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03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768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575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20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447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52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627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469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11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7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41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91357-D14A-4B7A-9684-B768FD039C0B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74AC79-5007-446F-A24A-61F543DC2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974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Tutorial Task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281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key motivators in your cause</a:t>
            </a:r>
          </a:p>
          <a:p>
            <a:endParaRPr lang="en-GB" dirty="0"/>
          </a:p>
          <a:p>
            <a:r>
              <a:rPr lang="en-GB" dirty="0" smtClean="0"/>
              <a:t>Outline the principal individuals and organisations</a:t>
            </a:r>
          </a:p>
          <a:p>
            <a:endParaRPr lang="en-GB" dirty="0"/>
          </a:p>
          <a:p>
            <a:r>
              <a:rPr lang="en-GB" dirty="0" smtClean="0"/>
              <a:t>Identify a means of effectively utilising the reach of these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7598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26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Task</vt:lpstr>
      <vt:lpstr>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Task</dc:title>
  <dc:creator>Jaymie Phillips</dc:creator>
  <cp:lastModifiedBy>Jaymie Phillips</cp:lastModifiedBy>
  <cp:revision>1</cp:revision>
  <dcterms:created xsi:type="dcterms:W3CDTF">2019-10-15T10:17:44Z</dcterms:created>
  <dcterms:modified xsi:type="dcterms:W3CDTF">2019-10-15T10:19:32Z</dcterms:modified>
</cp:coreProperties>
</file>