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ags/tag1.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0" r:id="rId1"/>
  </p:sldMasterIdLst>
  <p:notesMasterIdLst>
    <p:notesMasterId r:id="rId32"/>
  </p:notesMasterIdLst>
  <p:sldIdLst>
    <p:sldId id="256" r:id="rId2"/>
    <p:sldId id="380" r:id="rId3"/>
    <p:sldId id="464" r:id="rId4"/>
    <p:sldId id="468" r:id="rId5"/>
    <p:sldId id="465" r:id="rId6"/>
    <p:sldId id="291" r:id="rId7"/>
    <p:sldId id="295" r:id="rId8"/>
    <p:sldId id="466" r:id="rId9"/>
    <p:sldId id="402" r:id="rId10"/>
    <p:sldId id="403" r:id="rId11"/>
    <p:sldId id="471" r:id="rId12"/>
    <p:sldId id="293" r:id="rId13"/>
    <p:sldId id="302" r:id="rId14"/>
    <p:sldId id="283" r:id="rId15"/>
    <p:sldId id="288" r:id="rId16"/>
    <p:sldId id="262" r:id="rId17"/>
    <p:sldId id="260" r:id="rId18"/>
    <p:sldId id="261" r:id="rId19"/>
    <p:sldId id="472" r:id="rId20"/>
    <p:sldId id="477" r:id="rId21"/>
    <p:sldId id="257" r:id="rId22"/>
    <p:sldId id="263" r:id="rId23"/>
    <p:sldId id="473" r:id="rId24"/>
    <p:sldId id="474" r:id="rId25"/>
    <p:sldId id="475" r:id="rId26"/>
    <p:sldId id="476" r:id="rId27"/>
    <p:sldId id="259" r:id="rId28"/>
    <p:sldId id="467" r:id="rId29"/>
    <p:sldId id="469" r:id="rId30"/>
    <p:sldId id="258" r:id="rId3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3F8DC4F-4168-46DC-9ACB-570335CB5B6B}" v="855" dt="2022-03-10T06:58:36.45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81" autoAdjust="0"/>
    <p:restoredTop sz="94660"/>
  </p:normalViewPr>
  <p:slideViewPr>
    <p:cSldViewPr snapToGrid="0">
      <p:cViewPr varScale="1">
        <p:scale>
          <a:sx n="88" d="100"/>
          <a:sy n="88" d="100"/>
        </p:scale>
        <p:origin x="72"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rah Reynolds" userId="7c6a1199-4651-4466-b70b-54a27495c7a8" providerId="ADAL" clId="{63F8DC4F-4168-46DC-9ACB-570335CB5B6B}"/>
    <pc:docChg chg="undo custSel addSld delSld modSld sldOrd">
      <pc:chgData name="Sarah Reynolds" userId="7c6a1199-4651-4466-b70b-54a27495c7a8" providerId="ADAL" clId="{63F8DC4F-4168-46DC-9ACB-570335CB5B6B}" dt="2022-03-16T12:15:01.922" v="4045" actId="20577"/>
      <pc:docMkLst>
        <pc:docMk/>
      </pc:docMkLst>
      <pc:sldChg chg="modSp mod">
        <pc:chgData name="Sarah Reynolds" userId="7c6a1199-4651-4466-b70b-54a27495c7a8" providerId="ADAL" clId="{63F8DC4F-4168-46DC-9ACB-570335CB5B6B}" dt="2022-03-05T11:21:34.615" v="360"/>
        <pc:sldMkLst>
          <pc:docMk/>
          <pc:sldMk cId="1342029575" sldId="256"/>
        </pc:sldMkLst>
        <pc:spChg chg="mod">
          <ac:chgData name="Sarah Reynolds" userId="7c6a1199-4651-4466-b70b-54a27495c7a8" providerId="ADAL" clId="{63F8DC4F-4168-46DC-9ACB-570335CB5B6B}" dt="2022-03-05T11:21:34.615" v="360"/>
          <ac:spMkLst>
            <pc:docMk/>
            <pc:sldMk cId="1342029575" sldId="256"/>
            <ac:spMk id="2" creationId="{D5652097-6263-47BE-8020-F3A7E90E4BEA}"/>
          </ac:spMkLst>
        </pc:spChg>
        <pc:spChg chg="mod">
          <ac:chgData name="Sarah Reynolds" userId="7c6a1199-4651-4466-b70b-54a27495c7a8" providerId="ADAL" clId="{63F8DC4F-4168-46DC-9ACB-570335CB5B6B}" dt="2022-03-05T11:21:34.615" v="360"/>
          <ac:spMkLst>
            <pc:docMk/>
            <pc:sldMk cId="1342029575" sldId="256"/>
            <ac:spMk id="3" creationId="{374638B5-5A1B-4CBF-8E10-CD83524D9218}"/>
          </ac:spMkLst>
        </pc:spChg>
      </pc:sldChg>
      <pc:sldChg chg="addSp delSp modSp add mod delAnim modAnim">
        <pc:chgData name="Sarah Reynolds" userId="7c6a1199-4651-4466-b70b-54a27495c7a8" providerId="ADAL" clId="{63F8DC4F-4168-46DC-9ACB-570335CB5B6B}" dt="2022-03-10T06:54:56.630" v="3837" actId="20577"/>
        <pc:sldMkLst>
          <pc:docMk/>
          <pc:sldMk cId="2292630334" sldId="257"/>
        </pc:sldMkLst>
        <pc:spChg chg="del mod">
          <ac:chgData name="Sarah Reynolds" userId="7c6a1199-4651-4466-b70b-54a27495c7a8" providerId="ADAL" clId="{63F8DC4F-4168-46DC-9ACB-570335CB5B6B}" dt="2022-03-10T06:54:17.771" v="3820" actId="478"/>
          <ac:spMkLst>
            <pc:docMk/>
            <pc:sldMk cId="2292630334" sldId="257"/>
            <ac:spMk id="2" creationId="{00000000-0000-0000-0000-000000000000}"/>
          </ac:spMkLst>
        </pc:spChg>
        <pc:spChg chg="del">
          <ac:chgData name="Sarah Reynolds" userId="7c6a1199-4651-4466-b70b-54a27495c7a8" providerId="ADAL" clId="{63F8DC4F-4168-46DC-9ACB-570335CB5B6B}" dt="2022-03-10T06:51:45.141" v="3763" actId="478"/>
          <ac:spMkLst>
            <pc:docMk/>
            <pc:sldMk cId="2292630334" sldId="257"/>
            <ac:spMk id="3" creationId="{00000000-0000-0000-0000-000000000000}"/>
          </ac:spMkLst>
        </pc:spChg>
        <pc:spChg chg="mod">
          <ac:chgData name="Sarah Reynolds" userId="7c6a1199-4651-4466-b70b-54a27495c7a8" providerId="ADAL" clId="{63F8DC4F-4168-46DC-9ACB-570335CB5B6B}" dt="2022-03-10T06:54:27.306" v="3822" actId="1076"/>
          <ac:spMkLst>
            <pc:docMk/>
            <pc:sldMk cId="2292630334" sldId="257"/>
            <ac:spMk id="4" creationId="{00000000-0000-0000-0000-000000000000}"/>
          </ac:spMkLst>
        </pc:spChg>
        <pc:spChg chg="add del mod">
          <ac:chgData name="Sarah Reynolds" userId="7c6a1199-4651-4466-b70b-54a27495c7a8" providerId="ADAL" clId="{63F8DC4F-4168-46DC-9ACB-570335CB5B6B}" dt="2022-03-10T06:54:20.640" v="3821" actId="478"/>
          <ac:spMkLst>
            <pc:docMk/>
            <pc:sldMk cId="2292630334" sldId="257"/>
            <ac:spMk id="6" creationId="{71B4D463-AE47-4B66-B538-76CD0C57C5C2}"/>
          </ac:spMkLst>
        </pc:spChg>
        <pc:spChg chg="mod">
          <ac:chgData name="Sarah Reynolds" userId="7c6a1199-4651-4466-b70b-54a27495c7a8" providerId="ADAL" clId="{63F8DC4F-4168-46DC-9ACB-570335CB5B6B}" dt="2022-03-10T06:54:30.849" v="3823" actId="1076"/>
          <ac:spMkLst>
            <pc:docMk/>
            <pc:sldMk cId="2292630334" sldId="257"/>
            <ac:spMk id="7" creationId="{00000000-0000-0000-0000-000000000000}"/>
          </ac:spMkLst>
        </pc:spChg>
        <pc:spChg chg="mod">
          <ac:chgData name="Sarah Reynolds" userId="7c6a1199-4651-4466-b70b-54a27495c7a8" providerId="ADAL" clId="{63F8DC4F-4168-46DC-9ACB-570335CB5B6B}" dt="2022-03-10T06:54:56.630" v="3837" actId="20577"/>
          <ac:spMkLst>
            <pc:docMk/>
            <pc:sldMk cId="2292630334" sldId="257"/>
            <ac:spMk id="8" creationId="{00000000-0000-0000-0000-000000000000}"/>
          </ac:spMkLst>
        </pc:spChg>
      </pc:sldChg>
      <pc:sldChg chg="add ord">
        <pc:chgData name="Sarah Reynolds" userId="7c6a1199-4651-4466-b70b-54a27495c7a8" providerId="ADAL" clId="{63F8DC4F-4168-46DC-9ACB-570335CB5B6B}" dt="2022-03-05T13:07:43.875" v="2734"/>
        <pc:sldMkLst>
          <pc:docMk/>
          <pc:sldMk cId="1766856720" sldId="258"/>
        </pc:sldMkLst>
      </pc:sldChg>
      <pc:sldChg chg="add">
        <pc:chgData name="Sarah Reynolds" userId="7c6a1199-4651-4466-b70b-54a27495c7a8" providerId="ADAL" clId="{63F8DC4F-4168-46DC-9ACB-570335CB5B6B}" dt="2022-03-10T06:50:31.172" v="3761"/>
        <pc:sldMkLst>
          <pc:docMk/>
          <pc:sldMk cId="707098752" sldId="259"/>
        </pc:sldMkLst>
      </pc:sldChg>
      <pc:sldChg chg="modSp add del mod">
        <pc:chgData name="Sarah Reynolds" userId="7c6a1199-4651-4466-b70b-54a27495c7a8" providerId="ADAL" clId="{63F8DC4F-4168-46DC-9ACB-570335CB5B6B}" dt="2022-03-05T12:50:02.990" v="1512" actId="47"/>
        <pc:sldMkLst>
          <pc:docMk/>
          <pc:sldMk cId="743779028" sldId="259"/>
        </pc:sldMkLst>
        <pc:spChg chg="mod">
          <ac:chgData name="Sarah Reynolds" userId="7c6a1199-4651-4466-b70b-54a27495c7a8" providerId="ADAL" clId="{63F8DC4F-4168-46DC-9ACB-570335CB5B6B}" dt="2022-03-05T12:28:15.983" v="1072" actId="14100"/>
          <ac:spMkLst>
            <pc:docMk/>
            <pc:sldMk cId="743779028" sldId="259"/>
            <ac:spMk id="3" creationId="{00000000-0000-0000-0000-000000000000}"/>
          </ac:spMkLst>
        </pc:spChg>
      </pc:sldChg>
      <pc:sldChg chg="addSp delSp modSp add mod setBg">
        <pc:chgData name="Sarah Reynolds" userId="7c6a1199-4651-4466-b70b-54a27495c7a8" providerId="ADAL" clId="{63F8DC4F-4168-46DC-9ACB-570335CB5B6B}" dt="2022-03-05T12:47:31.976" v="1457" actId="20577"/>
        <pc:sldMkLst>
          <pc:docMk/>
          <pc:sldMk cId="4063026617" sldId="260"/>
        </pc:sldMkLst>
        <pc:spChg chg="mod">
          <ac:chgData name="Sarah Reynolds" userId="7c6a1199-4651-4466-b70b-54a27495c7a8" providerId="ADAL" clId="{63F8DC4F-4168-46DC-9ACB-570335CB5B6B}" dt="2022-03-05T12:47:03.873" v="1443" actId="26606"/>
          <ac:spMkLst>
            <pc:docMk/>
            <pc:sldMk cId="4063026617" sldId="260"/>
            <ac:spMk id="2" creationId="{00000000-0000-0000-0000-000000000000}"/>
          </ac:spMkLst>
        </pc:spChg>
        <pc:spChg chg="add del mod">
          <ac:chgData name="Sarah Reynolds" userId="7c6a1199-4651-4466-b70b-54a27495c7a8" providerId="ADAL" clId="{63F8DC4F-4168-46DC-9ACB-570335CB5B6B}" dt="2022-03-05T12:47:03.873" v="1443" actId="26606"/>
          <ac:spMkLst>
            <pc:docMk/>
            <pc:sldMk cId="4063026617" sldId="260"/>
            <ac:spMk id="3" creationId="{00000000-0000-0000-0000-000000000000}"/>
          </ac:spMkLst>
        </pc:spChg>
        <pc:spChg chg="add">
          <ac:chgData name="Sarah Reynolds" userId="7c6a1199-4651-4466-b70b-54a27495c7a8" providerId="ADAL" clId="{63F8DC4F-4168-46DC-9ACB-570335CB5B6B}" dt="2022-03-05T12:47:03.873" v="1443" actId="26606"/>
          <ac:spMkLst>
            <pc:docMk/>
            <pc:sldMk cId="4063026617" sldId="260"/>
            <ac:spMk id="71" creationId="{CBDDD243-ED5F-4896-B18B-ABCF4B7E12C9}"/>
          </ac:spMkLst>
        </pc:spChg>
        <pc:spChg chg="add">
          <ac:chgData name="Sarah Reynolds" userId="7c6a1199-4651-4466-b70b-54a27495c7a8" providerId="ADAL" clId="{63F8DC4F-4168-46DC-9ACB-570335CB5B6B}" dt="2022-03-05T12:47:03.873" v="1443" actId="26606"/>
          <ac:spMkLst>
            <pc:docMk/>
            <pc:sldMk cId="4063026617" sldId="260"/>
            <ac:spMk id="73" creationId="{319E6BB3-DF2B-4751-97C5-B3DB949AED9A}"/>
          </ac:spMkLst>
        </pc:spChg>
        <pc:spChg chg="add mod">
          <ac:chgData name="Sarah Reynolds" userId="7c6a1199-4651-4466-b70b-54a27495c7a8" providerId="ADAL" clId="{63F8DC4F-4168-46DC-9ACB-570335CB5B6B}" dt="2022-03-05T12:47:31.976" v="1457" actId="20577"/>
          <ac:spMkLst>
            <pc:docMk/>
            <pc:sldMk cId="4063026617" sldId="260"/>
            <ac:spMk id="2058" creationId="{00000000-0000-0000-0000-000000000000}"/>
          </ac:spMkLst>
        </pc:spChg>
        <pc:graphicFrameChg chg="add del">
          <ac:chgData name="Sarah Reynolds" userId="7c6a1199-4651-4466-b70b-54a27495c7a8" providerId="ADAL" clId="{63F8DC4F-4168-46DC-9ACB-570335CB5B6B}" dt="2022-03-05T12:46:49.090" v="1438" actId="26606"/>
          <ac:graphicFrameMkLst>
            <pc:docMk/>
            <pc:sldMk cId="4063026617" sldId="260"/>
            <ac:graphicFrameMk id="2052" creationId="{CA7FA04C-FC12-4FF0-837C-CBFD11978A61}"/>
          </ac:graphicFrameMkLst>
        </pc:graphicFrameChg>
        <pc:graphicFrameChg chg="add del">
          <ac:chgData name="Sarah Reynolds" userId="7c6a1199-4651-4466-b70b-54a27495c7a8" providerId="ADAL" clId="{63F8DC4F-4168-46DC-9ACB-570335CB5B6B}" dt="2022-03-05T12:46:54.386" v="1440" actId="26606"/>
          <ac:graphicFrameMkLst>
            <pc:docMk/>
            <pc:sldMk cId="4063026617" sldId="260"/>
            <ac:graphicFrameMk id="2054" creationId="{01592E89-6CDF-4B6E-A33F-0EB9BCFCC8A2}"/>
          </ac:graphicFrameMkLst>
        </pc:graphicFrameChg>
        <pc:graphicFrameChg chg="add del">
          <ac:chgData name="Sarah Reynolds" userId="7c6a1199-4651-4466-b70b-54a27495c7a8" providerId="ADAL" clId="{63F8DC4F-4168-46DC-9ACB-570335CB5B6B}" dt="2022-03-05T12:47:03.842" v="1442" actId="26606"/>
          <ac:graphicFrameMkLst>
            <pc:docMk/>
            <pc:sldMk cId="4063026617" sldId="260"/>
            <ac:graphicFrameMk id="2056" creationId="{7BBFC795-3EF0-4F3E-A3AD-84ECFD0FB0AF}"/>
          </ac:graphicFrameMkLst>
        </pc:graphicFrameChg>
        <pc:picChg chg="add mod">
          <ac:chgData name="Sarah Reynolds" userId="7c6a1199-4651-4466-b70b-54a27495c7a8" providerId="ADAL" clId="{63F8DC4F-4168-46DC-9ACB-570335CB5B6B}" dt="2022-03-05T12:47:03.873" v="1443" actId="26606"/>
          <ac:picMkLst>
            <pc:docMk/>
            <pc:sldMk cId="4063026617" sldId="260"/>
            <ac:picMk id="2050" creationId="{00000000-0000-0000-0000-000000000000}"/>
          </ac:picMkLst>
        </pc:picChg>
        <pc:cxnChg chg="add">
          <ac:chgData name="Sarah Reynolds" userId="7c6a1199-4651-4466-b70b-54a27495c7a8" providerId="ADAL" clId="{63F8DC4F-4168-46DC-9ACB-570335CB5B6B}" dt="2022-03-05T12:47:03.873" v="1443" actId="26606"/>
          <ac:cxnSpMkLst>
            <pc:docMk/>
            <pc:sldMk cId="4063026617" sldId="260"/>
            <ac:cxnSpMk id="75" creationId="{A61721DD-D110-44EE-82A7-D56AB687E614}"/>
          </ac:cxnSpMkLst>
        </pc:cxnChg>
      </pc:sldChg>
      <pc:sldChg chg="addSp delSp modSp add mod setBg">
        <pc:chgData name="Sarah Reynolds" userId="7c6a1199-4651-4466-b70b-54a27495c7a8" providerId="ADAL" clId="{63F8DC4F-4168-46DC-9ACB-570335CB5B6B}" dt="2022-03-10T06:45:33.321" v="3760" actId="255"/>
        <pc:sldMkLst>
          <pc:docMk/>
          <pc:sldMk cId="2346573401" sldId="261"/>
        </pc:sldMkLst>
        <pc:spChg chg="mod">
          <ac:chgData name="Sarah Reynolds" userId="7c6a1199-4651-4466-b70b-54a27495c7a8" providerId="ADAL" clId="{63F8DC4F-4168-46DC-9ACB-570335CB5B6B}" dt="2022-03-05T12:48:41.968" v="1472" actId="26606"/>
          <ac:spMkLst>
            <pc:docMk/>
            <pc:sldMk cId="2346573401" sldId="261"/>
            <ac:spMk id="2" creationId="{00000000-0000-0000-0000-000000000000}"/>
          </ac:spMkLst>
        </pc:spChg>
        <pc:spChg chg="mod">
          <ac:chgData name="Sarah Reynolds" userId="7c6a1199-4651-4466-b70b-54a27495c7a8" providerId="ADAL" clId="{63F8DC4F-4168-46DC-9ACB-570335CB5B6B}" dt="2022-03-10T06:45:33.321" v="3760" actId="255"/>
          <ac:spMkLst>
            <pc:docMk/>
            <pc:sldMk cId="2346573401" sldId="261"/>
            <ac:spMk id="3" creationId="{00000000-0000-0000-0000-000000000000}"/>
          </ac:spMkLst>
        </pc:spChg>
        <pc:spChg chg="add">
          <ac:chgData name="Sarah Reynolds" userId="7c6a1199-4651-4466-b70b-54a27495c7a8" providerId="ADAL" clId="{63F8DC4F-4168-46DC-9ACB-570335CB5B6B}" dt="2022-03-05T12:48:41.968" v="1472" actId="26606"/>
          <ac:spMkLst>
            <pc:docMk/>
            <pc:sldMk cId="2346573401" sldId="261"/>
            <ac:spMk id="10" creationId="{4FAE1107-CEC3-4041-8BAA-CDB6F6759B35}"/>
          </ac:spMkLst>
        </pc:spChg>
        <pc:picChg chg="add mod">
          <ac:chgData name="Sarah Reynolds" userId="7c6a1199-4651-4466-b70b-54a27495c7a8" providerId="ADAL" clId="{63F8DC4F-4168-46DC-9ACB-570335CB5B6B}" dt="2022-03-05T12:48:41.968" v="1472" actId="26606"/>
          <ac:picMkLst>
            <pc:docMk/>
            <pc:sldMk cId="2346573401" sldId="261"/>
            <ac:picMk id="5" creationId="{990B942E-D573-466C-B3D2-9AA1457AB572}"/>
          </ac:picMkLst>
        </pc:picChg>
        <pc:picChg chg="del">
          <ac:chgData name="Sarah Reynolds" userId="7c6a1199-4651-4466-b70b-54a27495c7a8" providerId="ADAL" clId="{63F8DC4F-4168-46DC-9ACB-570335CB5B6B}" dt="2022-03-05T12:48:29.997" v="1471" actId="478"/>
          <ac:picMkLst>
            <pc:docMk/>
            <pc:sldMk cId="2346573401" sldId="261"/>
            <ac:picMk id="1026" creationId="{00000000-0000-0000-0000-000000000000}"/>
          </ac:picMkLst>
        </pc:picChg>
        <pc:cxnChg chg="add">
          <ac:chgData name="Sarah Reynolds" userId="7c6a1199-4651-4466-b70b-54a27495c7a8" providerId="ADAL" clId="{63F8DC4F-4168-46DC-9ACB-570335CB5B6B}" dt="2022-03-05T12:48:41.968" v="1472" actId="26606"/>
          <ac:cxnSpMkLst>
            <pc:docMk/>
            <pc:sldMk cId="2346573401" sldId="261"/>
            <ac:cxnSpMk id="12" creationId="{1AEA88FB-F5DD-45CE-AAE1-7B33D0ABDD25}"/>
          </ac:cxnSpMkLst>
        </pc:cxnChg>
      </pc:sldChg>
      <pc:sldChg chg="addSp modSp add mod setBg setClrOvrMap">
        <pc:chgData name="Sarah Reynolds" userId="7c6a1199-4651-4466-b70b-54a27495c7a8" providerId="ADAL" clId="{63F8DC4F-4168-46DC-9ACB-570335CB5B6B}" dt="2022-03-10T06:43:27.412" v="3729" actId="20577"/>
        <pc:sldMkLst>
          <pc:docMk/>
          <pc:sldMk cId="499548554" sldId="262"/>
        </pc:sldMkLst>
        <pc:spChg chg="mod">
          <ac:chgData name="Sarah Reynolds" userId="7c6a1199-4651-4466-b70b-54a27495c7a8" providerId="ADAL" clId="{63F8DC4F-4168-46DC-9ACB-570335CB5B6B}" dt="2022-03-05T12:45:23.599" v="1421" actId="26606"/>
          <ac:spMkLst>
            <pc:docMk/>
            <pc:sldMk cId="499548554" sldId="262"/>
            <ac:spMk id="2" creationId="{00000000-0000-0000-0000-000000000000}"/>
          </ac:spMkLst>
        </pc:spChg>
        <pc:spChg chg="mod">
          <ac:chgData name="Sarah Reynolds" userId="7c6a1199-4651-4466-b70b-54a27495c7a8" providerId="ADAL" clId="{63F8DC4F-4168-46DC-9ACB-570335CB5B6B}" dt="2022-03-10T06:43:27.412" v="3729" actId="20577"/>
          <ac:spMkLst>
            <pc:docMk/>
            <pc:sldMk cId="499548554" sldId="262"/>
            <ac:spMk id="3" creationId="{00000000-0000-0000-0000-000000000000}"/>
          </ac:spMkLst>
        </pc:spChg>
        <pc:spChg chg="add">
          <ac:chgData name="Sarah Reynolds" userId="7c6a1199-4651-4466-b70b-54a27495c7a8" providerId="ADAL" clId="{63F8DC4F-4168-46DC-9ACB-570335CB5B6B}" dt="2022-03-05T12:45:23.599" v="1421" actId="26606"/>
          <ac:spMkLst>
            <pc:docMk/>
            <pc:sldMk cId="499548554" sldId="262"/>
            <ac:spMk id="8" creationId="{A10C41F2-1746-4431-9B52-B9F147A896B8}"/>
          </ac:spMkLst>
        </pc:spChg>
        <pc:spChg chg="add">
          <ac:chgData name="Sarah Reynolds" userId="7c6a1199-4651-4466-b70b-54a27495c7a8" providerId="ADAL" clId="{63F8DC4F-4168-46DC-9ACB-570335CB5B6B}" dt="2022-03-05T12:45:23.599" v="1421" actId="26606"/>
          <ac:spMkLst>
            <pc:docMk/>
            <pc:sldMk cId="499548554" sldId="262"/>
            <ac:spMk id="10" creationId="{7984928E-D694-4849-BBAD-D7C7DC405478}"/>
          </ac:spMkLst>
        </pc:spChg>
        <pc:spChg chg="add">
          <ac:chgData name="Sarah Reynolds" userId="7c6a1199-4651-4466-b70b-54a27495c7a8" providerId="ADAL" clId="{63F8DC4F-4168-46DC-9ACB-570335CB5B6B}" dt="2022-03-05T12:45:23.599" v="1421" actId="26606"/>
          <ac:spMkLst>
            <pc:docMk/>
            <pc:sldMk cId="499548554" sldId="262"/>
            <ac:spMk id="12" creationId="{A24A153C-9BEC-46E7-9AA4-DFC65A2B1A87}"/>
          </ac:spMkLst>
        </pc:spChg>
        <pc:cxnChg chg="add">
          <ac:chgData name="Sarah Reynolds" userId="7c6a1199-4651-4466-b70b-54a27495c7a8" providerId="ADAL" clId="{63F8DC4F-4168-46DC-9ACB-570335CB5B6B}" dt="2022-03-05T12:45:23.599" v="1421" actId="26606"/>
          <ac:cxnSpMkLst>
            <pc:docMk/>
            <pc:sldMk cId="499548554" sldId="262"/>
            <ac:cxnSpMk id="14" creationId="{99237721-19CF-41B1-AA0A-E1E1A8282D52}"/>
          </ac:cxnSpMkLst>
        </pc:cxnChg>
      </pc:sldChg>
      <pc:sldChg chg="modSp add mod">
        <pc:chgData name="Sarah Reynolds" userId="7c6a1199-4651-4466-b70b-54a27495c7a8" providerId="ADAL" clId="{63F8DC4F-4168-46DC-9ACB-570335CB5B6B}" dt="2022-03-10T06:55:18.811" v="3838" actId="255"/>
        <pc:sldMkLst>
          <pc:docMk/>
          <pc:sldMk cId="2309967305" sldId="263"/>
        </pc:sldMkLst>
        <pc:spChg chg="mod">
          <ac:chgData name="Sarah Reynolds" userId="7c6a1199-4651-4466-b70b-54a27495c7a8" providerId="ADAL" clId="{63F8DC4F-4168-46DC-9ACB-570335CB5B6B}" dt="2022-03-10T06:55:18.811" v="3838" actId="255"/>
          <ac:spMkLst>
            <pc:docMk/>
            <pc:sldMk cId="2309967305" sldId="263"/>
            <ac:spMk id="3" creationId="{00000000-0000-0000-0000-000000000000}"/>
          </ac:spMkLst>
        </pc:spChg>
      </pc:sldChg>
      <pc:sldChg chg="modSp add del mod ord">
        <pc:chgData name="Sarah Reynolds" userId="7c6a1199-4651-4466-b70b-54a27495c7a8" providerId="ADAL" clId="{63F8DC4F-4168-46DC-9ACB-570335CB5B6B}" dt="2022-03-05T12:09:11.271" v="536" actId="47"/>
        <pc:sldMkLst>
          <pc:docMk/>
          <pc:sldMk cId="845152149" sldId="280"/>
        </pc:sldMkLst>
        <pc:spChg chg="mod">
          <ac:chgData name="Sarah Reynolds" userId="7c6a1199-4651-4466-b70b-54a27495c7a8" providerId="ADAL" clId="{63F8DC4F-4168-46DC-9ACB-570335CB5B6B}" dt="2022-03-05T12:08:57.885" v="532" actId="21"/>
          <ac:spMkLst>
            <pc:docMk/>
            <pc:sldMk cId="845152149" sldId="280"/>
            <ac:spMk id="3" creationId="{00000000-0000-0000-0000-000000000000}"/>
          </ac:spMkLst>
        </pc:spChg>
      </pc:sldChg>
      <pc:sldChg chg="addSp delSp modSp add mod ord setBg">
        <pc:chgData name="Sarah Reynolds" userId="7c6a1199-4651-4466-b70b-54a27495c7a8" providerId="ADAL" clId="{63F8DC4F-4168-46DC-9ACB-570335CB5B6B}" dt="2022-03-10T06:41:35.894" v="3625" actId="20577"/>
        <pc:sldMkLst>
          <pc:docMk/>
          <pc:sldMk cId="1324972097" sldId="283"/>
        </pc:sldMkLst>
        <pc:spChg chg="mod">
          <ac:chgData name="Sarah Reynolds" userId="7c6a1199-4651-4466-b70b-54a27495c7a8" providerId="ADAL" clId="{63F8DC4F-4168-46DC-9ACB-570335CB5B6B}" dt="2022-03-05T12:44:05.258" v="1403" actId="26606"/>
          <ac:spMkLst>
            <pc:docMk/>
            <pc:sldMk cId="1324972097" sldId="283"/>
            <ac:spMk id="2" creationId="{00000000-0000-0000-0000-000000000000}"/>
          </ac:spMkLst>
        </pc:spChg>
        <pc:spChg chg="mod">
          <ac:chgData name="Sarah Reynolds" userId="7c6a1199-4651-4466-b70b-54a27495c7a8" providerId="ADAL" clId="{63F8DC4F-4168-46DC-9ACB-570335CB5B6B}" dt="2022-03-10T06:41:35.894" v="3625" actId="20577"/>
          <ac:spMkLst>
            <pc:docMk/>
            <pc:sldMk cId="1324972097" sldId="283"/>
            <ac:spMk id="3" creationId="{00000000-0000-0000-0000-000000000000}"/>
          </ac:spMkLst>
        </pc:spChg>
        <pc:spChg chg="add del">
          <ac:chgData name="Sarah Reynolds" userId="7c6a1199-4651-4466-b70b-54a27495c7a8" providerId="ADAL" clId="{63F8DC4F-4168-46DC-9ACB-570335CB5B6B}" dt="2022-03-05T12:44:05.250" v="1402" actId="26606"/>
          <ac:spMkLst>
            <pc:docMk/>
            <pc:sldMk cId="1324972097" sldId="283"/>
            <ac:spMk id="9" creationId="{6109556B-EAE9-4435-B409-0519F2CBDB14}"/>
          </ac:spMkLst>
        </pc:spChg>
        <pc:picChg chg="add del">
          <ac:chgData name="Sarah Reynolds" userId="7c6a1199-4651-4466-b70b-54a27495c7a8" providerId="ADAL" clId="{63F8DC4F-4168-46DC-9ACB-570335CB5B6B}" dt="2022-03-05T12:44:05.250" v="1402" actId="26606"/>
          <ac:picMkLst>
            <pc:docMk/>
            <pc:sldMk cId="1324972097" sldId="283"/>
            <ac:picMk id="5" creationId="{53505A25-B1D9-4D8D-BF42-6E0582B35AA1}"/>
          </ac:picMkLst>
        </pc:picChg>
        <pc:picChg chg="add">
          <ac:chgData name="Sarah Reynolds" userId="7c6a1199-4651-4466-b70b-54a27495c7a8" providerId="ADAL" clId="{63F8DC4F-4168-46DC-9ACB-570335CB5B6B}" dt="2022-03-05T12:44:05.258" v="1403" actId="26606"/>
          <ac:picMkLst>
            <pc:docMk/>
            <pc:sldMk cId="1324972097" sldId="283"/>
            <ac:picMk id="13" creationId="{7E02B7CB-ACFF-4A35-BB39-D5003071387B}"/>
          </ac:picMkLst>
        </pc:picChg>
        <pc:cxnChg chg="add del">
          <ac:chgData name="Sarah Reynolds" userId="7c6a1199-4651-4466-b70b-54a27495c7a8" providerId="ADAL" clId="{63F8DC4F-4168-46DC-9ACB-570335CB5B6B}" dt="2022-03-05T12:44:05.250" v="1402" actId="26606"/>
          <ac:cxnSpMkLst>
            <pc:docMk/>
            <pc:sldMk cId="1324972097" sldId="283"/>
            <ac:cxnSpMk id="11" creationId="{5814CCBE-423E-41B2-A9F3-82679F490EF4}"/>
          </ac:cxnSpMkLst>
        </pc:cxnChg>
        <pc:cxnChg chg="add">
          <ac:chgData name="Sarah Reynolds" userId="7c6a1199-4651-4466-b70b-54a27495c7a8" providerId="ADAL" clId="{63F8DC4F-4168-46DC-9ACB-570335CB5B6B}" dt="2022-03-05T12:44:05.258" v="1403" actId="26606"/>
          <ac:cxnSpMkLst>
            <pc:docMk/>
            <pc:sldMk cId="1324972097" sldId="283"/>
            <ac:cxnSpMk id="14" creationId="{3FEFDF7D-B17C-4F16-B8BE-C55FFC7E295E}"/>
          </ac:cxnSpMkLst>
        </pc:cxnChg>
      </pc:sldChg>
      <pc:sldChg chg="addSp modSp add mod setBg">
        <pc:chgData name="Sarah Reynolds" userId="7c6a1199-4651-4466-b70b-54a27495c7a8" providerId="ADAL" clId="{63F8DC4F-4168-46DC-9ACB-570335CB5B6B}" dt="2022-03-05T12:45:15.475" v="1420" actId="27636"/>
        <pc:sldMkLst>
          <pc:docMk/>
          <pc:sldMk cId="462639623" sldId="288"/>
        </pc:sldMkLst>
        <pc:spChg chg="mod">
          <ac:chgData name="Sarah Reynolds" userId="7c6a1199-4651-4466-b70b-54a27495c7a8" providerId="ADAL" clId="{63F8DC4F-4168-46DC-9ACB-570335CB5B6B}" dt="2022-03-05T12:45:09.235" v="1418" actId="26606"/>
          <ac:spMkLst>
            <pc:docMk/>
            <pc:sldMk cId="462639623" sldId="288"/>
            <ac:spMk id="2" creationId="{00000000-0000-0000-0000-000000000000}"/>
          </ac:spMkLst>
        </pc:spChg>
        <pc:spChg chg="mod">
          <ac:chgData name="Sarah Reynolds" userId="7c6a1199-4651-4466-b70b-54a27495c7a8" providerId="ADAL" clId="{63F8DC4F-4168-46DC-9ACB-570335CB5B6B}" dt="2022-03-05T12:45:15.475" v="1420" actId="27636"/>
          <ac:spMkLst>
            <pc:docMk/>
            <pc:sldMk cId="462639623" sldId="288"/>
            <ac:spMk id="3" creationId="{00000000-0000-0000-0000-000000000000}"/>
          </ac:spMkLst>
        </pc:spChg>
        <pc:spChg chg="add">
          <ac:chgData name="Sarah Reynolds" userId="7c6a1199-4651-4466-b70b-54a27495c7a8" providerId="ADAL" clId="{63F8DC4F-4168-46DC-9ACB-570335CB5B6B}" dt="2022-03-05T12:45:09.235" v="1418" actId="26606"/>
          <ac:spMkLst>
            <pc:docMk/>
            <pc:sldMk cId="462639623" sldId="288"/>
            <ac:spMk id="10" creationId="{CBDDD243-ED5F-4896-B18B-ABCF4B7E12C9}"/>
          </ac:spMkLst>
        </pc:spChg>
        <pc:spChg chg="add">
          <ac:chgData name="Sarah Reynolds" userId="7c6a1199-4651-4466-b70b-54a27495c7a8" providerId="ADAL" clId="{63F8DC4F-4168-46DC-9ACB-570335CB5B6B}" dt="2022-03-05T12:45:09.235" v="1418" actId="26606"/>
          <ac:spMkLst>
            <pc:docMk/>
            <pc:sldMk cId="462639623" sldId="288"/>
            <ac:spMk id="12" creationId="{319E6BB3-DF2B-4751-97C5-B3DB949AED9A}"/>
          </ac:spMkLst>
        </pc:spChg>
        <pc:picChg chg="add mod">
          <ac:chgData name="Sarah Reynolds" userId="7c6a1199-4651-4466-b70b-54a27495c7a8" providerId="ADAL" clId="{63F8DC4F-4168-46DC-9ACB-570335CB5B6B}" dt="2022-03-05T12:45:09.235" v="1418" actId="26606"/>
          <ac:picMkLst>
            <pc:docMk/>
            <pc:sldMk cId="462639623" sldId="288"/>
            <ac:picMk id="5" creationId="{80BB9E43-478B-43B3-8DB7-CFA39071812D}"/>
          </ac:picMkLst>
        </pc:picChg>
        <pc:cxnChg chg="add">
          <ac:chgData name="Sarah Reynolds" userId="7c6a1199-4651-4466-b70b-54a27495c7a8" providerId="ADAL" clId="{63F8DC4F-4168-46DC-9ACB-570335CB5B6B}" dt="2022-03-05T12:45:09.235" v="1418" actId="26606"/>
          <ac:cxnSpMkLst>
            <pc:docMk/>
            <pc:sldMk cId="462639623" sldId="288"/>
            <ac:cxnSpMk id="14" creationId="{A61721DD-D110-44EE-82A7-D56AB687E614}"/>
          </ac:cxnSpMkLst>
        </pc:cxnChg>
      </pc:sldChg>
      <pc:sldChg chg="addSp delSp modSp add del mod ord setBg">
        <pc:chgData name="Sarah Reynolds" userId="7c6a1199-4651-4466-b70b-54a27495c7a8" providerId="ADAL" clId="{63F8DC4F-4168-46DC-9ACB-570335CB5B6B}" dt="2022-03-05T12:19:25.102" v="808" actId="47"/>
        <pc:sldMkLst>
          <pc:docMk/>
          <pc:sldMk cId="1433004547" sldId="290"/>
        </pc:sldMkLst>
        <pc:spChg chg="mod">
          <ac:chgData name="Sarah Reynolds" userId="7c6a1199-4651-4466-b70b-54a27495c7a8" providerId="ADAL" clId="{63F8DC4F-4168-46DC-9ACB-570335CB5B6B}" dt="2022-03-05T12:14:12.329" v="665" actId="26606"/>
          <ac:spMkLst>
            <pc:docMk/>
            <pc:sldMk cId="1433004547" sldId="290"/>
            <ac:spMk id="2" creationId="{00000000-0000-0000-0000-000000000000}"/>
          </ac:spMkLst>
        </pc:spChg>
        <pc:spChg chg="mod">
          <ac:chgData name="Sarah Reynolds" userId="7c6a1199-4651-4466-b70b-54a27495c7a8" providerId="ADAL" clId="{63F8DC4F-4168-46DC-9ACB-570335CB5B6B}" dt="2022-03-05T12:15:01.114" v="672" actId="21"/>
          <ac:spMkLst>
            <pc:docMk/>
            <pc:sldMk cId="1433004547" sldId="290"/>
            <ac:spMk id="3" creationId="{00000000-0000-0000-0000-000000000000}"/>
          </ac:spMkLst>
        </pc:spChg>
        <pc:spChg chg="add del">
          <ac:chgData name="Sarah Reynolds" userId="7c6a1199-4651-4466-b70b-54a27495c7a8" providerId="ADAL" clId="{63F8DC4F-4168-46DC-9ACB-570335CB5B6B}" dt="2022-03-05T12:14:12.329" v="665" actId="26606"/>
          <ac:spMkLst>
            <pc:docMk/>
            <pc:sldMk cId="1433004547" sldId="290"/>
            <ac:spMk id="8" creationId="{39E4C68A-A4A9-48A4-9FF2-D2896B1EA01F}"/>
          </ac:spMkLst>
        </pc:spChg>
        <pc:spChg chg="add del">
          <ac:chgData name="Sarah Reynolds" userId="7c6a1199-4651-4466-b70b-54a27495c7a8" providerId="ADAL" clId="{63F8DC4F-4168-46DC-9ACB-570335CB5B6B}" dt="2022-03-05T12:14:12.329" v="665" actId="26606"/>
          <ac:spMkLst>
            <pc:docMk/>
            <pc:sldMk cId="1433004547" sldId="290"/>
            <ac:spMk id="10" creationId="{E2B9AEA5-52CB-49A6-AF8A-33502F291B91}"/>
          </ac:spMkLst>
        </pc:spChg>
        <pc:spChg chg="add">
          <ac:chgData name="Sarah Reynolds" userId="7c6a1199-4651-4466-b70b-54a27495c7a8" providerId="ADAL" clId="{63F8DC4F-4168-46DC-9ACB-570335CB5B6B}" dt="2022-03-05T12:14:12.329" v="665" actId="26606"/>
          <ac:spMkLst>
            <pc:docMk/>
            <pc:sldMk cId="1433004547" sldId="290"/>
            <ac:spMk id="15" creationId="{4FAE1107-CEC3-4041-8BAA-CDB6F6759B35}"/>
          </ac:spMkLst>
        </pc:spChg>
        <pc:picChg chg="add del mod">
          <ac:chgData name="Sarah Reynolds" userId="7c6a1199-4651-4466-b70b-54a27495c7a8" providerId="ADAL" clId="{63F8DC4F-4168-46DC-9ACB-570335CB5B6B}" dt="2022-03-05T12:14:50.839" v="670" actId="21"/>
          <ac:picMkLst>
            <pc:docMk/>
            <pc:sldMk cId="1433004547" sldId="290"/>
            <ac:picMk id="5" creationId="{C82E7D06-96C0-4C48-AEF0-B006F8EF5695}"/>
          </ac:picMkLst>
        </pc:picChg>
        <pc:cxnChg chg="add">
          <ac:chgData name="Sarah Reynolds" userId="7c6a1199-4651-4466-b70b-54a27495c7a8" providerId="ADAL" clId="{63F8DC4F-4168-46DC-9ACB-570335CB5B6B}" dt="2022-03-05T12:14:12.329" v="665" actId="26606"/>
          <ac:cxnSpMkLst>
            <pc:docMk/>
            <pc:sldMk cId="1433004547" sldId="290"/>
            <ac:cxnSpMk id="17" creationId="{1AEA88FB-F5DD-45CE-AAE1-7B33D0ABDD25}"/>
          </ac:cxnSpMkLst>
        </pc:cxnChg>
      </pc:sldChg>
      <pc:sldChg chg="addSp modSp add mod ord setBg setClrOvrMap">
        <pc:chgData name="Sarah Reynolds" userId="7c6a1199-4651-4466-b70b-54a27495c7a8" providerId="ADAL" clId="{63F8DC4F-4168-46DC-9ACB-570335CB5B6B}" dt="2022-03-05T12:37:13.617" v="1244"/>
        <pc:sldMkLst>
          <pc:docMk/>
          <pc:sldMk cId="567683098" sldId="291"/>
        </pc:sldMkLst>
        <pc:spChg chg="mod">
          <ac:chgData name="Sarah Reynolds" userId="7c6a1199-4651-4466-b70b-54a27495c7a8" providerId="ADAL" clId="{63F8DC4F-4168-46DC-9ACB-570335CB5B6B}" dt="2022-03-05T12:36:40.296" v="1240" actId="5793"/>
          <ac:spMkLst>
            <pc:docMk/>
            <pc:sldMk cId="567683098" sldId="291"/>
            <ac:spMk id="2" creationId="{00000000-0000-0000-0000-000000000000}"/>
          </ac:spMkLst>
        </pc:spChg>
        <pc:spChg chg="mod">
          <ac:chgData name="Sarah Reynolds" userId="7c6a1199-4651-4466-b70b-54a27495c7a8" providerId="ADAL" clId="{63F8DC4F-4168-46DC-9ACB-570335CB5B6B}" dt="2022-03-05T12:36:31.140" v="1232" actId="1076"/>
          <ac:spMkLst>
            <pc:docMk/>
            <pc:sldMk cId="567683098" sldId="291"/>
            <ac:spMk id="3" creationId="{00000000-0000-0000-0000-000000000000}"/>
          </ac:spMkLst>
        </pc:spChg>
        <pc:spChg chg="add">
          <ac:chgData name="Sarah Reynolds" userId="7c6a1199-4651-4466-b70b-54a27495c7a8" providerId="ADAL" clId="{63F8DC4F-4168-46DC-9ACB-570335CB5B6B}" dt="2022-03-05T12:33:41.707" v="1197" actId="26606"/>
          <ac:spMkLst>
            <pc:docMk/>
            <pc:sldMk cId="567683098" sldId="291"/>
            <ac:spMk id="8" creationId="{A10C41F2-1746-4431-9B52-B9F147A896B8}"/>
          </ac:spMkLst>
        </pc:spChg>
        <pc:spChg chg="add">
          <ac:chgData name="Sarah Reynolds" userId="7c6a1199-4651-4466-b70b-54a27495c7a8" providerId="ADAL" clId="{63F8DC4F-4168-46DC-9ACB-570335CB5B6B}" dt="2022-03-05T12:33:41.707" v="1197" actId="26606"/>
          <ac:spMkLst>
            <pc:docMk/>
            <pc:sldMk cId="567683098" sldId="291"/>
            <ac:spMk id="10" creationId="{7984928E-D694-4849-BBAD-D7C7DC405478}"/>
          </ac:spMkLst>
        </pc:spChg>
        <pc:spChg chg="add">
          <ac:chgData name="Sarah Reynolds" userId="7c6a1199-4651-4466-b70b-54a27495c7a8" providerId="ADAL" clId="{63F8DC4F-4168-46DC-9ACB-570335CB5B6B}" dt="2022-03-05T12:33:41.707" v="1197" actId="26606"/>
          <ac:spMkLst>
            <pc:docMk/>
            <pc:sldMk cId="567683098" sldId="291"/>
            <ac:spMk id="12" creationId="{A24A153C-9BEC-46E7-9AA4-DFC65A2B1A87}"/>
          </ac:spMkLst>
        </pc:spChg>
        <pc:cxnChg chg="add">
          <ac:chgData name="Sarah Reynolds" userId="7c6a1199-4651-4466-b70b-54a27495c7a8" providerId="ADAL" clId="{63F8DC4F-4168-46DC-9ACB-570335CB5B6B}" dt="2022-03-05T12:33:41.707" v="1197" actId="26606"/>
          <ac:cxnSpMkLst>
            <pc:docMk/>
            <pc:sldMk cId="567683098" sldId="291"/>
            <ac:cxnSpMk id="14" creationId="{99237721-19CF-41B1-AA0A-E1E1A8282D52}"/>
          </ac:cxnSpMkLst>
        </pc:cxnChg>
      </pc:sldChg>
      <pc:sldChg chg="modSp add del mod">
        <pc:chgData name="Sarah Reynolds" userId="7c6a1199-4651-4466-b70b-54a27495c7a8" providerId="ADAL" clId="{63F8DC4F-4168-46DC-9ACB-570335CB5B6B}" dt="2022-03-05T12:31:46.436" v="1149" actId="47"/>
        <pc:sldMkLst>
          <pc:docMk/>
          <pc:sldMk cId="1706550525" sldId="292"/>
        </pc:sldMkLst>
        <pc:spChg chg="mod">
          <ac:chgData name="Sarah Reynolds" userId="7c6a1199-4651-4466-b70b-54a27495c7a8" providerId="ADAL" clId="{63F8DC4F-4168-46DC-9ACB-570335CB5B6B}" dt="2022-03-05T12:31:29.645" v="1147" actId="20577"/>
          <ac:spMkLst>
            <pc:docMk/>
            <pc:sldMk cId="1706550525" sldId="292"/>
            <ac:spMk id="2" creationId="{00000000-0000-0000-0000-000000000000}"/>
          </ac:spMkLst>
        </pc:spChg>
        <pc:spChg chg="mod">
          <ac:chgData name="Sarah Reynolds" userId="7c6a1199-4651-4466-b70b-54a27495c7a8" providerId="ADAL" clId="{63F8DC4F-4168-46DC-9ACB-570335CB5B6B}" dt="2022-03-05T12:31:33.218" v="1148" actId="14100"/>
          <ac:spMkLst>
            <pc:docMk/>
            <pc:sldMk cId="1706550525" sldId="292"/>
            <ac:spMk id="4" creationId="{00000000-0000-0000-0000-000000000000}"/>
          </ac:spMkLst>
        </pc:spChg>
      </pc:sldChg>
      <pc:sldChg chg="addSp delSp modSp add mod ord setBg setClrOvrMap">
        <pc:chgData name="Sarah Reynolds" userId="7c6a1199-4651-4466-b70b-54a27495c7a8" providerId="ADAL" clId="{63F8DC4F-4168-46DC-9ACB-570335CB5B6B}" dt="2022-03-05T12:41:56.326" v="1372" actId="1076"/>
        <pc:sldMkLst>
          <pc:docMk/>
          <pc:sldMk cId="1969002350" sldId="293"/>
        </pc:sldMkLst>
        <pc:spChg chg="mod">
          <ac:chgData name="Sarah Reynolds" userId="7c6a1199-4651-4466-b70b-54a27495c7a8" providerId="ADAL" clId="{63F8DC4F-4168-46DC-9ACB-570335CB5B6B}" dt="2022-03-05T12:41:56.326" v="1372" actId="1076"/>
          <ac:spMkLst>
            <pc:docMk/>
            <pc:sldMk cId="1969002350" sldId="293"/>
            <ac:spMk id="2" creationId="{00000000-0000-0000-0000-000000000000}"/>
          </ac:spMkLst>
        </pc:spChg>
        <pc:spChg chg="add del mod">
          <ac:chgData name="Sarah Reynolds" userId="7c6a1199-4651-4466-b70b-54a27495c7a8" providerId="ADAL" clId="{63F8DC4F-4168-46DC-9ACB-570335CB5B6B}" dt="2022-03-05T12:39:06.660" v="1269" actId="478"/>
          <ac:spMkLst>
            <pc:docMk/>
            <pc:sldMk cId="1969002350" sldId="293"/>
            <ac:spMk id="3" creationId="{00000000-0000-0000-0000-000000000000}"/>
          </ac:spMkLst>
        </pc:spChg>
        <pc:spChg chg="add del mod">
          <ac:chgData name="Sarah Reynolds" userId="7c6a1199-4651-4466-b70b-54a27495c7a8" providerId="ADAL" clId="{63F8DC4F-4168-46DC-9ACB-570335CB5B6B}" dt="2022-03-05T12:38:59.235" v="1267" actId="478"/>
          <ac:spMkLst>
            <pc:docMk/>
            <pc:sldMk cId="1969002350" sldId="293"/>
            <ac:spMk id="5" creationId="{EF2B81A8-6F53-457A-B542-95B2DED23975}"/>
          </ac:spMkLst>
        </pc:spChg>
        <pc:spChg chg="add">
          <ac:chgData name="Sarah Reynolds" userId="7c6a1199-4651-4466-b70b-54a27495c7a8" providerId="ADAL" clId="{63F8DC4F-4168-46DC-9ACB-570335CB5B6B}" dt="2022-03-05T12:38:23.348" v="1261" actId="26606"/>
          <ac:spMkLst>
            <pc:docMk/>
            <pc:sldMk cId="1969002350" sldId="293"/>
            <ac:spMk id="8" creationId="{A10C41F2-1746-4431-9B52-B9F147A896B8}"/>
          </ac:spMkLst>
        </pc:spChg>
        <pc:spChg chg="add">
          <ac:chgData name="Sarah Reynolds" userId="7c6a1199-4651-4466-b70b-54a27495c7a8" providerId="ADAL" clId="{63F8DC4F-4168-46DC-9ACB-570335CB5B6B}" dt="2022-03-05T12:38:23.348" v="1261" actId="26606"/>
          <ac:spMkLst>
            <pc:docMk/>
            <pc:sldMk cId="1969002350" sldId="293"/>
            <ac:spMk id="10" creationId="{7984928E-D694-4849-BBAD-D7C7DC405478}"/>
          </ac:spMkLst>
        </pc:spChg>
        <pc:spChg chg="add mod">
          <ac:chgData name="Sarah Reynolds" userId="7c6a1199-4651-4466-b70b-54a27495c7a8" providerId="ADAL" clId="{63F8DC4F-4168-46DC-9ACB-570335CB5B6B}" dt="2022-03-05T12:41:50.782" v="1371" actId="1076"/>
          <ac:spMkLst>
            <pc:docMk/>
            <pc:sldMk cId="1969002350" sldId="293"/>
            <ac:spMk id="11" creationId="{FE7C8678-3342-4AAB-8555-9D4B9B6A5B4D}"/>
          </ac:spMkLst>
        </pc:spChg>
        <pc:spChg chg="add">
          <ac:chgData name="Sarah Reynolds" userId="7c6a1199-4651-4466-b70b-54a27495c7a8" providerId="ADAL" clId="{63F8DC4F-4168-46DC-9ACB-570335CB5B6B}" dt="2022-03-05T12:38:23.348" v="1261" actId="26606"/>
          <ac:spMkLst>
            <pc:docMk/>
            <pc:sldMk cId="1969002350" sldId="293"/>
            <ac:spMk id="12" creationId="{A24A153C-9BEC-46E7-9AA4-DFC65A2B1A87}"/>
          </ac:spMkLst>
        </pc:spChg>
        <pc:cxnChg chg="add">
          <ac:chgData name="Sarah Reynolds" userId="7c6a1199-4651-4466-b70b-54a27495c7a8" providerId="ADAL" clId="{63F8DC4F-4168-46DC-9ACB-570335CB5B6B}" dt="2022-03-05T12:38:23.348" v="1261" actId="26606"/>
          <ac:cxnSpMkLst>
            <pc:docMk/>
            <pc:sldMk cId="1969002350" sldId="293"/>
            <ac:cxnSpMk id="14" creationId="{99237721-19CF-41B1-AA0A-E1E1A8282D52}"/>
          </ac:cxnSpMkLst>
        </pc:cxnChg>
      </pc:sldChg>
      <pc:sldChg chg="modSp add del mod">
        <pc:chgData name="Sarah Reynolds" userId="7c6a1199-4651-4466-b70b-54a27495c7a8" providerId="ADAL" clId="{63F8DC4F-4168-46DC-9ACB-570335CB5B6B}" dt="2022-03-05T12:20:07.873" v="818" actId="47"/>
        <pc:sldMkLst>
          <pc:docMk/>
          <pc:sldMk cId="2021911880" sldId="294"/>
        </pc:sldMkLst>
        <pc:spChg chg="mod">
          <ac:chgData name="Sarah Reynolds" userId="7c6a1199-4651-4466-b70b-54a27495c7a8" providerId="ADAL" clId="{63F8DC4F-4168-46DC-9ACB-570335CB5B6B}" dt="2022-03-05T12:06:12.412" v="511" actId="27636"/>
          <ac:spMkLst>
            <pc:docMk/>
            <pc:sldMk cId="2021911880" sldId="294"/>
            <ac:spMk id="13314" creationId="{00000000-0000-0000-0000-000000000000}"/>
          </ac:spMkLst>
        </pc:spChg>
      </pc:sldChg>
      <pc:sldChg chg="addSp delSp modSp add mod ord setBg">
        <pc:chgData name="Sarah Reynolds" userId="7c6a1199-4651-4466-b70b-54a27495c7a8" providerId="ADAL" clId="{63F8DC4F-4168-46DC-9ACB-570335CB5B6B}" dt="2022-03-05T12:37:45.936" v="1248"/>
        <pc:sldMkLst>
          <pc:docMk/>
          <pc:sldMk cId="3872507701" sldId="295"/>
        </pc:sldMkLst>
        <pc:spChg chg="mod">
          <ac:chgData name="Sarah Reynolds" userId="7c6a1199-4651-4466-b70b-54a27495c7a8" providerId="ADAL" clId="{63F8DC4F-4168-46DC-9ACB-570335CB5B6B}" dt="2022-03-05T12:30:53.656" v="1138" actId="1076"/>
          <ac:spMkLst>
            <pc:docMk/>
            <pc:sldMk cId="3872507701" sldId="295"/>
            <ac:spMk id="2" creationId="{00000000-0000-0000-0000-000000000000}"/>
          </ac:spMkLst>
        </pc:spChg>
        <pc:spChg chg="mod ord">
          <ac:chgData name="Sarah Reynolds" userId="7c6a1199-4651-4466-b70b-54a27495c7a8" providerId="ADAL" clId="{63F8DC4F-4168-46DC-9ACB-570335CB5B6B}" dt="2022-03-05T12:31:21.248" v="1145" actId="14100"/>
          <ac:spMkLst>
            <pc:docMk/>
            <pc:sldMk cId="3872507701" sldId="295"/>
            <ac:spMk id="4" creationId="{00000000-0000-0000-0000-000000000000}"/>
          </ac:spMkLst>
        </pc:spChg>
        <pc:spChg chg="add del">
          <ac:chgData name="Sarah Reynolds" userId="7c6a1199-4651-4466-b70b-54a27495c7a8" providerId="ADAL" clId="{63F8DC4F-4168-46DC-9ACB-570335CB5B6B}" dt="2022-03-05T12:29:50.290" v="1097" actId="26606"/>
          <ac:spMkLst>
            <pc:docMk/>
            <pc:sldMk cId="3872507701" sldId="295"/>
            <ac:spMk id="71" creationId="{81AEB8A9-B768-4E30-BA55-D919E6687343}"/>
          </ac:spMkLst>
        </pc:spChg>
        <pc:picChg chg="add mod">
          <ac:chgData name="Sarah Reynolds" userId="7c6a1199-4651-4466-b70b-54a27495c7a8" providerId="ADAL" clId="{63F8DC4F-4168-46DC-9ACB-570335CB5B6B}" dt="2022-03-05T12:29:50.321" v="1098" actId="26606"/>
          <ac:picMkLst>
            <pc:docMk/>
            <pc:sldMk cId="3872507701" sldId="295"/>
            <ac:picMk id="3074" creationId="{00000000-0000-0000-0000-000000000000}"/>
          </ac:picMkLst>
        </pc:picChg>
      </pc:sldChg>
      <pc:sldChg chg="modSp add del mod">
        <pc:chgData name="Sarah Reynolds" userId="7c6a1199-4651-4466-b70b-54a27495c7a8" providerId="ADAL" clId="{63F8DC4F-4168-46DC-9ACB-570335CB5B6B}" dt="2022-03-05T12:28:36.413" v="1075" actId="47"/>
        <pc:sldMkLst>
          <pc:docMk/>
          <pc:sldMk cId="262126335" sldId="297"/>
        </pc:sldMkLst>
        <pc:spChg chg="mod">
          <ac:chgData name="Sarah Reynolds" userId="7c6a1199-4651-4466-b70b-54a27495c7a8" providerId="ADAL" clId="{63F8DC4F-4168-46DC-9ACB-570335CB5B6B}" dt="2022-03-05T12:28:35.046" v="1074" actId="20577"/>
          <ac:spMkLst>
            <pc:docMk/>
            <pc:sldMk cId="262126335" sldId="297"/>
            <ac:spMk id="8195" creationId="{00000000-0000-0000-0000-000000000000}"/>
          </ac:spMkLst>
        </pc:spChg>
      </pc:sldChg>
      <pc:sldChg chg="addSp delSp modSp add mod setBg">
        <pc:chgData name="Sarah Reynolds" userId="7c6a1199-4651-4466-b70b-54a27495c7a8" providerId="ADAL" clId="{63F8DC4F-4168-46DC-9ACB-570335CB5B6B}" dt="2022-03-16T12:15:01.922" v="4045" actId="20577"/>
        <pc:sldMkLst>
          <pc:docMk/>
          <pc:sldMk cId="1845161500" sldId="302"/>
        </pc:sldMkLst>
        <pc:spChg chg="mod">
          <ac:chgData name="Sarah Reynolds" userId="7c6a1199-4651-4466-b70b-54a27495c7a8" providerId="ADAL" clId="{63F8DC4F-4168-46DC-9ACB-570335CB5B6B}" dt="2022-03-05T12:43:02.191" v="1385" actId="26606"/>
          <ac:spMkLst>
            <pc:docMk/>
            <pc:sldMk cId="1845161500" sldId="302"/>
            <ac:spMk id="2" creationId="{00000000-0000-0000-0000-000000000000}"/>
          </ac:spMkLst>
        </pc:spChg>
        <pc:spChg chg="add del mod">
          <ac:chgData name="Sarah Reynolds" userId="7c6a1199-4651-4466-b70b-54a27495c7a8" providerId="ADAL" clId="{63F8DC4F-4168-46DC-9ACB-570335CB5B6B}" dt="2022-03-05T12:21:48.943" v="859" actId="478"/>
          <ac:spMkLst>
            <pc:docMk/>
            <pc:sldMk cId="1845161500" sldId="302"/>
            <ac:spMk id="3" creationId="{00000000-0000-0000-0000-000000000000}"/>
          </ac:spMkLst>
        </pc:spChg>
        <pc:spChg chg="add del mod">
          <ac:chgData name="Sarah Reynolds" userId="7c6a1199-4651-4466-b70b-54a27495c7a8" providerId="ADAL" clId="{63F8DC4F-4168-46DC-9ACB-570335CB5B6B}" dt="2022-03-05T12:21:42.200" v="857" actId="478"/>
          <ac:spMkLst>
            <pc:docMk/>
            <pc:sldMk cId="1845161500" sldId="302"/>
            <ac:spMk id="5" creationId="{53F15B82-DD28-4E88-ADBA-CCD8F668ACEB}"/>
          </ac:spMkLst>
        </pc:spChg>
        <pc:spChg chg="add mod ord">
          <ac:chgData name="Sarah Reynolds" userId="7c6a1199-4651-4466-b70b-54a27495c7a8" providerId="ADAL" clId="{63F8DC4F-4168-46DC-9ACB-570335CB5B6B}" dt="2022-03-16T12:15:01.922" v="4045" actId="20577"/>
          <ac:spMkLst>
            <pc:docMk/>
            <pc:sldMk cId="1845161500" sldId="302"/>
            <ac:spMk id="7" creationId="{85A8FD79-5502-4526-8FA5-9BEA4F3FBAD7}"/>
          </ac:spMkLst>
        </pc:spChg>
        <pc:spChg chg="add">
          <ac:chgData name="Sarah Reynolds" userId="7c6a1199-4651-4466-b70b-54a27495c7a8" providerId="ADAL" clId="{63F8DC4F-4168-46DC-9ACB-570335CB5B6B}" dt="2022-03-05T12:43:02.191" v="1385" actId="26606"/>
          <ac:spMkLst>
            <pc:docMk/>
            <pc:sldMk cId="1845161500" sldId="302"/>
            <ac:spMk id="14" creationId="{CBDDD243-ED5F-4896-B18B-ABCF4B7E12C9}"/>
          </ac:spMkLst>
        </pc:spChg>
        <pc:spChg chg="add">
          <ac:chgData name="Sarah Reynolds" userId="7c6a1199-4651-4466-b70b-54a27495c7a8" providerId="ADAL" clId="{63F8DC4F-4168-46DC-9ACB-570335CB5B6B}" dt="2022-03-05T12:43:02.191" v="1385" actId="26606"/>
          <ac:spMkLst>
            <pc:docMk/>
            <pc:sldMk cId="1845161500" sldId="302"/>
            <ac:spMk id="16" creationId="{319E6BB3-DF2B-4751-97C5-B3DB949AED9A}"/>
          </ac:spMkLst>
        </pc:spChg>
        <pc:picChg chg="add mod ord">
          <ac:chgData name="Sarah Reynolds" userId="7c6a1199-4651-4466-b70b-54a27495c7a8" providerId="ADAL" clId="{63F8DC4F-4168-46DC-9ACB-570335CB5B6B}" dt="2022-03-05T12:43:02.191" v="1385" actId="26606"/>
          <ac:picMkLst>
            <pc:docMk/>
            <pc:sldMk cId="1845161500" sldId="302"/>
            <ac:picMk id="9" creationId="{8A16AADE-8B56-49E2-868A-1F5C29808AED}"/>
          </ac:picMkLst>
        </pc:picChg>
        <pc:cxnChg chg="add">
          <ac:chgData name="Sarah Reynolds" userId="7c6a1199-4651-4466-b70b-54a27495c7a8" providerId="ADAL" clId="{63F8DC4F-4168-46DC-9ACB-570335CB5B6B}" dt="2022-03-05T12:43:02.191" v="1385" actId="26606"/>
          <ac:cxnSpMkLst>
            <pc:docMk/>
            <pc:sldMk cId="1845161500" sldId="302"/>
            <ac:cxnSpMk id="18" creationId="{A61721DD-D110-44EE-82A7-D56AB687E614}"/>
          </ac:cxnSpMkLst>
        </pc:cxnChg>
      </pc:sldChg>
      <pc:sldChg chg="add del">
        <pc:chgData name="Sarah Reynolds" userId="7c6a1199-4651-4466-b70b-54a27495c7a8" providerId="ADAL" clId="{63F8DC4F-4168-46DC-9ACB-570335CB5B6B}" dt="2022-03-05T12:28:22.728" v="1073" actId="47"/>
        <pc:sldMkLst>
          <pc:docMk/>
          <pc:sldMk cId="2295332047" sldId="303"/>
        </pc:sldMkLst>
      </pc:sldChg>
      <pc:sldChg chg="modSp add del mod">
        <pc:chgData name="Sarah Reynolds" userId="7c6a1199-4651-4466-b70b-54a27495c7a8" providerId="ADAL" clId="{63F8DC4F-4168-46DC-9ACB-570335CB5B6B}" dt="2022-03-05T12:23:13.387" v="909" actId="47"/>
        <pc:sldMkLst>
          <pc:docMk/>
          <pc:sldMk cId="1291613525" sldId="304"/>
        </pc:sldMkLst>
        <pc:spChg chg="mod">
          <ac:chgData name="Sarah Reynolds" userId="7c6a1199-4651-4466-b70b-54a27495c7a8" providerId="ADAL" clId="{63F8DC4F-4168-46DC-9ACB-570335CB5B6B}" dt="2022-03-05T12:06:12.450" v="516" actId="27636"/>
          <ac:spMkLst>
            <pc:docMk/>
            <pc:sldMk cId="1291613525" sldId="304"/>
            <ac:spMk id="3" creationId="{00000000-0000-0000-0000-000000000000}"/>
          </ac:spMkLst>
        </pc:spChg>
      </pc:sldChg>
      <pc:sldChg chg="addSp delSp modSp add mod ord setBg">
        <pc:chgData name="Sarah Reynolds" userId="7c6a1199-4651-4466-b70b-54a27495c7a8" providerId="ADAL" clId="{63F8DC4F-4168-46DC-9ACB-570335CB5B6B}" dt="2022-03-05T12:08:31.011" v="528"/>
        <pc:sldMkLst>
          <pc:docMk/>
          <pc:sldMk cId="3045735873" sldId="380"/>
        </pc:sldMkLst>
        <pc:spChg chg="mod">
          <ac:chgData name="Sarah Reynolds" userId="7c6a1199-4651-4466-b70b-54a27495c7a8" providerId="ADAL" clId="{63F8DC4F-4168-46DC-9ACB-570335CB5B6B}" dt="2022-03-05T11:53:14.270" v="472" actId="20577"/>
          <ac:spMkLst>
            <pc:docMk/>
            <pc:sldMk cId="3045735873" sldId="380"/>
            <ac:spMk id="2" creationId="{00000000-0000-0000-0000-000000000000}"/>
          </ac:spMkLst>
        </pc:spChg>
        <pc:spChg chg="mod">
          <ac:chgData name="Sarah Reynolds" userId="7c6a1199-4651-4466-b70b-54a27495c7a8" providerId="ADAL" clId="{63F8DC4F-4168-46DC-9ACB-570335CB5B6B}" dt="2022-03-05T11:52:35.576" v="458" actId="1076"/>
          <ac:spMkLst>
            <pc:docMk/>
            <pc:sldMk cId="3045735873" sldId="380"/>
            <ac:spMk id="4" creationId="{C2C456CE-AD77-DF40-B295-DDB47EC41A4D}"/>
          </ac:spMkLst>
        </pc:spChg>
        <pc:spChg chg="add">
          <ac:chgData name="Sarah Reynolds" userId="7c6a1199-4651-4466-b70b-54a27495c7a8" providerId="ADAL" clId="{63F8DC4F-4168-46DC-9ACB-570335CB5B6B}" dt="2022-03-05T11:50:04.316" v="442" actId="26606"/>
          <ac:spMkLst>
            <pc:docMk/>
            <pc:sldMk cId="3045735873" sldId="380"/>
            <ac:spMk id="10" creationId="{4FAE1107-CEC3-4041-8BAA-CDB6F6759B35}"/>
          </ac:spMkLst>
        </pc:spChg>
        <pc:picChg chg="add mod">
          <ac:chgData name="Sarah Reynolds" userId="7c6a1199-4651-4466-b70b-54a27495c7a8" providerId="ADAL" clId="{63F8DC4F-4168-46DC-9ACB-570335CB5B6B}" dt="2022-03-05T11:49:17.207" v="438" actId="26606"/>
          <ac:picMkLst>
            <pc:docMk/>
            <pc:sldMk cId="3045735873" sldId="380"/>
            <ac:picMk id="5" creationId="{F8183B20-74C1-41B9-A1D1-F202FBEC3129}"/>
          </ac:picMkLst>
        </pc:picChg>
        <pc:picChg chg="del">
          <ac:chgData name="Sarah Reynolds" userId="7c6a1199-4651-4466-b70b-54a27495c7a8" providerId="ADAL" clId="{63F8DC4F-4168-46DC-9ACB-570335CB5B6B}" dt="2022-03-05T11:07:48.691" v="8" actId="478"/>
          <ac:picMkLst>
            <pc:docMk/>
            <pc:sldMk cId="3045735873" sldId="380"/>
            <ac:picMk id="7" creationId="{B7B5D1E6-C27B-6E4C-86E6-3834E06B52A2}"/>
          </ac:picMkLst>
        </pc:picChg>
        <pc:cxnChg chg="add">
          <ac:chgData name="Sarah Reynolds" userId="7c6a1199-4651-4466-b70b-54a27495c7a8" providerId="ADAL" clId="{63F8DC4F-4168-46DC-9ACB-570335CB5B6B}" dt="2022-03-05T11:50:04.316" v="442" actId="26606"/>
          <ac:cxnSpMkLst>
            <pc:docMk/>
            <pc:sldMk cId="3045735873" sldId="380"/>
            <ac:cxnSpMk id="12" creationId="{1AEA88FB-F5DD-45CE-AAE1-7B33D0ABDD25}"/>
          </ac:cxnSpMkLst>
        </pc:cxnChg>
      </pc:sldChg>
      <pc:sldChg chg="delSp add del mod setBg">
        <pc:chgData name="Sarah Reynolds" userId="7c6a1199-4651-4466-b70b-54a27495c7a8" providerId="ADAL" clId="{63F8DC4F-4168-46DC-9ACB-570335CB5B6B}" dt="2022-03-05T11:13:21.646" v="220" actId="47"/>
        <pc:sldMkLst>
          <pc:docMk/>
          <pc:sldMk cId="2634500885" sldId="398"/>
        </pc:sldMkLst>
        <pc:spChg chg="del">
          <ac:chgData name="Sarah Reynolds" userId="7c6a1199-4651-4466-b70b-54a27495c7a8" providerId="ADAL" clId="{63F8DC4F-4168-46DC-9ACB-570335CB5B6B}" dt="2022-03-05T11:10:29.324" v="132" actId="478"/>
          <ac:spMkLst>
            <pc:docMk/>
            <pc:sldMk cId="2634500885" sldId="398"/>
            <ac:spMk id="4" creationId="{C2C456CE-AD77-DF40-B295-DDB47EC41A4D}"/>
          </ac:spMkLst>
        </pc:spChg>
        <pc:spChg chg="del">
          <ac:chgData name="Sarah Reynolds" userId="7c6a1199-4651-4466-b70b-54a27495c7a8" providerId="ADAL" clId="{63F8DC4F-4168-46DC-9ACB-570335CB5B6B}" dt="2022-03-05T11:12:21.314" v="159" actId="21"/>
          <ac:spMkLst>
            <pc:docMk/>
            <pc:sldMk cId="2634500885" sldId="398"/>
            <ac:spMk id="5" creationId="{1FEC9B3E-5C7F-FC4C-966D-331ADD2AA768}"/>
          </ac:spMkLst>
        </pc:spChg>
        <pc:picChg chg="del">
          <ac:chgData name="Sarah Reynolds" userId="7c6a1199-4651-4466-b70b-54a27495c7a8" providerId="ADAL" clId="{63F8DC4F-4168-46DC-9ACB-570335CB5B6B}" dt="2022-03-05T11:07:29.455" v="1" actId="478"/>
          <ac:picMkLst>
            <pc:docMk/>
            <pc:sldMk cId="2634500885" sldId="398"/>
            <ac:picMk id="7" creationId="{B7B5D1E6-C27B-6E4C-86E6-3834E06B52A2}"/>
          </ac:picMkLst>
        </pc:picChg>
      </pc:sldChg>
      <pc:sldChg chg="addSp delSp modSp add del mod setBg">
        <pc:chgData name="Sarah Reynolds" userId="7c6a1199-4651-4466-b70b-54a27495c7a8" providerId="ADAL" clId="{63F8DC4F-4168-46DC-9ACB-570335CB5B6B}" dt="2022-03-05T11:15:17.222" v="285" actId="47"/>
        <pc:sldMkLst>
          <pc:docMk/>
          <pc:sldMk cId="2183298324" sldId="401"/>
        </pc:sldMkLst>
        <pc:spChg chg="add del mod">
          <ac:chgData name="Sarah Reynolds" userId="7c6a1199-4651-4466-b70b-54a27495c7a8" providerId="ADAL" clId="{63F8DC4F-4168-46DC-9ACB-570335CB5B6B}" dt="2022-03-05T11:13:52.117" v="264" actId="21"/>
          <ac:spMkLst>
            <pc:docMk/>
            <pc:sldMk cId="2183298324" sldId="401"/>
            <ac:spMk id="2" creationId="{00000000-0000-0000-0000-000000000000}"/>
          </ac:spMkLst>
        </pc:spChg>
        <pc:spChg chg="del">
          <ac:chgData name="Sarah Reynolds" userId="7c6a1199-4651-4466-b70b-54a27495c7a8" providerId="ADAL" clId="{63F8DC4F-4168-46DC-9ACB-570335CB5B6B}" dt="2022-03-05T11:10:32.668" v="133" actId="478"/>
          <ac:spMkLst>
            <pc:docMk/>
            <pc:sldMk cId="2183298324" sldId="401"/>
            <ac:spMk id="4" creationId="{C2C456CE-AD77-DF40-B295-DDB47EC41A4D}"/>
          </ac:spMkLst>
        </pc:spChg>
        <pc:picChg chg="del">
          <ac:chgData name="Sarah Reynolds" userId="7c6a1199-4651-4466-b70b-54a27495c7a8" providerId="ADAL" clId="{63F8DC4F-4168-46DC-9ACB-570335CB5B6B}" dt="2022-03-05T11:07:35.285" v="4" actId="478"/>
          <ac:picMkLst>
            <pc:docMk/>
            <pc:sldMk cId="2183298324" sldId="401"/>
            <ac:picMk id="7" creationId="{B7B5D1E6-C27B-6E4C-86E6-3834E06B52A2}"/>
          </ac:picMkLst>
        </pc:picChg>
      </pc:sldChg>
      <pc:sldChg chg="delSp modSp add mod">
        <pc:chgData name="Sarah Reynolds" userId="7c6a1199-4651-4466-b70b-54a27495c7a8" providerId="ADAL" clId="{63F8DC4F-4168-46DC-9ACB-570335CB5B6B}" dt="2022-03-05T11:25:56.529" v="417" actId="1038"/>
        <pc:sldMkLst>
          <pc:docMk/>
          <pc:sldMk cId="1352062045" sldId="402"/>
        </pc:sldMkLst>
        <pc:spChg chg="mod">
          <ac:chgData name="Sarah Reynolds" userId="7c6a1199-4651-4466-b70b-54a27495c7a8" providerId="ADAL" clId="{63F8DC4F-4168-46DC-9ACB-570335CB5B6B}" dt="2022-03-05T11:25:21.874" v="406" actId="1076"/>
          <ac:spMkLst>
            <pc:docMk/>
            <pc:sldMk cId="1352062045" sldId="402"/>
            <ac:spMk id="3" creationId="{00000000-0000-0000-0000-000000000000}"/>
          </ac:spMkLst>
        </pc:spChg>
        <pc:spChg chg="del mod">
          <ac:chgData name="Sarah Reynolds" userId="7c6a1199-4651-4466-b70b-54a27495c7a8" providerId="ADAL" clId="{63F8DC4F-4168-46DC-9ACB-570335CB5B6B}" dt="2022-03-05T11:10:42.784" v="136" actId="478"/>
          <ac:spMkLst>
            <pc:docMk/>
            <pc:sldMk cId="1352062045" sldId="402"/>
            <ac:spMk id="4" creationId="{C2C456CE-AD77-DF40-B295-DDB47EC41A4D}"/>
          </ac:spMkLst>
        </pc:spChg>
        <pc:spChg chg="mod">
          <ac:chgData name="Sarah Reynolds" userId="7c6a1199-4651-4466-b70b-54a27495c7a8" providerId="ADAL" clId="{63F8DC4F-4168-46DC-9ACB-570335CB5B6B}" dt="2022-03-05T11:25:43.618" v="411" actId="20577"/>
          <ac:spMkLst>
            <pc:docMk/>
            <pc:sldMk cId="1352062045" sldId="402"/>
            <ac:spMk id="5" creationId="{00000000-0000-0000-0000-000000000000}"/>
          </ac:spMkLst>
        </pc:spChg>
        <pc:spChg chg="mod">
          <ac:chgData name="Sarah Reynolds" userId="7c6a1199-4651-4466-b70b-54a27495c7a8" providerId="ADAL" clId="{63F8DC4F-4168-46DC-9ACB-570335CB5B6B}" dt="2022-03-05T11:25:56.529" v="417" actId="1038"/>
          <ac:spMkLst>
            <pc:docMk/>
            <pc:sldMk cId="1352062045" sldId="402"/>
            <ac:spMk id="6" creationId="{00000000-0000-0000-0000-000000000000}"/>
          </ac:spMkLst>
        </pc:spChg>
        <pc:picChg chg="del">
          <ac:chgData name="Sarah Reynolds" userId="7c6a1199-4651-4466-b70b-54a27495c7a8" providerId="ADAL" clId="{63F8DC4F-4168-46DC-9ACB-570335CB5B6B}" dt="2022-03-05T11:07:42.431" v="6" actId="478"/>
          <ac:picMkLst>
            <pc:docMk/>
            <pc:sldMk cId="1352062045" sldId="402"/>
            <ac:picMk id="7" creationId="{B7B5D1E6-C27B-6E4C-86E6-3834E06B52A2}"/>
          </ac:picMkLst>
        </pc:picChg>
      </pc:sldChg>
      <pc:sldChg chg="delSp modSp add mod">
        <pc:chgData name="Sarah Reynolds" userId="7c6a1199-4651-4466-b70b-54a27495c7a8" providerId="ADAL" clId="{63F8DC4F-4168-46DC-9ACB-570335CB5B6B}" dt="2022-03-05T11:54:49.039" v="487" actId="255"/>
        <pc:sldMkLst>
          <pc:docMk/>
          <pc:sldMk cId="1378639249" sldId="403"/>
        </pc:sldMkLst>
        <pc:spChg chg="mod">
          <ac:chgData name="Sarah Reynolds" userId="7c6a1199-4651-4466-b70b-54a27495c7a8" providerId="ADAL" clId="{63F8DC4F-4168-46DC-9ACB-570335CB5B6B}" dt="2022-03-05T11:54:22.446" v="481" actId="14100"/>
          <ac:spMkLst>
            <pc:docMk/>
            <pc:sldMk cId="1378639249" sldId="403"/>
            <ac:spMk id="3" creationId="{00000000-0000-0000-0000-000000000000}"/>
          </ac:spMkLst>
        </pc:spChg>
        <pc:spChg chg="mod">
          <ac:chgData name="Sarah Reynolds" userId="7c6a1199-4651-4466-b70b-54a27495c7a8" providerId="ADAL" clId="{63F8DC4F-4168-46DC-9ACB-570335CB5B6B}" dt="2022-03-05T11:54:49.039" v="487" actId="255"/>
          <ac:spMkLst>
            <pc:docMk/>
            <pc:sldMk cId="1378639249" sldId="403"/>
            <ac:spMk id="4" creationId="{C2C456CE-AD77-DF40-B295-DDB47EC41A4D}"/>
          </ac:spMkLst>
        </pc:spChg>
        <pc:spChg chg="mod">
          <ac:chgData name="Sarah Reynolds" userId="7c6a1199-4651-4466-b70b-54a27495c7a8" providerId="ADAL" clId="{63F8DC4F-4168-46DC-9ACB-570335CB5B6B}" dt="2022-03-05T11:54:16.464" v="480" actId="1035"/>
          <ac:spMkLst>
            <pc:docMk/>
            <pc:sldMk cId="1378639249" sldId="403"/>
            <ac:spMk id="5" creationId="{00000000-0000-0000-0000-000000000000}"/>
          </ac:spMkLst>
        </pc:spChg>
        <pc:picChg chg="del">
          <ac:chgData name="Sarah Reynolds" userId="7c6a1199-4651-4466-b70b-54a27495c7a8" providerId="ADAL" clId="{63F8DC4F-4168-46DC-9ACB-570335CB5B6B}" dt="2022-03-05T11:07:45.793" v="7" actId="478"/>
          <ac:picMkLst>
            <pc:docMk/>
            <pc:sldMk cId="1378639249" sldId="403"/>
            <ac:picMk id="7" creationId="{B7B5D1E6-C27B-6E4C-86E6-3834E06B52A2}"/>
          </ac:picMkLst>
        </pc:picChg>
      </pc:sldChg>
      <pc:sldChg chg="addSp delSp modSp add del mod setBg">
        <pc:chgData name="Sarah Reynolds" userId="7c6a1199-4651-4466-b70b-54a27495c7a8" providerId="ADAL" clId="{63F8DC4F-4168-46DC-9ACB-570335CB5B6B}" dt="2022-03-05T11:24:54.514" v="400" actId="47"/>
        <pc:sldMkLst>
          <pc:docMk/>
          <pc:sldMk cId="1578844814" sldId="435"/>
        </pc:sldMkLst>
        <pc:spChg chg="add del mod ord">
          <ac:chgData name="Sarah Reynolds" userId="7c6a1199-4651-4466-b70b-54a27495c7a8" providerId="ADAL" clId="{63F8DC4F-4168-46DC-9ACB-570335CB5B6B}" dt="2022-03-05T11:18:10.739" v="315" actId="478"/>
          <ac:spMkLst>
            <pc:docMk/>
            <pc:sldMk cId="1578844814" sldId="435"/>
            <ac:spMk id="2" creationId="{92EA5922-9777-40C9-BFCC-3C93FE46E57C}"/>
          </ac:spMkLst>
        </pc:spChg>
        <pc:spChg chg="del mod">
          <ac:chgData name="Sarah Reynolds" userId="7c6a1199-4651-4466-b70b-54a27495c7a8" providerId="ADAL" clId="{63F8DC4F-4168-46DC-9ACB-570335CB5B6B}" dt="2022-03-05T11:18:18.967" v="318" actId="478"/>
          <ac:spMkLst>
            <pc:docMk/>
            <pc:sldMk cId="1578844814" sldId="435"/>
            <ac:spMk id="3" creationId="{00000000-0000-0000-0000-000000000000}"/>
          </ac:spMkLst>
        </pc:spChg>
        <pc:spChg chg="add del mod">
          <ac:chgData name="Sarah Reynolds" userId="7c6a1199-4651-4466-b70b-54a27495c7a8" providerId="ADAL" clId="{63F8DC4F-4168-46DC-9ACB-570335CB5B6B}" dt="2022-03-05T11:18:21.674" v="319" actId="478"/>
          <ac:spMkLst>
            <pc:docMk/>
            <pc:sldMk cId="1578844814" sldId="435"/>
            <ac:spMk id="6" creationId="{6204B3D0-285D-4DC6-BC8C-D1712CC50B8F}"/>
          </ac:spMkLst>
        </pc:spChg>
        <pc:spChg chg="add del mod">
          <ac:chgData name="Sarah Reynolds" userId="7c6a1199-4651-4466-b70b-54a27495c7a8" providerId="ADAL" clId="{63F8DC4F-4168-46DC-9ACB-570335CB5B6B}" dt="2022-03-05T11:23:41.923" v="379"/>
          <ac:spMkLst>
            <pc:docMk/>
            <pc:sldMk cId="1578844814" sldId="435"/>
            <ac:spMk id="7" creationId="{0F9CF0A5-C808-4E4D-9915-48F35577E4DE}"/>
          </ac:spMkLst>
        </pc:spChg>
        <pc:picChg chg="del">
          <ac:chgData name="Sarah Reynolds" userId="7c6a1199-4651-4466-b70b-54a27495c7a8" providerId="ADAL" clId="{63F8DC4F-4168-46DC-9ACB-570335CB5B6B}" dt="2022-03-05T11:07:39.069" v="5" actId="478"/>
          <ac:picMkLst>
            <pc:docMk/>
            <pc:sldMk cId="1578844814" sldId="435"/>
            <ac:picMk id="4" creationId="{B7B5D1E6-C27B-6E4C-86E6-3834E06B52A2}"/>
          </ac:picMkLst>
        </pc:picChg>
      </pc:sldChg>
      <pc:sldChg chg="delSp add del mod ord setBg">
        <pc:chgData name="Sarah Reynolds" userId="7c6a1199-4651-4466-b70b-54a27495c7a8" providerId="ADAL" clId="{63F8DC4F-4168-46DC-9ACB-570335CB5B6B}" dt="2022-03-05T12:49:55.897" v="1511" actId="47"/>
        <pc:sldMkLst>
          <pc:docMk/>
          <pc:sldMk cId="3156225422" sldId="463"/>
        </pc:sldMkLst>
        <pc:picChg chg="del">
          <ac:chgData name="Sarah Reynolds" userId="7c6a1199-4651-4466-b70b-54a27495c7a8" providerId="ADAL" clId="{63F8DC4F-4168-46DC-9ACB-570335CB5B6B}" dt="2022-03-05T12:48:21.995" v="1469" actId="21"/>
          <ac:picMkLst>
            <pc:docMk/>
            <pc:sldMk cId="3156225422" sldId="463"/>
            <ac:picMk id="3" creationId="{00000000-0000-0000-0000-000000000000}"/>
          </ac:picMkLst>
        </pc:picChg>
        <pc:picChg chg="del">
          <ac:chgData name="Sarah Reynolds" userId="7c6a1199-4651-4466-b70b-54a27495c7a8" providerId="ADAL" clId="{63F8DC4F-4168-46DC-9ACB-570335CB5B6B}" dt="2022-03-05T11:07:51.505" v="9" actId="478"/>
          <ac:picMkLst>
            <pc:docMk/>
            <pc:sldMk cId="3156225422" sldId="463"/>
            <ac:picMk id="7" creationId="{B7B5D1E6-C27B-6E4C-86E6-3834E06B52A2}"/>
          </ac:picMkLst>
        </pc:picChg>
      </pc:sldChg>
      <pc:sldChg chg="addSp delSp modSp new mod setBg">
        <pc:chgData name="Sarah Reynolds" userId="7c6a1199-4651-4466-b70b-54a27495c7a8" providerId="ADAL" clId="{63F8DC4F-4168-46DC-9ACB-570335CB5B6B}" dt="2022-03-05T12:11:10.226" v="651" actId="27636"/>
        <pc:sldMkLst>
          <pc:docMk/>
          <pc:sldMk cId="3974289439" sldId="464"/>
        </pc:sldMkLst>
        <pc:spChg chg="mod">
          <ac:chgData name="Sarah Reynolds" userId="7c6a1199-4651-4466-b70b-54a27495c7a8" providerId="ADAL" clId="{63F8DC4F-4168-46DC-9ACB-570335CB5B6B}" dt="2022-03-05T11:22:44.482" v="367" actId="26606"/>
          <ac:spMkLst>
            <pc:docMk/>
            <pc:sldMk cId="3974289439" sldId="464"/>
            <ac:spMk id="2" creationId="{3CDE2912-2AD6-4D31-B71F-57DA24C23604}"/>
          </ac:spMkLst>
        </pc:spChg>
        <pc:spChg chg="del">
          <ac:chgData name="Sarah Reynolds" userId="7c6a1199-4651-4466-b70b-54a27495c7a8" providerId="ADAL" clId="{63F8DC4F-4168-46DC-9ACB-570335CB5B6B}" dt="2022-03-05T11:12:41.593" v="203"/>
          <ac:spMkLst>
            <pc:docMk/>
            <pc:sldMk cId="3974289439" sldId="464"/>
            <ac:spMk id="3" creationId="{7C57919C-6EFC-44F4-ABEB-99E01BC8E1B2}"/>
          </ac:spMkLst>
        </pc:spChg>
        <pc:spChg chg="add mod">
          <ac:chgData name="Sarah Reynolds" userId="7c6a1199-4651-4466-b70b-54a27495c7a8" providerId="ADAL" clId="{63F8DC4F-4168-46DC-9ACB-570335CB5B6B}" dt="2022-03-05T12:11:10.226" v="651" actId="27636"/>
          <ac:spMkLst>
            <pc:docMk/>
            <pc:sldMk cId="3974289439" sldId="464"/>
            <ac:spMk id="4" creationId="{494CFEDB-4344-44C7-AB2B-B5AE011790DD}"/>
          </ac:spMkLst>
        </pc:spChg>
        <pc:spChg chg="add">
          <ac:chgData name="Sarah Reynolds" userId="7c6a1199-4651-4466-b70b-54a27495c7a8" providerId="ADAL" clId="{63F8DC4F-4168-46DC-9ACB-570335CB5B6B}" dt="2022-03-05T11:22:44.482" v="367" actId="26606"/>
          <ac:spMkLst>
            <pc:docMk/>
            <pc:sldMk cId="3974289439" sldId="464"/>
            <ac:spMk id="11" creationId="{CBDDD243-ED5F-4896-B18B-ABCF4B7E12C9}"/>
          </ac:spMkLst>
        </pc:spChg>
        <pc:spChg chg="add">
          <ac:chgData name="Sarah Reynolds" userId="7c6a1199-4651-4466-b70b-54a27495c7a8" providerId="ADAL" clId="{63F8DC4F-4168-46DC-9ACB-570335CB5B6B}" dt="2022-03-05T11:22:44.482" v="367" actId="26606"/>
          <ac:spMkLst>
            <pc:docMk/>
            <pc:sldMk cId="3974289439" sldId="464"/>
            <ac:spMk id="13" creationId="{319E6BB3-DF2B-4751-97C5-B3DB949AED9A}"/>
          </ac:spMkLst>
        </pc:spChg>
        <pc:picChg chg="add mod">
          <ac:chgData name="Sarah Reynolds" userId="7c6a1199-4651-4466-b70b-54a27495c7a8" providerId="ADAL" clId="{63F8DC4F-4168-46DC-9ACB-570335CB5B6B}" dt="2022-03-05T11:22:44.482" v="367" actId="26606"/>
          <ac:picMkLst>
            <pc:docMk/>
            <pc:sldMk cId="3974289439" sldId="464"/>
            <ac:picMk id="6" creationId="{E4561F1D-0AB5-477D-80A6-BAE55D6EFADE}"/>
          </ac:picMkLst>
        </pc:picChg>
        <pc:cxnChg chg="add">
          <ac:chgData name="Sarah Reynolds" userId="7c6a1199-4651-4466-b70b-54a27495c7a8" providerId="ADAL" clId="{63F8DC4F-4168-46DC-9ACB-570335CB5B6B}" dt="2022-03-05T11:22:44.482" v="367" actId="26606"/>
          <ac:cxnSpMkLst>
            <pc:docMk/>
            <pc:sldMk cId="3974289439" sldId="464"/>
            <ac:cxnSpMk id="15" creationId="{A61721DD-D110-44EE-82A7-D56AB687E614}"/>
          </ac:cxnSpMkLst>
        </pc:cxnChg>
      </pc:sldChg>
      <pc:sldChg chg="addSp modSp add mod setBg">
        <pc:chgData name="Sarah Reynolds" userId="7c6a1199-4651-4466-b70b-54a27495c7a8" providerId="ADAL" clId="{63F8DC4F-4168-46DC-9ACB-570335CB5B6B}" dt="2022-03-05T11:23:27.905" v="376" actId="122"/>
        <pc:sldMkLst>
          <pc:docMk/>
          <pc:sldMk cId="3480004536" sldId="465"/>
        </pc:sldMkLst>
        <pc:spChg chg="mod">
          <ac:chgData name="Sarah Reynolds" userId="7c6a1199-4651-4466-b70b-54a27495c7a8" providerId="ADAL" clId="{63F8DC4F-4168-46DC-9ACB-570335CB5B6B}" dt="2022-03-05T11:23:00.697" v="368" actId="26606"/>
          <ac:spMkLst>
            <pc:docMk/>
            <pc:sldMk cId="3480004536" sldId="465"/>
            <ac:spMk id="2" creationId="{3CDE2912-2AD6-4D31-B71F-57DA24C23604}"/>
          </ac:spMkLst>
        </pc:spChg>
        <pc:spChg chg="mod">
          <ac:chgData name="Sarah Reynolds" userId="7c6a1199-4651-4466-b70b-54a27495c7a8" providerId="ADAL" clId="{63F8DC4F-4168-46DC-9ACB-570335CB5B6B}" dt="2022-03-05T11:23:27.905" v="376" actId="122"/>
          <ac:spMkLst>
            <pc:docMk/>
            <pc:sldMk cId="3480004536" sldId="465"/>
            <ac:spMk id="3" creationId="{7C57919C-6EFC-44F4-ABEB-99E01BC8E1B2}"/>
          </ac:spMkLst>
        </pc:spChg>
        <pc:spChg chg="add">
          <ac:chgData name="Sarah Reynolds" userId="7c6a1199-4651-4466-b70b-54a27495c7a8" providerId="ADAL" clId="{63F8DC4F-4168-46DC-9ACB-570335CB5B6B}" dt="2022-03-05T11:23:00.697" v="368" actId="26606"/>
          <ac:spMkLst>
            <pc:docMk/>
            <pc:sldMk cId="3480004536" sldId="465"/>
            <ac:spMk id="8" creationId="{39E4C68A-A4A9-48A4-9FF2-D2896B1EA01F}"/>
          </ac:spMkLst>
        </pc:spChg>
        <pc:spChg chg="add">
          <ac:chgData name="Sarah Reynolds" userId="7c6a1199-4651-4466-b70b-54a27495c7a8" providerId="ADAL" clId="{63F8DC4F-4168-46DC-9ACB-570335CB5B6B}" dt="2022-03-05T11:23:00.697" v="368" actId="26606"/>
          <ac:spMkLst>
            <pc:docMk/>
            <pc:sldMk cId="3480004536" sldId="465"/>
            <ac:spMk id="10" creationId="{E2B9AEA5-52CB-49A6-AF8A-33502F291B91}"/>
          </ac:spMkLst>
        </pc:spChg>
      </pc:sldChg>
      <pc:sldChg chg="addSp delSp modSp add mod setBg setClrOvrMap">
        <pc:chgData name="Sarah Reynolds" userId="7c6a1199-4651-4466-b70b-54a27495c7a8" providerId="ADAL" clId="{63F8DC4F-4168-46DC-9ACB-570335CB5B6B}" dt="2022-03-05T12:33:10.895" v="1196" actId="27636"/>
        <pc:sldMkLst>
          <pc:docMk/>
          <pc:sldMk cId="2623120304" sldId="466"/>
        </pc:sldMkLst>
        <pc:spChg chg="mod">
          <ac:chgData name="Sarah Reynolds" userId="7c6a1199-4651-4466-b70b-54a27495c7a8" providerId="ADAL" clId="{63F8DC4F-4168-46DC-9ACB-570335CB5B6B}" dt="2022-03-05T11:24:21.459" v="387" actId="26606"/>
          <ac:spMkLst>
            <pc:docMk/>
            <pc:sldMk cId="2623120304" sldId="466"/>
            <ac:spMk id="2" creationId="{3CDE2912-2AD6-4D31-B71F-57DA24C23604}"/>
          </ac:spMkLst>
        </pc:spChg>
        <pc:spChg chg="mod">
          <ac:chgData name="Sarah Reynolds" userId="7c6a1199-4651-4466-b70b-54a27495c7a8" providerId="ADAL" clId="{63F8DC4F-4168-46DC-9ACB-570335CB5B6B}" dt="2022-03-05T12:33:10.895" v="1196" actId="27636"/>
          <ac:spMkLst>
            <pc:docMk/>
            <pc:sldMk cId="2623120304" sldId="466"/>
            <ac:spMk id="3" creationId="{7C57919C-6EFC-44F4-ABEB-99E01BC8E1B2}"/>
          </ac:spMkLst>
        </pc:spChg>
        <pc:spChg chg="add del">
          <ac:chgData name="Sarah Reynolds" userId="7c6a1199-4651-4466-b70b-54a27495c7a8" providerId="ADAL" clId="{63F8DC4F-4168-46DC-9ACB-570335CB5B6B}" dt="2022-03-05T11:24:21.459" v="386" actId="26606"/>
          <ac:spMkLst>
            <pc:docMk/>
            <pc:sldMk cId="2623120304" sldId="466"/>
            <ac:spMk id="8" creationId="{A43280A9-E265-46D1-8575-622906D204C9}"/>
          </ac:spMkLst>
        </pc:spChg>
        <pc:spChg chg="add del">
          <ac:chgData name="Sarah Reynolds" userId="7c6a1199-4651-4466-b70b-54a27495c7a8" providerId="ADAL" clId="{63F8DC4F-4168-46DC-9ACB-570335CB5B6B}" dt="2022-03-05T11:24:21.459" v="386" actId="26606"/>
          <ac:spMkLst>
            <pc:docMk/>
            <pc:sldMk cId="2623120304" sldId="466"/>
            <ac:spMk id="10" creationId="{4DE20B70-4750-4280-B3AC-512C05EEF920}"/>
          </ac:spMkLst>
        </pc:spChg>
        <pc:spChg chg="add del">
          <ac:chgData name="Sarah Reynolds" userId="7c6a1199-4651-4466-b70b-54a27495c7a8" providerId="ADAL" clId="{63F8DC4F-4168-46DC-9ACB-570335CB5B6B}" dt="2022-03-05T11:24:21.459" v="386" actId="26606"/>
          <ac:spMkLst>
            <pc:docMk/>
            <pc:sldMk cId="2623120304" sldId="466"/>
            <ac:spMk id="12" creationId="{98D95174-B5F2-424A-8183-654A5064D0B6}"/>
          </ac:spMkLst>
        </pc:spChg>
        <pc:spChg chg="add del">
          <ac:chgData name="Sarah Reynolds" userId="7c6a1199-4651-4466-b70b-54a27495c7a8" providerId="ADAL" clId="{63F8DC4F-4168-46DC-9ACB-570335CB5B6B}" dt="2022-03-05T11:24:21.459" v="386" actId="26606"/>
          <ac:spMkLst>
            <pc:docMk/>
            <pc:sldMk cId="2623120304" sldId="466"/>
            <ac:spMk id="14" creationId="{DD368A96-A16E-42CE-842C-9166E567BCC1}"/>
          </ac:spMkLst>
        </pc:spChg>
        <pc:spChg chg="add">
          <ac:chgData name="Sarah Reynolds" userId="7c6a1199-4651-4466-b70b-54a27495c7a8" providerId="ADAL" clId="{63F8DC4F-4168-46DC-9ACB-570335CB5B6B}" dt="2022-03-05T11:24:21.459" v="387" actId="26606"/>
          <ac:spMkLst>
            <pc:docMk/>
            <pc:sldMk cId="2623120304" sldId="466"/>
            <ac:spMk id="18" creationId="{39E4C68A-A4A9-48A4-9FF2-D2896B1EA01F}"/>
          </ac:spMkLst>
        </pc:spChg>
        <pc:spChg chg="add">
          <ac:chgData name="Sarah Reynolds" userId="7c6a1199-4651-4466-b70b-54a27495c7a8" providerId="ADAL" clId="{63F8DC4F-4168-46DC-9ACB-570335CB5B6B}" dt="2022-03-05T11:24:21.459" v="387" actId="26606"/>
          <ac:spMkLst>
            <pc:docMk/>
            <pc:sldMk cId="2623120304" sldId="466"/>
            <ac:spMk id="19" creationId="{E2B9AEA5-52CB-49A6-AF8A-33502F291B91}"/>
          </ac:spMkLst>
        </pc:spChg>
        <pc:cxnChg chg="add del">
          <ac:chgData name="Sarah Reynolds" userId="7c6a1199-4651-4466-b70b-54a27495c7a8" providerId="ADAL" clId="{63F8DC4F-4168-46DC-9ACB-570335CB5B6B}" dt="2022-03-05T11:24:21.459" v="386" actId="26606"/>
          <ac:cxnSpMkLst>
            <pc:docMk/>
            <pc:sldMk cId="2623120304" sldId="466"/>
            <ac:cxnSpMk id="16" creationId="{E350D170-418B-4A22-8B98-15EF799FD957}"/>
          </ac:cxnSpMkLst>
        </pc:cxnChg>
      </pc:sldChg>
      <pc:sldChg chg="delSp modSp new del mod">
        <pc:chgData name="Sarah Reynolds" userId="7c6a1199-4651-4466-b70b-54a27495c7a8" providerId="ADAL" clId="{63F8DC4F-4168-46DC-9ACB-570335CB5B6B}" dt="2022-03-05T11:24:55.693" v="401" actId="47"/>
        <pc:sldMkLst>
          <pc:docMk/>
          <pc:sldMk cId="2307967435" sldId="467"/>
        </pc:sldMkLst>
        <pc:spChg chg="del">
          <ac:chgData name="Sarah Reynolds" userId="7c6a1199-4651-4466-b70b-54a27495c7a8" providerId="ADAL" clId="{63F8DC4F-4168-46DC-9ACB-570335CB5B6B}" dt="2022-03-05T11:17:08.571" v="310" actId="478"/>
          <ac:spMkLst>
            <pc:docMk/>
            <pc:sldMk cId="2307967435" sldId="467"/>
            <ac:spMk id="2" creationId="{4ED7F7CE-B39E-47D2-BF6D-CF1531FD40A6}"/>
          </ac:spMkLst>
        </pc:spChg>
        <pc:spChg chg="mod">
          <ac:chgData name="Sarah Reynolds" userId="7c6a1199-4651-4466-b70b-54a27495c7a8" providerId="ADAL" clId="{63F8DC4F-4168-46DC-9ACB-570335CB5B6B}" dt="2022-03-05T11:21:34.615" v="360"/>
          <ac:spMkLst>
            <pc:docMk/>
            <pc:sldMk cId="2307967435" sldId="467"/>
            <ac:spMk id="3" creationId="{719FAAF0-2C36-4CDC-AA39-985035692645}"/>
          </ac:spMkLst>
        </pc:spChg>
      </pc:sldChg>
      <pc:sldChg chg="modSp new mod modAnim">
        <pc:chgData name="Sarah Reynolds" userId="7c6a1199-4651-4466-b70b-54a27495c7a8" providerId="ADAL" clId="{63F8DC4F-4168-46DC-9ACB-570335CB5B6B}" dt="2022-03-10T07:03:14.770" v="4043" actId="20577"/>
        <pc:sldMkLst>
          <pc:docMk/>
          <pc:sldMk cId="4073334386" sldId="467"/>
        </pc:sldMkLst>
        <pc:spChg chg="mod">
          <ac:chgData name="Sarah Reynolds" userId="7c6a1199-4651-4466-b70b-54a27495c7a8" providerId="ADAL" clId="{63F8DC4F-4168-46DC-9ACB-570335CB5B6B}" dt="2022-03-10T07:03:14.770" v="4043" actId="20577"/>
          <ac:spMkLst>
            <pc:docMk/>
            <pc:sldMk cId="4073334386" sldId="467"/>
            <ac:spMk id="2" creationId="{1A1D411D-E7E1-4515-A562-FDAECF41FDD3}"/>
          </ac:spMkLst>
        </pc:spChg>
        <pc:spChg chg="mod">
          <ac:chgData name="Sarah Reynolds" userId="7c6a1199-4651-4466-b70b-54a27495c7a8" providerId="ADAL" clId="{63F8DC4F-4168-46DC-9ACB-570335CB5B6B}" dt="2022-03-05T13:04:14.321" v="2401" actId="207"/>
          <ac:spMkLst>
            <pc:docMk/>
            <pc:sldMk cId="4073334386" sldId="467"/>
            <ac:spMk id="3" creationId="{17DBF802-B152-4E78-A233-CE6E4402DB82}"/>
          </ac:spMkLst>
        </pc:spChg>
      </pc:sldChg>
      <pc:sldChg chg="delSp add del setBg delDesignElem">
        <pc:chgData name="Sarah Reynolds" userId="7c6a1199-4651-4466-b70b-54a27495c7a8" providerId="ADAL" clId="{63F8DC4F-4168-46DC-9ACB-570335CB5B6B}" dt="2022-03-05T12:14:36.074" v="668" actId="47"/>
        <pc:sldMkLst>
          <pc:docMk/>
          <pc:sldMk cId="540564968" sldId="468"/>
        </pc:sldMkLst>
        <pc:spChg chg="del">
          <ac:chgData name="Sarah Reynolds" userId="7c6a1199-4651-4466-b70b-54a27495c7a8" providerId="ADAL" clId="{63F8DC4F-4168-46DC-9ACB-570335CB5B6B}" dt="2022-03-05T12:14:29.437" v="667"/>
          <ac:spMkLst>
            <pc:docMk/>
            <pc:sldMk cId="540564968" sldId="468"/>
            <ac:spMk id="11" creationId="{CBDDD243-ED5F-4896-B18B-ABCF4B7E12C9}"/>
          </ac:spMkLst>
        </pc:spChg>
        <pc:spChg chg="del">
          <ac:chgData name="Sarah Reynolds" userId="7c6a1199-4651-4466-b70b-54a27495c7a8" providerId="ADAL" clId="{63F8DC4F-4168-46DC-9ACB-570335CB5B6B}" dt="2022-03-05T12:14:29.437" v="667"/>
          <ac:spMkLst>
            <pc:docMk/>
            <pc:sldMk cId="540564968" sldId="468"/>
            <ac:spMk id="13" creationId="{319E6BB3-DF2B-4751-97C5-B3DB949AED9A}"/>
          </ac:spMkLst>
        </pc:spChg>
        <pc:cxnChg chg="del">
          <ac:chgData name="Sarah Reynolds" userId="7c6a1199-4651-4466-b70b-54a27495c7a8" providerId="ADAL" clId="{63F8DC4F-4168-46DC-9ACB-570335CB5B6B}" dt="2022-03-05T12:14:29.437" v="667"/>
          <ac:cxnSpMkLst>
            <pc:docMk/>
            <pc:sldMk cId="540564968" sldId="468"/>
            <ac:cxnSpMk id="15" creationId="{A61721DD-D110-44EE-82A7-D56AB687E614}"/>
          </ac:cxnSpMkLst>
        </pc:cxnChg>
      </pc:sldChg>
      <pc:sldChg chg="addSp delSp modSp new mod setBg">
        <pc:chgData name="Sarah Reynolds" userId="7c6a1199-4651-4466-b70b-54a27495c7a8" providerId="ADAL" clId="{63F8DC4F-4168-46DC-9ACB-570335CB5B6B}" dt="2022-03-05T12:19:20.748" v="807" actId="20577"/>
        <pc:sldMkLst>
          <pc:docMk/>
          <pc:sldMk cId="841931869" sldId="468"/>
        </pc:sldMkLst>
        <pc:spChg chg="mod">
          <ac:chgData name="Sarah Reynolds" userId="7c6a1199-4651-4466-b70b-54a27495c7a8" providerId="ADAL" clId="{63F8DC4F-4168-46DC-9ACB-570335CB5B6B}" dt="2022-03-05T12:15:57.871" v="682" actId="26606"/>
          <ac:spMkLst>
            <pc:docMk/>
            <pc:sldMk cId="841931869" sldId="468"/>
            <ac:spMk id="2" creationId="{D0DA4618-91E6-477B-A592-D4BD92CACB0C}"/>
          </ac:spMkLst>
        </pc:spChg>
        <pc:spChg chg="mod">
          <ac:chgData name="Sarah Reynolds" userId="7c6a1199-4651-4466-b70b-54a27495c7a8" providerId="ADAL" clId="{63F8DC4F-4168-46DC-9ACB-570335CB5B6B}" dt="2022-03-05T12:19:20.748" v="807" actId="20577"/>
          <ac:spMkLst>
            <pc:docMk/>
            <pc:sldMk cId="841931869" sldId="468"/>
            <ac:spMk id="3" creationId="{73A605E1-D748-45DD-A94C-5C8B32BA958F}"/>
          </ac:spMkLst>
        </pc:spChg>
        <pc:spChg chg="add del">
          <ac:chgData name="Sarah Reynolds" userId="7c6a1199-4651-4466-b70b-54a27495c7a8" providerId="ADAL" clId="{63F8DC4F-4168-46DC-9ACB-570335CB5B6B}" dt="2022-03-05T12:15:57.871" v="682" actId="26606"/>
          <ac:spMkLst>
            <pc:docMk/>
            <pc:sldMk cId="841931869" sldId="468"/>
            <ac:spMk id="9" creationId="{4FAE1107-CEC3-4041-8BAA-CDB6F6759B35}"/>
          </ac:spMkLst>
        </pc:spChg>
        <pc:spChg chg="add">
          <ac:chgData name="Sarah Reynolds" userId="7c6a1199-4651-4466-b70b-54a27495c7a8" providerId="ADAL" clId="{63F8DC4F-4168-46DC-9ACB-570335CB5B6B}" dt="2022-03-05T12:15:57.871" v="682" actId="26606"/>
          <ac:spMkLst>
            <pc:docMk/>
            <pc:sldMk cId="841931869" sldId="468"/>
            <ac:spMk id="16" creationId="{81AEB8A9-B768-4E30-BA55-D919E6687343}"/>
          </ac:spMkLst>
        </pc:spChg>
        <pc:picChg chg="add mod">
          <ac:chgData name="Sarah Reynolds" userId="7c6a1199-4651-4466-b70b-54a27495c7a8" providerId="ADAL" clId="{63F8DC4F-4168-46DC-9ACB-570335CB5B6B}" dt="2022-03-05T12:15:57.871" v="682" actId="26606"/>
          <ac:picMkLst>
            <pc:docMk/>
            <pc:sldMk cId="841931869" sldId="468"/>
            <ac:picMk id="4" creationId="{F4A7EF3D-5D83-4D44-8863-2C60AFF292CE}"/>
          </ac:picMkLst>
        </pc:picChg>
        <pc:cxnChg chg="add del">
          <ac:chgData name="Sarah Reynolds" userId="7c6a1199-4651-4466-b70b-54a27495c7a8" providerId="ADAL" clId="{63F8DC4F-4168-46DC-9ACB-570335CB5B6B}" dt="2022-03-05T12:15:57.871" v="682" actId="26606"/>
          <ac:cxnSpMkLst>
            <pc:docMk/>
            <pc:sldMk cId="841931869" sldId="468"/>
            <ac:cxnSpMk id="11" creationId="{1AEA88FB-F5DD-45CE-AAE1-7B33D0ABDD25}"/>
          </ac:cxnSpMkLst>
        </pc:cxnChg>
      </pc:sldChg>
      <pc:sldChg chg="addSp delSp add del mod setBg delDesignElem">
        <pc:chgData name="Sarah Reynolds" userId="7c6a1199-4651-4466-b70b-54a27495c7a8" providerId="ADAL" clId="{63F8DC4F-4168-46DC-9ACB-570335CB5B6B}" dt="2022-03-05T12:12:30.337" v="652" actId="47"/>
        <pc:sldMkLst>
          <pc:docMk/>
          <pc:sldMk cId="2070909677" sldId="468"/>
        </pc:sldMkLst>
        <pc:spChg chg="add">
          <ac:chgData name="Sarah Reynolds" userId="7c6a1199-4651-4466-b70b-54a27495c7a8" providerId="ADAL" clId="{63F8DC4F-4168-46DC-9ACB-570335CB5B6B}" dt="2022-03-05T12:08:50.910" v="531" actId="26606"/>
          <ac:spMkLst>
            <pc:docMk/>
            <pc:sldMk cId="2070909677" sldId="468"/>
            <ac:spMk id="8" creationId="{CBDDD243-ED5F-4896-B18B-ABCF4B7E12C9}"/>
          </ac:spMkLst>
        </pc:spChg>
        <pc:spChg chg="add">
          <ac:chgData name="Sarah Reynolds" userId="7c6a1199-4651-4466-b70b-54a27495c7a8" providerId="ADAL" clId="{63F8DC4F-4168-46DC-9ACB-570335CB5B6B}" dt="2022-03-05T12:08:50.910" v="531" actId="26606"/>
          <ac:spMkLst>
            <pc:docMk/>
            <pc:sldMk cId="2070909677" sldId="468"/>
            <ac:spMk id="9" creationId="{319E6BB3-DF2B-4751-97C5-B3DB949AED9A}"/>
          </ac:spMkLst>
        </pc:spChg>
        <pc:spChg chg="del">
          <ac:chgData name="Sarah Reynolds" userId="7c6a1199-4651-4466-b70b-54a27495c7a8" providerId="ADAL" clId="{63F8DC4F-4168-46DC-9ACB-570335CB5B6B}" dt="2022-03-05T12:08:44.446" v="530"/>
          <ac:spMkLst>
            <pc:docMk/>
            <pc:sldMk cId="2070909677" sldId="468"/>
            <ac:spMk id="11" creationId="{CBDDD243-ED5F-4896-B18B-ABCF4B7E12C9}"/>
          </ac:spMkLst>
        </pc:spChg>
        <pc:spChg chg="del">
          <ac:chgData name="Sarah Reynolds" userId="7c6a1199-4651-4466-b70b-54a27495c7a8" providerId="ADAL" clId="{63F8DC4F-4168-46DC-9ACB-570335CB5B6B}" dt="2022-03-05T12:08:44.446" v="530"/>
          <ac:spMkLst>
            <pc:docMk/>
            <pc:sldMk cId="2070909677" sldId="468"/>
            <ac:spMk id="13" creationId="{319E6BB3-DF2B-4751-97C5-B3DB949AED9A}"/>
          </ac:spMkLst>
        </pc:spChg>
        <pc:cxnChg chg="add">
          <ac:chgData name="Sarah Reynolds" userId="7c6a1199-4651-4466-b70b-54a27495c7a8" providerId="ADAL" clId="{63F8DC4F-4168-46DC-9ACB-570335CB5B6B}" dt="2022-03-05T12:08:50.910" v="531" actId="26606"/>
          <ac:cxnSpMkLst>
            <pc:docMk/>
            <pc:sldMk cId="2070909677" sldId="468"/>
            <ac:cxnSpMk id="10" creationId="{A61721DD-D110-44EE-82A7-D56AB687E614}"/>
          </ac:cxnSpMkLst>
        </pc:cxnChg>
        <pc:cxnChg chg="del">
          <ac:chgData name="Sarah Reynolds" userId="7c6a1199-4651-4466-b70b-54a27495c7a8" providerId="ADAL" clId="{63F8DC4F-4168-46DC-9ACB-570335CB5B6B}" dt="2022-03-05T12:08:44.446" v="530"/>
          <ac:cxnSpMkLst>
            <pc:docMk/>
            <pc:sldMk cId="2070909677" sldId="468"/>
            <ac:cxnSpMk id="15" creationId="{A61721DD-D110-44EE-82A7-D56AB687E614}"/>
          </ac:cxnSpMkLst>
        </pc:cxnChg>
      </pc:sldChg>
      <pc:sldChg chg="modSp add mod modAnim">
        <pc:chgData name="Sarah Reynolds" userId="7c6a1199-4651-4466-b70b-54a27495c7a8" providerId="ADAL" clId="{63F8DC4F-4168-46DC-9ACB-570335CB5B6B}" dt="2022-03-10T07:02:58.361" v="4024" actId="20577"/>
        <pc:sldMkLst>
          <pc:docMk/>
          <pc:sldMk cId="2938789497" sldId="469"/>
        </pc:sldMkLst>
        <pc:spChg chg="mod">
          <ac:chgData name="Sarah Reynolds" userId="7c6a1199-4651-4466-b70b-54a27495c7a8" providerId="ADAL" clId="{63F8DC4F-4168-46DC-9ACB-570335CB5B6B}" dt="2022-03-10T07:02:58.361" v="4024" actId="20577"/>
          <ac:spMkLst>
            <pc:docMk/>
            <pc:sldMk cId="2938789497" sldId="469"/>
            <ac:spMk id="2" creationId="{1A1D411D-E7E1-4515-A562-FDAECF41FDD3}"/>
          </ac:spMkLst>
        </pc:spChg>
        <pc:spChg chg="mod">
          <ac:chgData name="Sarah Reynolds" userId="7c6a1199-4651-4466-b70b-54a27495c7a8" providerId="ADAL" clId="{63F8DC4F-4168-46DC-9ACB-570335CB5B6B}" dt="2022-03-05T13:07:11.033" v="2732" actId="20577"/>
          <ac:spMkLst>
            <pc:docMk/>
            <pc:sldMk cId="2938789497" sldId="469"/>
            <ac:spMk id="3" creationId="{17DBF802-B152-4E78-A233-CE6E4402DB82}"/>
          </ac:spMkLst>
        </pc:spChg>
      </pc:sldChg>
      <pc:sldChg chg="delSp modSp add del mod">
        <pc:chgData name="Sarah Reynolds" userId="7c6a1199-4651-4466-b70b-54a27495c7a8" providerId="ADAL" clId="{63F8DC4F-4168-46DC-9ACB-570335CB5B6B}" dt="2022-03-05T13:15:09.102" v="3554" actId="47"/>
        <pc:sldMkLst>
          <pc:docMk/>
          <pc:sldMk cId="1850211100" sldId="470"/>
        </pc:sldMkLst>
        <pc:spChg chg="del mod">
          <ac:chgData name="Sarah Reynolds" userId="7c6a1199-4651-4466-b70b-54a27495c7a8" providerId="ADAL" clId="{63F8DC4F-4168-46DC-9ACB-570335CB5B6B}" dt="2022-03-05T13:11:21.107" v="2773" actId="478"/>
          <ac:spMkLst>
            <pc:docMk/>
            <pc:sldMk cId="1850211100" sldId="470"/>
            <ac:spMk id="3" creationId="{00000000-0000-0000-0000-000000000000}"/>
          </ac:spMkLst>
        </pc:spChg>
        <pc:spChg chg="mod">
          <ac:chgData name="Sarah Reynolds" userId="7c6a1199-4651-4466-b70b-54a27495c7a8" providerId="ADAL" clId="{63F8DC4F-4168-46DC-9ACB-570335CB5B6B}" dt="2022-03-05T13:12:44.659" v="3002" actId="20577"/>
          <ac:spMkLst>
            <pc:docMk/>
            <pc:sldMk cId="1850211100" sldId="470"/>
            <ac:spMk id="4" creationId="{C2C456CE-AD77-DF40-B295-DDB47EC41A4D}"/>
          </ac:spMkLst>
        </pc:spChg>
        <pc:spChg chg="del mod">
          <ac:chgData name="Sarah Reynolds" userId="7c6a1199-4651-4466-b70b-54a27495c7a8" providerId="ADAL" clId="{63F8DC4F-4168-46DC-9ACB-570335CB5B6B}" dt="2022-03-05T13:14:52.391" v="3523" actId="478"/>
          <ac:spMkLst>
            <pc:docMk/>
            <pc:sldMk cId="1850211100" sldId="470"/>
            <ac:spMk id="5" creationId="{00000000-0000-0000-0000-000000000000}"/>
          </ac:spMkLst>
        </pc:spChg>
        <pc:spChg chg="del mod">
          <ac:chgData name="Sarah Reynolds" userId="7c6a1199-4651-4466-b70b-54a27495c7a8" providerId="ADAL" clId="{63F8DC4F-4168-46DC-9ACB-570335CB5B6B}" dt="2022-03-05T13:11:20.527" v="2771" actId="478"/>
          <ac:spMkLst>
            <pc:docMk/>
            <pc:sldMk cId="1850211100" sldId="470"/>
            <ac:spMk id="6" creationId="{00000000-0000-0000-0000-000000000000}"/>
          </ac:spMkLst>
        </pc:spChg>
      </pc:sldChg>
      <pc:sldChg chg="addSp delSp modSp new mod setBg">
        <pc:chgData name="Sarah Reynolds" userId="7c6a1199-4651-4466-b70b-54a27495c7a8" providerId="ADAL" clId="{63F8DC4F-4168-46DC-9ACB-570335CB5B6B}" dt="2022-03-05T13:16:27.736" v="3614" actId="26606"/>
        <pc:sldMkLst>
          <pc:docMk/>
          <pc:sldMk cId="3212953984" sldId="471"/>
        </pc:sldMkLst>
        <pc:spChg chg="mod">
          <ac:chgData name="Sarah Reynolds" userId="7c6a1199-4651-4466-b70b-54a27495c7a8" providerId="ADAL" clId="{63F8DC4F-4168-46DC-9ACB-570335CB5B6B}" dt="2022-03-05T13:16:27.736" v="3614" actId="26606"/>
          <ac:spMkLst>
            <pc:docMk/>
            <pc:sldMk cId="3212953984" sldId="471"/>
            <ac:spMk id="2" creationId="{E80D405C-3701-42CA-9E4B-F9371BD7A671}"/>
          </ac:spMkLst>
        </pc:spChg>
        <pc:spChg chg="del mod">
          <ac:chgData name="Sarah Reynolds" userId="7c6a1199-4651-4466-b70b-54a27495c7a8" providerId="ADAL" clId="{63F8DC4F-4168-46DC-9ACB-570335CB5B6B}" dt="2022-03-05T13:16:27.736" v="3614" actId="26606"/>
          <ac:spMkLst>
            <pc:docMk/>
            <pc:sldMk cId="3212953984" sldId="471"/>
            <ac:spMk id="3" creationId="{EE2522F5-457A-451D-BF4A-E2DFE9771959}"/>
          </ac:spMkLst>
        </pc:spChg>
        <pc:spChg chg="add">
          <ac:chgData name="Sarah Reynolds" userId="7c6a1199-4651-4466-b70b-54a27495c7a8" providerId="ADAL" clId="{63F8DC4F-4168-46DC-9ACB-570335CB5B6B}" dt="2022-03-05T13:16:27.736" v="3614" actId="26606"/>
          <ac:spMkLst>
            <pc:docMk/>
            <pc:sldMk cId="3212953984" sldId="471"/>
            <ac:spMk id="9" creationId="{F7422F06-6017-4361-8872-E0E2CEB20B48}"/>
          </ac:spMkLst>
        </pc:spChg>
        <pc:graphicFrameChg chg="add">
          <ac:chgData name="Sarah Reynolds" userId="7c6a1199-4651-4466-b70b-54a27495c7a8" providerId="ADAL" clId="{63F8DC4F-4168-46DC-9ACB-570335CB5B6B}" dt="2022-03-05T13:16:27.736" v="3614" actId="26606"/>
          <ac:graphicFrameMkLst>
            <pc:docMk/>
            <pc:sldMk cId="3212953984" sldId="471"/>
            <ac:graphicFrameMk id="5" creationId="{85698C5B-FEC4-45CC-8E1B-2C6D3B660D62}"/>
          </ac:graphicFrameMkLst>
        </pc:graphicFrameChg>
      </pc:sldChg>
      <pc:sldChg chg="addSp delSp modSp add mod delAnim modAnim">
        <pc:chgData name="Sarah Reynolds" userId="7c6a1199-4651-4466-b70b-54a27495c7a8" providerId="ADAL" clId="{63F8DC4F-4168-46DC-9ACB-570335CB5B6B}" dt="2022-03-10T06:57:04.368" v="3905" actId="478"/>
        <pc:sldMkLst>
          <pc:docMk/>
          <pc:sldMk cId="1160772620" sldId="472"/>
        </pc:sldMkLst>
        <pc:spChg chg="mod">
          <ac:chgData name="Sarah Reynolds" userId="7c6a1199-4651-4466-b70b-54a27495c7a8" providerId="ADAL" clId="{63F8DC4F-4168-46DC-9ACB-570335CB5B6B}" dt="2022-03-10T06:56:21.612" v="3899" actId="1037"/>
          <ac:spMkLst>
            <pc:docMk/>
            <pc:sldMk cId="1160772620" sldId="472"/>
            <ac:spMk id="2" creationId="{00000000-0000-0000-0000-000000000000}"/>
          </ac:spMkLst>
        </pc:spChg>
        <pc:spChg chg="add mod">
          <ac:chgData name="Sarah Reynolds" userId="7c6a1199-4651-4466-b70b-54a27495c7a8" providerId="ADAL" clId="{63F8DC4F-4168-46DC-9ACB-570335CB5B6B}" dt="2022-03-10T06:56:38.049" v="3900" actId="1076"/>
          <ac:spMkLst>
            <pc:docMk/>
            <pc:sldMk cId="1160772620" sldId="472"/>
            <ac:spMk id="3" creationId="{F637DD17-E11E-4B85-B956-D52C93A519E2}"/>
          </ac:spMkLst>
        </pc:spChg>
        <pc:spChg chg="add del mod">
          <ac:chgData name="Sarah Reynolds" userId="7c6a1199-4651-4466-b70b-54a27495c7a8" providerId="ADAL" clId="{63F8DC4F-4168-46DC-9ACB-570335CB5B6B}" dt="2022-03-10T06:54:06.073" v="3818"/>
          <ac:spMkLst>
            <pc:docMk/>
            <pc:sldMk cId="1160772620" sldId="472"/>
            <ac:spMk id="4" creationId="{E0B341C5-762F-4A5A-8AF4-196FC86270AE}"/>
          </ac:spMkLst>
        </pc:spChg>
        <pc:spChg chg="add del mod">
          <ac:chgData name="Sarah Reynolds" userId="7c6a1199-4651-4466-b70b-54a27495c7a8" providerId="ADAL" clId="{63F8DC4F-4168-46DC-9ACB-570335CB5B6B}" dt="2022-03-10T06:57:04.368" v="3905" actId="478"/>
          <ac:spMkLst>
            <pc:docMk/>
            <pc:sldMk cId="1160772620" sldId="472"/>
            <ac:spMk id="5" creationId="{CB045C1E-3948-41B3-8301-0C85A9B84DB2}"/>
          </ac:spMkLst>
        </pc:spChg>
      </pc:sldChg>
      <pc:sldChg chg="modSp add mod">
        <pc:chgData name="Sarah Reynolds" userId="7c6a1199-4651-4466-b70b-54a27495c7a8" providerId="ADAL" clId="{63F8DC4F-4168-46DC-9ACB-570335CB5B6B}" dt="2022-03-10T06:59:06.988" v="3916" actId="1076"/>
        <pc:sldMkLst>
          <pc:docMk/>
          <pc:sldMk cId="921267658" sldId="473"/>
        </pc:sldMkLst>
        <pc:spChg chg="mod">
          <ac:chgData name="Sarah Reynolds" userId="7c6a1199-4651-4466-b70b-54a27495c7a8" providerId="ADAL" clId="{63F8DC4F-4168-46DC-9ACB-570335CB5B6B}" dt="2022-03-10T06:58:20.222" v="3910" actId="2711"/>
          <ac:spMkLst>
            <pc:docMk/>
            <pc:sldMk cId="921267658" sldId="473"/>
            <ac:spMk id="6" creationId="{00000000-0000-0000-0000-000000000000}"/>
          </ac:spMkLst>
        </pc:spChg>
        <pc:spChg chg="mod">
          <ac:chgData name="Sarah Reynolds" userId="7c6a1199-4651-4466-b70b-54a27495c7a8" providerId="ADAL" clId="{63F8DC4F-4168-46DC-9ACB-570335CB5B6B}" dt="2022-03-10T06:58:26.940" v="3911" actId="2711"/>
          <ac:spMkLst>
            <pc:docMk/>
            <pc:sldMk cId="921267658" sldId="473"/>
            <ac:spMk id="8" creationId="{00000000-0000-0000-0000-000000000000}"/>
          </ac:spMkLst>
        </pc:spChg>
        <pc:spChg chg="mod">
          <ac:chgData name="Sarah Reynolds" userId="7c6a1199-4651-4466-b70b-54a27495c7a8" providerId="ADAL" clId="{63F8DC4F-4168-46DC-9ACB-570335CB5B6B}" dt="2022-03-10T06:59:06.988" v="3916" actId="1076"/>
          <ac:spMkLst>
            <pc:docMk/>
            <pc:sldMk cId="921267658" sldId="473"/>
            <ac:spMk id="11" creationId="{00000000-0000-0000-0000-000000000000}"/>
          </ac:spMkLst>
        </pc:spChg>
      </pc:sldChg>
      <pc:sldChg chg="add">
        <pc:chgData name="Sarah Reynolds" userId="7c6a1199-4651-4466-b70b-54a27495c7a8" providerId="ADAL" clId="{63F8DC4F-4168-46DC-9ACB-570335CB5B6B}" dt="2022-03-10T06:50:31.172" v="3761"/>
        <pc:sldMkLst>
          <pc:docMk/>
          <pc:sldMk cId="976850613" sldId="474"/>
        </pc:sldMkLst>
      </pc:sldChg>
      <pc:sldChg chg="add">
        <pc:chgData name="Sarah Reynolds" userId="7c6a1199-4651-4466-b70b-54a27495c7a8" providerId="ADAL" clId="{63F8DC4F-4168-46DC-9ACB-570335CB5B6B}" dt="2022-03-10T06:50:31.172" v="3761"/>
        <pc:sldMkLst>
          <pc:docMk/>
          <pc:sldMk cId="4238789485" sldId="475"/>
        </pc:sldMkLst>
      </pc:sldChg>
      <pc:sldChg chg="add">
        <pc:chgData name="Sarah Reynolds" userId="7c6a1199-4651-4466-b70b-54a27495c7a8" providerId="ADAL" clId="{63F8DC4F-4168-46DC-9ACB-570335CB5B6B}" dt="2022-03-10T06:50:31.172" v="3761"/>
        <pc:sldMkLst>
          <pc:docMk/>
          <pc:sldMk cId="3768773989" sldId="476"/>
        </pc:sldMkLst>
      </pc:sldChg>
      <pc:sldChg chg="add del">
        <pc:chgData name="Sarah Reynolds" userId="7c6a1199-4651-4466-b70b-54a27495c7a8" providerId="ADAL" clId="{63F8DC4F-4168-46DC-9ACB-570335CB5B6B}" dt="2022-03-10T06:52:27.962" v="3767" actId="47"/>
        <pc:sldMkLst>
          <pc:docMk/>
          <pc:sldMk cId="687113907" sldId="477"/>
        </pc:sldMkLst>
      </pc:sldChg>
      <pc:sldChg chg="delSp modSp add mod delAnim">
        <pc:chgData name="Sarah Reynolds" userId="7c6a1199-4651-4466-b70b-54a27495c7a8" providerId="ADAL" clId="{63F8DC4F-4168-46DC-9ACB-570335CB5B6B}" dt="2022-03-10T06:57:25.120" v="3909" actId="20577"/>
        <pc:sldMkLst>
          <pc:docMk/>
          <pc:sldMk cId="3607168105" sldId="477"/>
        </pc:sldMkLst>
        <pc:spChg chg="mod">
          <ac:chgData name="Sarah Reynolds" userId="7c6a1199-4651-4466-b70b-54a27495c7a8" providerId="ADAL" clId="{63F8DC4F-4168-46DC-9ACB-570335CB5B6B}" dt="2022-03-10T06:57:25.120" v="3909" actId="20577"/>
          <ac:spMkLst>
            <pc:docMk/>
            <pc:sldMk cId="3607168105" sldId="477"/>
            <ac:spMk id="2" creationId="{00000000-0000-0000-0000-000000000000}"/>
          </ac:spMkLst>
        </pc:spChg>
        <pc:spChg chg="del mod">
          <ac:chgData name="Sarah Reynolds" userId="7c6a1199-4651-4466-b70b-54a27495c7a8" providerId="ADAL" clId="{63F8DC4F-4168-46DC-9ACB-570335CB5B6B}" dt="2022-03-10T06:57:23.626" v="3908" actId="478"/>
          <ac:spMkLst>
            <pc:docMk/>
            <pc:sldMk cId="3607168105" sldId="477"/>
            <ac:spMk id="3" creationId="{F637DD17-E11E-4B85-B956-D52C93A519E2}"/>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069EB30-4B9A-4DA3-9630-64E26EAF0137}"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1EEB1B66-4C7A-42CD-A792-15245ED3348D}">
      <dgm:prSet/>
      <dgm:spPr/>
      <dgm:t>
        <a:bodyPr/>
        <a:lstStyle/>
        <a:p>
          <a:r>
            <a:rPr lang="en-GB" baseline="30000"/>
            <a:t>Comes at the end of your essay</a:t>
          </a:r>
          <a:endParaRPr lang="en-US"/>
        </a:p>
      </dgm:t>
    </dgm:pt>
    <dgm:pt modelId="{108E12A1-6802-43EB-8187-065488DC9226}" type="parTrans" cxnId="{1B344B79-B263-4C1E-B814-3C14147F3F17}">
      <dgm:prSet/>
      <dgm:spPr/>
      <dgm:t>
        <a:bodyPr/>
        <a:lstStyle/>
        <a:p>
          <a:endParaRPr lang="en-US"/>
        </a:p>
      </dgm:t>
    </dgm:pt>
    <dgm:pt modelId="{94755AB4-35E0-45DD-A443-9EC75572EF44}" type="sibTrans" cxnId="{1B344B79-B263-4C1E-B814-3C14147F3F17}">
      <dgm:prSet/>
      <dgm:spPr/>
      <dgm:t>
        <a:bodyPr/>
        <a:lstStyle/>
        <a:p>
          <a:endParaRPr lang="en-US"/>
        </a:p>
      </dgm:t>
    </dgm:pt>
    <dgm:pt modelId="{1D243F8D-8942-40F2-A862-DE0F8BE503DD}">
      <dgm:prSet/>
      <dgm:spPr/>
      <dgm:t>
        <a:bodyPr/>
        <a:lstStyle/>
        <a:p>
          <a:r>
            <a:rPr lang="en-GB" baseline="30000"/>
            <a:t>An alphabetical list of all the sources you have quoted in your essay </a:t>
          </a:r>
          <a:endParaRPr lang="en-US"/>
        </a:p>
      </dgm:t>
    </dgm:pt>
    <dgm:pt modelId="{1E37303E-9E9C-4E1B-B002-7206AD3E7810}" type="parTrans" cxnId="{F5A4B2C9-031A-4F2E-932C-2161ADACD3AB}">
      <dgm:prSet/>
      <dgm:spPr/>
      <dgm:t>
        <a:bodyPr/>
        <a:lstStyle/>
        <a:p>
          <a:endParaRPr lang="en-US"/>
        </a:p>
      </dgm:t>
    </dgm:pt>
    <dgm:pt modelId="{726A0C9C-1355-499E-AE84-941737267F21}" type="sibTrans" cxnId="{F5A4B2C9-031A-4F2E-932C-2161ADACD3AB}">
      <dgm:prSet/>
      <dgm:spPr/>
      <dgm:t>
        <a:bodyPr/>
        <a:lstStyle/>
        <a:p>
          <a:endParaRPr lang="en-US"/>
        </a:p>
      </dgm:t>
    </dgm:pt>
    <dgm:pt modelId="{7380E727-13B8-4E6A-BD55-C10399654A32}">
      <dgm:prSet/>
      <dgm:spPr/>
      <dgm:t>
        <a:bodyPr/>
        <a:lstStyle/>
        <a:p>
          <a:r>
            <a:rPr lang="en-GB" baseline="30000"/>
            <a:t>Organised alphabetically according to surname</a:t>
          </a:r>
          <a:endParaRPr lang="en-US"/>
        </a:p>
      </dgm:t>
    </dgm:pt>
    <dgm:pt modelId="{E84643C7-A5BD-4ECF-A6B8-17C048C4FD0C}" type="parTrans" cxnId="{345564A9-9434-4ED8-9C94-D3EC52C22B66}">
      <dgm:prSet/>
      <dgm:spPr/>
      <dgm:t>
        <a:bodyPr/>
        <a:lstStyle/>
        <a:p>
          <a:endParaRPr lang="en-US"/>
        </a:p>
      </dgm:t>
    </dgm:pt>
    <dgm:pt modelId="{E5D279D2-3184-4BEF-AA7D-867B73677C80}" type="sibTrans" cxnId="{345564A9-9434-4ED8-9C94-D3EC52C22B66}">
      <dgm:prSet/>
      <dgm:spPr/>
      <dgm:t>
        <a:bodyPr/>
        <a:lstStyle/>
        <a:p>
          <a:endParaRPr lang="en-US"/>
        </a:p>
      </dgm:t>
    </dgm:pt>
    <dgm:pt modelId="{6CA6340B-052F-4ED3-B830-533EDF980116}">
      <dgm:prSet/>
      <dgm:spPr/>
      <dgm:t>
        <a:bodyPr/>
        <a:lstStyle/>
        <a:p>
          <a:r>
            <a:rPr lang="en-GB" baseline="30000"/>
            <a:t>Doesn’t contain specific page numbers for the quotations used (that has already been covered in the footnotes / references)</a:t>
          </a:r>
          <a:endParaRPr lang="en-US"/>
        </a:p>
      </dgm:t>
    </dgm:pt>
    <dgm:pt modelId="{D97A19F0-7CC6-485D-B652-5648CBEE8153}" type="parTrans" cxnId="{7FA329BB-D891-4261-8875-AAE45334D809}">
      <dgm:prSet/>
      <dgm:spPr/>
      <dgm:t>
        <a:bodyPr/>
        <a:lstStyle/>
        <a:p>
          <a:endParaRPr lang="en-US"/>
        </a:p>
      </dgm:t>
    </dgm:pt>
    <dgm:pt modelId="{8F998E9F-BA0F-4177-AD67-BAE14C82D59D}" type="sibTrans" cxnId="{7FA329BB-D891-4261-8875-AAE45334D809}">
      <dgm:prSet/>
      <dgm:spPr/>
      <dgm:t>
        <a:bodyPr/>
        <a:lstStyle/>
        <a:p>
          <a:endParaRPr lang="en-US"/>
        </a:p>
      </dgm:t>
    </dgm:pt>
    <dgm:pt modelId="{B196A94C-CFEC-4223-822C-27FF12AFB592}" type="pres">
      <dgm:prSet presAssocID="{7069EB30-4B9A-4DA3-9630-64E26EAF0137}" presName="linear" presStyleCnt="0">
        <dgm:presLayoutVars>
          <dgm:animLvl val="lvl"/>
          <dgm:resizeHandles val="exact"/>
        </dgm:presLayoutVars>
      </dgm:prSet>
      <dgm:spPr/>
    </dgm:pt>
    <dgm:pt modelId="{330BF2FF-BA1E-47E1-92BF-1C23FD72E392}" type="pres">
      <dgm:prSet presAssocID="{1EEB1B66-4C7A-42CD-A792-15245ED3348D}" presName="parentText" presStyleLbl="node1" presStyleIdx="0" presStyleCnt="4">
        <dgm:presLayoutVars>
          <dgm:chMax val="0"/>
          <dgm:bulletEnabled val="1"/>
        </dgm:presLayoutVars>
      </dgm:prSet>
      <dgm:spPr/>
    </dgm:pt>
    <dgm:pt modelId="{1C322F5E-5989-453A-B19F-411E1A5A090B}" type="pres">
      <dgm:prSet presAssocID="{94755AB4-35E0-45DD-A443-9EC75572EF44}" presName="spacer" presStyleCnt="0"/>
      <dgm:spPr/>
    </dgm:pt>
    <dgm:pt modelId="{74D2A5AF-E80B-4B8A-B0EC-69F333CBD607}" type="pres">
      <dgm:prSet presAssocID="{1D243F8D-8942-40F2-A862-DE0F8BE503DD}" presName="parentText" presStyleLbl="node1" presStyleIdx="1" presStyleCnt="4">
        <dgm:presLayoutVars>
          <dgm:chMax val="0"/>
          <dgm:bulletEnabled val="1"/>
        </dgm:presLayoutVars>
      </dgm:prSet>
      <dgm:spPr/>
    </dgm:pt>
    <dgm:pt modelId="{DC340C90-B55B-4CF5-9B35-7860B64FFD4B}" type="pres">
      <dgm:prSet presAssocID="{726A0C9C-1355-499E-AE84-941737267F21}" presName="spacer" presStyleCnt="0"/>
      <dgm:spPr/>
    </dgm:pt>
    <dgm:pt modelId="{E06D5281-B2AB-4397-888C-404F9E32CB1E}" type="pres">
      <dgm:prSet presAssocID="{7380E727-13B8-4E6A-BD55-C10399654A32}" presName="parentText" presStyleLbl="node1" presStyleIdx="2" presStyleCnt="4">
        <dgm:presLayoutVars>
          <dgm:chMax val="0"/>
          <dgm:bulletEnabled val="1"/>
        </dgm:presLayoutVars>
      </dgm:prSet>
      <dgm:spPr/>
    </dgm:pt>
    <dgm:pt modelId="{669BBC37-887C-410B-8F9C-F153AC70A33A}" type="pres">
      <dgm:prSet presAssocID="{E5D279D2-3184-4BEF-AA7D-867B73677C80}" presName="spacer" presStyleCnt="0"/>
      <dgm:spPr/>
    </dgm:pt>
    <dgm:pt modelId="{9C79CDF8-F0E7-40D6-A81B-E5816EDB9495}" type="pres">
      <dgm:prSet presAssocID="{6CA6340B-052F-4ED3-B830-533EDF980116}" presName="parentText" presStyleLbl="node1" presStyleIdx="3" presStyleCnt="4">
        <dgm:presLayoutVars>
          <dgm:chMax val="0"/>
          <dgm:bulletEnabled val="1"/>
        </dgm:presLayoutVars>
      </dgm:prSet>
      <dgm:spPr/>
    </dgm:pt>
  </dgm:ptLst>
  <dgm:cxnLst>
    <dgm:cxn modelId="{24BFD304-2814-4849-A394-AE43C99536E4}" type="presOf" srcId="{7069EB30-4B9A-4DA3-9630-64E26EAF0137}" destId="{B196A94C-CFEC-4223-822C-27FF12AFB592}" srcOrd="0" destOrd="0" presId="urn:microsoft.com/office/officeart/2005/8/layout/vList2"/>
    <dgm:cxn modelId="{E0AA891C-9FA1-4703-9C2F-82BE666C9194}" type="presOf" srcId="{1EEB1B66-4C7A-42CD-A792-15245ED3348D}" destId="{330BF2FF-BA1E-47E1-92BF-1C23FD72E392}" srcOrd="0" destOrd="0" presId="urn:microsoft.com/office/officeart/2005/8/layout/vList2"/>
    <dgm:cxn modelId="{1B344B79-B263-4C1E-B814-3C14147F3F17}" srcId="{7069EB30-4B9A-4DA3-9630-64E26EAF0137}" destId="{1EEB1B66-4C7A-42CD-A792-15245ED3348D}" srcOrd="0" destOrd="0" parTransId="{108E12A1-6802-43EB-8187-065488DC9226}" sibTransId="{94755AB4-35E0-45DD-A443-9EC75572EF44}"/>
    <dgm:cxn modelId="{44BD3380-B111-4146-93C6-602F80493D3B}" type="presOf" srcId="{1D243F8D-8942-40F2-A862-DE0F8BE503DD}" destId="{74D2A5AF-E80B-4B8A-B0EC-69F333CBD607}" srcOrd="0" destOrd="0" presId="urn:microsoft.com/office/officeart/2005/8/layout/vList2"/>
    <dgm:cxn modelId="{345564A9-9434-4ED8-9C94-D3EC52C22B66}" srcId="{7069EB30-4B9A-4DA3-9630-64E26EAF0137}" destId="{7380E727-13B8-4E6A-BD55-C10399654A32}" srcOrd="2" destOrd="0" parTransId="{E84643C7-A5BD-4ECF-A6B8-17C048C4FD0C}" sibTransId="{E5D279D2-3184-4BEF-AA7D-867B73677C80}"/>
    <dgm:cxn modelId="{7FA329BB-D891-4261-8875-AAE45334D809}" srcId="{7069EB30-4B9A-4DA3-9630-64E26EAF0137}" destId="{6CA6340B-052F-4ED3-B830-533EDF980116}" srcOrd="3" destOrd="0" parTransId="{D97A19F0-7CC6-485D-B652-5648CBEE8153}" sibTransId="{8F998E9F-BA0F-4177-AD67-BAE14C82D59D}"/>
    <dgm:cxn modelId="{F5A4B2C9-031A-4F2E-932C-2161ADACD3AB}" srcId="{7069EB30-4B9A-4DA3-9630-64E26EAF0137}" destId="{1D243F8D-8942-40F2-A862-DE0F8BE503DD}" srcOrd="1" destOrd="0" parTransId="{1E37303E-9E9C-4E1B-B002-7206AD3E7810}" sibTransId="{726A0C9C-1355-499E-AE84-941737267F21}"/>
    <dgm:cxn modelId="{829771CE-1A29-43F7-BC87-2EF3D8C2AEFE}" type="presOf" srcId="{6CA6340B-052F-4ED3-B830-533EDF980116}" destId="{9C79CDF8-F0E7-40D6-A81B-E5816EDB9495}" srcOrd="0" destOrd="0" presId="urn:microsoft.com/office/officeart/2005/8/layout/vList2"/>
    <dgm:cxn modelId="{C543E4F0-97AC-4845-B649-5C5A378EABB1}" type="presOf" srcId="{7380E727-13B8-4E6A-BD55-C10399654A32}" destId="{E06D5281-B2AB-4397-888C-404F9E32CB1E}" srcOrd="0" destOrd="0" presId="urn:microsoft.com/office/officeart/2005/8/layout/vList2"/>
    <dgm:cxn modelId="{EEF42569-7B33-4EF6-AA66-8BCC842D6361}" type="presParOf" srcId="{B196A94C-CFEC-4223-822C-27FF12AFB592}" destId="{330BF2FF-BA1E-47E1-92BF-1C23FD72E392}" srcOrd="0" destOrd="0" presId="urn:microsoft.com/office/officeart/2005/8/layout/vList2"/>
    <dgm:cxn modelId="{A035D067-EC97-44E7-BDFA-E7D0A6D71988}" type="presParOf" srcId="{B196A94C-CFEC-4223-822C-27FF12AFB592}" destId="{1C322F5E-5989-453A-B19F-411E1A5A090B}" srcOrd="1" destOrd="0" presId="urn:microsoft.com/office/officeart/2005/8/layout/vList2"/>
    <dgm:cxn modelId="{2D0BACC1-9515-4A37-BDD0-3ABD6FB74AB6}" type="presParOf" srcId="{B196A94C-CFEC-4223-822C-27FF12AFB592}" destId="{74D2A5AF-E80B-4B8A-B0EC-69F333CBD607}" srcOrd="2" destOrd="0" presId="urn:microsoft.com/office/officeart/2005/8/layout/vList2"/>
    <dgm:cxn modelId="{6CC8DA4B-140E-4D11-A56B-C48006B23575}" type="presParOf" srcId="{B196A94C-CFEC-4223-822C-27FF12AFB592}" destId="{DC340C90-B55B-4CF5-9B35-7860B64FFD4B}" srcOrd="3" destOrd="0" presId="urn:microsoft.com/office/officeart/2005/8/layout/vList2"/>
    <dgm:cxn modelId="{E35C75B2-ADCE-4777-93EA-32DEDDE93C7F}" type="presParOf" srcId="{B196A94C-CFEC-4223-822C-27FF12AFB592}" destId="{E06D5281-B2AB-4397-888C-404F9E32CB1E}" srcOrd="4" destOrd="0" presId="urn:microsoft.com/office/officeart/2005/8/layout/vList2"/>
    <dgm:cxn modelId="{3F164186-9847-476F-B1EB-09BBAB711D15}" type="presParOf" srcId="{B196A94C-CFEC-4223-822C-27FF12AFB592}" destId="{669BBC37-887C-410B-8F9C-F153AC70A33A}" srcOrd="5" destOrd="0" presId="urn:microsoft.com/office/officeart/2005/8/layout/vList2"/>
    <dgm:cxn modelId="{5B330C9B-8E26-4B6D-9BB7-ED30CC0FBE72}" type="presParOf" srcId="{B196A94C-CFEC-4223-822C-27FF12AFB592}" destId="{9C79CDF8-F0E7-40D6-A81B-E5816EDB9495}"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0BF2FF-BA1E-47E1-92BF-1C23FD72E392}">
      <dsp:nvSpPr>
        <dsp:cNvPr id="0" name=""/>
        <dsp:cNvSpPr/>
      </dsp:nvSpPr>
      <dsp:spPr>
        <a:xfrm>
          <a:off x="0" y="534554"/>
          <a:ext cx="5641974" cy="909035"/>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baseline="30000"/>
            <a:t>Comes at the end of your essay</a:t>
          </a:r>
          <a:endParaRPr lang="en-US" sz="2500" kern="1200"/>
        </a:p>
      </dsp:txBody>
      <dsp:txXfrm>
        <a:off x="44375" y="578929"/>
        <a:ext cx="5553224" cy="820285"/>
      </dsp:txXfrm>
    </dsp:sp>
    <dsp:sp modelId="{74D2A5AF-E80B-4B8A-B0EC-69F333CBD607}">
      <dsp:nvSpPr>
        <dsp:cNvPr id="0" name=""/>
        <dsp:cNvSpPr/>
      </dsp:nvSpPr>
      <dsp:spPr>
        <a:xfrm>
          <a:off x="0" y="1515589"/>
          <a:ext cx="5641974" cy="909035"/>
        </a:xfrm>
        <a:prstGeom prst="roundRect">
          <a:avLst/>
        </a:prstGeom>
        <a:solidFill>
          <a:schemeClr val="accent2">
            <a:hueOff val="-441124"/>
            <a:satOff val="497"/>
            <a:lumOff val="117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baseline="30000"/>
            <a:t>An alphabetical list of all the sources you have quoted in your essay </a:t>
          </a:r>
          <a:endParaRPr lang="en-US" sz="2500" kern="1200"/>
        </a:p>
      </dsp:txBody>
      <dsp:txXfrm>
        <a:off x="44375" y="1559964"/>
        <a:ext cx="5553224" cy="820285"/>
      </dsp:txXfrm>
    </dsp:sp>
    <dsp:sp modelId="{E06D5281-B2AB-4397-888C-404F9E32CB1E}">
      <dsp:nvSpPr>
        <dsp:cNvPr id="0" name=""/>
        <dsp:cNvSpPr/>
      </dsp:nvSpPr>
      <dsp:spPr>
        <a:xfrm>
          <a:off x="0" y="2496625"/>
          <a:ext cx="5641974" cy="909035"/>
        </a:xfrm>
        <a:prstGeom prst="roundRect">
          <a:avLst/>
        </a:prstGeom>
        <a:solidFill>
          <a:schemeClr val="accent2">
            <a:hueOff val="-882249"/>
            <a:satOff val="995"/>
            <a:lumOff val="235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baseline="30000"/>
            <a:t>Organised alphabetically according to surname</a:t>
          </a:r>
          <a:endParaRPr lang="en-US" sz="2500" kern="1200"/>
        </a:p>
      </dsp:txBody>
      <dsp:txXfrm>
        <a:off x="44375" y="2541000"/>
        <a:ext cx="5553224" cy="820285"/>
      </dsp:txXfrm>
    </dsp:sp>
    <dsp:sp modelId="{9C79CDF8-F0E7-40D6-A81B-E5816EDB9495}">
      <dsp:nvSpPr>
        <dsp:cNvPr id="0" name=""/>
        <dsp:cNvSpPr/>
      </dsp:nvSpPr>
      <dsp:spPr>
        <a:xfrm>
          <a:off x="0" y="3477660"/>
          <a:ext cx="5641974" cy="909035"/>
        </a:xfrm>
        <a:prstGeom prst="roundRect">
          <a:avLst/>
        </a:prstGeom>
        <a:solidFill>
          <a:schemeClr val="accent2">
            <a:hueOff val="-1323373"/>
            <a:satOff val="1492"/>
            <a:lumOff val="353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baseline="30000"/>
            <a:t>Doesn’t contain specific page numbers for the quotations used (that has already been covered in the footnotes / references)</a:t>
          </a:r>
          <a:endParaRPr lang="en-US" sz="2500" kern="1200"/>
        </a:p>
      </dsp:txBody>
      <dsp:txXfrm>
        <a:off x="44375" y="3522035"/>
        <a:ext cx="5553224" cy="82028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9B6E88D-DDEE-4FEC-AB3B-F239C6E98635}" type="datetimeFigureOut">
              <a:rPr lang="en-GB" smtClean="0"/>
              <a:t>16/03/2022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2FCC918-4AB2-42C2-A64A-C7492ECD2387}" type="slidenum">
              <a:rPr lang="en-GB" smtClean="0"/>
              <a:t>‹#›</a:t>
            </a:fld>
            <a:endParaRPr lang="en-GB"/>
          </a:p>
        </p:txBody>
      </p:sp>
    </p:spTree>
    <p:extLst>
      <p:ext uri="{BB962C8B-B14F-4D97-AF65-F5344CB8AC3E}">
        <p14:creationId xmlns:p14="http://schemas.microsoft.com/office/powerpoint/2010/main" val="23092872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D35CA6E4-D057-7F4B-AF67-8CE931AE7F40}" type="slidenum">
              <a:rPr lang="en-US" smtClean="0"/>
              <a:t>21</a:t>
            </a:fld>
            <a:endParaRPr lang="en-US"/>
          </a:p>
        </p:txBody>
      </p:sp>
    </p:spTree>
    <p:extLst>
      <p:ext uri="{BB962C8B-B14F-4D97-AF65-F5344CB8AC3E}">
        <p14:creationId xmlns:p14="http://schemas.microsoft.com/office/powerpoint/2010/main" val="35352653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D35CA6E4-D057-7F4B-AF67-8CE931AE7F40}" type="slidenum">
              <a:rPr lang="en-US" smtClean="0"/>
              <a:t>22</a:t>
            </a:fld>
            <a:endParaRPr lang="en-US"/>
          </a:p>
        </p:txBody>
      </p:sp>
    </p:spTree>
    <p:extLst>
      <p:ext uri="{BB962C8B-B14F-4D97-AF65-F5344CB8AC3E}">
        <p14:creationId xmlns:p14="http://schemas.microsoft.com/office/powerpoint/2010/main" val="14006954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D35CA6E4-D057-7F4B-AF67-8CE931AE7F40}" type="slidenum">
              <a:rPr lang="en-US" smtClean="0"/>
              <a:t>24</a:t>
            </a:fld>
            <a:endParaRPr lang="en-US"/>
          </a:p>
        </p:txBody>
      </p:sp>
    </p:spTree>
    <p:extLst>
      <p:ext uri="{BB962C8B-B14F-4D97-AF65-F5344CB8AC3E}">
        <p14:creationId xmlns:p14="http://schemas.microsoft.com/office/powerpoint/2010/main" val="13644473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How many</a:t>
            </a:r>
            <a:r>
              <a:rPr lang="en-US" baseline="0" dirty="0"/>
              <a:t> people in this exchange?</a:t>
            </a:r>
            <a:br>
              <a:rPr lang="en-US" baseline="0" dirty="0"/>
            </a:br>
            <a:r>
              <a:rPr lang="en-US" baseline="0" dirty="0"/>
              <a:t>How many genders?</a:t>
            </a:r>
          </a:p>
          <a:p>
            <a:r>
              <a:rPr lang="en-US" baseline="0" dirty="0"/>
              <a:t>Where are the nouns?</a:t>
            </a:r>
          </a:p>
          <a:p>
            <a:r>
              <a:rPr lang="en-US" baseline="0" dirty="0"/>
              <a:t>Where are </a:t>
            </a:r>
            <a:r>
              <a:rPr lang="en-US" baseline="0"/>
              <a:t>the pronouns?</a:t>
            </a:r>
            <a:endParaRPr lang="en-US" dirty="0"/>
          </a:p>
        </p:txBody>
      </p:sp>
      <p:sp>
        <p:nvSpPr>
          <p:cNvPr id="4" name="Slide Number Placeholder 3"/>
          <p:cNvSpPr>
            <a:spLocks noGrp="1"/>
          </p:cNvSpPr>
          <p:nvPr>
            <p:ph type="sldNum" sz="quarter" idx="10"/>
          </p:nvPr>
        </p:nvSpPr>
        <p:spPr/>
        <p:txBody>
          <a:bodyPr/>
          <a:lstStyle/>
          <a:p>
            <a:fld id="{D35CA6E4-D057-7F4B-AF67-8CE931AE7F40}" type="slidenum">
              <a:rPr lang="en-US" smtClean="0"/>
              <a:t>25</a:t>
            </a:fld>
            <a:endParaRPr lang="en-US"/>
          </a:p>
        </p:txBody>
      </p:sp>
    </p:spTree>
    <p:extLst>
      <p:ext uri="{BB962C8B-B14F-4D97-AF65-F5344CB8AC3E}">
        <p14:creationId xmlns:p14="http://schemas.microsoft.com/office/powerpoint/2010/main" val="13644473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How many</a:t>
            </a:r>
            <a:r>
              <a:rPr lang="en-US" baseline="0" dirty="0"/>
              <a:t> people in this exchange?</a:t>
            </a:r>
            <a:br>
              <a:rPr lang="en-US" baseline="0" dirty="0"/>
            </a:br>
            <a:r>
              <a:rPr lang="en-US" baseline="0" dirty="0"/>
              <a:t>How many genders?</a:t>
            </a:r>
          </a:p>
          <a:p>
            <a:r>
              <a:rPr lang="en-US" baseline="0" dirty="0"/>
              <a:t>Where are the nouns?</a:t>
            </a:r>
          </a:p>
          <a:p>
            <a:r>
              <a:rPr lang="en-US" baseline="0" dirty="0"/>
              <a:t>Where are the pronouns?</a:t>
            </a:r>
            <a:endParaRPr lang="en-US" dirty="0"/>
          </a:p>
        </p:txBody>
      </p:sp>
      <p:sp>
        <p:nvSpPr>
          <p:cNvPr id="4" name="Slide Number Placeholder 3"/>
          <p:cNvSpPr>
            <a:spLocks noGrp="1"/>
          </p:cNvSpPr>
          <p:nvPr>
            <p:ph type="sldNum" sz="quarter" idx="10"/>
          </p:nvPr>
        </p:nvSpPr>
        <p:spPr/>
        <p:txBody>
          <a:bodyPr/>
          <a:lstStyle/>
          <a:p>
            <a:fld id="{D35CA6E4-D057-7F4B-AF67-8CE931AE7F40}" type="slidenum">
              <a:rPr lang="en-US" smtClean="0"/>
              <a:t>26</a:t>
            </a:fld>
            <a:endParaRPr lang="en-US"/>
          </a:p>
        </p:txBody>
      </p:sp>
    </p:spTree>
    <p:extLst>
      <p:ext uri="{BB962C8B-B14F-4D97-AF65-F5344CB8AC3E}">
        <p14:creationId xmlns:p14="http://schemas.microsoft.com/office/powerpoint/2010/main" val="13644473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B154F7CA-E499-439F-A1B6-05D506626245}" type="datetimeFigureOut">
              <a:rPr lang="en-GB" smtClean="0"/>
              <a:t>16/03/2022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245EE0A-9E4E-4C77-9047-3DB570E89540}"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181391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154F7CA-E499-439F-A1B6-05D506626245}" type="datetimeFigureOut">
              <a:rPr lang="en-GB" smtClean="0"/>
              <a:t>16/03/2022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245EE0A-9E4E-4C77-9047-3DB570E89540}" type="slidenum">
              <a:rPr lang="en-GB" smtClean="0"/>
              <a:t>‹#›</a:t>
            </a:fld>
            <a:endParaRPr lang="en-GB"/>
          </a:p>
        </p:txBody>
      </p:sp>
    </p:spTree>
    <p:extLst>
      <p:ext uri="{BB962C8B-B14F-4D97-AF65-F5344CB8AC3E}">
        <p14:creationId xmlns:p14="http://schemas.microsoft.com/office/powerpoint/2010/main" val="34438976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54F7CA-E499-439F-A1B6-05D506626245}" type="datetimeFigureOut">
              <a:rPr lang="en-GB" smtClean="0"/>
              <a:t>16/03/2022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245EE0A-9E4E-4C77-9047-3DB570E89540}"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486651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154F7CA-E499-439F-A1B6-05D506626245}" type="datetimeFigureOut">
              <a:rPr lang="en-GB" smtClean="0"/>
              <a:t>16/03/2022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245EE0A-9E4E-4C77-9047-3DB570E89540}" type="slidenum">
              <a:rPr lang="en-GB" smtClean="0"/>
              <a:t>‹#›</a:t>
            </a:fld>
            <a:endParaRPr lang="en-GB"/>
          </a:p>
        </p:txBody>
      </p:sp>
    </p:spTree>
    <p:extLst>
      <p:ext uri="{BB962C8B-B14F-4D97-AF65-F5344CB8AC3E}">
        <p14:creationId xmlns:p14="http://schemas.microsoft.com/office/powerpoint/2010/main" val="17099770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154F7CA-E499-439F-A1B6-05D506626245}" type="datetimeFigureOut">
              <a:rPr lang="en-GB" smtClean="0"/>
              <a:t>16/03/2022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245EE0A-9E4E-4C77-9047-3DB570E89540}" type="slidenum">
              <a:rPr lang="en-GB" smtClean="0"/>
              <a:t>‹#›</a:t>
            </a:fld>
            <a:endParaRPr lang="en-GB"/>
          </a:p>
        </p:txBody>
      </p:sp>
    </p:spTree>
    <p:extLst>
      <p:ext uri="{BB962C8B-B14F-4D97-AF65-F5344CB8AC3E}">
        <p14:creationId xmlns:p14="http://schemas.microsoft.com/office/powerpoint/2010/main" val="12905317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154F7CA-E499-439F-A1B6-05D506626245}" type="datetimeFigureOut">
              <a:rPr lang="en-GB" smtClean="0"/>
              <a:t>16/03/2022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245EE0A-9E4E-4C77-9047-3DB570E89540}" type="slidenum">
              <a:rPr lang="en-GB" smtClean="0"/>
              <a:t>‹#›</a:t>
            </a:fld>
            <a:endParaRPr lang="en-GB"/>
          </a:p>
        </p:txBody>
      </p:sp>
    </p:spTree>
    <p:extLst>
      <p:ext uri="{BB962C8B-B14F-4D97-AF65-F5344CB8AC3E}">
        <p14:creationId xmlns:p14="http://schemas.microsoft.com/office/powerpoint/2010/main" val="41843666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154F7CA-E499-439F-A1B6-05D506626245}" type="datetimeFigureOut">
              <a:rPr lang="en-GB" smtClean="0"/>
              <a:t>16/03/2022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245EE0A-9E4E-4C77-9047-3DB570E89540}" type="slidenum">
              <a:rPr lang="en-GB" smtClean="0"/>
              <a:t>‹#›</a:t>
            </a:fld>
            <a:endParaRPr lang="en-GB"/>
          </a:p>
        </p:txBody>
      </p:sp>
    </p:spTree>
    <p:extLst>
      <p:ext uri="{BB962C8B-B14F-4D97-AF65-F5344CB8AC3E}">
        <p14:creationId xmlns:p14="http://schemas.microsoft.com/office/powerpoint/2010/main" val="14145085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154F7CA-E499-439F-A1B6-05D506626245}" type="datetimeFigureOut">
              <a:rPr lang="en-GB" smtClean="0"/>
              <a:t>16/03/2022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245EE0A-9E4E-4C77-9047-3DB570E89540}" type="slidenum">
              <a:rPr lang="en-GB" smtClean="0"/>
              <a:t>‹#›</a:t>
            </a:fld>
            <a:endParaRPr lang="en-GB"/>
          </a:p>
        </p:txBody>
      </p:sp>
    </p:spTree>
    <p:extLst>
      <p:ext uri="{BB962C8B-B14F-4D97-AF65-F5344CB8AC3E}">
        <p14:creationId xmlns:p14="http://schemas.microsoft.com/office/powerpoint/2010/main" val="4391224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154F7CA-E499-439F-A1B6-05D506626245}" type="datetimeFigureOut">
              <a:rPr lang="en-GB" smtClean="0"/>
              <a:t>16/03/2022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245EE0A-9E4E-4C77-9047-3DB570E89540}"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181963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154F7CA-E499-439F-A1B6-05D506626245}" type="datetimeFigureOut">
              <a:rPr lang="en-GB" smtClean="0"/>
              <a:t>16/03/2022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245EE0A-9E4E-4C77-9047-3DB570E89540}" type="slidenum">
              <a:rPr lang="en-GB" smtClean="0"/>
              <a:t>‹#›</a:t>
            </a:fld>
            <a:endParaRPr lang="en-GB"/>
          </a:p>
        </p:txBody>
      </p:sp>
    </p:spTree>
    <p:extLst>
      <p:ext uri="{BB962C8B-B14F-4D97-AF65-F5344CB8AC3E}">
        <p14:creationId xmlns:p14="http://schemas.microsoft.com/office/powerpoint/2010/main" val="40781813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154F7CA-E499-439F-A1B6-05D506626245}" type="datetimeFigureOut">
              <a:rPr lang="en-GB" smtClean="0"/>
              <a:t>16/03/2022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245EE0A-9E4E-4C77-9047-3DB570E89540}" type="slidenum">
              <a:rPr lang="en-GB" smtClean="0"/>
              <a:t>‹#›</a:t>
            </a:fld>
            <a:endParaRPr lang="en-GB"/>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261973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B154F7CA-E499-439F-A1B6-05D506626245}" type="datetimeFigureOut">
              <a:rPr lang="en-GB" smtClean="0"/>
              <a:t>16/03/2022</a:t>
            </a:fld>
            <a:endParaRPr lang="en-GB"/>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C245EE0A-9E4E-4C77-9047-3DB570E89540}" type="slidenum">
              <a:rPr lang="en-GB" smtClean="0"/>
              <a:t>‹#›</a:t>
            </a:fld>
            <a:endParaRPr lang="en-GB"/>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76671427"/>
      </p:ext>
    </p:extLst>
  </p:cSld>
  <p:clrMap bg1="lt1" tx1="dk1" bg2="lt2" tx2="dk2" accent1="accent1" accent2="accent2" accent3="accent3" accent4="accent4" accent5="accent5" accent6="accent6" hlink="hlink" folHlink="folHlink"/>
  <p:sldLayoutIdLst>
    <p:sldLayoutId id="2147483821" r:id="rId1"/>
    <p:sldLayoutId id="2147483822" r:id="rId2"/>
    <p:sldLayoutId id="2147483823" r:id="rId3"/>
    <p:sldLayoutId id="2147483824" r:id="rId4"/>
    <p:sldLayoutId id="2147483825" r:id="rId5"/>
    <p:sldLayoutId id="2147483826" r:id="rId6"/>
    <p:sldLayoutId id="2147483827" r:id="rId7"/>
    <p:sldLayoutId id="2147483828" r:id="rId8"/>
    <p:sldLayoutId id="2147483829" r:id="rId9"/>
    <p:sldLayoutId id="2147483830" r:id="rId10"/>
    <p:sldLayoutId id="2147483831"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slideLayout" Target="../slideLayouts/slideLayout2.xml"/><Relationship Id="rId1" Type="http://schemas.openxmlformats.org/officeDocument/2006/relationships/tags" Target="../tags/tag1.xml"/></Relationships>
</file>

<file path=ppt/slides/_rels/slide1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652097-6263-47BE-8020-F3A7E90E4BEA}"/>
              </a:ext>
            </a:extLst>
          </p:cNvPr>
          <p:cNvSpPr>
            <a:spLocks noGrp="1"/>
          </p:cNvSpPr>
          <p:nvPr>
            <p:ph type="ctrTitle"/>
          </p:nvPr>
        </p:nvSpPr>
        <p:spPr/>
        <p:txBody>
          <a:bodyPr/>
          <a:lstStyle/>
          <a:p>
            <a:r>
              <a:rPr lang="en-GB" dirty="0"/>
              <a:t>The Critical Commentary</a:t>
            </a:r>
          </a:p>
        </p:txBody>
      </p:sp>
      <p:sp>
        <p:nvSpPr>
          <p:cNvPr id="3" name="Subtitle 2">
            <a:extLst>
              <a:ext uri="{FF2B5EF4-FFF2-40B4-BE49-F238E27FC236}">
                <a16:creationId xmlns:a16="http://schemas.microsoft.com/office/drawing/2014/main" id="{374638B5-5A1B-4CBF-8E10-CD83524D9218}"/>
              </a:ext>
            </a:extLst>
          </p:cNvPr>
          <p:cNvSpPr>
            <a:spLocks noGrp="1"/>
          </p:cNvSpPr>
          <p:nvPr>
            <p:ph type="subTitle" idx="1"/>
          </p:nvPr>
        </p:nvSpPr>
        <p:spPr/>
        <p:txBody>
          <a:bodyPr/>
          <a:lstStyle/>
          <a:p>
            <a:r>
              <a:rPr lang="en-GB" dirty="0"/>
              <a:t>Thursday 10/03/22</a:t>
            </a:r>
          </a:p>
        </p:txBody>
      </p:sp>
    </p:spTree>
    <p:extLst>
      <p:ext uri="{BB962C8B-B14F-4D97-AF65-F5344CB8AC3E}">
        <p14:creationId xmlns:p14="http://schemas.microsoft.com/office/powerpoint/2010/main" val="13420295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FAE1107-CEC3-4041-8BAA-CDB6F6759B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C2C456CE-AD77-DF40-B295-DDB47EC41A4D}"/>
              </a:ext>
            </a:extLst>
          </p:cNvPr>
          <p:cNvSpPr txBox="1"/>
          <p:nvPr/>
        </p:nvSpPr>
        <p:spPr>
          <a:xfrm>
            <a:off x="876517" y="533716"/>
            <a:ext cx="3779085" cy="1499616"/>
          </a:xfrm>
          <a:prstGeom prst="rect">
            <a:avLst/>
          </a:prstGeom>
        </p:spPr>
        <p:txBody>
          <a:bodyPr vert="horz" lIns="91440" tIns="45720" rIns="91440" bIns="45720" rtlCol="0" anchor="ctr">
            <a:normAutofit/>
          </a:bodyPr>
          <a:lstStyle/>
          <a:p>
            <a:pPr defTabSz="914400">
              <a:lnSpc>
                <a:spcPct val="80000"/>
              </a:lnSpc>
              <a:spcBef>
                <a:spcPct val="0"/>
              </a:spcBef>
              <a:spcAft>
                <a:spcPts val="600"/>
              </a:spcAft>
            </a:pPr>
            <a:r>
              <a:rPr lang="en-US" sz="5000" b="1" cap="all" spc="100" dirty="0">
                <a:solidFill>
                  <a:srgbClr val="FFFFFF"/>
                </a:solidFill>
                <a:latin typeface="+mj-lt"/>
                <a:ea typeface="+mj-ea"/>
                <a:cs typeface="+mj-cs"/>
              </a:rPr>
              <a:t>Creative Practice</a:t>
            </a:r>
          </a:p>
        </p:txBody>
      </p:sp>
      <p:cxnSp>
        <p:nvCxnSpPr>
          <p:cNvPr id="12" name="Straight Connector 11">
            <a:extLst>
              <a:ext uri="{FF2B5EF4-FFF2-40B4-BE49-F238E27FC236}">
                <a16:creationId xmlns:a16="http://schemas.microsoft.com/office/drawing/2014/main" id="{1AEA88FB-F5DD-45CE-AAE1-7B33D0ABDD2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2" name="TextBox 1"/>
          <p:cNvSpPr txBox="1"/>
          <p:nvPr/>
        </p:nvSpPr>
        <p:spPr>
          <a:xfrm>
            <a:off x="240030" y="1965960"/>
            <a:ext cx="5052061" cy="3931920"/>
          </a:xfrm>
          <a:prstGeom prst="rect">
            <a:avLst/>
          </a:prstGeom>
        </p:spPr>
        <p:txBody>
          <a:bodyPr vert="horz" lIns="45720" tIns="45720" rIns="45720" bIns="45720" rtlCol="0">
            <a:noAutofit/>
          </a:bodyPr>
          <a:lstStyle/>
          <a:p>
            <a:pPr marL="342900" indent="-342900" defTabSz="914400">
              <a:lnSpc>
                <a:spcPct val="90000"/>
              </a:lnSpc>
              <a:spcAft>
                <a:spcPts val="600"/>
              </a:spcAft>
              <a:buClr>
                <a:schemeClr val="accent1"/>
              </a:buClr>
              <a:buFont typeface="Wingdings" panose="05000000000000000000" pitchFamily="2" charset="2"/>
              <a:buChar char="§"/>
            </a:pPr>
            <a:r>
              <a:rPr lang="en-US" sz="1900" dirty="0">
                <a:solidFill>
                  <a:schemeClr val="bg1"/>
                </a:solidFill>
              </a:rPr>
              <a:t>- The creative work should evoke a mood and provoke emotions in the reader.</a:t>
            </a:r>
          </a:p>
          <a:p>
            <a:pPr marL="342900" indent="-342900" defTabSz="914400">
              <a:lnSpc>
                <a:spcPct val="90000"/>
              </a:lnSpc>
              <a:spcAft>
                <a:spcPts val="600"/>
              </a:spcAft>
              <a:buClr>
                <a:schemeClr val="accent1"/>
              </a:buClr>
              <a:buFont typeface="Wingdings" panose="05000000000000000000" pitchFamily="2" charset="2"/>
              <a:buChar char="§"/>
            </a:pPr>
            <a:r>
              <a:rPr lang="en-US" sz="1900" dirty="0">
                <a:solidFill>
                  <a:schemeClr val="bg1"/>
                </a:solidFill>
              </a:rPr>
              <a:t>- It will conjure compelling characters and a sense of place, and time. </a:t>
            </a:r>
          </a:p>
          <a:p>
            <a:pPr marL="342900" indent="-342900" defTabSz="914400">
              <a:lnSpc>
                <a:spcPct val="90000"/>
              </a:lnSpc>
              <a:spcAft>
                <a:spcPts val="600"/>
              </a:spcAft>
              <a:buClr>
                <a:schemeClr val="accent1"/>
              </a:buClr>
              <a:buFont typeface="Wingdings" panose="05000000000000000000" pitchFamily="2" charset="2"/>
              <a:buChar char="§"/>
            </a:pPr>
            <a:r>
              <a:rPr lang="en-US" sz="1900" dirty="0">
                <a:solidFill>
                  <a:schemeClr val="bg1"/>
                </a:solidFill>
              </a:rPr>
              <a:t>- It will draw the reader in and make us want to keep reading.</a:t>
            </a:r>
          </a:p>
          <a:p>
            <a:pPr marL="342900" indent="-342900" defTabSz="914400">
              <a:lnSpc>
                <a:spcPct val="90000"/>
              </a:lnSpc>
              <a:spcAft>
                <a:spcPts val="600"/>
              </a:spcAft>
              <a:buClr>
                <a:schemeClr val="accent1"/>
              </a:buClr>
              <a:buFont typeface="Wingdings" panose="05000000000000000000" pitchFamily="2" charset="2"/>
              <a:buChar char="§"/>
            </a:pPr>
            <a:r>
              <a:rPr lang="en-US" sz="1900" dirty="0">
                <a:solidFill>
                  <a:schemeClr val="bg1"/>
                </a:solidFill>
              </a:rPr>
              <a:t>- It will employ tools of the craft: vivid language and imagery that allows the reader to ‘see’ in a new way.</a:t>
            </a:r>
          </a:p>
          <a:p>
            <a:pPr marL="342900" indent="-342900" defTabSz="914400">
              <a:lnSpc>
                <a:spcPct val="90000"/>
              </a:lnSpc>
              <a:spcAft>
                <a:spcPts val="600"/>
              </a:spcAft>
              <a:buClr>
                <a:schemeClr val="accent1"/>
              </a:buClr>
              <a:buFont typeface="Wingdings" panose="05000000000000000000" pitchFamily="2" charset="2"/>
              <a:buChar char="§"/>
            </a:pPr>
            <a:r>
              <a:rPr lang="en-US" sz="1900" dirty="0">
                <a:solidFill>
                  <a:schemeClr val="bg1"/>
                </a:solidFill>
              </a:rPr>
              <a:t>-  It will engage with conventions of form (e.g. rhythm and rhyme) even if it challenges those conventions. </a:t>
            </a:r>
          </a:p>
          <a:p>
            <a:pPr marL="342900" indent="-342900" defTabSz="914400">
              <a:lnSpc>
                <a:spcPct val="90000"/>
              </a:lnSpc>
              <a:spcAft>
                <a:spcPts val="600"/>
              </a:spcAft>
              <a:buClr>
                <a:schemeClr val="accent1"/>
              </a:buClr>
              <a:buFont typeface="Wingdings" panose="05000000000000000000" pitchFamily="2" charset="2"/>
              <a:buChar char="§"/>
            </a:pPr>
            <a:r>
              <a:rPr lang="en-US" sz="1900" dirty="0">
                <a:solidFill>
                  <a:schemeClr val="bg1"/>
                </a:solidFill>
              </a:rPr>
              <a:t>-  The writer will have considered the narrative voice (who is telling the story and how are they telling it?)</a:t>
            </a:r>
          </a:p>
        </p:txBody>
      </p:sp>
      <p:pic>
        <p:nvPicPr>
          <p:cNvPr id="5" name="Picture 4" descr="A picture containing text&#10;&#10;Description automatically generated">
            <a:extLst>
              <a:ext uri="{FF2B5EF4-FFF2-40B4-BE49-F238E27FC236}">
                <a16:creationId xmlns:a16="http://schemas.microsoft.com/office/drawing/2014/main" id="{F8183B20-74C1-41B9-A1D1-F202FBEC312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6000" y="1198892"/>
            <a:ext cx="5455921" cy="4460215"/>
          </a:xfrm>
          <a:prstGeom prst="rect">
            <a:avLst/>
          </a:prstGeom>
        </p:spPr>
      </p:pic>
    </p:spTree>
    <p:extLst>
      <p:ext uri="{BB962C8B-B14F-4D97-AF65-F5344CB8AC3E}">
        <p14:creationId xmlns:p14="http://schemas.microsoft.com/office/powerpoint/2010/main" val="30457358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BDDD243-ED5F-4896-B18B-ABCF4B7E1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457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19E6BB3-DF2B-4751-97C5-B3DB949AED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71998"/>
            <a:ext cx="12188952" cy="228554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DE2912-2AD6-4D31-B71F-57DA24C23604}"/>
              </a:ext>
            </a:extLst>
          </p:cNvPr>
          <p:cNvSpPr>
            <a:spLocks noGrp="1"/>
          </p:cNvSpPr>
          <p:nvPr>
            <p:ph type="title"/>
          </p:nvPr>
        </p:nvSpPr>
        <p:spPr>
          <a:xfrm>
            <a:off x="1024128" y="4911819"/>
            <a:ext cx="9720072" cy="1499616"/>
          </a:xfrm>
        </p:spPr>
        <p:txBody>
          <a:bodyPr>
            <a:normAutofit/>
          </a:bodyPr>
          <a:lstStyle/>
          <a:p>
            <a:r>
              <a:rPr lang="cy-GB" b="1">
                <a:solidFill>
                  <a:srgbClr val="FFFFFF"/>
                </a:solidFill>
              </a:rPr>
              <a:t>WHAT IS THE CRITICAL COMMENTARY?</a:t>
            </a:r>
            <a:br>
              <a:rPr lang="en-US" b="1">
                <a:solidFill>
                  <a:srgbClr val="FFFFFF"/>
                </a:solidFill>
              </a:rPr>
            </a:br>
            <a:endParaRPr lang="en-GB">
              <a:solidFill>
                <a:srgbClr val="FFFFFF"/>
              </a:solidFill>
            </a:endParaRPr>
          </a:p>
        </p:txBody>
      </p:sp>
      <p:sp>
        <p:nvSpPr>
          <p:cNvPr id="4" name="Content Placeholder 3">
            <a:extLst>
              <a:ext uri="{FF2B5EF4-FFF2-40B4-BE49-F238E27FC236}">
                <a16:creationId xmlns:a16="http://schemas.microsoft.com/office/drawing/2014/main" id="{494CFEDB-4344-44C7-AB2B-B5AE011790DD}"/>
              </a:ext>
            </a:extLst>
          </p:cNvPr>
          <p:cNvSpPr txBox="1">
            <a:spLocks noGrp="1"/>
          </p:cNvSpPr>
          <p:nvPr>
            <p:ph idx="1"/>
          </p:nvPr>
        </p:nvSpPr>
        <p:spPr>
          <a:xfrm>
            <a:off x="1024128" y="643467"/>
            <a:ext cx="5071871" cy="3606798"/>
          </a:xfrm>
          <a:prstGeom prst="rect">
            <a:avLst/>
          </a:prstGeom>
        </p:spPr>
        <p:txBody>
          <a:bodyPr rtlCol="0" anchor="ctr">
            <a:normAutofit fontScale="77500" lnSpcReduction="20000"/>
          </a:bodyPr>
          <a:lstStyle/>
          <a:p>
            <a:r>
              <a:rPr lang="en-GB" sz="2000" dirty="0"/>
              <a:t>The critical commentary isn’t a </a:t>
            </a:r>
            <a:r>
              <a:rPr lang="en-GB" sz="2000" i="1" dirty="0"/>
              <a:t>description</a:t>
            </a:r>
            <a:r>
              <a:rPr lang="en-GB" sz="2000" dirty="0"/>
              <a:t> of the poem or story you have written.</a:t>
            </a:r>
          </a:p>
          <a:p>
            <a:pPr marL="0" indent="0">
              <a:buNone/>
            </a:pPr>
            <a:r>
              <a:rPr lang="en-GB" sz="2000" dirty="0"/>
              <a:t>	RATHER</a:t>
            </a:r>
          </a:p>
          <a:p>
            <a:r>
              <a:rPr lang="en-GB" sz="2000" dirty="0"/>
              <a:t>It is a </a:t>
            </a:r>
            <a:r>
              <a:rPr lang="en-GB" sz="2000" i="1" dirty="0"/>
              <a:t>reflective</a:t>
            </a:r>
            <a:r>
              <a:rPr lang="en-GB" sz="2000" dirty="0"/>
              <a:t>,</a:t>
            </a:r>
            <a:r>
              <a:rPr lang="en-GB" sz="2000" i="1" dirty="0"/>
              <a:t> evaluative</a:t>
            </a:r>
            <a:r>
              <a:rPr lang="en-GB" sz="2000" dirty="0"/>
              <a:t> and </a:t>
            </a:r>
            <a:r>
              <a:rPr lang="en-GB" sz="2000" i="1" dirty="0"/>
              <a:t>analytical</a:t>
            </a:r>
            <a:r>
              <a:rPr lang="en-GB" sz="2000" dirty="0"/>
              <a:t> exercise.</a:t>
            </a:r>
          </a:p>
          <a:p>
            <a:pPr marL="0" indent="0">
              <a:buNone/>
            </a:pPr>
            <a:r>
              <a:rPr lang="en-GB" sz="2000" dirty="0"/>
              <a:t>	IT’S ALSO</a:t>
            </a:r>
          </a:p>
          <a:p>
            <a:r>
              <a:rPr lang="en-GB" sz="2000" dirty="0"/>
              <a:t>A place where the critical and creative intersect in mutually illuminating ways. It’s a dialogue between your critical and creative practice. The essay needs to:</a:t>
            </a:r>
          </a:p>
          <a:p>
            <a:endParaRPr lang="en-GB" sz="2000" dirty="0"/>
          </a:p>
          <a:p>
            <a:pPr marL="457200" indent="-457200">
              <a:buFont typeface="+mj-lt"/>
              <a:buAutoNum type="arabicPeriod"/>
            </a:pPr>
            <a:r>
              <a:rPr lang="en-GB" sz="2000" dirty="0">
                <a:latin typeface="Arial" panose="020B0604020202020204" pitchFamily="34" charset="0"/>
                <a:cs typeface="Arial" panose="020B0604020202020204" pitchFamily="34" charset="0"/>
              </a:rPr>
              <a:t>REFLECT ON THE PROCESS OF WRITING</a:t>
            </a:r>
          </a:p>
          <a:p>
            <a:pPr marL="457200" indent="-457200">
              <a:buFont typeface="+mj-lt"/>
              <a:buAutoNum type="arabicPeriod"/>
            </a:pPr>
            <a:r>
              <a:rPr lang="en-GB" sz="2000" dirty="0">
                <a:latin typeface="Arial" panose="020B0604020202020204" pitchFamily="34" charset="0"/>
                <a:cs typeface="Arial" panose="020B0604020202020204" pitchFamily="34" charset="0"/>
              </a:rPr>
              <a:t>CONTEXTUALISE YOUR WRITING</a:t>
            </a:r>
          </a:p>
          <a:p>
            <a:pPr marL="457200" indent="-457200">
              <a:buFont typeface="+mj-lt"/>
              <a:buAutoNum type="arabicPeriod"/>
            </a:pPr>
            <a:r>
              <a:rPr lang="en-GB" sz="2000" dirty="0">
                <a:latin typeface="Arial" panose="020B0604020202020204" pitchFamily="34" charset="0"/>
                <a:cs typeface="Arial" panose="020B0604020202020204" pitchFamily="34" charset="0"/>
              </a:rPr>
              <a:t>INCLUDE THEORETICAL CONSIDERATIONS</a:t>
            </a:r>
          </a:p>
          <a:p>
            <a:endParaRPr lang="en-US" sz="2000" dirty="0"/>
          </a:p>
        </p:txBody>
      </p:sp>
      <p:pic>
        <p:nvPicPr>
          <p:cNvPr id="6" name="Picture 5" descr="A sign on a brick wall&#10;&#10;Description automatically generated with medium confidence">
            <a:extLst>
              <a:ext uri="{FF2B5EF4-FFF2-40B4-BE49-F238E27FC236}">
                <a16:creationId xmlns:a16="http://schemas.microsoft.com/office/drawing/2014/main" id="{E4561F1D-0AB5-477D-80A6-BAE55D6EFAD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17734" y="1111747"/>
            <a:ext cx="4747090" cy="2670238"/>
          </a:xfrm>
          <a:prstGeom prst="rect">
            <a:avLst/>
          </a:prstGeom>
        </p:spPr>
      </p:pic>
      <p:cxnSp>
        <p:nvCxnSpPr>
          <p:cNvPr id="15" name="Straight Connector 14">
            <a:extLst>
              <a:ext uri="{FF2B5EF4-FFF2-40B4-BE49-F238E27FC236}">
                <a16:creationId xmlns:a16="http://schemas.microsoft.com/office/drawing/2014/main" id="{A61721DD-D110-44EE-82A7-D56AB687E6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5204427"/>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742894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81AEB8A9-B768-4E30-BA55-D919E6687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01" y="-2"/>
            <a:ext cx="4069936" cy="685800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DA4618-91E6-477B-A592-D4BD92CACB0C}"/>
              </a:ext>
            </a:extLst>
          </p:cNvPr>
          <p:cNvSpPr>
            <a:spLocks noGrp="1"/>
          </p:cNvSpPr>
          <p:nvPr>
            <p:ph type="title"/>
          </p:nvPr>
        </p:nvSpPr>
        <p:spPr>
          <a:xfrm>
            <a:off x="310039" y="640080"/>
            <a:ext cx="3429855" cy="5613236"/>
          </a:xfrm>
        </p:spPr>
        <p:txBody>
          <a:bodyPr anchor="ctr">
            <a:normAutofit/>
          </a:bodyPr>
          <a:lstStyle/>
          <a:p>
            <a:r>
              <a:rPr lang="en-GB" dirty="0">
                <a:solidFill>
                  <a:srgbClr val="FFFFFF"/>
                </a:solidFill>
              </a:rPr>
              <a:t>Purpose of a Commentary</a:t>
            </a:r>
          </a:p>
        </p:txBody>
      </p:sp>
      <p:sp>
        <p:nvSpPr>
          <p:cNvPr id="3" name="Content Placeholder 2">
            <a:extLst>
              <a:ext uri="{FF2B5EF4-FFF2-40B4-BE49-F238E27FC236}">
                <a16:creationId xmlns:a16="http://schemas.microsoft.com/office/drawing/2014/main" id="{73A605E1-D748-45DD-A94C-5C8B32BA958F}"/>
              </a:ext>
            </a:extLst>
          </p:cNvPr>
          <p:cNvSpPr>
            <a:spLocks noGrp="1"/>
          </p:cNvSpPr>
          <p:nvPr>
            <p:ph idx="1"/>
          </p:nvPr>
        </p:nvSpPr>
        <p:spPr>
          <a:xfrm>
            <a:off x="4709823" y="640080"/>
            <a:ext cx="7172138" cy="3745107"/>
          </a:xfrm>
        </p:spPr>
        <p:txBody>
          <a:bodyPr>
            <a:normAutofit fontScale="77500" lnSpcReduction="20000"/>
          </a:bodyPr>
          <a:lstStyle/>
          <a:p>
            <a:pPr marL="0" indent="0">
              <a:buNone/>
            </a:pPr>
            <a:endParaRPr lang="en-GB" altLang="en-US" sz="2500" dirty="0"/>
          </a:p>
          <a:p>
            <a:pPr marL="0" indent="0">
              <a:buNone/>
            </a:pPr>
            <a:r>
              <a:rPr lang="en-GB" altLang="en-US" sz="2500" dirty="0"/>
              <a:t>To show that you are able to </a:t>
            </a:r>
            <a:r>
              <a:rPr lang="en-GB" altLang="en-US" sz="2500" b="1" dirty="0"/>
              <a:t>analyse and evaluate your creative work </a:t>
            </a:r>
          </a:p>
          <a:p>
            <a:pPr marL="0" indent="0">
              <a:buNone/>
            </a:pPr>
            <a:r>
              <a:rPr lang="en-GB" altLang="en-US" sz="2500" b="1" dirty="0"/>
              <a:t>To demonstrate that you:</a:t>
            </a:r>
          </a:p>
          <a:p>
            <a:pPr>
              <a:buFont typeface="Wingdings" panose="05000000000000000000" pitchFamily="2" charset="2"/>
              <a:buChar char="§"/>
            </a:pPr>
            <a:r>
              <a:rPr lang="en-GB" altLang="en-US" sz="2500" dirty="0"/>
              <a:t> are gaining knowledge and understanding of the techniques and processes you have used to produce your finished piece;</a:t>
            </a:r>
          </a:p>
          <a:p>
            <a:pPr>
              <a:buFont typeface="Wingdings" panose="05000000000000000000" pitchFamily="2" charset="2"/>
              <a:buChar char="§"/>
            </a:pPr>
            <a:r>
              <a:rPr lang="en-GB" altLang="en-US" sz="2500" dirty="0"/>
              <a:t> understand the effects these techniques and processes have had on your writing (and on the reader);</a:t>
            </a:r>
          </a:p>
          <a:p>
            <a:pPr>
              <a:buFont typeface="Wingdings" panose="05000000000000000000" pitchFamily="2" charset="2"/>
              <a:buChar char="§"/>
            </a:pPr>
            <a:r>
              <a:rPr lang="en-GB" altLang="en-US" sz="2500" dirty="0"/>
              <a:t> have read up on your genre and themes, and understand how your work relates to these;</a:t>
            </a:r>
          </a:p>
          <a:p>
            <a:pPr>
              <a:buFont typeface="Wingdings" panose="05000000000000000000" pitchFamily="2" charset="2"/>
              <a:buChar char="§"/>
            </a:pPr>
            <a:r>
              <a:rPr lang="en-GB" altLang="en-US" sz="2500" dirty="0"/>
              <a:t> understand and act upon the feedback you are given – making decisions on what is useful and what is not.</a:t>
            </a:r>
          </a:p>
          <a:p>
            <a:endParaRPr lang="en-GB" altLang="en-US" sz="2500" dirty="0"/>
          </a:p>
          <a:p>
            <a:endParaRPr lang="en-GB" sz="1200" dirty="0"/>
          </a:p>
        </p:txBody>
      </p:sp>
      <p:pic>
        <p:nvPicPr>
          <p:cNvPr id="4" name="Picture 3" descr="A picture containing person, outdoor&#10;&#10;Description automatically generated">
            <a:extLst>
              <a:ext uri="{FF2B5EF4-FFF2-40B4-BE49-F238E27FC236}">
                <a16:creationId xmlns:a16="http://schemas.microsoft.com/office/drawing/2014/main" id="{F4A7EF3D-5D83-4D44-8863-2C60AFF292C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33823" y="4553084"/>
            <a:ext cx="4112138" cy="1685977"/>
          </a:xfrm>
          <a:prstGeom prst="rect">
            <a:avLst/>
          </a:prstGeom>
        </p:spPr>
      </p:pic>
    </p:spTree>
    <p:extLst>
      <p:ext uri="{BB962C8B-B14F-4D97-AF65-F5344CB8AC3E}">
        <p14:creationId xmlns:p14="http://schemas.microsoft.com/office/powerpoint/2010/main" val="8419318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DE2912-2AD6-4D31-B71F-57DA24C23604}"/>
              </a:ext>
            </a:extLst>
          </p:cNvPr>
          <p:cNvSpPr>
            <a:spLocks noGrp="1"/>
          </p:cNvSpPr>
          <p:nvPr>
            <p:ph type="title"/>
          </p:nvPr>
        </p:nvSpPr>
        <p:spPr>
          <a:xfrm>
            <a:off x="964788" y="804333"/>
            <a:ext cx="3391900" cy="5249334"/>
          </a:xfrm>
        </p:spPr>
        <p:txBody>
          <a:bodyPr>
            <a:normAutofit/>
          </a:bodyPr>
          <a:lstStyle/>
          <a:p>
            <a:pPr algn="r"/>
            <a:r>
              <a:rPr lang="cy-GB" sz="4600" b="1">
                <a:solidFill>
                  <a:srgbClr val="FFFFFF"/>
                </a:solidFill>
              </a:rPr>
              <a:t>Your commentary should...</a:t>
            </a:r>
            <a:br>
              <a:rPr lang="en-US" sz="4600" b="1">
                <a:solidFill>
                  <a:srgbClr val="FFFFFF"/>
                </a:solidFill>
              </a:rPr>
            </a:br>
            <a:endParaRPr lang="en-GB" sz="4600">
              <a:solidFill>
                <a:srgbClr val="FFFFFF"/>
              </a:solidFill>
            </a:endParaRPr>
          </a:p>
        </p:txBody>
      </p:sp>
      <p:sp>
        <p:nvSpPr>
          <p:cNvPr id="3" name="Content Placeholder 2">
            <a:extLst>
              <a:ext uri="{FF2B5EF4-FFF2-40B4-BE49-F238E27FC236}">
                <a16:creationId xmlns:a16="http://schemas.microsoft.com/office/drawing/2014/main" id="{7C57919C-6EFC-44F4-ABEB-99E01BC8E1B2}"/>
              </a:ext>
            </a:extLst>
          </p:cNvPr>
          <p:cNvSpPr>
            <a:spLocks noGrp="1"/>
          </p:cNvSpPr>
          <p:nvPr>
            <p:ph idx="1"/>
          </p:nvPr>
        </p:nvSpPr>
        <p:spPr>
          <a:xfrm>
            <a:off x="4951048" y="804332"/>
            <a:ext cx="6981872" cy="5859357"/>
          </a:xfrm>
        </p:spPr>
        <p:txBody>
          <a:bodyPr anchor="ctr">
            <a:normAutofit fontScale="92500" lnSpcReduction="10000"/>
          </a:bodyPr>
          <a:lstStyle/>
          <a:p>
            <a:pPr marL="742950" lvl="1" indent="-285750">
              <a:buFont typeface="Arial"/>
              <a:buChar char="•"/>
            </a:pPr>
            <a:r>
              <a:rPr lang="en-GB" sz="2400" dirty="0"/>
              <a:t>evaluate the creative decisions you made, in terms of what you set out to achieve and how well you accomplished those aims;</a:t>
            </a:r>
          </a:p>
          <a:p>
            <a:pPr marL="742950" lvl="1" indent="-285750">
              <a:buFont typeface="Arial"/>
              <a:buChar char="•"/>
            </a:pPr>
            <a:r>
              <a:rPr lang="en-GB" sz="2400" dirty="0"/>
              <a:t>reflect upon the research that you have undertaken in preparation for your creative work;</a:t>
            </a:r>
          </a:p>
          <a:p>
            <a:pPr marL="742950" lvl="1" indent="-285750">
              <a:buFont typeface="Arial"/>
              <a:buChar char="•"/>
            </a:pPr>
            <a:r>
              <a:rPr lang="en-GB" sz="2400" dirty="0"/>
              <a:t>evaluate the way in which your critical and creative practice are developing;</a:t>
            </a:r>
          </a:p>
          <a:p>
            <a:pPr marL="742950" lvl="1" indent="-285750">
              <a:buFont typeface="Arial"/>
              <a:buChar char="•"/>
            </a:pPr>
            <a:r>
              <a:rPr lang="en-GB" sz="2400" dirty="0"/>
              <a:t>contextualise your writing within the context of critical and creative literature; </a:t>
            </a:r>
          </a:p>
          <a:p>
            <a:pPr marL="742950" lvl="1" indent="-285750">
              <a:buFont typeface="Arial"/>
              <a:buChar char="•"/>
            </a:pPr>
            <a:r>
              <a:rPr lang="en-GB" sz="2400" dirty="0"/>
              <a:t>be written with the same academic tone as a regular essay;</a:t>
            </a:r>
          </a:p>
          <a:p>
            <a:pPr marL="742950" lvl="1" indent="-285750">
              <a:buFont typeface="Arial"/>
              <a:buChar char="•"/>
            </a:pPr>
            <a:r>
              <a:rPr lang="en-GB" sz="2400" dirty="0"/>
              <a:t>contain quotations or citations from properly referenced sources.</a:t>
            </a:r>
          </a:p>
          <a:p>
            <a:pPr marL="0" indent="0">
              <a:buNone/>
            </a:pPr>
            <a:endParaRPr lang="en-GB" sz="3200" b="1" dirty="0"/>
          </a:p>
          <a:p>
            <a:pPr marL="0" indent="0" algn="ctr">
              <a:buNone/>
            </a:pPr>
            <a:r>
              <a:rPr lang="en-GB" sz="3200" b="1" dirty="0"/>
              <a:t>Please use the referencing guide on Moodle.</a:t>
            </a:r>
          </a:p>
          <a:p>
            <a:endParaRPr lang="en-GB" sz="3200" dirty="0"/>
          </a:p>
        </p:txBody>
      </p:sp>
    </p:spTree>
    <p:extLst>
      <p:ext uri="{BB962C8B-B14F-4D97-AF65-F5344CB8AC3E}">
        <p14:creationId xmlns:p14="http://schemas.microsoft.com/office/powerpoint/2010/main" val="34800045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Freeform 16">
            <a:extLst>
              <a:ext uri="{FF2B5EF4-FFF2-40B4-BE49-F238E27FC236}">
                <a16:creationId xmlns:a16="http://schemas.microsoft.com/office/drawing/2014/main" id="{A10C41F2-1746-4431-9B52-B9F147A89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custGeom>
            <a:avLst/>
            <a:gdLst>
              <a:gd name="connsiteX0" fmla="*/ 0 w 3096136"/>
              <a:gd name="connsiteY0" fmla="*/ 0 h 5856137"/>
              <a:gd name="connsiteX1" fmla="*/ 3096136 w 3096136"/>
              <a:gd name="connsiteY1" fmla="*/ 0 h 5856137"/>
              <a:gd name="connsiteX2" fmla="*/ 3096136 w 3096136"/>
              <a:gd name="connsiteY2" fmla="*/ 5856137 h 5856137"/>
              <a:gd name="connsiteX3" fmla="*/ 0 w 3096136"/>
              <a:gd name="connsiteY3" fmla="*/ 5856137 h 5856137"/>
            </a:gdLst>
            <a:ahLst/>
            <a:cxnLst>
              <a:cxn ang="0">
                <a:pos x="connsiteX0" y="connsiteY0"/>
              </a:cxn>
              <a:cxn ang="0">
                <a:pos x="connsiteX1" y="connsiteY1"/>
              </a:cxn>
              <a:cxn ang="0">
                <a:pos x="connsiteX2" y="connsiteY2"/>
              </a:cxn>
              <a:cxn ang="0">
                <a:pos x="connsiteX3" y="connsiteY3"/>
              </a:cxn>
            </a:cxnLst>
            <a:rect l="l" t="t" r="r" b="b"/>
            <a:pathLst>
              <a:path w="3096136" h="5856137">
                <a:moveTo>
                  <a:pt x="0" y="0"/>
                </a:moveTo>
                <a:lnTo>
                  <a:pt x="3096136" y="0"/>
                </a:lnTo>
                <a:lnTo>
                  <a:pt x="3096136" y="5856137"/>
                </a:lnTo>
                <a:lnTo>
                  <a:pt x="0" y="5856137"/>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prstClr val="white"/>
              </a:solidFill>
            </a:endParaRPr>
          </a:p>
        </p:txBody>
      </p:sp>
      <p:sp>
        <p:nvSpPr>
          <p:cNvPr id="10" name="Rectangle 9">
            <a:extLst>
              <a:ext uri="{FF2B5EF4-FFF2-40B4-BE49-F238E27FC236}">
                <a16:creationId xmlns:a16="http://schemas.microsoft.com/office/drawing/2014/main" id="{7984928E-D694-4849-BBAD-D7C7DC405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4020" y="643461"/>
            <a:ext cx="7654513" cy="557106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217777" y="810172"/>
            <a:ext cx="7006998" cy="1245732"/>
          </a:xfrm>
        </p:spPr>
        <p:txBody>
          <a:bodyPr anchor="t">
            <a:normAutofit/>
          </a:bodyPr>
          <a:lstStyle/>
          <a:p>
            <a:r>
              <a:rPr lang="en-GB" dirty="0">
                <a:solidFill>
                  <a:srgbClr val="FFFFFF"/>
                </a:solidFill>
              </a:rPr>
              <a:t>Essay Structure</a:t>
            </a:r>
          </a:p>
        </p:txBody>
      </p:sp>
      <p:sp>
        <p:nvSpPr>
          <p:cNvPr id="12" name="Freeform 18">
            <a:extLst>
              <a:ext uri="{FF2B5EF4-FFF2-40B4-BE49-F238E27FC236}">
                <a16:creationId xmlns:a16="http://schemas.microsoft.com/office/drawing/2014/main" id="{A24A153C-9BEC-46E7-9AA4-DFC65A2B1A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69400" y="1910808"/>
            <a:ext cx="5571069" cy="3036377"/>
          </a:xfrm>
          <a:custGeom>
            <a:avLst/>
            <a:gdLst>
              <a:gd name="connsiteX0" fmla="*/ 5215514 w 5851096"/>
              <a:gd name="connsiteY0" fmla="*/ 659222 h 3089525"/>
              <a:gd name="connsiteX1" fmla="*/ 5783878 w 5851096"/>
              <a:gd name="connsiteY1" fmla="*/ 1223782 h 3089525"/>
              <a:gd name="connsiteX2" fmla="*/ 5215514 w 5851096"/>
              <a:gd name="connsiteY2" fmla="*/ 659222 h 3089525"/>
              <a:gd name="connsiteX3" fmla="*/ 5215514 w 5851096"/>
              <a:gd name="connsiteY3" fmla="*/ 2417442 h 3089525"/>
              <a:gd name="connsiteX4" fmla="*/ 5783878 w 5851096"/>
              <a:gd name="connsiteY4" fmla="*/ 2982001 h 3089525"/>
              <a:gd name="connsiteX5" fmla="*/ 5215514 w 5851096"/>
              <a:gd name="connsiteY5" fmla="*/ 2417442 h 3089525"/>
              <a:gd name="connsiteX6" fmla="*/ 5215512 w 5851096"/>
              <a:gd name="connsiteY6" fmla="*/ 2107862 h 3089525"/>
              <a:gd name="connsiteX7" fmla="*/ 5783876 w 5851096"/>
              <a:gd name="connsiteY7" fmla="*/ 1547735 h 3089525"/>
              <a:gd name="connsiteX8" fmla="*/ 5215512 w 5851096"/>
              <a:gd name="connsiteY8" fmla="*/ 2107862 h 3089525"/>
              <a:gd name="connsiteX9" fmla="*/ 5065535 w 5851096"/>
              <a:gd name="connsiteY9" fmla="*/ 521483 h 3089525"/>
              <a:gd name="connsiteX10" fmla="*/ 5066157 w 5851096"/>
              <a:gd name="connsiteY10" fmla="*/ 509629 h 3089525"/>
              <a:gd name="connsiteX11" fmla="*/ 5066678 w 5851096"/>
              <a:gd name="connsiteY11" fmla="*/ 509663 h 3089525"/>
              <a:gd name="connsiteX12" fmla="*/ 5066705 w 5851096"/>
              <a:gd name="connsiteY12" fmla="*/ 509151 h 3089525"/>
              <a:gd name="connsiteX13" fmla="*/ 5084580 w 5851096"/>
              <a:gd name="connsiteY13" fmla="*/ 510833 h 3089525"/>
              <a:gd name="connsiteX14" fmla="*/ 5184444 w 5851096"/>
              <a:gd name="connsiteY14" fmla="*/ 520226 h 3089525"/>
              <a:gd name="connsiteX15" fmla="*/ 5201405 w 5851096"/>
              <a:gd name="connsiteY15" fmla="*/ 521820 h 3089525"/>
              <a:gd name="connsiteX16" fmla="*/ 5201527 w 5851096"/>
              <a:gd name="connsiteY16" fmla="*/ 523010 h 3089525"/>
              <a:gd name="connsiteX17" fmla="*/ 5841311 w 5851096"/>
              <a:gd name="connsiteY17" fmla="*/ 983324 h 3089525"/>
              <a:gd name="connsiteX18" fmla="*/ 5851096 w 5851096"/>
              <a:gd name="connsiteY18" fmla="*/ 1006985 h 3089525"/>
              <a:gd name="connsiteX19" fmla="*/ 5851096 w 5851096"/>
              <a:gd name="connsiteY19" fmla="*/ 1366179 h 3089525"/>
              <a:gd name="connsiteX20" fmla="*/ 5814952 w 5851096"/>
              <a:gd name="connsiteY20" fmla="*/ 1362779 h 3089525"/>
              <a:gd name="connsiteX21" fmla="*/ 5797987 w 5851096"/>
              <a:gd name="connsiteY21" fmla="*/ 1361184 h 3089525"/>
              <a:gd name="connsiteX22" fmla="*/ 5797866 w 5851096"/>
              <a:gd name="connsiteY22" fmla="*/ 1359994 h 3089525"/>
              <a:gd name="connsiteX23" fmla="*/ 5075873 w 5851096"/>
              <a:gd name="connsiteY23" fmla="*/ 641878 h 3089525"/>
              <a:gd name="connsiteX24" fmla="*/ 5075344 w 5851096"/>
              <a:gd name="connsiteY24" fmla="*/ 641812 h 3089525"/>
              <a:gd name="connsiteX25" fmla="*/ 5074781 w 5851096"/>
              <a:gd name="connsiteY25" fmla="*/ 634895 h 3089525"/>
              <a:gd name="connsiteX26" fmla="*/ 5066970 w 5851096"/>
              <a:gd name="connsiteY26" fmla="*/ 539073 h 3089525"/>
              <a:gd name="connsiteX27" fmla="*/ 5065535 w 5851096"/>
              <a:gd name="connsiteY27" fmla="*/ 521483 h 3089525"/>
              <a:gd name="connsiteX28" fmla="*/ 5065535 w 5851096"/>
              <a:gd name="connsiteY28" fmla="*/ 2279702 h 3089525"/>
              <a:gd name="connsiteX29" fmla="*/ 5066157 w 5851096"/>
              <a:gd name="connsiteY29" fmla="*/ 2267848 h 3089525"/>
              <a:gd name="connsiteX30" fmla="*/ 5066678 w 5851096"/>
              <a:gd name="connsiteY30" fmla="*/ 2267882 h 3089525"/>
              <a:gd name="connsiteX31" fmla="*/ 5066705 w 5851096"/>
              <a:gd name="connsiteY31" fmla="*/ 2267371 h 3089525"/>
              <a:gd name="connsiteX32" fmla="*/ 5084580 w 5851096"/>
              <a:gd name="connsiteY32" fmla="*/ 2269052 h 3089525"/>
              <a:gd name="connsiteX33" fmla="*/ 5184444 w 5851096"/>
              <a:gd name="connsiteY33" fmla="*/ 2278445 h 3089525"/>
              <a:gd name="connsiteX34" fmla="*/ 5201405 w 5851096"/>
              <a:gd name="connsiteY34" fmla="*/ 2280040 h 3089525"/>
              <a:gd name="connsiteX35" fmla="*/ 5201527 w 5851096"/>
              <a:gd name="connsiteY35" fmla="*/ 2281230 h 3089525"/>
              <a:gd name="connsiteX36" fmla="*/ 5841311 w 5851096"/>
              <a:gd name="connsiteY36" fmla="*/ 2741544 h 3089525"/>
              <a:gd name="connsiteX37" fmla="*/ 5851096 w 5851096"/>
              <a:gd name="connsiteY37" fmla="*/ 2765204 h 3089525"/>
              <a:gd name="connsiteX38" fmla="*/ 5851096 w 5851096"/>
              <a:gd name="connsiteY38" fmla="*/ 3089525 h 3089525"/>
              <a:gd name="connsiteX39" fmla="*/ 5680952 w 5851096"/>
              <a:gd name="connsiteY39" fmla="*/ 3089525 h 3089525"/>
              <a:gd name="connsiteX40" fmla="*/ 5661219 w 5851096"/>
              <a:gd name="connsiteY40" fmla="*/ 3084683 h 3089525"/>
              <a:gd name="connsiteX41" fmla="*/ 5075873 w 5851096"/>
              <a:gd name="connsiteY41" fmla="*/ 2400097 h 3089525"/>
              <a:gd name="connsiteX42" fmla="*/ 5075344 w 5851096"/>
              <a:gd name="connsiteY42" fmla="*/ 2400032 h 3089525"/>
              <a:gd name="connsiteX43" fmla="*/ 5074781 w 5851096"/>
              <a:gd name="connsiteY43" fmla="*/ 2393114 h 3089525"/>
              <a:gd name="connsiteX44" fmla="*/ 5066970 w 5851096"/>
              <a:gd name="connsiteY44" fmla="*/ 2297292 h 3089525"/>
              <a:gd name="connsiteX45" fmla="*/ 5065535 w 5851096"/>
              <a:gd name="connsiteY45" fmla="*/ 2279702 h 3089525"/>
              <a:gd name="connsiteX46" fmla="*/ 5065533 w 5851096"/>
              <a:gd name="connsiteY46" fmla="*/ 486299 h 3089525"/>
              <a:gd name="connsiteX47" fmla="*/ 5066968 w 5851096"/>
              <a:gd name="connsiteY47" fmla="*/ 468842 h 3089525"/>
              <a:gd name="connsiteX48" fmla="*/ 5074776 w 5851096"/>
              <a:gd name="connsiteY48" fmla="*/ 373792 h 3089525"/>
              <a:gd name="connsiteX49" fmla="*/ 5075341 w 5851096"/>
              <a:gd name="connsiteY49" fmla="*/ 366915 h 3089525"/>
              <a:gd name="connsiteX50" fmla="*/ 5075869 w 5851096"/>
              <a:gd name="connsiteY50" fmla="*/ 366850 h 3089525"/>
              <a:gd name="connsiteX51" fmla="*/ 5163966 w 5851096"/>
              <a:gd name="connsiteY51" fmla="*/ 100280 h 3089525"/>
              <a:gd name="connsiteX52" fmla="*/ 5229488 w 5851096"/>
              <a:gd name="connsiteY52" fmla="*/ 0 h 3089525"/>
              <a:gd name="connsiteX53" fmla="*/ 5405629 w 5851096"/>
              <a:gd name="connsiteY53" fmla="*/ 0 h 3089525"/>
              <a:gd name="connsiteX54" fmla="*/ 5334254 w 5851096"/>
              <a:gd name="connsiteY54" fmla="*/ 79433 h 3089525"/>
              <a:gd name="connsiteX55" fmla="*/ 5215512 w 5851096"/>
              <a:gd name="connsiteY55" fmla="*/ 349642 h 3089525"/>
              <a:gd name="connsiteX56" fmla="*/ 5674730 w 5851096"/>
              <a:gd name="connsiteY56" fmla="*/ 45955 h 3089525"/>
              <a:gd name="connsiteX57" fmla="*/ 5697983 w 5851096"/>
              <a:gd name="connsiteY57" fmla="*/ 0 h 3089525"/>
              <a:gd name="connsiteX58" fmla="*/ 5851096 w 5851096"/>
              <a:gd name="connsiteY58" fmla="*/ 0 h 3089525"/>
              <a:gd name="connsiteX59" fmla="*/ 5851096 w 5851096"/>
              <a:gd name="connsiteY59" fmla="*/ 4349 h 3089525"/>
              <a:gd name="connsiteX60" fmla="*/ 5799246 w 5851096"/>
              <a:gd name="connsiteY60" fmla="*/ 99096 h 3089525"/>
              <a:gd name="connsiteX61" fmla="*/ 5201524 w 5851096"/>
              <a:gd name="connsiteY61" fmla="*/ 484784 h 3089525"/>
              <a:gd name="connsiteX62" fmla="*/ 5201403 w 5851096"/>
              <a:gd name="connsiteY62" fmla="*/ 485964 h 3089525"/>
              <a:gd name="connsiteX63" fmla="*/ 5184438 w 5851096"/>
              <a:gd name="connsiteY63" fmla="*/ 487548 h 3089525"/>
              <a:gd name="connsiteX64" fmla="*/ 5084610 w 5851096"/>
              <a:gd name="connsiteY64" fmla="*/ 496864 h 3089525"/>
              <a:gd name="connsiteX65" fmla="*/ 5066703 w 5851096"/>
              <a:gd name="connsiteY65" fmla="*/ 498535 h 3089525"/>
              <a:gd name="connsiteX66" fmla="*/ 5066676 w 5851096"/>
              <a:gd name="connsiteY66" fmla="*/ 498027 h 3089525"/>
              <a:gd name="connsiteX67" fmla="*/ 5066154 w 5851096"/>
              <a:gd name="connsiteY67" fmla="*/ 498061 h 3089525"/>
              <a:gd name="connsiteX68" fmla="*/ 5065533 w 5851096"/>
              <a:gd name="connsiteY68" fmla="*/ 486299 h 3089525"/>
              <a:gd name="connsiteX69" fmla="*/ 5065533 w 5851096"/>
              <a:gd name="connsiteY69" fmla="*/ 2244520 h 3089525"/>
              <a:gd name="connsiteX70" fmla="*/ 5066968 w 5851096"/>
              <a:gd name="connsiteY70" fmla="*/ 2227062 h 3089525"/>
              <a:gd name="connsiteX71" fmla="*/ 5074776 w 5851096"/>
              <a:gd name="connsiteY71" fmla="*/ 2132012 h 3089525"/>
              <a:gd name="connsiteX72" fmla="*/ 5075341 w 5851096"/>
              <a:gd name="connsiteY72" fmla="*/ 2125135 h 3089525"/>
              <a:gd name="connsiteX73" fmla="*/ 5075869 w 5851096"/>
              <a:gd name="connsiteY73" fmla="*/ 2125070 h 3089525"/>
              <a:gd name="connsiteX74" fmla="*/ 5797863 w 5851096"/>
              <a:gd name="connsiteY74" fmla="*/ 1412593 h 3089525"/>
              <a:gd name="connsiteX75" fmla="*/ 5797985 w 5851096"/>
              <a:gd name="connsiteY75" fmla="*/ 1411413 h 3089525"/>
              <a:gd name="connsiteX76" fmla="*/ 5814946 w 5851096"/>
              <a:gd name="connsiteY76" fmla="*/ 1409830 h 3089525"/>
              <a:gd name="connsiteX77" fmla="*/ 5851096 w 5851096"/>
              <a:gd name="connsiteY77" fmla="*/ 1406457 h 3089525"/>
              <a:gd name="connsiteX78" fmla="*/ 5851096 w 5851096"/>
              <a:gd name="connsiteY78" fmla="*/ 1762823 h 3089525"/>
              <a:gd name="connsiteX79" fmla="*/ 5841309 w 5851096"/>
              <a:gd name="connsiteY79" fmla="*/ 1786304 h 3089525"/>
              <a:gd name="connsiteX80" fmla="*/ 5201524 w 5851096"/>
              <a:gd name="connsiteY80" fmla="*/ 2243004 h 3089525"/>
              <a:gd name="connsiteX81" fmla="*/ 5201403 w 5851096"/>
              <a:gd name="connsiteY81" fmla="*/ 2244184 h 3089525"/>
              <a:gd name="connsiteX82" fmla="*/ 5184438 w 5851096"/>
              <a:gd name="connsiteY82" fmla="*/ 2245767 h 3089525"/>
              <a:gd name="connsiteX83" fmla="*/ 5084610 w 5851096"/>
              <a:gd name="connsiteY83" fmla="*/ 2255084 h 3089525"/>
              <a:gd name="connsiteX84" fmla="*/ 5066703 w 5851096"/>
              <a:gd name="connsiteY84" fmla="*/ 2256755 h 3089525"/>
              <a:gd name="connsiteX85" fmla="*/ 5066676 w 5851096"/>
              <a:gd name="connsiteY85" fmla="*/ 2256246 h 3089525"/>
              <a:gd name="connsiteX86" fmla="*/ 5066154 w 5851096"/>
              <a:gd name="connsiteY86" fmla="*/ 2256280 h 3089525"/>
              <a:gd name="connsiteX87" fmla="*/ 5065533 w 5851096"/>
              <a:gd name="connsiteY87" fmla="*/ 2244520 h 3089525"/>
              <a:gd name="connsiteX88" fmla="*/ 4325732 w 5851096"/>
              <a:gd name="connsiteY88" fmla="*/ 1223782 h 3089525"/>
              <a:gd name="connsiteX89" fmla="*/ 4894096 w 5851096"/>
              <a:gd name="connsiteY89" fmla="*/ 659222 h 3089525"/>
              <a:gd name="connsiteX90" fmla="*/ 4325732 w 5851096"/>
              <a:gd name="connsiteY90" fmla="*/ 1223782 h 3089525"/>
              <a:gd name="connsiteX91" fmla="*/ 4325732 w 5851096"/>
              <a:gd name="connsiteY91" fmla="*/ 1547735 h 3089525"/>
              <a:gd name="connsiteX92" fmla="*/ 4894096 w 5851096"/>
              <a:gd name="connsiteY92" fmla="*/ 2107862 h 3089525"/>
              <a:gd name="connsiteX93" fmla="*/ 4325732 w 5851096"/>
              <a:gd name="connsiteY93" fmla="*/ 1547735 h 3089525"/>
              <a:gd name="connsiteX94" fmla="*/ 4325732 w 5851096"/>
              <a:gd name="connsiteY94" fmla="*/ 2982001 h 3089525"/>
              <a:gd name="connsiteX95" fmla="*/ 4894096 w 5851096"/>
              <a:gd name="connsiteY95" fmla="*/ 2417442 h 3089525"/>
              <a:gd name="connsiteX96" fmla="*/ 4325732 w 5851096"/>
              <a:gd name="connsiteY96" fmla="*/ 2982001 h 3089525"/>
              <a:gd name="connsiteX97" fmla="*/ 4256134 w 5851096"/>
              <a:gd name="connsiteY97" fmla="*/ 0 h 3089525"/>
              <a:gd name="connsiteX98" fmla="*/ 4411625 w 5851096"/>
              <a:gd name="connsiteY98" fmla="*/ 0 h 3089525"/>
              <a:gd name="connsiteX99" fmla="*/ 4434878 w 5851096"/>
              <a:gd name="connsiteY99" fmla="*/ 45955 h 3089525"/>
              <a:gd name="connsiteX100" fmla="*/ 4894096 w 5851096"/>
              <a:gd name="connsiteY100" fmla="*/ 349642 h 3089525"/>
              <a:gd name="connsiteX101" fmla="*/ 4775353 w 5851096"/>
              <a:gd name="connsiteY101" fmla="*/ 79433 h 3089525"/>
              <a:gd name="connsiteX102" fmla="*/ 4703980 w 5851096"/>
              <a:gd name="connsiteY102" fmla="*/ 0 h 3089525"/>
              <a:gd name="connsiteX103" fmla="*/ 4880119 w 5851096"/>
              <a:gd name="connsiteY103" fmla="*/ 0 h 3089525"/>
              <a:gd name="connsiteX104" fmla="*/ 4945641 w 5851096"/>
              <a:gd name="connsiteY104" fmla="*/ 100280 h 3089525"/>
              <a:gd name="connsiteX105" fmla="*/ 5033738 w 5851096"/>
              <a:gd name="connsiteY105" fmla="*/ 366850 h 3089525"/>
              <a:gd name="connsiteX106" fmla="*/ 5034267 w 5851096"/>
              <a:gd name="connsiteY106" fmla="*/ 366915 h 3089525"/>
              <a:gd name="connsiteX107" fmla="*/ 5034832 w 5851096"/>
              <a:gd name="connsiteY107" fmla="*/ 373792 h 3089525"/>
              <a:gd name="connsiteX108" fmla="*/ 5042640 w 5851096"/>
              <a:gd name="connsiteY108" fmla="*/ 468842 h 3089525"/>
              <a:gd name="connsiteX109" fmla="*/ 5044074 w 5851096"/>
              <a:gd name="connsiteY109" fmla="*/ 486299 h 3089525"/>
              <a:gd name="connsiteX110" fmla="*/ 5043454 w 5851096"/>
              <a:gd name="connsiteY110" fmla="*/ 498061 h 3089525"/>
              <a:gd name="connsiteX111" fmla="*/ 5042932 w 5851096"/>
              <a:gd name="connsiteY111" fmla="*/ 498027 h 3089525"/>
              <a:gd name="connsiteX112" fmla="*/ 5042905 w 5851096"/>
              <a:gd name="connsiteY112" fmla="*/ 498535 h 3089525"/>
              <a:gd name="connsiteX113" fmla="*/ 5024997 w 5851096"/>
              <a:gd name="connsiteY113" fmla="*/ 496864 h 3089525"/>
              <a:gd name="connsiteX114" fmla="*/ 4925170 w 5851096"/>
              <a:gd name="connsiteY114" fmla="*/ 487548 h 3089525"/>
              <a:gd name="connsiteX115" fmla="*/ 4908205 w 5851096"/>
              <a:gd name="connsiteY115" fmla="*/ 485964 h 3089525"/>
              <a:gd name="connsiteX116" fmla="*/ 4908084 w 5851096"/>
              <a:gd name="connsiteY116" fmla="*/ 484784 h 3089525"/>
              <a:gd name="connsiteX117" fmla="*/ 4310363 w 5851096"/>
              <a:gd name="connsiteY117" fmla="*/ 99096 h 3089525"/>
              <a:gd name="connsiteX118" fmla="*/ 4178216 w 5851096"/>
              <a:gd name="connsiteY118" fmla="*/ 3089525 h 3089525"/>
              <a:gd name="connsiteX119" fmla="*/ 4184996 w 5851096"/>
              <a:gd name="connsiteY119" fmla="*/ 3006343 h 3089525"/>
              <a:gd name="connsiteX120" fmla="*/ 4185561 w 5851096"/>
              <a:gd name="connsiteY120" fmla="*/ 2999411 h 3089525"/>
              <a:gd name="connsiteX121" fmla="*/ 4186090 w 5851096"/>
              <a:gd name="connsiteY121" fmla="*/ 2999346 h 3089525"/>
              <a:gd name="connsiteX122" fmla="*/ 4908083 w 5851096"/>
              <a:gd name="connsiteY122" fmla="*/ 2281230 h 3089525"/>
              <a:gd name="connsiteX123" fmla="*/ 4908205 w 5851096"/>
              <a:gd name="connsiteY123" fmla="*/ 2280040 h 3089525"/>
              <a:gd name="connsiteX124" fmla="*/ 4925166 w 5851096"/>
              <a:gd name="connsiteY124" fmla="*/ 2278445 h 3089525"/>
              <a:gd name="connsiteX125" fmla="*/ 5025030 w 5851096"/>
              <a:gd name="connsiteY125" fmla="*/ 2269052 h 3089525"/>
              <a:gd name="connsiteX126" fmla="*/ 5042905 w 5851096"/>
              <a:gd name="connsiteY126" fmla="*/ 2267371 h 3089525"/>
              <a:gd name="connsiteX127" fmla="*/ 5042932 w 5851096"/>
              <a:gd name="connsiteY127" fmla="*/ 2267882 h 3089525"/>
              <a:gd name="connsiteX128" fmla="*/ 5043453 w 5851096"/>
              <a:gd name="connsiteY128" fmla="*/ 2267848 h 3089525"/>
              <a:gd name="connsiteX129" fmla="*/ 5044074 w 5851096"/>
              <a:gd name="connsiteY129" fmla="*/ 2279702 h 3089525"/>
              <a:gd name="connsiteX130" fmla="*/ 5042640 w 5851096"/>
              <a:gd name="connsiteY130" fmla="*/ 2297292 h 3089525"/>
              <a:gd name="connsiteX131" fmla="*/ 5034829 w 5851096"/>
              <a:gd name="connsiteY131" fmla="*/ 2393114 h 3089525"/>
              <a:gd name="connsiteX132" fmla="*/ 5034266 w 5851096"/>
              <a:gd name="connsiteY132" fmla="*/ 2400032 h 3089525"/>
              <a:gd name="connsiteX133" fmla="*/ 5033737 w 5851096"/>
              <a:gd name="connsiteY133" fmla="*/ 2400097 h 3089525"/>
              <a:gd name="connsiteX134" fmla="*/ 4448391 w 5851096"/>
              <a:gd name="connsiteY134" fmla="*/ 3084683 h 3089525"/>
              <a:gd name="connsiteX135" fmla="*/ 4428658 w 5851096"/>
              <a:gd name="connsiteY135" fmla="*/ 3089525 h 3089525"/>
              <a:gd name="connsiteX136" fmla="*/ 4175753 w 5851096"/>
              <a:gd name="connsiteY136" fmla="*/ 1361522 h 3089525"/>
              <a:gd name="connsiteX137" fmla="*/ 4177187 w 5851096"/>
              <a:gd name="connsiteY137" fmla="*/ 1343926 h 3089525"/>
              <a:gd name="connsiteX138" fmla="*/ 4184996 w 5851096"/>
              <a:gd name="connsiteY138" fmla="*/ 1248124 h 3089525"/>
              <a:gd name="connsiteX139" fmla="*/ 4185561 w 5851096"/>
              <a:gd name="connsiteY139" fmla="*/ 1241192 h 3089525"/>
              <a:gd name="connsiteX140" fmla="*/ 4186090 w 5851096"/>
              <a:gd name="connsiteY140" fmla="*/ 1241127 h 3089525"/>
              <a:gd name="connsiteX141" fmla="*/ 4908083 w 5851096"/>
              <a:gd name="connsiteY141" fmla="*/ 523010 h 3089525"/>
              <a:gd name="connsiteX142" fmla="*/ 4908205 w 5851096"/>
              <a:gd name="connsiteY142" fmla="*/ 521820 h 3089525"/>
              <a:gd name="connsiteX143" fmla="*/ 4925166 w 5851096"/>
              <a:gd name="connsiteY143" fmla="*/ 520226 h 3089525"/>
              <a:gd name="connsiteX144" fmla="*/ 5025030 w 5851096"/>
              <a:gd name="connsiteY144" fmla="*/ 510833 h 3089525"/>
              <a:gd name="connsiteX145" fmla="*/ 5042905 w 5851096"/>
              <a:gd name="connsiteY145" fmla="*/ 509151 h 3089525"/>
              <a:gd name="connsiteX146" fmla="*/ 5042932 w 5851096"/>
              <a:gd name="connsiteY146" fmla="*/ 509663 h 3089525"/>
              <a:gd name="connsiteX147" fmla="*/ 5043453 w 5851096"/>
              <a:gd name="connsiteY147" fmla="*/ 509629 h 3089525"/>
              <a:gd name="connsiteX148" fmla="*/ 5044074 w 5851096"/>
              <a:gd name="connsiteY148" fmla="*/ 521483 h 3089525"/>
              <a:gd name="connsiteX149" fmla="*/ 5042640 w 5851096"/>
              <a:gd name="connsiteY149" fmla="*/ 539073 h 3089525"/>
              <a:gd name="connsiteX150" fmla="*/ 5034829 w 5851096"/>
              <a:gd name="connsiteY150" fmla="*/ 634895 h 3089525"/>
              <a:gd name="connsiteX151" fmla="*/ 5034266 w 5851096"/>
              <a:gd name="connsiteY151" fmla="*/ 641812 h 3089525"/>
              <a:gd name="connsiteX152" fmla="*/ 5033737 w 5851096"/>
              <a:gd name="connsiteY152" fmla="*/ 641878 h 3089525"/>
              <a:gd name="connsiteX153" fmla="*/ 4311744 w 5851096"/>
              <a:gd name="connsiteY153" fmla="*/ 1359994 h 3089525"/>
              <a:gd name="connsiteX154" fmla="*/ 4311623 w 5851096"/>
              <a:gd name="connsiteY154" fmla="*/ 1361184 h 3089525"/>
              <a:gd name="connsiteX155" fmla="*/ 4294658 w 5851096"/>
              <a:gd name="connsiteY155" fmla="*/ 1362780 h 3089525"/>
              <a:gd name="connsiteX156" fmla="*/ 4194831 w 5851096"/>
              <a:gd name="connsiteY156" fmla="*/ 1372169 h 3089525"/>
              <a:gd name="connsiteX157" fmla="*/ 4176923 w 5851096"/>
              <a:gd name="connsiteY157" fmla="*/ 1373854 h 3089525"/>
              <a:gd name="connsiteX158" fmla="*/ 4176896 w 5851096"/>
              <a:gd name="connsiteY158" fmla="*/ 1373341 h 3089525"/>
              <a:gd name="connsiteX159" fmla="*/ 4176374 w 5851096"/>
              <a:gd name="connsiteY159" fmla="*/ 1373376 h 3089525"/>
              <a:gd name="connsiteX160" fmla="*/ 4175753 w 5851096"/>
              <a:gd name="connsiteY160" fmla="*/ 1361522 h 3089525"/>
              <a:gd name="connsiteX161" fmla="*/ 4175753 w 5851096"/>
              <a:gd name="connsiteY161" fmla="*/ 1411078 h 3089525"/>
              <a:gd name="connsiteX162" fmla="*/ 4176375 w 5851096"/>
              <a:gd name="connsiteY162" fmla="*/ 1399317 h 3089525"/>
              <a:gd name="connsiteX163" fmla="*/ 4176896 w 5851096"/>
              <a:gd name="connsiteY163" fmla="*/ 1399351 h 3089525"/>
              <a:gd name="connsiteX164" fmla="*/ 4176923 w 5851096"/>
              <a:gd name="connsiteY164" fmla="*/ 1398843 h 3089525"/>
              <a:gd name="connsiteX165" fmla="*/ 4194799 w 5851096"/>
              <a:gd name="connsiteY165" fmla="*/ 1400511 h 3089525"/>
              <a:gd name="connsiteX166" fmla="*/ 4294662 w 5851096"/>
              <a:gd name="connsiteY166" fmla="*/ 1409831 h 3089525"/>
              <a:gd name="connsiteX167" fmla="*/ 4311623 w 5851096"/>
              <a:gd name="connsiteY167" fmla="*/ 1411413 h 3089525"/>
              <a:gd name="connsiteX168" fmla="*/ 4311745 w 5851096"/>
              <a:gd name="connsiteY168" fmla="*/ 1412593 h 3089525"/>
              <a:gd name="connsiteX169" fmla="*/ 5033738 w 5851096"/>
              <a:gd name="connsiteY169" fmla="*/ 2125070 h 3089525"/>
              <a:gd name="connsiteX170" fmla="*/ 5034267 w 5851096"/>
              <a:gd name="connsiteY170" fmla="*/ 2125135 h 3089525"/>
              <a:gd name="connsiteX171" fmla="*/ 5034832 w 5851096"/>
              <a:gd name="connsiteY171" fmla="*/ 2132012 h 3089525"/>
              <a:gd name="connsiteX172" fmla="*/ 5042640 w 5851096"/>
              <a:gd name="connsiteY172" fmla="*/ 2227062 h 3089525"/>
              <a:gd name="connsiteX173" fmla="*/ 5044074 w 5851096"/>
              <a:gd name="connsiteY173" fmla="*/ 2244520 h 3089525"/>
              <a:gd name="connsiteX174" fmla="*/ 5043454 w 5851096"/>
              <a:gd name="connsiteY174" fmla="*/ 2256280 h 3089525"/>
              <a:gd name="connsiteX175" fmla="*/ 5042932 w 5851096"/>
              <a:gd name="connsiteY175" fmla="*/ 2256246 h 3089525"/>
              <a:gd name="connsiteX176" fmla="*/ 5042905 w 5851096"/>
              <a:gd name="connsiteY176" fmla="*/ 2256755 h 3089525"/>
              <a:gd name="connsiteX177" fmla="*/ 5024997 w 5851096"/>
              <a:gd name="connsiteY177" fmla="*/ 2255084 h 3089525"/>
              <a:gd name="connsiteX178" fmla="*/ 4925170 w 5851096"/>
              <a:gd name="connsiteY178" fmla="*/ 2245767 h 3089525"/>
              <a:gd name="connsiteX179" fmla="*/ 4908205 w 5851096"/>
              <a:gd name="connsiteY179" fmla="*/ 2244184 h 3089525"/>
              <a:gd name="connsiteX180" fmla="*/ 4908084 w 5851096"/>
              <a:gd name="connsiteY180" fmla="*/ 2243004 h 3089525"/>
              <a:gd name="connsiteX181" fmla="*/ 4186091 w 5851096"/>
              <a:gd name="connsiteY181" fmla="*/ 1530527 h 3089525"/>
              <a:gd name="connsiteX182" fmla="*/ 4185562 w 5851096"/>
              <a:gd name="connsiteY182" fmla="*/ 1530463 h 3089525"/>
              <a:gd name="connsiteX183" fmla="*/ 4184999 w 5851096"/>
              <a:gd name="connsiteY183" fmla="*/ 1523599 h 3089525"/>
              <a:gd name="connsiteX184" fmla="*/ 4177187 w 5851096"/>
              <a:gd name="connsiteY184" fmla="*/ 1428529 h 3089525"/>
              <a:gd name="connsiteX185" fmla="*/ 4175753 w 5851096"/>
              <a:gd name="connsiteY185" fmla="*/ 1411078 h 3089525"/>
              <a:gd name="connsiteX186" fmla="*/ 3445328 w 5851096"/>
              <a:gd name="connsiteY186" fmla="*/ 659222 h 3089525"/>
              <a:gd name="connsiteX187" fmla="*/ 4013692 w 5851096"/>
              <a:gd name="connsiteY187" fmla="*/ 1223782 h 3089525"/>
              <a:gd name="connsiteX188" fmla="*/ 3445328 w 5851096"/>
              <a:gd name="connsiteY188" fmla="*/ 659222 h 3089525"/>
              <a:gd name="connsiteX189" fmla="*/ 3445328 w 5851096"/>
              <a:gd name="connsiteY189" fmla="*/ 2417442 h 3089525"/>
              <a:gd name="connsiteX190" fmla="*/ 4013692 w 5851096"/>
              <a:gd name="connsiteY190" fmla="*/ 2982001 h 3089525"/>
              <a:gd name="connsiteX191" fmla="*/ 3445328 w 5851096"/>
              <a:gd name="connsiteY191" fmla="*/ 2417442 h 3089525"/>
              <a:gd name="connsiteX192" fmla="*/ 3445326 w 5851096"/>
              <a:gd name="connsiteY192" fmla="*/ 2107862 h 3089525"/>
              <a:gd name="connsiteX193" fmla="*/ 4013690 w 5851096"/>
              <a:gd name="connsiteY193" fmla="*/ 1547735 h 3089525"/>
              <a:gd name="connsiteX194" fmla="*/ 3445326 w 5851096"/>
              <a:gd name="connsiteY194" fmla="*/ 2107862 h 3089525"/>
              <a:gd name="connsiteX195" fmla="*/ 3295350 w 5851096"/>
              <a:gd name="connsiteY195" fmla="*/ 521483 h 3089525"/>
              <a:gd name="connsiteX196" fmla="*/ 3295971 w 5851096"/>
              <a:gd name="connsiteY196" fmla="*/ 509629 h 3089525"/>
              <a:gd name="connsiteX197" fmla="*/ 3296492 w 5851096"/>
              <a:gd name="connsiteY197" fmla="*/ 509663 h 3089525"/>
              <a:gd name="connsiteX198" fmla="*/ 3296519 w 5851096"/>
              <a:gd name="connsiteY198" fmla="*/ 509151 h 3089525"/>
              <a:gd name="connsiteX199" fmla="*/ 3314395 w 5851096"/>
              <a:gd name="connsiteY199" fmla="*/ 510833 h 3089525"/>
              <a:gd name="connsiteX200" fmla="*/ 3414258 w 5851096"/>
              <a:gd name="connsiteY200" fmla="*/ 520226 h 3089525"/>
              <a:gd name="connsiteX201" fmla="*/ 3431219 w 5851096"/>
              <a:gd name="connsiteY201" fmla="*/ 521820 h 3089525"/>
              <a:gd name="connsiteX202" fmla="*/ 3431341 w 5851096"/>
              <a:gd name="connsiteY202" fmla="*/ 523010 h 3089525"/>
              <a:gd name="connsiteX203" fmla="*/ 4153335 w 5851096"/>
              <a:gd name="connsiteY203" fmla="*/ 1241127 h 3089525"/>
              <a:gd name="connsiteX204" fmla="*/ 4153863 w 5851096"/>
              <a:gd name="connsiteY204" fmla="*/ 1241192 h 3089525"/>
              <a:gd name="connsiteX205" fmla="*/ 4154429 w 5851096"/>
              <a:gd name="connsiteY205" fmla="*/ 1248124 h 3089525"/>
              <a:gd name="connsiteX206" fmla="*/ 4162237 w 5851096"/>
              <a:gd name="connsiteY206" fmla="*/ 1343926 h 3089525"/>
              <a:gd name="connsiteX207" fmla="*/ 4163671 w 5851096"/>
              <a:gd name="connsiteY207" fmla="*/ 1361522 h 3089525"/>
              <a:gd name="connsiteX208" fmla="*/ 4163050 w 5851096"/>
              <a:gd name="connsiteY208" fmla="*/ 1373376 h 3089525"/>
              <a:gd name="connsiteX209" fmla="*/ 4162528 w 5851096"/>
              <a:gd name="connsiteY209" fmla="*/ 1373341 h 3089525"/>
              <a:gd name="connsiteX210" fmla="*/ 4162501 w 5851096"/>
              <a:gd name="connsiteY210" fmla="*/ 1373854 h 3089525"/>
              <a:gd name="connsiteX211" fmla="*/ 4144594 w 5851096"/>
              <a:gd name="connsiteY211" fmla="*/ 1372169 h 3089525"/>
              <a:gd name="connsiteX212" fmla="*/ 4044766 w 5851096"/>
              <a:gd name="connsiteY212" fmla="*/ 1362780 h 3089525"/>
              <a:gd name="connsiteX213" fmla="*/ 4027802 w 5851096"/>
              <a:gd name="connsiteY213" fmla="*/ 1361184 h 3089525"/>
              <a:gd name="connsiteX214" fmla="*/ 4027681 w 5851096"/>
              <a:gd name="connsiteY214" fmla="*/ 1359994 h 3089525"/>
              <a:gd name="connsiteX215" fmla="*/ 3305687 w 5851096"/>
              <a:gd name="connsiteY215" fmla="*/ 641878 h 3089525"/>
              <a:gd name="connsiteX216" fmla="*/ 3305158 w 5851096"/>
              <a:gd name="connsiteY216" fmla="*/ 641812 h 3089525"/>
              <a:gd name="connsiteX217" fmla="*/ 3304595 w 5851096"/>
              <a:gd name="connsiteY217" fmla="*/ 634895 h 3089525"/>
              <a:gd name="connsiteX218" fmla="*/ 3296784 w 5851096"/>
              <a:gd name="connsiteY218" fmla="*/ 539073 h 3089525"/>
              <a:gd name="connsiteX219" fmla="*/ 3295350 w 5851096"/>
              <a:gd name="connsiteY219" fmla="*/ 521483 h 3089525"/>
              <a:gd name="connsiteX220" fmla="*/ 3295350 w 5851096"/>
              <a:gd name="connsiteY220" fmla="*/ 2279702 h 3089525"/>
              <a:gd name="connsiteX221" fmla="*/ 3295971 w 5851096"/>
              <a:gd name="connsiteY221" fmla="*/ 2267848 h 3089525"/>
              <a:gd name="connsiteX222" fmla="*/ 3296492 w 5851096"/>
              <a:gd name="connsiteY222" fmla="*/ 2267882 h 3089525"/>
              <a:gd name="connsiteX223" fmla="*/ 3296519 w 5851096"/>
              <a:gd name="connsiteY223" fmla="*/ 2267371 h 3089525"/>
              <a:gd name="connsiteX224" fmla="*/ 3314395 w 5851096"/>
              <a:gd name="connsiteY224" fmla="*/ 2269052 h 3089525"/>
              <a:gd name="connsiteX225" fmla="*/ 3414258 w 5851096"/>
              <a:gd name="connsiteY225" fmla="*/ 2278445 h 3089525"/>
              <a:gd name="connsiteX226" fmla="*/ 3431219 w 5851096"/>
              <a:gd name="connsiteY226" fmla="*/ 2280040 h 3089525"/>
              <a:gd name="connsiteX227" fmla="*/ 3431341 w 5851096"/>
              <a:gd name="connsiteY227" fmla="*/ 2281230 h 3089525"/>
              <a:gd name="connsiteX228" fmla="*/ 4153335 w 5851096"/>
              <a:gd name="connsiteY228" fmla="*/ 2999346 h 3089525"/>
              <a:gd name="connsiteX229" fmla="*/ 4153863 w 5851096"/>
              <a:gd name="connsiteY229" fmla="*/ 2999411 h 3089525"/>
              <a:gd name="connsiteX230" fmla="*/ 4154429 w 5851096"/>
              <a:gd name="connsiteY230" fmla="*/ 3006343 h 3089525"/>
              <a:gd name="connsiteX231" fmla="*/ 4161209 w 5851096"/>
              <a:gd name="connsiteY231" fmla="*/ 3089525 h 3089525"/>
              <a:gd name="connsiteX232" fmla="*/ 3910768 w 5851096"/>
              <a:gd name="connsiteY232" fmla="*/ 3089525 h 3089525"/>
              <a:gd name="connsiteX233" fmla="*/ 3891034 w 5851096"/>
              <a:gd name="connsiteY233" fmla="*/ 3084683 h 3089525"/>
              <a:gd name="connsiteX234" fmla="*/ 3305687 w 5851096"/>
              <a:gd name="connsiteY234" fmla="*/ 2400097 h 3089525"/>
              <a:gd name="connsiteX235" fmla="*/ 3305158 w 5851096"/>
              <a:gd name="connsiteY235" fmla="*/ 2400032 h 3089525"/>
              <a:gd name="connsiteX236" fmla="*/ 3304595 w 5851096"/>
              <a:gd name="connsiteY236" fmla="*/ 2393114 h 3089525"/>
              <a:gd name="connsiteX237" fmla="*/ 3296784 w 5851096"/>
              <a:gd name="connsiteY237" fmla="*/ 2297292 h 3089525"/>
              <a:gd name="connsiteX238" fmla="*/ 3295350 w 5851096"/>
              <a:gd name="connsiteY238" fmla="*/ 2279702 h 3089525"/>
              <a:gd name="connsiteX239" fmla="*/ 3295347 w 5851096"/>
              <a:gd name="connsiteY239" fmla="*/ 486299 h 3089525"/>
              <a:gd name="connsiteX240" fmla="*/ 3296782 w 5851096"/>
              <a:gd name="connsiteY240" fmla="*/ 468842 h 3089525"/>
              <a:gd name="connsiteX241" fmla="*/ 3304590 w 5851096"/>
              <a:gd name="connsiteY241" fmla="*/ 373792 h 3089525"/>
              <a:gd name="connsiteX242" fmla="*/ 3305155 w 5851096"/>
              <a:gd name="connsiteY242" fmla="*/ 366915 h 3089525"/>
              <a:gd name="connsiteX243" fmla="*/ 3305684 w 5851096"/>
              <a:gd name="connsiteY243" fmla="*/ 366850 h 3089525"/>
              <a:gd name="connsiteX244" fmla="*/ 3393781 w 5851096"/>
              <a:gd name="connsiteY244" fmla="*/ 100280 h 3089525"/>
              <a:gd name="connsiteX245" fmla="*/ 3459303 w 5851096"/>
              <a:gd name="connsiteY245" fmla="*/ 0 h 3089525"/>
              <a:gd name="connsiteX246" fmla="*/ 3635443 w 5851096"/>
              <a:gd name="connsiteY246" fmla="*/ 0 h 3089525"/>
              <a:gd name="connsiteX247" fmla="*/ 3564068 w 5851096"/>
              <a:gd name="connsiteY247" fmla="*/ 79433 h 3089525"/>
              <a:gd name="connsiteX248" fmla="*/ 3445326 w 5851096"/>
              <a:gd name="connsiteY248" fmla="*/ 349642 h 3089525"/>
              <a:gd name="connsiteX249" fmla="*/ 3904544 w 5851096"/>
              <a:gd name="connsiteY249" fmla="*/ 45955 h 3089525"/>
              <a:gd name="connsiteX250" fmla="*/ 3927798 w 5851096"/>
              <a:gd name="connsiteY250" fmla="*/ 0 h 3089525"/>
              <a:gd name="connsiteX251" fmla="*/ 4083290 w 5851096"/>
              <a:gd name="connsiteY251" fmla="*/ 0 h 3089525"/>
              <a:gd name="connsiteX252" fmla="*/ 4029061 w 5851096"/>
              <a:gd name="connsiteY252" fmla="*/ 99096 h 3089525"/>
              <a:gd name="connsiteX253" fmla="*/ 3431338 w 5851096"/>
              <a:gd name="connsiteY253" fmla="*/ 484784 h 3089525"/>
              <a:gd name="connsiteX254" fmla="*/ 3431217 w 5851096"/>
              <a:gd name="connsiteY254" fmla="*/ 485964 h 3089525"/>
              <a:gd name="connsiteX255" fmla="*/ 3414252 w 5851096"/>
              <a:gd name="connsiteY255" fmla="*/ 487548 h 3089525"/>
              <a:gd name="connsiteX256" fmla="*/ 3314425 w 5851096"/>
              <a:gd name="connsiteY256" fmla="*/ 496864 h 3089525"/>
              <a:gd name="connsiteX257" fmla="*/ 3296517 w 5851096"/>
              <a:gd name="connsiteY257" fmla="*/ 498535 h 3089525"/>
              <a:gd name="connsiteX258" fmla="*/ 3296490 w 5851096"/>
              <a:gd name="connsiteY258" fmla="*/ 498027 h 3089525"/>
              <a:gd name="connsiteX259" fmla="*/ 3295968 w 5851096"/>
              <a:gd name="connsiteY259" fmla="*/ 498061 h 3089525"/>
              <a:gd name="connsiteX260" fmla="*/ 3295347 w 5851096"/>
              <a:gd name="connsiteY260" fmla="*/ 486299 h 3089525"/>
              <a:gd name="connsiteX261" fmla="*/ 3295347 w 5851096"/>
              <a:gd name="connsiteY261" fmla="*/ 2244520 h 3089525"/>
              <a:gd name="connsiteX262" fmla="*/ 3296782 w 5851096"/>
              <a:gd name="connsiteY262" fmla="*/ 2227062 h 3089525"/>
              <a:gd name="connsiteX263" fmla="*/ 3304590 w 5851096"/>
              <a:gd name="connsiteY263" fmla="*/ 2132012 h 3089525"/>
              <a:gd name="connsiteX264" fmla="*/ 3305155 w 5851096"/>
              <a:gd name="connsiteY264" fmla="*/ 2125135 h 3089525"/>
              <a:gd name="connsiteX265" fmla="*/ 3305684 w 5851096"/>
              <a:gd name="connsiteY265" fmla="*/ 2125070 h 3089525"/>
              <a:gd name="connsiteX266" fmla="*/ 4027678 w 5851096"/>
              <a:gd name="connsiteY266" fmla="*/ 1412593 h 3089525"/>
              <a:gd name="connsiteX267" fmla="*/ 4027800 w 5851096"/>
              <a:gd name="connsiteY267" fmla="*/ 1411413 h 3089525"/>
              <a:gd name="connsiteX268" fmla="*/ 4044760 w 5851096"/>
              <a:gd name="connsiteY268" fmla="*/ 1409831 h 3089525"/>
              <a:gd name="connsiteX269" fmla="*/ 4144624 w 5851096"/>
              <a:gd name="connsiteY269" fmla="*/ 1400511 h 3089525"/>
              <a:gd name="connsiteX270" fmla="*/ 4162499 w 5851096"/>
              <a:gd name="connsiteY270" fmla="*/ 1398843 h 3089525"/>
              <a:gd name="connsiteX271" fmla="*/ 4162526 w 5851096"/>
              <a:gd name="connsiteY271" fmla="*/ 1399351 h 3089525"/>
              <a:gd name="connsiteX272" fmla="*/ 4163047 w 5851096"/>
              <a:gd name="connsiteY272" fmla="*/ 1399317 h 3089525"/>
              <a:gd name="connsiteX273" fmla="*/ 4163669 w 5851096"/>
              <a:gd name="connsiteY273" fmla="*/ 1411078 h 3089525"/>
              <a:gd name="connsiteX274" fmla="*/ 4162235 w 5851096"/>
              <a:gd name="connsiteY274" fmla="*/ 1428529 h 3089525"/>
              <a:gd name="connsiteX275" fmla="*/ 4154424 w 5851096"/>
              <a:gd name="connsiteY275" fmla="*/ 1523599 h 3089525"/>
              <a:gd name="connsiteX276" fmla="*/ 4153860 w 5851096"/>
              <a:gd name="connsiteY276" fmla="*/ 1530463 h 3089525"/>
              <a:gd name="connsiteX277" fmla="*/ 4153332 w 5851096"/>
              <a:gd name="connsiteY277" fmla="*/ 1530527 h 3089525"/>
              <a:gd name="connsiteX278" fmla="*/ 3431338 w 5851096"/>
              <a:gd name="connsiteY278" fmla="*/ 2243004 h 3089525"/>
              <a:gd name="connsiteX279" fmla="*/ 3431217 w 5851096"/>
              <a:gd name="connsiteY279" fmla="*/ 2244184 h 3089525"/>
              <a:gd name="connsiteX280" fmla="*/ 3414252 w 5851096"/>
              <a:gd name="connsiteY280" fmla="*/ 2245767 h 3089525"/>
              <a:gd name="connsiteX281" fmla="*/ 3314425 w 5851096"/>
              <a:gd name="connsiteY281" fmla="*/ 2255084 h 3089525"/>
              <a:gd name="connsiteX282" fmla="*/ 3296517 w 5851096"/>
              <a:gd name="connsiteY282" fmla="*/ 2256755 h 3089525"/>
              <a:gd name="connsiteX283" fmla="*/ 3296490 w 5851096"/>
              <a:gd name="connsiteY283" fmla="*/ 2256246 h 3089525"/>
              <a:gd name="connsiteX284" fmla="*/ 3295968 w 5851096"/>
              <a:gd name="connsiteY284" fmla="*/ 2256280 h 3089525"/>
              <a:gd name="connsiteX285" fmla="*/ 3295347 w 5851096"/>
              <a:gd name="connsiteY285" fmla="*/ 2244520 h 3089525"/>
              <a:gd name="connsiteX286" fmla="*/ 2555546 w 5851096"/>
              <a:gd name="connsiteY286" fmla="*/ 1223782 h 3089525"/>
              <a:gd name="connsiteX287" fmla="*/ 3123910 w 5851096"/>
              <a:gd name="connsiteY287" fmla="*/ 659222 h 3089525"/>
              <a:gd name="connsiteX288" fmla="*/ 2555546 w 5851096"/>
              <a:gd name="connsiteY288" fmla="*/ 1223782 h 3089525"/>
              <a:gd name="connsiteX289" fmla="*/ 2555546 w 5851096"/>
              <a:gd name="connsiteY289" fmla="*/ 1547735 h 3089525"/>
              <a:gd name="connsiteX290" fmla="*/ 3123910 w 5851096"/>
              <a:gd name="connsiteY290" fmla="*/ 2107862 h 3089525"/>
              <a:gd name="connsiteX291" fmla="*/ 2555546 w 5851096"/>
              <a:gd name="connsiteY291" fmla="*/ 1547735 h 3089525"/>
              <a:gd name="connsiteX292" fmla="*/ 2555546 w 5851096"/>
              <a:gd name="connsiteY292" fmla="*/ 2982001 h 3089525"/>
              <a:gd name="connsiteX293" fmla="*/ 3123910 w 5851096"/>
              <a:gd name="connsiteY293" fmla="*/ 2417442 h 3089525"/>
              <a:gd name="connsiteX294" fmla="*/ 2555546 w 5851096"/>
              <a:gd name="connsiteY294" fmla="*/ 2982001 h 3089525"/>
              <a:gd name="connsiteX295" fmla="*/ 2485948 w 5851096"/>
              <a:gd name="connsiteY295" fmla="*/ 0 h 3089525"/>
              <a:gd name="connsiteX296" fmla="*/ 2641440 w 5851096"/>
              <a:gd name="connsiteY296" fmla="*/ 0 h 3089525"/>
              <a:gd name="connsiteX297" fmla="*/ 2664693 w 5851096"/>
              <a:gd name="connsiteY297" fmla="*/ 45955 h 3089525"/>
              <a:gd name="connsiteX298" fmla="*/ 3123910 w 5851096"/>
              <a:gd name="connsiteY298" fmla="*/ 349642 h 3089525"/>
              <a:gd name="connsiteX299" fmla="*/ 3005167 w 5851096"/>
              <a:gd name="connsiteY299" fmla="*/ 79433 h 3089525"/>
              <a:gd name="connsiteX300" fmla="*/ 2933794 w 5851096"/>
              <a:gd name="connsiteY300" fmla="*/ 0 h 3089525"/>
              <a:gd name="connsiteX301" fmla="*/ 3109934 w 5851096"/>
              <a:gd name="connsiteY301" fmla="*/ 0 h 3089525"/>
              <a:gd name="connsiteX302" fmla="*/ 3175456 w 5851096"/>
              <a:gd name="connsiteY302" fmla="*/ 100280 h 3089525"/>
              <a:gd name="connsiteX303" fmla="*/ 3263553 w 5851096"/>
              <a:gd name="connsiteY303" fmla="*/ 366850 h 3089525"/>
              <a:gd name="connsiteX304" fmla="*/ 3264081 w 5851096"/>
              <a:gd name="connsiteY304" fmla="*/ 366915 h 3089525"/>
              <a:gd name="connsiteX305" fmla="*/ 3264647 w 5851096"/>
              <a:gd name="connsiteY305" fmla="*/ 373792 h 3089525"/>
              <a:gd name="connsiteX306" fmla="*/ 3272455 w 5851096"/>
              <a:gd name="connsiteY306" fmla="*/ 468842 h 3089525"/>
              <a:gd name="connsiteX307" fmla="*/ 3273888 w 5851096"/>
              <a:gd name="connsiteY307" fmla="*/ 486299 h 3089525"/>
              <a:gd name="connsiteX308" fmla="*/ 3273268 w 5851096"/>
              <a:gd name="connsiteY308" fmla="*/ 498061 h 3089525"/>
              <a:gd name="connsiteX309" fmla="*/ 3272746 w 5851096"/>
              <a:gd name="connsiteY309" fmla="*/ 498027 h 3089525"/>
              <a:gd name="connsiteX310" fmla="*/ 3272719 w 5851096"/>
              <a:gd name="connsiteY310" fmla="*/ 498535 h 3089525"/>
              <a:gd name="connsiteX311" fmla="*/ 3254811 w 5851096"/>
              <a:gd name="connsiteY311" fmla="*/ 496864 h 3089525"/>
              <a:gd name="connsiteX312" fmla="*/ 3154984 w 5851096"/>
              <a:gd name="connsiteY312" fmla="*/ 487548 h 3089525"/>
              <a:gd name="connsiteX313" fmla="*/ 3138020 w 5851096"/>
              <a:gd name="connsiteY313" fmla="*/ 485964 h 3089525"/>
              <a:gd name="connsiteX314" fmla="*/ 3137899 w 5851096"/>
              <a:gd name="connsiteY314" fmla="*/ 484784 h 3089525"/>
              <a:gd name="connsiteX315" fmla="*/ 2540177 w 5851096"/>
              <a:gd name="connsiteY315" fmla="*/ 99096 h 3089525"/>
              <a:gd name="connsiteX316" fmla="*/ 2408030 w 5851096"/>
              <a:gd name="connsiteY316" fmla="*/ 3089525 h 3089525"/>
              <a:gd name="connsiteX317" fmla="*/ 2414810 w 5851096"/>
              <a:gd name="connsiteY317" fmla="*/ 3006343 h 3089525"/>
              <a:gd name="connsiteX318" fmla="*/ 2415375 w 5851096"/>
              <a:gd name="connsiteY318" fmla="*/ 2999411 h 3089525"/>
              <a:gd name="connsiteX319" fmla="*/ 2415904 w 5851096"/>
              <a:gd name="connsiteY319" fmla="*/ 2999346 h 3089525"/>
              <a:gd name="connsiteX320" fmla="*/ 3137898 w 5851096"/>
              <a:gd name="connsiteY320" fmla="*/ 2281230 h 3089525"/>
              <a:gd name="connsiteX321" fmla="*/ 3138020 w 5851096"/>
              <a:gd name="connsiteY321" fmla="*/ 2280040 h 3089525"/>
              <a:gd name="connsiteX322" fmla="*/ 3154980 w 5851096"/>
              <a:gd name="connsiteY322" fmla="*/ 2278445 h 3089525"/>
              <a:gd name="connsiteX323" fmla="*/ 3254844 w 5851096"/>
              <a:gd name="connsiteY323" fmla="*/ 2269052 h 3089525"/>
              <a:gd name="connsiteX324" fmla="*/ 3272719 w 5851096"/>
              <a:gd name="connsiteY324" fmla="*/ 2267371 h 3089525"/>
              <a:gd name="connsiteX325" fmla="*/ 3272746 w 5851096"/>
              <a:gd name="connsiteY325" fmla="*/ 2267882 h 3089525"/>
              <a:gd name="connsiteX326" fmla="*/ 3273267 w 5851096"/>
              <a:gd name="connsiteY326" fmla="*/ 2267848 h 3089525"/>
              <a:gd name="connsiteX327" fmla="*/ 3273888 w 5851096"/>
              <a:gd name="connsiteY327" fmla="*/ 2279702 h 3089525"/>
              <a:gd name="connsiteX328" fmla="*/ 3272455 w 5851096"/>
              <a:gd name="connsiteY328" fmla="*/ 2297292 h 3089525"/>
              <a:gd name="connsiteX329" fmla="*/ 3264644 w 5851096"/>
              <a:gd name="connsiteY329" fmla="*/ 2393114 h 3089525"/>
              <a:gd name="connsiteX330" fmla="*/ 3264080 w 5851096"/>
              <a:gd name="connsiteY330" fmla="*/ 2400032 h 3089525"/>
              <a:gd name="connsiteX331" fmla="*/ 3263552 w 5851096"/>
              <a:gd name="connsiteY331" fmla="*/ 2400097 h 3089525"/>
              <a:gd name="connsiteX332" fmla="*/ 2678205 w 5851096"/>
              <a:gd name="connsiteY332" fmla="*/ 3084683 h 3089525"/>
              <a:gd name="connsiteX333" fmla="*/ 2658472 w 5851096"/>
              <a:gd name="connsiteY333" fmla="*/ 3089525 h 3089525"/>
              <a:gd name="connsiteX334" fmla="*/ 2405567 w 5851096"/>
              <a:gd name="connsiteY334" fmla="*/ 1361522 h 3089525"/>
              <a:gd name="connsiteX335" fmla="*/ 2407002 w 5851096"/>
              <a:gd name="connsiteY335" fmla="*/ 1343926 h 3089525"/>
              <a:gd name="connsiteX336" fmla="*/ 2414810 w 5851096"/>
              <a:gd name="connsiteY336" fmla="*/ 1248124 h 3089525"/>
              <a:gd name="connsiteX337" fmla="*/ 2415375 w 5851096"/>
              <a:gd name="connsiteY337" fmla="*/ 1241192 h 3089525"/>
              <a:gd name="connsiteX338" fmla="*/ 2415904 w 5851096"/>
              <a:gd name="connsiteY338" fmla="*/ 1241127 h 3089525"/>
              <a:gd name="connsiteX339" fmla="*/ 3137898 w 5851096"/>
              <a:gd name="connsiteY339" fmla="*/ 523010 h 3089525"/>
              <a:gd name="connsiteX340" fmla="*/ 3138020 w 5851096"/>
              <a:gd name="connsiteY340" fmla="*/ 521820 h 3089525"/>
              <a:gd name="connsiteX341" fmla="*/ 3154980 w 5851096"/>
              <a:gd name="connsiteY341" fmla="*/ 520226 h 3089525"/>
              <a:gd name="connsiteX342" fmla="*/ 3254844 w 5851096"/>
              <a:gd name="connsiteY342" fmla="*/ 510833 h 3089525"/>
              <a:gd name="connsiteX343" fmla="*/ 3272719 w 5851096"/>
              <a:gd name="connsiteY343" fmla="*/ 509151 h 3089525"/>
              <a:gd name="connsiteX344" fmla="*/ 3272746 w 5851096"/>
              <a:gd name="connsiteY344" fmla="*/ 509663 h 3089525"/>
              <a:gd name="connsiteX345" fmla="*/ 3273267 w 5851096"/>
              <a:gd name="connsiteY345" fmla="*/ 509629 h 3089525"/>
              <a:gd name="connsiteX346" fmla="*/ 3273888 w 5851096"/>
              <a:gd name="connsiteY346" fmla="*/ 521483 h 3089525"/>
              <a:gd name="connsiteX347" fmla="*/ 3272455 w 5851096"/>
              <a:gd name="connsiteY347" fmla="*/ 539073 h 3089525"/>
              <a:gd name="connsiteX348" fmla="*/ 3264644 w 5851096"/>
              <a:gd name="connsiteY348" fmla="*/ 634895 h 3089525"/>
              <a:gd name="connsiteX349" fmla="*/ 3264080 w 5851096"/>
              <a:gd name="connsiteY349" fmla="*/ 641812 h 3089525"/>
              <a:gd name="connsiteX350" fmla="*/ 3263552 w 5851096"/>
              <a:gd name="connsiteY350" fmla="*/ 641878 h 3089525"/>
              <a:gd name="connsiteX351" fmla="*/ 2541558 w 5851096"/>
              <a:gd name="connsiteY351" fmla="*/ 1359994 h 3089525"/>
              <a:gd name="connsiteX352" fmla="*/ 2541437 w 5851096"/>
              <a:gd name="connsiteY352" fmla="*/ 1361184 h 3089525"/>
              <a:gd name="connsiteX353" fmla="*/ 2524472 w 5851096"/>
              <a:gd name="connsiteY353" fmla="*/ 1362780 h 3089525"/>
              <a:gd name="connsiteX354" fmla="*/ 2424645 w 5851096"/>
              <a:gd name="connsiteY354" fmla="*/ 1372169 h 3089525"/>
              <a:gd name="connsiteX355" fmla="*/ 2406737 w 5851096"/>
              <a:gd name="connsiteY355" fmla="*/ 1373854 h 3089525"/>
              <a:gd name="connsiteX356" fmla="*/ 2406710 w 5851096"/>
              <a:gd name="connsiteY356" fmla="*/ 1373341 h 3089525"/>
              <a:gd name="connsiteX357" fmla="*/ 2406188 w 5851096"/>
              <a:gd name="connsiteY357" fmla="*/ 1373376 h 3089525"/>
              <a:gd name="connsiteX358" fmla="*/ 2405567 w 5851096"/>
              <a:gd name="connsiteY358" fmla="*/ 1361522 h 3089525"/>
              <a:gd name="connsiteX359" fmla="*/ 2405567 w 5851096"/>
              <a:gd name="connsiteY359" fmla="*/ 1411078 h 3089525"/>
              <a:gd name="connsiteX360" fmla="*/ 2406189 w 5851096"/>
              <a:gd name="connsiteY360" fmla="*/ 1399317 h 3089525"/>
              <a:gd name="connsiteX361" fmla="*/ 2406710 w 5851096"/>
              <a:gd name="connsiteY361" fmla="*/ 1399351 h 3089525"/>
              <a:gd name="connsiteX362" fmla="*/ 2406737 w 5851096"/>
              <a:gd name="connsiteY362" fmla="*/ 1398843 h 3089525"/>
              <a:gd name="connsiteX363" fmla="*/ 2424613 w 5851096"/>
              <a:gd name="connsiteY363" fmla="*/ 1400511 h 3089525"/>
              <a:gd name="connsiteX364" fmla="*/ 2524476 w 5851096"/>
              <a:gd name="connsiteY364" fmla="*/ 1409831 h 3089525"/>
              <a:gd name="connsiteX365" fmla="*/ 2541437 w 5851096"/>
              <a:gd name="connsiteY365" fmla="*/ 1411413 h 3089525"/>
              <a:gd name="connsiteX366" fmla="*/ 2541559 w 5851096"/>
              <a:gd name="connsiteY366" fmla="*/ 1412593 h 3089525"/>
              <a:gd name="connsiteX367" fmla="*/ 3263553 w 5851096"/>
              <a:gd name="connsiteY367" fmla="*/ 2125070 h 3089525"/>
              <a:gd name="connsiteX368" fmla="*/ 3264081 w 5851096"/>
              <a:gd name="connsiteY368" fmla="*/ 2125135 h 3089525"/>
              <a:gd name="connsiteX369" fmla="*/ 3264647 w 5851096"/>
              <a:gd name="connsiteY369" fmla="*/ 2132012 h 3089525"/>
              <a:gd name="connsiteX370" fmla="*/ 3272455 w 5851096"/>
              <a:gd name="connsiteY370" fmla="*/ 2227062 h 3089525"/>
              <a:gd name="connsiteX371" fmla="*/ 3273888 w 5851096"/>
              <a:gd name="connsiteY371" fmla="*/ 2244520 h 3089525"/>
              <a:gd name="connsiteX372" fmla="*/ 3273268 w 5851096"/>
              <a:gd name="connsiteY372" fmla="*/ 2256280 h 3089525"/>
              <a:gd name="connsiteX373" fmla="*/ 3272746 w 5851096"/>
              <a:gd name="connsiteY373" fmla="*/ 2256246 h 3089525"/>
              <a:gd name="connsiteX374" fmla="*/ 3272719 w 5851096"/>
              <a:gd name="connsiteY374" fmla="*/ 2256755 h 3089525"/>
              <a:gd name="connsiteX375" fmla="*/ 3254811 w 5851096"/>
              <a:gd name="connsiteY375" fmla="*/ 2255084 h 3089525"/>
              <a:gd name="connsiteX376" fmla="*/ 3154984 w 5851096"/>
              <a:gd name="connsiteY376" fmla="*/ 2245767 h 3089525"/>
              <a:gd name="connsiteX377" fmla="*/ 3138020 w 5851096"/>
              <a:gd name="connsiteY377" fmla="*/ 2244184 h 3089525"/>
              <a:gd name="connsiteX378" fmla="*/ 3137899 w 5851096"/>
              <a:gd name="connsiteY378" fmla="*/ 2243004 h 3089525"/>
              <a:gd name="connsiteX379" fmla="*/ 2415905 w 5851096"/>
              <a:gd name="connsiteY379" fmla="*/ 1530527 h 3089525"/>
              <a:gd name="connsiteX380" fmla="*/ 2415376 w 5851096"/>
              <a:gd name="connsiteY380" fmla="*/ 1530463 h 3089525"/>
              <a:gd name="connsiteX381" fmla="*/ 2414813 w 5851096"/>
              <a:gd name="connsiteY381" fmla="*/ 1523599 h 3089525"/>
              <a:gd name="connsiteX382" fmla="*/ 2407002 w 5851096"/>
              <a:gd name="connsiteY382" fmla="*/ 1428529 h 3089525"/>
              <a:gd name="connsiteX383" fmla="*/ 2405567 w 5851096"/>
              <a:gd name="connsiteY383" fmla="*/ 1411078 h 3089525"/>
              <a:gd name="connsiteX384" fmla="*/ 1675142 w 5851096"/>
              <a:gd name="connsiteY384" fmla="*/ 659222 h 3089525"/>
              <a:gd name="connsiteX385" fmla="*/ 2243506 w 5851096"/>
              <a:gd name="connsiteY385" fmla="*/ 1223782 h 3089525"/>
              <a:gd name="connsiteX386" fmla="*/ 1675142 w 5851096"/>
              <a:gd name="connsiteY386" fmla="*/ 659222 h 3089525"/>
              <a:gd name="connsiteX387" fmla="*/ 1675142 w 5851096"/>
              <a:gd name="connsiteY387" fmla="*/ 2417442 h 3089525"/>
              <a:gd name="connsiteX388" fmla="*/ 2243506 w 5851096"/>
              <a:gd name="connsiteY388" fmla="*/ 2982001 h 3089525"/>
              <a:gd name="connsiteX389" fmla="*/ 1675142 w 5851096"/>
              <a:gd name="connsiteY389" fmla="*/ 2417442 h 3089525"/>
              <a:gd name="connsiteX390" fmla="*/ 1675140 w 5851096"/>
              <a:gd name="connsiteY390" fmla="*/ 2107862 h 3089525"/>
              <a:gd name="connsiteX391" fmla="*/ 2243504 w 5851096"/>
              <a:gd name="connsiteY391" fmla="*/ 1547735 h 3089525"/>
              <a:gd name="connsiteX392" fmla="*/ 1675140 w 5851096"/>
              <a:gd name="connsiteY392" fmla="*/ 2107862 h 3089525"/>
              <a:gd name="connsiteX393" fmla="*/ 1525164 w 5851096"/>
              <a:gd name="connsiteY393" fmla="*/ 521483 h 3089525"/>
              <a:gd name="connsiteX394" fmla="*/ 1525785 w 5851096"/>
              <a:gd name="connsiteY394" fmla="*/ 509629 h 3089525"/>
              <a:gd name="connsiteX395" fmla="*/ 1526306 w 5851096"/>
              <a:gd name="connsiteY395" fmla="*/ 509663 h 3089525"/>
              <a:gd name="connsiteX396" fmla="*/ 1526333 w 5851096"/>
              <a:gd name="connsiteY396" fmla="*/ 509151 h 3089525"/>
              <a:gd name="connsiteX397" fmla="*/ 1544208 w 5851096"/>
              <a:gd name="connsiteY397" fmla="*/ 510833 h 3089525"/>
              <a:gd name="connsiteX398" fmla="*/ 1644072 w 5851096"/>
              <a:gd name="connsiteY398" fmla="*/ 520226 h 3089525"/>
              <a:gd name="connsiteX399" fmla="*/ 1661032 w 5851096"/>
              <a:gd name="connsiteY399" fmla="*/ 521820 h 3089525"/>
              <a:gd name="connsiteX400" fmla="*/ 1661154 w 5851096"/>
              <a:gd name="connsiteY400" fmla="*/ 523010 h 3089525"/>
              <a:gd name="connsiteX401" fmla="*/ 2383148 w 5851096"/>
              <a:gd name="connsiteY401" fmla="*/ 1241127 h 3089525"/>
              <a:gd name="connsiteX402" fmla="*/ 2383678 w 5851096"/>
              <a:gd name="connsiteY402" fmla="*/ 1241192 h 3089525"/>
              <a:gd name="connsiteX403" fmla="*/ 2384242 w 5851096"/>
              <a:gd name="connsiteY403" fmla="*/ 1248124 h 3089525"/>
              <a:gd name="connsiteX404" fmla="*/ 2392051 w 5851096"/>
              <a:gd name="connsiteY404" fmla="*/ 1343926 h 3089525"/>
              <a:gd name="connsiteX405" fmla="*/ 2393485 w 5851096"/>
              <a:gd name="connsiteY405" fmla="*/ 1361522 h 3089525"/>
              <a:gd name="connsiteX406" fmla="*/ 2392864 w 5851096"/>
              <a:gd name="connsiteY406" fmla="*/ 1373376 h 3089525"/>
              <a:gd name="connsiteX407" fmla="*/ 2392342 w 5851096"/>
              <a:gd name="connsiteY407" fmla="*/ 1373341 h 3089525"/>
              <a:gd name="connsiteX408" fmla="*/ 2392315 w 5851096"/>
              <a:gd name="connsiteY408" fmla="*/ 1373854 h 3089525"/>
              <a:gd name="connsiteX409" fmla="*/ 2374407 w 5851096"/>
              <a:gd name="connsiteY409" fmla="*/ 1372169 h 3089525"/>
              <a:gd name="connsiteX410" fmla="*/ 2274580 w 5851096"/>
              <a:gd name="connsiteY410" fmla="*/ 1362780 h 3089525"/>
              <a:gd name="connsiteX411" fmla="*/ 2257615 w 5851096"/>
              <a:gd name="connsiteY411" fmla="*/ 1361184 h 3089525"/>
              <a:gd name="connsiteX412" fmla="*/ 2257494 w 5851096"/>
              <a:gd name="connsiteY412" fmla="*/ 1359994 h 3089525"/>
              <a:gd name="connsiteX413" fmla="*/ 1535500 w 5851096"/>
              <a:gd name="connsiteY413" fmla="*/ 641878 h 3089525"/>
              <a:gd name="connsiteX414" fmla="*/ 1534972 w 5851096"/>
              <a:gd name="connsiteY414" fmla="*/ 641812 h 3089525"/>
              <a:gd name="connsiteX415" fmla="*/ 1534408 w 5851096"/>
              <a:gd name="connsiteY415" fmla="*/ 634895 h 3089525"/>
              <a:gd name="connsiteX416" fmla="*/ 1526597 w 5851096"/>
              <a:gd name="connsiteY416" fmla="*/ 539073 h 3089525"/>
              <a:gd name="connsiteX417" fmla="*/ 1525164 w 5851096"/>
              <a:gd name="connsiteY417" fmla="*/ 521483 h 3089525"/>
              <a:gd name="connsiteX418" fmla="*/ 1525164 w 5851096"/>
              <a:gd name="connsiteY418" fmla="*/ 2279702 h 3089525"/>
              <a:gd name="connsiteX419" fmla="*/ 1525785 w 5851096"/>
              <a:gd name="connsiteY419" fmla="*/ 2267848 h 3089525"/>
              <a:gd name="connsiteX420" fmla="*/ 1526306 w 5851096"/>
              <a:gd name="connsiteY420" fmla="*/ 2267882 h 3089525"/>
              <a:gd name="connsiteX421" fmla="*/ 1526333 w 5851096"/>
              <a:gd name="connsiteY421" fmla="*/ 2267371 h 3089525"/>
              <a:gd name="connsiteX422" fmla="*/ 1544208 w 5851096"/>
              <a:gd name="connsiteY422" fmla="*/ 2269052 h 3089525"/>
              <a:gd name="connsiteX423" fmla="*/ 1644072 w 5851096"/>
              <a:gd name="connsiteY423" fmla="*/ 2278445 h 3089525"/>
              <a:gd name="connsiteX424" fmla="*/ 1661032 w 5851096"/>
              <a:gd name="connsiteY424" fmla="*/ 2280040 h 3089525"/>
              <a:gd name="connsiteX425" fmla="*/ 1661154 w 5851096"/>
              <a:gd name="connsiteY425" fmla="*/ 2281230 h 3089525"/>
              <a:gd name="connsiteX426" fmla="*/ 2383148 w 5851096"/>
              <a:gd name="connsiteY426" fmla="*/ 2999346 h 3089525"/>
              <a:gd name="connsiteX427" fmla="*/ 2383678 w 5851096"/>
              <a:gd name="connsiteY427" fmla="*/ 2999411 h 3089525"/>
              <a:gd name="connsiteX428" fmla="*/ 2384242 w 5851096"/>
              <a:gd name="connsiteY428" fmla="*/ 3006343 h 3089525"/>
              <a:gd name="connsiteX429" fmla="*/ 2391022 w 5851096"/>
              <a:gd name="connsiteY429" fmla="*/ 3089525 h 3089525"/>
              <a:gd name="connsiteX430" fmla="*/ 2140581 w 5851096"/>
              <a:gd name="connsiteY430" fmla="*/ 3089525 h 3089525"/>
              <a:gd name="connsiteX431" fmla="*/ 2120847 w 5851096"/>
              <a:gd name="connsiteY431" fmla="*/ 3084683 h 3089525"/>
              <a:gd name="connsiteX432" fmla="*/ 1535500 w 5851096"/>
              <a:gd name="connsiteY432" fmla="*/ 2400097 h 3089525"/>
              <a:gd name="connsiteX433" fmla="*/ 1534972 w 5851096"/>
              <a:gd name="connsiteY433" fmla="*/ 2400032 h 3089525"/>
              <a:gd name="connsiteX434" fmla="*/ 1534408 w 5851096"/>
              <a:gd name="connsiteY434" fmla="*/ 2393114 h 3089525"/>
              <a:gd name="connsiteX435" fmla="*/ 1526597 w 5851096"/>
              <a:gd name="connsiteY435" fmla="*/ 2297292 h 3089525"/>
              <a:gd name="connsiteX436" fmla="*/ 1525164 w 5851096"/>
              <a:gd name="connsiteY436" fmla="*/ 2279702 h 3089525"/>
              <a:gd name="connsiteX437" fmla="*/ 1525162 w 5851096"/>
              <a:gd name="connsiteY437" fmla="*/ 486299 h 3089525"/>
              <a:gd name="connsiteX438" fmla="*/ 1526595 w 5851096"/>
              <a:gd name="connsiteY438" fmla="*/ 468842 h 3089525"/>
              <a:gd name="connsiteX439" fmla="*/ 1534403 w 5851096"/>
              <a:gd name="connsiteY439" fmla="*/ 373792 h 3089525"/>
              <a:gd name="connsiteX440" fmla="*/ 1534969 w 5851096"/>
              <a:gd name="connsiteY440" fmla="*/ 366915 h 3089525"/>
              <a:gd name="connsiteX441" fmla="*/ 1535497 w 5851096"/>
              <a:gd name="connsiteY441" fmla="*/ 366850 h 3089525"/>
              <a:gd name="connsiteX442" fmla="*/ 1623594 w 5851096"/>
              <a:gd name="connsiteY442" fmla="*/ 100280 h 3089525"/>
              <a:gd name="connsiteX443" fmla="*/ 1689117 w 5851096"/>
              <a:gd name="connsiteY443" fmla="*/ 0 h 3089525"/>
              <a:gd name="connsiteX444" fmla="*/ 1865257 w 5851096"/>
              <a:gd name="connsiteY444" fmla="*/ 0 h 3089525"/>
              <a:gd name="connsiteX445" fmla="*/ 1793882 w 5851096"/>
              <a:gd name="connsiteY445" fmla="*/ 79433 h 3089525"/>
              <a:gd name="connsiteX446" fmla="*/ 1675140 w 5851096"/>
              <a:gd name="connsiteY446" fmla="*/ 349642 h 3089525"/>
              <a:gd name="connsiteX447" fmla="*/ 2134358 w 5851096"/>
              <a:gd name="connsiteY447" fmla="*/ 45955 h 3089525"/>
              <a:gd name="connsiteX448" fmla="*/ 2157611 w 5851096"/>
              <a:gd name="connsiteY448" fmla="*/ 0 h 3089525"/>
              <a:gd name="connsiteX449" fmla="*/ 2313103 w 5851096"/>
              <a:gd name="connsiteY449" fmla="*/ 0 h 3089525"/>
              <a:gd name="connsiteX450" fmla="*/ 2258874 w 5851096"/>
              <a:gd name="connsiteY450" fmla="*/ 99096 h 3089525"/>
              <a:gd name="connsiteX451" fmla="*/ 1661151 w 5851096"/>
              <a:gd name="connsiteY451" fmla="*/ 484784 h 3089525"/>
              <a:gd name="connsiteX452" fmla="*/ 1661030 w 5851096"/>
              <a:gd name="connsiteY452" fmla="*/ 485964 h 3089525"/>
              <a:gd name="connsiteX453" fmla="*/ 1644066 w 5851096"/>
              <a:gd name="connsiteY453" fmla="*/ 487548 h 3089525"/>
              <a:gd name="connsiteX454" fmla="*/ 1544239 w 5851096"/>
              <a:gd name="connsiteY454" fmla="*/ 496864 h 3089525"/>
              <a:gd name="connsiteX455" fmla="*/ 1526331 w 5851096"/>
              <a:gd name="connsiteY455" fmla="*/ 498535 h 3089525"/>
              <a:gd name="connsiteX456" fmla="*/ 1526304 w 5851096"/>
              <a:gd name="connsiteY456" fmla="*/ 498027 h 3089525"/>
              <a:gd name="connsiteX457" fmla="*/ 1525782 w 5851096"/>
              <a:gd name="connsiteY457" fmla="*/ 498061 h 3089525"/>
              <a:gd name="connsiteX458" fmla="*/ 1525162 w 5851096"/>
              <a:gd name="connsiteY458" fmla="*/ 486299 h 3089525"/>
              <a:gd name="connsiteX459" fmla="*/ 1525161 w 5851096"/>
              <a:gd name="connsiteY459" fmla="*/ 2244520 h 3089525"/>
              <a:gd name="connsiteX460" fmla="*/ 1526595 w 5851096"/>
              <a:gd name="connsiteY460" fmla="*/ 2227062 h 3089525"/>
              <a:gd name="connsiteX461" fmla="*/ 1534403 w 5851096"/>
              <a:gd name="connsiteY461" fmla="*/ 2132012 h 3089525"/>
              <a:gd name="connsiteX462" fmla="*/ 1534969 w 5851096"/>
              <a:gd name="connsiteY462" fmla="*/ 2125135 h 3089525"/>
              <a:gd name="connsiteX463" fmla="*/ 1535497 w 5851096"/>
              <a:gd name="connsiteY463" fmla="*/ 2125070 h 3089525"/>
              <a:gd name="connsiteX464" fmla="*/ 2257491 w 5851096"/>
              <a:gd name="connsiteY464" fmla="*/ 1412593 h 3089525"/>
              <a:gd name="connsiteX465" fmla="*/ 2257613 w 5851096"/>
              <a:gd name="connsiteY465" fmla="*/ 1411413 h 3089525"/>
              <a:gd name="connsiteX466" fmla="*/ 2274574 w 5851096"/>
              <a:gd name="connsiteY466" fmla="*/ 1409831 h 3089525"/>
              <a:gd name="connsiteX467" fmla="*/ 2374437 w 5851096"/>
              <a:gd name="connsiteY467" fmla="*/ 1400511 h 3089525"/>
              <a:gd name="connsiteX468" fmla="*/ 2392313 w 5851096"/>
              <a:gd name="connsiteY468" fmla="*/ 1398843 h 3089525"/>
              <a:gd name="connsiteX469" fmla="*/ 2392341 w 5851096"/>
              <a:gd name="connsiteY469" fmla="*/ 1399351 h 3089525"/>
              <a:gd name="connsiteX470" fmla="*/ 2392861 w 5851096"/>
              <a:gd name="connsiteY470" fmla="*/ 1399317 h 3089525"/>
              <a:gd name="connsiteX471" fmla="*/ 2393483 w 5851096"/>
              <a:gd name="connsiteY471" fmla="*/ 1411078 h 3089525"/>
              <a:gd name="connsiteX472" fmla="*/ 2392048 w 5851096"/>
              <a:gd name="connsiteY472" fmla="*/ 1428529 h 3089525"/>
              <a:gd name="connsiteX473" fmla="*/ 2384237 w 5851096"/>
              <a:gd name="connsiteY473" fmla="*/ 1523599 h 3089525"/>
              <a:gd name="connsiteX474" fmla="*/ 2383674 w 5851096"/>
              <a:gd name="connsiteY474" fmla="*/ 1530463 h 3089525"/>
              <a:gd name="connsiteX475" fmla="*/ 2383145 w 5851096"/>
              <a:gd name="connsiteY475" fmla="*/ 1530527 h 3089525"/>
              <a:gd name="connsiteX476" fmla="*/ 1661151 w 5851096"/>
              <a:gd name="connsiteY476" fmla="*/ 2243004 h 3089525"/>
              <a:gd name="connsiteX477" fmla="*/ 1661030 w 5851096"/>
              <a:gd name="connsiteY477" fmla="*/ 2244184 h 3089525"/>
              <a:gd name="connsiteX478" fmla="*/ 1644066 w 5851096"/>
              <a:gd name="connsiteY478" fmla="*/ 2245767 h 3089525"/>
              <a:gd name="connsiteX479" fmla="*/ 1544238 w 5851096"/>
              <a:gd name="connsiteY479" fmla="*/ 2255084 h 3089525"/>
              <a:gd name="connsiteX480" fmla="*/ 1526331 w 5851096"/>
              <a:gd name="connsiteY480" fmla="*/ 2256755 h 3089525"/>
              <a:gd name="connsiteX481" fmla="*/ 1526304 w 5851096"/>
              <a:gd name="connsiteY481" fmla="*/ 2256246 h 3089525"/>
              <a:gd name="connsiteX482" fmla="*/ 1525782 w 5851096"/>
              <a:gd name="connsiteY482" fmla="*/ 2256280 h 3089525"/>
              <a:gd name="connsiteX483" fmla="*/ 1525161 w 5851096"/>
              <a:gd name="connsiteY483" fmla="*/ 2244520 h 3089525"/>
              <a:gd name="connsiteX484" fmla="*/ 785360 w 5851096"/>
              <a:gd name="connsiteY484" fmla="*/ 1223782 h 3089525"/>
              <a:gd name="connsiteX485" fmla="*/ 1353724 w 5851096"/>
              <a:gd name="connsiteY485" fmla="*/ 659222 h 3089525"/>
              <a:gd name="connsiteX486" fmla="*/ 785360 w 5851096"/>
              <a:gd name="connsiteY486" fmla="*/ 1223782 h 3089525"/>
              <a:gd name="connsiteX487" fmla="*/ 785360 w 5851096"/>
              <a:gd name="connsiteY487" fmla="*/ 1547735 h 3089525"/>
              <a:gd name="connsiteX488" fmla="*/ 1353724 w 5851096"/>
              <a:gd name="connsiteY488" fmla="*/ 2107862 h 3089525"/>
              <a:gd name="connsiteX489" fmla="*/ 785360 w 5851096"/>
              <a:gd name="connsiteY489" fmla="*/ 1547735 h 3089525"/>
              <a:gd name="connsiteX490" fmla="*/ 785360 w 5851096"/>
              <a:gd name="connsiteY490" fmla="*/ 2982001 h 3089525"/>
              <a:gd name="connsiteX491" fmla="*/ 1353724 w 5851096"/>
              <a:gd name="connsiteY491" fmla="*/ 2417442 h 3089525"/>
              <a:gd name="connsiteX492" fmla="*/ 785360 w 5851096"/>
              <a:gd name="connsiteY492" fmla="*/ 2982001 h 3089525"/>
              <a:gd name="connsiteX493" fmla="*/ 715762 w 5851096"/>
              <a:gd name="connsiteY493" fmla="*/ 0 h 3089525"/>
              <a:gd name="connsiteX494" fmla="*/ 871255 w 5851096"/>
              <a:gd name="connsiteY494" fmla="*/ 0 h 3089525"/>
              <a:gd name="connsiteX495" fmla="*/ 894508 w 5851096"/>
              <a:gd name="connsiteY495" fmla="*/ 45955 h 3089525"/>
              <a:gd name="connsiteX496" fmla="*/ 1353724 w 5851096"/>
              <a:gd name="connsiteY496" fmla="*/ 349642 h 3089525"/>
              <a:gd name="connsiteX497" fmla="*/ 1234983 w 5851096"/>
              <a:gd name="connsiteY497" fmla="*/ 79433 h 3089525"/>
              <a:gd name="connsiteX498" fmla="*/ 1163608 w 5851096"/>
              <a:gd name="connsiteY498" fmla="*/ 0 h 3089525"/>
              <a:gd name="connsiteX499" fmla="*/ 1339748 w 5851096"/>
              <a:gd name="connsiteY499" fmla="*/ 0 h 3089525"/>
              <a:gd name="connsiteX500" fmla="*/ 1405271 w 5851096"/>
              <a:gd name="connsiteY500" fmla="*/ 100280 h 3089525"/>
              <a:gd name="connsiteX501" fmla="*/ 1493366 w 5851096"/>
              <a:gd name="connsiteY501" fmla="*/ 366850 h 3089525"/>
              <a:gd name="connsiteX502" fmla="*/ 1493895 w 5851096"/>
              <a:gd name="connsiteY502" fmla="*/ 366914 h 3089525"/>
              <a:gd name="connsiteX503" fmla="*/ 1494460 w 5851096"/>
              <a:gd name="connsiteY503" fmla="*/ 373792 h 3089525"/>
              <a:gd name="connsiteX504" fmla="*/ 1502268 w 5851096"/>
              <a:gd name="connsiteY504" fmla="*/ 468842 h 3089525"/>
              <a:gd name="connsiteX505" fmla="*/ 1503703 w 5851096"/>
              <a:gd name="connsiteY505" fmla="*/ 486299 h 3089525"/>
              <a:gd name="connsiteX506" fmla="*/ 1503082 w 5851096"/>
              <a:gd name="connsiteY506" fmla="*/ 498061 h 3089525"/>
              <a:gd name="connsiteX507" fmla="*/ 1502560 w 5851096"/>
              <a:gd name="connsiteY507" fmla="*/ 498027 h 3089525"/>
              <a:gd name="connsiteX508" fmla="*/ 1502533 w 5851096"/>
              <a:gd name="connsiteY508" fmla="*/ 498535 h 3089525"/>
              <a:gd name="connsiteX509" fmla="*/ 1484625 w 5851096"/>
              <a:gd name="connsiteY509" fmla="*/ 496864 h 3089525"/>
              <a:gd name="connsiteX510" fmla="*/ 1384798 w 5851096"/>
              <a:gd name="connsiteY510" fmla="*/ 487548 h 3089525"/>
              <a:gd name="connsiteX511" fmla="*/ 1367833 w 5851096"/>
              <a:gd name="connsiteY511" fmla="*/ 485964 h 3089525"/>
              <a:gd name="connsiteX512" fmla="*/ 1367712 w 5851096"/>
              <a:gd name="connsiteY512" fmla="*/ 484784 h 3089525"/>
              <a:gd name="connsiteX513" fmla="*/ 769992 w 5851096"/>
              <a:gd name="connsiteY513" fmla="*/ 99096 h 3089525"/>
              <a:gd name="connsiteX514" fmla="*/ 637843 w 5851096"/>
              <a:gd name="connsiteY514" fmla="*/ 3089525 h 3089525"/>
              <a:gd name="connsiteX515" fmla="*/ 644623 w 5851096"/>
              <a:gd name="connsiteY515" fmla="*/ 3006343 h 3089525"/>
              <a:gd name="connsiteX516" fmla="*/ 645189 w 5851096"/>
              <a:gd name="connsiteY516" fmla="*/ 2999411 h 3089525"/>
              <a:gd name="connsiteX517" fmla="*/ 645717 w 5851096"/>
              <a:gd name="connsiteY517" fmla="*/ 2999346 h 3089525"/>
              <a:gd name="connsiteX518" fmla="*/ 1367711 w 5851096"/>
              <a:gd name="connsiteY518" fmla="*/ 2281230 h 3089525"/>
              <a:gd name="connsiteX519" fmla="*/ 1367833 w 5851096"/>
              <a:gd name="connsiteY519" fmla="*/ 2280040 h 3089525"/>
              <a:gd name="connsiteX520" fmla="*/ 1384794 w 5851096"/>
              <a:gd name="connsiteY520" fmla="*/ 2278445 h 3089525"/>
              <a:gd name="connsiteX521" fmla="*/ 1484657 w 5851096"/>
              <a:gd name="connsiteY521" fmla="*/ 2269052 h 3089525"/>
              <a:gd name="connsiteX522" fmla="*/ 1502533 w 5851096"/>
              <a:gd name="connsiteY522" fmla="*/ 2267371 h 3089525"/>
              <a:gd name="connsiteX523" fmla="*/ 1502560 w 5851096"/>
              <a:gd name="connsiteY523" fmla="*/ 2267882 h 3089525"/>
              <a:gd name="connsiteX524" fmla="*/ 1503081 w 5851096"/>
              <a:gd name="connsiteY524" fmla="*/ 2267848 h 3089525"/>
              <a:gd name="connsiteX525" fmla="*/ 1503703 w 5851096"/>
              <a:gd name="connsiteY525" fmla="*/ 2279702 h 3089525"/>
              <a:gd name="connsiteX526" fmla="*/ 1502268 w 5851096"/>
              <a:gd name="connsiteY526" fmla="*/ 2297292 h 3089525"/>
              <a:gd name="connsiteX527" fmla="*/ 1494457 w 5851096"/>
              <a:gd name="connsiteY527" fmla="*/ 2393114 h 3089525"/>
              <a:gd name="connsiteX528" fmla="*/ 1493894 w 5851096"/>
              <a:gd name="connsiteY528" fmla="*/ 2400032 h 3089525"/>
              <a:gd name="connsiteX529" fmla="*/ 1493365 w 5851096"/>
              <a:gd name="connsiteY529" fmla="*/ 2400097 h 3089525"/>
              <a:gd name="connsiteX530" fmla="*/ 908018 w 5851096"/>
              <a:gd name="connsiteY530" fmla="*/ 3084683 h 3089525"/>
              <a:gd name="connsiteX531" fmla="*/ 888285 w 5851096"/>
              <a:gd name="connsiteY531" fmla="*/ 3089525 h 3089525"/>
              <a:gd name="connsiteX532" fmla="*/ 635382 w 5851096"/>
              <a:gd name="connsiteY532" fmla="*/ 1361522 h 3089525"/>
              <a:gd name="connsiteX533" fmla="*/ 636815 w 5851096"/>
              <a:gd name="connsiteY533" fmla="*/ 1343926 h 3089525"/>
              <a:gd name="connsiteX534" fmla="*/ 644623 w 5851096"/>
              <a:gd name="connsiteY534" fmla="*/ 1248124 h 3089525"/>
              <a:gd name="connsiteX535" fmla="*/ 645189 w 5851096"/>
              <a:gd name="connsiteY535" fmla="*/ 1241192 h 3089525"/>
              <a:gd name="connsiteX536" fmla="*/ 645717 w 5851096"/>
              <a:gd name="connsiteY536" fmla="*/ 1241127 h 3089525"/>
              <a:gd name="connsiteX537" fmla="*/ 1367711 w 5851096"/>
              <a:gd name="connsiteY537" fmla="*/ 523010 h 3089525"/>
              <a:gd name="connsiteX538" fmla="*/ 1367833 w 5851096"/>
              <a:gd name="connsiteY538" fmla="*/ 521820 h 3089525"/>
              <a:gd name="connsiteX539" fmla="*/ 1384794 w 5851096"/>
              <a:gd name="connsiteY539" fmla="*/ 520226 h 3089525"/>
              <a:gd name="connsiteX540" fmla="*/ 1484657 w 5851096"/>
              <a:gd name="connsiteY540" fmla="*/ 510833 h 3089525"/>
              <a:gd name="connsiteX541" fmla="*/ 1502533 w 5851096"/>
              <a:gd name="connsiteY541" fmla="*/ 509151 h 3089525"/>
              <a:gd name="connsiteX542" fmla="*/ 1502560 w 5851096"/>
              <a:gd name="connsiteY542" fmla="*/ 509663 h 3089525"/>
              <a:gd name="connsiteX543" fmla="*/ 1503081 w 5851096"/>
              <a:gd name="connsiteY543" fmla="*/ 509629 h 3089525"/>
              <a:gd name="connsiteX544" fmla="*/ 1503703 w 5851096"/>
              <a:gd name="connsiteY544" fmla="*/ 521483 h 3089525"/>
              <a:gd name="connsiteX545" fmla="*/ 1502268 w 5851096"/>
              <a:gd name="connsiteY545" fmla="*/ 539073 h 3089525"/>
              <a:gd name="connsiteX546" fmla="*/ 1494457 w 5851096"/>
              <a:gd name="connsiteY546" fmla="*/ 634895 h 3089525"/>
              <a:gd name="connsiteX547" fmla="*/ 1493894 w 5851096"/>
              <a:gd name="connsiteY547" fmla="*/ 641812 h 3089525"/>
              <a:gd name="connsiteX548" fmla="*/ 1493365 w 5851096"/>
              <a:gd name="connsiteY548" fmla="*/ 641878 h 3089525"/>
              <a:gd name="connsiteX549" fmla="*/ 771371 w 5851096"/>
              <a:gd name="connsiteY549" fmla="*/ 1359994 h 3089525"/>
              <a:gd name="connsiteX550" fmla="*/ 771250 w 5851096"/>
              <a:gd name="connsiteY550" fmla="*/ 1361184 h 3089525"/>
              <a:gd name="connsiteX551" fmla="*/ 754286 w 5851096"/>
              <a:gd name="connsiteY551" fmla="*/ 1362780 h 3089525"/>
              <a:gd name="connsiteX552" fmla="*/ 654458 w 5851096"/>
              <a:gd name="connsiteY552" fmla="*/ 1372169 h 3089525"/>
              <a:gd name="connsiteX553" fmla="*/ 636551 w 5851096"/>
              <a:gd name="connsiteY553" fmla="*/ 1373854 h 3089525"/>
              <a:gd name="connsiteX554" fmla="*/ 636524 w 5851096"/>
              <a:gd name="connsiteY554" fmla="*/ 1373341 h 3089525"/>
              <a:gd name="connsiteX555" fmla="*/ 636002 w 5851096"/>
              <a:gd name="connsiteY555" fmla="*/ 1373376 h 3089525"/>
              <a:gd name="connsiteX556" fmla="*/ 635382 w 5851096"/>
              <a:gd name="connsiteY556" fmla="*/ 1361522 h 3089525"/>
              <a:gd name="connsiteX557" fmla="*/ 635382 w 5851096"/>
              <a:gd name="connsiteY557" fmla="*/ 1411078 h 3089525"/>
              <a:gd name="connsiteX558" fmla="*/ 636003 w 5851096"/>
              <a:gd name="connsiteY558" fmla="*/ 1399317 h 3089525"/>
              <a:gd name="connsiteX559" fmla="*/ 636524 w 5851096"/>
              <a:gd name="connsiteY559" fmla="*/ 1399351 h 3089525"/>
              <a:gd name="connsiteX560" fmla="*/ 636551 w 5851096"/>
              <a:gd name="connsiteY560" fmla="*/ 1398843 h 3089525"/>
              <a:gd name="connsiteX561" fmla="*/ 654426 w 5851096"/>
              <a:gd name="connsiteY561" fmla="*/ 1400511 h 3089525"/>
              <a:gd name="connsiteX562" fmla="*/ 754290 w 5851096"/>
              <a:gd name="connsiteY562" fmla="*/ 1409831 h 3089525"/>
              <a:gd name="connsiteX563" fmla="*/ 771250 w 5851096"/>
              <a:gd name="connsiteY563" fmla="*/ 1411413 h 3089525"/>
              <a:gd name="connsiteX564" fmla="*/ 771372 w 5851096"/>
              <a:gd name="connsiteY564" fmla="*/ 1412593 h 3089525"/>
              <a:gd name="connsiteX565" fmla="*/ 1493366 w 5851096"/>
              <a:gd name="connsiteY565" fmla="*/ 2125070 h 3089525"/>
              <a:gd name="connsiteX566" fmla="*/ 1493895 w 5851096"/>
              <a:gd name="connsiteY566" fmla="*/ 2125135 h 3089525"/>
              <a:gd name="connsiteX567" fmla="*/ 1494460 w 5851096"/>
              <a:gd name="connsiteY567" fmla="*/ 2132012 h 3089525"/>
              <a:gd name="connsiteX568" fmla="*/ 1502268 w 5851096"/>
              <a:gd name="connsiteY568" fmla="*/ 2227062 h 3089525"/>
              <a:gd name="connsiteX569" fmla="*/ 1503703 w 5851096"/>
              <a:gd name="connsiteY569" fmla="*/ 2244520 h 3089525"/>
              <a:gd name="connsiteX570" fmla="*/ 1503082 w 5851096"/>
              <a:gd name="connsiteY570" fmla="*/ 2256280 h 3089525"/>
              <a:gd name="connsiteX571" fmla="*/ 1502560 w 5851096"/>
              <a:gd name="connsiteY571" fmla="*/ 2256246 h 3089525"/>
              <a:gd name="connsiteX572" fmla="*/ 1502533 w 5851096"/>
              <a:gd name="connsiteY572" fmla="*/ 2256755 h 3089525"/>
              <a:gd name="connsiteX573" fmla="*/ 1484625 w 5851096"/>
              <a:gd name="connsiteY573" fmla="*/ 2255084 h 3089525"/>
              <a:gd name="connsiteX574" fmla="*/ 1384798 w 5851096"/>
              <a:gd name="connsiteY574" fmla="*/ 2245767 h 3089525"/>
              <a:gd name="connsiteX575" fmla="*/ 1367833 w 5851096"/>
              <a:gd name="connsiteY575" fmla="*/ 2244184 h 3089525"/>
              <a:gd name="connsiteX576" fmla="*/ 1367712 w 5851096"/>
              <a:gd name="connsiteY576" fmla="*/ 2243004 h 3089525"/>
              <a:gd name="connsiteX577" fmla="*/ 645718 w 5851096"/>
              <a:gd name="connsiteY577" fmla="*/ 1530527 h 3089525"/>
              <a:gd name="connsiteX578" fmla="*/ 645190 w 5851096"/>
              <a:gd name="connsiteY578" fmla="*/ 1530463 h 3089525"/>
              <a:gd name="connsiteX579" fmla="*/ 644626 w 5851096"/>
              <a:gd name="connsiteY579" fmla="*/ 1523599 h 3089525"/>
              <a:gd name="connsiteX580" fmla="*/ 636815 w 5851096"/>
              <a:gd name="connsiteY580" fmla="*/ 1428529 h 3089525"/>
              <a:gd name="connsiteX581" fmla="*/ 635382 w 5851096"/>
              <a:gd name="connsiteY581" fmla="*/ 1411078 h 3089525"/>
              <a:gd name="connsiteX582" fmla="*/ 0 w 5851096"/>
              <a:gd name="connsiteY582" fmla="*/ 120584 h 3089525"/>
              <a:gd name="connsiteX583" fmla="*/ 0 w 5851096"/>
              <a:gd name="connsiteY583" fmla="*/ 0 h 3089525"/>
              <a:gd name="connsiteX584" fmla="*/ 95071 w 5851096"/>
              <a:gd name="connsiteY584" fmla="*/ 0 h 3089525"/>
              <a:gd name="connsiteX585" fmla="*/ 23697 w 5851096"/>
              <a:gd name="connsiteY585" fmla="*/ 79433 h 3089525"/>
              <a:gd name="connsiteX586" fmla="*/ 0 w 5851096"/>
              <a:gd name="connsiteY586" fmla="*/ 459154 h 3089525"/>
              <a:gd name="connsiteX587" fmla="*/ 0 w 5851096"/>
              <a:gd name="connsiteY587" fmla="*/ 322913 h 3089525"/>
              <a:gd name="connsiteX588" fmla="*/ 85961 w 5851096"/>
              <a:gd name="connsiteY588" fmla="*/ 286715 h 3089525"/>
              <a:gd name="connsiteX589" fmla="*/ 364172 w 5851096"/>
              <a:gd name="connsiteY589" fmla="*/ 45955 h 3089525"/>
              <a:gd name="connsiteX590" fmla="*/ 387426 w 5851096"/>
              <a:gd name="connsiteY590" fmla="*/ 0 h 3089525"/>
              <a:gd name="connsiteX591" fmla="*/ 542918 w 5851096"/>
              <a:gd name="connsiteY591" fmla="*/ 0 h 3089525"/>
              <a:gd name="connsiteX592" fmla="*/ 488688 w 5851096"/>
              <a:gd name="connsiteY592" fmla="*/ 99096 h 3089525"/>
              <a:gd name="connsiteX593" fmla="*/ 13938 w 5851096"/>
              <a:gd name="connsiteY593" fmla="*/ 455878 h 3089525"/>
              <a:gd name="connsiteX594" fmla="*/ 0 w 5851096"/>
              <a:gd name="connsiteY594" fmla="*/ 1108862 h 3089525"/>
              <a:gd name="connsiteX595" fmla="*/ 0 w 5851096"/>
              <a:gd name="connsiteY595" fmla="*/ 893255 h 3089525"/>
              <a:gd name="connsiteX596" fmla="*/ 33376 w 5851096"/>
              <a:gd name="connsiteY596" fmla="*/ 945052 h 3089525"/>
              <a:gd name="connsiteX597" fmla="*/ 473320 w 5851096"/>
              <a:gd name="connsiteY597" fmla="*/ 1223782 h 3089525"/>
              <a:gd name="connsiteX598" fmla="*/ 9746 w 5851096"/>
              <a:gd name="connsiteY598" fmla="*/ 689563 h 3089525"/>
              <a:gd name="connsiteX599" fmla="*/ 0 w 5851096"/>
              <a:gd name="connsiteY599" fmla="*/ 686740 h 3089525"/>
              <a:gd name="connsiteX600" fmla="*/ 0 w 5851096"/>
              <a:gd name="connsiteY600" fmla="*/ 549764 h 3089525"/>
              <a:gd name="connsiteX601" fmla="*/ 27617 w 5851096"/>
              <a:gd name="connsiteY601" fmla="*/ 556541 h 3089525"/>
              <a:gd name="connsiteX602" fmla="*/ 612962 w 5851096"/>
              <a:gd name="connsiteY602" fmla="*/ 1241127 h 3089525"/>
              <a:gd name="connsiteX603" fmla="*/ 613492 w 5851096"/>
              <a:gd name="connsiteY603" fmla="*/ 1241192 h 3089525"/>
              <a:gd name="connsiteX604" fmla="*/ 614057 w 5851096"/>
              <a:gd name="connsiteY604" fmla="*/ 1248124 h 3089525"/>
              <a:gd name="connsiteX605" fmla="*/ 621865 w 5851096"/>
              <a:gd name="connsiteY605" fmla="*/ 1343926 h 3089525"/>
              <a:gd name="connsiteX606" fmla="*/ 623299 w 5851096"/>
              <a:gd name="connsiteY606" fmla="*/ 1361522 h 3089525"/>
              <a:gd name="connsiteX607" fmla="*/ 622679 w 5851096"/>
              <a:gd name="connsiteY607" fmla="*/ 1373376 h 3089525"/>
              <a:gd name="connsiteX608" fmla="*/ 622157 w 5851096"/>
              <a:gd name="connsiteY608" fmla="*/ 1373341 h 3089525"/>
              <a:gd name="connsiteX609" fmla="*/ 622129 w 5851096"/>
              <a:gd name="connsiteY609" fmla="*/ 1373854 h 3089525"/>
              <a:gd name="connsiteX610" fmla="*/ 604221 w 5851096"/>
              <a:gd name="connsiteY610" fmla="*/ 1372169 h 3089525"/>
              <a:gd name="connsiteX611" fmla="*/ 504394 w 5851096"/>
              <a:gd name="connsiteY611" fmla="*/ 1362780 h 3089525"/>
              <a:gd name="connsiteX612" fmla="*/ 487429 w 5851096"/>
              <a:gd name="connsiteY612" fmla="*/ 1361184 h 3089525"/>
              <a:gd name="connsiteX613" fmla="*/ 487308 w 5851096"/>
              <a:gd name="connsiteY613" fmla="*/ 1359994 h 3089525"/>
              <a:gd name="connsiteX614" fmla="*/ 5260 w 5851096"/>
              <a:gd name="connsiteY614" fmla="*/ 1114967 h 3089525"/>
              <a:gd name="connsiteX615" fmla="*/ 0 w 5851096"/>
              <a:gd name="connsiteY615" fmla="*/ 2216459 h 3089525"/>
              <a:gd name="connsiteX616" fmla="*/ 0 w 5851096"/>
              <a:gd name="connsiteY616" fmla="*/ 2080559 h 3089525"/>
              <a:gd name="connsiteX617" fmla="*/ 9744 w 5851096"/>
              <a:gd name="connsiteY617" fmla="*/ 2077760 h 3089525"/>
              <a:gd name="connsiteX618" fmla="*/ 473318 w 5851096"/>
              <a:gd name="connsiteY618" fmla="*/ 1547735 h 3089525"/>
              <a:gd name="connsiteX619" fmla="*/ 33374 w 5851096"/>
              <a:gd name="connsiteY619" fmla="*/ 1824276 h 3089525"/>
              <a:gd name="connsiteX620" fmla="*/ 0 w 5851096"/>
              <a:gd name="connsiteY620" fmla="*/ 1875663 h 3089525"/>
              <a:gd name="connsiteX621" fmla="*/ 0 w 5851096"/>
              <a:gd name="connsiteY621" fmla="*/ 1661750 h 3089525"/>
              <a:gd name="connsiteX622" fmla="*/ 5257 w 5851096"/>
              <a:gd name="connsiteY622" fmla="*/ 1655695 h 3089525"/>
              <a:gd name="connsiteX623" fmla="*/ 487305 w 5851096"/>
              <a:gd name="connsiteY623" fmla="*/ 1412593 h 3089525"/>
              <a:gd name="connsiteX624" fmla="*/ 487427 w 5851096"/>
              <a:gd name="connsiteY624" fmla="*/ 1411413 h 3089525"/>
              <a:gd name="connsiteX625" fmla="*/ 504388 w 5851096"/>
              <a:gd name="connsiteY625" fmla="*/ 1409831 h 3089525"/>
              <a:gd name="connsiteX626" fmla="*/ 604251 w 5851096"/>
              <a:gd name="connsiteY626" fmla="*/ 1400511 h 3089525"/>
              <a:gd name="connsiteX627" fmla="*/ 622127 w 5851096"/>
              <a:gd name="connsiteY627" fmla="*/ 1398843 h 3089525"/>
              <a:gd name="connsiteX628" fmla="*/ 622154 w 5851096"/>
              <a:gd name="connsiteY628" fmla="*/ 1399351 h 3089525"/>
              <a:gd name="connsiteX629" fmla="*/ 622675 w 5851096"/>
              <a:gd name="connsiteY629" fmla="*/ 1399317 h 3089525"/>
              <a:gd name="connsiteX630" fmla="*/ 623297 w 5851096"/>
              <a:gd name="connsiteY630" fmla="*/ 1411078 h 3089525"/>
              <a:gd name="connsiteX631" fmla="*/ 621863 w 5851096"/>
              <a:gd name="connsiteY631" fmla="*/ 1428529 h 3089525"/>
              <a:gd name="connsiteX632" fmla="*/ 614051 w 5851096"/>
              <a:gd name="connsiteY632" fmla="*/ 1523599 h 3089525"/>
              <a:gd name="connsiteX633" fmla="*/ 613488 w 5851096"/>
              <a:gd name="connsiteY633" fmla="*/ 1530463 h 3089525"/>
              <a:gd name="connsiteX634" fmla="*/ 612959 w 5851096"/>
              <a:gd name="connsiteY634" fmla="*/ 1530527 h 3089525"/>
              <a:gd name="connsiteX635" fmla="*/ 27613 w 5851096"/>
              <a:gd name="connsiteY635" fmla="*/ 2209736 h 3089525"/>
              <a:gd name="connsiteX636" fmla="*/ 0 w 5851096"/>
              <a:gd name="connsiteY636" fmla="*/ 2867081 h 3089525"/>
              <a:gd name="connsiteX637" fmla="*/ 0 w 5851096"/>
              <a:gd name="connsiteY637" fmla="*/ 2651475 h 3089525"/>
              <a:gd name="connsiteX638" fmla="*/ 33376 w 5851096"/>
              <a:gd name="connsiteY638" fmla="*/ 2703272 h 3089525"/>
              <a:gd name="connsiteX639" fmla="*/ 473320 w 5851096"/>
              <a:gd name="connsiteY639" fmla="*/ 2982001 h 3089525"/>
              <a:gd name="connsiteX640" fmla="*/ 9746 w 5851096"/>
              <a:gd name="connsiteY640" fmla="*/ 2447782 h 3089525"/>
              <a:gd name="connsiteX641" fmla="*/ 0 w 5851096"/>
              <a:gd name="connsiteY641" fmla="*/ 2444960 h 3089525"/>
              <a:gd name="connsiteX642" fmla="*/ 0 w 5851096"/>
              <a:gd name="connsiteY642" fmla="*/ 2307984 h 3089525"/>
              <a:gd name="connsiteX643" fmla="*/ 27617 w 5851096"/>
              <a:gd name="connsiteY643" fmla="*/ 2314760 h 3089525"/>
              <a:gd name="connsiteX644" fmla="*/ 612962 w 5851096"/>
              <a:gd name="connsiteY644" fmla="*/ 2999346 h 3089525"/>
              <a:gd name="connsiteX645" fmla="*/ 613492 w 5851096"/>
              <a:gd name="connsiteY645" fmla="*/ 2999411 h 3089525"/>
              <a:gd name="connsiteX646" fmla="*/ 614056 w 5851096"/>
              <a:gd name="connsiteY646" fmla="*/ 3006343 h 3089525"/>
              <a:gd name="connsiteX647" fmla="*/ 620836 w 5851096"/>
              <a:gd name="connsiteY647" fmla="*/ 3089525 h 3089525"/>
              <a:gd name="connsiteX648" fmla="*/ 370396 w 5851096"/>
              <a:gd name="connsiteY648" fmla="*/ 3089525 h 3089525"/>
              <a:gd name="connsiteX649" fmla="*/ 350661 w 5851096"/>
              <a:gd name="connsiteY649" fmla="*/ 3084682 h 3089525"/>
              <a:gd name="connsiteX650" fmla="*/ 5260 w 5851096"/>
              <a:gd name="connsiteY650" fmla="*/ 2873187 h 308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Lst>
            <a:rect l="l" t="t" r="r" b="b"/>
            <a:pathLst>
              <a:path w="5851096" h="3089525">
                <a:moveTo>
                  <a:pt x="5215514" y="659222"/>
                </a:moveTo>
                <a:cubicBezTo>
                  <a:pt x="5271247" y="939930"/>
                  <a:pt x="5495997" y="1162499"/>
                  <a:pt x="5783878" y="1223782"/>
                </a:cubicBezTo>
                <a:cubicBezTo>
                  <a:pt x="5728146" y="943074"/>
                  <a:pt x="5503395" y="720505"/>
                  <a:pt x="5215514" y="659222"/>
                </a:cubicBezTo>
                <a:close/>
                <a:moveTo>
                  <a:pt x="5215514" y="2417442"/>
                </a:moveTo>
                <a:cubicBezTo>
                  <a:pt x="5271247" y="2698150"/>
                  <a:pt x="5495997" y="2920718"/>
                  <a:pt x="5783878" y="2982001"/>
                </a:cubicBezTo>
                <a:cubicBezTo>
                  <a:pt x="5728146" y="2701294"/>
                  <a:pt x="5503395" y="2478725"/>
                  <a:pt x="5215514" y="2417442"/>
                </a:cubicBezTo>
                <a:close/>
                <a:moveTo>
                  <a:pt x="5215512" y="2107862"/>
                </a:moveTo>
                <a:cubicBezTo>
                  <a:pt x="5503392" y="2047060"/>
                  <a:pt x="5728143" y="1826239"/>
                  <a:pt x="5783876" y="1547735"/>
                </a:cubicBezTo>
                <a:cubicBezTo>
                  <a:pt x="5495995" y="1608537"/>
                  <a:pt x="5271244" y="1829358"/>
                  <a:pt x="5215512" y="2107862"/>
                </a:cubicBezTo>
                <a:close/>
                <a:moveTo>
                  <a:pt x="5065535" y="521483"/>
                </a:moveTo>
                <a:lnTo>
                  <a:pt x="5066157" y="509629"/>
                </a:lnTo>
                <a:lnTo>
                  <a:pt x="5066678" y="509663"/>
                </a:lnTo>
                <a:lnTo>
                  <a:pt x="5066705" y="509151"/>
                </a:lnTo>
                <a:lnTo>
                  <a:pt x="5084580" y="510833"/>
                </a:lnTo>
                <a:cubicBezTo>
                  <a:pt x="5118460" y="511379"/>
                  <a:pt x="5151823" y="514468"/>
                  <a:pt x="5184444" y="520226"/>
                </a:cubicBezTo>
                <a:cubicBezTo>
                  <a:pt x="5190277" y="519792"/>
                  <a:pt x="5195851" y="520774"/>
                  <a:pt x="5201405" y="521820"/>
                </a:cubicBezTo>
                <a:lnTo>
                  <a:pt x="5201527" y="523010"/>
                </a:lnTo>
                <a:cubicBezTo>
                  <a:pt x="5483077" y="569171"/>
                  <a:pt x="5718838" y="744362"/>
                  <a:pt x="5841311" y="983324"/>
                </a:cubicBezTo>
                <a:lnTo>
                  <a:pt x="5851096" y="1006985"/>
                </a:lnTo>
                <a:lnTo>
                  <a:pt x="5851096" y="1366179"/>
                </a:lnTo>
                <a:lnTo>
                  <a:pt x="5814952" y="1362779"/>
                </a:lnTo>
                <a:cubicBezTo>
                  <a:pt x="5809118" y="1363214"/>
                  <a:pt x="5803543" y="1362231"/>
                  <a:pt x="5797987" y="1361184"/>
                </a:cubicBezTo>
                <a:lnTo>
                  <a:pt x="5797866" y="1359994"/>
                </a:lnTo>
                <a:cubicBezTo>
                  <a:pt x="5422466" y="1298446"/>
                  <a:pt x="5128467" y="1007510"/>
                  <a:pt x="5075873" y="641878"/>
                </a:cubicBezTo>
                <a:cubicBezTo>
                  <a:pt x="5075697" y="641823"/>
                  <a:pt x="5075522" y="641817"/>
                  <a:pt x="5075344" y="641812"/>
                </a:cubicBezTo>
                <a:lnTo>
                  <a:pt x="5074781" y="634895"/>
                </a:lnTo>
                <a:cubicBezTo>
                  <a:pt x="5069489" y="603550"/>
                  <a:pt x="5066925" y="571542"/>
                  <a:pt x="5066970" y="539073"/>
                </a:cubicBezTo>
                <a:cubicBezTo>
                  <a:pt x="5065597" y="533241"/>
                  <a:pt x="5065535" y="527369"/>
                  <a:pt x="5065535" y="521483"/>
                </a:cubicBezTo>
                <a:close/>
                <a:moveTo>
                  <a:pt x="5065535" y="2279702"/>
                </a:moveTo>
                <a:lnTo>
                  <a:pt x="5066157" y="2267848"/>
                </a:lnTo>
                <a:lnTo>
                  <a:pt x="5066678" y="2267882"/>
                </a:lnTo>
                <a:lnTo>
                  <a:pt x="5066705" y="2267371"/>
                </a:lnTo>
                <a:lnTo>
                  <a:pt x="5084580" y="2269052"/>
                </a:lnTo>
                <a:cubicBezTo>
                  <a:pt x="5118460" y="2269598"/>
                  <a:pt x="5151823" y="2272687"/>
                  <a:pt x="5184444" y="2278445"/>
                </a:cubicBezTo>
                <a:cubicBezTo>
                  <a:pt x="5190277" y="2278011"/>
                  <a:pt x="5195851" y="2278993"/>
                  <a:pt x="5201405" y="2280040"/>
                </a:cubicBezTo>
                <a:lnTo>
                  <a:pt x="5201527" y="2281230"/>
                </a:lnTo>
                <a:cubicBezTo>
                  <a:pt x="5483077" y="2327390"/>
                  <a:pt x="5718838" y="2502582"/>
                  <a:pt x="5841311" y="2741544"/>
                </a:cubicBezTo>
                <a:lnTo>
                  <a:pt x="5851096" y="2765204"/>
                </a:lnTo>
                <a:lnTo>
                  <a:pt x="5851096" y="3089525"/>
                </a:lnTo>
                <a:lnTo>
                  <a:pt x="5680952" y="3089525"/>
                </a:lnTo>
                <a:lnTo>
                  <a:pt x="5661219" y="3084683"/>
                </a:lnTo>
                <a:cubicBezTo>
                  <a:pt x="5352738" y="2982764"/>
                  <a:pt x="5121893" y="2720025"/>
                  <a:pt x="5075873" y="2400097"/>
                </a:cubicBezTo>
                <a:cubicBezTo>
                  <a:pt x="5075697" y="2400042"/>
                  <a:pt x="5075522" y="2400037"/>
                  <a:pt x="5075344" y="2400032"/>
                </a:cubicBezTo>
                <a:lnTo>
                  <a:pt x="5074781" y="2393114"/>
                </a:lnTo>
                <a:cubicBezTo>
                  <a:pt x="5069489" y="2361770"/>
                  <a:pt x="5066925" y="2329761"/>
                  <a:pt x="5066970" y="2297292"/>
                </a:cubicBezTo>
                <a:cubicBezTo>
                  <a:pt x="5065597" y="2291461"/>
                  <a:pt x="5065535" y="2285589"/>
                  <a:pt x="5065535" y="2279702"/>
                </a:cubicBezTo>
                <a:close/>
                <a:moveTo>
                  <a:pt x="5065533" y="486299"/>
                </a:moveTo>
                <a:cubicBezTo>
                  <a:pt x="5065533" y="480458"/>
                  <a:pt x="5065595" y="474631"/>
                  <a:pt x="5066968" y="468842"/>
                </a:cubicBezTo>
                <a:cubicBezTo>
                  <a:pt x="5066923" y="436636"/>
                  <a:pt x="5069486" y="404884"/>
                  <a:pt x="5074776" y="373792"/>
                </a:cubicBezTo>
                <a:lnTo>
                  <a:pt x="5075341" y="366915"/>
                </a:lnTo>
                <a:cubicBezTo>
                  <a:pt x="5075518" y="366910"/>
                  <a:pt x="5075694" y="366905"/>
                  <a:pt x="5075869" y="366850"/>
                </a:cubicBezTo>
                <a:cubicBezTo>
                  <a:pt x="5089628" y="271960"/>
                  <a:pt x="5119903" y="182140"/>
                  <a:pt x="5163966" y="100280"/>
                </a:cubicBezTo>
                <a:lnTo>
                  <a:pt x="5229488" y="0"/>
                </a:lnTo>
                <a:lnTo>
                  <a:pt x="5405629" y="0"/>
                </a:lnTo>
                <a:lnTo>
                  <a:pt x="5334254" y="79433"/>
                </a:lnTo>
                <a:cubicBezTo>
                  <a:pt x="5276439" y="159050"/>
                  <a:pt x="5235311" y="250706"/>
                  <a:pt x="5215512" y="349642"/>
                </a:cubicBezTo>
                <a:cubicBezTo>
                  <a:pt x="5406992" y="309201"/>
                  <a:pt x="5570544" y="197965"/>
                  <a:pt x="5674730" y="45955"/>
                </a:cubicBezTo>
                <a:lnTo>
                  <a:pt x="5697983" y="0"/>
                </a:lnTo>
                <a:lnTo>
                  <a:pt x="5851096" y="0"/>
                </a:lnTo>
                <a:lnTo>
                  <a:pt x="5851096" y="4349"/>
                </a:lnTo>
                <a:lnTo>
                  <a:pt x="5799246" y="99096"/>
                </a:lnTo>
                <a:cubicBezTo>
                  <a:pt x="5669765" y="299632"/>
                  <a:pt x="5454064" y="443705"/>
                  <a:pt x="5201524" y="484784"/>
                </a:cubicBezTo>
                <a:lnTo>
                  <a:pt x="5201403" y="485964"/>
                </a:lnTo>
                <a:cubicBezTo>
                  <a:pt x="5195847" y="487004"/>
                  <a:pt x="5190272" y="487979"/>
                  <a:pt x="5184438" y="487548"/>
                </a:cubicBezTo>
                <a:cubicBezTo>
                  <a:pt x="5151829" y="493257"/>
                  <a:pt x="5118478" y="496322"/>
                  <a:pt x="5084610" y="496864"/>
                </a:cubicBezTo>
                <a:lnTo>
                  <a:pt x="5066703" y="498535"/>
                </a:lnTo>
                <a:lnTo>
                  <a:pt x="5066676" y="498027"/>
                </a:lnTo>
                <a:lnTo>
                  <a:pt x="5066154" y="498061"/>
                </a:lnTo>
                <a:cubicBezTo>
                  <a:pt x="5065562" y="494151"/>
                  <a:pt x="5065533" y="490228"/>
                  <a:pt x="5065533" y="486299"/>
                </a:cubicBezTo>
                <a:close/>
                <a:moveTo>
                  <a:pt x="5065533" y="2244520"/>
                </a:moveTo>
                <a:cubicBezTo>
                  <a:pt x="5065533" y="2238678"/>
                  <a:pt x="5065595" y="2232850"/>
                  <a:pt x="5066968" y="2227062"/>
                </a:cubicBezTo>
                <a:cubicBezTo>
                  <a:pt x="5066923" y="2194855"/>
                  <a:pt x="5069486" y="2163105"/>
                  <a:pt x="5074776" y="2132012"/>
                </a:cubicBezTo>
                <a:lnTo>
                  <a:pt x="5075341" y="2125135"/>
                </a:lnTo>
                <a:cubicBezTo>
                  <a:pt x="5075518" y="2125130"/>
                  <a:pt x="5075694" y="2125125"/>
                  <a:pt x="5075869" y="2125070"/>
                </a:cubicBezTo>
                <a:cubicBezTo>
                  <a:pt x="5128465" y="1762307"/>
                  <a:pt x="5422464" y="1473657"/>
                  <a:pt x="5797863" y="1412593"/>
                </a:cubicBezTo>
                <a:lnTo>
                  <a:pt x="5797985" y="1411413"/>
                </a:lnTo>
                <a:cubicBezTo>
                  <a:pt x="5803539" y="1410374"/>
                  <a:pt x="5809112" y="1409399"/>
                  <a:pt x="5814946" y="1409830"/>
                </a:cubicBezTo>
                <a:lnTo>
                  <a:pt x="5851096" y="1406457"/>
                </a:lnTo>
                <a:lnTo>
                  <a:pt x="5851096" y="1762823"/>
                </a:lnTo>
                <a:lnTo>
                  <a:pt x="5841309" y="1786304"/>
                </a:lnTo>
                <a:cubicBezTo>
                  <a:pt x="5718836" y="2023390"/>
                  <a:pt x="5483074" y="2197206"/>
                  <a:pt x="5201524" y="2243004"/>
                </a:cubicBezTo>
                <a:lnTo>
                  <a:pt x="5201403" y="2244184"/>
                </a:lnTo>
                <a:cubicBezTo>
                  <a:pt x="5195847" y="2245223"/>
                  <a:pt x="5190272" y="2246198"/>
                  <a:pt x="5184438" y="2245767"/>
                </a:cubicBezTo>
                <a:cubicBezTo>
                  <a:pt x="5151829" y="2251477"/>
                  <a:pt x="5118478" y="2254542"/>
                  <a:pt x="5084610" y="2255084"/>
                </a:cubicBezTo>
                <a:lnTo>
                  <a:pt x="5066703" y="2256755"/>
                </a:lnTo>
                <a:lnTo>
                  <a:pt x="5066676" y="2256246"/>
                </a:lnTo>
                <a:lnTo>
                  <a:pt x="5066154" y="2256280"/>
                </a:lnTo>
                <a:cubicBezTo>
                  <a:pt x="5065562" y="2252372"/>
                  <a:pt x="5065533" y="2248449"/>
                  <a:pt x="5065533" y="2244520"/>
                </a:cubicBezTo>
                <a:close/>
                <a:moveTo>
                  <a:pt x="4325732" y="1223782"/>
                </a:moveTo>
                <a:cubicBezTo>
                  <a:pt x="4613612" y="1162499"/>
                  <a:pt x="4838363" y="939930"/>
                  <a:pt x="4894096" y="659222"/>
                </a:cubicBezTo>
                <a:cubicBezTo>
                  <a:pt x="4606215" y="720505"/>
                  <a:pt x="4381464" y="943074"/>
                  <a:pt x="4325732" y="1223782"/>
                </a:cubicBezTo>
                <a:close/>
                <a:moveTo>
                  <a:pt x="4325732" y="1547735"/>
                </a:moveTo>
                <a:cubicBezTo>
                  <a:pt x="4381465" y="1826239"/>
                  <a:pt x="4606215" y="2047060"/>
                  <a:pt x="4894096" y="2107862"/>
                </a:cubicBezTo>
                <a:cubicBezTo>
                  <a:pt x="4838364" y="1829358"/>
                  <a:pt x="4613612" y="1608537"/>
                  <a:pt x="4325732" y="1547735"/>
                </a:cubicBezTo>
                <a:close/>
                <a:moveTo>
                  <a:pt x="4325732" y="2982001"/>
                </a:moveTo>
                <a:cubicBezTo>
                  <a:pt x="4613612" y="2920718"/>
                  <a:pt x="4838363" y="2698150"/>
                  <a:pt x="4894096" y="2417442"/>
                </a:cubicBezTo>
                <a:cubicBezTo>
                  <a:pt x="4606215" y="2478725"/>
                  <a:pt x="4381464" y="2701294"/>
                  <a:pt x="4325732" y="2982001"/>
                </a:cubicBezTo>
                <a:close/>
                <a:moveTo>
                  <a:pt x="4256134" y="0"/>
                </a:moveTo>
                <a:lnTo>
                  <a:pt x="4411625" y="0"/>
                </a:lnTo>
                <a:lnTo>
                  <a:pt x="4434878" y="45955"/>
                </a:lnTo>
                <a:cubicBezTo>
                  <a:pt x="4539065" y="197965"/>
                  <a:pt x="4702616" y="309201"/>
                  <a:pt x="4894096" y="349642"/>
                </a:cubicBezTo>
                <a:cubicBezTo>
                  <a:pt x="4874298" y="250706"/>
                  <a:pt x="4833170" y="159050"/>
                  <a:pt x="4775353" y="79433"/>
                </a:cubicBezTo>
                <a:lnTo>
                  <a:pt x="4703980" y="0"/>
                </a:lnTo>
                <a:lnTo>
                  <a:pt x="4880119" y="0"/>
                </a:lnTo>
                <a:lnTo>
                  <a:pt x="4945641" y="100280"/>
                </a:lnTo>
                <a:cubicBezTo>
                  <a:pt x="4989705" y="182140"/>
                  <a:pt x="5019980" y="271960"/>
                  <a:pt x="5033738" y="366850"/>
                </a:cubicBezTo>
                <a:cubicBezTo>
                  <a:pt x="5033914" y="366905"/>
                  <a:pt x="5034090" y="366910"/>
                  <a:pt x="5034267" y="366915"/>
                </a:cubicBezTo>
                <a:lnTo>
                  <a:pt x="5034832" y="373792"/>
                </a:lnTo>
                <a:cubicBezTo>
                  <a:pt x="5040122" y="404884"/>
                  <a:pt x="5042685" y="436636"/>
                  <a:pt x="5042640" y="468842"/>
                </a:cubicBezTo>
                <a:cubicBezTo>
                  <a:pt x="5044013" y="474631"/>
                  <a:pt x="5044074" y="480458"/>
                  <a:pt x="5044074" y="486299"/>
                </a:cubicBezTo>
                <a:cubicBezTo>
                  <a:pt x="5044074" y="490228"/>
                  <a:pt x="5044046" y="494151"/>
                  <a:pt x="5043454" y="498061"/>
                </a:cubicBezTo>
                <a:lnTo>
                  <a:pt x="5042932" y="498027"/>
                </a:lnTo>
                <a:lnTo>
                  <a:pt x="5042905" y="498535"/>
                </a:lnTo>
                <a:lnTo>
                  <a:pt x="5024997" y="496864"/>
                </a:lnTo>
                <a:cubicBezTo>
                  <a:pt x="4991129" y="496322"/>
                  <a:pt x="4957779" y="493257"/>
                  <a:pt x="4925170" y="487548"/>
                </a:cubicBezTo>
                <a:cubicBezTo>
                  <a:pt x="4919336" y="487979"/>
                  <a:pt x="4913761" y="487004"/>
                  <a:pt x="4908205" y="485964"/>
                </a:cubicBezTo>
                <a:lnTo>
                  <a:pt x="4908084" y="484784"/>
                </a:lnTo>
                <a:cubicBezTo>
                  <a:pt x="4655545" y="443705"/>
                  <a:pt x="4439844" y="299632"/>
                  <a:pt x="4310363" y="99096"/>
                </a:cubicBezTo>
                <a:close/>
                <a:moveTo>
                  <a:pt x="4178216" y="3089525"/>
                </a:moveTo>
                <a:lnTo>
                  <a:pt x="4184996" y="3006343"/>
                </a:lnTo>
                <a:lnTo>
                  <a:pt x="4185561" y="2999411"/>
                </a:lnTo>
                <a:cubicBezTo>
                  <a:pt x="4185737" y="2999406"/>
                  <a:pt x="4185914" y="2999401"/>
                  <a:pt x="4186090" y="2999346"/>
                </a:cubicBezTo>
                <a:cubicBezTo>
                  <a:pt x="4238685" y="2633713"/>
                  <a:pt x="4532684" y="2342777"/>
                  <a:pt x="4908083" y="2281230"/>
                </a:cubicBezTo>
                <a:lnTo>
                  <a:pt x="4908205" y="2280040"/>
                </a:lnTo>
                <a:cubicBezTo>
                  <a:pt x="4913759" y="2278993"/>
                  <a:pt x="4919332" y="2278011"/>
                  <a:pt x="4925166" y="2278445"/>
                </a:cubicBezTo>
                <a:cubicBezTo>
                  <a:pt x="4957787" y="2272687"/>
                  <a:pt x="4991150" y="2269598"/>
                  <a:pt x="5025030" y="2269052"/>
                </a:cubicBezTo>
                <a:lnTo>
                  <a:pt x="5042905" y="2267371"/>
                </a:lnTo>
                <a:lnTo>
                  <a:pt x="5042932" y="2267882"/>
                </a:lnTo>
                <a:lnTo>
                  <a:pt x="5043453" y="2267848"/>
                </a:lnTo>
                <a:lnTo>
                  <a:pt x="5044074" y="2279702"/>
                </a:lnTo>
                <a:cubicBezTo>
                  <a:pt x="5044074" y="2285589"/>
                  <a:pt x="5044013" y="2291461"/>
                  <a:pt x="5042640" y="2297292"/>
                </a:cubicBezTo>
                <a:cubicBezTo>
                  <a:pt x="5042685" y="2329761"/>
                  <a:pt x="5040121" y="2361770"/>
                  <a:pt x="5034829" y="2393114"/>
                </a:cubicBezTo>
                <a:lnTo>
                  <a:pt x="5034266" y="2400032"/>
                </a:lnTo>
                <a:cubicBezTo>
                  <a:pt x="5034088" y="2400037"/>
                  <a:pt x="5033912" y="2400042"/>
                  <a:pt x="5033737" y="2400097"/>
                </a:cubicBezTo>
                <a:cubicBezTo>
                  <a:pt x="4987717" y="2720025"/>
                  <a:pt x="4756872" y="2982764"/>
                  <a:pt x="4448391" y="3084683"/>
                </a:cubicBezTo>
                <a:lnTo>
                  <a:pt x="4428658" y="3089525"/>
                </a:lnTo>
                <a:close/>
                <a:moveTo>
                  <a:pt x="4175753" y="1361522"/>
                </a:moveTo>
                <a:cubicBezTo>
                  <a:pt x="4175753" y="1355634"/>
                  <a:pt x="4175815" y="1349760"/>
                  <a:pt x="4177187" y="1343926"/>
                </a:cubicBezTo>
                <a:cubicBezTo>
                  <a:pt x="4177144" y="1311465"/>
                  <a:pt x="4179705" y="1279462"/>
                  <a:pt x="4184996" y="1248124"/>
                </a:cubicBezTo>
                <a:lnTo>
                  <a:pt x="4185561" y="1241192"/>
                </a:lnTo>
                <a:cubicBezTo>
                  <a:pt x="4185737" y="1241187"/>
                  <a:pt x="4185914" y="1241182"/>
                  <a:pt x="4186090" y="1241127"/>
                </a:cubicBezTo>
                <a:cubicBezTo>
                  <a:pt x="4238685" y="875493"/>
                  <a:pt x="4532684" y="584557"/>
                  <a:pt x="4908083" y="523010"/>
                </a:cubicBezTo>
                <a:lnTo>
                  <a:pt x="4908205" y="521820"/>
                </a:lnTo>
                <a:cubicBezTo>
                  <a:pt x="4913759" y="520774"/>
                  <a:pt x="4919332" y="519792"/>
                  <a:pt x="4925166" y="520226"/>
                </a:cubicBezTo>
                <a:cubicBezTo>
                  <a:pt x="4957787" y="514468"/>
                  <a:pt x="4991150" y="511379"/>
                  <a:pt x="5025030" y="510833"/>
                </a:cubicBezTo>
                <a:lnTo>
                  <a:pt x="5042905" y="509151"/>
                </a:lnTo>
                <a:lnTo>
                  <a:pt x="5042932" y="509663"/>
                </a:lnTo>
                <a:lnTo>
                  <a:pt x="5043453" y="509629"/>
                </a:lnTo>
                <a:lnTo>
                  <a:pt x="5044074" y="521483"/>
                </a:lnTo>
                <a:cubicBezTo>
                  <a:pt x="5044074" y="527369"/>
                  <a:pt x="5044013" y="533241"/>
                  <a:pt x="5042640" y="539073"/>
                </a:cubicBezTo>
                <a:cubicBezTo>
                  <a:pt x="5042685" y="571542"/>
                  <a:pt x="5040121" y="603550"/>
                  <a:pt x="5034829" y="634895"/>
                </a:cubicBezTo>
                <a:lnTo>
                  <a:pt x="5034266" y="641812"/>
                </a:lnTo>
                <a:cubicBezTo>
                  <a:pt x="5034088" y="641817"/>
                  <a:pt x="5033912" y="641823"/>
                  <a:pt x="5033737" y="641878"/>
                </a:cubicBezTo>
                <a:cubicBezTo>
                  <a:pt x="4981143" y="1007510"/>
                  <a:pt x="4687144" y="1298446"/>
                  <a:pt x="4311744" y="1359994"/>
                </a:cubicBezTo>
                <a:lnTo>
                  <a:pt x="4311623" y="1361184"/>
                </a:lnTo>
                <a:cubicBezTo>
                  <a:pt x="4306067" y="1362231"/>
                  <a:pt x="4300492" y="1363214"/>
                  <a:pt x="4294658" y="1362780"/>
                </a:cubicBezTo>
                <a:cubicBezTo>
                  <a:pt x="4262048" y="1368535"/>
                  <a:pt x="4228698" y="1371623"/>
                  <a:pt x="4194831" y="1372169"/>
                </a:cubicBezTo>
                <a:lnTo>
                  <a:pt x="4176923" y="1373854"/>
                </a:lnTo>
                <a:lnTo>
                  <a:pt x="4176896" y="1373341"/>
                </a:lnTo>
                <a:lnTo>
                  <a:pt x="4176374" y="1373376"/>
                </a:lnTo>
                <a:cubicBezTo>
                  <a:pt x="4175781" y="1369436"/>
                  <a:pt x="4175753" y="1365482"/>
                  <a:pt x="4175753" y="1361522"/>
                </a:cubicBezTo>
                <a:close/>
                <a:moveTo>
                  <a:pt x="4175753" y="1411078"/>
                </a:moveTo>
                <a:lnTo>
                  <a:pt x="4176375" y="1399317"/>
                </a:lnTo>
                <a:lnTo>
                  <a:pt x="4176896" y="1399351"/>
                </a:lnTo>
                <a:lnTo>
                  <a:pt x="4176923" y="1398843"/>
                </a:lnTo>
                <a:lnTo>
                  <a:pt x="4194799" y="1400511"/>
                </a:lnTo>
                <a:cubicBezTo>
                  <a:pt x="4228677" y="1401053"/>
                  <a:pt x="4262041" y="1404118"/>
                  <a:pt x="4294662" y="1409831"/>
                </a:cubicBezTo>
                <a:cubicBezTo>
                  <a:pt x="4300495" y="1409399"/>
                  <a:pt x="4306069" y="1410375"/>
                  <a:pt x="4311623" y="1411413"/>
                </a:cubicBezTo>
                <a:lnTo>
                  <a:pt x="4311745" y="1412593"/>
                </a:lnTo>
                <a:cubicBezTo>
                  <a:pt x="4687144" y="1473657"/>
                  <a:pt x="4981143" y="1762307"/>
                  <a:pt x="5033738" y="2125070"/>
                </a:cubicBezTo>
                <a:cubicBezTo>
                  <a:pt x="5033914" y="2125125"/>
                  <a:pt x="5034090" y="2125130"/>
                  <a:pt x="5034267" y="2125135"/>
                </a:cubicBezTo>
                <a:lnTo>
                  <a:pt x="5034832" y="2132012"/>
                </a:lnTo>
                <a:cubicBezTo>
                  <a:pt x="5040122" y="2163105"/>
                  <a:pt x="5042685" y="2194855"/>
                  <a:pt x="5042640" y="2227062"/>
                </a:cubicBezTo>
                <a:cubicBezTo>
                  <a:pt x="5044013" y="2232850"/>
                  <a:pt x="5044074" y="2238678"/>
                  <a:pt x="5044074" y="2244520"/>
                </a:cubicBezTo>
                <a:cubicBezTo>
                  <a:pt x="5044074" y="2248449"/>
                  <a:pt x="5044046" y="2252372"/>
                  <a:pt x="5043454" y="2256280"/>
                </a:cubicBezTo>
                <a:lnTo>
                  <a:pt x="5042932" y="2256246"/>
                </a:lnTo>
                <a:lnTo>
                  <a:pt x="5042905" y="2256755"/>
                </a:lnTo>
                <a:lnTo>
                  <a:pt x="5024997" y="2255084"/>
                </a:lnTo>
                <a:cubicBezTo>
                  <a:pt x="4991129" y="2254542"/>
                  <a:pt x="4957779" y="2251477"/>
                  <a:pt x="4925170" y="2245767"/>
                </a:cubicBezTo>
                <a:cubicBezTo>
                  <a:pt x="4919336" y="2246198"/>
                  <a:pt x="4913761" y="2245223"/>
                  <a:pt x="4908205" y="2244184"/>
                </a:cubicBezTo>
                <a:lnTo>
                  <a:pt x="4908084" y="2243004"/>
                </a:lnTo>
                <a:cubicBezTo>
                  <a:pt x="4532684" y="2181939"/>
                  <a:pt x="4238685" y="1893288"/>
                  <a:pt x="4186091" y="1530527"/>
                </a:cubicBezTo>
                <a:cubicBezTo>
                  <a:pt x="4185915" y="1530472"/>
                  <a:pt x="4185739" y="1530468"/>
                  <a:pt x="4185562" y="1530463"/>
                </a:cubicBezTo>
                <a:lnTo>
                  <a:pt x="4184999" y="1523599"/>
                </a:lnTo>
                <a:cubicBezTo>
                  <a:pt x="4179707" y="1492501"/>
                  <a:pt x="4177144" y="1460743"/>
                  <a:pt x="4177187" y="1428529"/>
                </a:cubicBezTo>
                <a:cubicBezTo>
                  <a:pt x="4175815" y="1422743"/>
                  <a:pt x="4175753" y="1416918"/>
                  <a:pt x="4175753" y="1411078"/>
                </a:cubicBezTo>
                <a:close/>
                <a:moveTo>
                  <a:pt x="3445328" y="659222"/>
                </a:moveTo>
                <a:cubicBezTo>
                  <a:pt x="3501061" y="939930"/>
                  <a:pt x="3725812" y="1162499"/>
                  <a:pt x="4013692" y="1223782"/>
                </a:cubicBezTo>
                <a:cubicBezTo>
                  <a:pt x="3957960" y="943074"/>
                  <a:pt x="3733209" y="720505"/>
                  <a:pt x="3445328" y="659222"/>
                </a:cubicBezTo>
                <a:close/>
                <a:moveTo>
                  <a:pt x="3445328" y="2417442"/>
                </a:moveTo>
                <a:cubicBezTo>
                  <a:pt x="3501061" y="2698150"/>
                  <a:pt x="3725812" y="2920718"/>
                  <a:pt x="4013692" y="2982001"/>
                </a:cubicBezTo>
                <a:cubicBezTo>
                  <a:pt x="3957960" y="2701294"/>
                  <a:pt x="3733209" y="2478725"/>
                  <a:pt x="3445328" y="2417442"/>
                </a:cubicBezTo>
                <a:close/>
                <a:moveTo>
                  <a:pt x="3445326" y="2107862"/>
                </a:moveTo>
                <a:cubicBezTo>
                  <a:pt x="3733207" y="2047060"/>
                  <a:pt x="3957957" y="1826239"/>
                  <a:pt x="4013690" y="1547735"/>
                </a:cubicBezTo>
                <a:cubicBezTo>
                  <a:pt x="3725809" y="1608537"/>
                  <a:pt x="3501058" y="1829358"/>
                  <a:pt x="3445326" y="2107862"/>
                </a:cubicBezTo>
                <a:close/>
                <a:moveTo>
                  <a:pt x="3295350" y="521483"/>
                </a:moveTo>
                <a:lnTo>
                  <a:pt x="3295971" y="509629"/>
                </a:lnTo>
                <a:lnTo>
                  <a:pt x="3296492" y="509663"/>
                </a:lnTo>
                <a:lnTo>
                  <a:pt x="3296519" y="509151"/>
                </a:lnTo>
                <a:lnTo>
                  <a:pt x="3314395" y="510833"/>
                </a:lnTo>
                <a:cubicBezTo>
                  <a:pt x="3348274" y="511379"/>
                  <a:pt x="3381637" y="514468"/>
                  <a:pt x="3414258" y="520226"/>
                </a:cubicBezTo>
                <a:cubicBezTo>
                  <a:pt x="3420092" y="519792"/>
                  <a:pt x="3425665" y="520774"/>
                  <a:pt x="3431219" y="521820"/>
                </a:cubicBezTo>
                <a:lnTo>
                  <a:pt x="3431341" y="523010"/>
                </a:lnTo>
                <a:cubicBezTo>
                  <a:pt x="3806740" y="584557"/>
                  <a:pt x="4100739" y="875493"/>
                  <a:pt x="4153335" y="1241127"/>
                </a:cubicBezTo>
                <a:cubicBezTo>
                  <a:pt x="4153510" y="1241182"/>
                  <a:pt x="4153688" y="1241187"/>
                  <a:pt x="4153863" y="1241192"/>
                </a:cubicBezTo>
                <a:lnTo>
                  <a:pt x="4154429" y="1248124"/>
                </a:lnTo>
                <a:cubicBezTo>
                  <a:pt x="4159718" y="1279462"/>
                  <a:pt x="4162281" y="1311465"/>
                  <a:pt x="4162237" y="1343926"/>
                </a:cubicBezTo>
                <a:cubicBezTo>
                  <a:pt x="4163610" y="1349760"/>
                  <a:pt x="4163671" y="1355634"/>
                  <a:pt x="4163671" y="1361522"/>
                </a:cubicBezTo>
                <a:cubicBezTo>
                  <a:pt x="4163671" y="1365482"/>
                  <a:pt x="4163642" y="1369436"/>
                  <a:pt x="4163050" y="1373376"/>
                </a:cubicBezTo>
                <a:lnTo>
                  <a:pt x="4162528" y="1373341"/>
                </a:lnTo>
                <a:lnTo>
                  <a:pt x="4162501" y="1373854"/>
                </a:lnTo>
                <a:lnTo>
                  <a:pt x="4144594" y="1372169"/>
                </a:lnTo>
                <a:cubicBezTo>
                  <a:pt x="4110727" y="1371623"/>
                  <a:pt x="4077375" y="1368535"/>
                  <a:pt x="4044766" y="1362780"/>
                </a:cubicBezTo>
                <a:cubicBezTo>
                  <a:pt x="4038932" y="1363214"/>
                  <a:pt x="4033357" y="1362231"/>
                  <a:pt x="4027802" y="1361184"/>
                </a:cubicBezTo>
                <a:lnTo>
                  <a:pt x="4027681" y="1359994"/>
                </a:lnTo>
                <a:cubicBezTo>
                  <a:pt x="3652280" y="1298446"/>
                  <a:pt x="3358281" y="1007510"/>
                  <a:pt x="3305687" y="641878"/>
                </a:cubicBezTo>
                <a:cubicBezTo>
                  <a:pt x="3305511" y="641823"/>
                  <a:pt x="3305336" y="641818"/>
                  <a:pt x="3305158" y="641812"/>
                </a:cubicBezTo>
                <a:lnTo>
                  <a:pt x="3304595" y="634895"/>
                </a:lnTo>
                <a:cubicBezTo>
                  <a:pt x="3299303" y="603550"/>
                  <a:pt x="3296740" y="571542"/>
                  <a:pt x="3296784" y="539073"/>
                </a:cubicBezTo>
                <a:cubicBezTo>
                  <a:pt x="3295411" y="533241"/>
                  <a:pt x="3295350" y="527369"/>
                  <a:pt x="3295350" y="521483"/>
                </a:cubicBezTo>
                <a:close/>
                <a:moveTo>
                  <a:pt x="3295350" y="2279702"/>
                </a:moveTo>
                <a:lnTo>
                  <a:pt x="3295971" y="2267848"/>
                </a:lnTo>
                <a:lnTo>
                  <a:pt x="3296492" y="2267882"/>
                </a:lnTo>
                <a:lnTo>
                  <a:pt x="3296519" y="2267371"/>
                </a:lnTo>
                <a:lnTo>
                  <a:pt x="3314395" y="2269052"/>
                </a:lnTo>
                <a:cubicBezTo>
                  <a:pt x="3348274" y="2269598"/>
                  <a:pt x="3381637" y="2272687"/>
                  <a:pt x="3414258" y="2278445"/>
                </a:cubicBezTo>
                <a:cubicBezTo>
                  <a:pt x="3420092" y="2278011"/>
                  <a:pt x="3425665" y="2278993"/>
                  <a:pt x="3431219" y="2280040"/>
                </a:cubicBezTo>
                <a:lnTo>
                  <a:pt x="3431341" y="2281230"/>
                </a:lnTo>
                <a:cubicBezTo>
                  <a:pt x="3806740" y="2342777"/>
                  <a:pt x="4100739" y="2633713"/>
                  <a:pt x="4153335" y="2999346"/>
                </a:cubicBezTo>
                <a:cubicBezTo>
                  <a:pt x="4153510" y="2999401"/>
                  <a:pt x="4153688" y="2999406"/>
                  <a:pt x="4153863" y="2999411"/>
                </a:cubicBezTo>
                <a:lnTo>
                  <a:pt x="4154429" y="3006343"/>
                </a:lnTo>
                <a:lnTo>
                  <a:pt x="4161209" y="3089525"/>
                </a:lnTo>
                <a:lnTo>
                  <a:pt x="3910768" y="3089525"/>
                </a:lnTo>
                <a:lnTo>
                  <a:pt x="3891034" y="3084683"/>
                </a:lnTo>
                <a:cubicBezTo>
                  <a:pt x="3582552" y="2982764"/>
                  <a:pt x="3351706" y="2720025"/>
                  <a:pt x="3305687" y="2400097"/>
                </a:cubicBezTo>
                <a:cubicBezTo>
                  <a:pt x="3305511" y="2400042"/>
                  <a:pt x="3305336" y="2400037"/>
                  <a:pt x="3305158" y="2400032"/>
                </a:cubicBezTo>
                <a:lnTo>
                  <a:pt x="3304595" y="2393114"/>
                </a:lnTo>
                <a:cubicBezTo>
                  <a:pt x="3299303" y="2361770"/>
                  <a:pt x="3296740" y="2329761"/>
                  <a:pt x="3296784" y="2297292"/>
                </a:cubicBezTo>
                <a:cubicBezTo>
                  <a:pt x="3295411" y="2291461"/>
                  <a:pt x="3295350" y="2285589"/>
                  <a:pt x="3295350" y="2279702"/>
                </a:cubicBezTo>
                <a:close/>
                <a:moveTo>
                  <a:pt x="3295347" y="486299"/>
                </a:moveTo>
                <a:cubicBezTo>
                  <a:pt x="3295347" y="480458"/>
                  <a:pt x="3295409" y="474631"/>
                  <a:pt x="3296782" y="468842"/>
                </a:cubicBezTo>
                <a:cubicBezTo>
                  <a:pt x="3296738" y="436636"/>
                  <a:pt x="3299300" y="404884"/>
                  <a:pt x="3304590" y="373792"/>
                </a:cubicBezTo>
                <a:lnTo>
                  <a:pt x="3305155" y="366915"/>
                </a:lnTo>
                <a:cubicBezTo>
                  <a:pt x="3305332" y="366910"/>
                  <a:pt x="3305508" y="366905"/>
                  <a:pt x="3305684" y="366850"/>
                </a:cubicBezTo>
                <a:cubicBezTo>
                  <a:pt x="3319442" y="271960"/>
                  <a:pt x="3349717" y="182140"/>
                  <a:pt x="3393781" y="100280"/>
                </a:cubicBezTo>
                <a:lnTo>
                  <a:pt x="3459303" y="0"/>
                </a:lnTo>
                <a:lnTo>
                  <a:pt x="3635443" y="0"/>
                </a:lnTo>
                <a:lnTo>
                  <a:pt x="3564068" y="79433"/>
                </a:lnTo>
                <a:cubicBezTo>
                  <a:pt x="3506253" y="159050"/>
                  <a:pt x="3465125" y="250706"/>
                  <a:pt x="3445326" y="349642"/>
                </a:cubicBezTo>
                <a:cubicBezTo>
                  <a:pt x="3636807" y="309201"/>
                  <a:pt x="3800358" y="197965"/>
                  <a:pt x="3904544" y="45955"/>
                </a:cubicBezTo>
                <a:lnTo>
                  <a:pt x="3927798" y="0"/>
                </a:lnTo>
                <a:lnTo>
                  <a:pt x="4083290" y="0"/>
                </a:lnTo>
                <a:lnTo>
                  <a:pt x="4029061" y="99096"/>
                </a:lnTo>
                <a:cubicBezTo>
                  <a:pt x="3899579" y="299632"/>
                  <a:pt x="3683877" y="443705"/>
                  <a:pt x="3431338" y="484784"/>
                </a:cubicBezTo>
                <a:lnTo>
                  <a:pt x="3431217" y="485964"/>
                </a:lnTo>
                <a:cubicBezTo>
                  <a:pt x="3425661" y="487004"/>
                  <a:pt x="3420086" y="487979"/>
                  <a:pt x="3414252" y="487548"/>
                </a:cubicBezTo>
                <a:cubicBezTo>
                  <a:pt x="3381643" y="493257"/>
                  <a:pt x="3348292" y="496322"/>
                  <a:pt x="3314425" y="496864"/>
                </a:cubicBezTo>
                <a:lnTo>
                  <a:pt x="3296517" y="498535"/>
                </a:lnTo>
                <a:lnTo>
                  <a:pt x="3296490" y="498027"/>
                </a:lnTo>
                <a:lnTo>
                  <a:pt x="3295968" y="498061"/>
                </a:lnTo>
                <a:cubicBezTo>
                  <a:pt x="3295376" y="494151"/>
                  <a:pt x="3295347" y="490228"/>
                  <a:pt x="3295347" y="486299"/>
                </a:cubicBezTo>
                <a:close/>
                <a:moveTo>
                  <a:pt x="3295347" y="2244520"/>
                </a:moveTo>
                <a:cubicBezTo>
                  <a:pt x="3295347" y="2238678"/>
                  <a:pt x="3295409" y="2232850"/>
                  <a:pt x="3296782" y="2227062"/>
                </a:cubicBezTo>
                <a:cubicBezTo>
                  <a:pt x="3296738" y="2194855"/>
                  <a:pt x="3299300" y="2163105"/>
                  <a:pt x="3304590" y="2132012"/>
                </a:cubicBezTo>
                <a:lnTo>
                  <a:pt x="3305155" y="2125135"/>
                </a:lnTo>
                <a:cubicBezTo>
                  <a:pt x="3305332" y="2125130"/>
                  <a:pt x="3305508" y="2125125"/>
                  <a:pt x="3305684" y="2125070"/>
                </a:cubicBezTo>
                <a:cubicBezTo>
                  <a:pt x="3358279" y="1762307"/>
                  <a:pt x="3652278" y="1473657"/>
                  <a:pt x="4027678" y="1412593"/>
                </a:cubicBezTo>
                <a:lnTo>
                  <a:pt x="4027800" y="1411413"/>
                </a:lnTo>
                <a:cubicBezTo>
                  <a:pt x="4033353" y="1410375"/>
                  <a:pt x="4038927" y="1409399"/>
                  <a:pt x="4044760" y="1409831"/>
                </a:cubicBezTo>
                <a:cubicBezTo>
                  <a:pt x="4077382" y="1404118"/>
                  <a:pt x="4110744" y="1401053"/>
                  <a:pt x="4144624" y="1400511"/>
                </a:cubicBezTo>
                <a:lnTo>
                  <a:pt x="4162499" y="1398843"/>
                </a:lnTo>
                <a:lnTo>
                  <a:pt x="4162526" y="1399351"/>
                </a:lnTo>
                <a:lnTo>
                  <a:pt x="4163047" y="1399317"/>
                </a:lnTo>
                <a:lnTo>
                  <a:pt x="4163669" y="1411078"/>
                </a:lnTo>
                <a:cubicBezTo>
                  <a:pt x="4163669" y="1416918"/>
                  <a:pt x="4163608" y="1422743"/>
                  <a:pt x="4162235" y="1428529"/>
                </a:cubicBezTo>
                <a:cubicBezTo>
                  <a:pt x="4162279" y="1460743"/>
                  <a:pt x="4159715" y="1492501"/>
                  <a:pt x="4154424" y="1523599"/>
                </a:cubicBezTo>
                <a:lnTo>
                  <a:pt x="4153860" y="1530463"/>
                </a:lnTo>
                <a:cubicBezTo>
                  <a:pt x="4153683" y="1530468"/>
                  <a:pt x="4153507" y="1530472"/>
                  <a:pt x="4153332" y="1530527"/>
                </a:cubicBezTo>
                <a:cubicBezTo>
                  <a:pt x="4100737" y="1893288"/>
                  <a:pt x="3806738" y="2181939"/>
                  <a:pt x="3431338" y="2243004"/>
                </a:cubicBezTo>
                <a:lnTo>
                  <a:pt x="3431217" y="2244184"/>
                </a:lnTo>
                <a:cubicBezTo>
                  <a:pt x="3425661" y="2245223"/>
                  <a:pt x="3420086" y="2246198"/>
                  <a:pt x="3414252" y="2245767"/>
                </a:cubicBezTo>
                <a:cubicBezTo>
                  <a:pt x="3381643" y="2251477"/>
                  <a:pt x="3348292" y="2254542"/>
                  <a:pt x="3314425" y="2255084"/>
                </a:cubicBezTo>
                <a:lnTo>
                  <a:pt x="3296517" y="2256755"/>
                </a:lnTo>
                <a:lnTo>
                  <a:pt x="3296490" y="2256246"/>
                </a:lnTo>
                <a:lnTo>
                  <a:pt x="3295968" y="2256280"/>
                </a:lnTo>
                <a:cubicBezTo>
                  <a:pt x="3295376" y="2252372"/>
                  <a:pt x="3295347" y="2248449"/>
                  <a:pt x="3295347" y="2244520"/>
                </a:cubicBezTo>
                <a:close/>
                <a:moveTo>
                  <a:pt x="2555546" y="1223782"/>
                </a:moveTo>
                <a:cubicBezTo>
                  <a:pt x="2843426" y="1162499"/>
                  <a:pt x="3068177" y="939930"/>
                  <a:pt x="3123910" y="659222"/>
                </a:cubicBezTo>
                <a:cubicBezTo>
                  <a:pt x="2836029" y="720505"/>
                  <a:pt x="2611278" y="943074"/>
                  <a:pt x="2555546" y="1223782"/>
                </a:cubicBezTo>
                <a:close/>
                <a:moveTo>
                  <a:pt x="2555546" y="1547735"/>
                </a:moveTo>
                <a:cubicBezTo>
                  <a:pt x="2611279" y="1826239"/>
                  <a:pt x="2836029" y="2047060"/>
                  <a:pt x="3123910" y="2107862"/>
                </a:cubicBezTo>
                <a:cubicBezTo>
                  <a:pt x="3068178" y="1829358"/>
                  <a:pt x="2843426" y="1608537"/>
                  <a:pt x="2555546" y="1547735"/>
                </a:cubicBezTo>
                <a:close/>
                <a:moveTo>
                  <a:pt x="2555546" y="2982001"/>
                </a:moveTo>
                <a:cubicBezTo>
                  <a:pt x="2843426" y="2920718"/>
                  <a:pt x="3068177" y="2698150"/>
                  <a:pt x="3123910" y="2417442"/>
                </a:cubicBezTo>
                <a:cubicBezTo>
                  <a:pt x="2836029" y="2478725"/>
                  <a:pt x="2611278" y="2701294"/>
                  <a:pt x="2555546" y="2982001"/>
                </a:cubicBezTo>
                <a:close/>
                <a:moveTo>
                  <a:pt x="2485948" y="0"/>
                </a:moveTo>
                <a:lnTo>
                  <a:pt x="2641440" y="0"/>
                </a:lnTo>
                <a:lnTo>
                  <a:pt x="2664693" y="45955"/>
                </a:lnTo>
                <a:cubicBezTo>
                  <a:pt x="2768879" y="197965"/>
                  <a:pt x="2932430" y="309201"/>
                  <a:pt x="3123910" y="349642"/>
                </a:cubicBezTo>
                <a:cubicBezTo>
                  <a:pt x="3104112" y="250706"/>
                  <a:pt x="3062984" y="159050"/>
                  <a:pt x="3005167" y="79433"/>
                </a:cubicBezTo>
                <a:lnTo>
                  <a:pt x="2933794" y="0"/>
                </a:lnTo>
                <a:lnTo>
                  <a:pt x="3109934" y="0"/>
                </a:lnTo>
                <a:lnTo>
                  <a:pt x="3175456" y="100280"/>
                </a:lnTo>
                <a:cubicBezTo>
                  <a:pt x="3219520" y="182140"/>
                  <a:pt x="3249795" y="271960"/>
                  <a:pt x="3263553" y="366850"/>
                </a:cubicBezTo>
                <a:cubicBezTo>
                  <a:pt x="3263728" y="366905"/>
                  <a:pt x="3263905" y="366910"/>
                  <a:pt x="3264081" y="366915"/>
                </a:cubicBezTo>
                <a:lnTo>
                  <a:pt x="3264647" y="373792"/>
                </a:lnTo>
                <a:cubicBezTo>
                  <a:pt x="3269936" y="404884"/>
                  <a:pt x="3272499" y="436636"/>
                  <a:pt x="3272455" y="468842"/>
                </a:cubicBezTo>
                <a:cubicBezTo>
                  <a:pt x="3273828" y="474631"/>
                  <a:pt x="3273888" y="480458"/>
                  <a:pt x="3273888" y="486299"/>
                </a:cubicBezTo>
                <a:cubicBezTo>
                  <a:pt x="3273888" y="490228"/>
                  <a:pt x="3273860" y="494151"/>
                  <a:pt x="3273268" y="498061"/>
                </a:cubicBezTo>
                <a:lnTo>
                  <a:pt x="3272746" y="498027"/>
                </a:lnTo>
                <a:lnTo>
                  <a:pt x="3272719" y="498535"/>
                </a:lnTo>
                <a:lnTo>
                  <a:pt x="3254811" y="496864"/>
                </a:lnTo>
                <a:cubicBezTo>
                  <a:pt x="3220945" y="496322"/>
                  <a:pt x="3187593" y="493257"/>
                  <a:pt x="3154984" y="487548"/>
                </a:cubicBezTo>
                <a:cubicBezTo>
                  <a:pt x="3149150" y="487979"/>
                  <a:pt x="3143575" y="487004"/>
                  <a:pt x="3138020" y="485964"/>
                </a:cubicBezTo>
                <a:lnTo>
                  <a:pt x="3137899" y="484784"/>
                </a:lnTo>
                <a:cubicBezTo>
                  <a:pt x="2885360" y="443705"/>
                  <a:pt x="2669659" y="299632"/>
                  <a:pt x="2540177" y="99096"/>
                </a:cubicBezTo>
                <a:close/>
                <a:moveTo>
                  <a:pt x="2408030" y="3089525"/>
                </a:moveTo>
                <a:lnTo>
                  <a:pt x="2414810" y="3006343"/>
                </a:lnTo>
                <a:lnTo>
                  <a:pt x="2415375" y="2999411"/>
                </a:lnTo>
                <a:cubicBezTo>
                  <a:pt x="2415552" y="2999406"/>
                  <a:pt x="2415728" y="2999401"/>
                  <a:pt x="2415904" y="2999346"/>
                </a:cubicBezTo>
                <a:cubicBezTo>
                  <a:pt x="2468499" y="2633713"/>
                  <a:pt x="2762498" y="2342777"/>
                  <a:pt x="3137898" y="2281230"/>
                </a:cubicBezTo>
                <a:lnTo>
                  <a:pt x="3138020" y="2280040"/>
                </a:lnTo>
                <a:cubicBezTo>
                  <a:pt x="3143573" y="2278993"/>
                  <a:pt x="3149146" y="2278011"/>
                  <a:pt x="3154980" y="2278445"/>
                </a:cubicBezTo>
                <a:cubicBezTo>
                  <a:pt x="3187602" y="2272687"/>
                  <a:pt x="3220964" y="2269598"/>
                  <a:pt x="3254844" y="2269052"/>
                </a:cubicBezTo>
                <a:lnTo>
                  <a:pt x="3272719" y="2267371"/>
                </a:lnTo>
                <a:lnTo>
                  <a:pt x="3272746" y="2267882"/>
                </a:lnTo>
                <a:lnTo>
                  <a:pt x="3273267" y="2267848"/>
                </a:lnTo>
                <a:lnTo>
                  <a:pt x="3273888" y="2279702"/>
                </a:lnTo>
                <a:cubicBezTo>
                  <a:pt x="3273888" y="2285589"/>
                  <a:pt x="3273828" y="2291461"/>
                  <a:pt x="3272455" y="2297292"/>
                </a:cubicBezTo>
                <a:cubicBezTo>
                  <a:pt x="3272499" y="2329761"/>
                  <a:pt x="3269935" y="2361770"/>
                  <a:pt x="3264644" y="2393114"/>
                </a:cubicBezTo>
                <a:lnTo>
                  <a:pt x="3264080" y="2400032"/>
                </a:lnTo>
                <a:cubicBezTo>
                  <a:pt x="3263903" y="2400037"/>
                  <a:pt x="3263726" y="2400042"/>
                  <a:pt x="3263552" y="2400097"/>
                </a:cubicBezTo>
                <a:cubicBezTo>
                  <a:pt x="3217532" y="2720025"/>
                  <a:pt x="2986686" y="2982764"/>
                  <a:pt x="2678205" y="3084683"/>
                </a:cubicBezTo>
                <a:lnTo>
                  <a:pt x="2658472" y="3089525"/>
                </a:lnTo>
                <a:close/>
                <a:moveTo>
                  <a:pt x="2405567" y="1361522"/>
                </a:moveTo>
                <a:cubicBezTo>
                  <a:pt x="2405567" y="1355634"/>
                  <a:pt x="2405629" y="1349760"/>
                  <a:pt x="2407002" y="1343926"/>
                </a:cubicBezTo>
                <a:cubicBezTo>
                  <a:pt x="2406958" y="1311465"/>
                  <a:pt x="2409520" y="1279462"/>
                  <a:pt x="2414810" y="1248124"/>
                </a:cubicBezTo>
                <a:lnTo>
                  <a:pt x="2415375" y="1241192"/>
                </a:lnTo>
                <a:cubicBezTo>
                  <a:pt x="2415552" y="1241187"/>
                  <a:pt x="2415728" y="1241182"/>
                  <a:pt x="2415904" y="1241127"/>
                </a:cubicBezTo>
                <a:cubicBezTo>
                  <a:pt x="2468499" y="875493"/>
                  <a:pt x="2762498" y="584557"/>
                  <a:pt x="3137898" y="523010"/>
                </a:cubicBezTo>
                <a:lnTo>
                  <a:pt x="3138020" y="521820"/>
                </a:lnTo>
                <a:cubicBezTo>
                  <a:pt x="3143573" y="520774"/>
                  <a:pt x="3149146" y="519792"/>
                  <a:pt x="3154980" y="520226"/>
                </a:cubicBezTo>
                <a:cubicBezTo>
                  <a:pt x="3187602" y="514468"/>
                  <a:pt x="3220964" y="511379"/>
                  <a:pt x="3254844" y="510833"/>
                </a:cubicBezTo>
                <a:lnTo>
                  <a:pt x="3272719" y="509151"/>
                </a:lnTo>
                <a:lnTo>
                  <a:pt x="3272746" y="509663"/>
                </a:lnTo>
                <a:lnTo>
                  <a:pt x="3273267" y="509629"/>
                </a:lnTo>
                <a:lnTo>
                  <a:pt x="3273888" y="521483"/>
                </a:lnTo>
                <a:cubicBezTo>
                  <a:pt x="3273888" y="527369"/>
                  <a:pt x="3273828" y="533241"/>
                  <a:pt x="3272455" y="539073"/>
                </a:cubicBezTo>
                <a:cubicBezTo>
                  <a:pt x="3272499" y="571542"/>
                  <a:pt x="3269935" y="603550"/>
                  <a:pt x="3264644" y="634895"/>
                </a:cubicBezTo>
                <a:lnTo>
                  <a:pt x="3264080" y="641812"/>
                </a:lnTo>
                <a:cubicBezTo>
                  <a:pt x="3263903" y="641818"/>
                  <a:pt x="3263726" y="641823"/>
                  <a:pt x="3263552" y="641878"/>
                </a:cubicBezTo>
                <a:cubicBezTo>
                  <a:pt x="3210957" y="1007510"/>
                  <a:pt x="2916958" y="1298446"/>
                  <a:pt x="2541558" y="1359994"/>
                </a:cubicBezTo>
                <a:lnTo>
                  <a:pt x="2541437" y="1361184"/>
                </a:lnTo>
                <a:cubicBezTo>
                  <a:pt x="2535881" y="1362231"/>
                  <a:pt x="2530306" y="1363214"/>
                  <a:pt x="2524472" y="1362780"/>
                </a:cubicBezTo>
                <a:cubicBezTo>
                  <a:pt x="2491863" y="1368535"/>
                  <a:pt x="2458513" y="1371623"/>
                  <a:pt x="2424645" y="1372169"/>
                </a:cubicBezTo>
                <a:lnTo>
                  <a:pt x="2406737" y="1373854"/>
                </a:lnTo>
                <a:lnTo>
                  <a:pt x="2406710" y="1373341"/>
                </a:lnTo>
                <a:lnTo>
                  <a:pt x="2406188" y="1373376"/>
                </a:lnTo>
                <a:cubicBezTo>
                  <a:pt x="2405596" y="1369436"/>
                  <a:pt x="2405567" y="1365482"/>
                  <a:pt x="2405567" y="1361522"/>
                </a:cubicBezTo>
                <a:close/>
                <a:moveTo>
                  <a:pt x="2405567" y="1411078"/>
                </a:moveTo>
                <a:lnTo>
                  <a:pt x="2406189" y="1399317"/>
                </a:lnTo>
                <a:lnTo>
                  <a:pt x="2406710" y="1399351"/>
                </a:lnTo>
                <a:lnTo>
                  <a:pt x="2406737" y="1398843"/>
                </a:lnTo>
                <a:lnTo>
                  <a:pt x="2424613" y="1400511"/>
                </a:lnTo>
                <a:cubicBezTo>
                  <a:pt x="2458492" y="1401053"/>
                  <a:pt x="2491855" y="1404118"/>
                  <a:pt x="2524476" y="1409831"/>
                </a:cubicBezTo>
                <a:cubicBezTo>
                  <a:pt x="2530309" y="1409399"/>
                  <a:pt x="2535883" y="1410375"/>
                  <a:pt x="2541437" y="1411413"/>
                </a:cubicBezTo>
                <a:lnTo>
                  <a:pt x="2541559" y="1412593"/>
                </a:lnTo>
                <a:cubicBezTo>
                  <a:pt x="2916958" y="1473657"/>
                  <a:pt x="3210957" y="1762307"/>
                  <a:pt x="3263553" y="2125070"/>
                </a:cubicBezTo>
                <a:cubicBezTo>
                  <a:pt x="3263728" y="2125125"/>
                  <a:pt x="3263905" y="2125130"/>
                  <a:pt x="3264081" y="2125135"/>
                </a:cubicBezTo>
                <a:lnTo>
                  <a:pt x="3264647" y="2132012"/>
                </a:lnTo>
                <a:cubicBezTo>
                  <a:pt x="3269936" y="2163105"/>
                  <a:pt x="3272499" y="2194855"/>
                  <a:pt x="3272455" y="2227062"/>
                </a:cubicBezTo>
                <a:cubicBezTo>
                  <a:pt x="3273828" y="2232850"/>
                  <a:pt x="3273888" y="2238678"/>
                  <a:pt x="3273888" y="2244520"/>
                </a:cubicBezTo>
                <a:cubicBezTo>
                  <a:pt x="3273888" y="2248449"/>
                  <a:pt x="3273860" y="2252372"/>
                  <a:pt x="3273268" y="2256280"/>
                </a:cubicBezTo>
                <a:lnTo>
                  <a:pt x="3272746" y="2256246"/>
                </a:lnTo>
                <a:lnTo>
                  <a:pt x="3272719" y="2256755"/>
                </a:lnTo>
                <a:lnTo>
                  <a:pt x="3254811" y="2255084"/>
                </a:lnTo>
                <a:cubicBezTo>
                  <a:pt x="3220945" y="2254542"/>
                  <a:pt x="3187593" y="2251477"/>
                  <a:pt x="3154984" y="2245767"/>
                </a:cubicBezTo>
                <a:cubicBezTo>
                  <a:pt x="3149150" y="2246198"/>
                  <a:pt x="3143575" y="2245223"/>
                  <a:pt x="3138020" y="2244184"/>
                </a:cubicBezTo>
                <a:lnTo>
                  <a:pt x="3137899" y="2243004"/>
                </a:lnTo>
                <a:cubicBezTo>
                  <a:pt x="2762498" y="2181939"/>
                  <a:pt x="2468499" y="1893288"/>
                  <a:pt x="2415905" y="1530527"/>
                </a:cubicBezTo>
                <a:cubicBezTo>
                  <a:pt x="2415730" y="1530472"/>
                  <a:pt x="2415554" y="1530468"/>
                  <a:pt x="2415376" y="1530463"/>
                </a:cubicBezTo>
                <a:lnTo>
                  <a:pt x="2414813" y="1523599"/>
                </a:lnTo>
                <a:cubicBezTo>
                  <a:pt x="2409521" y="1492501"/>
                  <a:pt x="2406958" y="1460743"/>
                  <a:pt x="2407002" y="1428529"/>
                </a:cubicBezTo>
                <a:cubicBezTo>
                  <a:pt x="2405629" y="1422743"/>
                  <a:pt x="2405567" y="1416918"/>
                  <a:pt x="2405567" y="1411078"/>
                </a:cubicBezTo>
                <a:close/>
                <a:moveTo>
                  <a:pt x="1675142" y="659222"/>
                </a:moveTo>
                <a:cubicBezTo>
                  <a:pt x="1730875" y="939930"/>
                  <a:pt x="1955626" y="1162499"/>
                  <a:pt x="2243506" y="1223782"/>
                </a:cubicBezTo>
                <a:cubicBezTo>
                  <a:pt x="2187774" y="943074"/>
                  <a:pt x="1963023" y="720505"/>
                  <a:pt x="1675142" y="659222"/>
                </a:cubicBezTo>
                <a:close/>
                <a:moveTo>
                  <a:pt x="1675142" y="2417442"/>
                </a:moveTo>
                <a:cubicBezTo>
                  <a:pt x="1730875" y="2698150"/>
                  <a:pt x="1955626" y="2920718"/>
                  <a:pt x="2243506" y="2982001"/>
                </a:cubicBezTo>
                <a:cubicBezTo>
                  <a:pt x="2187774" y="2701294"/>
                  <a:pt x="1963023" y="2478725"/>
                  <a:pt x="1675142" y="2417442"/>
                </a:cubicBezTo>
                <a:close/>
                <a:moveTo>
                  <a:pt x="1675140" y="2107862"/>
                </a:moveTo>
                <a:cubicBezTo>
                  <a:pt x="1963020" y="2047060"/>
                  <a:pt x="2187772" y="1826239"/>
                  <a:pt x="2243504" y="1547735"/>
                </a:cubicBezTo>
                <a:cubicBezTo>
                  <a:pt x="1955623" y="1608537"/>
                  <a:pt x="1730872" y="1829358"/>
                  <a:pt x="1675140" y="2107862"/>
                </a:cubicBezTo>
                <a:close/>
                <a:moveTo>
                  <a:pt x="1525164" y="521483"/>
                </a:moveTo>
                <a:lnTo>
                  <a:pt x="1525785" y="509629"/>
                </a:lnTo>
                <a:lnTo>
                  <a:pt x="1526306" y="509663"/>
                </a:lnTo>
                <a:lnTo>
                  <a:pt x="1526333" y="509151"/>
                </a:lnTo>
                <a:lnTo>
                  <a:pt x="1544208" y="510833"/>
                </a:lnTo>
                <a:cubicBezTo>
                  <a:pt x="1578088" y="511379"/>
                  <a:pt x="1611450" y="514468"/>
                  <a:pt x="1644072" y="520226"/>
                </a:cubicBezTo>
                <a:cubicBezTo>
                  <a:pt x="1649905" y="519792"/>
                  <a:pt x="1655479" y="520774"/>
                  <a:pt x="1661032" y="521820"/>
                </a:cubicBezTo>
                <a:lnTo>
                  <a:pt x="1661154" y="523010"/>
                </a:lnTo>
                <a:cubicBezTo>
                  <a:pt x="2036554" y="584557"/>
                  <a:pt x="2330554" y="875493"/>
                  <a:pt x="2383148" y="1241127"/>
                </a:cubicBezTo>
                <a:cubicBezTo>
                  <a:pt x="2383324" y="1241182"/>
                  <a:pt x="2383501" y="1241187"/>
                  <a:pt x="2383678" y="1241192"/>
                </a:cubicBezTo>
                <a:lnTo>
                  <a:pt x="2384242" y="1248124"/>
                </a:lnTo>
                <a:cubicBezTo>
                  <a:pt x="2389533" y="1279462"/>
                  <a:pt x="2392095" y="1311465"/>
                  <a:pt x="2392051" y="1343926"/>
                </a:cubicBezTo>
                <a:cubicBezTo>
                  <a:pt x="2393423" y="1349760"/>
                  <a:pt x="2393485" y="1355634"/>
                  <a:pt x="2393485" y="1361522"/>
                </a:cubicBezTo>
                <a:cubicBezTo>
                  <a:pt x="2393485" y="1365482"/>
                  <a:pt x="2393457" y="1369436"/>
                  <a:pt x="2392864" y="1373376"/>
                </a:cubicBezTo>
                <a:lnTo>
                  <a:pt x="2392342" y="1373341"/>
                </a:lnTo>
                <a:lnTo>
                  <a:pt x="2392315" y="1373854"/>
                </a:lnTo>
                <a:lnTo>
                  <a:pt x="2374407" y="1372169"/>
                </a:lnTo>
                <a:cubicBezTo>
                  <a:pt x="2340540" y="1371623"/>
                  <a:pt x="2307190" y="1368535"/>
                  <a:pt x="2274580" y="1362780"/>
                </a:cubicBezTo>
                <a:cubicBezTo>
                  <a:pt x="2268746" y="1363214"/>
                  <a:pt x="2263171" y="1362231"/>
                  <a:pt x="2257615" y="1361184"/>
                </a:cubicBezTo>
                <a:lnTo>
                  <a:pt x="2257494" y="1359994"/>
                </a:lnTo>
                <a:cubicBezTo>
                  <a:pt x="1882094" y="1298446"/>
                  <a:pt x="1588095" y="1007510"/>
                  <a:pt x="1535500" y="641878"/>
                </a:cubicBezTo>
                <a:cubicBezTo>
                  <a:pt x="1535326" y="641823"/>
                  <a:pt x="1535149" y="641818"/>
                  <a:pt x="1534972" y="641812"/>
                </a:cubicBezTo>
                <a:lnTo>
                  <a:pt x="1534408" y="634895"/>
                </a:lnTo>
                <a:cubicBezTo>
                  <a:pt x="1529117" y="603550"/>
                  <a:pt x="1526553" y="571542"/>
                  <a:pt x="1526597" y="539073"/>
                </a:cubicBezTo>
                <a:cubicBezTo>
                  <a:pt x="1525224" y="533241"/>
                  <a:pt x="1525164" y="527369"/>
                  <a:pt x="1525164" y="521483"/>
                </a:cubicBezTo>
                <a:close/>
                <a:moveTo>
                  <a:pt x="1525164" y="2279702"/>
                </a:moveTo>
                <a:lnTo>
                  <a:pt x="1525785" y="2267848"/>
                </a:lnTo>
                <a:lnTo>
                  <a:pt x="1526306" y="2267882"/>
                </a:lnTo>
                <a:lnTo>
                  <a:pt x="1526333" y="2267371"/>
                </a:lnTo>
                <a:lnTo>
                  <a:pt x="1544208" y="2269052"/>
                </a:lnTo>
                <a:cubicBezTo>
                  <a:pt x="1578088" y="2269598"/>
                  <a:pt x="1611450" y="2272687"/>
                  <a:pt x="1644072" y="2278445"/>
                </a:cubicBezTo>
                <a:cubicBezTo>
                  <a:pt x="1649905" y="2278011"/>
                  <a:pt x="1655479" y="2278993"/>
                  <a:pt x="1661032" y="2280040"/>
                </a:cubicBezTo>
                <a:lnTo>
                  <a:pt x="1661154" y="2281230"/>
                </a:lnTo>
                <a:cubicBezTo>
                  <a:pt x="2036554" y="2342777"/>
                  <a:pt x="2330554" y="2633713"/>
                  <a:pt x="2383148" y="2999346"/>
                </a:cubicBezTo>
                <a:cubicBezTo>
                  <a:pt x="2383324" y="2999401"/>
                  <a:pt x="2383501" y="2999406"/>
                  <a:pt x="2383678" y="2999411"/>
                </a:cubicBezTo>
                <a:lnTo>
                  <a:pt x="2384242" y="3006343"/>
                </a:lnTo>
                <a:lnTo>
                  <a:pt x="2391022" y="3089525"/>
                </a:lnTo>
                <a:lnTo>
                  <a:pt x="2140581" y="3089525"/>
                </a:lnTo>
                <a:lnTo>
                  <a:pt x="2120847" y="3084683"/>
                </a:lnTo>
                <a:cubicBezTo>
                  <a:pt x="1812366" y="2982764"/>
                  <a:pt x="1581520" y="2720025"/>
                  <a:pt x="1535500" y="2400097"/>
                </a:cubicBezTo>
                <a:cubicBezTo>
                  <a:pt x="1535326" y="2400042"/>
                  <a:pt x="1535149" y="2400037"/>
                  <a:pt x="1534972" y="2400032"/>
                </a:cubicBezTo>
                <a:lnTo>
                  <a:pt x="1534408" y="2393114"/>
                </a:lnTo>
                <a:cubicBezTo>
                  <a:pt x="1529117" y="2361770"/>
                  <a:pt x="1526553" y="2329761"/>
                  <a:pt x="1526597" y="2297292"/>
                </a:cubicBezTo>
                <a:cubicBezTo>
                  <a:pt x="1525224" y="2291461"/>
                  <a:pt x="1525164" y="2285589"/>
                  <a:pt x="1525164" y="2279702"/>
                </a:cubicBezTo>
                <a:close/>
                <a:moveTo>
                  <a:pt x="1525162" y="486299"/>
                </a:moveTo>
                <a:cubicBezTo>
                  <a:pt x="1525162" y="480458"/>
                  <a:pt x="1525222" y="474631"/>
                  <a:pt x="1526595" y="468842"/>
                </a:cubicBezTo>
                <a:cubicBezTo>
                  <a:pt x="1526551" y="436636"/>
                  <a:pt x="1529114" y="404884"/>
                  <a:pt x="1534403" y="373792"/>
                </a:cubicBezTo>
                <a:lnTo>
                  <a:pt x="1534969" y="366915"/>
                </a:lnTo>
                <a:cubicBezTo>
                  <a:pt x="1535145" y="366910"/>
                  <a:pt x="1535323" y="366905"/>
                  <a:pt x="1535497" y="366850"/>
                </a:cubicBezTo>
                <a:cubicBezTo>
                  <a:pt x="1549256" y="271960"/>
                  <a:pt x="1579531" y="182140"/>
                  <a:pt x="1623594" y="100280"/>
                </a:cubicBezTo>
                <a:lnTo>
                  <a:pt x="1689117" y="0"/>
                </a:lnTo>
                <a:lnTo>
                  <a:pt x="1865257" y="0"/>
                </a:lnTo>
                <a:lnTo>
                  <a:pt x="1793882" y="79433"/>
                </a:lnTo>
                <a:cubicBezTo>
                  <a:pt x="1736067" y="159050"/>
                  <a:pt x="1694939" y="250706"/>
                  <a:pt x="1675140" y="349642"/>
                </a:cubicBezTo>
                <a:cubicBezTo>
                  <a:pt x="1866621" y="309201"/>
                  <a:pt x="2030172" y="197965"/>
                  <a:pt x="2134358" y="45955"/>
                </a:cubicBezTo>
                <a:lnTo>
                  <a:pt x="2157611" y="0"/>
                </a:lnTo>
                <a:lnTo>
                  <a:pt x="2313103" y="0"/>
                </a:lnTo>
                <a:lnTo>
                  <a:pt x="2258874" y="99096"/>
                </a:lnTo>
                <a:cubicBezTo>
                  <a:pt x="2129392" y="299632"/>
                  <a:pt x="1913691" y="443705"/>
                  <a:pt x="1661151" y="484784"/>
                </a:cubicBezTo>
                <a:lnTo>
                  <a:pt x="1661030" y="485964"/>
                </a:lnTo>
                <a:cubicBezTo>
                  <a:pt x="1655475" y="487004"/>
                  <a:pt x="1649900" y="487979"/>
                  <a:pt x="1644066" y="487548"/>
                </a:cubicBezTo>
                <a:cubicBezTo>
                  <a:pt x="1611457" y="493257"/>
                  <a:pt x="1578105" y="496322"/>
                  <a:pt x="1544239" y="496864"/>
                </a:cubicBezTo>
                <a:lnTo>
                  <a:pt x="1526331" y="498535"/>
                </a:lnTo>
                <a:lnTo>
                  <a:pt x="1526304" y="498027"/>
                </a:lnTo>
                <a:lnTo>
                  <a:pt x="1525782" y="498061"/>
                </a:lnTo>
                <a:cubicBezTo>
                  <a:pt x="1525190" y="494151"/>
                  <a:pt x="1525162" y="490228"/>
                  <a:pt x="1525162" y="486299"/>
                </a:cubicBezTo>
                <a:close/>
                <a:moveTo>
                  <a:pt x="1525161" y="2244520"/>
                </a:moveTo>
                <a:cubicBezTo>
                  <a:pt x="1525161" y="2238678"/>
                  <a:pt x="1525222" y="2232850"/>
                  <a:pt x="1526595" y="2227062"/>
                </a:cubicBezTo>
                <a:cubicBezTo>
                  <a:pt x="1526551" y="2194855"/>
                  <a:pt x="1529114" y="2163105"/>
                  <a:pt x="1534403" y="2132012"/>
                </a:cubicBezTo>
                <a:lnTo>
                  <a:pt x="1534969" y="2125135"/>
                </a:lnTo>
                <a:cubicBezTo>
                  <a:pt x="1535145" y="2125130"/>
                  <a:pt x="1535322" y="2125125"/>
                  <a:pt x="1535497" y="2125070"/>
                </a:cubicBezTo>
                <a:cubicBezTo>
                  <a:pt x="1588092" y="1762307"/>
                  <a:pt x="1882092" y="1473657"/>
                  <a:pt x="2257491" y="1412593"/>
                </a:cubicBezTo>
                <a:lnTo>
                  <a:pt x="2257613" y="1411413"/>
                </a:lnTo>
                <a:cubicBezTo>
                  <a:pt x="2263167" y="1410375"/>
                  <a:pt x="2268741" y="1409399"/>
                  <a:pt x="2274574" y="1409831"/>
                </a:cubicBezTo>
                <a:cubicBezTo>
                  <a:pt x="2307195" y="1404118"/>
                  <a:pt x="2340559" y="1401053"/>
                  <a:pt x="2374437" y="1400511"/>
                </a:cubicBezTo>
                <a:lnTo>
                  <a:pt x="2392313" y="1398843"/>
                </a:lnTo>
                <a:lnTo>
                  <a:pt x="2392341" y="1399351"/>
                </a:lnTo>
                <a:lnTo>
                  <a:pt x="2392861" y="1399317"/>
                </a:lnTo>
                <a:lnTo>
                  <a:pt x="2393483" y="1411078"/>
                </a:lnTo>
                <a:cubicBezTo>
                  <a:pt x="2393483" y="1416918"/>
                  <a:pt x="2393421" y="1422743"/>
                  <a:pt x="2392048" y="1428529"/>
                </a:cubicBezTo>
                <a:cubicBezTo>
                  <a:pt x="2392092" y="1460743"/>
                  <a:pt x="2389530" y="1492501"/>
                  <a:pt x="2384237" y="1523599"/>
                </a:cubicBezTo>
                <a:lnTo>
                  <a:pt x="2383674" y="1530463"/>
                </a:lnTo>
                <a:cubicBezTo>
                  <a:pt x="2383497" y="1530468"/>
                  <a:pt x="2383321" y="1530472"/>
                  <a:pt x="2383145" y="1530527"/>
                </a:cubicBezTo>
                <a:cubicBezTo>
                  <a:pt x="2330551" y="1893288"/>
                  <a:pt x="2036552" y="2181939"/>
                  <a:pt x="1661151" y="2243004"/>
                </a:cubicBezTo>
                <a:lnTo>
                  <a:pt x="1661030" y="2244184"/>
                </a:lnTo>
                <a:cubicBezTo>
                  <a:pt x="1655475" y="2245223"/>
                  <a:pt x="1649900" y="2246198"/>
                  <a:pt x="1644066" y="2245767"/>
                </a:cubicBezTo>
                <a:cubicBezTo>
                  <a:pt x="1611457" y="2251477"/>
                  <a:pt x="1578105" y="2254542"/>
                  <a:pt x="1544238" y="2255084"/>
                </a:cubicBezTo>
                <a:lnTo>
                  <a:pt x="1526331" y="2256755"/>
                </a:lnTo>
                <a:lnTo>
                  <a:pt x="1526304" y="2256246"/>
                </a:lnTo>
                <a:lnTo>
                  <a:pt x="1525782" y="2256280"/>
                </a:lnTo>
                <a:cubicBezTo>
                  <a:pt x="1525190" y="2252372"/>
                  <a:pt x="1525161" y="2248449"/>
                  <a:pt x="1525161" y="2244520"/>
                </a:cubicBezTo>
                <a:close/>
                <a:moveTo>
                  <a:pt x="785360" y="1223782"/>
                </a:moveTo>
                <a:cubicBezTo>
                  <a:pt x="1073241" y="1162499"/>
                  <a:pt x="1297991" y="939930"/>
                  <a:pt x="1353724" y="659222"/>
                </a:cubicBezTo>
                <a:cubicBezTo>
                  <a:pt x="1065844" y="720505"/>
                  <a:pt x="841092" y="943074"/>
                  <a:pt x="785360" y="1223782"/>
                </a:cubicBezTo>
                <a:close/>
                <a:moveTo>
                  <a:pt x="785360" y="1547735"/>
                </a:moveTo>
                <a:cubicBezTo>
                  <a:pt x="841093" y="1826239"/>
                  <a:pt x="1065843" y="2047060"/>
                  <a:pt x="1353724" y="2107862"/>
                </a:cubicBezTo>
                <a:cubicBezTo>
                  <a:pt x="1297992" y="1829358"/>
                  <a:pt x="1073241" y="1608537"/>
                  <a:pt x="785360" y="1547735"/>
                </a:cubicBezTo>
                <a:close/>
                <a:moveTo>
                  <a:pt x="785360" y="2982001"/>
                </a:moveTo>
                <a:cubicBezTo>
                  <a:pt x="1073241" y="2920718"/>
                  <a:pt x="1297991" y="2698150"/>
                  <a:pt x="1353724" y="2417442"/>
                </a:cubicBezTo>
                <a:cubicBezTo>
                  <a:pt x="1065843" y="2478725"/>
                  <a:pt x="841092" y="2701294"/>
                  <a:pt x="785360" y="2982001"/>
                </a:cubicBezTo>
                <a:close/>
                <a:moveTo>
                  <a:pt x="715762" y="0"/>
                </a:moveTo>
                <a:lnTo>
                  <a:pt x="871255" y="0"/>
                </a:lnTo>
                <a:lnTo>
                  <a:pt x="894508" y="45955"/>
                </a:lnTo>
                <a:cubicBezTo>
                  <a:pt x="998693" y="197966"/>
                  <a:pt x="1162244" y="309201"/>
                  <a:pt x="1353724" y="349642"/>
                </a:cubicBezTo>
                <a:cubicBezTo>
                  <a:pt x="1333926" y="250706"/>
                  <a:pt x="1292798" y="159050"/>
                  <a:pt x="1234983" y="79433"/>
                </a:cubicBezTo>
                <a:lnTo>
                  <a:pt x="1163608" y="0"/>
                </a:lnTo>
                <a:lnTo>
                  <a:pt x="1339748" y="0"/>
                </a:lnTo>
                <a:lnTo>
                  <a:pt x="1405271" y="100280"/>
                </a:lnTo>
                <a:cubicBezTo>
                  <a:pt x="1449334" y="182140"/>
                  <a:pt x="1479609" y="271960"/>
                  <a:pt x="1493366" y="366850"/>
                </a:cubicBezTo>
                <a:cubicBezTo>
                  <a:pt x="1493542" y="366905"/>
                  <a:pt x="1493719" y="366910"/>
                  <a:pt x="1493895" y="366914"/>
                </a:cubicBezTo>
                <a:lnTo>
                  <a:pt x="1494460" y="373792"/>
                </a:lnTo>
                <a:cubicBezTo>
                  <a:pt x="1499750" y="404884"/>
                  <a:pt x="1502312" y="436636"/>
                  <a:pt x="1502268" y="468842"/>
                </a:cubicBezTo>
                <a:cubicBezTo>
                  <a:pt x="1503641" y="474631"/>
                  <a:pt x="1503703" y="480458"/>
                  <a:pt x="1503703" y="486299"/>
                </a:cubicBezTo>
                <a:cubicBezTo>
                  <a:pt x="1503703" y="490229"/>
                  <a:pt x="1503674" y="494151"/>
                  <a:pt x="1503082" y="498061"/>
                </a:cubicBezTo>
                <a:lnTo>
                  <a:pt x="1502560" y="498027"/>
                </a:lnTo>
                <a:lnTo>
                  <a:pt x="1502533" y="498535"/>
                </a:lnTo>
                <a:lnTo>
                  <a:pt x="1484625" y="496864"/>
                </a:lnTo>
                <a:cubicBezTo>
                  <a:pt x="1450758" y="496322"/>
                  <a:pt x="1417408" y="493257"/>
                  <a:pt x="1384798" y="487548"/>
                </a:cubicBezTo>
                <a:cubicBezTo>
                  <a:pt x="1378964" y="487979"/>
                  <a:pt x="1373389" y="487004"/>
                  <a:pt x="1367833" y="485964"/>
                </a:cubicBezTo>
                <a:lnTo>
                  <a:pt x="1367712" y="484784"/>
                </a:lnTo>
                <a:cubicBezTo>
                  <a:pt x="1115174" y="443705"/>
                  <a:pt x="899474" y="299632"/>
                  <a:pt x="769992" y="99096"/>
                </a:cubicBezTo>
                <a:close/>
                <a:moveTo>
                  <a:pt x="637843" y="3089525"/>
                </a:moveTo>
                <a:lnTo>
                  <a:pt x="644623" y="3006343"/>
                </a:lnTo>
                <a:lnTo>
                  <a:pt x="645189" y="2999411"/>
                </a:lnTo>
                <a:cubicBezTo>
                  <a:pt x="645364" y="2999406"/>
                  <a:pt x="645542" y="2999401"/>
                  <a:pt x="645717" y="2999346"/>
                </a:cubicBezTo>
                <a:cubicBezTo>
                  <a:pt x="698313" y="2633713"/>
                  <a:pt x="992312" y="2342777"/>
                  <a:pt x="1367711" y="2281230"/>
                </a:cubicBezTo>
                <a:lnTo>
                  <a:pt x="1367833" y="2280040"/>
                </a:lnTo>
                <a:cubicBezTo>
                  <a:pt x="1373387" y="2278993"/>
                  <a:pt x="1378961" y="2278011"/>
                  <a:pt x="1384794" y="2278445"/>
                </a:cubicBezTo>
                <a:cubicBezTo>
                  <a:pt x="1417415" y="2272687"/>
                  <a:pt x="1450779" y="2269598"/>
                  <a:pt x="1484657" y="2269052"/>
                </a:cubicBezTo>
                <a:lnTo>
                  <a:pt x="1502533" y="2267371"/>
                </a:lnTo>
                <a:lnTo>
                  <a:pt x="1502560" y="2267882"/>
                </a:lnTo>
                <a:lnTo>
                  <a:pt x="1503081" y="2267848"/>
                </a:lnTo>
                <a:lnTo>
                  <a:pt x="1503703" y="2279702"/>
                </a:lnTo>
                <a:cubicBezTo>
                  <a:pt x="1503703" y="2285589"/>
                  <a:pt x="1503641" y="2291461"/>
                  <a:pt x="1502268" y="2297292"/>
                </a:cubicBezTo>
                <a:cubicBezTo>
                  <a:pt x="1502312" y="2329761"/>
                  <a:pt x="1499749" y="2361770"/>
                  <a:pt x="1494457" y="2393114"/>
                </a:cubicBezTo>
                <a:lnTo>
                  <a:pt x="1493894" y="2400032"/>
                </a:lnTo>
                <a:cubicBezTo>
                  <a:pt x="1493716" y="2400037"/>
                  <a:pt x="1493541" y="2400042"/>
                  <a:pt x="1493365" y="2400097"/>
                </a:cubicBezTo>
                <a:cubicBezTo>
                  <a:pt x="1447346" y="2720025"/>
                  <a:pt x="1216500" y="2982764"/>
                  <a:pt x="908018" y="3084683"/>
                </a:cubicBezTo>
                <a:lnTo>
                  <a:pt x="888285" y="3089525"/>
                </a:lnTo>
                <a:close/>
                <a:moveTo>
                  <a:pt x="635382" y="1361522"/>
                </a:moveTo>
                <a:cubicBezTo>
                  <a:pt x="635382" y="1355634"/>
                  <a:pt x="635442" y="1349760"/>
                  <a:pt x="636815" y="1343926"/>
                </a:cubicBezTo>
                <a:cubicBezTo>
                  <a:pt x="636771" y="1311465"/>
                  <a:pt x="639334" y="1279462"/>
                  <a:pt x="644623" y="1248124"/>
                </a:cubicBezTo>
                <a:lnTo>
                  <a:pt x="645189" y="1241192"/>
                </a:lnTo>
                <a:cubicBezTo>
                  <a:pt x="645365" y="1241187"/>
                  <a:pt x="645543" y="1241182"/>
                  <a:pt x="645717" y="1241127"/>
                </a:cubicBezTo>
                <a:cubicBezTo>
                  <a:pt x="698313" y="875493"/>
                  <a:pt x="992312" y="584557"/>
                  <a:pt x="1367711" y="523010"/>
                </a:cubicBezTo>
                <a:lnTo>
                  <a:pt x="1367833" y="521820"/>
                </a:lnTo>
                <a:cubicBezTo>
                  <a:pt x="1373387" y="520774"/>
                  <a:pt x="1378961" y="519792"/>
                  <a:pt x="1384794" y="520226"/>
                </a:cubicBezTo>
                <a:cubicBezTo>
                  <a:pt x="1417415" y="514468"/>
                  <a:pt x="1450779" y="511379"/>
                  <a:pt x="1484657" y="510833"/>
                </a:cubicBezTo>
                <a:lnTo>
                  <a:pt x="1502533" y="509151"/>
                </a:lnTo>
                <a:lnTo>
                  <a:pt x="1502560" y="509663"/>
                </a:lnTo>
                <a:lnTo>
                  <a:pt x="1503081" y="509629"/>
                </a:lnTo>
                <a:lnTo>
                  <a:pt x="1503703" y="521483"/>
                </a:lnTo>
                <a:cubicBezTo>
                  <a:pt x="1503703" y="527369"/>
                  <a:pt x="1503641" y="533241"/>
                  <a:pt x="1502268" y="539073"/>
                </a:cubicBezTo>
                <a:cubicBezTo>
                  <a:pt x="1502312" y="571542"/>
                  <a:pt x="1499749" y="603550"/>
                  <a:pt x="1494457" y="634895"/>
                </a:cubicBezTo>
                <a:lnTo>
                  <a:pt x="1493894" y="641812"/>
                </a:lnTo>
                <a:cubicBezTo>
                  <a:pt x="1493716" y="641818"/>
                  <a:pt x="1493541" y="641823"/>
                  <a:pt x="1493365" y="641878"/>
                </a:cubicBezTo>
                <a:cubicBezTo>
                  <a:pt x="1440771" y="1007510"/>
                  <a:pt x="1146772" y="1298446"/>
                  <a:pt x="771371" y="1359994"/>
                </a:cubicBezTo>
                <a:lnTo>
                  <a:pt x="771250" y="1361184"/>
                </a:lnTo>
                <a:cubicBezTo>
                  <a:pt x="765695" y="1362231"/>
                  <a:pt x="760120" y="1363214"/>
                  <a:pt x="754286" y="1362780"/>
                </a:cubicBezTo>
                <a:cubicBezTo>
                  <a:pt x="721677" y="1368535"/>
                  <a:pt x="688326" y="1371623"/>
                  <a:pt x="654458" y="1372169"/>
                </a:cubicBezTo>
                <a:lnTo>
                  <a:pt x="636551" y="1373854"/>
                </a:lnTo>
                <a:lnTo>
                  <a:pt x="636524" y="1373341"/>
                </a:lnTo>
                <a:lnTo>
                  <a:pt x="636002" y="1373376"/>
                </a:lnTo>
                <a:cubicBezTo>
                  <a:pt x="635410" y="1369436"/>
                  <a:pt x="635382" y="1365482"/>
                  <a:pt x="635382" y="1361522"/>
                </a:cubicBezTo>
                <a:close/>
                <a:moveTo>
                  <a:pt x="635382" y="1411078"/>
                </a:moveTo>
                <a:lnTo>
                  <a:pt x="636003" y="1399317"/>
                </a:lnTo>
                <a:lnTo>
                  <a:pt x="636524" y="1399351"/>
                </a:lnTo>
                <a:lnTo>
                  <a:pt x="636551" y="1398843"/>
                </a:lnTo>
                <a:lnTo>
                  <a:pt x="654426" y="1400511"/>
                </a:lnTo>
                <a:cubicBezTo>
                  <a:pt x="688306" y="1401053"/>
                  <a:pt x="721668" y="1404118"/>
                  <a:pt x="754290" y="1409831"/>
                </a:cubicBezTo>
                <a:cubicBezTo>
                  <a:pt x="760124" y="1409399"/>
                  <a:pt x="765697" y="1410375"/>
                  <a:pt x="771250" y="1411413"/>
                </a:cubicBezTo>
                <a:lnTo>
                  <a:pt x="771372" y="1412593"/>
                </a:lnTo>
                <a:cubicBezTo>
                  <a:pt x="1146772" y="1473657"/>
                  <a:pt x="1440771" y="1762307"/>
                  <a:pt x="1493366" y="2125070"/>
                </a:cubicBezTo>
                <a:cubicBezTo>
                  <a:pt x="1493542" y="2125125"/>
                  <a:pt x="1493718" y="2125130"/>
                  <a:pt x="1493895" y="2125135"/>
                </a:cubicBezTo>
                <a:lnTo>
                  <a:pt x="1494460" y="2132012"/>
                </a:lnTo>
                <a:cubicBezTo>
                  <a:pt x="1499750" y="2163105"/>
                  <a:pt x="1502312" y="2194855"/>
                  <a:pt x="1502268" y="2227062"/>
                </a:cubicBezTo>
                <a:cubicBezTo>
                  <a:pt x="1503641" y="2232850"/>
                  <a:pt x="1503703" y="2238678"/>
                  <a:pt x="1503703" y="2244520"/>
                </a:cubicBezTo>
                <a:cubicBezTo>
                  <a:pt x="1503703" y="2248449"/>
                  <a:pt x="1503674" y="2252372"/>
                  <a:pt x="1503082" y="2256280"/>
                </a:cubicBezTo>
                <a:lnTo>
                  <a:pt x="1502560" y="2256246"/>
                </a:lnTo>
                <a:lnTo>
                  <a:pt x="1502533" y="2256755"/>
                </a:lnTo>
                <a:lnTo>
                  <a:pt x="1484625" y="2255084"/>
                </a:lnTo>
                <a:cubicBezTo>
                  <a:pt x="1450758" y="2254542"/>
                  <a:pt x="1417407" y="2251477"/>
                  <a:pt x="1384798" y="2245767"/>
                </a:cubicBezTo>
                <a:cubicBezTo>
                  <a:pt x="1378964" y="2246198"/>
                  <a:pt x="1373389" y="2245223"/>
                  <a:pt x="1367833" y="2244184"/>
                </a:cubicBezTo>
                <a:lnTo>
                  <a:pt x="1367712" y="2243004"/>
                </a:lnTo>
                <a:cubicBezTo>
                  <a:pt x="992312" y="2181939"/>
                  <a:pt x="698313" y="1893288"/>
                  <a:pt x="645718" y="1530527"/>
                </a:cubicBezTo>
                <a:cubicBezTo>
                  <a:pt x="645544" y="1530472"/>
                  <a:pt x="645367" y="1530468"/>
                  <a:pt x="645190" y="1530463"/>
                </a:cubicBezTo>
                <a:lnTo>
                  <a:pt x="644626" y="1523599"/>
                </a:lnTo>
                <a:cubicBezTo>
                  <a:pt x="639335" y="1492501"/>
                  <a:pt x="636771" y="1460743"/>
                  <a:pt x="636815" y="1428529"/>
                </a:cubicBezTo>
                <a:cubicBezTo>
                  <a:pt x="635442" y="1422743"/>
                  <a:pt x="635382" y="1416918"/>
                  <a:pt x="635382" y="1411078"/>
                </a:cubicBezTo>
                <a:close/>
                <a:moveTo>
                  <a:pt x="0" y="120584"/>
                </a:moveTo>
                <a:lnTo>
                  <a:pt x="0" y="0"/>
                </a:lnTo>
                <a:lnTo>
                  <a:pt x="95071" y="0"/>
                </a:lnTo>
                <a:lnTo>
                  <a:pt x="23697" y="79433"/>
                </a:lnTo>
                <a:close/>
                <a:moveTo>
                  <a:pt x="0" y="459154"/>
                </a:moveTo>
                <a:lnTo>
                  <a:pt x="0" y="322913"/>
                </a:lnTo>
                <a:lnTo>
                  <a:pt x="85961" y="286715"/>
                </a:lnTo>
                <a:cubicBezTo>
                  <a:pt x="198873" y="230513"/>
                  <a:pt x="294715" y="147295"/>
                  <a:pt x="364172" y="45955"/>
                </a:cubicBezTo>
                <a:lnTo>
                  <a:pt x="387426" y="0"/>
                </a:lnTo>
                <a:lnTo>
                  <a:pt x="542918" y="0"/>
                </a:lnTo>
                <a:lnTo>
                  <a:pt x="488688" y="99096"/>
                </a:lnTo>
                <a:cubicBezTo>
                  <a:pt x="380786" y="266209"/>
                  <a:pt x="213011" y="394112"/>
                  <a:pt x="13938" y="455878"/>
                </a:cubicBezTo>
                <a:close/>
                <a:moveTo>
                  <a:pt x="0" y="1108862"/>
                </a:moveTo>
                <a:lnTo>
                  <a:pt x="0" y="893255"/>
                </a:lnTo>
                <a:lnTo>
                  <a:pt x="33376" y="945052"/>
                </a:lnTo>
                <a:cubicBezTo>
                  <a:pt x="138130" y="1084176"/>
                  <a:pt x="293395" y="1185481"/>
                  <a:pt x="473320" y="1223782"/>
                </a:cubicBezTo>
                <a:cubicBezTo>
                  <a:pt x="424556" y="978162"/>
                  <a:pt x="246384" y="777056"/>
                  <a:pt x="9746" y="689563"/>
                </a:cubicBezTo>
                <a:lnTo>
                  <a:pt x="0" y="686740"/>
                </a:lnTo>
                <a:lnTo>
                  <a:pt x="0" y="549764"/>
                </a:lnTo>
                <a:lnTo>
                  <a:pt x="27617" y="556541"/>
                </a:lnTo>
                <a:cubicBezTo>
                  <a:pt x="336096" y="658459"/>
                  <a:pt x="566943" y="921197"/>
                  <a:pt x="612962" y="1241127"/>
                </a:cubicBezTo>
                <a:cubicBezTo>
                  <a:pt x="613138" y="1241182"/>
                  <a:pt x="613315" y="1241187"/>
                  <a:pt x="613492" y="1241192"/>
                </a:cubicBezTo>
                <a:lnTo>
                  <a:pt x="614057" y="1248124"/>
                </a:lnTo>
                <a:cubicBezTo>
                  <a:pt x="619347" y="1279462"/>
                  <a:pt x="621909" y="1311465"/>
                  <a:pt x="621865" y="1343926"/>
                </a:cubicBezTo>
                <a:cubicBezTo>
                  <a:pt x="623237" y="1349760"/>
                  <a:pt x="623299" y="1355634"/>
                  <a:pt x="623299" y="1361522"/>
                </a:cubicBezTo>
                <a:cubicBezTo>
                  <a:pt x="623299" y="1365482"/>
                  <a:pt x="623271" y="1369436"/>
                  <a:pt x="622679" y="1373376"/>
                </a:cubicBezTo>
                <a:lnTo>
                  <a:pt x="622157" y="1373341"/>
                </a:lnTo>
                <a:lnTo>
                  <a:pt x="622129" y="1373854"/>
                </a:lnTo>
                <a:lnTo>
                  <a:pt x="604221" y="1372169"/>
                </a:lnTo>
                <a:cubicBezTo>
                  <a:pt x="570354" y="1371623"/>
                  <a:pt x="537004" y="1368535"/>
                  <a:pt x="504394" y="1362780"/>
                </a:cubicBezTo>
                <a:cubicBezTo>
                  <a:pt x="498560" y="1363214"/>
                  <a:pt x="492985" y="1362231"/>
                  <a:pt x="487429" y="1361184"/>
                </a:cubicBezTo>
                <a:lnTo>
                  <a:pt x="487308" y="1359994"/>
                </a:lnTo>
                <a:cubicBezTo>
                  <a:pt x="299609" y="1329221"/>
                  <a:pt x="132258" y="1241100"/>
                  <a:pt x="5260" y="1114967"/>
                </a:cubicBezTo>
                <a:close/>
                <a:moveTo>
                  <a:pt x="0" y="2216459"/>
                </a:moveTo>
                <a:lnTo>
                  <a:pt x="0" y="2080559"/>
                </a:lnTo>
                <a:lnTo>
                  <a:pt x="9744" y="2077760"/>
                </a:lnTo>
                <a:cubicBezTo>
                  <a:pt x="246382" y="1990953"/>
                  <a:pt x="424553" y="1791426"/>
                  <a:pt x="473318" y="1547735"/>
                </a:cubicBezTo>
                <a:cubicBezTo>
                  <a:pt x="293393" y="1585736"/>
                  <a:pt x="138127" y="1686244"/>
                  <a:pt x="33374" y="1824276"/>
                </a:cubicBezTo>
                <a:lnTo>
                  <a:pt x="0" y="1875663"/>
                </a:lnTo>
                <a:lnTo>
                  <a:pt x="0" y="1661750"/>
                </a:lnTo>
                <a:lnTo>
                  <a:pt x="5257" y="1655695"/>
                </a:lnTo>
                <a:cubicBezTo>
                  <a:pt x="132256" y="1530554"/>
                  <a:pt x="299606" y="1443125"/>
                  <a:pt x="487305" y="1412593"/>
                </a:cubicBezTo>
                <a:lnTo>
                  <a:pt x="487427" y="1411413"/>
                </a:lnTo>
                <a:cubicBezTo>
                  <a:pt x="492981" y="1410375"/>
                  <a:pt x="498555" y="1409399"/>
                  <a:pt x="504388" y="1409831"/>
                </a:cubicBezTo>
                <a:cubicBezTo>
                  <a:pt x="537009" y="1404118"/>
                  <a:pt x="570373" y="1401053"/>
                  <a:pt x="604251" y="1400511"/>
                </a:cubicBezTo>
                <a:lnTo>
                  <a:pt x="622127" y="1398843"/>
                </a:lnTo>
                <a:lnTo>
                  <a:pt x="622154" y="1399351"/>
                </a:lnTo>
                <a:lnTo>
                  <a:pt x="622675" y="1399317"/>
                </a:lnTo>
                <a:lnTo>
                  <a:pt x="623297" y="1411078"/>
                </a:lnTo>
                <a:cubicBezTo>
                  <a:pt x="623297" y="1416918"/>
                  <a:pt x="623235" y="1422743"/>
                  <a:pt x="621863" y="1428529"/>
                </a:cubicBezTo>
                <a:cubicBezTo>
                  <a:pt x="621907" y="1460743"/>
                  <a:pt x="619344" y="1492501"/>
                  <a:pt x="614051" y="1523599"/>
                </a:cubicBezTo>
                <a:lnTo>
                  <a:pt x="613488" y="1530463"/>
                </a:lnTo>
                <a:cubicBezTo>
                  <a:pt x="613311" y="1530468"/>
                  <a:pt x="613135" y="1530472"/>
                  <a:pt x="612959" y="1530527"/>
                </a:cubicBezTo>
                <a:cubicBezTo>
                  <a:pt x="566940" y="1847943"/>
                  <a:pt x="336094" y="2108619"/>
                  <a:pt x="27613" y="2209736"/>
                </a:cubicBezTo>
                <a:close/>
                <a:moveTo>
                  <a:pt x="0" y="2867081"/>
                </a:moveTo>
                <a:lnTo>
                  <a:pt x="0" y="2651475"/>
                </a:lnTo>
                <a:lnTo>
                  <a:pt x="33376" y="2703272"/>
                </a:lnTo>
                <a:cubicBezTo>
                  <a:pt x="138130" y="2842396"/>
                  <a:pt x="293395" y="2943700"/>
                  <a:pt x="473320" y="2982001"/>
                </a:cubicBezTo>
                <a:cubicBezTo>
                  <a:pt x="424556" y="2736382"/>
                  <a:pt x="246384" y="2535275"/>
                  <a:pt x="9746" y="2447782"/>
                </a:cubicBezTo>
                <a:lnTo>
                  <a:pt x="0" y="2444960"/>
                </a:lnTo>
                <a:lnTo>
                  <a:pt x="0" y="2307984"/>
                </a:lnTo>
                <a:lnTo>
                  <a:pt x="27617" y="2314760"/>
                </a:lnTo>
                <a:cubicBezTo>
                  <a:pt x="336096" y="2416678"/>
                  <a:pt x="566943" y="2679417"/>
                  <a:pt x="612962" y="2999346"/>
                </a:cubicBezTo>
                <a:cubicBezTo>
                  <a:pt x="613138" y="2999401"/>
                  <a:pt x="613315" y="2999406"/>
                  <a:pt x="613492" y="2999411"/>
                </a:cubicBezTo>
                <a:lnTo>
                  <a:pt x="614056" y="3006343"/>
                </a:lnTo>
                <a:lnTo>
                  <a:pt x="620836" y="3089525"/>
                </a:lnTo>
                <a:lnTo>
                  <a:pt x="370396" y="3089525"/>
                </a:lnTo>
                <a:lnTo>
                  <a:pt x="350661" y="3084682"/>
                </a:lnTo>
                <a:cubicBezTo>
                  <a:pt x="218455" y="3041003"/>
                  <a:pt x="100509" y="2967785"/>
                  <a:pt x="5260" y="2873187"/>
                </a:cubicBezTo>
                <a:close/>
              </a:path>
            </a:pathLst>
          </a:custGeom>
          <a:solidFill>
            <a:schemeClr val="accent1">
              <a:lumMod val="60000"/>
              <a:lumOff val="40000"/>
            </a:schemeClr>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p:cNvSpPr>
            <a:spLocks noGrp="1"/>
          </p:cNvSpPr>
          <p:nvPr>
            <p:ph idx="1"/>
          </p:nvPr>
        </p:nvSpPr>
        <p:spPr>
          <a:xfrm>
            <a:off x="4217777" y="1585723"/>
            <a:ext cx="7006998" cy="4478571"/>
          </a:xfrm>
        </p:spPr>
        <p:style>
          <a:lnRef idx="1">
            <a:schemeClr val="accent3"/>
          </a:lnRef>
          <a:fillRef idx="2">
            <a:schemeClr val="accent3"/>
          </a:fillRef>
          <a:effectRef idx="1">
            <a:schemeClr val="accent3"/>
          </a:effectRef>
          <a:fontRef idx="minor">
            <a:schemeClr val="dk1"/>
          </a:fontRef>
        </p:style>
        <p:txBody>
          <a:bodyPr anchor="b">
            <a:noAutofit/>
          </a:bodyPr>
          <a:lstStyle/>
          <a:p>
            <a:pPr marL="0" indent="0">
              <a:buNone/>
            </a:pPr>
            <a:r>
              <a:rPr lang="en-GB" sz="2000" dirty="0">
                <a:solidFill>
                  <a:schemeClr val="bg1"/>
                </a:solidFill>
              </a:rPr>
              <a:t>Initially, writing under sub-headings may help you structure your thoughts and give your commentary clarity.</a:t>
            </a:r>
          </a:p>
          <a:p>
            <a:pPr marL="0" indent="0">
              <a:buNone/>
            </a:pPr>
            <a:r>
              <a:rPr lang="en-GB" sz="2000" dirty="0">
                <a:solidFill>
                  <a:schemeClr val="bg1"/>
                </a:solidFill>
              </a:rPr>
              <a:t>You may find these headings useful:</a:t>
            </a:r>
          </a:p>
          <a:p>
            <a:pPr>
              <a:buFont typeface="Wingdings" panose="05000000000000000000" pitchFamily="2" charset="2"/>
              <a:buChar char="§"/>
            </a:pPr>
            <a:r>
              <a:rPr lang="en-GB" sz="2000" b="1" dirty="0">
                <a:solidFill>
                  <a:schemeClr val="bg1"/>
                </a:solidFill>
              </a:rPr>
              <a:t>Introduction</a:t>
            </a:r>
            <a:r>
              <a:rPr lang="en-GB" sz="2000" dirty="0">
                <a:solidFill>
                  <a:schemeClr val="bg1"/>
                </a:solidFill>
              </a:rPr>
              <a:t> - Overview of what you have written and what you will be discussing</a:t>
            </a:r>
          </a:p>
          <a:p>
            <a:pPr>
              <a:buFont typeface="Wingdings" panose="05000000000000000000" pitchFamily="2" charset="2"/>
              <a:buChar char="§"/>
            </a:pPr>
            <a:r>
              <a:rPr lang="en-GB" sz="2000" b="1" dirty="0">
                <a:solidFill>
                  <a:schemeClr val="bg1"/>
                </a:solidFill>
              </a:rPr>
              <a:t>Literary Landscape </a:t>
            </a:r>
            <a:r>
              <a:rPr lang="en-GB" sz="2000" dirty="0">
                <a:solidFill>
                  <a:schemeClr val="bg1"/>
                </a:solidFill>
              </a:rPr>
              <a:t>(contextualising your work)</a:t>
            </a:r>
          </a:p>
          <a:p>
            <a:pPr>
              <a:buFont typeface="Wingdings" panose="05000000000000000000" pitchFamily="2" charset="2"/>
              <a:buChar char="§"/>
            </a:pPr>
            <a:r>
              <a:rPr lang="en-GB" sz="2000" b="1" dirty="0">
                <a:solidFill>
                  <a:schemeClr val="bg1"/>
                </a:solidFill>
              </a:rPr>
              <a:t>Craft/ technical considerations </a:t>
            </a:r>
            <a:r>
              <a:rPr lang="en-GB" sz="2000" dirty="0">
                <a:solidFill>
                  <a:schemeClr val="bg1"/>
                </a:solidFill>
              </a:rPr>
              <a:t>(Writing processes / narrative techniques / Problem solving / Revisions and redrafting)</a:t>
            </a:r>
          </a:p>
          <a:p>
            <a:pPr>
              <a:buFont typeface="Wingdings" panose="05000000000000000000" pitchFamily="2" charset="2"/>
              <a:buChar char="§"/>
            </a:pPr>
            <a:r>
              <a:rPr lang="en-GB" sz="2000" b="1" dirty="0">
                <a:solidFill>
                  <a:schemeClr val="bg1"/>
                </a:solidFill>
              </a:rPr>
              <a:t>Other theoretical considerations </a:t>
            </a:r>
            <a:r>
              <a:rPr lang="en-GB" sz="2000" dirty="0">
                <a:solidFill>
                  <a:schemeClr val="bg1"/>
                </a:solidFill>
              </a:rPr>
              <a:t>(other research on content or approach to your writing)</a:t>
            </a:r>
            <a:endParaRPr lang="en-GB" sz="2000" b="1" dirty="0">
              <a:solidFill>
                <a:schemeClr val="bg1"/>
              </a:solidFill>
            </a:endParaRPr>
          </a:p>
          <a:p>
            <a:pPr>
              <a:buFont typeface="Wingdings" panose="05000000000000000000" pitchFamily="2" charset="2"/>
              <a:buChar char="§"/>
            </a:pPr>
            <a:r>
              <a:rPr lang="en-GB" sz="2000" b="1" dirty="0">
                <a:solidFill>
                  <a:schemeClr val="bg1"/>
                </a:solidFill>
              </a:rPr>
              <a:t>Conclusion  (</a:t>
            </a:r>
            <a:r>
              <a:rPr lang="en-GB" sz="2000" dirty="0">
                <a:solidFill>
                  <a:schemeClr val="bg1"/>
                </a:solidFill>
              </a:rPr>
              <a:t>strengths and weakness you have discovered and how you can work on weaknesses – what you have learned)</a:t>
            </a:r>
          </a:p>
        </p:txBody>
      </p:sp>
      <p:cxnSp>
        <p:nvCxnSpPr>
          <p:cNvPr id="14" name="Straight Connector 13">
            <a:extLst>
              <a:ext uri="{FF2B5EF4-FFF2-40B4-BE49-F238E27FC236}">
                <a16:creationId xmlns:a16="http://schemas.microsoft.com/office/drawing/2014/main" id="{99237721-19CF-41B1-AA0A-E1E1A8282D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24317" y="4576004"/>
            <a:ext cx="457200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67683098"/>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75538" y="307219"/>
            <a:ext cx="9720072" cy="1499616"/>
          </a:xfrm>
        </p:spPr>
        <p:txBody>
          <a:bodyPr vert="horz" lIns="91440" tIns="45720" rIns="91440" bIns="45720" rtlCol="0" anchor="ctr">
            <a:normAutofit/>
          </a:bodyPr>
          <a:lstStyle/>
          <a:p>
            <a:r>
              <a:rPr lang="en-US" dirty="0"/>
              <a:t>The Literary Landscape </a:t>
            </a:r>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024127" y="2817898"/>
            <a:ext cx="3615605" cy="2585157"/>
          </a:xfrm>
          <a:prstGeom prst="rect">
            <a:avLst/>
          </a:prstGeom>
          <a:noFill/>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4" name="Rectangle 3"/>
          <p:cNvSpPr/>
          <p:nvPr/>
        </p:nvSpPr>
        <p:spPr>
          <a:xfrm>
            <a:off x="5052183" y="1498720"/>
            <a:ext cx="6617847" cy="5153539"/>
          </a:xfrm>
          <a:prstGeom prst="rect">
            <a:avLst/>
          </a:prstGeom>
        </p:spPr>
        <p:style>
          <a:lnRef idx="1">
            <a:schemeClr val="accent3"/>
          </a:lnRef>
          <a:fillRef idx="2">
            <a:schemeClr val="accent3"/>
          </a:fillRef>
          <a:effectRef idx="1">
            <a:schemeClr val="accent3"/>
          </a:effectRef>
          <a:fontRef idx="minor">
            <a:schemeClr val="dk1"/>
          </a:fontRef>
        </p:style>
        <p:txBody>
          <a:bodyPr vert="horz" lIns="45720" tIns="45720" rIns="45720" bIns="45720" rtlCol="0">
            <a:noAutofit/>
          </a:bodyPr>
          <a:lstStyle/>
          <a:p>
            <a:pPr lvl="0" defTabSz="914400">
              <a:lnSpc>
                <a:spcPct val="90000"/>
              </a:lnSpc>
              <a:spcAft>
                <a:spcPts val="600"/>
              </a:spcAft>
              <a:buClr>
                <a:schemeClr val="accent1"/>
              </a:buClr>
            </a:pPr>
            <a:r>
              <a:rPr lang="en-US" sz="2000" b="1" dirty="0" err="1">
                <a:solidFill>
                  <a:schemeClr val="tx1"/>
                </a:solidFill>
              </a:rPr>
              <a:t>Contextualise</a:t>
            </a:r>
            <a:r>
              <a:rPr lang="en-US" sz="2000" b="1" dirty="0">
                <a:solidFill>
                  <a:schemeClr val="tx1"/>
                </a:solidFill>
              </a:rPr>
              <a:t>. </a:t>
            </a:r>
          </a:p>
          <a:p>
            <a:pPr lvl="0" defTabSz="914400">
              <a:lnSpc>
                <a:spcPct val="90000"/>
              </a:lnSpc>
              <a:spcAft>
                <a:spcPts val="600"/>
              </a:spcAft>
              <a:buClr>
                <a:schemeClr val="accent1"/>
              </a:buClr>
            </a:pPr>
            <a:endParaRPr lang="en-US" sz="2000" b="1" dirty="0">
              <a:solidFill>
                <a:schemeClr val="tx1"/>
              </a:solidFill>
            </a:endParaRPr>
          </a:p>
          <a:p>
            <a:pPr lvl="0" defTabSz="914400">
              <a:lnSpc>
                <a:spcPct val="90000"/>
              </a:lnSpc>
              <a:spcAft>
                <a:spcPts val="600"/>
              </a:spcAft>
              <a:buClr>
                <a:schemeClr val="accent1"/>
              </a:buClr>
            </a:pPr>
            <a:r>
              <a:rPr lang="en-US" sz="2000" dirty="0">
                <a:solidFill>
                  <a:schemeClr val="tx1"/>
                </a:solidFill>
              </a:rPr>
              <a:t>Where does your work fit into the literary landscape?</a:t>
            </a:r>
          </a:p>
          <a:p>
            <a:pPr marL="342900" indent="-342900" defTabSz="914400">
              <a:lnSpc>
                <a:spcPct val="90000"/>
              </a:lnSpc>
              <a:spcAft>
                <a:spcPts val="600"/>
              </a:spcAft>
              <a:buClr>
                <a:schemeClr val="accent1"/>
              </a:buClr>
              <a:buFont typeface="Arial" panose="020B0604020202020204" pitchFamily="34" charset="0"/>
              <a:buChar char="•"/>
            </a:pPr>
            <a:r>
              <a:rPr lang="en-US" sz="2000" dirty="0">
                <a:solidFill>
                  <a:schemeClr val="tx1"/>
                </a:solidFill>
              </a:rPr>
              <a:t>Do you write in a particular style? </a:t>
            </a:r>
          </a:p>
          <a:p>
            <a:pPr marL="342900" indent="-342900" defTabSz="914400">
              <a:lnSpc>
                <a:spcPct val="90000"/>
              </a:lnSpc>
              <a:spcAft>
                <a:spcPts val="600"/>
              </a:spcAft>
              <a:buClr>
                <a:schemeClr val="accent1"/>
              </a:buClr>
              <a:buFont typeface="Arial" panose="020B0604020202020204" pitchFamily="34" charset="0"/>
              <a:buChar char="•"/>
            </a:pPr>
            <a:r>
              <a:rPr lang="en-US" sz="2000" dirty="0">
                <a:solidFill>
                  <a:schemeClr val="tx1"/>
                </a:solidFill>
              </a:rPr>
              <a:t>Do you emulate another writer?</a:t>
            </a:r>
          </a:p>
          <a:p>
            <a:pPr defTabSz="914400">
              <a:lnSpc>
                <a:spcPct val="90000"/>
              </a:lnSpc>
              <a:spcAft>
                <a:spcPts val="600"/>
              </a:spcAft>
              <a:buClr>
                <a:schemeClr val="accent1"/>
              </a:buClr>
            </a:pPr>
            <a:endParaRPr lang="en-US" sz="2000" dirty="0">
              <a:solidFill>
                <a:schemeClr val="tx1"/>
              </a:solidFill>
            </a:endParaRPr>
          </a:p>
          <a:p>
            <a:pPr defTabSz="914400">
              <a:lnSpc>
                <a:spcPct val="90000"/>
              </a:lnSpc>
              <a:spcAft>
                <a:spcPts val="600"/>
              </a:spcAft>
              <a:buClr>
                <a:schemeClr val="accent1"/>
              </a:buClr>
            </a:pPr>
            <a:r>
              <a:rPr lang="en-US" sz="2000" dirty="0">
                <a:solidFill>
                  <a:schemeClr val="tx1"/>
                </a:solidFill>
              </a:rPr>
              <a:t>The only way you can know how well your work fits in with the contemporary literary landscape is to read. If you don’t read very much you should make an effort to start doing so. For the sake of your first commentary however, you could ask other people if your writing reminds them of any writers they have encountered.</a:t>
            </a:r>
          </a:p>
          <a:p>
            <a:pPr defTabSz="914400">
              <a:lnSpc>
                <a:spcPct val="90000"/>
              </a:lnSpc>
              <a:spcAft>
                <a:spcPts val="600"/>
              </a:spcAft>
              <a:buClr>
                <a:schemeClr val="accent1"/>
              </a:buClr>
            </a:pPr>
            <a:endParaRPr lang="en-US" sz="2000" dirty="0">
              <a:solidFill>
                <a:schemeClr val="tx1"/>
              </a:solidFill>
            </a:endParaRPr>
          </a:p>
          <a:p>
            <a:pPr defTabSz="914400">
              <a:lnSpc>
                <a:spcPct val="90000"/>
              </a:lnSpc>
              <a:spcAft>
                <a:spcPts val="600"/>
              </a:spcAft>
              <a:buClr>
                <a:schemeClr val="accent1"/>
              </a:buClr>
            </a:pPr>
            <a:r>
              <a:rPr lang="en-US" sz="2000" dirty="0">
                <a:solidFill>
                  <a:schemeClr val="tx1"/>
                </a:solidFill>
              </a:rPr>
              <a:t>Reference fiction and literary criticism here. </a:t>
            </a:r>
            <a:r>
              <a:rPr lang="en-US" sz="2000" b="1" dirty="0">
                <a:solidFill>
                  <a:schemeClr val="tx1"/>
                </a:solidFill>
              </a:rPr>
              <a:t>Quote from these and you own work to illustrate the points you make. Reference correctly.</a:t>
            </a:r>
          </a:p>
        </p:txBody>
      </p:sp>
    </p:spTree>
    <p:extLst>
      <p:ext uri="{BB962C8B-B14F-4D97-AF65-F5344CB8AC3E}">
        <p14:creationId xmlns:p14="http://schemas.microsoft.com/office/powerpoint/2010/main" val="38725077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7">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9">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DE2912-2AD6-4D31-B71F-57DA24C23604}"/>
              </a:ext>
            </a:extLst>
          </p:cNvPr>
          <p:cNvSpPr>
            <a:spLocks noGrp="1"/>
          </p:cNvSpPr>
          <p:nvPr>
            <p:ph type="title"/>
          </p:nvPr>
        </p:nvSpPr>
        <p:spPr>
          <a:xfrm>
            <a:off x="964788" y="804333"/>
            <a:ext cx="3391900" cy="5249334"/>
          </a:xfrm>
        </p:spPr>
        <p:txBody>
          <a:bodyPr>
            <a:normAutofit/>
          </a:bodyPr>
          <a:lstStyle/>
          <a:p>
            <a:pPr algn="r"/>
            <a:r>
              <a:rPr lang="cy-GB" b="1">
                <a:solidFill>
                  <a:srgbClr val="FFFFFF"/>
                </a:solidFill>
              </a:rPr>
              <a:t>Using sources</a:t>
            </a:r>
            <a:br>
              <a:rPr lang="en-US" b="1">
                <a:solidFill>
                  <a:srgbClr val="FFFFFF"/>
                </a:solidFill>
              </a:rPr>
            </a:br>
            <a:endParaRPr lang="en-GB">
              <a:solidFill>
                <a:srgbClr val="FFFFFF"/>
              </a:solidFill>
            </a:endParaRPr>
          </a:p>
        </p:txBody>
      </p:sp>
      <p:sp>
        <p:nvSpPr>
          <p:cNvPr id="3" name="Content Placeholder 2">
            <a:extLst>
              <a:ext uri="{FF2B5EF4-FFF2-40B4-BE49-F238E27FC236}">
                <a16:creationId xmlns:a16="http://schemas.microsoft.com/office/drawing/2014/main" id="{7C57919C-6EFC-44F4-ABEB-99E01BC8E1B2}"/>
              </a:ext>
            </a:extLst>
          </p:cNvPr>
          <p:cNvSpPr>
            <a:spLocks noGrp="1"/>
          </p:cNvSpPr>
          <p:nvPr>
            <p:ph idx="1"/>
          </p:nvPr>
        </p:nvSpPr>
        <p:spPr>
          <a:xfrm>
            <a:off x="4951048" y="160020"/>
            <a:ext cx="6993302" cy="6526529"/>
          </a:xfrm>
        </p:spPr>
        <p:txBody>
          <a:bodyPr anchor="ctr">
            <a:normAutofit lnSpcReduction="10000"/>
          </a:bodyPr>
          <a:lstStyle/>
          <a:p>
            <a:pPr marL="0" indent="0">
              <a:buNone/>
            </a:pPr>
            <a:r>
              <a:rPr lang="en-GB" dirty="0"/>
              <a:t>In the critical commentary you would be expected to include many of the same sources you would use if you were writing an academic essay. However, instead of writing an analysis of the source, you would be writing an analysis of </a:t>
            </a:r>
            <a:r>
              <a:rPr lang="en-GB" b="1" dirty="0"/>
              <a:t>how you have used that source </a:t>
            </a:r>
            <a:r>
              <a:rPr lang="en-GB" dirty="0"/>
              <a:t>in your creative writing. For example…</a:t>
            </a:r>
          </a:p>
          <a:p>
            <a:pPr marL="0" indent="0">
              <a:buNone/>
            </a:pPr>
            <a:endParaRPr lang="en-GB" sz="1700" dirty="0"/>
          </a:p>
          <a:p>
            <a:pPr marL="0" indent="0">
              <a:buNone/>
            </a:pPr>
            <a:r>
              <a:rPr lang="en-GB" sz="2000" i="1" dirty="0"/>
              <a:t>My poem, ‘My grandmother’s Face’ was inspired by the treatment of skulls from the Neolithic Middle East. In her paper, ‘Keeping the dead close: Grief and Bereavement in the treatment of skulls from the Neolithic Middle East’</a:t>
            </a:r>
            <a:r>
              <a:rPr lang="en-GB" sz="2000" kern="0" baseline="30000" dirty="0">
                <a:latin typeface="Cambria" pitchFamily="18" charset="0"/>
              </a:rPr>
              <a:t> 1</a:t>
            </a:r>
            <a:r>
              <a:rPr lang="en-GB" sz="2000" i="1" dirty="0"/>
              <a:t>, Karina Croucher discusses grief and mourning as possible motivations for the artistic treatment of Neolithic skulls. Comparing the process of writing a poem about my dead grandmother to the Neolithic process of plastering the skull of a loved one, I suggest that words are the equivalent of layers of plaster and pigment; the adornments with which I attempt to conjure the image of my grandmother’s face in my mind’s eye.</a:t>
            </a:r>
          </a:p>
          <a:p>
            <a:pPr marL="0" indent="0">
              <a:buNone/>
            </a:pPr>
            <a:endParaRPr lang="en-GB" sz="1700" dirty="0"/>
          </a:p>
          <a:p>
            <a:pPr marL="0" indent="0">
              <a:buNone/>
            </a:pPr>
            <a:r>
              <a:rPr lang="en-GB" sz="1700" kern="0" baseline="30000" dirty="0">
                <a:latin typeface="Cambria" pitchFamily="18" charset="0"/>
              </a:rPr>
              <a:t>1 </a:t>
            </a:r>
            <a:r>
              <a:rPr lang="cy-GB" sz="1700" dirty="0" err="1"/>
              <a:t>Karina</a:t>
            </a:r>
            <a:r>
              <a:rPr lang="cy-GB" sz="1700" dirty="0"/>
              <a:t> </a:t>
            </a:r>
            <a:r>
              <a:rPr lang="cy-GB" sz="1700" dirty="0" err="1"/>
              <a:t>Croucher</a:t>
            </a:r>
            <a:r>
              <a:rPr lang="cy-GB" sz="1700" dirty="0"/>
              <a:t>, </a:t>
            </a:r>
            <a:r>
              <a:rPr lang="en-GB" sz="1700" dirty="0"/>
              <a:t>‘Keeping the dead close: Grief and Bereavement in the treatment of skulls from the Neolithic Middle East’, </a:t>
            </a:r>
            <a:r>
              <a:rPr lang="en-GB" sz="1700" i="1" dirty="0"/>
              <a:t>Mortality,</a:t>
            </a:r>
            <a:r>
              <a:rPr lang="en-GB" sz="1700" dirty="0"/>
              <a:t> 23 (2017) 103-120.</a:t>
            </a:r>
          </a:p>
          <a:p>
            <a:endParaRPr lang="en-GB" sz="1700" dirty="0"/>
          </a:p>
        </p:txBody>
      </p:sp>
    </p:spTree>
    <p:extLst>
      <p:ext uri="{BB962C8B-B14F-4D97-AF65-F5344CB8AC3E}">
        <p14:creationId xmlns:p14="http://schemas.microsoft.com/office/powerpoint/2010/main" val="26231203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2"/>
          <p:cNvSpPr txBox="1">
            <a:spLocks/>
          </p:cNvSpPr>
          <p:nvPr/>
        </p:nvSpPr>
        <p:spPr bwMode="auto">
          <a:xfrm>
            <a:off x="609600" y="620664"/>
            <a:ext cx="10972799" cy="4114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342900" indent="-342900" eaLnBrk="0" fontAlgn="base" hangingPunct="0">
              <a:lnSpc>
                <a:spcPct val="140000"/>
              </a:lnSpc>
              <a:spcBef>
                <a:spcPct val="20000"/>
              </a:spcBef>
              <a:spcAft>
                <a:spcPct val="0"/>
              </a:spcAft>
              <a:defRPr/>
            </a:pPr>
            <a:r>
              <a:rPr lang="en-GB" sz="2500" kern="0" dirty="0">
                <a:solidFill>
                  <a:srgbClr val="2F1F58"/>
                </a:solidFill>
                <a:cs typeface="Arial"/>
              </a:rPr>
              <a:t>	I focused on Ted Hughes’ poetry collection </a:t>
            </a:r>
            <a:r>
              <a:rPr lang="en-GB" sz="2500" i="1" kern="0" dirty="0">
                <a:solidFill>
                  <a:srgbClr val="2F1F58"/>
                </a:solidFill>
                <a:cs typeface="Arial"/>
              </a:rPr>
              <a:t>Crow</a:t>
            </a:r>
            <a:r>
              <a:rPr lang="en-GB" sz="2500" kern="0" dirty="0">
                <a:solidFill>
                  <a:srgbClr val="2F1F58"/>
                </a:solidFill>
                <a:cs typeface="Arial"/>
              </a:rPr>
              <a:t>, in which he explores death and grief in a series of gut-wrenching poems, most of which feature the figure of ‘Crow’. As the literary critic Patrick Jackson points out, “</a:t>
            </a:r>
            <a:r>
              <a:rPr lang="en-GB" sz="2500" dirty="0">
                <a:solidFill>
                  <a:srgbClr val="2F1F58"/>
                </a:solidFill>
                <a:cs typeface="Arial"/>
              </a:rPr>
              <a:t>By creating the mythological character Crow, Hughes creates a figure for his grief, a grief that can be shared with the larger community once it has been transformed into something universal.”</a:t>
            </a:r>
            <a:r>
              <a:rPr lang="en-GB" sz="2500" kern="0" baseline="30000" dirty="0">
                <a:solidFill>
                  <a:srgbClr val="2F1F58"/>
                </a:solidFill>
                <a:latin typeface="Cambria" pitchFamily="18" charset="0"/>
              </a:rPr>
              <a:t> 1</a:t>
            </a:r>
            <a:endParaRPr lang="en-GB" sz="2500" kern="0" baseline="30000" dirty="0">
              <a:solidFill>
                <a:srgbClr val="2F1F58"/>
              </a:solidFill>
              <a:cs typeface="Arial"/>
            </a:endParaRPr>
          </a:p>
          <a:p>
            <a:pPr marL="342900" indent="-342900" eaLnBrk="0" fontAlgn="base" hangingPunct="0">
              <a:spcBef>
                <a:spcPct val="20000"/>
              </a:spcBef>
              <a:spcAft>
                <a:spcPct val="0"/>
              </a:spcAft>
              <a:defRPr/>
            </a:pPr>
            <a:endParaRPr lang="en-GB" sz="2200" kern="0" baseline="30000" dirty="0">
              <a:solidFill>
                <a:srgbClr val="2F1F58"/>
              </a:solidFill>
              <a:latin typeface="Cambria" pitchFamily="18" charset="0"/>
            </a:endParaRPr>
          </a:p>
          <a:p>
            <a:pPr marL="342900" indent="-342900" eaLnBrk="0" fontAlgn="base" hangingPunct="0">
              <a:spcBef>
                <a:spcPct val="20000"/>
              </a:spcBef>
              <a:spcAft>
                <a:spcPct val="0"/>
              </a:spcAft>
              <a:defRPr/>
            </a:pPr>
            <a:endParaRPr lang="en-GB" sz="2200" kern="0" baseline="30000" dirty="0">
              <a:solidFill>
                <a:srgbClr val="2F1F58"/>
              </a:solidFill>
              <a:latin typeface="Cambria" pitchFamily="18" charset="0"/>
            </a:endParaRPr>
          </a:p>
          <a:p>
            <a:pPr marL="342900" indent="-342900" eaLnBrk="0" fontAlgn="base" hangingPunct="0">
              <a:spcBef>
                <a:spcPct val="20000"/>
              </a:spcBef>
              <a:spcAft>
                <a:spcPct val="0"/>
              </a:spcAft>
              <a:defRPr/>
            </a:pPr>
            <a:endParaRPr lang="en-GB" sz="2200" kern="0" baseline="30000" dirty="0">
              <a:solidFill>
                <a:srgbClr val="2F1F58"/>
              </a:solidFill>
              <a:latin typeface="Cambria" pitchFamily="18" charset="0"/>
            </a:endParaRPr>
          </a:p>
          <a:p>
            <a:pPr marL="342900" indent="-342900" eaLnBrk="0" fontAlgn="base" hangingPunct="0">
              <a:spcBef>
                <a:spcPct val="20000"/>
              </a:spcBef>
              <a:spcAft>
                <a:spcPct val="0"/>
              </a:spcAft>
              <a:defRPr/>
            </a:pPr>
            <a:endParaRPr lang="en-GB" sz="2200" kern="0" baseline="30000" dirty="0">
              <a:solidFill>
                <a:srgbClr val="2F1F58"/>
              </a:solidFill>
              <a:latin typeface="Cambria" pitchFamily="18" charset="0"/>
            </a:endParaRPr>
          </a:p>
          <a:p>
            <a:pPr marL="342900" indent="-342900" eaLnBrk="0" fontAlgn="base" hangingPunct="0">
              <a:spcBef>
                <a:spcPct val="20000"/>
              </a:spcBef>
              <a:spcAft>
                <a:spcPct val="0"/>
              </a:spcAft>
              <a:defRPr/>
            </a:pPr>
            <a:r>
              <a:rPr lang="en-GB" sz="2200" kern="0" dirty="0">
                <a:solidFill>
                  <a:srgbClr val="2F1F58"/>
                </a:solidFill>
                <a:latin typeface="Cambria" pitchFamily="18" charset="0"/>
              </a:rPr>
              <a:t>	</a:t>
            </a:r>
            <a:r>
              <a:rPr lang="en-GB" sz="2200" i="1" kern="0" dirty="0">
                <a:solidFill>
                  <a:srgbClr val="2F1F58"/>
                </a:solidFill>
                <a:latin typeface="Cambria" pitchFamily="18" charset="0"/>
              </a:rPr>
              <a:t> _______________</a:t>
            </a:r>
            <a:endParaRPr lang="en-GB" sz="2200" kern="0" dirty="0">
              <a:solidFill>
                <a:srgbClr val="2F1F58"/>
              </a:solidFill>
              <a:latin typeface="Cambria" pitchFamily="18" charset="0"/>
            </a:endParaRPr>
          </a:p>
          <a:p>
            <a:pPr lvl="0"/>
            <a:r>
              <a:rPr lang="en-GB" sz="2200" kern="0" baseline="30000" dirty="0">
                <a:solidFill>
                  <a:srgbClr val="2F1F58"/>
                </a:solidFill>
                <a:latin typeface="Cambria" pitchFamily="18" charset="0"/>
              </a:rPr>
              <a:t>1</a:t>
            </a:r>
            <a:r>
              <a:rPr lang="en-GB" sz="2200" kern="0" dirty="0">
                <a:solidFill>
                  <a:srgbClr val="2F1F58"/>
                </a:solidFill>
                <a:latin typeface="Cambria" pitchFamily="18" charset="0"/>
              </a:rPr>
              <a:t> </a:t>
            </a:r>
            <a:r>
              <a:rPr lang="cy-GB" sz="2200" dirty="0">
                <a:solidFill>
                  <a:srgbClr val="2F1F58"/>
                </a:solidFill>
              </a:rPr>
              <a:t>Patrick Jackson, ‘</a:t>
            </a:r>
            <a:r>
              <a:rPr lang="en-GB" sz="2200" dirty="0">
                <a:solidFill>
                  <a:srgbClr val="2F1F58"/>
                </a:solidFill>
              </a:rPr>
              <a:t>The Narrative of Grief in Ted Hughes’s </a:t>
            </a:r>
            <a:r>
              <a:rPr lang="en-GB" sz="2200" i="1" dirty="0">
                <a:solidFill>
                  <a:srgbClr val="2F1F58"/>
                </a:solidFill>
              </a:rPr>
              <a:t>Crow</a:t>
            </a:r>
            <a:r>
              <a:rPr lang="en-GB" sz="2200" dirty="0">
                <a:solidFill>
                  <a:srgbClr val="2F1F58"/>
                </a:solidFill>
              </a:rPr>
              <a:t>’, </a:t>
            </a:r>
            <a:r>
              <a:rPr lang="en-GB" sz="2200" i="1" dirty="0">
                <a:solidFill>
                  <a:srgbClr val="2F1F58"/>
                </a:solidFill>
              </a:rPr>
              <a:t>Journal of Modern Literature, </a:t>
            </a:r>
            <a:r>
              <a:rPr lang="en-GB" sz="2200" dirty="0">
                <a:solidFill>
                  <a:srgbClr val="2F1F58"/>
                </a:solidFill>
              </a:rPr>
              <a:t>42 (2019), 74-91 (p.74). </a:t>
            </a:r>
            <a:r>
              <a:rPr lang="en-US" sz="2200" dirty="0">
                <a:solidFill>
                  <a:srgbClr val="2F1F58"/>
                </a:solidFill>
              </a:rPr>
              <a:t>Subsequent references to this source are given in the text as ‘Jackson’ followed by the page number.</a:t>
            </a:r>
            <a:endParaRPr lang="en-GB" sz="2200" dirty="0">
              <a:solidFill>
                <a:srgbClr val="2F1F58"/>
              </a:solidFill>
            </a:endParaRPr>
          </a:p>
          <a:p>
            <a:pPr marL="342900" indent="-342900" eaLnBrk="0" fontAlgn="base" hangingPunct="0">
              <a:spcBef>
                <a:spcPct val="20000"/>
              </a:spcBef>
              <a:spcAft>
                <a:spcPct val="0"/>
              </a:spcAft>
              <a:buFontTx/>
              <a:buChar char="•"/>
              <a:defRPr/>
            </a:pPr>
            <a:endParaRPr lang="en-GB" sz="2200" kern="0" dirty="0">
              <a:solidFill>
                <a:srgbClr val="2F1F58"/>
              </a:solidFill>
              <a:latin typeface="Cambria" pitchFamily="18" charset="0"/>
            </a:endParaRPr>
          </a:p>
        </p:txBody>
      </p:sp>
      <p:sp>
        <p:nvSpPr>
          <p:cNvPr id="3" name="Rectangular Callout 2"/>
          <p:cNvSpPr/>
          <p:nvPr/>
        </p:nvSpPr>
        <p:spPr>
          <a:xfrm>
            <a:off x="2334591" y="3779943"/>
            <a:ext cx="7261354" cy="1126192"/>
          </a:xfrm>
          <a:prstGeom prst="wedgeRectCallout">
            <a:avLst>
              <a:gd name="adj1" fmla="val -20833"/>
              <a:gd name="adj2" fmla="val 77946"/>
            </a:avLst>
          </a:prstGeom>
          <a:solidFill>
            <a:srgbClr val="A6FFF7"/>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 name="TextBox 5"/>
          <p:cNvSpPr txBox="1"/>
          <p:nvPr/>
        </p:nvSpPr>
        <p:spPr>
          <a:xfrm>
            <a:off x="2403171" y="3989096"/>
            <a:ext cx="7800643" cy="707886"/>
          </a:xfrm>
          <a:prstGeom prst="rect">
            <a:avLst/>
          </a:prstGeom>
          <a:noFill/>
        </p:spPr>
        <p:txBody>
          <a:bodyPr wrap="square" rtlCol="0">
            <a:spAutoFit/>
          </a:bodyPr>
          <a:lstStyle/>
          <a:p>
            <a:r>
              <a:rPr lang="en-GB" sz="4000" dirty="0">
                <a:solidFill>
                  <a:srgbClr val="D60093"/>
                </a:solidFill>
                <a:latin typeface="Arial Rounded MT Bold" pitchFamily="34" charset="0"/>
              </a:rPr>
              <a:t>First citation: give full details</a:t>
            </a:r>
          </a:p>
        </p:txBody>
      </p:sp>
    </p:spTree>
    <p:extLst>
      <p:ext uri="{BB962C8B-B14F-4D97-AF65-F5344CB8AC3E}">
        <p14:creationId xmlns:p14="http://schemas.microsoft.com/office/powerpoint/2010/main" val="13520620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2C456CE-AD77-DF40-B295-DDB47EC41A4D}"/>
              </a:ext>
            </a:extLst>
          </p:cNvPr>
          <p:cNvSpPr txBox="1"/>
          <p:nvPr/>
        </p:nvSpPr>
        <p:spPr>
          <a:xfrm>
            <a:off x="834390" y="265721"/>
            <a:ext cx="10858500" cy="830997"/>
          </a:xfrm>
          <a:prstGeom prst="rect">
            <a:avLst/>
          </a:prstGeom>
          <a:solidFill>
            <a:schemeClr val="accent6">
              <a:lumMod val="40000"/>
              <a:lumOff val="60000"/>
            </a:schemeClr>
          </a:solidFill>
          <a:ln w="57150" cmpd="sng">
            <a:solidFill>
              <a:schemeClr val="bg1"/>
            </a:solidFill>
          </a:ln>
        </p:spPr>
        <p:txBody>
          <a:bodyPr wrap="square" rtlCol="0">
            <a:spAutoFit/>
          </a:bodyPr>
          <a:lstStyle/>
          <a:p>
            <a:pPr algn="ctr"/>
            <a:r>
              <a:rPr lang="cy-GB" sz="4800" b="1" dirty="0">
                <a:solidFill>
                  <a:schemeClr val="tx2"/>
                </a:solidFill>
              </a:rPr>
              <a:t>Your second reference to the same source:</a:t>
            </a:r>
            <a:endParaRPr lang="en-US" sz="4800" b="1" dirty="0">
              <a:solidFill>
                <a:schemeClr val="tx2"/>
              </a:solidFill>
            </a:endParaRPr>
          </a:p>
        </p:txBody>
      </p:sp>
      <p:sp>
        <p:nvSpPr>
          <p:cNvPr id="5" name="Content Placeholder 2"/>
          <p:cNvSpPr txBox="1">
            <a:spLocks/>
          </p:cNvSpPr>
          <p:nvPr/>
        </p:nvSpPr>
        <p:spPr bwMode="auto">
          <a:xfrm>
            <a:off x="1097281" y="1245870"/>
            <a:ext cx="10595610" cy="3767256"/>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342900" indent="-342900" eaLnBrk="0" fontAlgn="base" hangingPunct="0">
              <a:lnSpc>
                <a:spcPct val="140000"/>
              </a:lnSpc>
              <a:spcBef>
                <a:spcPct val="20000"/>
              </a:spcBef>
              <a:spcAft>
                <a:spcPct val="0"/>
              </a:spcAft>
              <a:defRPr/>
            </a:pPr>
            <a:r>
              <a:rPr lang="en-GB" sz="2900" kern="0" dirty="0">
                <a:solidFill>
                  <a:srgbClr val="2F1F58"/>
                </a:solidFill>
                <a:cs typeface="Arial"/>
              </a:rPr>
              <a:t>	The poetry collection may be seen as a direct response to Hughes’ grief following the death of his wife and the grieving process is reflected in the progression of Crow’s character “</a:t>
            </a:r>
            <a:r>
              <a:rPr lang="en-GB" sz="2900" dirty="0">
                <a:solidFill>
                  <a:srgbClr val="2F1F58"/>
                </a:solidFill>
              </a:rPr>
              <a:t>from a preverbal, egotistical creature (closer to an animal than a human) to a literate, artistic, and empathetic one (closer to a human than an animal).” (Jackson, p. 76)</a:t>
            </a:r>
            <a:endParaRPr lang="en-GB" sz="2900" kern="0" baseline="30000" dirty="0">
              <a:solidFill>
                <a:srgbClr val="2F1F58"/>
              </a:solidFill>
              <a:cs typeface="Arial"/>
            </a:endParaRPr>
          </a:p>
          <a:p>
            <a:pPr marL="342900" indent="-342900" eaLnBrk="0" fontAlgn="base" hangingPunct="0">
              <a:spcBef>
                <a:spcPct val="20000"/>
              </a:spcBef>
              <a:spcAft>
                <a:spcPct val="0"/>
              </a:spcAft>
              <a:defRPr/>
            </a:pPr>
            <a:endParaRPr lang="en-GB" sz="2500" kern="0" baseline="30000" dirty="0">
              <a:solidFill>
                <a:srgbClr val="2F1F58"/>
              </a:solidFill>
              <a:latin typeface="Cambria" pitchFamily="18" charset="0"/>
            </a:endParaRPr>
          </a:p>
          <a:p>
            <a:pPr marL="342900" indent="-342900" eaLnBrk="0" fontAlgn="base" hangingPunct="0">
              <a:spcBef>
                <a:spcPct val="20000"/>
              </a:spcBef>
              <a:spcAft>
                <a:spcPct val="0"/>
              </a:spcAft>
              <a:defRPr/>
            </a:pPr>
            <a:endParaRPr lang="en-GB" sz="2500" kern="0" baseline="30000" dirty="0">
              <a:solidFill>
                <a:srgbClr val="2F1F58"/>
              </a:solidFill>
              <a:latin typeface="Cambria" pitchFamily="18" charset="0"/>
            </a:endParaRPr>
          </a:p>
          <a:p>
            <a:pPr marL="342900" indent="-342900" eaLnBrk="0" fontAlgn="base" hangingPunct="0">
              <a:spcBef>
                <a:spcPct val="20000"/>
              </a:spcBef>
              <a:spcAft>
                <a:spcPct val="0"/>
              </a:spcAft>
              <a:defRPr/>
            </a:pPr>
            <a:endParaRPr lang="en-GB" sz="2500" kern="0" baseline="30000" dirty="0">
              <a:solidFill>
                <a:srgbClr val="2F1F58"/>
              </a:solidFill>
              <a:latin typeface="Cambria" pitchFamily="18" charset="0"/>
            </a:endParaRPr>
          </a:p>
          <a:p>
            <a:pPr marL="342900" indent="-342900" eaLnBrk="0" fontAlgn="base" hangingPunct="0">
              <a:spcBef>
                <a:spcPct val="20000"/>
              </a:spcBef>
              <a:spcAft>
                <a:spcPct val="0"/>
              </a:spcAft>
              <a:defRPr/>
            </a:pPr>
            <a:endParaRPr lang="en-GB" sz="2500" kern="0" baseline="30000" dirty="0">
              <a:solidFill>
                <a:srgbClr val="2F1F58"/>
              </a:solidFill>
              <a:latin typeface="Cambria" pitchFamily="18" charset="0"/>
            </a:endParaRPr>
          </a:p>
          <a:p>
            <a:pPr marL="342900" indent="-342900" eaLnBrk="0" fontAlgn="base" hangingPunct="0">
              <a:spcBef>
                <a:spcPct val="20000"/>
              </a:spcBef>
              <a:spcAft>
                <a:spcPct val="0"/>
              </a:spcAft>
              <a:defRPr/>
            </a:pPr>
            <a:endParaRPr lang="en-GB" sz="2500" kern="0" baseline="30000" dirty="0">
              <a:solidFill>
                <a:srgbClr val="2F1F58"/>
              </a:solidFill>
              <a:latin typeface="Cambria" pitchFamily="18" charset="0"/>
            </a:endParaRPr>
          </a:p>
          <a:p>
            <a:pPr marL="342900" indent="-342900" eaLnBrk="0" fontAlgn="base" hangingPunct="0">
              <a:spcBef>
                <a:spcPct val="20000"/>
              </a:spcBef>
              <a:spcAft>
                <a:spcPct val="0"/>
              </a:spcAft>
              <a:defRPr/>
            </a:pPr>
            <a:endParaRPr lang="en-GB" sz="2500" kern="0" baseline="30000" dirty="0">
              <a:solidFill>
                <a:srgbClr val="2F1F58"/>
              </a:solidFill>
              <a:latin typeface="Cambria" pitchFamily="18" charset="0"/>
            </a:endParaRPr>
          </a:p>
          <a:p>
            <a:pPr marL="342900" indent="-342900" eaLnBrk="0" fontAlgn="base" hangingPunct="0">
              <a:spcBef>
                <a:spcPct val="20000"/>
              </a:spcBef>
              <a:spcAft>
                <a:spcPct val="0"/>
              </a:spcAft>
              <a:defRPr/>
            </a:pPr>
            <a:endParaRPr lang="en-GB" sz="2500" kern="0" baseline="30000" dirty="0">
              <a:solidFill>
                <a:srgbClr val="2F1F58"/>
              </a:solidFill>
              <a:latin typeface="Cambria" pitchFamily="18" charset="0"/>
            </a:endParaRPr>
          </a:p>
          <a:p>
            <a:pPr marL="342900" indent="-342900" eaLnBrk="0" fontAlgn="base" hangingPunct="0">
              <a:spcBef>
                <a:spcPct val="20000"/>
              </a:spcBef>
              <a:spcAft>
                <a:spcPct val="0"/>
              </a:spcAft>
              <a:defRPr/>
            </a:pPr>
            <a:r>
              <a:rPr lang="en-GB" sz="2500" kern="0" dirty="0">
                <a:solidFill>
                  <a:srgbClr val="2F1F58"/>
                </a:solidFill>
                <a:latin typeface="Cambria" pitchFamily="18" charset="0"/>
              </a:rPr>
              <a:t>	</a:t>
            </a:r>
          </a:p>
        </p:txBody>
      </p:sp>
      <p:sp>
        <p:nvSpPr>
          <p:cNvPr id="3" name="Rectangular Callout 2"/>
          <p:cNvSpPr/>
          <p:nvPr/>
        </p:nvSpPr>
        <p:spPr>
          <a:xfrm>
            <a:off x="1993705" y="5351044"/>
            <a:ext cx="8297038" cy="1078314"/>
          </a:xfrm>
          <a:prstGeom prst="wedgeRectCallout">
            <a:avLst>
              <a:gd name="adj1" fmla="val -36488"/>
              <a:gd name="adj2" fmla="val -81499"/>
            </a:avLst>
          </a:prstGeom>
          <a:solidFill>
            <a:srgbClr val="A6FFF7"/>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 name="TextBox 5"/>
          <p:cNvSpPr txBox="1"/>
          <p:nvPr/>
        </p:nvSpPr>
        <p:spPr>
          <a:xfrm>
            <a:off x="2011103" y="5351044"/>
            <a:ext cx="8297037" cy="1015663"/>
          </a:xfrm>
          <a:prstGeom prst="rect">
            <a:avLst/>
          </a:prstGeom>
          <a:noFill/>
        </p:spPr>
        <p:txBody>
          <a:bodyPr wrap="square" rtlCol="0">
            <a:spAutoFit/>
          </a:bodyPr>
          <a:lstStyle/>
          <a:p>
            <a:pPr algn="ctr"/>
            <a:r>
              <a:rPr lang="en-GB" sz="3000" dirty="0">
                <a:solidFill>
                  <a:srgbClr val="D60093"/>
                </a:solidFill>
                <a:latin typeface="Arial Rounded MT Bold" pitchFamily="34" charset="0"/>
              </a:rPr>
              <a:t>Second citation for the same source: as per your ‘subsequent references’ footnote. </a:t>
            </a:r>
          </a:p>
        </p:txBody>
      </p:sp>
    </p:spTree>
    <p:extLst>
      <p:ext uri="{BB962C8B-B14F-4D97-AF65-F5344CB8AC3E}">
        <p14:creationId xmlns:p14="http://schemas.microsoft.com/office/powerpoint/2010/main" val="13786392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7422F06-6017-4361-8872-E0E2CEB20B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4819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0D405C-3701-42CA-9E4B-F9371BD7A671}"/>
              </a:ext>
            </a:extLst>
          </p:cNvPr>
          <p:cNvSpPr>
            <a:spLocks noGrp="1"/>
          </p:cNvSpPr>
          <p:nvPr>
            <p:ph type="title"/>
          </p:nvPr>
        </p:nvSpPr>
        <p:spPr>
          <a:xfrm>
            <a:off x="643468" y="643467"/>
            <a:ext cx="3415612" cy="5571066"/>
          </a:xfrm>
        </p:spPr>
        <p:txBody>
          <a:bodyPr>
            <a:normAutofit/>
          </a:bodyPr>
          <a:lstStyle/>
          <a:p>
            <a:r>
              <a:rPr lang="en-GB">
                <a:solidFill>
                  <a:srgbClr val="FFFFFF"/>
                </a:solidFill>
              </a:rPr>
              <a:t>THE BIBLIOGRAPHY</a:t>
            </a:r>
          </a:p>
        </p:txBody>
      </p:sp>
      <p:graphicFrame>
        <p:nvGraphicFramePr>
          <p:cNvPr id="5" name="Content Placeholder 2">
            <a:extLst>
              <a:ext uri="{FF2B5EF4-FFF2-40B4-BE49-F238E27FC236}">
                <a16:creationId xmlns:a16="http://schemas.microsoft.com/office/drawing/2014/main" id="{85698C5B-FEC4-45CC-8E1B-2C6D3B660D62}"/>
              </a:ext>
            </a:extLst>
          </p:cNvPr>
          <p:cNvGraphicFramePr>
            <a:graphicFrameLocks noGrp="1"/>
          </p:cNvGraphicFramePr>
          <p:nvPr>
            <p:ph idx="1"/>
            <p:extLst>
              <p:ext uri="{D42A27DB-BD31-4B8C-83A1-F6EECF244321}">
                <p14:modId xmlns:p14="http://schemas.microsoft.com/office/powerpoint/2010/main" val="2151460408"/>
              </p:ext>
            </p:extLst>
          </p:nvPr>
        </p:nvGraphicFramePr>
        <p:xfrm>
          <a:off x="5603875" y="954088"/>
          <a:ext cx="5641975" cy="49212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129539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Freeform 16">
            <a:extLst>
              <a:ext uri="{FF2B5EF4-FFF2-40B4-BE49-F238E27FC236}">
                <a16:creationId xmlns:a16="http://schemas.microsoft.com/office/drawing/2014/main" id="{A10C41F2-1746-4431-9B52-B9F147A89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custGeom>
            <a:avLst/>
            <a:gdLst>
              <a:gd name="connsiteX0" fmla="*/ 0 w 3096136"/>
              <a:gd name="connsiteY0" fmla="*/ 0 h 5856137"/>
              <a:gd name="connsiteX1" fmla="*/ 3096136 w 3096136"/>
              <a:gd name="connsiteY1" fmla="*/ 0 h 5856137"/>
              <a:gd name="connsiteX2" fmla="*/ 3096136 w 3096136"/>
              <a:gd name="connsiteY2" fmla="*/ 5856137 h 5856137"/>
              <a:gd name="connsiteX3" fmla="*/ 0 w 3096136"/>
              <a:gd name="connsiteY3" fmla="*/ 5856137 h 5856137"/>
            </a:gdLst>
            <a:ahLst/>
            <a:cxnLst>
              <a:cxn ang="0">
                <a:pos x="connsiteX0" y="connsiteY0"/>
              </a:cxn>
              <a:cxn ang="0">
                <a:pos x="connsiteX1" y="connsiteY1"/>
              </a:cxn>
              <a:cxn ang="0">
                <a:pos x="connsiteX2" y="connsiteY2"/>
              </a:cxn>
              <a:cxn ang="0">
                <a:pos x="connsiteX3" y="connsiteY3"/>
              </a:cxn>
            </a:cxnLst>
            <a:rect l="l" t="t" r="r" b="b"/>
            <a:pathLst>
              <a:path w="3096136" h="5856137">
                <a:moveTo>
                  <a:pt x="0" y="0"/>
                </a:moveTo>
                <a:lnTo>
                  <a:pt x="3096136" y="0"/>
                </a:lnTo>
                <a:lnTo>
                  <a:pt x="3096136" y="5856137"/>
                </a:lnTo>
                <a:lnTo>
                  <a:pt x="0" y="5856137"/>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prstClr val="white"/>
              </a:solidFill>
            </a:endParaRPr>
          </a:p>
        </p:txBody>
      </p:sp>
      <p:sp>
        <p:nvSpPr>
          <p:cNvPr id="10" name="Rectangle 9">
            <a:extLst>
              <a:ext uri="{FF2B5EF4-FFF2-40B4-BE49-F238E27FC236}">
                <a16:creationId xmlns:a16="http://schemas.microsoft.com/office/drawing/2014/main" id="{7984928E-D694-4849-BBAD-D7C7DC405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4020" y="643461"/>
            <a:ext cx="7654513" cy="557106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214230" y="881458"/>
            <a:ext cx="7006998" cy="1245732"/>
          </a:xfrm>
        </p:spPr>
        <p:txBody>
          <a:bodyPr anchor="t">
            <a:normAutofit/>
          </a:bodyPr>
          <a:lstStyle/>
          <a:p>
            <a:r>
              <a:rPr lang="en-GB" dirty="0">
                <a:solidFill>
                  <a:srgbClr val="FFFFFF"/>
                </a:solidFill>
              </a:rPr>
              <a:t>CRAFT AND Writing Techniques</a:t>
            </a:r>
          </a:p>
        </p:txBody>
      </p:sp>
      <p:sp>
        <p:nvSpPr>
          <p:cNvPr id="12" name="Freeform 18">
            <a:extLst>
              <a:ext uri="{FF2B5EF4-FFF2-40B4-BE49-F238E27FC236}">
                <a16:creationId xmlns:a16="http://schemas.microsoft.com/office/drawing/2014/main" id="{A24A153C-9BEC-46E7-9AA4-DFC65A2B1A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69400" y="1910808"/>
            <a:ext cx="5571069" cy="3036377"/>
          </a:xfrm>
          <a:custGeom>
            <a:avLst/>
            <a:gdLst>
              <a:gd name="connsiteX0" fmla="*/ 5215514 w 5851096"/>
              <a:gd name="connsiteY0" fmla="*/ 659222 h 3089525"/>
              <a:gd name="connsiteX1" fmla="*/ 5783878 w 5851096"/>
              <a:gd name="connsiteY1" fmla="*/ 1223782 h 3089525"/>
              <a:gd name="connsiteX2" fmla="*/ 5215514 w 5851096"/>
              <a:gd name="connsiteY2" fmla="*/ 659222 h 3089525"/>
              <a:gd name="connsiteX3" fmla="*/ 5215514 w 5851096"/>
              <a:gd name="connsiteY3" fmla="*/ 2417442 h 3089525"/>
              <a:gd name="connsiteX4" fmla="*/ 5783878 w 5851096"/>
              <a:gd name="connsiteY4" fmla="*/ 2982001 h 3089525"/>
              <a:gd name="connsiteX5" fmla="*/ 5215514 w 5851096"/>
              <a:gd name="connsiteY5" fmla="*/ 2417442 h 3089525"/>
              <a:gd name="connsiteX6" fmla="*/ 5215512 w 5851096"/>
              <a:gd name="connsiteY6" fmla="*/ 2107862 h 3089525"/>
              <a:gd name="connsiteX7" fmla="*/ 5783876 w 5851096"/>
              <a:gd name="connsiteY7" fmla="*/ 1547735 h 3089525"/>
              <a:gd name="connsiteX8" fmla="*/ 5215512 w 5851096"/>
              <a:gd name="connsiteY8" fmla="*/ 2107862 h 3089525"/>
              <a:gd name="connsiteX9" fmla="*/ 5065535 w 5851096"/>
              <a:gd name="connsiteY9" fmla="*/ 521483 h 3089525"/>
              <a:gd name="connsiteX10" fmla="*/ 5066157 w 5851096"/>
              <a:gd name="connsiteY10" fmla="*/ 509629 h 3089525"/>
              <a:gd name="connsiteX11" fmla="*/ 5066678 w 5851096"/>
              <a:gd name="connsiteY11" fmla="*/ 509663 h 3089525"/>
              <a:gd name="connsiteX12" fmla="*/ 5066705 w 5851096"/>
              <a:gd name="connsiteY12" fmla="*/ 509151 h 3089525"/>
              <a:gd name="connsiteX13" fmla="*/ 5084580 w 5851096"/>
              <a:gd name="connsiteY13" fmla="*/ 510833 h 3089525"/>
              <a:gd name="connsiteX14" fmla="*/ 5184444 w 5851096"/>
              <a:gd name="connsiteY14" fmla="*/ 520226 h 3089525"/>
              <a:gd name="connsiteX15" fmla="*/ 5201405 w 5851096"/>
              <a:gd name="connsiteY15" fmla="*/ 521820 h 3089525"/>
              <a:gd name="connsiteX16" fmla="*/ 5201527 w 5851096"/>
              <a:gd name="connsiteY16" fmla="*/ 523010 h 3089525"/>
              <a:gd name="connsiteX17" fmla="*/ 5841311 w 5851096"/>
              <a:gd name="connsiteY17" fmla="*/ 983324 h 3089525"/>
              <a:gd name="connsiteX18" fmla="*/ 5851096 w 5851096"/>
              <a:gd name="connsiteY18" fmla="*/ 1006985 h 3089525"/>
              <a:gd name="connsiteX19" fmla="*/ 5851096 w 5851096"/>
              <a:gd name="connsiteY19" fmla="*/ 1366179 h 3089525"/>
              <a:gd name="connsiteX20" fmla="*/ 5814952 w 5851096"/>
              <a:gd name="connsiteY20" fmla="*/ 1362779 h 3089525"/>
              <a:gd name="connsiteX21" fmla="*/ 5797987 w 5851096"/>
              <a:gd name="connsiteY21" fmla="*/ 1361184 h 3089525"/>
              <a:gd name="connsiteX22" fmla="*/ 5797866 w 5851096"/>
              <a:gd name="connsiteY22" fmla="*/ 1359994 h 3089525"/>
              <a:gd name="connsiteX23" fmla="*/ 5075873 w 5851096"/>
              <a:gd name="connsiteY23" fmla="*/ 641878 h 3089525"/>
              <a:gd name="connsiteX24" fmla="*/ 5075344 w 5851096"/>
              <a:gd name="connsiteY24" fmla="*/ 641812 h 3089525"/>
              <a:gd name="connsiteX25" fmla="*/ 5074781 w 5851096"/>
              <a:gd name="connsiteY25" fmla="*/ 634895 h 3089525"/>
              <a:gd name="connsiteX26" fmla="*/ 5066970 w 5851096"/>
              <a:gd name="connsiteY26" fmla="*/ 539073 h 3089525"/>
              <a:gd name="connsiteX27" fmla="*/ 5065535 w 5851096"/>
              <a:gd name="connsiteY27" fmla="*/ 521483 h 3089525"/>
              <a:gd name="connsiteX28" fmla="*/ 5065535 w 5851096"/>
              <a:gd name="connsiteY28" fmla="*/ 2279702 h 3089525"/>
              <a:gd name="connsiteX29" fmla="*/ 5066157 w 5851096"/>
              <a:gd name="connsiteY29" fmla="*/ 2267848 h 3089525"/>
              <a:gd name="connsiteX30" fmla="*/ 5066678 w 5851096"/>
              <a:gd name="connsiteY30" fmla="*/ 2267882 h 3089525"/>
              <a:gd name="connsiteX31" fmla="*/ 5066705 w 5851096"/>
              <a:gd name="connsiteY31" fmla="*/ 2267371 h 3089525"/>
              <a:gd name="connsiteX32" fmla="*/ 5084580 w 5851096"/>
              <a:gd name="connsiteY32" fmla="*/ 2269052 h 3089525"/>
              <a:gd name="connsiteX33" fmla="*/ 5184444 w 5851096"/>
              <a:gd name="connsiteY33" fmla="*/ 2278445 h 3089525"/>
              <a:gd name="connsiteX34" fmla="*/ 5201405 w 5851096"/>
              <a:gd name="connsiteY34" fmla="*/ 2280040 h 3089525"/>
              <a:gd name="connsiteX35" fmla="*/ 5201527 w 5851096"/>
              <a:gd name="connsiteY35" fmla="*/ 2281230 h 3089525"/>
              <a:gd name="connsiteX36" fmla="*/ 5841311 w 5851096"/>
              <a:gd name="connsiteY36" fmla="*/ 2741544 h 3089525"/>
              <a:gd name="connsiteX37" fmla="*/ 5851096 w 5851096"/>
              <a:gd name="connsiteY37" fmla="*/ 2765204 h 3089525"/>
              <a:gd name="connsiteX38" fmla="*/ 5851096 w 5851096"/>
              <a:gd name="connsiteY38" fmla="*/ 3089525 h 3089525"/>
              <a:gd name="connsiteX39" fmla="*/ 5680952 w 5851096"/>
              <a:gd name="connsiteY39" fmla="*/ 3089525 h 3089525"/>
              <a:gd name="connsiteX40" fmla="*/ 5661219 w 5851096"/>
              <a:gd name="connsiteY40" fmla="*/ 3084683 h 3089525"/>
              <a:gd name="connsiteX41" fmla="*/ 5075873 w 5851096"/>
              <a:gd name="connsiteY41" fmla="*/ 2400097 h 3089525"/>
              <a:gd name="connsiteX42" fmla="*/ 5075344 w 5851096"/>
              <a:gd name="connsiteY42" fmla="*/ 2400032 h 3089525"/>
              <a:gd name="connsiteX43" fmla="*/ 5074781 w 5851096"/>
              <a:gd name="connsiteY43" fmla="*/ 2393114 h 3089525"/>
              <a:gd name="connsiteX44" fmla="*/ 5066970 w 5851096"/>
              <a:gd name="connsiteY44" fmla="*/ 2297292 h 3089525"/>
              <a:gd name="connsiteX45" fmla="*/ 5065535 w 5851096"/>
              <a:gd name="connsiteY45" fmla="*/ 2279702 h 3089525"/>
              <a:gd name="connsiteX46" fmla="*/ 5065533 w 5851096"/>
              <a:gd name="connsiteY46" fmla="*/ 486299 h 3089525"/>
              <a:gd name="connsiteX47" fmla="*/ 5066968 w 5851096"/>
              <a:gd name="connsiteY47" fmla="*/ 468842 h 3089525"/>
              <a:gd name="connsiteX48" fmla="*/ 5074776 w 5851096"/>
              <a:gd name="connsiteY48" fmla="*/ 373792 h 3089525"/>
              <a:gd name="connsiteX49" fmla="*/ 5075341 w 5851096"/>
              <a:gd name="connsiteY49" fmla="*/ 366915 h 3089525"/>
              <a:gd name="connsiteX50" fmla="*/ 5075869 w 5851096"/>
              <a:gd name="connsiteY50" fmla="*/ 366850 h 3089525"/>
              <a:gd name="connsiteX51" fmla="*/ 5163966 w 5851096"/>
              <a:gd name="connsiteY51" fmla="*/ 100280 h 3089525"/>
              <a:gd name="connsiteX52" fmla="*/ 5229488 w 5851096"/>
              <a:gd name="connsiteY52" fmla="*/ 0 h 3089525"/>
              <a:gd name="connsiteX53" fmla="*/ 5405629 w 5851096"/>
              <a:gd name="connsiteY53" fmla="*/ 0 h 3089525"/>
              <a:gd name="connsiteX54" fmla="*/ 5334254 w 5851096"/>
              <a:gd name="connsiteY54" fmla="*/ 79433 h 3089525"/>
              <a:gd name="connsiteX55" fmla="*/ 5215512 w 5851096"/>
              <a:gd name="connsiteY55" fmla="*/ 349642 h 3089525"/>
              <a:gd name="connsiteX56" fmla="*/ 5674730 w 5851096"/>
              <a:gd name="connsiteY56" fmla="*/ 45955 h 3089525"/>
              <a:gd name="connsiteX57" fmla="*/ 5697983 w 5851096"/>
              <a:gd name="connsiteY57" fmla="*/ 0 h 3089525"/>
              <a:gd name="connsiteX58" fmla="*/ 5851096 w 5851096"/>
              <a:gd name="connsiteY58" fmla="*/ 0 h 3089525"/>
              <a:gd name="connsiteX59" fmla="*/ 5851096 w 5851096"/>
              <a:gd name="connsiteY59" fmla="*/ 4349 h 3089525"/>
              <a:gd name="connsiteX60" fmla="*/ 5799246 w 5851096"/>
              <a:gd name="connsiteY60" fmla="*/ 99096 h 3089525"/>
              <a:gd name="connsiteX61" fmla="*/ 5201524 w 5851096"/>
              <a:gd name="connsiteY61" fmla="*/ 484784 h 3089525"/>
              <a:gd name="connsiteX62" fmla="*/ 5201403 w 5851096"/>
              <a:gd name="connsiteY62" fmla="*/ 485964 h 3089525"/>
              <a:gd name="connsiteX63" fmla="*/ 5184438 w 5851096"/>
              <a:gd name="connsiteY63" fmla="*/ 487548 h 3089525"/>
              <a:gd name="connsiteX64" fmla="*/ 5084610 w 5851096"/>
              <a:gd name="connsiteY64" fmla="*/ 496864 h 3089525"/>
              <a:gd name="connsiteX65" fmla="*/ 5066703 w 5851096"/>
              <a:gd name="connsiteY65" fmla="*/ 498535 h 3089525"/>
              <a:gd name="connsiteX66" fmla="*/ 5066676 w 5851096"/>
              <a:gd name="connsiteY66" fmla="*/ 498027 h 3089525"/>
              <a:gd name="connsiteX67" fmla="*/ 5066154 w 5851096"/>
              <a:gd name="connsiteY67" fmla="*/ 498061 h 3089525"/>
              <a:gd name="connsiteX68" fmla="*/ 5065533 w 5851096"/>
              <a:gd name="connsiteY68" fmla="*/ 486299 h 3089525"/>
              <a:gd name="connsiteX69" fmla="*/ 5065533 w 5851096"/>
              <a:gd name="connsiteY69" fmla="*/ 2244520 h 3089525"/>
              <a:gd name="connsiteX70" fmla="*/ 5066968 w 5851096"/>
              <a:gd name="connsiteY70" fmla="*/ 2227062 h 3089525"/>
              <a:gd name="connsiteX71" fmla="*/ 5074776 w 5851096"/>
              <a:gd name="connsiteY71" fmla="*/ 2132012 h 3089525"/>
              <a:gd name="connsiteX72" fmla="*/ 5075341 w 5851096"/>
              <a:gd name="connsiteY72" fmla="*/ 2125135 h 3089525"/>
              <a:gd name="connsiteX73" fmla="*/ 5075869 w 5851096"/>
              <a:gd name="connsiteY73" fmla="*/ 2125070 h 3089525"/>
              <a:gd name="connsiteX74" fmla="*/ 5797863 w 5851096"/>
              <a:gd name="connsiteY74" fmla="*/ 1412593 h 3089525"/>
              <a:gd name="connsiteX75" fmla="*/ 5797985 w 5851096"/>
              <a:gd name="connsiteY75" fmla="*/ 1411413 h 3089525"/>
              <a:gd name="connsiteX76" fmla="*/ 5814946 w 5851096"/>
              <a:gd name="connsiteY76" fmla="*/ 1409830 h 3089525"/>
              <a:gd name="connsiteX77" fmla="*/ 5851096 w 5851096"/>
              <a:gd name="connsiteY77" fmla="*/ 1406457 h 3089525"/>
              <a:gd name="connsiteX78" fmla="*/ 5851096 w 5851096"/>
              <a:gd name="connsiteY78" fmla="*/ 1762823 h 3089525"/>
              <a:gd name="connsiteX79" fmla="*/ 5841309 w 5851096"/>
              <a:gd name="connsiteY79" fmla="*/ 1786304 h 3089525"/>
              <a:gd name="connsiteX80" fmla="*/ 5201524 w 5851096"/>
              <a:gd name="connsiteY80" fmla="*/ 2243004 h 3089525"/>
              <a:gd name="connsiteX81" fmla="*/ 5201403 w 5851096"/>
              <a:gd name="connsiteY81" fmla="*/ 2244184 h 3089525"/>
              <a:gd name="connsiteX82" fmla="*/ 5184438 w 5851096"/>
              <a:gd name="connsiteY82" fmla="*/ 2245767 h 3089525"/>
              <a:gd name="connsiteX83" fmla="*/ 5084610 w 5851096"/>
              <a:gd name="connsiteY83" fmla="*/ 2255084 h 3089525"/>
              <a:gd name="connsiteX84" fmla="*/ 5066703 w 5851096"/>
              <a:gd name="connsiteY84" fmla="*/ 2256755 h 3089525"/>
              <a:gd name="connsiteX85" fmla="*/ 5066676 w 5851096"/>
              <a:gd name="connsiteY85" fmla="*/ 2256246 h 3089525"/>
              <a:gd name="connsiteX86" fmla="*/ 5066154 w 5851096"/>
              <a:gd name="connsiteY86" fmla="*/ 2256280 h 3089525"/>
              <a:gd name="connsiteX87" fmla="*/ 5065533 w 5851096"/>
              <a:gd name="connsiteY87" fmla="*/ 2244520 h 3089525"/>
              <a:gd name="connsiteX88" fmla="*/ 4325732 w 5851096"/>
              <a:gd name="connsiteY88" fmla="*/ 1223782 h 3089525"/>
              <a:gd name="connsiteX89" fmla="*/ 4894096 w 5851096"/>
              <a:gd name="connsiteY89" fmla="*/ 659222 h 3089525"/>
              <a:gd name="connsiteX90" fmla="*/ 4325732 w 5851096"/>
              <a:gd name="connsiteY90" fmla="*/ 1223782 h 3089525"/>
              <a:gd name="connsiteX91" fmla="*/ 4325732 w 5851096"/>
              <a:gd name="connsiteY91" fmla="*/ 1547735 h 3089525"/>
              <a:gd name="connsiteX92" fmla="*/ 4894096 w 5851096"/>
              <a:gd name="connsiteY92" fmla="*/ 2107862 h 3089525"/>
              <a:gd name="connsiteX93" fmla="*/ 4325732 w 5851096"/>
              <a:gd name="connsiteY93" fmla="*/ 1547735 h 3089525"/>
              <a:gd name="connsiteX94" fmla="*/ 4325732 w 5851096"/>
              <a:gd name="connsiteY94" fmla="*/ 2982001 h 3089525"/>
              <a:gd name="connsiteX95" fmla="*/ 4894096 w 5851096"/>
              <a:gd name="connsiteY95" fmla="*/ 2417442 h 3089525"/>
              <a:gd name="connsiteX96" fmla="*/ 4325732 w 5851096"/>
              <a:gd name="connsiteY96" fmla="*/ 2982001 h 3089525"/>
              <a:gd name="connsiteX97" fmla="*/ 4256134 w 5851096"/>
              <a:gd name="connsiteY97" fmla="*/ 0 h 3089525"/>
              <a:gd name="connsiteX98" fmla="*/ 4411625 w 5851096"/>
              <a:gd name="connsiteY98" fmla="*/ 0 h 3089525"/>
              <a:gd name="connsiteX99" fmla="*/ 4434878 w 5851096"/>
              <a:gd name="connsiteY99" fmla="*/ 45955 h 3089525"/>
              <a:gd name="connsiteX100" fmla="*/ 4894096 w 5851096"/>
              <a:gd name="connsiteY100" fmla="*/ 349642 h 3089525"/>
              <a:gd name="connsiteX101" fmla="*/ 4775353 w 5851096"/>
              <a:gd name="connsiteY101" fmla="*/ 79433 h 3089525"/>
              <a:gd name="connsiteX102" fmla="*/ 4703980 w 5851096"/>
              <a:gd name="connsiteY102" fmla="*/ 0 h 3089525"/>
              <a:gd name="connsiteX103" fmla="*/ 4880119 w 5851096"/>
              <a:gd name="connsiteY103" fmla="*/ 0 h 3089525"/>
              <a:gd name="connsiteX104" fmla="*/ 4945641 w 5851096"/>
              <a:gd name="connsiteY104" fmla="*/ 100280 h 3089525"/>
              <a:gd name="connsiteX105" fmla="*/ 5033738 w 5851096"/>
              <a:gd name="connsiteY105" fmla="*/ 366850 h 3089525"/>
              <a:gd name="connsiteX106" fmla="*/ 5034267 w 5851096"/>
              <a:gd name="connsiteY106" fmla="*/ 366915 h 3089525"/>
              <a:gd name="connsiteX107" fmla="*/ 5034832 w 5851096"/>
              <a:gd name="connsiteY107" fmla="*/ 373792 h 3089525"/>
              <a:gd name="connsiteX108" fmla="*/ 5042640 w 5851096"/>
              <a:gd name="connsiteY108" fmla="*/ 468842 h 3089525"/>
              <a:gd name="connsiteX109" fmla="*/ 5044074 w 5851096"/>
              <a:gd name="connsiteY109" fmla="*/ 486299 h 3089525"/>
              <a:gd name="connsiteX110" fmla="*/ 5043454 w 5851096"/>
              <a:gd name="connsiteY110" fmla="*/ 498061 h 3089525"/>
              <a:gd name="connsiteX111" fmla="*/ 5042932 w 5851096"/>
              <a:gd name="connsiteY111" fmla="*/ 498027 h 3089525"/>
              <a:gd name="connsiteX112" fmla="*/ 5042905 w 5851096"/>
              <a:gd name="connsiteY112" fmla="*/ 498535 h 3089525"/>
              <a:gd name="connsiteX113" fmla="*/ 5024997 w 5851096"/>
              <a:gd name="connsiteY113" fmla="*/ 496864 h 3089525"/>
              <a:gd name="connsiteX114" fmla="*/ 4925170 w 5851096"/>
              <a:gd name="connsiteY114" fmla="*/ 487548 h 3089525"/>
              <a:gd name="connsiteX115" fmla="*/ 4908205 w 5851096"/>
              <a:gd name="connsiteY115" fmla="*/ 485964 h 3089525"/>
              <a:gd name="connsiteX116" fmla="*/ 4908084 w 5851096"/>
              <a:gd name="connsiteY116" fmla="*/ 484784 h 3089525"/>
              <a:gd name="connsiteX117" fmla="*/ 4310363 w 5851096"/>
              <a:gd name="connsiteY117" fmla="*/ 99096 h 3089525"/>
              <a:gd name="connsiteX118" fmla="*/ 4178216 w 5851096"/>
              <a:gd name="connsiteY118" fmla="*/ 3089525 h 3089525"/>
              <a:gd name="connsiteX119" fmla="*/ 4184996 w 5851096"/>
              <a:gd name="connsiteY119" fmla="*/ 3006343 h 3089525"/>
              <a:gd name="connsiteX120" fmla="*/ 4185561 w 5851096"/>
              <a:gd name="connsiteY120" fmla="*/ 2999411 h 3089525"/>
              <a:gd name="connsiteX121" fmla="*/ 4186090 w 5851096"/>
              <a:gd name="connsiteY121" fmla="*/ 2999346 h 3089525"/>
              <a:gd name="connsiteX122" fmla="*/ 4908083 w 5851096"/>
              <a:gd name="connsiteY122" fmla="*/ 2281230 h 3089525"/>
              <a:gd name="connsiteX123" fmla="*/ 4908205 w 5851096"/>
              <a:gd name="connsiteY123" fmla="*/ 2280040 h 3089525"/>
              <a:gd name="connsiteX124" fmla="*/ 4925166 w 5851096"/>
              <a:gd name="connsiteY124" fmla="*/ 2278445 h 3089525"/>
              <a:gd name="connsiteX125" fmla="*/ 5025030 w 5851096"/>
              <a:gd name="connsiteY125" fmla="*/ 2269052 h 3089525"/>
              <a:gd name="connsiteX126" fmla="*/ 5042905 w 5851096"/>
              <a:gd name="connsiteY126" fmla="*/ 2267371 h 3089525"/>
              <a:gd name="connsiteX127" fmla="*/ 5042932 w 5851096"/>
              <a:gd name="connsiteY127" fmla="*/ 2267882 h 3089525"/>
              <a:gd name="connsiteX128" fmla="*/ 5043453 w 5851096"/>
              <a:gd name="connsiteY128" fmla="*/ 2267848 h 3089525"/>
              <a:gd name="connsiteX129" fmla="*/ 5044074 w 5851096"/>
              <a:gd name="connsiteY129" fmla="*/ 2279702 h 3089525"/>
              <a:gd name="connsiteX130" fmla="*/ 5042640 w 5851096"/>
              <a:gd name="connsiteY130" fmla="*/ 2297292 h 3089525"/>
              <a:gd name="connsiteX131" fmla="*/ 5034829 w 5851096"/>
              <a:gd name="connsiteY131" fmla="*/ 2393114 h 3089525"/>
              <a:gd name="connsiteX132" fmla="*/ 5034266 w 5851096"/>
              <a:gd name="connsiteY132" fmla="*/ 2400032 h 3089525"/>
              <a:gd name="connsiteX133" fmla="*/ 5033737 w 5851096"/>
              <a:gd name="connsiteY133" fmla="*/ 2400097 h 3089525"/>
              <a:gd name="connsiteX134" fmla="*/ 4448391 w 5851096"/>
              <a:gd name="connsiteY134" fmla="*/ 3084683 h 3089525"/>
              <a:gd name="connsiteX135" fmla="*/ 4428658 w 5851096"/>
              <a:gd name="connsiteY135" fmla="*/ 3089525 h 3089525"/>
              <a:gd name="connsiteX136" fmla="*/ 4175753 w 5851096"/>
              <a:gd name="connsiteY136" fmla="*/ 1361522 h 3089525"/>
              <a:gd name="connsiteX137" fmla="*/ 4177187 w 5851096"/>
              <a:gd name="connsiteY137" fmla="*/ 1343926 h 3089525"/>
              <a:gd name="connsiteX138" fmla="*/ 4184996 w 5851096"/>
              <a:gd name="connsiteY138" fmla="*/ 1248124 h 3089525"/>
              <a:gd name="connsiteX139" fmla="*/ 4185561 w 5851096"/>
              <a:gd name="connsiteY139" fmla="*/ 1241192 h 3089525"/>
              <a:gd name="connsiteX140" fmla="*/ 4186090 w 5851096"/>
              <a:gd name="connsiteY140" fmla="*/ 1241127 h 3089525"/>
              <a:gd name="connsiteX141" fmla="*/ 4908083 w 5851096"/>
              <a:gd name="connsiteY141" fmla="*/ 523010 h 3089525"/>
              <a:gd name="connsiteX142" fmla="*/ 4908205 w 5851096"/>
              <a:gd name="connsiteY142" fmla="*/ 521820 h 3089525"/>
              <a:gd name="connsiteX143" fmla="*/ 4925166 w 5851096"/>
              <a:gd name="connsiteY143" fmla="*/ 520226 h 3089525"/>
              <a:gd name="connsiteX144" fmla="*/ 5025030 w 5851096"/>
              <a:gd name="connsiteY144" fmla="*/ 510833 h 3089525"/>
              <a:gd name="connsiteX145" fmla="*/ 5042905 w 5851096"/>
              <a:gd name="connsiteY145" fmla="*/ 509151 h 3089525"/>
              <a:gd name="connsiteX146" fmla="*/ 5042932 w 5851096"/>
              <a:gd name="connsiteY146" fmla="*/ 509663 h 3089525"/>
              <a:gd name="connsiteX147" fmla="*/ 5043453 w 5851096"/>
              <a:gd name="connsiteY147" fmla="*/ 509629 h 3089525"/>
              <a:gd name="connsiteX148" fmla="*/ 5044074 w 5851096"/>
              <a:gd name="connsiteY148" fmla="*/ 521483 h 3089525"/>
              <a:gd name="connsiteX149" fmla="*/ 5042640 w 5851096"/>
              <a:gd name="connsiteY149" fmla="*/ 539073 h 3089525"/>
              <a:gd name="connsiteX150" fmla="*/ 5034829 w 5851096"/>
              <a:gd name="connsiteY150" fmla="*/ 634895 h 3089525"/>
              <a:gd name="connsiteX151" fmla="*/ 5034266 w 5851096"/>
              <a:gd name="connsiteY151" fmla="*/ 641812 h 3089525"/>
              <a:gd name="connsiteX152" fmla="*/ 5033737 w 5851096"/>
              <a:gd name="connsiteY152" fmla="*/ 641878 h 3089525"/>
              <a:gd name="connsiteX153" fmla="*/ 4311744 w 5851096"/>
              <a:gd name="connsiteY153" fmla="*/ 1359994 h 3089525"/>
              <a:gd name="connsiteX154" fmla="*/ 4311623 w 5851096"/>
              <a:gd name="connsiteY154" fmla="*/ 1361184 h 3089525"/>
              <a:gd name="connsiteX155" fmla="*/ 4294658 w 5851096"/>
              <a:gd name="connsiteY155" fmla="*/ 1362780 h 3089525"/>
              <a:gd name="connsiteX156" fmla="*/ 4194831 w 5851096"/>
              <a:gd name="connsiteY156" fmla="*/ 1372169 h 3089525"/>
              <a:gd name="connsiteX157" fmla="*/ 4176923 w 5851096"/>
              <a:gd name="connsiteY157" fmla="*/ 1373854 h 3089525"/>
              <a:gd name="connsiteX158" fmla="*/ 4176896 w 5851096"/>
              <a:gd name="connsiteY158" fmla="*/ 1373341 h 3089525"/>
              <a:gd name="connsiteX159" fmla="*/ 4176374 w 5851096"/>
              <a:gd name="connsiteY159" fmla="*/ 1373376 h 3089525"/>
              <a:gd name="connsiteX160" fmla="*/ 4175753 w 5851096"/>
              <a:gd name="connsiteY160" fmla="*/ 1361522 h 3089525"/>
              <a:gd name="connsiteX161" fmla="*/ 4175753 w 5851096"/>
              <a:gd name="connsiteY161" fmla="*/ 1411078 h 3089525"/>
              <a:gd name="connsiteX162" fmla="*/ 4176375 w 5851096"/>
              <a:gd name="connsiteY162" fmla="*/ 1399317 h 3089525"/>
              <a:gd name="connsiteX163" fmla="*/ 4176896 w 5851096"/>
              <a:gd name="connsiteY163" fmla="*/ 1399351 h 3089525"/>
              <a:gd name="connsiteX164" fmla="*/ 4176923 w 5851096"/>
              <a:gd name="connsiteY164" fmla="*/ 1398843 h 3089525"/>
              <a:gd name="connsiteX165" fmla="*/ 4194799 w 5851096"/>
              <a:gd name="connsiteY165" fmla="*/ 1400511 h 3089525"/>
              <a:gd name="connsiteX166" fmla="*/ 4294662 w 5851096"/>
              <a:gd name="connsiteY166" fmla="*/ 1409831 h 3089525"/>
              <a:gd name="connsiteX167" fmla="*/ 4311623 w 5851096"/>
              <a:gd name="connsiteY167" fmla="*/ 1411413 h 3089525"/>
              <a:gd name="connsiteX168" fmla="*/ 4311745 w 5851096"/>
              <a:gd name="connsiteY168" fmla="*/ 1412593 h 3089525"/>
              <a:gd name="connsiteX169" fmla="*/ 5033738 w 5851096"/>
              <a:gd name="connsiteY169" fmla="*/ 2125070 h 3089525"/>
              <a:gd name="connsiteX170" fmla="*/ 5034267 w 5851096"/>
              <a:gd name="connsiteY170" fmla="*/ 2125135 h 3089525"/>
              <a:gd name="connsiteX171" fmla="*/ 5034832 w 5851096"/>
              <a:gd name="connsiteY171" fmla="*/ 2132012 h 3089525"/>
              <a:gd name="connsiteX172" fmla="*/ 5042640 w 5851096"/>
              <a:gd name="connsiteY172" fmla="*/ 2227062 h 3089525"/>
              <a:gd name="connsiteX173" fmla="*/ 5044074 w 5851096"/>
              <a:gd name="connsiteY173" fmla="*/ 2244520 h 3089525"/>
              <a:gd name="connsiteX174" fmla="*/ 5043454 w 5851096"/>
              <a:gd name="connsiteY174" fmla="*/ 2256280 h 3089525"/>
              <a:gd name="connsiteX175" fmla="*/ 5042932 w 5851096"/>
              <a:gd name="connsiteY175" fmla="*/ 2256246 h 3089525"/>
              <a:gd name="connsiteX176" fmla="*/ 5042905 w 5851096"/>
              <a:gd name="connsiteY176" fmla="*/ 2256755 h 3089525"/>
              <a:gd name="connsiteX177" fmla="*/ 5024997 w 5851096"/>
              <a:gd name="connsiteY177" fmla="*/ 2255084 h 3089525"/>
              <a:gd name="connsiteX178" fmla="*/ 4925170 w 5851096"/>
              <a:gd name="connsiteY178" fmla="*/ 2245767 h 3089525"/>
              <a:gd name="connsiteX179" fmla="*/ 4908205 w 5851096"/>
              <a:gd name="connsiteY179" fmla="*/ 2244184 h 3089525"/>
              <a:gd name="connsiteX180" fmla="*/ 4908084 w 5851096"/>
              <a:gd name="connsiteY180" fmla="*/ 2243004 h 3089525"/>
              <a:gd name="connsiteX181" fmla="*/ 4186091 w 5851096"/>
              <a:gd name="connsiteY181" fmla="*/ 1530527 h 3089525"/>
              <a:gd name="connsiteX182" fmla="*/ 4185562 w 5851096"/>
              <a:gd name="connsiteY182" fmla="*/ 1530463 h 3089525"/>
              <a:gd name="connsiteX183" fmla="*/ 4184999 w 5851096"/>
              <a:gd name="connsiteY183" fmla="*/ 1523599 h 3089525"/>
              <a:gd name="connsiteX184" fmla="*/ 4177187 w 5851096"/>
              <a:gd name="connsiteY184" fmla="*/ 1428529 h 3089525"/>
              <a:gd name="connsiteX185" fmla="*/ 4175753 w 5851096"/>
              <a:gd name="connsiteY185" fmla="*/ 1411078 h 3089525"/>
              <a:gd name="connsiteX186" fmla="*/ 3445328 w 5851096"/>
              <a:gd name="connsiteY186" fmla="*/ 659222 h 3089525"/>
              <a:gd name="connsiteX187" fmla="*/ 4013692 w 5851096"/>
              <a:gd name="connsiteY187" fmla="*/ 1223782 h 3089525"/>
              <a:gd name="connsiteX188" fmla="*/ 3445328 w 5851096"/>
              <a:gd name="connsiteY188" fmla="*/ 659222 h 3089525"/>
              <a:gd name="connsiteX189" fmla="*/ 3445328 w 5851096"/>
              <a:gd name="connsiteY189" fmla="*/ 2417442 h 3089525"/>
              <a:gd name="connsiteX190" fmla="*/ 4013692 w 5851096"/>
              <a:gd name="connsiteY190" fmla="*/ 2982001 h 3089525"/>
              <a:gd name="connsiteX191" fmla="*/ 3445328 w 5851096"/>
              <a:gd name="connsiteY191" fmla="*/ 2417442 h 3089525"/>
              <a:gd name="connsiteX192" fmla="*/ 3445326 w 5851096"/>
              <a:gd name="connsiteY192" fmla="*/ 2107862 h 3089525"/>
              <a:gd name="connsiteX193" fmla="*/ 4013690 w 5851096"/>
              <a:gd name="connsiteY193" fmla="*/ 1547735 h 3089525"/>
              <a:gd name="connsiteX194" fmla="*/ 3445326 w 5851096"/>
              <a:gd name="connsiteY194" fmla="*/ 2107862 h 3089525"/>
              <a:gd name="connsiteX195" fmla="*/ 3295350 w 5851096"/>
              <a:gd name="connsiteY195" fmla="*/ 521483 h 3089525"/>
              <a:gd name="connsiteX196" fmla="*/ 3295971 w 5851096"/>
              <a:gd name="connsiteY196" fmla="*/ 509629 h 3089525"/>
              <a:gd name="connsiteX197" fmla="*/ 3296492 w 5851096"/>
              <a:gd name="connsiteY197" fmla="*/ 509663 h 3089525"/>
              <a:gd name="connsiteX198" fmla="*/ 3296519 w 5851096"/>
              <a:gd name="connsiteY198" fmla="*/ 509151 h 3089525"/>
              <a:gd name="connsiteX199" fmla="*/ 3314395 w 5851096"/>
              <a:gd name="connsiteY199" fmla="*/ 510833 h 3089525"/>
              <a:gd name="connsiteX200" fmla="*/ 3414258 w 5851096"/>
              <a:gd name="connsiteY200" fmla="*/ 520226 h 3089525"/>
              <a:gd name="connsiteX201" fmla="*/ 3431219 w 5851096"/>
              <a:gd name="connsiteY201" fmla="*/ 521820 h 3089525"/>
              <a:gd name="connsiteX202" fmla="*/ 3431341 w 5851096"/>
              <a:gd name="connsiteY202" fmla="*/ 523010 h 3089525"/>
              <a:gd name="connsiteX203" fmla="*/ 4153335 w 5851096"/>
              <a:gd name="connsiteY203" fmla="*/ 1241127 h 3089525"/>
              <a:gd name="connsiteX204" fmla="*/ 4153863 w 5851096"/>
              <a:gd name="connsiteY204" fmla="*/ 1241192 h 3089525"/>
              <a:gd name="connsiteX205" fmla="*/ 4154429 w 5851096"/>
              <a:gd name="connsiteY205" fmla="*/ 1248124 h 3089525"/>
              <a:gd name="connsiteX206" fmla="*/ 4162237 w 5851096"/>
              <a:gd name="connsiteY206" fmla="*/ 1343926 h 3089525"/>
              <a:gd name="connsiteX207" fmla="*/ 4163671 w 5851096"/>
              <a:gd name="connsiteY207" fmla="*/ 1361522 h 3089525"/>
              <a:gd name="connsiteX208" fmla="*/ 4163050 w 5851096"/>
              <a:gd name="connsiteY208" fmla="*/ 1373376 h 3089525"/>
              <a:gd name="connsiteX209" fmla="*/ 4162528 w 5851096"/>
              <a:gd name="connsiteY209" fmla="*/ 1373341 h 3089525"/>
              <a:gd name="connsiteX210" fmla="*/ 4162501 w 5851096"/>
              <a:gd name="connsiteY210" fmla="*/ 1373854 h 3089525"/>
              <a:gd name="connsiteX211" fmla="*/ 4144594 w 5851096"/>
              <a:gd name="connsiteY211" fmla="*/ 1372169 h 3089525"/>
              <a:gd name="connsiteX212" fmla="*/ 4044766 w 5851096"/>
              <a:gd name="connsiteY212" fmla="*/ 1362780 h 3089525"/>
              <a:gd name="connsiteX213" fmla="*/ 4027802 w 5851096"/>
              <a:gd name="connsiteY213" fmla="*/ 1361184 h 3089525"/>
              <a:gd name="connsiteX214" fmla="*/ 4027681 w 5851096"/>
              <a:gd name="connsiteY214" fmla="*/ 1359994 h 3089525"/>
              <a:gd name="connsiteX215" fmla="*/ 3305687 w 5851096"/>
              <a:gd name="connsiteY215" fmla="*/ 641878 h 3089525"/>
              <a:gd name="connsiteX216" fmla="*/ 3305158 w 5851096"/>
              <a:gd name="connsiteY216" fmla="*/ 641812 h 3089525"/>
              <a:gd name="connsiteX217" fmla="*/ 3304595 w 5851096"/>
              <a:gd name="connsiteY217" fmla="*/ 634895 h 3089525"/>
              <a:gd name="connsiteX218" fmla="*/ 3296784 w 5851096"/>
              <a:gd name="connsiteY218" fmla="*/ 539073 h 3089525"/>
              <a:gd name="connsiteX219" fmla="*/ 3295350 w 5851096"/>
              <a:gd name="connsiteY219" fmla="*/ 521483 h 3089525"/>
              <a:gd name="connsiteX220" fmla="*/ 3295350 w 5851096"/>
              <a:gd name="connsiteY220" fmla="*/ 2279702 h 3089525"/>
              <a:gd name="connsiteX221" fmla="*/ 3295971 w 5851096"/>
              <a:gd name="connsiteY221" fmla="*/ 2267848 h 3089525"/>
              <a:gd name="connsiteX222" fmla="*/ 3296492 w 5851096"/>
              <a:gd name="connsiteY222" fmla="*/ 2267882 h 3089525"/>
              <a:gd name="connsiteX223" fmla="*/ 3296519 w 5851096"/>
              <a:gd name="connsiteY223" fmla="*/ 2267371 h 3089525"/>
              <a:gd name="connsiteX224" fmla="*/ 3314395 w 5851096"/>
              <a:gd name="connsiteY224" fmla="*/ 2269052 h 3089525"/>
              <a:gd name="connsiteX225" fmla="*/ 3414258 w 5851096"/>
              <a:gd name="connsiteY225" fmla="*/ 2278445 h 3089525"/>
              <a:gd name="connsiteX226" fmla="*/ 3431219 w 5851096"/>
              <a:gd name="connsiteY226" fmla="*/ 2280040 h 3089525"/>
              <a:gd name="connsiteX227" fmla="*/ 3431341 w 5851096"/>
              <a:gd name="connsiteY227" fmla="*/ 2281230 h 3089525"/>
              <a:gd name="connsiteX228" fmla="*/ 4153335 w 5851096"/>
              <a:gd name="connsiteY228" fmla="*/ 2999346 h 3089525"/>
              <a:gd name="connsiteX229" fmla="*/ 4153863 w 5851096"/>
              <a:gd name="connsiteY229" fmla="*/ 2999411 h 3089525"/>
              <a:gd name="connsiteX230" fmla="*/ 4154429 w 5851096"/>
              <a:gd name="connsiteY230" fmla="*/ 3006343 h 3089525"/>
              <a:gd name="connsiteX231" fmla="*/ 4161209 w 5851096"/>
              <a:gd name="connsiteY231" fmla="*/ 3089525 h 3089525"/>
              <a:gd name="connsiteX232" fmla="*/ 3910768 w 5851096"/>
              <a:gd name="connsiteY232" fmla="*/ 3089525 h 3089525"/>
              <a:gd name="connsiteX233" fmla="*/ 3891034 w 5851096"/>
              <a:gd name="connsiteY233" fmla="*/ 3084683 h 3089525"/>
              <a:gd name="connsiteX234" fmla="*/ 3305687 w 5851096"/>
              <a:gd name="connsiteY234" fmla="*/ 2400097 h 3089525"/>
              <a:gd name="connsiteX235" fmla="*/ 3305158 w 5851096"/>
              <a:gd name="connsiteY235" fmla="*/ 2400032 h 3089525"/>
              <a:gd name="connsiteX236" fmla="*/ 3304595 w 5851096"/>
              <a:gd name="connsiteY236" fmla="*/ 2393114 h 3089525"/>
              <a:gd name="connsiteX237" fmla="*/ 3296784 w 5851096"/>
              <a:gd name="connsiteY237" fmla="*/ 2297292 h 3089525"/>
              <a:gd name="connsiteX238" fmla="*/ 3295350 w 5851096"/>
              <a:gd name="connsiteY238" fmla="*/ 2279702 h 3089525"/>
              <a:gd name="connsiteX239" fmla="*/ 3295347 w 5851096"/>
              <a:gd name="connsiteY239" fmla="*/ 486299 h 3089525"/>
              <a:gd name="connsiteX240" fmla="*/ 3296782 w 5851096"/>
              <a:gd name="connsiteY240" fmla="*/ 468842 h 3089525"/>
              <a:gd name="connsiteX241" fmla="*/ 3304590 w 5851096"/>
              <a:gd name="connsiteY241" fmla="*/ 373792 h 3089525"/>
              <a:gd name="connsiteX242" fmla="*/ 3305155 w 5851096"/>
              <a:gd name="connsiteY242" fmla="*/ 366915 h 3089525"/>
              <a:gd name="connsiteX243" fmla="*/ 3305684 w 5851096"/>
              <a:gd name="connsiteY243" fmla="*/ 366850 h 3089525"/>
              <a:gd name="connsiteX244" fmla="*/ 3393781 w 5851096"/>
              <a:gd name="connsiteY244" fmla="*/ 100280 h 3089525"/>
              <a:gd name="connsiteX245" fmla="*/ 3459303 w 5851096"/>
              <a:gd name="connsiteY245" fmla="*/ 0 h 3089525"/>
              <a:gd name="connsiteX246" fmla="*/ 3635443 w 5851096"/>
              <a:gd name="connsiteY246" fmla="*/ 0 h 3089525"/>
              <a:gd name="connsiteX247" fmla="*/ 3564068 w 5851096"/>
              <a:gd name="connsiteY247" fmla="*/ 79433 h 3089525"/>
              <a:gd name="connsiteX248" fmla="*/ 3445326 w 5851096"/>
              <a:gd name="connsiteY248" fmla="*/ 349642 h 3089525"/>
              <a:gd name="connsiteX249" fmla="*/ 3904544 w 5851096"/>
              <a:gd name="connsiteY249" fmla="*/ 45955 h 3089525"/>
              <a:gd name="connsiteX250" fmla="*/ 3927798 w 5851096"/>
              <a:gd name="connsiteY250" fmla="*/ 0 h 3089525"/>
              <a:gd name="connsiteX251" fmla="*/ 4083290 w 5851096"/>
              <a:gd name="connsiteY251" fmla="*/ 0 h 3089525"/>
              <a:gd name="connsiteX252" fmla="*/ 4029061 w 5851096"/>
              <a:gd name="connsiteY252" fmla="*/ 99096 h 3089525"/>
              <a:gd name="connsiteX253" fmla="*/ 3431338 w 5851096"/>
              <a:gd name="connsiteY253" fmla="*/ 484784 h 3089525"/>
              <a:gd name="connsiteX254" fmla="*/ 3431217 w 5851096"/>
              <a:gd name="connsiteY254" fmla="*/ 485964 h 3089525"/>
              <a:gd name="connsiteX255" fmla="*/ 3414252 w 5851096"/>
              <a:gd name="connsiteY255" fmla="*/ 487548 h 3089525"/>
              <a:gd name="connsiteX256" fmla="*/ 3314425 w 5851096"/>
              <a:gd name="connsiteY256" fmla="*/ 496864 h 3089525"/>
              <a:gd name="connsiteX257" fmla="*/ 3296517 w 5851096"/>
              <a:gd name="connsiteY257" fmla="*/ 498535 h 3089525"/>
              <a:gd name="connsiteX258" fmla="*/ 3296490 w 5851096"/>
              <a:gd name="connsiteY258" fmla="*/ 498027 h 3089525"/>
              <a:gd name="connsiteX259" fmla="*/ 3295968 w 5851096"/>
              <a:gd name="connsiteY259" fmla="*/ 498061 h 3089525"/>
              <a:gd name="connsiteX260" fmla="*/ 3295347 w 5851096"/>
              <a:gd name="connsiteY260" fmla="*/ 486299 h 3089525"/>
              <a:gd name="connsiteX261" fmla="*/ 3295347 w 5851096"/>
              <a:gd name="connsiteY261" fmla="*/ 2244520 h 3089525"/>
              <a:gd name="connsiteX262" fmla="*/ 3296782 w 5851096"/>
              <a:gd name="connsiteY262" fmla="*/ 2227062 h 3089525"/>
              <a:gd name="connsiteX263" fmla="*/ 3304590 w 5851096"/>
              <a:gd name="connsiteY263" fmla="*/ 2132012 h 3089525"/>
              <a:gd name="connsiteX264" fmla="*/ 3305155 w 5851096"/>
              <a:gd name="connsiteY264" fmla="*/ 2125135 h 3089525"/>
              <a:gd name="connsiteX265" fmla="*/ 3305684 w 5851096"/>
              <a:gd name="connsiteY265" fmla="*/ 2125070 h 3089525"/>
              <a:gd name="connsiteX266" fmla="*/ 4027678 w 5851096"/>
              <a:gd name="connsiteY266" fmla="*/ 1412593 h 3089525"/>
              <a:gd name="connsiteX267" fmla="*/ 4027800 w 5851096"/>
              <a:gd name="connsiteY267" fmla="*/ 1411413 h 3089525"/>
              <a:gd name="connsiteX268" fmla="*/ 4044760 w 5851096"/>
              <a:gd name="connsiteY268" fmla="*/ 1409831 h 3089525"/>
              <a:gd name="connsiteX269" fmla="*/ 4144624 w 5851096"/>
              <a:gd name="connsiteY269" fmla="*/ 1400511 h 3089525"/>
              <a:gd name="connsiteX270" fmla="*/ 4162499 w 5851096"/>
              <a:gd name="connsiteY270" fmla="*/ 1398843 h 3089525"/>
              <a:gd name="connsiteX271" fmla="*/ 4162526 w 5851096"/>
              <a:gd name="connsiteY271" fmla="*/ 1399351 h 3089525"/>
              <a:gd name="connsiteX272" fmla="*/ 4163047 w 5851096"/>
              <a:gd name="connsiteY272" fmla="*/ 1399317 h 3089525"/>
              <a:gd name="connsiteX273" fmla="*/ 4163669 w 5851096"/>
              <a:gd name="connsiteY273" fmla="*/ 1411078 h 3089525"/>
              <a:gd name="connsiteX274" fmla="*/ 4162235 w 5851096"/>
              <a:gd name="connsiteY274" fmla="*/ 1428529 h 3089525"/>
              <a:gd name="connsiteX275" fmla="*/ 4154424 w 5851096"/>
              <a:gd name="connsiteY275" fmla="*/ 1523599 h 3089525"/>
              <a:gd name="connsiteX276" fmla="*/ 4153860 w 5851096"/>
              <a:gd name="connsiteY276" fmla="*/ 1530463 h 3089525"/>
              <a:gd name="connsiteX277" fmla="*/ 4153332 w 5851096"/>
              <a:gd name="connsiteY277" fmla="*/ 1530527 h 3089525"/>
              <a:gd name="connsiteX278" fmla="*/ 3431338 w 5851096"/>
              <a:gd name="connsiteY278" fmla="*/ 2243004 h 3089525"/>
              <a:gd name="connsiteX279" fmla="*/ 3431217 w 5851096"/>
              <a:gd name="connsiteY279" fmla="*/ 2244184 h 3089525"/>
              <a:gd name="connsiteX280" fmla="*/ 3414252 w 5851096"/>
              <a:gd name="connsiteY280" fmla="*/ 2245767 h 3089525"/>
              <a:gd name="connsiteX281" fmla="*/ 3314425 w 5851096"/>
              <a:gd name="connsiteY281" fmla="*/ 2255084 h 3089525"/>
              <a:gd name="connsiteX282" fmla="*/ 3296517 w 5851096"/>
              <a:gd name="connsiteY282" fmla="*/ 2256755 h 3089525"/>
              <a:gd name="connsiteX283" fmla="*/ 3296490 w 5851096"/>
              <a:gd name="connsiteY283" fmla="*/ 2256246 h 3089525"/>
              <a:gd name="connsiteX284" fmla="*/ 3295968 w 5851096"/>
              <a:gd name="connsiteY284" fmla="*/ 2256280 h 3089525"/>
              <a:gd name="connsiteX285" fmla="*/ 3295347 w 5851096"/>
              <a:gd name="connsiteY285" fmla="*/ 2244520 h 3089525"/>
              <a:gd name="connsiteX286" fmla="*/ 2555546 w 5851096"/>
              <a:gd name="connsiteY286" fmla="*/ 1223782 h 3089525"/>
              <a:gd name="connsiteX287" fmla="*/ 3123910 w 5851096"/>
              <a:gd name="connsiteY287" fmla="*/ 659222 h 3089525"/>
              <a:gd name="connsiteX288" fmla="*/ 2555546 w 5851096"/>
              <a:gd name="connsiteY288" fmla="*/ 1223782 h 3089525"/>
              <a:gd name="connsiteX289" fmla="*/ 2555546 w 5851096"/>
              <a:gd name="connsiteY289" fmla="*/ 1547735 h 3089525"/>
              <a:gd name="connsiteX290" fmla="*/ 3123910 w 5851096"/>
              <a:gd name="connsiteY290" fmla="*/ 2107862 h 3089525"/>
              <a:gd name="connsiteX291" fmla="*/ 2555546 w 5851096"/>
              <a:gd name="connsiteY291" fmla="*/ 1547735 h 3089525"/>
              <a:gd name="connsiteX292" fmla="*/ 2555546 w 5851096"/>
              <a:gd name="connsiteY292" fmla="*/ 2982001 h 3089525"/>
              <a:gd name="connsiteX293" fmla="*/ 3123910 w 5851096"/>
              <a:gd name="connsiteY293" fmla="*/ 2417442 h 3089525"/>
              <a:gd name="connsiteX294" fmla="*/ 2555546 w 5851096"/>
              <a:gd name="connsiteY294" fmla="*/ 2982001 h 3089525"/>
              <a:gd name="connsiteX295" fmla="*/ 2485948 w 5851096"/>
              <a:gd name="connsiteY295" fmla="*/ 0 h 3089525"/>
              <a:gd name="connsiteX296" fmla="*/ 2641440 w 5851096"/>
              <a:gd name="connsiteY296" fmla="*/ 0 h 3089525"/>
              <a:gd name="connsiteX297" fmla="*/ 2664693 w 5851096"/>
              <a:gd name="connsiteY297" fmla="*/ 45955 h 3089525"/>
              <a:gd name="connsiteX298" fmla="*/ 3123910 w 5851096"/>
              <a:gd name="connsiteY298" fmla="*/ 349642 h 3089525"/>
              <a:gd name="connsiteX299" fmla="*/ 3005167 w 5851096"/>
              <a:gd name="connsiteY299" fmla="*/ 79433 h 3089525"/>
              <a:gd name="connsiteX300" fmla="*/ 2933794 w 5851096"/>
              <a:gd name="connsiteY300" fmla="*/ 0 h 3089525"/>
              <a:gd name="connsiteX301" fmla="*/ 3109934 w 5851096"/>
              <a:gd name="connsiteY301" fmla="*/ 0 h 3089525"/>
              <a:gd name="connsiteX302" fmla="*/ 3175456 w 5851096"/>
              <a:gd name="connsiteY302" fmla="*/ 100280 h 3089525"/>
              <a:gd name="connsiteX303" fmla="*/ 3263553 w 5851096"/>
              <a:gd name="connsiteY303" fmla="*/ 366850 h 3089525"/>
              <a:gd name="connsiteX304" fmla="*/ 3264081 w 5851096"/>
              <a:gd name="connsiteY304" fmla="*/ 366915 h 3089525"/>
              <a:gd name="connsiteX305" fmla="*/ 3264647 w 5851096"/>
              <a:gd name="connsiteY305" fmla="*/ 373792 h 3089525"/>
              <a:gd name="connsiteX306" fmla="*/ 3272455 w 5851096"/>
              <a:gd name="connsiteY306" fmla="*/ 468842 h 3089525"/>
              <a:gd name="connsiteX307" fmla="*/ 3273888 w 5851096"/>
              <a:gd name="connsiteY307" fmla="*/ 486299 h 3089525"/>
              <a:gd name="connsiteX308" fmla="*/ 3273268 w 5851096"/>
              <a:gd name="connsiteY308" fmla="*/ 498061 h 3089525"/>
              <a:gd name="connsiteX309" fmla="*/ 3272746 w 5851096"/>
              <a:gd name="connsiteY309" fmla="*/ 498027 h 3089525"/>
              <a:gd name="connsiteX310" fmla="*/ 3272719 w 5851096"/>
              <a:gd name="connsiteY310" fmla="*/ 498535 h 3089525"/>
              <a:gd name="connsiteX311" fmla="*/ 3254811 w 5851096"/>
              <a:gd name="connsiteY311" fmla="*/ 496864 h 3089525"/>
              <a:gd name="connsiteX312" fmla="*/ 3154984 w 5851096"/>
              <a:gd name="connsiteY312" fmla="*/ 487548 h 3089525"/>
              <a:gd name="connsiteX313" fmla="*/ 3138020 w 5851096"/>
              <a:gd name="connsiteY313" fmla="*/ 485964 h 3089525"/>
              <a:gd name="connsiteX314" fmla="*/ 3137899 w 5851096"/>
              <a:gd name="connsiteY314" fmla="*/ 484784 h 3089525"/>
              <a:gd name="connsiteX315" fmla="*/ 2540177 w 5851096"/>
              <a:gd name="connsiteY315" fmla="*/ 99096 h 3089525"/>
              <a:gd name="connsiteX316" fmla="*/ 2408030 w 5851096"/>
              <a:gd name="connsiteY316" fmla="*/ 3089525 h 3089525"/>
              <a:gd name="connsiteX317" fmla="*/ 2414810 w 5851096"/>
              <a:gd name="connsiteY317" fmla="*/ 3006343 h 3089525"/>
              <a:gd name="connsiteX318" fmla="*/ 2415375 w 5851096"/>
              <a:gd name="connsiteY318" fmla="*/ 2999411 h 3089525"/>
              <a:gd name="connsiteX319" fmla="*/ 2415904 w 5851096"/>
              <a:gd name="connsiteY319" fmla="*/ 2999346 h 3089525"/>
              <a:gd name="connsiteX320" fmla="*/ 3137898 w 5851096"/>
              <a:gd name="connsiteY320" fmla="*/ 2281230 h 3089525"/>
              <a:gd name="connsiteX321" fmla="*/ 3138020 w 5851096"/>
              <a:gd name="connsiteY321" fmla="*/ 2280040 h 3089525"/>
              <a:gd name="connsiteX322" fmla="*/ 3154980 w 5851096"/>
              <a:gd name="connsiteY322" fmla="*/ 2278445 h 3089525"/>
              <a:gd name="connsiteX323" fmla="*/ 3254844 w 5851096"/>
              <a:gd name="connsiteY323" fmla="*/ 2269052 h 3089525"/>
              <a:gd name="connsiteX324" fmla="*/ 3272719 w 5851096"/>
              <a:gd name="connsiteY324" fmla="*/ 2267371 h 3089525"/>
              <a:gd name="connsiteX325" fmla="*/ 3272746 w 5851096"/>
              <a:gd name="connsiteY325" fmla="*/ 2267882 h 3089525"/>
              <a:gd name="connsiteX326" fmla="*/ 3273267 w 5851096"/>
              <a:gd name="connsiteY326" fmla="*/ 2267848 h 3089525"/>
              <a:gd name="connsiteX327" fmla="*/ 3273888 w 5851096"/>
              <a:gd name="connsiteY327" fmla="*/ 2279702 h 3089525"/>
              <a:gd name="connsiteX328" fmla="*/ 3272455 w 5851096"/>
              <a:gd name="connsiteY328" fmla="*/ 2297292 h 3089525"/>
              <a:gd name="connsiteX329" fmla="*/ 3264644 w 5851096"/>
              <a:gd name="connsiteY329" fmla="*/ 2393114 h 3089525"/>
              <a:gd name="connsiteX330" fmla="*/ 3264080 w 5851096"/>
              <a:gd name="connsiteY330" fmla="*/ 2400032 h 3089525"/>
              <a:gd name="connsiteX331" fmla="*/ 3263552 w 5851096"/>
              <a:gd name="connsiteY331" fmla="*/ 2400097 h 3089525"/>
              <a:gd name="connsiteX332" fmla="*/ 2678205 w 5851096"/>
              <a:gd name="connsiteY332" fmla="*/ 3084683 h 3089525"/>
              <a:gd name="connsiteX333" fmla="*/ 2658472 w 5851096"/>
              <a:gd name="connsiteY333" fmla="*/ 3089525 h 3089525"/>
              <a:gd name="connsiteX334" fmla="*/ 2405567 w 5851096"/>
              <a:gd name="connsiteY334" fmla="*/ 1361522 h 3089525"/>
              <a:gd name="connsiteX335" fmla="*/ 2407002 w 5851096"/>
              <a:gd name="connsiteY335" fmla="*/ 1343926 h 3089525"/>
              <a:gd name="connsiteX336" fmla="*/ 2414810 w 5851096"/>
              <a:gd name="connsiteY336" fmla="*/ 1248124 h 3089525"/>
              <a:gd name="connsiteX337" fmla="*/ 2415375 w 5851096"/>
              <a:gd name="connsiteY337" fmla="*/ 1241192 h 3089525"/>
              <a:gd name="connsiteX338" fmla="*/ 2415904 w 5851096"/>
              <a:gd name="connsiteY338" fmla="*/ 1241127 h 3089525"/>
              <a:gd name="connsiteX339" fmla="*/ 3137898 w 5851096"/>
              <a:gd name="connsiteY339" fmla="*/ 523010 h 3089525"/>
              <a:gd name="connsiteX340" fmla="*/ 3138020 w 5851096"/>
              <a:gd name="connsiteY340" fmla="*/ 521820 h 3089525"/>
              <a:gd name="connsiteX341" fmla="*/ 3154980 w 5851096"/>
              <a:gd name="connsiteY341" fmla="*/ 520226 h 3089525"/>
              <a:gd name="connsiteX342" fmla="*/ 3254844 w 5851096"/>
              <a:gd name="connsiteY342" fmla="*/ 510833 h 3089525"/>
              <a:gd name="connsiteX343" fmla="*/ 3272719 w 5851096"/>
              <a:gd name="connsiteY343" fmla="*/ 509151 h 3089525"/>
              <a:gd name="connsiteX344" fmla="*/ 3272746 w 5851096"/>
              <a:gd name="connsiteY344" fmla="*/ 509663 h 3089525"/>
              <a:gd name="connsiteX345" fmla="*/ 3273267 w 5851096"/>
              <a:gd name="connsiteY345" fmla="*/ 509629 h 3089525"/>
              <a:gd name="connsiteX346" fmla="*/ 3273888 w 5851096"/>
              <a:gd name="connsiteY346" fmla="*/ 521483 h 3089525"/>
              <a:gd name="connsiteX347" fmla="*/ 3272455 w 5851096"/>
              <a:gd name="connsiteY347" fmla="*/ 539073 h 3089525"/>
              <a:gd name="connsiteX348" fmla="*/ 3264644 w 5851096"/>
              <a:gd name="connsiteY348" fmla="*/ 634895 h 3089525"/>
              <a:gd name="connsiteX349" fmla="*/ 3264080 w 5851096"/>
              <a:gd name="connsiteY349" fmla="*/ 641812 h 3089525"/>
              <a:gd name="connsiteX350" fmla="*/ 3263552 w 5851096"/>
              <a:gd name="connsiteY350" fmla="*/ 641878 h 3089525"/>
              <a:gd name="connsiteX351" fmla="*/ 2541558 w 5851096"/>
              <a:gd name="connsiteY351" fmla="*/ 1359994 h 3089525"/>
              <a:gd name="connsiteX352" fmla="*/ 2541437 w 5851096"/>
              <a:gd name="connsiteY352" fmla="*/ 1361184 h 3089525"/>
              <a:gd name="connsiteX353" fmla="*/ 2524472 w 5851096"/>
              <a:gd name="connsiteY353" fmla="*/ 1362780 h 3089525"/>
              <a:gd name="connsiteX354" fmla="*/ 2424645 w 5851096"/>
              <a:gd name="connsiteY354" fmla="*/ 1372169 h 3089525"/>
              <a:gd name="connsiteX355" fmla="*/ 2406737 w 5851096"/>
              <a:gd name="connsiteY355" fmla="*/ 1373854 h 3089525"/>
              <a:gd name="connsiteX356" fmla="*/ 2406710 w 5851096"/>
              <a:gd name="connsiteY356" fmla="*/ 1373341 h 3089525"/>
              <a:gd name="connsiteX357" fmla="*/ 2406188 w 5851096"/>
              <a:gd name="connsiteY357" fmla="*/ 1373376 h 3089525"/>
              <a:gd name="connsiteX358" fmla="*/ 2405567 w 5851096"/>
              <a:gd name="connsiteY358" fmla="*/ 1361522 h 3089525"/>
              <a:gd name="connsiteX359" fmla="*/ 2405567 w 5851096"/>
              <a:gd name="connsiteY359" fmla="*/ 1411078 h 3089525"/>
              <a:gd name="connsiteX360" fmla="*/ 2406189 w 5851096"/>
              <a:gd name="connsiteY360" fmla="*/ 1399317 h 3089525"/>
              <a:gd name="connsiteX361" fmla="*/ 2406710 w 5851096"/>
              <a:gd name="connsiteY361" fmla="*/ 1399351 h 3089525"/>
              <a:gd name="connsiteX362" fmla="*/ 2406737 w 5851096"/>
              <a:gd name="connsiteY362" fmla="*/ 1398843 h 3089525"/>
              <a:gd name="connsiteX363" fmla="*/ 2424613 w 5851096"/>
              <a:gd name="connsiteY363" fmla="*/ 1400511 h 3089525"/>
              <a:gd name="connsiteX364" fmla="*/ 2524476 w 5851096"/>
              <a:gd name="connsiteY364" fmla="*/ 1409831 h 3089525"/>
              <a:gd name="connsiteX365" fmla="*/ 2541437 w 5851096"/>
              <a:gd name="connsiteY365" fmla="*/ 1411413 h 3089525"/>
              <a:gd name="connsiteX366" fmla="*/ 2541559 w 5851096"/>
              <a:gd name="connsiteY366" fmla="*/ 1412593 h 3089525"/>
              <a:gd name="connsiteX367" fmla="*/ 3263553 w 5851096"/>
              <a:gd name="connsiteY367" fmla="*/ 2125070 h 3089525"/>
              <a:gd name="connsiteX368" fmla="*/ 3264081 w 5851096"/>
              <a:gd name="connsiteY368" fmla="*/ 2125135 h 3089525"/>
              <a:gd name="connsiteX369" fmla="*/ 3264647 w 5851096"/>
              <a:gd name="connsiteY369" fmla="*/ 2132012 h 3089525"/>
              <a:gd name="connsiteX370" fmla="*/ 3272455 w 5851096"/>
              <a:gd name="connsiteY370" fmla="*/ 2227062 h 3089525"/>
              <a:gd name="connsiteX371" fmla="*/ 3273888 w 5851096"/>
              <a:gd name="connsiteY371" fmla="*/ 2244520 h 3089525"/>
              <a:gd name="connsiteX372" fmla="*/ 3273268 w 5851096"/>
              <a:gd name="connsiteY372" fmla="*/ 2256280 h 3089525"/>
              <a:gd name="connsiteX373" fmla="*/ 3272746 w 5851096"/>
              <a:gd name="connsiteY373" fmla="*/ 2256246 h 3089525"/>
              <a:gd name="connsiteX374" fmla="*/ 3272719 w 5851096"/>
              <a:gd name="connsiteY374" fmla="*/ 2256755 h 3089525"/>
              <a:gd name="connsiteX375" fmla="*/ 3254811 w 5851096"/>
              <a:gd name="connsiteY375" fmla="*/ 2255084 h 3089525"/>
              <a:gd name="connsiteX376" fmla="*/ 3154984 w 5851096"/>
              <a:gd name="connsiteY376" fmla="*/ 2245767 h 3089525"/>
              <a:gd name="connsiteX377" fmla="*/ 3138020 w 5851096"/>
              <a:gd name="connsiteY377" fmla="*/ 2244184 h 3089525"/>
              <a:gd name="connsiteX378" fmla="*/ 3137899 w 5851096"/>
              <a:gd name="connsiteY378" fmla="*/ 2243004 h 3089525"/>
              <a:gd name="connsiteX379" fmla="*/ 2415905 w 5851096"/>
              <a:gd name="connsiteY379" fmla="*/ 1530527 h 3089525"/>
              <a:gd name="connsiteX380" fmla="*/ 2415376 w 5851096"/>
              <a:gd name="connsiteY380" fmla="*/ 1530463 h 3089525"/>
              <a:gd name="connsiteX381" fmla="*/ 2414813 w 5851096"/>
              <a:gd name="connsiteY381" fmla="*/ 1523599 h 3089525"/>
              <a:gd name="connsiteX382" fmla="*/ 2407002 w 5851096"/>
              <a:gd name="connsiteY382" fmla="*/ 1428529 h 3089525"/>
              <a:gd name="connsiteX383" fmla="*/ 2405567 w 5851096"/>
              <a:gd name="connsiteY383" fmla="*/ 1411078 h 3089525"/>
              <a:gd name="connsiteX384" fmla="*/ 1675142 w 5851096"/>
              <a:gd name="connsiteY384" fmla="*/ 659222 h 3089525"/>
              <a:gd name="connsiteX385" fmla="*/ 2243506 w 5851096"/>
              <a:gd name="connsiteY385" fmla="*/ 1223782 h 3089525"/>
              <a:gd name="connsiteX386" fmla="*/ 1675142 w 5851096"/>
              <a:gd name="connsiteY386" fmla="*/ 659222 h 3089525"/>
              <a:gd name="connsiteX387" fmla="*/ 1675142 w 5851096"/>
              <a:gd name="connsiteY387" fmla="*/ 2417442 h 3089525"/>
              <a:gd name="connsiteX388" fmla="*/ 2243506 w 5851096"/>
              <a:gd name="connsiteY388" fmla="*/ 2982001 h 3089525"/>
              <a:gd name="connsiteX389" fmla="*/ 1675142 w 5851096"/>
              <a:gd name="connsiteY389" fmla="*/ 2417442 h 3089525"/>
              <a:gd name="connsiteX390" fmla="*/ 1675140 w 5851096"/>
              <a:gd name="connsiteY390" fmla="*/ 2107862 h 3089525"/>
              <a:gd name="connsiteX391" fmla="*/ 2243504 w 5851096"/>
              <a:gd name="connsiteY391" fmla="*/ 1547735 h 3089525"/>
              <a:gd name="connsiteX392" fmla="*/ 1675140 w 5851096"/>
              <a:gd name="connsiteY392" fmla="*/ 2107862 h 3089525"/>
              <a:gd name="connsiteX393" fmla="*/ 1525164 w 5851096"/>
              <a:gd name="connsiteY393" fmla="*/ 521483 h 3089525"/>
              <a:gd name="connsiteX394" fmla="*/ 1525785 w 5851096"/>
              <a:gd name="connsiteY394" fmla="*/ 509629 h 3089525"/>
              <a:gd name="connsiteX395" fmla="*/ 1526306 w 5851096"/>
              <a:gd name="connsiteY395" fmla="*/ 509663 h 3089525"/>
              <a:gd name="connsiteX396" fmla="*/ 1526333 w 5851096"/>
              <a:gd name="connsiteY396" fmla="*/ 509151 h 3089525"/>
              <a:gd name="connsiteX397" fmla="*/ 1544208 w 5851096"/>
              <a:gd name="connsiteY397" fmla="*/ 510833 h 3089525"/>
              <a:gd name="connsiteX398" fmla="*/ 1644072 w 5851096"/>
              <a:gd name="connsiteY398" fmla="*/ 520226 h 3089525"/>
              <a:gd name="connsiteX399" fmla="*/ 1661032 w 5851096"/>
              <a:gd name="connsiteY399" fmla="*/ 521820 h 3089525"/>
              <a:gd name="connsiteX400" fmla="*/ 1661154 w 5851096"/>
              <a:gd name="connsiteY400" fmla="*/ 523010 h 3089525"/>
              <a:gd name="connsiteX401" fmla="*/ 2383148 w 5851096"/>
              <a:gd name="connsiteY401" fmla="*/ 1241127 h 3089525"/>
              <a:gd name="connsiteX402" fmla="*/ 2383678 w 5851096"/>
              <a:gd name="connsiteY402" fmla="*/ 1241192 h 3089525"/>
              <a:gd name="connsiteX403" fmla="*/ 2384242 w 5851096"/>
              <a:gd name="connsiteY403" fmla="*/ 1248124 h 3089525"/>
              <a:gd name="connsiteX404" fmla="*/ 2392051 w 5851096"/>
              <a:gd name="connsiteY404" fmla="*/ 1343926 h 3089525"/>
              <a:gd name="connsiteX405" fmla="*/ 2393485 w 5851096"/>
              <a:gd name="connsiteY405" fmla="*/ 1361522 h 3089525"/>
              <a:gd name="connsiteX406" fmla="*/ 2392864 w 5851096"/>
              <a:gd name="connsiteY406" fmla="*/ 1373376 h 3089525"/>
              <a:gd name="connsiteX407" fmla="*/ 2392342 w 5851096"/>
              <a:gd name="connsiteY407" fmla="*/ 1373341 h 3089525"/>
              <a:gd name="connsiteX408" fmla="*/ 2392315 w 5851096"/>
              <a:gd name="connsiteY408" fmla="*/ 1373854 h 3089525"/>
              <a:gd name="connsiteX409" fmla="*/ 2374407 w 5851096"/>
              <a:gd name="connsiteY409" fmla="*/ 1372169 h 3089525"/>
              <a:gd name="connsiteX410" fmla="*/ 2274580 w 5851096"/>
              <a:gd name="connsiteY410" fmla="*/ 1362780 h 3089525"/>
              <a:gd name="connsiteX411" fmla="*/ 2257615 w 5851096"/>
              <a:gd name="connsiteY411" fmla="*/ 1361184 h 3089525"/>
              <a:gd name="connsiteX412" fmla="*/ 2257494 w 5851096"/>
              <a:gd name="connsiteY412" fmla="*/ 1359994 h 3089525"/>
              <a:gd name="connsiteX413" fmla="*/ 1535500 w 5851096"/>
              <a:gd name="connsiteY413" fmla="*/ 641878 h 3089525"/>
              <a:gd name="connsiteX414" fmla="*/ 1534972 w 5851096"/>
              <a:gd name="connsiteY414" fmla="*/ 641812 h 3089525"/>
              <a:gd name="connsiteX415" fmla="*/ 1534408 w 5851096"/>
              <a:gd name="connsiteY415" fmla="*/ 634895 h 3089525"/>
              <a:gd name="connsiteX416" fmla="*/ 1526597 w 5851096"/>
              <a:gd name="connsiteY416" fmla="*/ 539073 h 3089525"/>
              <a:gd name="connsiteX417" fmla="*/ 1525164 w 5851096"/>
              <a:gd name="connsiteY417" fmla="*/ 521483 h 3089525"/>
              <a:gd name="connsiteX418" fmla="*/ 1525164 w 5851096"/>
              <a:gd name="connsiteY418" fmla="*/ 2279702 h 3089525"/>
              <a:gd name="connsiteX419" fmla="*/ 1525785 w 5851096"/>
              <a:gd name="connsiteY419" fmla="*/ 2267848 h 3089525"/>
              <a:gd name="connsiteX420" fmla="*/ 1526306 w 5851096"/>
              <a:gd name="connsiteY420" fmla="*/ 2267882 h 3089525"/>
              <a:gd name="connsiteX421" fmla="*/ 1526333 w 5851096"/>
              <a:gd name="connsiteY421" fmla="*/ 2267371 h 3089525"/>
              <a:gd name="connsiteX422" fmla="*/ 1544208 w 5851096"/>
              <a:gd name="connsiteY422" fmla="*/ 2269052 h 3089525"/>
              <a:gd name="connsiteX423" fmla="*/ 1644072 w 5851096"/>
              <a:gd name="connsiteY423" fmla="*/ 2278445 h 3089525"/>
              <a:gd name="connsiteX424" fmla="*/ 1661032 w 5851096"/>
              <a:gd name="connsiteY424" fmla="*/ 2280040 h 3089525"/>
              <a:gd name="connsiteX425" fmla="*/ 1661154 w 5851096"/>
              <a:gd name="connsiteY425" fmla="*/ 2281230 h 3089525"/>
              <a:gd name="connsiteX426" fmla="*/ 2383148 w 5851096"/>
              <a:gd name="connsiteY426" fmla="*/ 2999346 h 3089525"/>
              <a:gd name="connsiteX427" fmla="*/ 2383678 w 5851096"/>
              <a:gd name="connsiteY427" fmla="*/ 2999411 h 3089525"/>
              <a:gd name="connsiteX428" fmla="*/ 2384242 w 5851096"/>
              <a:gd name="connsiteY428" fmla="*/ 3006343 h 3089525"/>
              <a:gd name="connsiteX429" fmla="*/ 2391022 w 5851096"/>
              <a:gd name="connsiteY429" fmla="*/ 3089525 h 3089525"/>
              <a:gd name="connsiteX430" fmla="*/ 2140581 w 5851096"/>
              <a:gd name="connsiteY430" fmla="*/ 3089525 h 3089525"/>
              <a:gd name="connsiteX431" fmla="*/ 2120847 w 5851096"/>
              <a:gd name="connsiteY431" fmla="*/ 3084683 h 3089525"/>
              <a:gd name="connsiteX432" fmla="*/ 1535500 w 5851096"/>
              <a:gd name="connsiteY432" fmla="*/ 2400097 h 3089525"/>
              <a:gd name="connsiteX433" fmla="*/ 1534972 w 5851096"/>
              <a:gd name="connsiteY433" fmla="*/ 2400032 h 3089525"/>
              <a:gd name="connsiteX434" fmla="*/ 1534408 w 5851096"/>
              <a:gd name="connsiteY434" fmla="*/ 2393114 h 3089525"/>
              <a:gd name="connsiteX435" fmla="*/ 1526597 w 5851096"/>
              <a:gd name="connsiteY435" fmla="*/ 2297292 h 3089525"/>
              <a:gd name="connsiteX436" fmla="*/ 1525164 w 5851096"/>
              <a:gd name="connsiteY436" fmla="*/ 2279702 h 3089525"/>
              <a:gd name="connsiteX437" fmla="*/ 1525162 w 5851096"/>
              <a:gd name="connsiteY437" fmla="*/ 486299 h 3089525"/>
              <a:gd name="connsiteX438" fmla="*/ 1526595 w 5851096"/>
              <a:gd name="connsiteY438" fmla="*/ 468842 h 3089525"/>
              <a:gd name="connsiteX439" fmla="*/ 1534403 w 5851096"/>
              <a:gd name="connsiteY439" fmla="*/ 373792 h 3089525"/>
              <a:gd name="connsiteX440" fmla="*/ 1534969 w 5851096"/>
              <a:gd name="connsiteY440" fmla="*/ 366915 h 3089525"/>
              <a:gd name="connsiteX441" fmla="*/ 1535497 w 5851096"/>
              <a:gd name="connsiteY441" fmla="*/ 366850 h 3089525"/>
              <a:gd name="connsiteX442" fmla="*/ 1623594 w 5851096"/>
              <a:gd name="connsiteY442" fmla="*/ 100280 h 3089525"/>
              <a:gd name="connsiteX443" fmla="*/ 1689117 w 5851096"/>
              <a:gd name="connsiteY443" fmla="*/ 0 h 3089525"/>
              <a:gd name="connsiteX444" fmla="*/ 1865257 w 5851096"/>
              <a:gd name="connsiteY444" fmla="*/ 0 h 3089525"/>
              <a:gd name="connsiteX445" fmla="*/ 1793882 w 5851096"/>
              <a:gd name="connsiteY445" fmla="*/ 79433 h 3089525"/>
              <a:gd name="connsiteX446" fmla="*/ 1675140 w 5851096"/>
              <a:gd name="connsiteY446" fmla="*/ 349642 h 3089525"/>
              <a:gd name="connsiteX447" fmla="*/ 2134358 w 5851096"/>
              <a:gd name="connsiteY447" fmla="*/ 45955 h 3089525"/>
              <a:gd name="connsiteX448" fmla="*/ 2157611 w 5851096"/>
              <a:gd name="connsiteY448" fmla="*/ 0 h 3089525"/>
              <a:gd name="connsiteX449" fmla="*/ 2313103 w 5851096"/>
              <a:gd name="connsiteY449" fmla="*/ 0 h 3089525"/>
              <a:gd name="connsiteX450" fmla="*/ 2258874 w 5851096"/>
              <a:gd name="connsiteY450" fmla="*/ 99096 h 3089525"/>
              <a:gd name="connsiteX451" fmla="*/ 1661151 w 5851096"/>
              <a:gd name="connsiteY451" fmla="*/ 484784 h 3089525"/>
              <a:gd name="connsiteX452" fmla="*/ 1661030 w 5851096"/>
              <a:gd name="connsiteY452" fmla="*/ 485964 h 3089525"/>
              <a:gd name="connsiteX453" fmla="*/ 1644066 w 5851096"/>
              <a:gd name="connsiteY453" fmla="*/ 487548 h 3089525"/>
              <a:gd name="connsiteX454" fmla="*/ 1544239 w 5851096"/>
              <a:gd name="connsiteY454" fmla="*/ 496864 h 3089525"/>
              <a:gd name="connsiteX455" fmla="*/ 1526331 w 5851096"/>
              <a:gd name="connsiteY455" fmla="*/ 498535 h 3089525"/>
              <a:gd name="connsiteX456" fmla="*/ 1526304 w 5851096"/>
              <a:gd name="connsiteY456" fmla="*/ 498027 h 3089525"/>
              <a:gd name="connsiteX457" fmla="*/ 1525782 w 5851096"/>
              <a:gd name="connsiteY457" fmla="*/ 498061 h 3089525"/>
              <a:gd name="connsiteX458" fmla="*/ 1525162 w 5851096"/>
              <a:gd name="connsiteY458" fmla="*/ 486299 h 3089525"/>
              <a:gd name="connsiteX459" fmla="*/ 1525161 w 5851096"/>
              <a:gd name="connsiteY459" fmla="*/ 2244520 h 3089525"/>
              <a:gd name="connsiteX460" fmla="*/ 1526595 w 5851096"/>
              <a:gd name="connsiteY460" fmla="*/ 2227062 h 3089525"/>
              <a:gd name="connsiteX461" fmla="*/ 1534403 w 5851096"/>
              <a:gd name="connsiteY461" fmla="*/ 2132012 h 3089525"/>
              <a:gd name="connsiteX462" fmla="*/ 1534969 w 5851096"/>
              <a:gd name="connsiteY462" fmla="*/ 2125135 h 3089525"/>
              <a:gd name="connsiteX463" fmla="*/ 1535497 w 5851096"/>
              <a:gd name="connsiteY463" fmla="*/ 2125070 h 3089525"/>
              <a:gd name="connsiteX464" fmla="*/ 2257491 w 5851096"/>
              <a:gd name="connsiteY464" fmla="*/ 1412593 h 3089525"/>
              <a:gd name="connsiteX465" fmla="*/ 2257613 w 5851096"/>
              <a:gd name="connsiteY465" fmla="*/ 1411413 h 3089525"/>
              <a:gd name="connsiteX466" fmla="*/ 2274574 w 5851096"/>
              <a:gd name="connsiteY466" fmla="*/ 1409831 h 3089525"/>
              <a:gd name="connsiteX467" fmla="*/ 2374437 w 5851096"/>
              <a:gd name="connsiteY467" fmla="*/ 1400511 h 3089525"/>
              <a:gd name="connsiteX468" fmla="*/ 2392313 w 5851096"/>
              <a:gd name="connsiteY468" fmla="*/ 1398843 h 3089525"/>
              <a:gd name="connsiteX469" fmla="*/ 2392341 w 5851096"/>
              <a:gd name="connsiteY469" fmla="*/ 1399351 h 3089525"/>
              <a:gd name="connsiteX470" fmla="*/ 2392861 w 5851096"/>
              <a:gd name="connsiteY470" fmla="*/ 1399317 h 3089525"/>
              <a:gd name="connsiteX471" fmla="*/ 2393483 w 5851096"/>
              <a:gd name="connsiteY471" fmla="*/ 1411078 h 3089525"/>
              <a:gd name="connsiteX472" fmla="*/ 2392048 w 5851096"/>
              <a:gd name="connsiteY472" fmla="*/ 1428529 h 3089525"/>
              <a:gd name="connsiteX473" fmla="*/ 2384237 w 5851096"/>
              <a:gd name="connsiteY473" fmla="*/ 1523599 h 3089525"/>
              <a:gd name="connsiteX474" fmla="*/ 2383674 w 5851096"/>
              <a:gd name="connsiteY474" fmla="*/ 1530463 h 3089525"/>
              <a:gd name="connsiteX475" fmla="*/ 2383145 w 5851096"/>
              <a:gd name="connsiteY475" fmla="*/ 1530527 h 3089525"/>
              <a:gd name="connsiteX476" fmla="*/ 1661151 w 5851096"/>
              <a:gd name="connsiteY476" fmla="*/ 2243004 h 3089525"/>
              <a:gd name="connsiteX477" fmla="*/ 1661030 w 5851096"/>
              <a:gd name="connsiteY477" fmla="*/ 2244184 h 3089525"/>
              <a:gd name="connsiteX478" fmla="*/ 1644066 w 5851096"/>
              <a:gd name="connsiteY478" fmla="*/ 2245767 h 3089525"/>
              <a:gd name="connsiteX479" fmla="*/ 1544238 w 5851096"/>
              <a:gd name="connsiteY479" fmla="*/ 2255084 h 3089525"/>
              <a:gd name="connsiteX480" fmla="*/ 1526331 w 5851096"/>
              <a:gd name="connsiteY480" fmla="*/ 2256755 h 3089525"/>
              <a:gd name="connsiteX481" fmla="*/ 1526304 w 5851096"/>
              <a:gd name="connsiteY481" fmla="*/ 2256246 h 3089525"/>
              <a:gd name="connsiteX482" fmla="*/ 1525782 w 5851096"/>
              <a:gd name="connsiteY482" fmla="*/ 2256280 h 3089525"/>
              <a:gd name="connsiteX483" fmla="*/ 1525161 w 5851096"/>
              <a:gd name="connsiteY483" fmla="*/ 2244520 h 3089525"/>
              <a:gd name="connsiteX484" fmla="*/ 785360 w 5851096"/>
              <a:gd name="connsiteY484" fmla="*/ 1223782 h 3089525"/>
              <a:gd name="connsiteX485" fmla="*/ 1353724 w 5851096"/>
              <a:gd name="connsiteY485" fmla="*/ 659222 h 3089525"/>
              <a:gd name="connsiteX486" fmla="*/ 785360 w 5851096"/>
              <a:gd name="connsiteY486" fmla="*/ 1223782 h 3089525"/>
              <a:gd name="connsiteX487" fmla="*/ 785360 w 5851096"/>
              <a:gd name="connsiteY487" fmla="*/ 1547735 h 3089525"/>
              <a:gd name="connsiteX488" fmla="*/ 1353724 w 5851096"/>
              <a:gd name="connsiteY488" fmla="*/ 2107862 h 3089525"/>
              <a:gd name="connsiteX489" fmla="*/ 785360 w 5851096"/>
              <a:gd name="connsiteY489" fmla="*/ 1547735 h 3089525"/>
              <a:gd name="connsiteX490" fmla="*/ 785360 w 5851096"/>
              <a:gd name="connsiteY490" fmla="*/ 2982001 h 3089525"/>
              <a:gd name="connsiteX491" fmla="*/ 1353724 w 5851096"/>
              <a:gd name="connsiteY491" fmla="*/ 2417442 h 3089525"/>
              <a:gd name="connsiteX492" fmla="*/ 785360 w 5851096"/>
              <a:gd name="connsiteY492" fmla="*/ 2982001 h 3089525"/>
              <a:gd name="connsiteX493" fmla="*/ 715762 w 5851096"/>
              <a:gd name="connsiteY493" fmla="*/ 0 h 3089525"/>
              <a:gd name="connsiteX494" fmla="*/ 871255 w 5851096"/>
              <a:gd name="connsiteY494" fmla="*/ 0 h 3089525"/>
              <a:gd name="connsiteX495" fmla="*/ 894508 w 5851096"/>
              <a:gd name="connsiteY495" fmla="*/ 45955 h 3089525"/>
              <a:gd name="connsiteX496" fmla="*/ 1353724 w 5851096"/>
              <a:gd name="connsiteY496" fmla="*/ 349642 h 3089525"/>
              <a:gd name="connsiteX497" fmla="*/ 1234983 w 5851096"/>
              <a:gd name="connsiteY497" fmla="*/ 79433 h 3089525"/>
              <a:gd name="connsiteX498" fmla="*/ 1163608 w 5851096"/>
              <a:gd name="connsiteY498" fmla="*/ 0 h 3089525"/>
              <a:gd name="connsiteX499" fmla="*/ 1339748 w 5851096"/>
              <a:gd name="connsiteY499" fmla="*/ 0 h 3089525"/>
              <a:gd name="connsiteX500" fmla="*/ 1405271 w 5851096"/>
              <a:gd name="connsiteY500" fmla="*/ 100280 h 3089525"/>
              <a:gd name="connsiteX501" fmla="*/ 1493366 w 5851096"/>
              <a:gd name="connsiteY501" fmla="*/ 366850 h 3089525"/>
              <a:gd name="connsiteX502" fmla="*/ 1493895 w 5851096"/>
              <a:gd name="connsiteY502" fmla="*/ 366914 h 3089525"/>
              <a:gd name="connsiteX503" fmla="*/ 1494460 w 5851096"/>
              <a:gd name="connsiteY503" fmla="*/ 373792 h 3089525"/>
              <a:gd name="connsiteX504" fmla="*/ 1502268 w 5851096"/>
              <a:gd name="connsiteY504" fmla="*/ 468842 h 3089525"/>
              <a:gd name="connsiteX505" fmla="*/ 1503703 w 5851096"/>
              <a:gd name="connsiteY505" fmla="*/ 486299 h 3089525"/>
              <a:gd name="connsiteX506" fmla="*/ 1503082 w 5851096"/>
              <a:gd name="connsiteY506" fmla="*/ 498061 h 3089525"/>
              <a:gd name="connsiteX507" fmla="*/ 1502560 w 5851096"/>
              <a:gd name="connsiteY507" fmla="*/ 498027 h 3089525"/>
              <a:gd name="connsiteX508" fmla="*/ 1502533 w 5851096"/>
              <a:gd name="connsiteY508" fmla="*/ 498535 h 3089525"/>
              <a:gd name="connsiteX509" fmla="*/ 1484625 w 5851096"/>
              <a:gd name="connsiteY509" fmla="*/ 496864 h 3089525"/>
              <a:gd name="connsiteX510" fmla="*/ 1384798 w 5851096"/>
              <a:gd name="connsiteY510" fmla="*/ 487548 h 3089525"/>
              <a:gd name="connsiteX511" fmla="*/ 1367833 w 5851096"/>
              <a:gd name="connsiteY511" fmla="*/ 485964 h 3089525"/>
              <a:gd name="connsiteX512" fmla="*/ 1367712 w 5851096"/>
              <a:gd name="connsiteY512" fmla="*/ 484784 h 3089525"/>
              <a:gd name="connsiteX513" fmla="*/ 769992 w 5851096"/>
              <a:gd name="connsiteY513" fmla="*/ 99096 h 3089525"/>
              <a:gd name="connsiteX514" fmla="*/ 637843 w 5851096"/>
              <a:gd name="connsiteY514" fmla="*/ 3089525 h 3089525"/>
              <a:gd name="connsiteX515" fmla="*/ 644623 w 5851096"/>
              <a:gd name="connsiteY515" fmla="*/ 3006343 h 3089525"/>
              <a:gd name="connsiteX516" fmla="*/ 645189 w 5851096"/>
              <a:gd name="connsiteY516" fmla="*/ 2999411 h 3089525"/>
              <a:gd name="connsiteX517" fmla="*/ 645717 w 5851096"/>
              <a:gd name="connsiteY517" fmla="*/ 2999346 h 3089525"/>
              <a:gd name="connsiteX518" fmla="*/ 1367711 w 5851096"/>
              <a:gd name="connsiteY518" fmla="*/ 2281230 h 3089525"/>
              <a:gd name="connsiteX519" fmla="*/ 1367833 w 5851096"/>
              <a:gd name="connsiteY519" fmla="*/ 2280040 h 3089525"/>
              <a:gd name="connsiteX520" fmla="*/ 1384794 w 5851096"/>
              <a:gd name="connsiteY520" fmla="*/ 2278445 h 3089525"/>
              <a:gd name="connsiteX521" fmla="*/ 1484657 w 5851096"/>
              <a:gd name="connsiteY521" fmla="*/ 2269052 h 3089525"/>
              <a:gd name="connsiteX522" fmla="*/ 1502533 w 5851096"/>
              <a:gd name="connsiteY522" fmla="*/ 2267371 h 3089525"/>
              <a:gd name="connsiteX523" fmla="*/ 1502560 w 5851096"/>
              <a:gd name="connsiteY523" fmla="*/ 2267882 h 3089525"/>
              <a:gd name="connsiteX524" fmla="*/ 1503081 w 5851096"/>
              <a:gd name="connsiteY524" fmla="*/ 2267848 h 3089525"/>
              <a:gd name="connsiteX525" fmla="*/ 1503703 w 5851096"/>
              <a:gd name="connsiteY525" fmla="*/ 2279702 h 3089525"/>
              <a:gd name="connsiteX526" fmla="*/ 1502268 w 5851096"/>
              <a:gd name="connsiteY526" fmla="*/ 2297292 h 3089525"/>
              <a:gd name="connsiteX527" fmla="*/ 1494457 w 5851096"/>
              <a:gd name="connsiteY527" fmla="*/ 2393114 h 3089525"/>
              <a:gd name="connsiteX528" fmla="*/ 1493894 w 5851096"/>
              <a:gd name="connsiteY528" fmla="*/ 2400032 h 3089525"/>
              <a:gd name="connsiteX529" fmla="*/ 1493365 w 5851096"/>
              <a:gd name="connsiteY529" fmla="*/ 2400097 h 3089525"/>
              <a:gd name="connsiteX530" fmla="*/ 908018 w 5851096"/>
              <a:gd name="connsiteY530" fmla="*/ 3084683 h 3089525"/>
              <a:gd name="connsiteX531" fmla="*/ 888285 w 5851096"/>
              <a:gd name="connsiteY531" fmla="*/ 3089525 h 3089525"/>
              <a:gd name="connsiteX532" fmla="*/ 635382 w 5851096"/>
              <a:gd name="connsiteY532" fmla="*/ 1361522 h 3089525"/>
              <a:gd name="connsiteX533" fmla="*/ 636815 w 5851096"/>
              <a:gd name="connsiteY533" fmla="*/ 1343926 h 3089525"/>
              <a:gd name="connsiteX534" fmla="*/ 644623 w 5851096"/>
              <a:gd name="connsiteY534" fmla="*/ 1248124 h 3089525"/>
              <a:gd name="connsiteX535" fmla="*/ 645189 w 5851096"/>
              <a:gd name="connsiteY535" fmla="*/ 1241192 h 3089525"/>
              <a:gd name="connsiteX536" fmla="*/ 645717 w 5851096"/>
              <a:gd name="connsiteY536" fmla="*/ 1241127 h 3089525"/>
              <a:gd name="connsiteX537" fmla="*/ 1367711 w 5851096"/>
              <a:gd name="connsiteY537" fmla="*/ 523010 h 3089525"/>
              <a:gd name="connsiteX538" fmla="*/ 1367833 w 5851096"/>
              <a:gd name="connsiteY538" fmla="*/ 521820 h 3089525"/>
              <a:gd name="connsiteX539" fmla="*/ 1384794 w 5851096"/>
              <a:gd name="connsiteY539" fmla="*/ 520226 h 3089525"/>
              <a:gd name="connsiteX540" fmla="*/ 1484657 w 5851096"/>
              <a:gd name="connsiteY540" fmla="*/ 510833 h 3089525"/>
              <a:gd name="connsiteX541" fmla="*/ 1502533 w 5851096"/>
              <a:gd name="connsiteY541" fmla="*/ 509151 h 3089525"/>
              <a:gd name="connsiteX542" fmla="*/ 1502560 w 5851096"/>
              <a:gd name="connsiteY542" fmla="*/ 509663 h 3089525"/>
              <a:gd name="connsiteX543" fmla="*/ 1503081 w 5851096"/>
              <a:gd name="connsiteY543" fmla="*/ 509629 h 3089525"/>
              <a:gd name="connsiteX544" fmla="*/ 1503703 w 5851096"/>
              <a:gd name="connsiteY544" fmla="*/ 521483 h 3089525"/>
              <a:gd name="connsiteX545" fmla="*/ 1502268 w 5851096"/>
              <a:gd name="connsiteY545" fmla="*/ 539073 h 3089525"/>
              <a:gd name="connsiteX546" fmla="*/ 1494457 w 5851096"/>
              <a:gd name="connsiteY546" fmla="*/ 634895 h 3089525"/>
              <a:gd name="connsiteX547" fmla="*/ 1493894 w 5851096"/>
              <a:gd name="connsiteY547" fmla="*/ 641812 h 3089525"/>
              <a:gd name="connsiteX548" fmla="*/ 1493365 w 5851096"/>
              <a:gd name="connsiteY548" fmla="*/ 641878 h 3089525"/>
              <a:gd name="connsiteX549" fmla="*/ 771371 w 5851096"/>
              <a:gd name="connsiteY549" fmla="*/ 1359994 h 3089525"/>
              <a:gd name="connsiteX550" fmla="*/ 771250 w 5851096"/>
              <a:gd name="connsiteY550" fmla="*/ 1361184 h 3089525"/>
              <a:gd name="connsiteX551" fmla="*/ 754286 w 5851096"/>
              <a:gd name="connsiteY551" fmla="*/ 1362780 h 3089525"/>
              <a:gd name="connsiteX552" fmla="*/ 654458 w 5851096"/>
              <a:gd name="connsiteY552" fmla="*/ 1372169 h 3089525"/>
              <a:gd name="connsiteX553" fmla="*/ 636551 w 5851096"/>
              <a:gd name="connsiteY553" fmla="*/ 1373854 h 3089525"/>
              <a:gd name="connsiteX554" fmla="*/ 636524 w 5851096"/>
              <a:gd name="connsiteY554" fmla="*/ 1373341 h 3089525"/>
              <a:gd name="connsiteX555" fmla="*/ 636002 w 5851096"/>
              <a:gd name="connsiteY555" fmla="*/ 1373376 h 3089525"/>
              <a:gd name="connsiteX556" fmla="*/ 635382 w 5851096"/>
              <a:gd name="connsiteY556" fmla="*/ 1361522 h 3089525"/>
              <a:gd name="connsiteX557" fmla="*/ 635382 w 5851096"/>
              <a:gd name="connsiteY557" fmla="*/ 1411078 h 3089525"/>
              <a:gd name="connsiteX558" fmla="*/ 636003 w 5851096"/>
              <a:gd name="connsiteY558" fmla="*/ 1399317 h 3089525"/>
              <a:gd name="connsiteX559" fmla="*/ 636524 w 5851096"/>
              <a:gd name="connsiteY559" fmla="*/ 1399351 h 3089525"/>
              <a:gd name="connsiteX560" fmla="*/ 636551 w 5851096"/>
              <a:gd name="connsiteY560" fmla="*/ 1398843 h 3089525"/>
              <a:gd name="connsiteX561" fmla="*/ 654426 w 5851096"/>
              <a:gd name="connsiteY561" fmla="*/ 1400511 h 3089525"/>
              <a:gd name="connsiteX562" fmla="*/ 754290 w 5851096"/>
              <a:gd name="connsiteY562" fmla="*/ 1409831 h 3089525"/>
              <a:gd name="connsiteX563" fmla="*/ 771250 w 5851096"/>
              <a:gd name="connsiteY563" fmla="*/ 1411413 h 3089525"/>
              <a:gd name="connsiteX564" fmla="*/ 771372 w 5851096"/>
              <a:gd name="connsiteY564" fmla="*/ 1412593 h 3089525"/>
              <a:gd name="connsiteX565" fmla="*/ 1493366 w 5851096"/>
              <a:gd name="connsiteY565" fmla="*/ 2125070 h 3089525"/>
              <a:gd name="connsiteX566" fmla="*/ 1493895 w 5851096"/>
              <a:gd name="connsiteY566" fmla="*/ 2125135 h 3089525"/>
              <a:gd name="connsiteX567" fmla="*/ 1494460 w 5851096"/>
              <a:gd name="connsiteY567" fmla="*/ 2132012 h 3089525"/>
              <a:gd name="connsiteX568" fmla="*/ 1502268 w 5851096"/>
              <a:gd name="connsiteY568" fmla="*/ 2227062 h 3089525"/>
              <a:gd name="connsiteX569" fmla="*/ 1503703 w 5851096"/>
              <a:gd name="connsiteY569" fmla="*/ 2244520 h 3089525"/>
              <a:gd name="connsiteX570" fmla="*/ 1503082 w 5851096"/>
              <a:gd name="connsiteY570" fmla="*/ 2256280 h 3089525"/>
              <a:gd name="connsiteX571" fmla="*/ 1502560 w 5851096"/>
              <a:gd name="connsiteY571" fmla="*/ 2256246 h 3089525"/>
              <a:gd name="connsiteX572" fmla="*/ 1502533 w 5851096"/>
              <a:gd name="connsiteY572" fmla="*/ 2256755 h 3089525"/>
              <a:gd name="connsiteX573" fmla="*/ 1484625 w 5851096"/>
              <a:gd name="connsiteY573" fmla="*/ 2255084 h 3089525"/>
              <a:gd name="connsiteX574" fmla="*/ 1384798 w 5851096"/>
              <a:gd name="connsiteY574" fmla="*/ 2245767 h 3089525"/>
              <a:gd name="connsiteX575" fmla="*/ 1367833 w 5851096"/>
              <a:gd name="connsiteY575" fmla="*/ 2244184 h 3089525"/>
              <a:gd name="connsiteX576" fmla="*/ 1367712 w 5851096"/>
              <a:gd name="connsiteY576" fmla="*/ 2243004 h 3089525"/>
              <a:gd name="connsiteX577" fmla="*/ 645718 w 5851096"/>
              <a:gd name="connsiteY577" fmla="*/ 1530527 h 3089525"/>
              <a:gd name="connsiteX578" fmla="*/ 645190 w 5851096"/>
              <a:gd name="connsiteY578" fmla="*/ 1530463 h 3089525"/>
              <a:gd name="connsiteX579" fmla="*/ 644626 w 5851096"/>
              <a:gd name="connsiteY579" fmla="*/ 1523599 h 3089525"/>
              <a:gd name="connsiteX580" fmla="*/ 636815 w 5851096"/>
              <a:gd name="connsiteY580" fmla="*/ 1428529 h 3089525"/>
              <a:gd name="connsiteX581" fmla="*/ 635382 w 5851096"/>
              <a:gd name="connsiteY581" fmla="*/ 1411078 h 3089525"/>
              <a:gd name="connsiteX582" fmla="*/ 0 w 5851096"/>
              <a:gd name="connsiteY582" fmla="*/ 120584 h 3089525"/>
              <a:gd name="connsiteX583" fmla="*/ 0 w 5851096"/>
              <a:gd name="connsiteY583" fmla="*/ 0 h 3089525"/>
              <a:gd name="connsiteX584" fmla="*/ 95071 w 5851096"/>
              <a:gd name="connsiteY584" fmla="*/ 0 h 3089525"/>
              <a:gd name="connsiteX585" fmla="*/ 23697 w 5851096"/>
              <a:gd name="connsiteY585" fmla="*/ 79433 h 3089525"/>
              <a:gd name="connsiteX586" fmla="*/ 0 w 5851096"/>
              <a:gd name="connsiteY586" fmla="*/ 459154 h 3089525"/>
              <a:gd name="connsiteX587" fmla="*/ 0 w 5851096"/>
              <a:gd name="connsiteY587" fmla="*/ 322913 h 3089525"/>
              <a:gd name="connsiteX588" fmla="*/ 85961 w 5851096"/>
              <a:gd name="connsiteY588" fmla="*/ 286715 h 3089525"/>
              <a:gd name="connsiteX589" fmla="*/ 364172 w 5851096"/>
              <a:gd name="connsiteY589" fmla="*/ 45955 h 3089525"/>
              <a:gd name="connsiteX590" fmla="*/ 387426 w 5851096"/>
              <a:gd name="connsiteY590" fmla="*/ 0 h 3089525"/>
              <a:gd name="connsiteX591" fmla="*/ 542918 w 5851096"/>
              <a:gd name="connsiteY591" fmla="*/ 0 h 3089525"/>
              <a:gd name="connsiteX592" fmla="*/ 488688 w 5851096"/>
              <a:gd name="connsiteY592" fmla="*/ 99096 h 3089525"/>
              <a:gd name="connsiteX593" fmla="*/ 13938 w 5851096"/>
              <a:gd name="connsiteY593" fmla="*/ 455878 h 3089525"/>
              <a:gd name="connsiteX594" fmla="*/ 0 w 5851096"/>
              <a:gd name="connsiteY594" fmla="*/ 1108862 h 3089525"/>
              <a:gd name="connsiteX595" fmla="*/ 0 w 5851096"/>
              <a:gd name="connsiteY595" fmla="*/ 893255 h 3089525"/>
              <a:gd name="connsiteX596" fmla="*/ 33376 w 5851096"/>
              <a:gd name="connsiteY596" fmla="*/ 945052 h 3089525"/>
              <a:gd name="connsiteX597" fmla="*/ 473320 w 5851096"/>
              <a:gd name="connsiteY597" fmla="*/ 1223782 h 3089525"/>
              <a:gd name="connsiteX598" fmla="*/ 9746 w 5851096"/>
              <a:gd name="connsiteY598" fmla="*/ 689563 h 3089525"/>
              <a:gd name="connsiteX599" fmla="*/ 0 w 5851096"/>
              <a:gd name="connsiteY599" fmla="*/ 686740 h 3089525"/>
              <a:gd name="connsiteX600" fmla="*/ 0 w 5851096"/>
              <a:gd name="connsiteY600" fmla="*/ 549764 h 3089525"/>
              <a:gd name="connsiteX601" fmla="*/ 27617 w 5851096"/>
              <a:gd name="connsiteY601" fmla="*/ 556541 h 3089525"/>
              <a:gd name="connsiteX602" fmla="*/ 612962 w 5851096"/>
              <a:gd name="connsiteY602" fmla="*/ 1241127 h 3089525"/>
              <a:gd name="connsiteX603" fmla="*/ 613492 w 5851096"/>
              <a:gd name="connsiteY603" fmla="*/ 1241192 h 3089525"/>
              <a:gd name="connsiteX604" fmla="*/ 614057 w 5851096"/>
              <a:gd name="connsiteY604" fmla="*/ 1248124 h 3089525"/>
              <a:gd name="connsiteX605" fmla="*/ 621865 w 5851096"/>
              <a:gd name="connsiteY605" fmla="*/ 1343926 h 3089525"/>
              <a:gd name="connsiteX606" fmla="*/ 623299 w 5851096"/>
              <a:gd name="connsiteY606" fmla="*/ 1361522 h 3089525"/>
              <a:gd name="connsiteX607" fmla="*/ 622679 w 5851096"/>
              <a:gd name="connsiteY607" fmla="*/ 1373376 h 3089525"/>
              <a:gd name="connsiteX608" fmla="*/ 622157 w 5851096"/>
              <a:gd name="connsiteY608" fmla="*/ 1373341 h 3089525"/>
              <a:gd name="connsiteX609" fmla="*/ 622129 w 5851096"/>
              <a:gd name="connsiteY609" fmla="*/ 1373854 h 3089525"/>
              <a:gd name="connsiteX610" fmla="*/ 604221 w 5851096"/>
              <a:gd name="connsiteY610" fmla="*/ 1372169 h 3089525"/>
              <a:gd name="connsiteX611" fmla="*/ 504394 w 5851096"/>
              <a:gd name="connsiteY611" fmla="*/ 1362780 h 3089525"/>
              <a:gd name="connsiteX612" fmla="*/ 487429 w 5851096"/>
              <a:gd name="connsiteY612" fmla="*/ 1361184 h 3089525"/>
              <a:gd name="connsiteX613" fmla="*/ 487308 w 5851096"/>
              <a:gd name="connsiteY613" fmla="*/ 1359994 h 3089525"/>
              <a:gd name="connsiteX614" fmla="*/ 5260 w 5851096"/>
              <a:gd name="connsiteY614" fmla="*/ 1114967 h 3089525"/>
              <a:gd name="connsiteX615" fmla="*/ 0 w 5851096"/>
              <a:gd name="connsiteY615" fmla="*/ 2216459 h 3089525"/>
              <a:gd name="connsiteX616" fmla="*/ 0 w 5851096"/>
              <a:gd name="connsiteY616" fmla="*/ 2080559 h 3089525"/>
              <a:gd name="connsiteX617" fmla="*/ 9744 w 5851096"/>
              <a:gd name="connsiteY617" fmla="*/ 2077760 h 3089525"/>
              <a:gd name="connsiteX618" fmla="*/ 473318 w 5851096"/>
              <a:gd name="connsiteY618" fmla="*/ 1547735 h 3089525"/>
              <a:gd name="connsiteX619" fmla="*/ 33374 w 5851096"/>
              <a:gd name="connsiteY619" fmla="*/ 1824276 h 3089525"/>
              <a:gd name="connsiteX620" fmla="*/ 0 w 5851096"/>
              <a:gd name="connsiteY620" fmla="*/ 1875663 h 3089525"/>
              <a:gd name="connsiteX621" fmla="*/ 0 w 5851096"/>
              <a:gd name="connsiteY621" fmla="*/ 1661750 h 3089525"/>
              <a:gd name="connsiteX622" fmla="*/ 5257 w 5851096"/>
              <a:gd name="connsiteY622" fmla="*/ 1655695 h 3089525"/>
              <a:gd name="connsiteX623" fmla="*/ 487305 w 5851096"/>
              <a:gd name="connsiteY623" fmla="*/ 1412593 h 3089525"/>
              <a:gd name="connsiteX624" fmla="*/ 487427 w 5851096"/>
              <a:gd name="connsiteY624" fmla="*/ 1411413 h 3089525"/>
              <a:gd name="connsiteX625" fmla="*/ 504388 w 5851096"/>
              <a:gd name="connsiteY625" fmla="*/ 1409831 h 3089525"/>
              <a:gd name="connsiteX626" fmla="*/ 604251 w 5851096"/>
              <a:gd name="connsiteY626" fmla="*/ 1400511 h 3089525"/>
              <a:gd name="connsiteX627" fmla="*/ 622127 w 5851096"/>
              <a:gd name="connsiteY627" fmla="*/ 1398843 h 3089525"/>
              <a:gd name="connsiteX628" fmla="*/ 622154 w 5851096"/>
              <a:gd name="connsiteY628" fmla="*/ 1399351 h 3089525"/>
              <a:gd name="connsiteX629" fmla="*/ 622675 w 5851096"/>
              <a:gd name="connsiteY629" fmla="*/ 1399317 h 3089525"/>
              <a:gd name="connsiteX630" fmla="*/ 623297 w 5851096"/>
              <a:gd name="connsiteY630" fmla="*/ 1411078 h 3089525"/>
              <a:gd name="connsiteX631" fmla="*/ 621863 w 5851096"/>
              <a:gd name="connsiteY631" fmla="*/ 1428529 h 3089525"/>
              <a:gd name="connsiteX632" fmla="*/ 614051 w 5851096"/>
              <a:gd name="connsiteY632" fmla="*/ 1523599 h 3089525"/>
              <a:gd name="connsiteX633" fmla="*/ 613488 w 5851096"/>
              <a:gd name="connsiteY633" fmla="*/ 1530463 h 3089525"/>
              <a:gd name="connsiteX634" fmla="*/ 612959 w 5851096"/>
              <a:gd name="connsiteY634" fmla="*/ 1530527 h 3089525"/>
              <a:gd name="connsiteX635" fmla="*/ 27613 w 5851096"/>
              <a:gd name="connsiteY635" fmla="*/ 2209736 h 3089525"/>
              <a:gd name="connsiteX636" fmla="*/ 0 w 5851096"/>
              <a:gd name="connsiteY636" fmla="*/ 2867081 h 3089525"/>
              <a:gd name="connsiteX637" fmla="*/ 0 w 5851096"/>
              <a:gd name="connsiteY637" fmla="*/ 2651475 h 3089525"/>
              <a:gd name="connsiteX638" fmla="*/ 33376 w 5851096"/>
              <a:gd name="connsiteY638" fmla="*/ 2703272 h 3089525"/>
              <a:gd name="connsiteX639" fmla="*/ 473320 w 5851096"/>
              <a:gd name="connsiteY639" fmla="*/ 2982001 h 3089525"/>
              <a:gd name="connsiteX640" fmla="*/ 9746 w 5851096"/>
              <a:gd name="connsiteY640" fmla="*/ 2447782 h 3089525"/>
              <a:gd name="connsiteX641" fmla="*/ 0 w 5851096"/>
              <a:gd name="connsiteY641" fmla="*/ 2444960 h 3089525"/>
              <a:gd name="connsiteX642" fmla="*/ 0 w 5851096"/>
              <a:gd name="connsiteY642" fmla="*/ 2307984 h 3089525"/>
              <a:gd name="connsiteX643" fmla="*/ 27617 w 5851096"/>
              <a:gd name="connsiteY643" fmla="*/ 2314760 h 3089525"/>
              <a:gd name="connsiteX644" fmla="*/ 612962 w 5851096"/>
              <a:gd name="connsiteY644" fmla="*/ 2999346 h 3089525"/>
              <a:gd name="connsiteX645" fmla="*/ 613492 w 5851096"/>
              <a:gd name="connsiteY645" fmla="*/ 2999411 h 3089525"/>
              <a:gd name="connsiteX646" fmla="*/ 614056 w 5851096"/>
              <a:gd name="connsiteY646" fmla="*/ 3006343 h 3089525"/>
              <a:gd name="connsiteX647" fmla="*/ 620836 w 5851096"/>
              <a:gd name="connsiteY647" fmla="*/ 3089525 h 3089525"/>
              <a:gd name="connsiteX648" fmla="*/ 370396 w 5851096"/>
              <a:gd name="connsiteY648" fmla="*/ 3089525 h 3089525"/>
              <a:gd name="connsiteX649" fmla="*/ 350661 w 5851096"/>
              <a:gd name="connsiteY649" fmla="*/ 3084682 h 3089525"/>
              <a:gd name="connsiteX650" fmla="*/ 5260 w 5851096"/>
              <a:gd name="connsiteY650" fmla="*/ 2873187 h 308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Lst>
            <a:rect l="l" t="t" r="r" b="b"/>
            <a:pathLst>
              <a:path w="5851096" h="3089525">
                <a:moveTo>
                  <a:pt x="5215514" y="659222"/>
                </a:moveTo>
                <a:cubicBezTo>
                  <a:pt x="5271247" y="939930"/>
                  <a:pt x="5495997" y="1162499"/>
                  <a:pt x="5783878" y="1223782"/>
                </a:cubicBezTo>
                <a:cubicBezTo>
                  <a:pt x="5728146" y="943074"/>
                  <a:pt x="5503395" y="720505"/>
                  <a:pt x="5215514" y="659222"/>
                </a:cubicBezTo>
                <a:close/>
                <a:moveTo>
                  <a:pt x="5215514" y="2417442"/>
                </a:moveTo>
                <a:cubicBezTo>
                  <a:pt x="5271247" y="2698150"/>
                  <a:pt x="5495997" y="2920718"/>
                  <a:pt x="5783878" y="2982001"/>
                </a:cubicBezTo>
                <a:cubicBezTo>
                  <a:pt x="5728146" y="2701294"/>
                  <a:pt x="5503395" y="2478725"/>
                  <a:pt x="5215514" y="2417442"/>
                </a:cubicBezTo>
                <a:close/>
                <a:moveTo>
                  <a:pt x="5215512" y="2107862"/>
                </a:moveTo>
                <a:cubicBezTo>
                  <a:pt x="5503392" y="2047060"/>
                  <a:pt x="5728143" y="1826239"/>
                  <a:pt x="5783876" y="1547735"/>
                </a:cubicBezTo>
                <a:cubicBezTo>
                  <a:pt x="5495995" y="1608537"/>
                  <a:pt x="5271244" y="1829358"/>
                  <a:pt x="5215512" y="2107862"/>
                </a:cubicBezTo>
                <a:close/>
                <a:moveTo>
                  <a:pt x="5065535" y="521483"/>
                </a:moveTo>
                <a:lnTo>
                  <a:pt x="5066157" y="509629"/>
                </a:lnTo>
                <a:lnTo>
                  <a:pt x="5066678" y="509663"/>
                </a:lnTo>
                <a:lnTo>
                  <a:pt x="5066705" y="509151"/>
                </a:lnTo>
                <a:lnTo>
                  <a:pt x="5084580" y="510833"/>
                </a:lnTo>
                <a:cubicBezTo>
                  <a:pt x="5118460" y="511379"/>
                  <a:pt x="5151823" y="514468"/>
                  <a:pt x="5184444" y="520226"/>
                </a:cubicBezTo>
                <a:cubicBezTo>
                  <a:pt x="5190277" y="519792"/>
                  <a:pt x="5195851" y="520774"/>
                  <a:pt x="5201405" y="521820"/>
                </a:cubicBezTo>
                <a:lnTo>
                  <a:pt x="5201527" y="523010"/>
                </a:lnTo>
                <a:cubicBezTo>
                  <a:pt x="5483077" y="569171"/>
                  <a:pt x="5718838" y="744362"/>
                  <a:pt x="5841311" y="983324"/>
                </a:cubicBezTo>
                <a:lnTo>
                  <a:pt x="5851096" y="1006985"/>
                </a:lnTo>
                <a:lnTo>
                  <a:pt x="5851096" y="1366179"/>
                </a:lnTo>
                <a:lnTo>
                  <a:pt x="5814952" y="1362779"/>
                </a:lnTo>
                <a:cubicBezTo>
                  <a:pt x="5809118" y="1363214"/>
                  <a:pt x="5803543" y="1362231"/>
                  <a:pt x="5797987" y="1361184"/>
                </a:cubicBezTo>
                <a:lnTo>
                  <a:pt x="5797866" y="1359994"/>
                </a:lnTo>
                <a:cubicBezTo>
                  <a:pt x="5422466" y="1298446"/>
                  <a:pt x="5128467" y="1007510"/>
                  <a:pt x="5075873" y="641878"/>
                </a:cubicBezTo>
                <a:cubicBezTo>
                  <a:pt x="5075697" y="641823"/>
                  <a:pt x="5075522" y="641817"/>
                  <a:pt x="5075344" y="641812"/>
                </a:cubicBezTo>
                <a:lnTo>
                  <a:pt x="5074781" y="634895"/>
                </a:lnTo>
                <a:cubicBezTo>
                  <a:pt x="5069489" y="603550"/>
                  <a:pt x="5066925" y="571542"/>
                  <a:pt x="5066970" y="539073"/>
                </a:cubicBezTo>
                <a:cubicBezTo>
                  <a:pt x="5065597" y="533241"/>
                  <a:pt x="5065535" y="527369"/>
                  <a:pt x="5065535" y="521483"/>
                </a:cubicBezTo>
                <a:close/>
                <a:moveTo>
                  <a:pt x="5065535" y="2279702"/>
                </a:moveTo>
                <a:lnTo>
                  <a:pt x="5066157" y="2267848"/>
                </a:lnTo>
                <a:lnTo>
                  <a:pt x="5066678" y="2267882"/>
                </a:lnTo>
                <a:lnTo>
                  <a:pt x="5066705" y="2267371"/>
                </a:lnTo>
                <a:lnTo>
                  <a:pt x="5084580" y="2269052"/>
                </a:lnTo>
                <a:cubicBezTo>
                  <a:pt x="5118460" y="2269598"/>
                  <a:pt x="5151823" y="2272687"/>
                  <a:pt x="5184444" y="2278445"/>
                </a:cubicBezTo>
                <a:cubicBezTo>
                  <a:pt x="5190277" y="2278011"/>
                  <a:pt x="5195851" y="2278993"/>
                  <a:pt x="5201405" y="2280040"/>
                </a:cubicBezTo>
                <a:lnTo>
                  <a:pt x="5201527" y="2281230"/>
                </a:lnTo>
                <a:cubicBezTo>
                  <a:pt x="5483077" y="2327390"/>
                  <a:pt x="5718838" y="2502582"/>
                  <a:pt x="5841311" y="2741544"/>
                </a:cubicBezTo>
                <a:lnTo>
                  <a:pt x="5851096" y="2765204"/>
                </a:lnTo>
                <a:lnTo>
                  <a:pt x="5851096" y="3089525"/>
                </a:lnTo>
                <a:lnTo>
                  <a:pt x="5680952" y="3089525"/>
                </a:lnTo>
                <a:lnTo>
                  <a:pt x="5661219" y="3084683"/>
                </a:lnTo>
                <a:cubicBezTo>
                  <a:pt x="5352738" y="2982764"/>
                  <a:pt x="5121893" y="2720025"/>
                  <a:pt x="5075873" y="2400097"/>
                </a:cubicBezTo>
                <a:cubicBezTo>
                  <a:pt x="5075697" y="2400042"/>
                  <a:pt x="5075522" y="2400037"/>
                  <a:pt x="5075344" y="2400032"/>
                </a:cubicBezTo>
                <a:lnTo>
                  <a:pt x="5074781" y="2393114"/>
                </a:lnTo>
                <a:cubicBezTo>
                  <a:pt x="5069489" y="2361770"/>
                  <a:pt x="5066925" y="2329761"/>
                  <a:pt x="5066970" y="2297292"/>
                </a:cubicBezTo>
                <a:cubicBezTo>
                  <a:pt x="5065597" y="2291461"/>
                  <a:pt x="5065535" y="2285589"/>
                  <a:pt x="5065535" y="2279702"/>
                </a:cubicBezTo>
                <a:close/>
                <a:moveTo>
                  <a:pt x="5065533" y="486299"/>
                </a:moveTo>
                <a:cubicBezTo>
                  <a:pt x="5065533" y="480458"/>
                  <a:pt x="5065595" y="474631"/>
                  <a:pt x="5066968" y="468842"/>
                </a:cubicBezTo>
                <a:cubicBezTo>
                  <a:pt x="5066923" y="436636"/>
                  <a:pt x="5069486" y="404884"/>
                  <a:pt x="5074776" y="373792"/>
                </a:cubicBezTo>
                <a:lnTo>
                  <a:pt x="5075341" y="366915"/>
                </a:lnTo>
                <a:cubicBezTo>
                  <a:pt x="5075518" y="366910"/>
                  <a:pt x="5075694" y="366905"/>
                  <a:pt x="5075869" y="366850"/>
                </a:cubicBezTo>
                <a:cubicBezTo>
                  <a:pt x="5089628" y="271960"/>
                  <a:pt x="5119903" y="182140"/>
                  <a:pt x="5163966" y="100280"/>
                </a:cubicBezTo>
                <a:lnTo>
                  <a:pt x="5229488" y="0"/>
                </a:lnTo>
                <a:lnTo>
                  <a:pt x="5405629" y="0"/>
                </a:lnTo>
                <a:lnTo>
                  <a:pt x="5334254" y="79433"/>
                </a:lnTo>
                <a:cubicBezTo>
                  <a:pt x="5276439" y="159050"/>
                  <a:pt x="5235311" y="250706"/>
                  <a:pt x="5215512" y="349642"/>
                </a:cubicBezTo>
                <a:cubicBezTo>
                  <a:pt x="5406992" y="309201"/>
                  <a:pt x="5570544" y="197965"/>
                  <a:pt x="5674730" y="45955"/>
                </a:cubicBezTo>
                <a:lnTo>
                  <a:pt x="5697983" y="0"/>
                </a:lnTo>
                <a:lnTo>
                  <a:pt x="5851096" y="0"/>
                </a:lnTo>
                <a:lnTo>
                  <a:pt x="5851096" y="4349"/>
                </a:lnTo>
                <a:lnTo>
                  <a:pt x="5799246" y="99096"/>
                </a:lnTo>
                <a:cubicBezTo>
                  <a:pt x="5669765" y="299632"/>
                  <a:pt x="5454064" y="443705"/>
                  <a:pt x="5201524" y="484784"/>
                </a:cubicBezTo>
                <a:lnTo>
                  <a:pt x="5201403" y="485964"/>
                </a:lnTo>
                <a:cubicBezTo>
                  <a:pt x="5195847" y="487004"/>
                  <a:pt x="5190272" y="487979"/>
                  <a:pt x="5184438" y="487548"/>
                </a:cubicBezTo>
                <a:cubicBezTo>
                  <a:pt x="5151829" y="493257"/>
                  <a:pt x="5118478" y="496322"/>
                  <a:pt x="5084610" y="496864"/>
                </a:cubicBezTo>
                <a:lnTo>
                  <a:pt x="5066703" y="498535"/>
                </a:lnTo>
                <a:lnTo>
                  <a:pt x="5066676" y="498027"/>
                </a:lnTo>
                <a:lnTo>
                  <a:pt x="5066154" y="498061"/>
                </a:lnTo>
                <a:cubicBezTo>
                  <a:pt x="5065562" y="494151"/>
                  <a:pt x="5065533" y="490228"/>
                  <a:pt x="5065533" y="486299"/>
                </a:cubicBezTo>
                <a:close/>
                <a:moveTo>
                  <a:pt x="5065533" y="2244520"/>
                </a:moveTo>
                <a:cubicBezTo>
                  <a:pt x="5065533" y="2238678"/>
                  <a:pt x="5065595" y="2232850"/>
                  <a:pt x="5066968" y="2227062"/>
                </a:cubicBezTo>
                <a:cubicBezTo>
                  <a:pt x="5066923" y="2194855"/>
                  <a:pt x="5069486" y="2163105"/>
                  <a:pt x="5074776" y="2132012"/>
                </a:cubicBezTo>
                <a:lnTo>
                  <a:pt x="5075341" y="2125135"/>
                </a:lnTo>
                <a:cubicBezTo>
                  <a:pt x="5075518" y="2125130"/>
                  <a:pt x="5075694" y="2125125"/>
                  <a:pt x="5075869" y="2125070"/>
                </a:cubicBezTo>
                <a:cubicBezTo>
                  <a:pt x="5128465" y="1762307"/>
                  <a:pt x="5422464" y="1473657"/>
                  <a:pt x="5797863" y="1412593"/>
                </a:cubicBezTo>
                <a:lnTo>
                  <a:pt x="5797985" y="1411413"/>
                </a:lnTo>
                <a:cubicBezTo>
                  <a:pt x="5803539" y="1410374"/>
                  <a:pt x="5809112" y="1409399"/>
                  <a:pt x="5814946" y="1409830"/>
                </a:cubicBezTo>
                <a:lnTo>
                  <a:pt x="5851096" y="1406457"/>
                </a:lnTo>
                <a:lnTo>
                  <a:pt x="5851096" y="1762823"/>
                </a:lnTo>
                <a:lnTo>
                  <a:pt x="5841309" y="1786304"/>
                </a:lnTo>
                <a:cubicBezTo>
                  <a:pt x="5718836" y="2023390"/>
                  <a:pt x="5483074" y="2197206"/>
                  <a:pt x="5201524" y="2243004"/>
                </a:cubicBezTo>
                <a:lnTo>
                  <a:pt x="5201403" y="2244184"/>
                </a:lnTo>
                <a:cubicBezTo>
                  <a:pt x="5195847" y="2245223"/>
                  <a:pt x="5190272" y="2246198"/>
                  <a:pt x="5184438" y="2245767"/>
                </a:cubicBezTo>
                <a:cubicBezTo>
                  <a:pt x="5151829" y="2251477"/>
                  <a:pt x="5118478" y="2254542"/>
                  <a:pt x="5084610" y="2255084"/>
                </a:cubicBezTo>
                <a:lnTo>
                  <a:pt x="5066703" y="2256755"/>
                </a:lnTo>
                <a:lnTo>
                  <a:pt x="5066676" y="2256246"/>
                </a:lnTo>
                <a:lnTo>
                  <a:pt x="5066154" y="2256280"/>
                </a:lnTo>
                <a:cubicBezTo>
                  <a:pt x="5065562" y="2252372"/>
                  <a:pt x="5065533" y="2248449"/>
                  <a:pt x="5065533" y="2244520"/>
                </a:cubicBezTo>
                <a:close/>
                <a:moveTo>
                  <a:pt x="4325732" y="1223782"/>
                </a:moveTo>
                <a:cubicBezTo>
                  <a:pt x="4613612" y="1162499"/>
                  <a:pt x="4838363" y="939930"/>
                  <a:pt x="4894096" y="659222"/>
                </a:cubicBezTo>
                <a:cubicBezTo>
                  <a:pt x="4606215" y="720505"/>
                  <a:pt x="4381464" y="943074"/>
                  <a:pt x="4325732" y="1223782"/>
                </a:cubicBezTo>
                <a:close/>
                <a:moveTo>
                  <a:pt x="4325732" y="1547735"/>
                </a:moveTo>
                <a:cubicBezTo>
                  <a:pt x="4381465" y="1826239"/>
                  <a:pt x="4606215" y="2047060"/>
                  <a:pt x="4894096" y="2107862"/>
                </a:cubicBezTo>
                <a:cubicBezTo>
                  <a:pt x="4838364" y="1829358"/>
                  <a:pt x="4613612" y="1608537"/>
                  <a:pt x="4325732" y="1547735"/>
                </a:cubicBezTo>
                <a:close/>
                <a:moveTo>
                  <a:pt x="4325732" y="2982001"/>
                </a:moveTo>
                <a:cubicBezTo>
                  <a:pt x="4613612" y="2920718"/>
                  <a:pt x="4838363" y="2698150"/>
                  <a:pt x="4894096" y="2417442"/>
                </a:cubicBezTo>
                <a:cubicBezTo>
                  <a:pt x="4606215" y="2478725"/>
                  <a:pt x="4381464" y="2701294"/>
                  <a:pt x="4325732" y="2982001"/>
                </a:cubicBezTo>
                <a:close/>
                <a:moveTo>
                  <a:pt x="4256134" y="0"/>
                </a:moveTo>
                <a:lnTo>
                  <a:pt x="4411625" y="0"/>
                </a:lnTo>
                <a:lnTo>
                  <a:pt x="4434878" y="45955"/>
                </a:lnTo>
                <a:cubicBezTo>
                  <a:pt x="4539065" y="197965"/>
                  <a:pt x="4702616" y="309201"/>
                  <a:pt x="4894096" y="349642"/>
                </a:cubicBezTo>
                <a:cubicBezTo>
                  <a:pt x="4874298" y="250706"/>
                  <a:pt x="4833170" y="159050"/>
                  <a:pt x="4775353" y="79433"/>
                </a:cubicBezTo>
                <a:lnTo>
                  <a:pt x="4703980" y="0"/>
                </a:lnTo>
                <a:lnTo>
                  <a:pt x="4880119" y="0"/>
                </a:lnTo>
                <a:lnTo>
                  <a:pt x="4945641" y="100280"/>
                </a:lnTo>
                <a:cubicBezTo>
                  <a:pt x="4989705" y="182140"/>
                  <a:pt x="5019980" y="271960"/>
                  <a:pt x="5033738" y="366850"/>
                </a:cubicBezTo>
                <a:cubicBezTo>
                  <a:pt x="5033914" y="366905"/>
                  <a:pt x="5034090" y="366910"/>
                  <a:pt x="5034267" y="366915"/>
                </a:cubicBezTo>
                <a:lnTo>
                  <a:pt x="5034832" y="373792"/>
                </a:lnTo>
                <a:cubicBezTo>
                  <a:pt x="5040122" y="404884"/>
                  <a:pt x="5042685" y="436636"/>
                  <a:pt x="5042640" y="468842"/>
                </a:cubicBezTo>
                <a:cubicBezTo>
                  <a:pt x="5044013" y="474631"/>
                  <a:pt x="5044074" y="480458"/>
                  <a:pt x="5044074" y="486299"/>
                </a:cubicBezTo>
                <a:cubicBezTo>
                  <a:pt x="5044074" y="490228"/>
                  <a:pt x="5044046" y="494151"/>
                  <a:pt x="5043454" y="498061"/>
                </a:cubicBezTo>
                <a:lnTo>
                  <a:pt x="5042932" y="498027"/>
                </a:lnTo>
                <a:lnTo>
                  <a:pt x="5042905" y="498535"/>
                </a:lnTo>
                <a:lnTo>
                  <a:pt x="5024997" y="496864"/>
                </a:lnTo>
                <a:cubicBezTo>
                  <a:pt x="4991129" y="496322"/>
                  <a:pt x="4957779" y="493257"/>
                  <a:pt x="4925170" y="487548"/>
                </a:cubicBezTo>
                <a:cubicBezTo>
                  <a:pt x="4919336" y="487979"/>
                  <a:pt x="4913761" y="487004"/>
                  <a:pt x="4908205" y="485964"/>
                </a:cubicBezTo>
                <a:lnTo>
                  <a:pt x="4908084" y="484784"/>
                </a:lnTo>
                <a:cubicBezTo>
                  <a:pt x="4655545" y="443705"/>
                  <a:pt x="4439844" y="299632"/>
                  <a:pt x="4310363" y="99096"/>
                </a:cubicBezTo>
                <a:close/>
                <a:moveTo>
                  <a:pt x="4178216" y="3089525"/>
                </a:moveTo>
                <a:lnTo>
                  <a:pt x="4184996" y="3006343"/>
                </a:lnTo>
                <a:lnTo>
                  <a:pt x="4185561" y="2999411"/>
                </a:lnTo>
                <a:cubicBezTo>
                  <a:pt x="4185737" y="2999406"/>
                  <a:pt x="4185914" y="2999401"/>
                  <a:pt x="4186090" y="2999346"/>
                </a:cubicBezTo>
                <a:cubicBezTo>
                  <a:pt x="4238685" y="2633713"/>
                  <a:pt x="4532684" y="2342777"/>
                  <a:pt x="4908083" y="2281230"/>
                </a:cubicBezTo>
                <a:lnTo>
                  <a:pt x="4908205" y="2280040"/>
                </a:lnTo>
                <a:cubicBezTo>
                  <a:pt x="4913759" y="2278993"/>
                  <a:pt x="4919332" y="2278011"/>
                  <a:pt x="4925166" y="2278445"/>
                </a:cubicBezTo>
                <a:cubicBezTo>
                  <a:pt x="4957787" y="2272687"/>
                  <a:pt x="4991150" y="2269598"/>
                  <a:pt x="5025030" y="2269052"/>
                </a:cubicBezTo>
                <a:lnTo>
                  <a:pt x="5042905" y="2267371"/>
                </a:lnTo>
                <a:lnTo>
                  <a:pt x="5042932" y="2267882"/>
                </a:lnTo>
                <a:lnTo>
                  <a:pt x="5043453" y="2267848"/>
                </a:lnTo>
                <a:lnTo>
                  <a:pt x="5044074" y="2279702"/>
                </a:lnTo>
                <a:cubicBezTo>
                  <a:pt x="5044074" y="2285589"/>
                  <a:pt x="5044013" y="2291461"/>
                  <a:pt x="5042640" y="2297292"/>
                </a:cubicBezTo>
                <a:cubicBezTo>
                  <a:pt x="5042685" y="2329761"/>
                  <a:pt x="5040121" y="2361770"/>
                  <a:pt x="5034829" y="2393114"/>
                </a:cubicBezTo>
                <a:lnTo>
                  <a:pt x="5034266" y="2400032"/>
                </a:lnTo>
                <a:cubicBezTo>
                  <a:pt x="5034088" y="2400037"/>
                  <a:pt x="5033912" y="2400042"/>
                  <a:pt x="5033737" y="2400097"/>
                </a:cubicBezTo>
                <a:cubicBezTo>
                  <a:pt x="4987717" y="2720025"/>
                  <a:pt x="4756872" y="2982764"/>
                  <a:pt x="4448391" y="3084683"/>
                </a:cubicBezTo>
                <a:lnTo>
                  <a:pt x="4428658" y="3089525"/>
                </a:lnTo>
                <a:close/>
                <a:moveTo>
                  <a:pt x="4175753" y="1361522"/>
                </a:moveTo>
                <a:cubicBezTo>
                  <a:pt x="4175753" y="1355634"/>
                  <a:pt x="4175815" y="1349760"/>
                  <a:pt x="4177187" y="1343926"/>
                </a:cubicBezTo>
                <a:cubicBezTo>
                  <a:pt x="4177144" y="1311465"/>
                  <a:pt x="4179705" y="1279462"/>
                  <a:pt x="4184996" y="1248124"/>
                </a:cubicBezTo>
                <a:lnTo>
                  <a:pt x="4185561" y="1241192"/>
                </a:lnTo>
                <a:cubicBezTo>
                  <a:pt x="4185737" y="1241187"/>
                  <a:pt x="4185914" y="1241182"/>
                  <a:pt x="4186090" y="1241127"/>
                </a:cubicBezTo>
                <a:cubicBezTo>
                  <a:pt x="4238685" y="875493"/>
                  <a:pt x="4532684" y="584557"/>
                  <a:pt x="4908083" y="523010"/>
                </a:cubicBezTo>
                <a:lnTo>
                  <a:pt x="4908205" y="521820"/>
                </a:lnTo>
                <a:cubicBezTo>
                  <a:pt x="4913759" y="520774"/>
                  <a:pt x="4919332" y="519792"/>
                  <a:pt x="4925166" y="520226"/>
                </a:cubicBezTo>
                <a:cubicBezTo>
                  <a:pt x="4957787" y="514468"/>
                  <a:pt x="4991150" y="511379"/>
                  <a:pt x="5025030" y="510833"/>
                </a:cubicBezTo>
                <a:lnTo>
                  <a:pt x="5042905" y="509151"/>
                </a:lnTo>
                <a:lnTo>
                  <a:pt x="5042932" y="509663"/>
                </a:lnTo>
                <a:lnTo>
                  <a:pt x="5043453" y="509629"/>
                </a:lnTo>
                <a:lnTo>
                  <a:pt x="5044074" y="521483"/>
                </a:lnTo>
                <a:cubicBezTo>
                  <a:pt x="5044074" y="527369"/>
                  <a:pt x="5044013" y="533241"/>
                  <a:pt x="5042640" y="539073"/>
                </a:cubicBezTo>
                <a:cubicBezTo>
                  <a:pt x="5042685" y="571542"/>
                  <a:pt x="5040121" y="603550"/>
                  <a:pt x="5034829" y="634895"/>
                </a:cubicBezTo>
                <a:lnTo>
                  <a:pt x="5034266" y="641812"/>
                </a:lnTo>
                <a:cubicBezTo>
                  <a:pt x="5034088" y="641817"/>
                  <a:pt x="5033912" y="641823"/>
                  <a:pt x="5033737" y="641878"/>
                </a:cubicBezTo>
                <a:cubicBezTo>
                  <a:pt x="4981143" y="1007510"/>
                  <a:pt x="4687144" y="1298446"/>
                  <a:pt x="4311744" y="1359994"/>
                </a:cubicBezTo>
                <a:lnTo>
                  <a:pt x="4311623" y="1361184"/>
                </a:lnTo>
                <a:cubicBezTo>
                  <a:pt x="4306067" y="1362231"/>
                  <a:pt x="4300492" y="1363214"/>
                  <a:pt x="4294658" y="1362780"/>
                </a:cubicBezTo>
                <a:cubicBezTo>
                  <a:pt x="4262048" y="1368535"/>
                  <a:pt x="4228698" y="1371623"/>
                  <a:pt x="4194831" y="1372169"/>
                </a:cubicBezTo>
                <a:lnTo>
                  <a:pt x="4176923" y="1373854"/>
                </a:lnTo>
                <a:lnTo>
                  <a:pt x="4176896" y="1373341"/>
                </a:lnTo>
                <a:lnTo>
                  <a:pt x="4176374" y="1373376"/>
                </a:lnTo>
                <a:cubicBezTo>
                  <a:pt x="4175781" y="1369436"/>
                  <a:pt x="4175753" y="1365482"/>
                  <a:pt x="4175753" y="1361522"/>
                </a:cubicBezTo>
                <a:close/>
                <a:moveTo>
                  <a:pt x="4175753" y="1411078"/>
                </a:moveTo>
                <a:lnTo>
                  <a:pt x="4176375" y="1399317"/>
                </a:lnTo>
                <a:lnTo>
                  <a:pt x="4176896" y="1399351"/>
                </a:lnTo>
                <a:lnTo>
                  <a:pt x="4176923" y="1398843"/>
                </a:lnTo>
                <a:lnTo>
                  <a:pt x="4194799" y="1400511"/>
                </a:lnTo>
                <a:cubicBezTo>
                  <a:pt x="4228677" y="1401053"/>
                  <a:pt x="4262041" y="1404118"/>
                  <a:pt x="4294662" y="1409831"/>
                </a:cubicBezTo>
                <a:cubicBezTo>
                  <a:pt x="4300495" y="1409399"/>
                  <a:pt x="4306069" y="1410375"/>
                  <a:pt x="4311623" y="1411413"/>
                </a:cubicBezTo>
                <a:lnTo>
                  <a:pt x="4311745" y="1412593"/>
                </a:lnTo>
                <a:cubicBezTo>
                  <a:pt x="4687144" y="1473657"/>
                  <a:pt x="4981143" y="1762307"/>
                  <a:pt x="5033738" y="2125070"/>
                </a:cubicBezTo>
                <a:cubicBezTo>
                  <a:pt x="5033914" y="2125125"/>
                  <a:pt x="5034090" y="2125130"/>
                  <a:pt x="5034267" y="2125135"/>
                </a:cubicBezTo>
                <a:lnTo>
                  <a:pt x="5034832" y="2132012"/>
                </a:lnTo>
                <a:cubicBezTo>
                  <a:pt x="5040122" y="2163105"/>
                  <a:pt x="5042685" y="2194855"/>
                  <a:pt x="5042640" y="2227062"/>
                </a:cubicBezTo>
                <a:cubicBezTo>
                  <a:pt x="5044013" y="2232850"/>
                  <a:pt x="5044074" y="2238678"/>
                  <a:pt x="5044074" y="2244520"/>
                </a:cubicBezTo>
                <a:cubicBezTo>
                  <a:pt x="5044074" y="2248449"/>
                  <a:pt x="5044046" y="2252372"/>
                  <a:pt x="5043454" y="2256280"/>
                </a:cubicBezTo>
                <a:lnTo>
                  <a:pt x="5042932" y="2256246"/>
                </a:lnTo>
                <a:lnTo>
                  <a:pt x="5042905" y="2256755"/>
                </a:lnTo>
                <a:lnTo>
                  <a:pt x="5024997" y="2255084"/>
                </a:lnTo>
                <a:cubicBezTo>
                  <a:pt x="4991129" y="2254542"/>
                  <a:pt x="4957779" y="2251477"/>
                  <a:pt x="4925170" y="2245767"/>
                </a:cubicBezTo>
                <a:cubicBezTo>
                  <a:pt x="4919336" y="2246198"/>
                  <a:pt x="4913761" y="2245223"/>
                  <a:pt x="4908205" y="2244184"/>
                </a:cubicBezTo>
                <a:lnTo>
                  <a:pt x="4908084" y="2243004"/>
                </a:lnTo>
                <a:cubicBezTo>
                  <a:pt x="4532684" y="2181939"/>
                  <a:pt x="4238685" y="1893288"/>
                  <a:pt x="4186091" y="1530527"/>
                </a:cubicBezTo>
                <a:cubicBezTo>
                  <a:pt x="4185915" y="1530472"/>
                  <a:pt x="4185739" y="1530468"/>
                  <a:pt x="4185562" y="1530463"/>
                </a:cubicBezTo>
                <a:lnTo>
                  <a:pt x="4184999" y="1523599"/>
                </a:lnTo>
                <a:cubicBezTo>
                  <a:pt x="4179707" y="1492501"/>
                  <a:pt x="4177144" y="1460743"/>
                  <a:pt x="4177187" y="1428529"/>
                </a:cubicBezTo>
                <a:cubicBezTo>
                  <a:pt x="4175815" y="1422743"/>
                  <a:pt x="4175753" y="1416918"/>
                  <a:pt x="4175753" y="1411078"/>
                </a:cubicBezTo>
                <a:close/>
                <a:moveTo>
                  <a:pt x="3445328" y="659222"/>
                </a:moveTo>
                <a:cubicBezTo>
                  <a:pt x="3501061" y="939930"/>
                  <a:pt x="3725812" y="1162499"/>
                  <a:pt x="4013692" y="1223782"/>
                </a:cubicBezTo>
                <a:cubicBezTo>
                  <a:pt x="3957960" y="943074"/>
                  <a:pt x="3733209" y="720505"/>
                  <a:pt x="3445328" y="659222"/>
                </a:cubicBezTo>
                <a:close/>
                <a:moveTo>
                  <a:pt x="3445328" y="2417442"/>
                </a:moveTo>
                <a:cubicBezTo>
                  <a:pt x="3501061" y="2698150"/>
                  <a:pt x="3725812" y="2920718"/>
                  <a:pt x="4013692" y="2982001"/>
                </a:cubicBezTo>
                <a:cubicBezTo>
                  <a:pt x="3957960" y="2701294"/>
                  <a:pt x="3733209" y="2478725"/>
                  <a:pt x="3445328" y="2417442"/>
                </a:cubicBezTo>
                <a:close/>
                <a:moveTo>
                  <a:pt x="3445326" y="2107862"/>
                </a:moveTo>
                <a:cubicBezTo>
                  <a:pt x="3733207" y="2047060"/>
                  <a:pt x="3957957" y="1826239"/>
                  <a:pt x="4013690" y="1547735"/>
                </a:cubicBezTo>
                <a:cubicBezTo>
                  <a:pt x="3725809" y="1608537"/>
                  <a:pt x="3501058" y="1829358"/>
                  <a:pt x="3445326" y="2107862"/>
                </a:cubicBezTo>
                <a:close/>
                <a:moveTo>
                  <a:pt x="3295350" y="521483"/>
                </a:moveTo>
                <a:lnTo>
                  <a:pt x="3295971" y="509629"/>
                </a:lnTo>
                <a:lnTo>
                  <a:pt x="3296492" y="509663"/>
                </a:lnTo>
                <a:lnTo>
                  <a:pt x="3296519" y="509151"/>
                </a:lnTo>
                <a:lnTo>
                  <a:pt x="3314395" y="510833"/>
                </a:lnTo>
                <a:cubicBezTo>
                  <a:pt x="3348274" y="511379"/>
                  <a:pt x="3381637" y="514468"/>
                  <a:pt x="3414258" y="520226"/>
                </a:cubicBezTo>
                <a:cubicBezTo>
                  <a:pt x="3420092" y="519792"/>
                  <a:pt x="3425665" y="520774"/>
                  <a:pt x="3431219" y="521820"/>
                </a:cubicBezTo>
                <a:lnTo>
                  <a:pt x="3431341" y="523010"/>
                </a:lnTo>
                <a:cubicBezTo>
                  <a:pt x="3806740" y="584557"/>
                  <a:pt x="4100739" y="875493"/>
                  <a:pt x="4153335" y="1241127"/>
                </a:cubicBezTo>
                <a:cubicBezTo>
                  <a:pt x="4153510" y="1241182"/>
                  <a:pt x="4153688" y="1241187"/>
                  <a:pt x="4153863" y="1241192"/>
                </a:cubicBezTo>
                <a:lnTo>
                  <a:pt x="4154429" y="1248124"/>
                </a:lnTo>
                <a:cubicBezTo>
                  <a:pt x="4159718" y="1279462"/>
                  <a:pt x="4162281" y="1311465"/>
                  <a:pt x="4162237" y="1343926"/>
                </a:cubicBezTo>
                <a:cubicBezTo>
                  <a:pt x="4163610" y="1349760"/>
                  <a:pt x="4163671" y="1355634"/>
                  <a:pt x="4163671" y="1361522"/>
                </a:cubicBezTo>
                <a:cubicBezTo>
                  <a:pt x="4163671" y="1365482"/>
                  <a:pt x="4163642" y="1369436"/>
                  <a:pt x="4163050" y="1373376"/>
                </a:cubicBezTo>
                <a:lnTo>
                  <a:pt x="4162528" y="1373341"/>
                </a:lnTo>
                <a:lnTo>
                  <a:pt x="4162501" y="1373854"/>
                </a:lnTo>
                <a:lnTo>
                  <a:pt x="4144594" y="1372169"/>
                </a:lnTo>
                <a:cubicBezTo>
                  <a:pt x="4110727" y="1371623"/>
                  <a:pt x="4077375" y="1368535"/>
                  <a:pt x="4044766" y="1362780"/>
                </a:cubicBezTo>
                <a:cubicBezTo>
                  <a:pt x="4038932" y="1363214"/>
                  <a:pt x="4033357" y="1362231"/>
                  <a:pt x="4027802" y="1361184"/>
                </a:cubicBezTo>
                <a:lnTo>
                  <a:pt x="4027681" y="1359994"/>
                </a:lnTo>
                <a:cubicBezTo>
                  <a:pt x="3652280" y="1298446"/>
                  <a:pt x="3358281" y="1007510"/>
                  <a:pt x="3305687" y="641878"/>
                </a:cubicBezTo>
                <a:cubicBezTo>
                  <a:pt x="3305511" y="641823"/>
                  <a:pt x="3305336" y="641818"/>
                  <a:pt x="3305158" y="641812"/>
                </a:cubicBezTo>
                <a:lnTo>
                  <a:pt x="3304595" y="634895"/>
                </a:lnTo>
                <a:cubicBezTo>
                  <a:pt x="3299303" y="603550"/>
                  <a:pt x="3296740" y="571542"/>
                  <a:pt x="3296784" y="539073"/>
                </a:cubicBezTo>
                <a:cubicBezTo>
                  <a:pt x="3295411" y="533241"/>
                  <a:pt x="3295350" y="527369"/>
                  <a:pt x="3295350" y="521483"/>
                </a:cubicBezTo>
                <a:close/>
                <a:moveTo>
                  <a:pt x="3295350" y="2279702"/>
                </a:moveTo>
                <a:lnTo>
                  <a:pt x="3295971" y="2267848"/>
                </a:lnTo>
                <a:lnTo>
                  <a:pt x="3296492" y="2267882"/>
                </a:lnTo>
                <a:lnTo>
                  <a:pt x="3296519" y="2267371"/>
                </a:lnTo>
                <a:lnTo>
                  <a:pt x="3314395" y="2269052"/>
                </a:lnTo>
                <a:cubicBezTo>
                  <a:pt x="3348274" y="2269598"/>
                  <a:pt x="3381637" y="2272687"/>
                  <a:pt x="3414258" y="2278445"/>
                </a:cubicBezTo>
                <a:cubicBezTo>
                  <a:pt x="3420092" y="2278011"/>
                  <a:pt x="3425665" y="2278993"/>
                  <a:pt x="3431219" y="2280040"/>
                </a:cubicBezTo>
                <a:lnTo>
                  <a:pt x="3431341" y="2281230"/>
                </a:lnTo>
                <a:cubicBezTo>
                  <a:pt x="3806740" y="2342777"/>
                  <a:pt x="4100739" y="2633713"/>
                  <a:pt x="4153335" y="2999346"/>
                </a:cubicBezTo>
                <a:cubicBezTo>
                  <a:pt x="4153510" y="2999401"/>
                  <a:pt x="4153688" y="2999406"/>
                  <a:pt x="4153863" y="2999411"/>
                </a:cubicBezTo>
                <a:lnTo>
                  <a:pt x="4154429" y="3006343"/>
                </a:lnTo>
                <a:lnTo>
                  <a:pt x="4161209" y="3089525"/>
                </a:lnTo>
                <a:lnTo>
                  <a:pt x="3910768" y="3089525"/>
                </a:lnTo>
                <a:lnTo>
                  <a:pt x="3891034" y="3084683"/>
                </a:lnTo>
                <a:cubicBezTo>
                  <a:pt x="3582552" y="2982764"/>
                  <a:pt x="3351706" y="2720025"/>
                  <a:pt x="3305687" y="2400097"/>
                </a:cubicBezTo>
                <a:cubicBezTo>
                  <a:pt x="3305511" y="2400042"/>
                  <a:pt x="3305336" y="2400037"/>
                  <a:pt x="3305158" y="2400032"/>
                </a:cubicBezTo>
                <a:lnTo>
                  <a:pt x="3304595" y="2393114"/>
                </a:lnTo>
                <a:cubicBezTo>
                  <a:pt x="3299303" y="2361770"/>
                  <a:pt x="3296740" y="2329761"/>
                  <a:pt x="3296784" y="2297292"/>
                </a:cubicBezTo>
                <a:cubicBezTo>
                  <a:pt x="3295411" y="2291461"/>
                  <a:pt x="3295350" y="2285589"/>
                  <a:pt x="3295350" y="2279702"/>
                </a:cubicBezTo>
                <a:close/>
                <a:moveTo>
                  <a:pt x="3295347" y="486299"/>
                </a:moveTo>
                <a:cubicBezTo>
                  <a:pt x="3295347" y="480458"/>
                  <a:pt x="3295409" y="474631"/>
                  <a:pt x="3296782" y="468842"/>
                </a:cubicBezTo>
                <a:cubicBezTo>
                  <a:pt x="3296738" y="436636"/>
                  <a:pt x="3299300" y="404884"/>
                  <a:pt x="3304590" y="373792"/>
                </a:cubicBezTo>
                <a:lnTo>
                  <a:pt x="3305155" y="366915"/>
                </a:lnTo>
                <a:cubicBezTo>
                  <a:pt x="3305332" y="366910"/>
                  <a:pt x="3305508" y="366905"/>
                  <a:pt x="3305684" y="366850"/>
                </a:cubicBezTo>
                <a:cubicBezTo>
                  <a:pt x="3319442" y="271960"/>
                  <a:pt x="3349717" y="182140"/>
                  <a:pt x="3393781" y="100280"/>
                </a:cubicBezTo>
                <a:lnTo>
                  <a:pt x="3459303" y="0"/>
                </a:lnTo>
                <a:lnTo>
                  <a:pt x="3635443" y="0"/>
                </a:lnTo>
                <a:lnTo>
                  <a:pt x="3564068" y="79433"/>
                </a:lnTo>
                <a:cubicBezTo>
                  <a:pt x="3506253" y="159050"/>
                  <a:pt x="3465125" y="250706"/>
                  <a:pt x="3445326" y="349642"/>
                </a:cubicBezTo>
                <a:cubicBezTo>
                  <a:pt x="3636807" y="309201"/>
                  <a:pt x="3800358" y="197965"/>
                  <a:pt x="3904544" y="45955"/>
                </a:cubicBezTo>
                <a:lnTo>
                  <a:pt x="3927798" y="0"/>
                </a:lnTo>
                <a:lnTo>
                  <a:pt x="4083290" y="0"/>
                </a:lnTo>
                <a:lnTo>
                  <a:pt x="4029061" y="99096"/>
                </a:lnTo>
                <a:cubicBezTo>
                  <a:pt x="3899579" y="299632"/>
                  <a:pt x="3683877" y="443705"/>
                  <a:pt x="3431338" y="484784"/>
                </a:cubicBezTo>
                <a:lnTo>
                  <a:pt x="3431217" y="485964"/>
                </a:lnTo>
                <a:cubicBezTo>
                  <a:pt x="3425661" y="487004"/>
                  <a:pt x="3420086" y="487979"/>
                  <a:pt x="3414252" y="487548"/>
                </a:cubicBezTo>
                <a:cubicBezTo>
                  <a:pt x="3381643" y="493257"/>
                  <a:pt x="3348292" y="496322"/>
                  <a:pt x="3314425" y="496864"/>
                </a:cubicBezTo>
                <a:lnTo>
                  <a:pt x="3296517" y="498535"/>
                </a:lnTo>
                <a:lnTo>
                  <a:pt x="3296490" y="498027"/>
                </a:lnTo>
                <a:lnTo>
                  <a:pt x="3295968" y="498061"/>
                </a:lnTo>
                <a:cubicBezTo>
                  <a:pt x="3295376" y="494151"/>
                  <a:pt x="3295347" y="490228"/>
                  <a:pt x="3295347" y="486299"/>
                </a:cubicBezTo>
                <a:close/>
                <a:moveTo>
                  <a:pt x="3295347" y="2244520"/>
                </a:moveTo>
                <a:cubicBezTo>
                  <a:pt x="3295347" y="2238678"/>
                  <a:pt x="3295409" y="2232850"/>
                  <a:pt x="3296782" y="2227062"/>
                </a:cubicBezTo>
                <a:cubicBezTo>
                  <a:pt x="3296738" y="2194855"/>
                  <a:pt x="3299300" y="2163105"/>
                  <a:pt x="3304590" y="2132012"/>
                </a:cubicBezTo>
                <a:lnTo>
                  <a:pt x="3305155" y="2125135"/>
                </a:lnTo>
                <a:cubicBezTo>
                  <a:pt x="3305332" y="2125130"/>
                  <a:pt x="3305508" y="2125125"/>
                  <a:pt x="3305684" y="2125070"/>
                </a:cubicBezTo>
                <a:cubicBezTo>
                  <a:pt x="3358279" y="1762307"/>
                  <a:pt x="3652278" y="1473657"/>
                  <a:pt x="4027678" y="1412593"/>
                </a:cubicBezTo>
                <a:lnTo>
                  <a:pt x="4027800" y="1411413"/>
                </a:lnTo>
                <a:cubicBezTo>
                  <a:pt x="4033353" y="1410375"/>
                  <a:pt x="4038927" y="1409399"/>
                  <a:pt x="4044760" y="1409831"/>
                </a:cubicBezTo>
                <a:cubicBezTo>
                  <a:pt x="4077382" y="1404118"/>
                  <a:pt x="4110744" y="1401053"/>
                  <a:pt x="4144624" y="1400511"/>
                </a:cubicBezTo>
                <a:lnTo>
                  <a:pt x="4162499" y="1398843"/>
                </a:lnTo>
                <a:lnTo>
                  <a:pt x="4162526" y="1399351"/>
                </a:lnTo>
                <a:lnTo>
                  <a:pt x="4163047" y="1399317"/>
                </a:lnTo>
                <a:lnTo>
                  <a:pt x="4163669" y="1411078"/>
                </a:lnTo>
                <a:cubicBezTo>
                  <a:pt x="4163669" y="1416918"/>
                  <a:pt x="4163608" y="1422743"/>
                  <a:pt x="4162235" y="1428529"/>
                </a:cubicBezTo>
                <a:cubicBezTo>
                  <a:pt x="4162279" y="1460743"/>
                  <a:pt x="4159715" y="1492501"/>
                  <a:pt x="4154424" y="1523599"/>
                </a:cubicBezTo>
                <a:lnTo>
                  <a:pt x="4153860" y="1530463"/>
                </a:lnTo>
                <a:cubicBezTo>
                  <a:pt x="4153683" y="1530468"/>
                  <a:pt x="4153507" y="1530472"/>
                  <a:pt x="4153332" y="1530527"/>
                </a:cubicBezTo>
                <a:cubicBezTo>
                  <a:pt x="4100737" y="1893288"/>
                  <a:pt x="3806738" y="2181939"/>
                  <a:pt x="3431338" y="2243004"/>
                </a:cubicBezTo>
                <a:lnTo>
                  <a:pt x="3431217" y="2244184"/>
                </a:lnTo>
                <a:cubicBezTo>
                  <a:pt x="3425661" y="2245223"/>
                  <a:pt x="3420086" y="2246198"/>
                  <a:pt x="3414252" y="2245767"/>
                </a:cubicBezTo>
                <a:cubicBezTo>
                  <a:pt x="3381643" y="2251477"/>
                  <a:pt x="3348292" y="2254542"/>
                  <a:pt x="3314425" y="2255084"/>
                </a:cubicBezTo>
                <a:lnTo>
                  <a:pt x="3296517" y="2256755"/>
                </a:lnTo>
                <a:lnTo>
                  <a:pt x="3296490" y="2256246"/>
                </a:lnTo>
                <a:lnTo>
                  <a:pt x="3295968" y="2256280"/>
                </a:lnTo>
                <a:cubicBezTo>
                  <a:pt x="3295376" y="2252372"/>
                  <a:pt x="3295347" y="2248449"/>
                  <a:pt x="3295347" y="2244520"/>
                </a:cubicBezTo>
                <a:close/>
                <a:moveTo>
                  <a:pt x="2555546" y="1223782"/>
                </a:moveTo>
                <a:cubicBezTo>
                  <a:pt x="2843426" y="1162499"/>
                  <a:pt x="3068177" y="939930"/>
                  <a:pt x="3123910" y="659222"/>
                </a:cubicBezTo>
                <a:cubicBezTo>
                  <a:pt x="2836029" y="720505"/>
                  <a:pt x="2611278" y="943074"/>
                  <a:pt x="2555546" y="1223782"/>
                </a:cubicBezTo>
                <a:close/>
                <a:moveTo>
                  <a:pt x="2555546" y="1547735"/>
                </a:moveTo>
                <a:cubicBezTo>
                  <a:pt x="2611279" y="1826239"/>
                  <a:pt x="2836029" y="2047060"/>
                  <a:pt x="3123910" y="2107862"/>
                </a:cubicBezTo>
                <a:cubicBezTo>
                  <a:pt x="3068178" y="1829358"/>
                  <a:pt x="2843426" y="1608537"/>
                  <a:pt x="2555546" y="1547735"/>
                </a:cubicBezTo>
                <a:close/>
                <a:moveTo>
                  <a:pt x="2555546" y="2982001"/>
                </a:moveTo>
                <a:cubicBezTo>
                  <a:pt x="2843426" y="2920718"/>
                  <a:pt x="3068177" y="2698150"/>
                  <a:pt x="3123910" y="2417442"/>
                </a:cubicBezTo>
                <a:cubicBezTo>
                  <a:pt x="2836029" y="2478725"/>
                  <a:pt x="2611278" y="2701294"/>
                  <a:pt x="2555546" y="2982001"/>
                </a:cubicBezTo>
                <a:close/>
                <a:moveTo>
                  <a:pt x="2485948" y="0"/>
                </a:moveTo>
                <a:lnTo>
                  <a:pt x="2641440" y="0"/>
                </a:lnTo>
                <a:lnTo>
                  <a:pt x="2664693" y="45955"/>
                </a:lnTo>
                <a:cubicBezTo>
                  <a:pt x="2768879" y="197965"/>
                  <a:pt x="2932430" y="309201"/>
                  <a:pt x="3123910" y="349642"/>
                </a:cubicBezTo>
                <a:cubicBezTo>
                  <a:pt x="3104112" y="250706"/>
                  <a:pt x="3062984" y="159050"/>
                  <a:pt x="3005167" y="79433"/>
                </a:cubicBezTo>
                <a:lnTo>
                  <a:pt x="2933794" y="0"/>
                </a:lnTo>
                <a:lnTo>
                  <a:pt x="3109934" y="0"/>
                </a:lnTo>
                <a:lnTo>
                  <a:pt x="3175456" y="100280"/>
                </a:lnTo>
                <a:cubicBezTo>
                  <a:pt x="3219520" y="182140"/>
                  <a:pt x="3249795" y="271960"/>
                  <a:pt x="3263553" y="366850"/>
                </a:cubicBezTo>
                <a:cubicBezTo>
                  <a:pt x="3263728" y="366905"/>
                  <a:pt x="3263905" y="366910"/>
                  <a:pt x="3264081" y="366915"/>
                </a:cubicBezTo>
                <a:lnTo>
                  <a:pt x="3264647" y="373792"/>
                </a:lnTo>
                <a:cubicBezTo>
                  <a:pt x="3269936" y="404884"/>
                  <a:pt x="3272499" y="436636"/>
                  <a:pt x="3272455" y="468842"/>
                </a:cubicBezTo>
                <a:cubicBezTo>
                  <a:pt x="3273828" y="474631"/>
                  <a:pt x="3273888" y="480458"/>
                  <a:pt x="3273888" y="486299"/>
                </a:cubicBezTo>
                <a:cubicBezTo>
                  <a:pt x="3273888" y="490228"/>
                  <a:pt x="3273860" y="494151"/>
                  <a:pt x="3273268" y="498061"/>
                </a:cubicBezTo>
                <a:lnTo>
                  <a:pt x="3272746" y="498027"/>
                </a:lnTo>
                <a:lnTo>
                  <a:pt x="3272719" y="498535"/>
                </a:lnTo>
                <a:lnTo>
                  <a:pt x="3254811" y="496864"/>
                </a:lnTo>
                <a:cubicBezTo>
                  <a:pt x="3220945" y="496322"/>
                  <a:pt x="3187593" y="493257"/>
                  <a:pt x="3154984" y="487548"/>
                </a:cubicBezTo>
                <a:cubicBezTo>
                  <a:pt x="3149150" y="487979"/>
                  <a:pt x="3143575" y="487004"/>
                  <a:pt x="3138020" y="485964"/>
                </a:cubicBezTo>
                <a:lnTo>
                  <a:pt x="3137899" y="484784"/>
                </a:lnTo>
                <a:cubicBezTo>
                  <a:pt x="2885360" y="443705"/>
                  <a:pt x="2669659" y="299632"/>
                  <a:pt x="2540177" y="99096"/>
                </a:cubicBezTo>
                <a:close/>
                <a:moveTo>
                  <a:pt x="2408030" y="3089525"/>
                </a:moveTo>
                <a:lnTo>
                  <a:pt x="2414810" y="3006343"/>
                </a:lnTo>
                <a:lnTo>
                  <a:pt x="2415375" y="2999411"/>
                </a:lnTo>
                <a:cubicBezTo>
                  <a:pt x="2415552" y="2999406"/>
                  <a:pt x="2415728" y="2999401"/>
                  <a:pt x="2415904" y="2999346"/>
                </a:cubicBezTo>
                <a:cubicBezTo>
                  <a:pt x="2468499" y="2633713"/>
                  <a:pt x="2762498" y="2342777"/>
                  <a:pt x="3137898" y="2281230"/>
                </a:cubicBezTo>
                <a:lnTo>
                  <a:pt x="3138020" y="2280040"/>
                </a:lnTo>
                <a:cubicBezTo>
                  <a:pt x="3143573" y="2278993"/>
                  <a:pt x="3149146" y="2278011"/>
                  <a:pt x="3154980" y="2278445"/>
                </a:cubicBezTo>
                <a:cubicBezTo>
                  <a:pt x="3187602" y="2272687"/>
                  <a:pt x="3220964" y="2269598"/>
                  <a:pt x="3254844" y="2269052"/>
                </a:cubicBezTo>
                <a:lnTo>
                  <a:pt x="3272719" y="2267371"/>
                </a:lnTo>
                <a:lnTo>
                  <a:pt x="3272746" y="2267882"/>
                </a:lnTo>
                <a:lnTo>
                  <a:pt x="3273267" y="2267848"/>
                </a:lnTo>
                <a:lnTo>
                  <a:pt x="3273888" y="2279702"/>
                </a:lnTo>
                <a:cubicBezTo>
                  <a:pt x="3273888" y="2285589"/>
                  <a:pt x="3273828" y="2291461"/>
                  <a:pt x="3272455" y="2297292"/>
                </a:cubicBezTo>
                <a:cubicBezTo>
                  <a:pt x="3272499" y="2329761"/>
                  <a:pt x="3269935" y="2361770"/>
                  <a:pt x="3264644" y="2393114"/>
                </a:cubicBezTo>
                <a:lnTo>
                  <a:pt x="3264080" y="2400032"/>
                </a:lnTo>
                <a:cubicBezTo>
                  <a:pt x="3263903" y="2400037"/>
                  <a:pt x="3263726" y="2400042"/>
                  <a:pt x="3263552" y="2400097"/>
                </a:cubicBezTo>
                <a:cubicBezTo>
                  <a:pt x="3217532" y="2720025"/>
                  <a:pt x="2986686" y="2982764"/>
                  <a:pt x="2678205" y="3084683"/>
                </a:cubicBezTo>
                <a:lnTo>
                  <a:pt x="2658472" y="3089525"/>
                </a:lnTo>
                <a:close/>
                <a:moveTo>
                  <a:pt x="2405567" y="1361522"/>
                </a:moveTo>
                <a:cubicBezTo>
                  <a:pt x="2405567" y="1355634"/>
                  <a:pt x="2405629" y="1349760"/>
                  <a:pt x="2407002" y="1343926"/>
                </a:cubicBezTo>
                <a:cubicBezTo>
                  <a:pt x="2406958" y="1311465"/>
                  <a:pt x="2409520" y="1279462"/>
                  <a:pt x="2414810" y="1248124"/>
                </a:cubicBezTo>
                <a:lnTo>
                  <a:pt x="2415375" y="1241192"/>
                </a:lnTo>
                <a:cubicBezTo>
                  <a:pt x="2415552" y="1241187"/>
                  <a:pt x="2415728" y="1241182"/>
                  <a:pt x="2415904" y="1241127"/>
                </a:cubicBezTo>
                <a:cubicBezTo>
                  <a:pt x="2468499" y="875493"/>
                  <a:pt x="2762498" y="584557"/>
                  <a:pt x="3137898" y="523010"/>
                </a:cubicBezTo>
                <a:lnTo>
                  <a:pt x="3138020" y="521820"/>
                </a:lnTo>
                <a:cubicBezTo>
                  <a:pt x="3143573" y="520774"/>
                  <a:pt x="3149146" y="519792"/>
                  <a:pt x="3154980" y="520226"/>
                </a:cubicBezTo>
                <a:cubicBezTo>
                  <a:pt x="3187602" y="514468"/>
                  <a:pt x="3220964" y="511379"/>
                  <a:pt x="3254844" y="510833"/>
                </a:cubicBezTo>
                <a:lnTo>
                  <a:pt x="3272719" y="509151"/>
                </a:lnTo>
                <a:lnTo>
                  <a:pt x="3272746" y="509663"/>
                </a:lnTo>
                <a:lnTo>
                  <a:pt x="3273267" y="509629"/>
                </a:lnTo>
                <a:lnTo>
                  <a:pt x="3273888" y="521483"/>
                </a:lnTo>
                <a:cubicBezTo>
                  <a:pt x="3273888" y="527369"/>
                  <a:pt x="3273828" y="533241"/>
                  <a:pt x="3272455" y="539073"/>
                </a:cubicBezTo>
                <a:cubicBezTo>
                  <a:pt x="3272499" y="571542"/>
                  <a:pt x="3269935" y="603550"/>
                  <a:pt x="3264644" y="634895"/>
                </a:cubicBezTo>
                <a:lnTo>
                  <a:pt x="3264080" y="641812"/>
                </a:lnTo>
                <a:cubicBezTo>
                  <a:pt x="3263903" y="641818"/>
                  <a:pt x="3263726" y="641823"/>
                  <a:pt x="3263552" y="641878"/>
                </a:cubicBezTo>
                <a:cubicBezTo>
                  <a:pt x="3210957" y="1007510"/>
                  <a:pt x="2916958" y="1298446"/>
                  <a:pt x="2541558" y="1359994"/>
                </a:cubicBezTo>
                <a:lnTo>
                  <a:pt x="2541437" y="1361184"/>
                </a:lnTo>
                <a:cubicBezTo>
                  <a:pt x="2535881" y="1362231"/>
                  <a:pt x="2530306" y="1363214"/>
                  <a:pt x="2524472" y="1362780"/>
                </a:cubicBezTo>
                <a:cubicBezTo>
                  <a:pt x="2491863" y="1368535"/>
                  <a:pt x="2458513" y="1371623"/>
                  <a:pt x="2424645" y="1372169"/>
                </a:cubicBezTo>
                <a:lnTo>
                  <a:pt x="2406737" y="1373854"/>
                </a:lnTo>
                <a:lnTo>
                  <a:pt x="2406710" y="1373341"/>
                </a:lnTo>
                <a:lnTo>
                  <a:pt x="2406188" y="1373376"/>
                </a:lnTo>
                <a:cubicBezTo>
                  <a:pt x="2405596" y="1369436"/>
                  <a:pt x="2405567" y="1365482"/>
                  <a:pt x="2405567" y="1361522"/>
                </a:cubicBezTo>
                <a:close/>
                <a:moveTo>
                  <a:pt x="2405567" y="1411078"/>
                </a:moveTo>
                <a:lnTo>
                  <a:pt x="2406189" y="1399317"/>
                </a:lnTo>
                <a:lnTo>
                  <a:pt x="2406710" y="1399351"/>
                </a:lnTo>
                <a:lnTo>
                  <a:pt x="2406737" y="1398843"/>
                </a:lnTo>
                <a:lnTo>
                  <a:pt x="2424613" y="1400511"/>
                </a:lnTo>
                <a:cubicBezTo>
                  <a:pt x="2458492" y="1401053"/>
                  <a:pt x="2491855" y="1404118"/>
                  <a:pt x="2524476" y="1409831"/>
                </a:cubicBezTo>
                <a:cubicBezTo>
                  <a:pt x="2530309" y="1409399"/>
                  <a:pt x="2535883" y="1410375"/>
                  <a:pt x="2541437" y="1411413"/>
                </a:cubicBezTo>
                <a:lnTo>
                  <a:pt x="2541559" y="1412593"/>
                </a:lnTo>
                <a:cubicBezTo>
                  <a:pt x="2916958" y="1473657"/>
                  <a:pt x="3210957" y="1762307"/>
                  <a:pt x="3263553" y="2125070"/>
                </a:cubicBezTo>
                <a:cubicBezTo>
                  <a:pt x="3263728" y="2125125"/>
                  <a:pt x="3263905" y="2125130"/>
                  <a:pt x="3264081" y="2125135"/>
                </a:cubicBezTo>
                <a:lnTo>
                  <a:pt x="3264647" y="2132012"/>
                </a:lnTo>
                <a:cubicBezTo>
                  <a:pt x="3269936" y="2163105"/>
                  <a:pt x="3272499" y="2194855"/>
                  <a:pt x="3272455" y="2227062"/>
                </a:cubicBezTo>
                <a:cubicBezTo>
                  <a:pt x="3273828" y="2232850"/>
                  <a:pt x="3273888" y="2238678"/>
                  <a:pt x="3273888" y="2244520"/>
                </a:cubicBezTo>
                <a:cubicBezTo>
                  <a:pt x="3273888" y="2248449"/>
                  <a:pt x="3273860" y="2252372"/>
                  <a:pt x="3273268" y="2256280"/>
                </a:cubicBezTo>
                <a:lnTo>
                  <a:pt x="3272746" y="2256246"/>
                </a:lnTo>
                <a:lnTo>
                  <a:pt x="3272719" y="2256755"/>
                </a:lnTo>
                <a:lnTo>
                  <a:pt x="3254811" y="2255084"/>
                </a:lnTo>
                <a:cubicBezTo>
                  <a:pt x="3220945" y="2254542"/>
                  <a:pt x="3187593" y="2251477"/>
                  <a:pt x="3154984" y="2245767"/>
                </a:cubicBezTo>
                <a:cubicBezTo>
                  <a:pt x="3149150" y="2246198"/>
                  <a:pt x="3143575" y="2245223"/>
                  <a:pt x="3138020" y="2244184"/>
                </a:cubicBezTo>
                <a:lnTo>
                  <a:pt x="3137899" y="2243004"/>
                </a:lnTo>
                <a:cubicBezTo>
                  <a:pt x="2762498" y="2181939"/>
                  <a:pt x="2468499" y="1893288"/>
                  <a:pt x="2415905" y="1530527"/>
                </a:cubicBezTo>
                <a:cubicBezTo>
                  <a:pt x="2415730" y="1530472"/>
                  <a:pt x="2415554" y="1530468"/>
                  <a:pt x="2415376" y="1530463"/>
                </a:cubicBezTo>
                <a:lnTo>
                  <a:pt x="2414813" y="1523599"/>
                </a:lnTo>
                <a:cubicBezTo>
                  <a:pt x="2409521" y="1492501"/>
                  <a:pt x="2406958" y="1460743"/>
                  <a:pt x="2407002" y="1428529"/>
                </a:cubicBezTo>
                <a:cubicBezTo>
                  <a:pt x="2405629" y="1422743"/>
                  <a:pt x="2405567" y="1416918"/>
                  <a:pt x="2405567" y="1411078"/>
                </a:cubicBezTo>
                <a:close/>
                <a:moveTo>
                  <a:pt x="1675142" y="659222"/>
                </a:moveTo>
                <a:cubicBezTo>
                  <a:pt x="1730875" y="939930"/>
                  <a:pt x="1955626" y="1162499"/>
                  <a:pt x="2243506" y="1223782"/>
                </a:cubicBezTo>
                <a:cubicBezTo>
                  <a:pt x="2187774" y="943074"/>
                  <a:pt x="1963023" y="720505"/>
                  <a:pt x="1675142" y="659222"/>
                </a:cubicBezTo>
                <a:close/>
                <a:moveTo>
                  <a:pt x="1675142" y="2417442"/>
                </a:moveTo>
                <a:cubicBezTo>
                  <a:pt x="1730875" y="2698150"/>
                  <a:pt x="1955626" y="2920718"/>
                  <a:pt x="2243506" y="2982001"/>
                </a:cubicBezTo>
                <a:cubicBezTo>
                  <a:pt x="2187774" y="2701294"/>
                  <a:pt x="1963023" y="2478725"/>
                  <a:pt x="1675142" y="2417442"/>
                </a:cubicBezTo>
                <a:close/>
                <a:moveTo>
                  <a:pt x="1675140" y="2107862"/>
                </a:moveTo>
                <a:cubicBezTo>
                  <a:pt x="1963020" y="2047060"/>
                  <a:pt x="2187772" y="1826239"/>
                  <a:pt x="2243504" y="1547735"/>
                </a:cubicBezTo>
                <a:cubicBezTo>
                  <a:pt x="1955623" y="1608537"/>
                  <a:pt x="1730872" y="1829358"/>
                  <a:pt x="1675140" y="2107862"/>
                </a:cubicBezTo>
                <a:close/>
                <a:moveTo>
                  <a:pt x="1525164" y="521483"/>
                </a:moveTo>
                <a:lnTo>
                  <a:pt x="1525785" y="509629"/>
                </a:lnTo>
                <a:lnTo>
                  <a:pt x="1526306" y="509663"/>
                </a:lnTo>
                <a:lnTo>
                  <a:pt x="1526333" y="509151"/>
                </a:lnTo>
                <a:lnTo>
                  <a:pt x="1544208" y="510833"/>
                </a:lnTo>
                <a:cubicBezTo>
                  <a:pt x="1578088" y="511379"/>
                  <a:pt x="1611450" y="514468"/>
                  <a:pt x="1644072" y="520226"/>
                </a:cubicBezTo>
                <a:cubicBezTo>
                  <a:pt x="1649905" y="519792"/>
                  <a:pt x="1655479" y="520774"/>
                  <a:pt x="1661032" y="521820"/>
                </a:cubicBezTo>
                <a:lnTo>
                  <a:pt x="1661154" y="523010"/>
                </a:lnTo>
                <a:cubicBezTo>
                  <a:pt x="2036554" y="584557"/>
                  <a:pt x="2330554" y="875493"/>
                  <a:pt x="2383148" y="1241127"/>
                </a:cubicBezTo>
                <a:cubicBezTo>
                  <a:pt x="2383324" y="1241182"/>
                  <a:pt x="2383501" y="1241187"/>
                  <a:pt x="2383678" y="1241192"/>
                </a:cubicBezTo>
                <a:lnTo>
                  <a:pt x="2384242" y="1248124"/>
                </a:lnTo>
                <a:cubicBezTo>
                  <a:pt x="2389533" y="1279462"/>
                  <a:pt x="2392095" y="1311465"/>
                  <a:pt x="2392051" y="1343926"/>
                </a:cubicBezTo>
                <a:cubicBezTo>
                  <a:pt x="2393423" y="1349760"/>
                  <a:pt x="2393485" y="1355634"/>
                  <a:pt x="2393485" y="1361522"/>
                </a:cubicBezTo>
                <a:cubicBezTo>
                  <a:pt x="2393485" y="1365482"/>
                  <a:pt x="2393457" y="1369436"/>
                  <a:pt x="2392864" y="1373376"/>
                </a:cubicBezTo>
                <a:lnTo>
                  <a:pt x="2392342" y="1373341"/>
                </a:lnTo>
                <a:lnTo>
                  <a:pt x="2392315" y="1373854"/>
                </a:lnTo>
                <a:lnTo>
                  <a:pt x="2374407" y="1372169"/>
                </a:lnTo>
                <a:cubicBezTo>
                  <a:pt x="2340540" y="1371623"/>
                  <a:pt x="2307190" y="1368535"/>
                  <a:pt x="2274580" y="1362780"/>
                </a:cubicBezTo>
                <a:cubicBezTo>
                  <a:pt x="2268746" y="1363214"/>
                  <a:pt x="2263171" y="1362231"/>
                  <a:pt x="2257615" y="1361184"/>
                </a:cubicBezTo>
                <a:lnTo>
                  <a:pt x="2257494" y="1359994"/>
                </a:lnTo>
                <a:cubicBezTo>
                  <a:pt x="1882094" y="1298446"/>
                  <a:pt x="1588095" y="1007510"/>
                  <a:pt x="1535500" y="641878"/>
                </a:cubicBezTo>
                <a:cubicBezTo>
                  <a:pt x="1535326" y="641823"/>
                  <a:pt x="1535149" y="641818"/>
                  <a:pt x="1534972" y="641812"/>
                </a:cubicBezTo>
                <a:lnTo>
                  <a:pt x="1534408" y="634895"/>
                </a:lnTo>
                <a:cubicBezTo>
                  <a:pt x="1529117" y="603550"/>
                  <a:pt x="1526553" y="571542"/>
                  <a:pt x="1526597" y="539073"/>
                </a:cubicBezTo>
                <a:cubicBezTo>
                  <a:pt x="1525224" y="533241"/>
                  <a:pt x="1525164" y="527369"/>
                  <a:pt x="1525164" y="521483"/>
                </a:cubicBezTo>
                <a:close/>
                <a:moveTo>
                  <a:pt x="1525164" y="2279702"/>
                </a:moveTo>
                <a:lnTo>
                  <a:pt x="1525785" y="2267848"/>
                </a:lnTo>
                <a:lnTo>
                  <a:pt x="1526306" y="2267882"/>
                </a:lnTo>
                <a:lnTo>
                  <a:pt x="1526333" y="2267371"/>
                </a:lnTo>
                <a:lnTo>
                  <a:pt x="1544208" y="2269052"/>
                </a:lnTo>
                <a:cubicBezTo>
                  <a:pt x="1578088" y="2269598"/>
                  <a:pt x="1611450" y="2272687"/>
                  <a:pt x="1644072" y="2278445"/>
                </a:cubicBezTo>
                <a:cubicBezTo>
                  <a:pt x="1649905" y="2278011"/>
                  <a:pt x="1655479" y="2278993"/>
                  <a:pt x="1661032" y="2280040"/>
                </a:cubicBezTo>
                <a:lnTo>
                  <a:pt x="1661154" y="2281230"/>
                </a:lnTo>
                <a:cubicBezTo>
                  <a:pt x="2036554" y="2342777"/>
                  <a:pt x="2330554" y="2633713"/>
                  <a:pt x="2383148" y="2999346"/>
                </a:cubicBezTo>
                <a:cubicBezTo>
                  <a:pt x="2383324" y="2999401"/>
                  <a:pt x="2383501" y="2999406"/>
                  <a:pt x="2383678" y="2999411"/>
                </a:cubicBezTo>
                <a:lnTo>
                  <a:pt x="2384242" y="3006343"/>
                </a:lnTo>
                <a:lnTo>
                  <a:pt x="2391022" y="3089525"/>
                </a:lnTo>
                <a:lnTo>
                  <a:pt x="2140581" y="3089525"/>
                </a:lnTo>
                <a:lnTo>
                  <a:pt x="2120847" y="3084683"/>
                </a:lnTo>
                <a:cubicBezTo>
                  <a:pt x="1812366" y="2982764"/>
                  <a:pt x="1581520" y="2720025"/>
                  <a:pt x="1535500" y="2400097"/>
                </a:cubicBezTo>
                <a:cubicBezTo>
                  <a:pt x="1535326" y="2400042"/>
                  <a:pt x="1535149" y="2400037"/>
                  <a:pt x="1534972" y="2400032"/>
                </a:cubicBezTo>
                <a:lnTo>
                  <a:pt x="1534408" y="2393114"/>
                </a:lnTo>
                <a:cubicBezTo>
                  <a:pt x="1529117" y="2361770"/>
                  <a:pt x="1526553" y="2329761"/>
                  <a:pt x="1526597" y="2297292"/>
                </a:cubicBezTo>
                <a:cubicBezTo>
                  <a:pt x="1525224" y="2291461"/>
                  <a:pt x="1525164" y="2285589"/>
                  <a:pt x="1525164" y="2279702"/>
                </a:cubicBezTo>
                <a:close/>
                <a:moveTo>
                  <a:pt x="1525162" y="486299"/>
                </a:moveTo>
                <a:cubicBezTo>
                  <a:pt x="1525162" y="480458"/>
                  <a:pt x="1525222" y="474631"/>
                  <a:pt x="1526595" y="468842"/>
                </a:cubicBezTo>
                <a:cubicBezTo>
                  <a:pt x="1526551" y="436636"/>
                  <a:pt x="1529114" y="404884"/>
                  <a:pt x="1534403" y="373792"/>
                </a:cubicBezTo>
                <a:lnTo>
                  <a:pt x="1534969" y="366915"/>
                </a:lnTo>
                <a:cubicBezTo>
                  <a:pt x="1535145" y="366910"/>
                  <a:pt x="1535323" y="366905"/>
                  <a:pt x="1535497" y="366850"/>
                </a:cubicBezTo>
                <a:cubicBezTo>
                  <a:pt x="1549256" y="271960"/>
                  <a:pt x="1579531" y="182140"/>
                  <a:pt x="1623594" y="100280"/>
                </a:cubicBezTo>
                <a:lnTo>
                  <a:pt x="1689117" y="0"/>
                </a:lnTo>
                <a:lnTo>
                  <a:pt x="1865257" y="0"/>
                </a:lnTo>
                <a:lnTo>
                  <a:pt x="1793882" y="79433"/>
                </a:lnTo>
                <a:cubicBezTo>
                  <a:pt x="1736067" y="159050"/>
                  <a:pt x="1694939" y="250706"/>
                  <a:pt x="1675140" y="349642"/>
                </a:cubicBezTo>
                <a:cubicBezTo>
                  <a:pt x="1866621" y="309201"/>
                  <a:pt x="2030172" y="197965"/>
                  <a:pt x="2134358" y="45955"/>
                </a:cubicBezTo>
                <a:lnTo>
                  <a:pt x="2157611" y="0"/>
                </a:lnTo>
                <a:lnTo>
                  <a:pt x="2313103" y="0"/>
                </a:lnTo>
                <a:lnTo>
                  <a:pt x="2258874" y="99096"/>
                </a:lnTo>
                <a:cubicBezTo>
                  <a:pt x="2129392" y="299632"/>
                  <a:pt x="1913691" y="443705"/>
                  <a:pt x="1661151" y="484784"/>
                </a:cubicBezTo>
                <a:lnTo>
                  <a:pt x="1661030" y="485964"/>
                </a:lnTo>
                <a:cubicBezTo>
                  <a:pt x="1655475" y="487004"/>
                  <a:pt x="1649900" y="487979"/>
                  <a:pt x="1644066" y="487548"/>
                </a:cubicBezTo>
                <a:cubicBezTo>
                  <a:pt x="1611457" y="493257"/>
                  <a:pt x="1578105" y="496322"/>
                  <a:pt x="1544239" y="496864"/>
                </a:cubicBezTo>
                <a:lnTo>
                  <a:pt x="1526331" y="498535"/>
                </a:lnTo>
                <a:lnTo>
                  <a:pt x="1526304" y="498027"/>
                </a:lnTo>
                <a:lnTo>
                  <a:pt x="1525782" y="498061"/>
                </a:lnTo>
                <a:cubicBezTo>
                  <a:pt x="1525190" y="494151"/>
                  <a:pt x="1525162" y="490228"/>
                  <a:pt x="1525162" y="486299"/>
                </a:cubicBezTo>
                <a:close/>
                <a:moveTo>
                  <a:pt x="1525161" y="2244520"/>
                </a:moveTo>
                <a:cubicBezTo>
                  <a:pt x="1525161" y="2238678"/>
                  <a:pt x="1525222" y="2232850"/>
                  <a:pt x="1526595" y="2227062"/>
                </a:cubicBezTo>
                <a:cubicBezTo>
                  <a:pt x="1526551" y="2194855"/>
                  <a:pt x="1529114" y="2163105"/>
                  <a:pt x="1534403" y="2132012"/>
                </a:cubicBezTo>
                <a:lnTo>
                  <a:pt x="1534969" y="2125135"/>
                </a:lnTo>
                <a:cubicBezTo>
                  <a:pt x="1535145" y="2125130"/>
                  <a:pt x="1535322" y="2125125"/>
                  <a:pt x="1535497" y="2125070"/>
                </a:cubicBezTo>
                <a:cubicBezTo>
                  <a:pt x="1588092" y="1762307"/>
                  <a:pt x="1882092" y="1473657"/>
                  <a:pt x="2257491" y="1412593"/>
                </a:cubicBezTo>
                <a:lnTo>
                  <a:pt x="2257613" y="1411413"/>
                </a:lnTo>
                <a:cubicBezTo>
                  <a:pt x="2263167" y="1410375"/>
                  <a:pt x="2268741" y="1409399"/>
                  <a:pt x="2274574" y="1409831"/>
                </a:cubicBezTo>
                <a:cubicBezTo>
                  <a:pt x="2307195" y="1404118"/>
                  <a:pt x="2340559" y="1401053"/>
                  <a:pt x="2374437" y="1400511"/>
                </a:cubicBezTo>
                <a:lnTo>
                  <a:pt x="2392313" y="1398843"/>
                </a:lnTo>
                <a:lnTo>
                  <a:pt x="2392341" y="1399351"/>
                </a:lnTo>
                <a:lnTo>
                  <a:pt x="2392861" y="1399317"/>
                </a:lnTo>
                <a:lnTo>
                  <a:pt x="2393483" y="1411078"/>
                </a:lnTo>
                <a:cubicBezTo>
                  <a:pt x="2393483" y="1416918"/>
                  <a:pt x="2393421" y="1422743"/>
                  <a:pt x="2392048" y="1428529"/>
                </a:cubicBezTo>
                <a:cubicBezTo>
                  <a:pt x="2392092" y="1460743"/>
                  <a:pt x="2389530" y="1492501"/>
                  <a:pt x="2384237" y="1523599"/>
                </a:cubicBezTo>
                <a:lnTo>
                  <a:pt x="2383674" y="1530463"/>
                </a:lnTo>
                <a:cubicBezTo>
                  <a:pt x="2383497" y="1530468"/>
                  <a:pt x="2383321" y="1530472"/>
                  <a:pt x="2383145" y="1530527"/>
                </a:cubicBezTo>
                <a:cubicBezTo>
                  <a:pt x="2330551" y="1893288"/>
                  <a:pt x="2036552" y="2181939"/>
                  <a:pt x="1661151" y="2243004"/>
                </a:cubicBezTo>
                <a:lnTo>
                  <a:pt x="1661030" y="2244184"/>
                </a:lnTo>
                <a:cubicBezTo>
                  <a:pt x="1655475" y="2245223"/>
                  <a:pt x="1649900" y="2246198"/>
                  <a:pt x="1644066" y="2245767"/>
                </a:cubicBezTo>
                <a:cubicBezTo>
                  <a:pt x="1611457" y="2251477"/>
                  <a:pt x="1578105" y="2254542"/>
                  <a:pt x="1544238" y="2255084"/>
                </a:cubicBezTo>
                <a:lnTo>
                  <a:pt x="1526331" y="2256755"/>
                </a:lnTo>
                <a:lnTo>
                  <a:pt x="1526304" y="2256246"/>
                </a:lnTo>
                <a:lnTo>
                  <a:pt x="1525782" y="2256280"/>
                </a:lnTo>
                <a:cubicBezTo>
                  <a:pt x="1525190" y="2252372"/>
                  <a:pt x="1525161" y="2248449"/>
                  <a:pt x="1525161" y="2244520"/>
                </a:cubicBezTo>
                <a:close/>
                <a:moveTo>
                  <a:pt x="785360" y="1223782"/>
                </a:moveTo>
                <a:cubicBezTo>
                  <a:pt x="1073241" y="1162499"/>
                  <a:pt x="1297991" y="939930"/>
                  <a:pt x="1353724" y="659222"/>
                </a:cubicBezTo>
                <a:cubicBezTo>
                  <a:pt x="1065844" y="720505"/>
                  <a:pt x="841092" y="943074"/>
                  <a:pt x="785360" y="1223782"/>
                </a:cubicBezTo>
                <a:close/>
                <a:moveTo>
                  <a:pt x="785360" y="1547735"/>
                </a:moveTo>
                <a:cubicBezTo>
                  <a:pt x="841093" y="1826239"/>
                  <a:pt x="1065843" y="2047060"/>
                  <a:pt x="1353724" y="2107862"/>
                </a:cubicBezTo>
                <a:cubicBezTo>
                  <a:pt x="1297992" y="1829358"/>
                  <a:pt x="1073241" y="1608537"/>
                  <a:pt x="785360" y="1547735"/>
                </a:cubicBezTo>
                <a:close/>
                <a:moveTo>
                  <a:pt x="785360" y="2982001"/>
                </a:moveTo>
                <a:cubicBezTo>
                  <a:pt x="1073241" y="2920718"/>
                  <a:pt x="1297991" y="2698150"/>
                  <a:pt x="1353724" y="2417442"/>
                </a:cubicBezTo>
                <a:cubicBezTo>
                  <a:pt x="1065843" y="2478725"/>
                  <a:pt x="841092" y="2701294"/>
                  <a:pt x="785360" y="2982001"/>
                </a:cubicBezTo>
                <a:close/>
                <a:moveTo>
                  <a:pt x="715762" y="0"/>
                </a:moveTo>
                <a:lnTo>
                  <a:pt x="871255" y="0"/>
                </a:lnTo>
                <a:lnTo>
                  <a:pt x="894508" y="45955"/>
                </a:lnTo>
                <a:cubicBezTo>
                  <a:pt x="998693" y="197966"/>
                  <a:pt x="1162244" y="309201"/>
                  <a:pt x="1353724" y="349642"/>
                </a:cubicBezTo>
                <a:cubicBezTo>
                  <a:pt x="1333926" y="250706"/>
                  <a:pt x="1292798" y="159050"/>
                  <a:pt x="1234983" y="79433"/>
                </a:cubicBezTo>
                <a:lnTo>
                  <a:pt x="1163608" y="0"/>
                </a:lnTo>
                <a:lnTo>
                  <a:pt x="1339748" y="0"/>
                </a:lnTo>
                <a:lnTo>
                  <a:pt x="1405271" y="100280"/>
                </a:lnTo>
                <a:cubicBezTo>
                  <a:pt x="1449334" y="182140"/>
                  <a:pt x="1479609" y="271960"/>
                  <a:pt x="1493366" y="366850"/>
                </a:cubicBezTo>
                <a:cubicBezTo>
                  <a:pt x="1493542" y="366905"/>
                  <a:pt x="1493719" y="366910"/>
                  <a:pt x="1493895" y="366914"/>
                </a:cubicBezTo>
                <a:lnTo>
                  <a:pt x="1494460" y="373792"/>
                </a:lnTo>
                <a:cubicBezTo>
                  <a:pt x="1499750" y="404884"/>
                  <a:pt x="1502312" y="436636"/>
                  <a:pt x="1502268" y="468842"/>
                </a:cubicBezTo>
                <a:cubicBezTo>
                  <a:pt x="1503641" y="474631"/>
                  <a:pt x="1503703" y="480458"/>
                  <a:pt x="1503703" y="486299"/>
                </a:cubicBezTo>
                <a:cubicBezTo>
                  <a:pt x="1503703" y="490229"/>
                  <a:pt x="1503674" y="494151"/>
                  <a:pt x="1503082" y="498061"/>
                </a:cubicBezTo>
                <a:lnTo>
                  <a:pt x="1502560" y="498027"/>
                </a:lnTo>
                <a:lnTo>
                  <a:pt x="1502533" y="498535"/>
                </a:lnTo>
                <a:lnTo>
                  <a:pt x="1484625" y="496864"/>
                </a:lnTo>
                <a:cubicBezTo>
                  <a:pt x="1450758" y="496322"/>
                  <a:pt x="1417408" y="493257"/>
                  <a:pt x="1384798" y="487548"/>
                </a:cubicBezTo>
                <a:cubicBezTo>
                  <a:pt x="1378964" y="487979"/>
                  <a:pt x="1373389" y="487004"/>
                  <a:pt x="1367833" y="485964"/>
                </a:cubicBezTo>
                <a:lnTo>
                  <a:pt x="1367712" y="484784"/>
                </a:lnTo>
                <a:cubicBezTo>
                  <a:pt x="1115174" y="443705"/>
                  <a:pt x="899474" y="299632"/>
                  <a:pt x="769992" y="99096"/>
                </a:cubicBezTo>
                <a:close/>
                <a:moveTo>
                  <a:pt x="637843" y="3089525"/>
                </a:moveTo>
                <a:lnTo>
                  <a:pt x="644623" y="3006343"/>
                </a:lnTo>
                <a:lnTo>
                  <a:pt x="645189" y="2999411"/>
                </a:lnTo>
                <a:cubicBezTo>
                  <a:pt x="645364" y="2999406"/>
                  <a:pt x="645542" y="2999401"/>
                  <a:pt x="645717" y="2999346"/>
                </a:cubicBezTo>
                <a:cubicBezTo>
                  <a:pt x="698313" y="2633713"/>
                  <a:pt x="992312" y="2342777"/>
                  <a:pt x="1367711" y="2281230"/>
                </a:cubicBezTo>
                <a:lnTo>
                  <a:pt x="1367833" y="2280040"/>
                </a:lnTo>
                <a:cubicBezTo>
                  <a:pt x="1373387" y="2278993"/>
                  <a:pt x="1378961" y="2278011"/>
                  <a:pt x="1384794" y="2278445"/>
                </a:cubicBezTo>
                <a:cubicBezTo>
                  <a:pt x="1417415" y="2272687"/>
                  <a:pt x="1450779" y="2269598"/>
                  <a:pt x="1484657" y="2269052"/>
                </a:cubicBezTo>
                <a:lnTo>
                  <a:pt x="1502533" y="2267371"/>
                </a:lnTo>
                <a:lnTo>
                  <a:pt x="1502560" y="2267882"/>
                </a:lnTo>
                <a:lnTo>
                  <a:pt x="1503081" y="2267848"/>
                </a:lnTo>
                <a:lnTo>
                  <a:pt x="1503703" y="2279702"/>
                </a:lnTo>
                <a:cubicBezTo>
                  <a:pt x="1503703" y="2285589"/>
                  <a:pt x="1503641" y="2291461"/>
                  <a:pt x="1502268" y="2297292"/>
                </a:cubicBezTo>
                <a:cubicBezTo>
                  <a:pt x="1502312" y="2329761"/>
                  <a:pt x="1499749" y="2361770"/>
                  <a:pt x="1494457" y="2393114"/>
                </a:cubicBezTo>
                <a:lnTo>
                  <a:pt x="1493894" y="2400032"/>
                </a:lnTo>
                <a:cubicBezTo>
                  <a:pt x="1493716" y="2400037"/>
                  <a:pt x="1493541" y="2400042"/>
                  <a:pt x="1493365" y="2400097"/>
                </a:cubicBezTo>
                <a:cubicBezTo>
                  <a:pt x="1447346" y="2720025"/>
                  <a:pt x="1216500" y="2982764"/>
                  <a:pt x="908018" y="3084683"/>
                </a:cubicBezTo>
                <a:lnTo>
                  <a:pt x="888285" y="3089525"/>
                </a:lnTo>
                <a:close/>
                <a:moveTo>
                  <a:pt x="635382" y="1361522"/>
                </a:moveTo>
                <a:cubicBezTo>
                  <a:pt x="635382" y="1355634"/>
                  <a:pt x="635442" y="1349760"/>
                  <a:pt x="636815" y="1343926"/>
                </a:cubicBezTo>
                <a:cubicBezTo>
                  <a:pt x="636771" y="1311465"/>
                  <a:pt x="639334" y="1279462"/>
                  <a:pt x="644623" y="1248124"/>
                </a:cubicBezTo>
                <a:lnTo>
                  <a:pt x="645189" y="1241192"/>
                </a:lnTo>
                <a:cubicBezTo>
                  <a:pt x="645365" y="1241187"/>
                  <a:pt x="645543" y="1241182"/>
                  <a:pt x="645717" y="1241127"/>
                </a:cubicBezTo>
                <a:cubicBezTo>
                  <a:pt x="698313" y="875493"/>
                  <a:pt x="992312" y="584557"/>
                  <a:pt x="1367711" y="523010"/>
                </a:cubicBezTo>
                <a:lnTo>
                  <a:pt x="1367833" y="521820"/>
                </a:lnTo>
                <a:cubicBezTo>
                  <a:pt x="1373387" y="520774"/>
                  <a:pt x="1378961" y="519792"/>
                  <a:pt x="1384794" y="520226"/>
                </a:cubicBezTo>
                <a:cubicBezTo>
                  <a:pt x="1417415" y="514468"/>
                  <a:pt x="1450779" y="511379"/>
                  <a:pt x="1484657" y="510833"/>
                </a:cubicBezTo>
                <a:lnTo>
                  <a:pt x="1502533" y="509151"/>
                </a:lnTo>
                <a:lnTo>
                  <a:pt x="1502560" y="509663"/>
                </a:lnTo>
                <a:lnTo>
                  <a:pt x="1503081" y="509629"/>
                </a:lnTo>
                <a:lnTo>
                  <a:pt x="1503703" y="521483"/>
                </a:lnTo>
                <a:cubicBezTo>
                  <a:pt x="1503703" y="527369"/>
                  <a:pt x="1503641" y="533241"/>
                  <a:pt x="1502268" y="539073"/>
                </a:cubicBezTo>
                <a:cubicBezTo>
                  <a:pt x="1502312" y="571542"/>
                  <a:pt x="1499749" y="603550"/>
                  <a:pt x="1494457" y="634895"/>
                </a:cubicBezTo>
                <a:lnTo>
                  <a:pt x="1493894" y="641812"/>
                </a:lnTo>
                <a:cubicBezTo>
                  <a:pt x="1493716" y="641818"/>
                  <a:pt x="1493541" y="641823"/>
                  <a:pt x="1493365" y="641878"/>
                </a:cubicBezTo>
                <a:cubicBezTo>
                  <a:pt x="1440771" y="1007510"/>
                  <a:pt x="1146772" y="1298446"/>
                  <a:pt x="771371" y="1359994"/>
                </a:cubicBezTo>
                <a:lnTo>
                  <a:pt x="771250" y="1361184"/>
                </a:lnTo>
                <a:cubicBezTo>
                  <a:pt x="765695" y="1362231"/>
                  <a:pt x="760120" y="1363214"/>
                  <a:pt x="754286" y="1362780"/>
                </a:cubicBezTo>
                <a:cubicBezTo>
                  <a:pt x="721677" y="1368535"/>
                  <a:pt x="688326" y="1371623"/>
                  <a:pt x="654458" y="1372169"/>
                </a:cubicBezTo>
                <a:lnTo>
                  <a:pt x="636551" y="1373854"/>
                </a:lnTo>
                <a:lnTo>
                  <a:pt x="636524" y="1373341"/>
                </a:lnTo>
                <a:lnTo>
                  <a:pt x="636002" y="1373376"/>
                </a:lnTo>
                <a:cubicBezTo>
                  <a:pt x="635410" y="1369436"/>
                  <a:pt x="635382" y="1365482"/>
                  <a:pt x="635382" y="1361522"/>
                </a:cubicBezTo>
                <a:close/>
                <a:moveTo>
                  <a:pt x="635382" y="1411078"/>
                </a:moveTo>
                <a:lnTo>
                  <a:pt x="636003" y="1399317"/>
                </a:lnTo>
                <a:lnTo>
                  <a:pt x="636524" y="1399351"/>
                </a:lnTo>
                <a:lnTo>
                  <a:pt x="636551" y="1398843"/>
                </a:lnTo>
                <a:lnTo>
                  <a:pt x="654426" y="1400511"/>
                </a:lnTo>
                <a:cubicBezTo>
                  <a:pt x="688306" y="1401053"/>
                  <a:pt x="721668" y="1404118"/>
                  <a:pt x="754290" y="1409831"/>
                </a:cubicBezTo>
                <a:cubicBezTo>
                  <a:pt x="760124" y="1409399"/>
                  <a:pt x="765697" y="1410375"/>
                  <a:pt x="771250" y="1411413"/>
                </a:cubicBezTo>
                <a:lnTo>
                  <a:pt x="771372" y="1412593"/>
                </a:lnTo>
                <a:cubicBezTo>
                  <a:pt x="1146772" y="1473657"/>
                  <a:pt x="1440771" y="1762307"/>
                  <a:pt x="1493366" y="2125070"/>
                </a:cubicBezTo>
                <a:cubicBezTo>
                  <a:pt x="1493542" y="2125125"/>
                  <a:pt x="1493718" y="2125130"/>
                  <a:pt x="1493895" y="2125135"/>
                </a:cubicBezTo>
                <a:lnTo>
                  <a:pt x="1494460" y="2132012"/>
                </a:lnTo>
                <a:cubicBezTo>
                  <a:pt x="1499750" y="2163105"/>
                  <a:pt x="1502312" y="2194855"/>
                  <a:pt x="1502268" y="2227062"/>
                </a:cubicBezTo>
                <a:cubicBezTo>
                  <a:pt x="1503641" y="2232850"/>
                  <a:pt x="1503703" y="2238678"/>
                  <a:pt x="1503703" y="2244520"/>
                </a:cubicBezTo>
                <a:cubicBezTo>
                  <a:pt x="1503703" y="2248449"/>
                  <a:pt x="1503674" y="2252372"/>
                  <a:pt x="1503082" y="2256280"/>
                </a:cubicBezTo>
                <a:lnTo>
                  <a:pt x="1502560" y="2256246"/>
                </a:lnTo>
                <a:lnTo>
                  <a:pt x="1502533" y="2256755"/>
                </a:lnTo>
                <a:lnTo>
                  <a:pt x="1484625" y="2255084"/>
                </a:lnTo>
                <a:cubicBezTo>
                  <a:pt x="1450758" y="2254542"/>
                  <a:pt x="1417407" y="2251477"/>
                  <a:pt x="1384798" y="2245767"/>
                </a:cubicBezTo>
                <a:cubicBezTo>
                  <a:pt x="1378964" y="2246198"/>
                  <a:pt x="1373389" y="2245223"/>
                  <a:pt x="1367833" y="2244184"/>
                </a:cubicBezTo>
                <a:lnTo>
                  <a:pt x="1367712" y="2243004"/>
                </a:lnTo>
                <a:cubicBezTo>
                  <a:pt x="992312" y="2181939"/>
                  <a:pt x="698313" y="1893288"/>
                  <a:pt x="645718" y="1530527"/>
                </a:cubicBezTo>
                <a:cubicBezTo>
                  <a:pt x="645544" y="1530472"/>
                  <a:pt x="645367" y="1530468"/>
                  <a:pt x="645190" y="1530463"/>
                </a:cubicBezTo>
                <a:lnTo>
                  <a:pt x="644626" y="1523599"/>
                </a:lnTo>
                <a:cubicBezTo>
                  <a:pt x="639335" y="1492501"/>
                  <a:pt x="636771" y="1460743"/>
                  <a:pt x="636815" y="1428529"/>
                </a:cubicBezTo>
                <a:cubicBezTo>
                  <a:pt x="635442" y="1422743"/>
                  <a:pt x="635382" y="1416918"/>
                  <a:pt x="635382" y="1411078"/>
                </a:cubicBezTo>
                <a:close/>
                <a:moveTo>
                  <a:pt x="0" y="120584"/>
                </a:moveTo>
                <a:lnTo>
                  <a:pt x="0" y="0"/>
                </a:lnTo>
                <a:lnTo>
                  <a:pt x="95071" y="0"/>
                </a:lnTo>
                <a:lnTo>
                  <a:pt x="23697" y="79433"/>
                </a:lnTo>
                <a:close/>
                <a:moveTo>
                  <a:pt x="0" y="459154"/>
                </a:moveTo>
                <a:lnTo>
                  <a:pt x="0" y="322913"/>
                </a:lnTo>
                <a:lnTo>
                  <a:pt x="85961" y="286715"/>
                </a:lnTo>
                <a:cubicBezTo>
                  <a:pt x="198873" y="230513"/>
                  <a:pt x="294715" y="147295"/>
                  <a:pt x="364172" y="45955"/>
                </a:cubicBezTo>
                <a:lnTo>
                  <a:pt x="387426" y="0"/>
                </a:lnTo>
                <a:lnTo>
                  <a:pt x="542918" y="0"/>
                </a:lnTo>
                <a:lnTo>
                  <a:pt x="488688" y="99096"/>
                </a:lnTo>
                <a:cubicBezTo>
                  <a:pt x="380786" y="266209"/>
                  <a:pt x="213011" y="394112"/>
                  <a:pt x="13938" y="455878"/>
                </a:cubicBezTo>
                <a:close/>
                <a:moveTo>
                  <a:pt x="0" y="1108862"/>
                </a:moveTo>
                <a:lnTo>
                  <a:pt x="0" y="893255"/>
                </a:lnTo>
                <a:lnTo>
                  <a:pt x="33376" y="945052"/>
                </a:lnTo>
                <a:cubicBezTo>
                  <a:pt x="138130" y="1084176"/>
                  <a:pt x="293395" y="1185481"/>
                  <a:pt x="473320" y="1223782"/>
                </a:cubicBezTo>
                <a:cubicBezTo>
                  <a:pt x="424556" y="978162"/>
                  <a:pt x="246384" y="777056"/>
                  <a:pt x="9746" y="689563"/>
                </a:cubicBezTo>
                <a:lnTo>
                  <a:pt x="0" y="686740"/>
                </a:lnTo>
                <a:lnTo>
                  <a:pt x="0" y="549764"/>
                </a:lnTo>
                <a:lnTo>
                  <a:pt x="27617" y="556541"/>
                </a:lnTo>
                <a:cubicBezTo>
                  <a:pt x="336096" y="658459"/>
                  <a:pt x="566943" y="921197"/>
                  <a:pt x="612962" y="1241127"/>
                </a:cubicBezTo>
                <a:cubicBezTo>
                  <a:pt x="613138" y="1241182"/>
                  <a:pt x="613315" y="1241187"/>
                  <a:pt x="613492" y="1241192"/>
                </a:cubicBezTo>
                <a:lnTo>
                  <a:pt x="614057" y="1248124"/>
                </a:lnTo>
                <a:cubicBezTo>
                  <a:pt x="619347" y="1279462"/>
                  <a:pt x="621909" y="1311465"/>
                  <a:pt x="621865" y="1343926"/>
                </a:cubicBezTo>
                <a:cubicBezTo>
                  <a:pt x="623237" y="1349760"/>
                  <a:pt x="623299" y="1355634"/>
                  <a:pt x="623299" y="1361522"/>
                </a:cubicBezTo>
                <a:cubicBezTo>
                  <a:pt x="623299" y="1365482"/>
                  <a:pt x="623271" y="1369436"/>
                  <a:pt x="622679" y="1373376"/>
                </a:cubicBezTo>
                <a:lnTo>
                  <a:pt x="622157" y="1373341"/>
                </a:lnTo>
                <a:lnTo>
                  <a:pt x="622129" y="1373854"/>
                </a:lnTo>
                <a:lnTo>
                  <a:pt x="604221" y="1372169"/>
                </a:lnTo>
                <a:cubicBezTo>
                  <a:pt x="570354" y="1371623"/>
                  <a:pt x="537004" y="1368535"/>
                  <a:pt x="504394" y="1362780"/>
                </a:cubicBezTo>
                <a:cubicBezTo>
                  <a:pt x="498560" y="1363214"/>
                  <a:pt x="492985" y="1362231"/>
                  <a:pt x="487429" y="1361184"/>
                </a:cubicBezTo>
                <a:lnTo>
                  <a:pt x="487308" y="1359994"/>
                </a:lnTo>
                <a:cubicBezTo>
                  <a:pt x="299609" y="1329221"/>
                  <a:pt x="132258" y="1241100"/>
                  <a:pt x="5260" y="1114967"/>
                </a:cubicBezTo>
                <a:close/>
                <a:moveTo>
                  <a:pt x="0" y="2216459"/>
                </a:moveTo>
                <a:lnTo>
                  <a:pt x="0" y="2080559"/>
                </a:lnTo>
                <a:lnTo>
                  <a:pt x="9744" y="2077760"/>
                </a:lnTo>
                <a:cubicBezTo>
                  <a:pt x="246382" y="1990953"/>
                  <a:pt x="424553" y="1791426"/>
                  <a:pt x="473318" y="1547735"/>
                </a:cubicBezTo>
                <a:cubicBezTo>
                  <a:pt x="293393" y="1585736"/>
                  <a:pt x="138127" y="1686244"/>
                  <a:pt x="33374" y="1824276"/>
                </a:cubicBezTo>
                <a:lnTo>
                  <a:pt x="0" y="1875663"/>
                </a:lnTo>
                <a:lnTo>
                  <a:pt x="0" y="1661750"/>
                </a:lnTo>
                <a:lnTo>
                  <a:pt x="5257" y="1655695"/>
                </a:lnTo>
                <a:cubicBezTo>
                  <a:pt x="132256" y="1530554"/>
                  <a:pt x="299606" y="1443125"/>
                  <a:pt x="487305" y="1412593"/>
                </a:cubicBezTo>
                <a:lnTo>
                  <a:pt x="487427" y="1411413"/>
                </a:lnTo>
                <a:cubicBezTo>
                  <a:pt x="492981" y="1410375"/>
                  <a:pt x="498555" y="1409399"/>
                  <a:pt x="504388" y="1409831"/>
                </a:cubicBezTo>
                <a:cubicBezTo>
                  <a:pt x="537009" y="1404118"/>
                  <a:pt x="570373" y="1401053"/>
                  <a:pt x="604251" y="1400511"/>
                </a:cubicBezTo>
                <a:lnTo>
                  <a:pt x="622127" y="1398843"/>
                </a:lnTo>
                <a:lnTo>
                  <a:pt x="622154" y="1399351"/>
                </a:lnTo>
                <a:lnTo>
                  <a:pt x="622675" y="1399317"/>
                </a:lnTo>
                <a:lnTo>
                  <a:pt x="623297" y="1411078"/>
                </a:lnTo>
                <a:cubicBezTo>
                  <a:pt x="623297" y="1416918"/>
                  <a:pt x="623235" y="1422743"/>
                  <a:pt x="621863" y="1428529"/>
                </a:cubicBezTo>
                <a:cubicBezTo>
                  <a:pt x="621907" y="1460743"/>
                  <a:pt x="619344" y="1492501"/>
                  <a:pt x="614051" y="1523599"/>
                </a:cubicBezTo>
                <a:lnTo>
                  <a:pt x="613488" y="1530463"/>
                </a:lnTo>
                <a:cubicBezTo>
                  <a:pt x="613311" y="1530468"/>
                  <a:pt x="613135" y="1530472"/>
                  <a:pt x="612959" y="1530527"/>
                </a:cubicBezTo>
                <a:cubicBezTo>
                  <a:pt x="566940" y="1847943"/>
                  <a:pt x="336094" y="2108619"/>
                  <a:pt x="27613" y="2209736"/>
                </a:cubicBezTo>
                <a:close/>
                <a:moveTo>
                  <a:pt x="0" y="2867081"/>
                </a:moveTo>
                <a:lnTo>
                  <a:pt x="0" y="2651475"/>
                </a:lnTo>
                <a:lnTo>
                  <a:pt x="33376" y="2703272"/>
                </a:lnTo>
                <a:cubicBezTo>
                  <a:pt x="138130" y="2842396"/>
                  <a:pt x="293395" y="2943700"/>
                  <a:pt x="473320" y="2982001"/>
                </a:cubicBezTo>
                <a:cubicBezTo>
                  <a:pt x="424556" y="2736382"/>
                  <a:pt x="246384" y="2535275"/>
                  <a:pt x="9746" y="2447782"/>
                </a:cubicBezTo>
                <a:lnTo>
                  <a:pt x="0" y="2444960"/>
                </a:lnTo>
                <a:lnTo>
                  <a:pt x="0" y="2307984"/>
                </a:lnTo>
                <a:lnTo>
                  <a:pt x="27617" y="2314760"/>
                </a:lnTo>
                <a:cubicBezTo>
                  <a:pt x="336096" y="2416678"/>
                  <a:pt x="566943" y="2679417"/>
                  <a:pt x="612962" y="2999346"/>
                </a:cubicBezTo>
                <a:cubicBezTo>
                  <a:pt x="613138" y="2999401"/>
                  <a:pt x="613315" y="2999406"/>
                  <a:pt x="613492" y="2999411"/>
                </a:cubicBezTo>
                <a:lnTo>
                  <a:pt x="614056" y="3006343"/>
                </a:lnTo>
                <a:lnTo>
                  <a:pt x="620836" y="3089525"/>
                </a:lnTo>
                <a:lnTo>
                  <a:pt x="370396" y="3089525"/>
                </a:lnTo>
                <a:lnTo>
                  <a:pt x="350661" y="3084682"/>
                </a:lnTo>
                <a:cubicBezTo>
                  <a:pt x="218455" y="3041003"/>
                  <a:pt x="100509" y="2967785"/>
                  <a:pt x="5260" y="2873187"/>
                </a:cubicBezTo>
                <a:close/>
              </a:path>
            </a:pathLst>
          </a:custGeom>
          <a:solidFill>
            <a:schemeClr val="accent1">
              <a:lumMod val="60000"/>
              <a:lumOff val="40000"/>
            </a:schemeClr>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a:extLst>
              <a:ext uri="{FF2B5EF4-FFF2-40B4-BE49-F238E27FC236}">
                <a16:creationId xmlns:a16="http://schemas.microsoft.com/office/drawing/2014/main" id="{99237721-19CF-41B1-AA0A-E1E1A8282D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24317" y="4576004"/>
            <a:ext cx="457200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FE7C8678-3342-4AAB-8555-9D4B9B6A5B4D}"/>
              </a:ext>
            </a:extLst>
          </p:cNvPr>
          <p:cNvSpPr txBox="1"/>
          <p:nvPr/>
        </p:nvSpPr>
        <p:spPr>
          <a:xfrm>
            <a:off x="4215306" y="1175228"/>
            <a:ext cx="7005922" cy="4801314"/>
          </a:xfrm>
          <a:prstGeom prst="rect">
            <a:avLst/>
          </a:prstGeom>
          <a:noFill/>
        </p:spPr>
        <p:txBody>
          <a:bodyPr wrap="square">
            <a:spAutoFit/>
          </a:bodyPr>
          <a:lstStyle/>
          <a:p>
            <a:pPr lvl="8"/>
            <a:endParaRPr lang="en-GB" altLang="en-US" dirty="0">
              <a:solidFill>
                <a:schemeClr val="bg1"/>
              </a:solidFill>
              <a:cs typeface="Arial" panose="020B0604020202020204" pitchFamily="34" charset="0"/>
            </a:endParaRPr>
          </a:p>
          <a:p>
            <a:pPr marL="0" indent="0">
              <a:buNone/>
            </a:pPr>
            <a:endParaRPr lang="en-GB" dirty="0">
              <a:solidFill>
                <a:schemeClr val="bg1"/>
              </a:solidFill>
              <a:cs typeface="Arial" panose="020B0604020202020204" pitchFamily="34" charset="0"/>
            </a:endParaRPr>
          </a:p>
          <a:p>
            <a:pPr>
              <a:buFont typeface="Wingdings" panose="05000000000000000000" pitchFamily="2" charset="2"/>
              <a:buChar char="§"/>
            </a:pPr>
            <a:r>
              <a:rPr lang="en-GB" dirty="0">
                <a:solidFill>
                  <a:schemeClr val="bg1"/>
                </a:solidFill>
                <a:cs typeface="Arial" panose="020B0604020202020204" pitchFamily="34" charset="0"/>
              </a:rPr>
              <a:t>  </a:t>
            </a:r>
            <a:r>
              <a:rPr lang="en-GB" altLang="en-US" dirty="0">
                <a:solidFill>
                  <a:schemeClr val="bg1"/>
                </a:solidFill>
                <a:cs typeface="Arial" panose="020B0604020202020204" pitchFamily="34" charset="0"/>
              </a:rPr>
              <a:t>This will be the most substantial section of your commentary. </a:t>
            </a:r>
          </a:p>
          <a:p>
            <a:pPr>
              <a:buFont typeface="Wingdings" panose="05000000000000000000" pitchFamily="2" charset="2"/>
              <a:buChar char="§"/>
            </a:pPr>
            <a:r>
              <a:rPr lang="en-GB" dirty="0">
                <a:solidFill>
                  <a:schemeClr val="bg1"/>
                </a:solidFill>
                <a:cs typeface="Arial" panose="020B0604020202020204" pitchFamily="34" charset="0"/>
              </a:rPr>
              <a:t>  How have you </a:t>
            </a:r>
            <a:r>
              <a:rPr lang="en-GB" b="1" dirty="0">
                <a:solidFill>
                  <a:schemeClr val="bg1"/>
                </a:solidFill>
                <a:cs typeface="Arial" panose="020B0604020202020204" pitchFamily="34" charset="0"/>
              </a:rPr>
              <a:t>attempted to achieve </a:t>
            </a:r>
            <a:r>
              <a:rPr lang="en-GB" dirty="0">
                <a:solidFill>
                  <a:schemeClr val="bg1"/>
                </a:solidFill>
                <a:cs typeface="Arial" panose="020B0604020202020204" pitchFamily="34" charset="0"/>
              </a:rPr>
              <a:t>your aims? </a:t>
            </a:r>
          </a:p>
          <a:p>
            <a:pPr>
              <a:buFont typeface="Wingdings" panose="05000000000000000000" pitchFamily="2" charset="2"/>
              <a:buChar char="§"/>
            </a:pPr>
            <a:r>
              <a:rPr lang="en-GB" dirty="0">
                <a:solidFill>
                  <a:schemeClr val="bg1"/>
                </a:solidFill>
                <a:cs typeface="Arial" panose="020B0604020202020204" pitchFamily="34" charset="0"/>
              </a:rPr>
              <a:t>  How have you used certain</a:t>
            </a:r>
            <a:r>
              <a:rPr lang="en-GB" altLang="en-US" dirty="0">
                <a:solidFill>
                  <a:schemeClr val="bg1"/>
                </a:solidFill>
                <a:cs typeface="Arial" panose="020B0604020202020204" pitchFamily="34" charset="0"/>
              </a:rPr>
              <a:t> techniques and processes?</a:t>
            </a:r>
          </a:p>
          <a:p>
            <a:pPr>
              <a:buFont typeface="Wingdings" panose="05000000000000000000" pitchFamily="2" charset="2"/>
              <a:buChar char="§"/>
            </a:pPr>
            <a:r>
              <a:rPr lang="en-GB" altLang="en-US" dirty="0">
                <a:solidFill>
                  <a:schemeClr val="bg1"/>
                </a:solidFill>
                <a:cs typeface="Arial" panose="020B0604020202020204" pitchFamily="34" charset="0"/>
              </a:rPr>
              <a:t>  You should discuss some or all of the following and how and why you have used them:</a:t>
            </a:r>
          </a:p>
          <a:p>
            <a:pPr>
              <a:buFont typeface="Wingdings" panose="05000000000000000000" pitchFamily="2" charset="2"/>
              <a:buChar char="§"/>
            </a:pPr>
            <a:r>
              <a:rPr lang="en-GB" altLang="en-US" dirty="0">
                <a:solidFill>
                  <a:schemeClr val="bg1"/>
                </a:solidFill>
                <a:cs typeface="Arial" panose="020B0604020202020204" pitchFamily="34" charset="0"/>
              </a:rPr>
              <a:t>  Plot elements, setting, character development, dialogue, narrator, point of view, tense, balance of showing and telling, techniques related to your form, style and genre etc</a:t>
            </a:r>
            <a:endParaRPr lang="en-GB" dirty="0">
              <a:solidFill>
                <a:schemeClr val="bg1"/>
              </a:solidFill>
              <a:cs typeface="Arial" panose="020B0604020202020204" pitchFamily="34" charset="0"/>
            </a:endParaRPr>
          </a:p>
          <a:p>
            <a:pPr>
              <a:buFont typeface="Wingdings" panose="05000000000000000000" pitchFamily="2" charset="2"/>
              <a:buChar char="§"/>
            </a:pPr>
            <a:r>
              <a:rPr lang="en-GB" dirty="0">
                <a:solidFill>
                  <a:schemeClr val="bg1"/>
                </a:solidFill>
                <a:cs typeface="Arial" panose="020B0604020202020204" pitchFamily="34" charset="0"/>
              </a:rPr>
              <a:t>  Which are important to your piece and why? How did these develop? Did you redraft and change narrator, POV or tense, use flashback  or another element?</a:t>
            </a:r>
          </a:p>
          <a:p>
            <a:pPr>
              <a:buFont typeface="Wingdings" panose="05000000000000000000" pitchFamily="2" charset="2"/>
              <a:buChar char="§"/>
            </a:pPr>
            <a:r>
              <a:rPr lang="en-GB" dirty="0">
                <a:solidFill>
                  <a:schemeClr val="bg1"/>
                </a:solidFill>
                <a:cs typeface="Arial" panose="020B0604020202020204" pitchFamily="34" charset="0"/>
              </a:rPr>
              <a:t>  Give reasons for the choices you made and changes.</a:t>
            </a:r>
          </a:p>
          <a:p>
            <a:pPr>
              <a:buFont typeface="Wingdings" panose="05000000000000000000" pitchFamily="2" charset="2"/>
              <a:buChar char="§"/>
            </a:pPr>
            <a:r>
              <a:rPr lang="en-GB" dirty="0">
                <a:solidFill>
                  <a:schemeClr val="bg1"/>
                </a:solidFill>
                <a:cs typeface="Arial" panose="020B0604020202020204" pitchFamily="34" charset="0"/>
              </a:rPr>
              <a:t>  Give evidence, quote from your own work, quote from texts that explore these and fiction that uses these successfully</a:t>
            </a:r>
            <a:endParaRPr lang="en-GB" dirty="0">
              <a:solidFill>
                <a:schemeClr val="bg1"/>
              </a:solidFill>
            </a:endParaRPr>
          </a:p>
          <a:p>
            <a:pPr marL="0" indent="0">
              <a:buNone/>
            </a:pPr>
            <a:endParaRPr lang="en-GB" dirty="0">
              <a:solidFill>
                <a:schemeClr val="bg1"/>
              </a:solidFill>
            </a:endParaRPr>
          </a:p>
        </p:txBody>
      </p:sp>
    </p:spTree>
    <p:extLst>
      <p:ext uri="{BB962C8B-B14F-4D97-AF65-F5344CB8AC3E}">
        <p14:creationId xmlns:p14="http://schemas.microsoft.com/office/powerpoint/2010/main" val="1969002350"/>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CBDDD243-ED5F-4896-B18B-ABCF4B7E1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457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19E6BB3-DF2B-4751-97C5-B3DB949AED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71998"/>
            <a:ext cx="12188952" cy="228554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24128" y="4911819"/>
            <a:ext cx="9720072" cy="1499616"/>
          </a:xfrm>
        </p:spPr>
        <p:txBody>
          <a:bodyPr>
            <a:normAutofit/>
          </a:bodyPr>
          <a:lstStyle/>
          <a:p>
            <a:r>
              <a:rPr lang="en-GB" dirty="0">
                <a:solidFill>
                  <a:srgbClr val="FFFFFF"/>
                </a:solidFill>
              </a:rPr>
              <a:t>Theoretical considerations</a:t>
            </a:r>
            <a:br>
              <a:rPr lang="en-GB" dirty="0">
                <a:solidFill>
                  <a:srgbClr val="FFFFFF"/>
                </a:solidFill>
              </a:rPr>
            </a:br>
            <a:endParaRPr lang="en-GB" dirty="0">
              <a:solidFill>
                <a:srgbClr val="FFFFFF"/>
              </a:solidFill>
            </a:endParaRPr>
          </a:p>
        </p:txBody>
      </p:sp>
      <p:sp>
        <p:nvSpPr>
          <p:cNvPr id="7" name="Content Placeholder 6">
            <a:extLst>
              <a:ext uri="{FF2B5EF4-FFF2-40B4-BE49-F238E27FC236}">
                <a16:creationId xmlns:a16="http://schemas.microsoft.com/office/drawing/2014/main" id="{85A8FD79-5502-4526-8FA5-9BEA4F3FBAD7}"/>
              </a:ext>
            </a:extLst>
          </p:cNvPr>
          <p:cNvSpPr>
            <a:spLocks noGrp="1"/>
          </p:cNvSpPr>
          <p:nvPr>
            <p:ph idx="1"/>
          </p:nvPr>
        </p:nvSpPr>
        <p:spPr>
          <a:xfrm>
            <a:off x="383323" y="-15696"/>
            <a:ext cx="5903347" cy="5220123"/>
          </a:xfrm>
        </p:spPr>
        <p:txBody>
          <a:bodyPr anchor="ctr">
            <a:normAutofit/>
          </a:bodyPr>
          <a:lstStyle/>
          <a:p>
            <a:pPr marL="0" indent="0">
              <a:buNone/>
            </a:pPr>
            <a:r>
              <a:rPr lang="en-GB" sz="2000" dirty="0"/>
              <a:t>As well as literary and linguistic theories, this might include historical, medical, economic, political or environmental approaches. You may have focused on gender or Feminism, have a Marxist or psychoanalytical approach, or an interest in eco-criticism.</a:t>
            </a:r>
          </a:p>
          <a:p>
            <a:pPr marL="0" indent="0">
              <a:buNone/>
            </a:pPr>
            <a:r>
              <a:rPr lang="en-GB" sz="2000" dirty="0"/>
              <a:t>You may need to discuss these. Here are some examples:</a:t>
            </a:r>
          </a:p>
          <a:p>
            <a:pPr marL="0" indent="0">
              <a:buNone/>
            </a:pPr>
            <a:r>
              <a:rPr lang="en-GB" sz="2000" dirty="0"/>
              <a:t>“The aim was to contrast biological theory with the idea that individual lives have their own evolutionary process. The main character questions Darwin’s theories of evolution by asking…”</a:t>
            </a:r>
          </a:p>
          <a:p>
            <a:pPr marL="0" indent="0">
              <a:buNone/>
            </a:pPr>
            <a:r>
              <a:rPr lang="en-GB" sz="2000" dirty="0"/>
              <a:t>“Historically, witches have been portrayed as unstable. Archive sources from the seventeenth century suggest…”</a:t>
            </a:r>
          </a:p>
          <a:p>
            <a:endParaRPr lang="en-GB" sz="1600" dirty="0"/>
          </a:p>
        </p:txBody>
      </p:sp>
      <p:pic>
        <p:nvPicPr>
          <p:cNvPr id="9" name="Picture 8" descr="A close-up of a sign&#10;&#10;Description automatically generated">
            <a:extLst>
              <a:ext uri="{FF2B5EF4-FFF2-40B4-BE49-F238E27FC236}">
                <a16:creationId xmlns:a16="http://schemas.microsoft.com/office/drawing/2014/main" id="{8A16AADE-8B56-49E2-868A-1F5C29808AE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17734" y="869922"/>
            <a:ext cx="4747090" cy="3153888"/>
          </a:xfrm>
          <a:prstGeom prst="rect">
            <a:avLst/>
          </a:prstGeom>
        </p:spPr>
      </p:pic>
      <p:cxnSp>
        <p:nvCxnSpPr>
          <p:cNvPr id="18" name="Straight Connector 17">
            <a:extLst>
              <a:ext uri="{FF2B5EF4-FFF2-40B4-BE49-F238E27FC236}">
                <a16:creationId xmlns:a16="http://schemas.microsoft.com/office/drawing/2014/main" id="{A61721DD-D110-44EE-82A7-D56AB687E6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5204427"/>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Tree>
    <p:custDataLst>
      <p:tags r:id="rId1"/>
    </p:custDataLst>
    <p:extLst>
      <p:ext uri="{BB962C8B-B14F-4D97-AF65-F5344CB8AC3E}">
        <p14:creationId xmlns:p14="http://schemas.microsoft.com/office/powerpoint/2010/main" val="18451615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3" name="Picture 4" descr="Cluster of books">
            <a:extLst>
              <a:ext uri="{FF2B5EF4-FFF2-40B4-BE49-F238E27FC236}">
                <a16:creationId xmlns:a16="http://schemas.microsoft.com/office/drawing/2014/main" id="{7E02B7CB-ACFF-4A35-BB39-D5003071387B}"/>
              </a:ext>
            </a:extLst>
          </p:cNvPr>
          <p:cNvPicPr>
            <a:picLocks noChangeAspect="1"/>
          </p:cNvPicPr>
          <p:nvPr/>
        </p:nvPicPr>
        <p:blipFill rotWithShape="1">
          <a:blip r:embed="rId2">
            <a:duotone>
              <a:schemeClr val="bg2">
                <a:shade val="45000"/>
                <a:satMod val="135000"/>
              </a:schemeClr>
              <a:prstClr val="white"/>
            </a:duotone>
            <a:alphaModFix amt="40000"/>
          </a:blip>
          <a:srcRect t="10544" b="171"/>
          <a:stretch/>
        </p:blipFill>
        <p:spPr>
          <a:xfrm>
            <a:off x="20" y="10"/>
            <a:ext cx="12191980" cy="6857989"/>
          </a:xfrm>
          <a:prstGeom prst="rect">
            <a:avLst/>
          </a:prstGeom>
        </p:spPr>
      </p:pic>
      <p:sp>
        <p:nvSpPr>
          <p:cNvPr id="2" name="Title 1"/>
          <p:cNvSpPr>
            <a:spLocks noGrp="1"/>
          </p:cNvSpPr>
          <p:nvPr>
            <p:ph type="title"/>
          </p:nvPr>
        </p:nvSpPr>
        <p:spPr>
          <a:xfrm>
            <a:off x="1024128" y="585216"/>
            <a:ext cx="9720072" cy="1499616"/>
          </a:xfrm>
        </p:spPr>
        <p:txBody>
          <a:bodyPr>
            <a:normAutofit/>
          </a:bodyPr>
          <a:lstStyle/>
          <a:p>
            <a:r>
              <a:rPr lang="en-GB" dirty="0"/>
              <a:t>research</a:t>
            </a:r>
          </a:p>
        </p:txBody>
      </p:sp>
      <p:cxnSp>
        <p:nvCxnSpPr>
          <p:cNvPr id="14" name="Straight Connector 8">
            <a:extLst>
              <a:ext uri="{FF2B5EF4-FFF2-40B4-BE49-F238E27FC236}">
                <a16:creationId xmlns:a16="http://schemas.microsoft.com/office/drawing/2014/main" id="{3FEFDF7D-B17C-4F16-B8BE-C55FFC7E29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1024128" y="2286000"/>
            <a:ext cx="9720073" cy="4023360"/>
          </a:xfrm>
          <a:solidFill>
            <a:schemeClr val="accent3">
              <a:lumMod val="60000"/>
              <a:lumOff val="40000"/>
            </a:schemeClr>
          </a:solidFill>
        </p:spPr>
        <p:txBody>
          <a:bodyPr>
            <a:normAutofit fontScale="92500" lnSpcReduction="10000"/>
          </a:bodyPr>
          <a:lstStyle/>
          <a:p>
            <a:pPr>
              <a:buFont typeface="Wingdings" panose="05000000000000000000" pitchFamily="2" charset="2"/>
              <a:buChar char="§"/>
            </a:pPr>
            <a:r>
              <a:rPr lang="en-GB" sz="2500" dirty="0"/>
              <a:t> Fiction in your form and genre</a:t>
            </a:r>
          </a:p>
          <a:p>
            <a:pPr>
              <a:buFont typeface="Wingdings" panose="05000000000000000000" pitchFamily="2" charset="2"/>
              <a:buChar char="§"/>
            </a:pPr>
            <a:r>
              <a:rPr lang="en-GB" sz="2500" dirty="0"/>
              <a:t> Critical texts on set fiction on theme, genre</a:t>
            </a:r>
          </a:p>
          <a:p>
            <a:pPr>
              <a:buFont typeface="Wingdings" panose="05000000000000000000" pitchFamily="2" charset="2"/>
              <a:buChar char="§"/>
            </a:pPr>
            <a:r>
              <a:rPr lang="en-GB" sz="2500" dirty="0"/>
              <a:t> Creative Writing handbooks</a:t>
            </a:r>
          </a:p>
          <a:p>
            <a:pPr>
              <a:buFont typeface="Wingdings" panose="05000000000000000000" pitchFamily="2" charset="2"/>
              <a:buChar char="§"/>
            </a:pPr>
            <a:r>
              <a:rPr lang="en-GB" sz="2500" dirty="0"/>
              <a:t> The research you do for the creative elements can be referred to, if it is important.</a:t>
            </a:r>
          </a:p>
          <a:p>
            <a:pPr marL="0" indent="0">
              <a:buNone/>
            </a:pPr>
            <a:endParaRPr lang="en-GB" sz="2500" dirty="0"/>
          </a:p>
          <a:p>
            <a:pPr lvl="1">
              <a:buFont typeface="Wingdings" panose="05000000000000000000" pitchFamily="2" charset="2"/>
              <a:buChar char="§"/>
            </a:pPr>
            <a:r>
              <a:rPr lang="en-GB" sz="2500" dirty="0"/>
              <a:t>Library books</a:t>
            </a:r>
          </a:p>
          <a:p>
            <a:pPr lvl="1">
              <a:buFont typeface="Wingdings" panose="05000000000000000000" pitchFamily="2" charset="2"/>
              <a:buChar char="§"/>
            </a:pPr>
            <a:r>
              <a:rPr lang="en-GB" sz="2500" dirty="0"/>
              <a:t>Internet sources</a:t>
            </a:r>
          </a:p>
          <a:p>
            <a:pPr lvl="1">
              <a:buFont typeface="Wingdings" panose="05000000000000000000" pitchFamily="2" charset="2"/>
              <a:buChar char="§"/>
            </a:pPr>
            <a:r>
              <a:rPr lang="en-GB" sz="2500" dirty="0"/>
              <a:t>Field notes</a:t>
            </a:r>
          </a:p>
          <a:p>
            <a:pPr lvl="1">
              <a:buFont typeface="Wingdings" panose="05000000000000000000" pitchFamily="2" charset="2"/>
              <a:buChar char="§"/>
            </a:pPr>
            <a:r>
              <a:rPr lang="en-GB" sz="2500" dirty="0"/>
              <a:t>Interviews</a:t>
            </a:r>
          </a:p>
          <a:p>
            <a:endParaRPr lang="en-GB" dirty="0"/>
          </a:p>
        </p:txBody>
      </p:sp>
    </p:spTree>
    <p:extLst>
      <p:ext uri="{BB962C8B-B14F-4D97-AF65-F5344CB8AC3E}">
        <p14:creationId xmlns:p14="http://schemas.microsoft.com/office/powerpoint/2010/main" val="13249720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BDDD243-ED5F-4896-B18B-ABCF4B7E1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457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19E6BB3-DF2B-4751-97C5-B3DB949AED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71998"/>
            <a:ext cx="12188952" cy="228554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24128" y="4911819"/>
            <a:ext cx="9720072" cy="1499616"/>
          </a:xfrm>
        </p:spPr>
        <p:txBody>
          <a:bodyPr>
            <a:normAutofit/>
          </a:bodyPr>
          <a:lstStyle/>
          <a:p>
            <a:r>
              <a:rPr lang="en-GB">
                <a:solidFill>
                  <a:srgbClr val="FFFFFF"/>
                </a:solidFill>
              </a:rPr>
              <a:t> Don’t forget a conclusion</a:t>
            </a:r>
          </a:p>
        </p:txBody>
      </p:sp>
      <p:sp>
        <p:nvSpPr>
          <p:cNvPr id="3" name="Content Placeholder 2"/>
          <p:cNvSpPr>
            <a:spLocks noGrp="1"/>
          </p:cNvSpPr>
          <p:nvPr>
            <p:ph idx="1"/>
          </p:nvPr>
        </p:nvSpPr>
        <p:spPr>
          <a:xfrm>
            <a:off x="1024129" y="643467"/>
            <a:ext cx="4750138" cy="3606798"/>
          </a:xfrm>
        </p:spPr>
        <p:txBody>
          <a:bodyPr anchor="ctr">
            <a:normAutofit fontScale="92500"/>
          </a:bodyPr>
          <a:lstStyle/>
          <a:p>
            <a:pPr marL="0" indent="0">
              <a:buNone/>
            </a:pPr>
            <a:endParaRPr lang="en-GB" sz="2700" dirty="0"/>
          </a:p>
          <a:p>
            <a:pPr>
              <a:buFont typeface="Wingdings" panose="05000000000000000000" pitchFamily="2" charset="2"/>
              <a:buChar char="§"/>
            </a:pPr>
            <a:r>
              <a:rPr lang="en-GB" sz="2700" dirty="0"/>
              <a:t> Are you satisfied with what you have written? </a:t>
            </a:r>
          </a:p>
          <a:p>
            <a:pPr>
              <a:buFont typeface="Wingdings" panose="05000000000000000000" pitchFamily="2" charset="2"/>
              <a:buChar char="§"/>
            </a:pPr>
            <a:r>
              <a:rPr lang="en-GB" sz="2700" dirty="0"/>
              <a:t> Mention strengths and weaknesses.</a:t>
            </a:r>
          </a:p>
          <a:p>
            <a:pPr>
              <a:buFont typeface="Wingdings" panose="05000000000000000000" pitchFamily="2" charset="2"/>
              <a:buChar char="§"/>
            </a:pPr>
            <a:r>
              <a:rPr lang="en-GB" sz="2700" dirty="0"/>
              <a:t> Did you achieve your initial aims?</a:t>
            </a:r>
          </a:p>
          <a:p>
            <a:pPr>
              <a:buFont typeface="Wingdings" panose="05000000000000000000" pitchFamily="2" charset="2"/>
              <a:buChar char="§"/>
            </a:pPr>
            <a:r>
              <a:rPr lang="en-GB" sz="2700" dirty="0"/>
              <a:t> What have you learned from writing the piece?</a:t>
            </a:r>
          </a:p>
          <a:p>
            <a:pPr marL="114300" indent="0">
              <a:buNone/>
            </a:pPr>
            <a:endParaRPr lang="en-GB" sz="2000" dirty="0"/>
          </a:p>
          <a:p>
            <a:endParaRPr lang="en-GB" sz="2000" dirty="0"/>
          </a:p>
        </p:txBody>
      </p:sp>
      <p:pic>
        <p:nvPicPr>
          <p:cNvPr id="5" name="Picture 4" descr="A picture containing text&#10;&#10;Description automatically generated">
            <a:extLst>
              <a:ext uri="{FF2B5EF4-FFF2-40B4-BE49-F238E27FC236}">
                <a16:creationId xmlns:a16="http://schemas.microsoft.com/office/drawing/2014/main" id="{80BB9E43-478B-43B3-8DB7-CFA39071812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85286" y="643467"/>
            <a:ext cx="4411985" cy="3606798"/>
          </a:xfrm>
          <a:prstGeom prst="rect">
            <a:avLst/>
          </a:prstGeom>
        </p:spPr>
      </p:pic>
      <p:cxnSp>
        <p:nvCxnSpPr>
          <p:cNvPr id="14" name="Straight Connector 13">
            <a:extLst>
              <a:ext uri="{FF2B5EF4-FFF2-40B4-BE49-F238E27FC236}">
                <a16:creationId xmlns:a16="http://schemas.microsoft.com/office/drawing/2014/main" id="{A61721DD-D110-44EE-82A7-D56AB687E6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5204427"/>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626396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Freeform 16">
            <a:extLst>
              <a:ext uri="{FF2B5EF4-FFF2-40B4-BE49-F238E27FC236}">
                <a16:creationId xmlns:a16="http://schemas.microsoft.com/office/drawing/2014/main" id="{A10C41F2-1746-4431-9B52-B9F147A89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custGeom>
            <a:avLst/>
            <a:gdLst>
              <a:gd name="connsiteX0" fmla="*/ 0 w 3096136"/>
              <a:gd name="connsiteY0" fmla="*/ 0 h 5856137"/>
              <a:gd name="connsiteX1" fmla="*/ 3096136 w 3096136"/>
              <a:gd name="connsiteY1" fmla="*/ 0 h 5856137"/>
              <a:gd name="connsiteX2" fmla="*/ 3096136 w 3096136"/>
              <a:gd name="connsiteY2" fmla="*/ 5856137 h 5856137"/>
              <a:gd name="connsiteX3" fmla="*/ 0 w 3096136"/>
              <a:gd name="connsiteY3" fmla="*/ 5856137 h 5856137"/>
            </a:gdLst>
            <a:ahLst/>
            <a:cxnLst>
              <a:cxn ang="0">
                <a:pos x="connsiteX0" y="connsiteY0"/>
              </a:cxn>
              <a:cxn ang="0">
                <a:pos x="connsiteX1" y="connsiteY1"/>
              </a:cxn>
              <a:cxn ang="0">
                <a:pos x="connsiteX2" y="connsiteY2"/>
              </a:cxn>
              <a:cxn ang="0">
                <a:pos x="connsiteX3" y="connsiteY3"/>
              </a:cxn>
            </a:cxnLst>
            <a:rect l="l" t="t" r="r" b="b"/>
            <a:pathLst>
              <a:path w="3096136" h="5856137">
                <a:moveTo>
                  <a:pt x="0" y="0"/>
                </a:moveTo>
                <a:lnTo>
                  <a:pt x="3096136" y="0"/>
                </a:lnTo>
                <a:lnTo>
                  <a:pt x="3096136" y="5856137"/>
                </a:lnTo>
                <a:lnTo>
                  <a:pt x="0" y="5856137"/>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prstClr val="white"/>
              </a:solidFill>
            </a:endParaRPr>
          </a:p>
        </p:txBody>
      </p:sp>
      <p:sp>
        <p:nvSpPr>
          <p:cNvPr id="10" name="Rectangle 9">
            <a:extLst>
              <a:ext uri="{FF2B5EF4-FFF2-40B4-BE49-F238E27FC236}">
                <a16:creationId xmlns:a16="http://schemas.microsoft.com/office/drawing/2014/main" id="{7984928E-D694-4849-BBAD-D7C7DC405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4020" y="643461"/>
            <a:ext cx="7654513" cy="557106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219803" y="4735775"/>
            <a:ext cx="7006998" cy="1245732"/>
          </a:xfrm>
        </p:spPr>
        <p:txBody>
          <a:bodyPr anchor="t">
            <a:normAutofit/>
          </a:bodyPr>
          <a:lstStyle/>
          <a:p>
            <a:r>
              <a:rPr lang="en-GB" dirty="0">
                <a:solidFill>
                  <a:srgbClr val="FFFFFF"/>
                </a:solidFill>
              </a:rPr>
              <a:t>What are we looking for?</a:t>
            </a:r>
          </a:p>
        </p:txBody>
      </p:sp>
      <p:sp>
        <p:nvSpPr>
          <p:cNvPr id="12" name="Freeform 18">
            <a:extLst>
              <a:ext uri="{FF2B5EF4-FFF2-40B4-BE49-F238E27FC236}">
                <a16:creationId xmlns:a16="http://schemas.microsoft.com/office/drawing/2014/main" id="{A24A153C-9BEC-46E7-9AA4-DFC65A2B1A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69400" y="1910808"/>
            <a:ext cx="5571069" cy="3036377"/>
          </a:xfrm>
          <a:custGeom>
            <a:avLst/>
            <a:gdLst>
              <a:gd name="connsiteX0" fmla="*/ 5215514 w 5851096"/>
              <a:gd name="connsiteY0" fmla="*/ 659222 h 3089525"/>
              <a:gd name="connsiteX1" fmla="*/ 5783878 w 5851096"/>
              <a:gd name="connsiteY1" fmla="*/ 1223782 h 3089525"/>
              <a:gd name="connsiteX2" fmla="*/ 5215514 w 5851096"/>
              <a:gd name="connsiteY2" fmla="*/ 659222 h 3089525"/>
              <a:gd name="connsiteX3" fmla="*/ 5215514 w 5851096"/>
              <a:gd name="connsiteY3" fmla="*/ 2417442 h 3089525"/>
              <a:gd name="connsiteX4" fmla="*/ 5783878 w 5851096"/>
              <a:gd name="connsiteY4" fmla="*/ 2982001 h 3089525"/>
              <a:gd name="connsiteX5" fmla="*/ 5215514 w 5851096"/>
              <a:gd name="connsiteY5" fmla="*/ 2417442 h 3089525"/>
              <a:gd name="connsiteX6" fmla="*/ 5215512 w 5851096"/>
              <a:gd name="connsiteY6" fmla="*/ 2107862 h 3089525"/>
              <a:gd name="connsiteX7" fmla="*/ 5783876 w 5851096"/>
              <a:gd name="connsiteY7" fmla="*/ 1547735 h 3089525"/>
              <a:gd name="connsiteX8" fmla="*/ 5215512 w 5851096"/>
              <a:gd name="connsiteY8" fmla="*/ 2107862 h 3089525"/>
              <a:gd name="connsiteX9" fmla="*/ 5065535 w 5851096"/>
              <a:gd name="connsiteY9" fmla="*/ 521483 h 3089525"/>
              <a:gd name="connsiteX10" fmla="*/ 5066157 w 5851096"/>
              <a:gd name="connsiteY10" fmla="*/ 509629 h 3089525"/>
              <a:gd name="connsiteX11" fmla="*/ 5066678 w 5851096"/>
              <a:gd name="connsiteY11" fmla="*/ 509663 h 3089525"/>
              <a:gd name="connsiteX12" fmla="*/ 5066705 w 5851096"/>
              <a:gd name="connsiteY12" fmla="*/ 509151 h 3089525"/>
              <a:gd name="connsiteX13" fmla="*/ 5084580 w 5851096"/>
              <a:gd name="connsiteY13" fmla="*/ 510833 h 3089525"/>
              <a:gd name="connsiteX14" fmla="*/ 5184444 w 5851096"/>
              <a:gd name="connsiteY14" fmla="*/ 520226 h 3089525"/>
              <a:gd name="connsiteX15" fmla="*/ 5201405 w 5851096"/>
              <a:gd name="connsiteY15" fmla="*/ 521820 h 3089525"/>
              <a:gd name="connsiteX16" fmla="*/ 5201527 w 5851096"/>
              <a:gd name="connsiteY16" fmla="*/ 523010 h 3089525"/>
              <a:gd name="connsiteX17" fmla="*/ 5841311 w 5851096"/>
              <a:gd name="connsiteY17" fmla="*/ 983324 h 3089525"/>
              <a:gd name="connsiteX18" fmla="*/ 5851096 w 5851096"/>
              <a:gd name="connsiteY18" fmla="*/ 1006985 h 3089525"/>
              <a:gd name="connsiteX19" fmla="*/ 5851096 w 5851096"/>
              <a:gd name="connsiteY19" fmla="*/ 1366179 h 3089525"/>
              <a:gd name="connsiteX20" fmla="*/ 5814952 w 5851096"/>
              <a:gd name="connsiteY20" fmla="*/ 1362779 h 3089525"/>
              <a:gd name="connsiteX21" fmla="*/ 5797987 w 5851096"/>
              <a:gd name="connsiteY21" fmla="*/ 1361184 h 3089525"/>
              <a:gd name="connsiteX22" fmla="*/ 5797866 w 5851096"/>
              <a:gd name="connsiteY22" fmla="*/ 1359994 h 3089525"/>
              <a:gd name="connsiteX23" fmla="*/ 5075873 w 5851096"/>
              <a:gd name="connsiteY23" fmla="*/ 641878 h 3089525"/>
              <a:gd name="connsiteX24" fmla="*/ 5075344 w 5851096"/>
              <a:gd name="connsiteY24" fmla="*/ 641812 h 3089525"/>
              <a:gd name="connsiteX25" fmla="*/ 5074781 w 5851096"/>
              <a:gd name="connsiteY25" fmla="*/ 634895 h 3089525"/>
              <a:gd name="connsiteX26" fmla="*/ 5066970 w 5851096"/>
              <a:gd name="connsiteY26" fmla="*/ 539073 h 3089525"/>
              <a:gd name="connsiteX27" fmla="*/ 5065535 w 5851096"/>
              <a:gd name="connsiteY27" fmla="*/ 521483 h 3089525"/>
              <a:gd name="connsiteX28" fmla="*/ 5065535 w 5851096"/>
              <a:gd name="connsiteY28" fmla="*/ 2279702 h 3089525"/>
              <a:gd name="connsiteX29" fmla="*/ 5066157 w 5851096"/>
              <a:gd name="connsiteY29" fmla="*/ 2267848 h 3089525"/>
              <a:gd name="connsiteX30" fmla="*/ 5066678 w 5851096"/>
              <a:gd name="connsiteY30" fmla="*/ 2267882 h 3089525"/>
              <a:gd name="connsiteX31" fmla="*/ 5066705 w 5851096"/>
              <a:gd name="connsiteY31" fmla="*/ 2267371 h 3089525"/>
              <a:gd name="connsiteX32" fmla="*/ 5084580 w 5851096"/>
              <a:gd name="connsiteY32" fmla="*/ 2269052 h 3089525"/>
              <a:gd name="connsiteX33" fmla="*/ 5184444 w 5851096"/>
              <a:gd name="connsiteY33" fmla="*/ 2278445 h 3089525"/>
              <a:gd name="connsiteX34" fmla="*/ 5201405 w 5851096"/>
              <a:gd name="connsiteY34" fmla="*/ 2280040 h 3089525"/>
              <a:gd name="connsiteX35" fmla="*/ 5201527 w 5851096"/>
              <a:gd name="connsiteY35" fmla="*/ 2281230 h 3089525"/>
              <a:gd name="connsiteX36" fmla="*/ 5841311 w 5851096"/>
              <a:gd name="connsiteY36" fmla="*/ 2741544 h 3089525"/>
              <a:gd name="connsiteX37" fmla="*/ 5851096 w 5851096"/>
              <a:gd name="connsiteY37" fmla="*/ 2765204 h 3089525"/>
              <a:gd name="connsiteX38" fmla="*/ 5851096 w 5851096"/>
              <a:gd name="connsiteY38" fmla="*/ 3089525 h 3089525"/>
              <a:gd name="connsiteX39" fmla="*/ 5680952 w 5851096"/>
              <a:gd name="connsiteY39" fmla="*/ 3089525 h 3089525"/>
              <a:gd name="connsiteX40" fmla="*/ 5661219 w 5851096"/>
              <a:gd name="connsiteY40" fmla="*/ 3084683 h 3089525"/>
              <a:gd name="connsiteX41" fmla="*/ 5075873 w 5851096"/>
              <a:gd name="connsiteY41" fmla="*/ 2400097 h 3089525"/>
              <a:gd name="connsiteX42" fmla="*/ 5075344 w 5851096"/>
              <a:gd name="connsiteY42" fmla="*/ 2400032 h 3089525"/>
              <a:gd name="connsiteX43" fmla="*/ 5074781 w 5851096"/>
              <a:gd name="connsiteY43" fmla="*/ 2393114 h 3089525"/>
              <a:gd name="connsiteX44" fmla="*/ 5066970 w 5851096"/>
              <a:gd name="connsiteY44" fmla="*/ 2297292 h 3089525"/>
              <a:gd name="connsiteX45" fmla="*/ 5065535 w 5851096"/>
              <a:gd name="connsiteY45" fmla="*/ 2279702 h 3089525"/>
              <a:gd name="connsiteX46" fmla="*/ 5065533 w 5851096"/>
              <a:gd name="connsiteY46" fmla="*/ 486299 h 3089525"/>
              <a:gd name="connsiteX47" fmla="*/ 5066968 w 5851096"/>
              <a:gd name="connsiteY47" fmla="*/ 468842 h 3089525"/>
              <a:gd name="connsiteX48" fmla="*/ 5074776 w 5851096"/>
              <a:gd name="connsiteY48" fmla="*/ 373792 h 3089525"/>
              <a:gd name="connsiteX49" fmla="*/ 5075341 w 5851096"/>
              <a:gd name="connsiteY49" fmla="*/ 366915 h 3089525"/>
              <a:gd name="connsiteX50" fmla="*/ 5075869 w 5851096"/>
              <a:gd name="connsiteY50" fmla="*/ 366850 h 3089525"/>
              <a:gd name="connsiteX51" fmla="*/ 5163966 w 5851096"/>
              <a:gd name="connsiteY51" fmla="*/ 100280 h 3089525"/>
              <a:gd name="connsiteX52" fmla="*/ 5229488 w 5851096"/>
              <a:gd name="connsiteY52" fmla="*/ 0 h 3089525"/>
              <a:gd name="connsiteX53" fmla="*/ 5405629 w 5851096"/>
              <a:gd name="connsiteY53" fmla="*/ 0 h 3089525"/>
              <a:gd name="connsiteX54" fmla="*/ 5334254 w 5851096"/>
              <a:gd name="connsiteY54" fmla="*/ 79433 h 3089525"/>
              <a:gd name="connsiteX55" fmla="*/ 5215512 w 5851096"/>
              <a:gd name="connsiteY55" fmla="*/ 349642 h 3089525"/>
              <a:gd name="connsiteX56" fmla="*/ 5674730 w 5851096"/>
              <a:gd name="connsiteY56" fmla="*/ 45955 h 3089525"/>
              <a:gd name="connsiteX57" fmla="*/ 5697983 w 5851096"/>
              <a:gd name="connsiteY57" fmla="*/ 0 h 3089525"/>
              <a:gd name="connsiteX58" fmla="*/ 5851096 w 5851096"/>
              <a:gd name="connsiteY58" fmla="*/ 0 h 3089525"/>
              <a:gd name="connsiteX59" fmla="*/ 5851096 w 5851096"/>
              <a:gd name="connsiteY59" fmla="*/ 4349 h 3089525"/>
              <a:gd name="connsiteX60" fmla="*/ 5799246 w 5851096"/>
              <a:gd name="connsiteY60" fmla="*/ 99096 h 3089525"/>
              <a:gd name="connsiteX61" fmla="*/ 5201524 w 5851096"/>
              <a:gd name="connsiteY61" fmla="*/ 484784 h 3089525"/>
              <a:gd name="connsiteX62" fmla="*/ 5201403 w 5851096"/>
              <a:gd name="connsiteY62" fmla="*/ 485964 h 3089525"/>
              <a:gd name="connsiteX63" fmla="*/ 5184438 w 5851096"/>
              <a:gd name="connsiteY63" fmla="*/ 487548 h 3089525"/>
              <a:gd name="connsiteX64" fmla="*/ 5084610 w 5851096"/>
              <a:gd name="connsiteY64" fmla="*/ 496864 h 3089525"/>
              <a:gd name="connsiteX65" fmla="*/ 5066703 w 5851096"/>
              <a:gd name="connsiteY65" fmla="*/ 498535 h 3089525"/>
              <a:gd name="connsiteX66" fmla="*/ 5066676 w 5851096"/>
              <a:gd name="connsiteY66" fmla="*/ 498027 h 3089525"/>
              <a:gd name="connsiteX67" fmla="*/ 5066154 w 5851096"/>
              <a:gd name="connsiteY67" fmla="*/ 498061 h 3089525"/>
              <a:gd name="connsiteX68" fmla="*/ 5065533 w 5851096"/>
              <a:gd name="connsiteY68" fmla="*/ 486299 h 3089525"/>
              <a:gd name="connsiteX69" fmla="*/ 5065533 w 5851096"/>
              <a:gd name="connsiteY69" fmla="*/ 2244520 h 3089525"/>
              <a:gd name="connsiteX70" fmla="*/ 5066968 w 5851096"/>
              <a:gd name="connsiteY70" fmla="*/ 2227062 h 3089525"/>
              <a:gd name="connsiteX71" fmla="*/ 5074776 w 5851096"/>
              <a:gd name="connsiteY71" fmla="*/ 2132012 h 3089525"/>
              <a:gd name="connsiteX72" fmla="*/ 5075341 w 5851096"/>
              <a:gd name="connsiteY72" fmla="*/ 2125135 h 3089525"/>
              <a:gd name="connsiteX73" fmla="*/ 5075869 w 5851096"/>
              <a:gd name="connsiteY73" fmla="*/ 2125070 h 3089525"/>
              <a:gd name="connsiteX74" fmla="*/ 5797863 w 5851096"/>
              <a:gd name="connsiteY74" fmla="*/ 1412593 h 3089525"/>
              <a:gd name="connsiteX75" fmla="*/ 5797985 w 5851096"/>
              <a:gd name="connsiteY75" fmla="*/ 1411413 h 3089525"/>
              <a:gd name="connsiteX76" fmla="*/ 5814946 w 5851096"/>
              <a:gd name="connsiteY76" fmla="*/ 1409830 h 3089525"/>
              <a:gd name="connsiteX77" fmla="*/ 5851096 w 5851096"/>
              <a:gd name="connsiteY77" fmla="*/ 1406457 h 3089525"/>
              <a:gd name="connsiteX78" fmla="*/ 5851096 w 5851096"/>
              <a:gd name="connsiteY78" fmla="*/ 1762823 h 3089525"/>
              <a:gd name="connsiteX79" fmla="*/ 5841309 w 5851096"/>
              <a:gd name="connsiteY79" fmla="*/ 1786304 h 3089525"/>
              <a:gd name="connsiteX80" fmla="*/ 5201524 w 5851096"/>
              <a:gd name="connsiteY80" fmla="*/ 2243004 h 3089525"/>
              <a:gd name="connsiteX81" fmla="*/ 5201403 w 5851096"/>
              <a:gd name="connsiteY81" fmla="*/ 2244184 h 3089525"/>
              <a:gd name="connsiteX82" fmla="*/ 5184438 w 5851096"/>
              <a:gd name="connsiteY82" fmla="*/ 2245767 h 3089525"/>
              <a:gd name="connsiteX83" fmla="*/ 5084610 w 5851096"/>
              <a:gd name="connsiteY83" fmla="*/ 2255084 h 3089525"/>
              <a:gd name="connsiteX84" fmla="*/ 5066703 w 5851096"/>
              <a:gd name="connsiteY84" fmla="*/ 2256755 h 3089525"/>
              <a:gd name="connsiteX85" fmla="*/ 5066676 w 5851096"/>
              <a:gd name="connsiteY85" fmla="*/ 2256246 h 3089525"/>
              <a:gd name="connsiteX86" fmla="*/ 5066154 w 5851096"/>
              <a:gd name="connsiteY86" fmla="*/ 2256280 h 3089525"/>
              <a:gd name="connsiteX87" fmla="*/ 5065533 w 5851096"/>
              <a:gd name="connsiteY87" fmla="*/ 2244520 h 3089525"/>
              <a:gd name="connsiteX88" fmla="*/ 4325732 w 5851096"/>
              <a:gd name="connsiteY88" fmla="*/ 1223782 h 3089525"/>
              <a:gd name="connsiteX89" fmla="*/ 4894096 w 5851096"/>
              <a:gd name="connsiteY89" fmla="*/ 659222 h 3089525"/>
              <a:gd name="connsiteX90" fmla="*/ 4325732 w 5851096"/>
              <a:gd name="connsiteY90" fmla="*/ 1223782 h 3089525"/>
              <a:gd name="connsiteX91" fmla="*/ 4325732 w 5851096"/>
              <a:gd name="connsiteY91" fmla="*/ 1547735 h 3089525"/>
              <a:gd name="connsiteX92" fmla="*/ 4894096 w 5851096"/>
              <a:gd name="connsiteY92" fmla="*/ 2107862 h 3089525"/>
              <a:gd name="connsiteX93" fmla="*/ 4325732 w 5851096"/>
              <a:gd name="connsiteY93" fmla="*/ 1547735 h 3089525"/>
              <a:gd name="connsiteX94" fmla="*/ 4325732 w 5851096"/>
              <a:gd name="connsiteY94" fmla="*/ 2982001 h 3089525"/>
              <a:gd name="connsiteX95" fmla="*/ 4894096 w 5851096"/>
              <a:gd name="connsiteY95" fmla="*/ 2417442 h 3089525"/>
              <a:gd name="connsiteX96" fmla="*/ 4325732 w 5851096"/>
              <a:gd name="connsiteY96" fmla="*/ 2982001 h 3089525"/>
              <a:gd name="connsiteX97" fmla="*/ 4256134 w 5851096"/>
              <a:gd name="connsiteY97" fmla="*/ 0 h 3089525"/>
              <a:gd name="connsiteX98" fmla="*/ 4411625 w 5851096"/>
              <a:gd name="connsiteY98" fmla="*/ 0 h 3089525"/>
              <a:gd name="connsiteX99" fmla="*/ 4434878 w 5851096"/>
              <a:gd name="connsiteY99" fmla="*/ 45955 h 3089525"/>
              <a:gd name="connsiteX100" fmla="*/ 4894096 w 5851096"/>
              <a:gd name="connsiteY100" fmla="*/ 349642 h 3089525"/>
              <a:gd name="connsiteX101" fmla="*/ 4775353 w 5851096"/>
              <a:gd name="connsiteY101" fmla="*/ 79433 h 3089525"/>
              <a:gd name="connsiteX102" fmla="*/ 4703980 w 5851096"/>
              <a:gd name="connsiteY102" fmla="*/ 0 h 3089525"/>
              <a:gd name="connsiteX103" fmla="*/ 4880119 w 5851096"/>
              <a:gd name="connsiteY103" fmla="*/ 0 h 3089525"/>
              <a:gd name="connsiteX104" fmla="*/ 4945641 w 5851096"/>
              <a:gd name="connsiteY104" fmla="*/ 100280 h 3089525"/>
              <a:gd name="connsiteX105" fmla="*/ 5033738 w 5851096"/>
              <a:gd name="connsiteY105" fmla="*/ 366850 h 3089525"/>
              <a:gd name="connsiteX106" fmla="*/ 5034267 w 5851096"/>
              <a:gd name="connsiteY106" fmla="*/ 366915 h 3089525"/>
              <a:gd name="connsiteX107" fmla="*/ 5034832 w 5851096"/>
              <a:gd name="connsiteY107" fmla="*/ 373792 h 3089525"/>
              <a:gd name="connsiteX108" fmla="*/ 5042640 w 5851096"/>
              <a:gd name="connsiteY108" fmla="*/ 468842 h 3089525"/>
              <a:gd name="connsiteX109" fmla="*/ 5044074 w 5851096"/>
              <a:gd name="connsiteY109" fmla="*/ 486299 h 3089525"/>
              <a:gd name="connsiteX110" fmla="*/ 5043454 w 5851096"/>
              <a:gd name="connsiteY110" fmla="*/ 498061 h 3089525"/>
              <a:gd name="connsiteX111" fmla="*/ 5042932 w 5851096"/>
              <a:gd name="connsiteY111" fmla="*/ 498027 h 3089525"/>
              <a:gd name="connsiteX112" fmla="*/ 5042905 w 5851096"/>
              <a:gd name="connsiteY112" fmla="*/ 498535 h 3089525"/>
              <a:gd name="connsiteX113" fmla="*/ 5024997 w 5851096"/>
              <a:gd name="connsiteY113" fmla="*/ 496864 h 3089525"/>
              <a:gd name="connsiteX114" fmla="*/ 4925170 w 5851096"/>
              <a:gd name="connsiteY114" fmla="*/ 487548 h 3089525"/>
              <a:gd name="connsiteX115" fmla="*/ 4908205 w 5851096"/>
              <a:gd name="connsiteY115" fmla="*/ 485964 h 3089525"/>
              <a:gd name="connsiteX116" fmla="*/ 4908084 w 5851096"/>
              <a:gd name="connsiteY116" fmla="*/ 484784 h 3089525"/>
              <a:gd name="connsiteX117" fmla="*/ 4310363 w 5851096"/>
              <a:gd name="connsiteY117" fmla="*/ 99096 h 3089525"/>
              <a:gd name="connsiteX118" fmla="*/ 4178216 w 5851096"/>
              <a:gd name="connsiteY118" fmla="*/ 3089525 h 3089525"/>
              <a:gd name="connsiteX119" fmla="*/ 4184996 w 5851096"/>
              <a:gd name="connsiteY119" fmla="*/ 3006343 h 3089525"/>
              <a:gd name="connsiteX120" fmla="*/ 4185561 w 5851096"/>
              <a:gd name="connsiteY120" fmla="*/ 2999411 h 3089525"/>
              <a:gd name="connsiteX121" fmla="*/ 4186090 w 5851096"/>
              <a:gd name="connsiteY121" fmla="*/ 2999346 h 3089525"/>
              <a:gd name="connsiteX122" fmla="*/ 4908083 w 5851096"/>
              <a:gd name="connsiteY122" fmla="*/ 2281230 h 3089525"/>
              <a:gd name="connsiteX123" fmla="*/ 4908205 w 5851096"/>
              <a:gd name="connsiteY123" fmla="*/ 2280040 h 3089525"/>
              <a:gd name="connsiteX124" fmla="*/ 4925166 w 5851096"/>
              <a:gd name="connsiteY124" fmla="*/ 2278445 h 3089525"/>
              <a:gd name="connsiteX125" fmla="*/ 5025030 w 5851096"/>
              <a:gd name="connsiteY125" fmla="*/ 2269052 h 3089525"/>
              <a:gd name="connsiteX126" fmla="*/ 5042905 w 5851096"/>
              <a:gd name="connsiteY126" fmla="*/ 2267371 h 3089525"/>
              <a:gd name="connsiteX127" fmla="*/ 5042932 w 5851096"/>
              <a:gd name="connsiteY127" fmla="*/ 2267882 h 3089525"/>
              <a:gd name="connsiteX128" fmla="*/ 5043453 w 5851096"/>
              <a:gd name="connsiteY128" fmla="*/ 2267848 h 3089525"/>
              <a:gd name="connsiteX129" fmla="*/ 5044074 w 5851096"/>
              <a:gd name="connsiteY129" fmla="*/ 2279702 h 3089525"/>
              <a:gd name="connsiteX130" fmla="*/ 5042640 w 5851096"/>
              <a:gd name="connsiteY130" fmla="*/ 2297292 h 3089525"/>
              <a:gd name="connsiteX131" fmla="*/ 5034829 w 5851096"/>
              <a:gd name="connsiteY131" fmla="*/ 2393114 h 3089525"/>
              <a:gd name="connsiteX132" fmla="*/ 5034266 w 5851096"/>
              <a:gd name="connsiteY132" fmla="*/ 2400032 h 3089525"/>
              <a:gd name="connsiteX133" fmla="*/ 5033737 w 5851096"/>
              <a:gd name="connsiteY133" fmla="*/ 2400097 h 3089525"/>
              <a:gd name="connsiteX134" fmla="*/ 4448391 w 5851096"/>
              <a:gd name="connsiteY134" fmla="*/ 3084683 h 3089525"/>
              <a:gd name="connsiteX135" fmla="*/ 4428658 w 5851096"/>
              <a:gd name="connsiteY135" fmla="*/ 3089525 h 3089525"/>
              <a:gd name="connsiteX136" fmla="*/ 4175753 w 5851096"/>
              <a:gd name="connsiteY136" fmla="*/ 1361522 h 3089525"/>
              <a:gd name="connsiteX137" fmla="*/ 4177187 w 5851096"/>
              <a:gd name="connsiteY137" fmla="*/ 1343926 h 3089525"/>
              <a:gd name="connsiteX138" fmla="*/ 4184996 w 5851096"/>
              <a:gd name="connsiteY138" fmla="*/ 1248124 h 3089525"/>
              <a:gd name="connsiteX139" fmla="*/ 4185561 w 5851096"/>
              <a:gd name="connsiteY139" fmla="*/ 1241192 h 3089525"/>
              <a:gd name="connsiteX140" fmla="*/ 4186090 w 5851096"/>
              <a:gd name="connsiteY140" fmla="*/ 1241127 h 3089525"/>
              <a:gd name="connsiteX141" fmla="*/ 4908083 w 5851096"/>
              <a:gd name="connsiteY141" fmla="*/ 523010 h 3089525"/>
              <a:gd name="connsiteX142" fmla="*/ 4908205 w 5851096"/>
              <a:gd name="connsiteY142" fmla="*/ 521820 h 3089525"/>
              <a:gd name="connsiteX143" fmla="*/ 4925166 w 5851096"/>
              <a:gd name="connsiteY143" fmla="*/ 520226 h 3089525"/>
              <a:gd name="connsiteX144" fmla="*/ 5025030 w 5851096"/>
              <a:gd name="connsiteY144" fmla="*/ 510833 h 3089525"/>
              <a:gd name="connsiteX145" fmla="*/ 5042905 w 5851096"/>
              <a:gd name="connsiteY145" fmla="*/ 509151 h 3089525"/>
              <a:gd name="connsiteX146" fmla="*/ 5042932 w 5851096"/>
              <a:gd name="connsiteY146" fmla="*/ 509663 h 3089525"/>
              <a:gd name="connsiteX147" fmla="*/ 5043453 w 5851096"/>
              <a:gd name="connsiteY147" fmla="*/ 509629 h 3089525"/>
              <a:gd name="connsiteX148" fmla="*/ 5044074 w 5851096"/>
              <a:gd name="connsiteY148" fmla="*/ 521483 h 3089525"/>
              <a:gd name="connsiteX149" fmla="*/ 5042640 w 5851096"/>
              <a:gd name="connsiteY149" fmla="*/ 539073 h 3089525"/>
              <a:gd name="connsiteX150" fmla="*/ 5034829 w 5851096"/>
              <a:gd name="connsiteY150" fmla="*/ 634895 h 3089525"/>
              <a:gd name="connsiteX151" fmla="*/ 5034266 w 5851096"/>
              <a:gd name="connsiteY151" fmla="*/ 641812 h 3089525"/>
              <a:gd name="connsiteX152" fmla="*/ 5033737 w 5851096"/>
              <a:gd name="connsiteY152" fmla="*/ 641878 h 3089525"/>
              <a:gd name="connsiteX153" fmla="*/ 4311744 w 5851096"/>
              <a:gd name="connsiteY153" fmla="*/ 1359994 h 3089525"/>
              <a:gd name="connsiteX154" fmla="*/ 4311623 w 5851096"/>
              <a:gd name="connsiteY154" fmla="*/ 1361184 h 3089525"/>
              <a:gd name="connsiteX155" fmla="*/ 4294658 w 5851096"/>
              <a:gd name="connsiteY155" fmla="*/ 1362780 h 3089525"/>
              <a:gd name="connsiteX156" fmla="*/ 4194831 w 5851096"/>
              <a:gd name="connsiteY156" fmla="*/ 1372169 h 3089525"/>
              <a:gd name="connsiteX157" fmla="*/ 4176923 w 5851096"/>
              <a:gd name="connsiteY157" fmla="*/ 1373854 h 3089525"/>
              <a:gd name="connsiteX158" fmla="*/ 4176896 w 5851096"/>
              <a:gd name="connsiteY158" fmla="*/ 1373341 h 3089525"/>
              <a:gd name="connsiteX159" fmla="*/ 4176374 w 5851096"/>
              <a:gd name="connsiteY159" fmla="*/ 1373376 h 3089525"/>
              <a:gd name="connsiteX160" fmla="*/ 4175753 w 5851096"/>
              <a:gd name="connsiteY160" fmla="*/ 1361522 h 3089525"/>
              <a:gd name="connsiteX161" fmla="*/ 4175753 w 5851096"/>
              <a:gd name="connsiteY161" fmla="*/ 1411078 h 3089525"/>
              <a:gd name="connsiteX162" fmla="*/ 4176375 w 5851096"/>
              <a:gd name="connsiteY162" fmla="*/ 1399317 h 3089525"/>
              <a:gd name="connsiteX163" fmla="*/ 4176896 w 5851096"/>
              <a:gd name="connsiteY163" fmla="*/ 1399351 h 3089525"/>
              <a:gd name="connsiteX164" fmla="*/ 4176923 w 5851096"/>
              <a:gd name="connsiteY164" fmla="*/ 1398843 h 3089525"/>
              <a:gd name="connsiteX165" fmla="*/ 4194799 w 5851096"/>
              <a:gd name="connsiteY165" fmla="*/ 1400511 h 3089525"/>
              <a:gd name="connsiteX166" fmla="*/ 4294662 w 5851096"/>
              <a:gd name="connsiteY166" fmla="*/ 1409831 h 3089525"/>
              <a:gd name="connsiteX167" fmla="*/ 4311623 w 5851096"/>
              <a:gd name="connsiteY167" fmla="*/ 1411413 h 3089525"/>
              <a:gd name="connsiteX168" fmla="*/ 4311745 w 5851096"/>
              <a:gd name="connsiteY168" fmla="*/ 1412593 h 3089525"/>
              <a:gd name="connsiteX169" fmla="*/ 5033738 w 5851096"/>
              <a:gd name="connsiteY169" fmla="*/ 2125070 h 3089525"/>
              <a:gd name="connsiteX170" fmla="*/ 5034267 w 5851096"/>
              <a:gd name="connsiteY170" fmla="*/ 2125135 h 3089525"/>
              <a:gd name="connsiteX171" fmla="*/ 5034832 w 5851096"/>
              <a:gd name="connsiteY171" fmla="*/ 2132012 h 3089525"/>
              <a:gd name="connsiteX172" fmla="*/ 5042640 w 5851096"/>
              <a:gd name="connsiteY172" fmla="*/ 2227062 h 3089525"/>
              <a:gd name="connsiteX173" fmla="*/ 5044074 w 5851096"/>
              <a:gd name="connsiteY173" fmla="*/ 2244520 h 3089525"/>
              <a:gd name="connsiteX174" fmla="*/ 5043454 w 5851096"/>
              <a:gd name="connsiteY174" fmla="*/ 2256280 h 3089525"/>
              <a:gd name="connsiteX175" fmla="*/ 5042932 w 5851096"/>
              <a:gd name="connsiteY175" fmla="*/ 2256246 h 3089525"/>
              <a:gd name="connsiteX176" fmla="*/ 5042905 w 5851096"/>
              <a:gd name="connsiteY176" fmla="*/ 2256755 h 3089525"/>
              <a:gd name="connsiteX177" fmla="*/ 5024997 w 5851096"/>
              <a:gd name="connsiteY177" fmla="*/ 2255084 h 3089525"/>
              <a:gd name="connsiteX178" fmla="*/ 4925170 w 5851096"/>
              <a:gd name="connsiteY178" fmla="*/ 2245767 h 3089525"/>
              <a:gd name="connsiteX179" fmla="*/ 4908205 w 5851096"/>
              <a:gd name="connsiteY179" fmla="*/ 2244184 h 3089525"/>
              <a:gd name="connsiteX180" fmla="*/ 4908084 w 5851096"/>
              <a:gd name="connsiteY180" fmla="*/ 2243004 h 3089525"/>
              <a:gd name="connsiteX181" fmla="*/ 4186091 w 5851096"/>
              <a:gd name="connsiteY181" fmla="*/ 1530527 h 3089525"/>
              <a:gd name="connsiteX182" fmla="*/ 4185562 w 5851096"/>
              <a:gd name="connsiteY182" fmla="*/ 1530463 h 3089525"/>
              <a:gd name="connsiteX183" fmla="*/ 4184999 w 5851096"/>
              <a:gd name="connsiteY183" fmla="*/ 1523599 h 3089525"/>
              <a:gd name="connsiteX184" fmla="*/ 4177187 w 5851096"/>
              <a:gd name="connsiteY184" fmla="*/ 1428529 h 3089525"/>
              <a:gd name="connsiteX185" fmla="*/ 4175753 w 5851096"/>
              <a:gd name="connsiteY185" fmla="*/ 1411078 h 3089525"/>
              <a:gd name="connsiteX186" fmla="*/ 3445328 w 5851096"/>
              <a:gd name="connsiteY186" fmla="*/ 659222 h 3089525"/>
              <a:gd name="connsiteX187" fmla="*/ 4013692 w 5851096"/>
              <a:gd name="connsiteY187" fmla="*/ 1223782 h 3089525"/>
              <a:gd name="connsiteX188" fmla="*/ 3445328 w 5851096"/>
              <a:gd name="connsiteY188" fmla="*/ 659222 h 3089525"/>
              <a:gd name="connsiteX189" fmla="*/ 3445328 w 5851096"/>
              <a:gd name="connsiteY189" fmla="*/ 2417442 h 3089525"/>
              <a:gd name="connsiteX190" fmla="*/ 4013692 w 5851096"/>
              <a:gd name="connsiteY190" fmla="*/ 2982001 h 3089525"/>
              <a:gd name="connsiteX191" fmla="*/ 3445328 w 5851096"/>
              <a:gd name="connsiteY191" fmla="*/ 2417442 h 3089525"/>
              <a:gd name="connsiteX192" fmla="*/ 3445326 w 5851096"/>
              <a:gd name="connsiteY192" fmla="*/ 2107862 h 3089525"/>
              <a:gd name="connsiteX193" fmla="*/ 4013690 w 5851096"/>
              <a:gd name="connsiteY193" fmla="*/ 1547735 h 3089525"/>
              <a:gd name="connsiteX194" fmla="*/ 3445326 w 5851096"/>
              <a:gd name="connsiteY194" fmla="*/ 2107862 h 3089525"/>
              <a:gd name="connsiteX195" fmla="*/ 3295350 w 5851096"/>
              <a:gd name="connsiteY195" fmla="*/ 521483 h 3089525"/>
              <a:gd name="connsiteX196" fmla="*/ 3295971 w 5851096"/>
              <a:gd name="connsiteY196" fmla="*/ 509629 h 3089525"/>
              <a:gd name="connsiteX197" fmla="*/ 3296492 w 5851096"/>
              <a:gd name="connsiteY197" fmla="*/ 509663 h 3089525"/>
              <a:gd name="connsiteX198" fmla="*/ 3296519 w 5851096"/>
              <a:gd name="connsiteY198" fmla="*/ 509151 h 3089525"/>
              <a:gd name="connsiteX199" fmla="*/ 3314395 w 5851096"/>
              <a:gd name="connsiteY199" fmla="*/ 510833 h 3089525"/>
              <a:gd name="connsiteX200" fmla="*/ 3414258 w 5851096"/>
              <a:gd name="connsiteY200" fmla="*/ 520226 h 3089525"/>
              <a:gd name="connsiteX201" fmla="*/ 3431219 w 5851096"/>
              <a:gd name="connsiteY201" fmla="*/ 521820 h 3089525"/>
              <a:gd name="connsiteX202" fmla="*/ 3431341 w 5851096"/>
              <a:gd name="connsiteY202" fmla="*/ 523010 h 3089525"/>
              <a:gd name="connsiteX203" fmla="*/ 4153335 w 5851096"/>
              <a:gd name="connsiteY203" fmla="*/ 1241127 h 3089525"/>
              <a:gd name="connsiteX204" fmla="*/ 4153863 w 5851096"/>
              <a:gd name="connsiteY204" fmla="*/ 1241192 h 3089525"/>
              <a:gd name="connsiteX205" fmla="*/ 4154429 w 5851096"/>
              <a:gd name="connsiteY205" fmla="*/ 1248124 h 3089525"/>
              <a:gd name="connsiteX206" fmla="*/ 4162237 w 5851096"/>
              <a:gd name="connsiteY206" fmla="*/ 1343926 h 3089525"/>
              <a:gd name="connsiteX207" fmla="*/ 4163671 w 5851096"/>
              <a:gd name="connsiteY207" fmla="*/ 1361522 h 3089525"/>
              <a:gd name="connsiteX208" fmla="*/ 4163050 w 5851096"/>
              <a:gd name="connsiteY208" fmla="*/ 1373376 h 3089525"/>
              <a:gd name="connsiteX209" fmla="*/ 4162528 w 5851096"/>
              <a:gd name="connsiteY209" fmla="*/ 1373341 h 3089525"/>
              <a:gd name="connsiteX210" fmla="*/ 4162501 w 5851096"/>
              <a:gd name="connsiteY210" fmla="*/ 1373854 h 3089525"/>
              <a:gd name="connsiteX211" fmla="*/ 4144594 w 5851096"/>
              <a:gd name="connsiteY211" fmla="*/ 1372169 h 3089525"/>
              <a:gd name="connsiteX212" fmla="*/ 4044766 w 5851096"/>
              <a:gd name="connsiteY212" fmla="*/ 1362780 h 3089525"/>
              <a:gd name="connsiteX213" fmla="*/ 4027802 w 5851096"/>
              <a:gd name="connsiteY213" fmla="*/ 1361184 h 3089525"/>
              <a:gd name="connsiteX214" fmla="*/ 4027681 w 5851096"/>
              <a:gd name="connsiteY214" fmla="*/ 1359994 h 3089525"/>
              <a:gd name="connsiteX215" fmla="*/ 3305687 w 5851096"/>
              <a:gd name="connsiteY215" fmla="*/ 641878 h 3089525"/>
              <a:gd name="connsiteX216" fmla="*/ 3305158 w 5851096"/>
              <a:gd name="connsiteY216" fmla="*/ 641812 h 3089525"/>
              <a:gd name="connsiteX217" fmla="*/ 3304595 w 5851096"/>
              <a:gd name="connsiteY217" fmla="*/ 634895 h 3089525"/>
              <a:gd name="connsiteX218" fmla="*/ 3296784 w 5851096"/>
              <a:gd name="connsiteY218" fmla="*/ 539073 h 3089525"/>
              <a:gd name="connsiteX219" fmla="*/ 3295350 w 5851096"/>
              <a:gd name="connsiteY219" fmla="*/ 521483 h 3089525"/>
              <a:gd name="connsiteX220" fmla="*/ 3295350 w 5851096"/>
              <a:gd name="connsiteY220" fmla="*/ 2279702 h 3089525"/>
              <a:gd name="connsiteX221" fmla="*/ 3295971 w 5851096"/>
              <a:gd name="connsiteY221" fmla="*/ 2267848 h 3089525"/>
              <a:gd name="connsiteX222" fmla="*/ 3296492 w 5851096"/>
              <a:gd name="connsiteY222" fmla="*/ 2267882 h 3089525"/>
              <a:gd name="connsiteX223" fmla="*/ 3296519 w 5851096"/>
              <a:gd name="connsiteY223" fmla="*/ 2267371 h 3089525"/>
              <a:gd name="connsiteX224" fmla="*/ 3314395 w 5851096"/>
              <a:gd name="connsiteY224" fmla="*/ 2269052 h 3089525"/>
              <a:gd name="connsiteX225" fmla="*/ 3414258 w 5851096"/>
              <a:gd name="connsiteY225" fmla="*/ 2278445 h 3089525"/>
              <a:gd name="connsiteX226" fmla="*/ 3431219 w 5851096"/>
              <a:gd name="connsiteY226" fmla="*/ 2280040 h 3089525"/>
              <a:gd name="connsiteX227" fmla="*/ 3431341 w 5851096"/>
              <a:gd name="connsiteY227" fmla="*/ 2281230 h 3089525"/>
              <a:gd name="connsiteX228" fmla="*/ 4153335 w 5851096"/>
              <a:gd name="connsiteY228" fmla="*/ 2999346 h 3089525"/>
              <a:gd name="connsiteX229" fmla="*/ 4153863 w 5851096"/>
              <a:gd name="connsiteY229" fmla="*/ 2999411 h 3089525"/>
              <a:gd name="connsiteX230" fmla="*/ 4154429 w 5851096"/>
              <a:gd name="connsiteY230" fmla="*/ 3006343 h 3089525"/>
              <a:gd name="connsiteX231" fmla="*/ 4161209 w 5851096"/>
              <a:gd name="connsiteY231" fmla="*/ 3089525 h 3089525"/>
              <a:gd name="connsiteX232" fmla="*/ 3910768 w 5851096"/>
              <a:gd name="connsiteY232" fmla="*/ 3089525 h 3089525"/>
              <a:gd name="connsiteX233" fmla="*/ 3891034 w 5851096"/>
              <a:gd name="connsiteY233" fmla="*/ 3084683 h 3089525"/>
              <a:gd name="connsiteX234" fmla="*/ 3305687 w 5851096"/>
              <a:gd name="connsiteY234" fmla="*/ 2400097 h 3089525"/>
              <a:gd name="connsiteX235" fmla="*/ 3305158 w 5851096"/>
              <a:gd name="connsiteY235" fmla="*/ 2400032 h 3089525"/>
              <a:gd name="connsiteX236" fmla="*/ 3304595 w 5851096"/>
              <a:gd name="connsiteY236" fmla="*/ 2393114 h 3089525"/>
              <a:gd name="connsiteX237" fmla="*/ 3296784 w 5851096"/>
              <a:gd name="connsiteY237" fmla="*/ 2297292 h 3089525"/>
              <a:gd name="connsiteX238" fmla="*/ 3295350 w 5851096"/>
              <a:gd name="connsiteY238" fmla="*/ 2279702 h 3089525"/>
              <a:gd name="connsiteX239" fmla="*/ 3295347 w 5851096"/>
              <a:gd name="connsiteY239" fmla="*/ 486299 h 3089525"/>
              <a:gd name="connsiteX240" fmla="*/ 3296782 w 5851096"/>
              <a:gd name="connsiteY240" fmla="*/ 468842 h 3089525"/>
              <a:gd name="connsiteX241" fmla="*/ 3304590 w 5851096"/>
              <a:gd name="connsiteY241" fmla="*/ 373792 h 3089525"/>
              <a:gd name="connsiteX242" fmla="*/ 3305155 w 5851096"/>
              <a:gd name="connsiteY242" fmla="*/ 366915 h 3089525"/>
              <a:gd name="connsiteX243" fmla="*/ 3305684 w 5851096"/>
              <a:gd name="connsiteY243" fmla="*/ 366850 h 3089525"/>
              <a:gd name="connsiteX244" fmla="*/ 3393781 w 5851096"/>
              <a:gd name="connsiteY244" fmla="*/ 100280 h 3089525"/>
              <a:gd name="connsiteX245" fmla="*/ 3459303 w 5851096"/>
              <a:gd name="connsiteY245" fmla="*/ 0 h 3089525"/>
              <a:gd name="connsiteX246" fmla="*/ 3635443 w 5851096"/>
              <a:gd name="connsiteY246" fmla="*/ 0 h 3089525"/>
              <a:gd name="connsiteX247" fmla="*/ 3564068 w 5851096"/>
              <a:gd name="connsiteY247" fmla="*/ 79433 h 3089525"/>
              <a:gd name="connsiteX248" fmla="*/ 3445326 w 5851096"/>
              <a:gd name="connsiteY248" fmla="*/ 349642 h 3089525"/>
              <a:gd name="connsiteX249" fmla="*/ 3904544 w 5851096"/>
              <a:gd name="connsiteY249" fmla="*/ 45955 h 3089525"/>
              <a:gd name="connsiteX250" fmla="*/ 3927798 w 5851096"/>
              <a:gd name="connsiteY250" fmla="*/ 0 h 3089525"/>
              <a:gd name="connsiteX251" fmla="*/ 4083290 w 5851096"/>
              <a:gd name="connsiteY251" fmla="*/ 0 h 3089525"/>
              <a:gd name="connsiteX252" fmla="*/ 4029061 w 5851096"/>
              <a:gd name="connsiteY252" fmla="*/ 99096 h 3089525"/>
              <a:gd name="connsiteX253" fmla="*/ 3431338 w 5851096"/>
              <a:gd name="connsiteY253" fmla="*/ 484784 h 3089525"/>
              <a:gd name="connsiteX254" fmla="*/ 3431217 w 5851096"/>
              <a:gd name="connsiteY254" fmla="*/ 485964 h 3089525"/>
              <a:gd name="connsiteX255" fmla="*/ 3414252 w 5851096"/>
              <a:gd name="connsiteY255" fmla="*/ 487548 h 3089525"/>
              <a:gd name="connsiteX256" fmla="*/ 3314425 w 5851096"/>
              <a:gd name="connsiteY256" fmla="*/ 496864 h 3089525"/>
              <a:gd name="connsiteX257" fmla="*/ 3296517 w 5851096"/>
              <a:gd name="connsiteY257" fmla="*/ 498535 h 3089525"/>
              <a:gd name="connsiteX258" fmla="*/ 3296490 w 5851096"/>
              <a:gd name="connsiteY258" fmla="*/ 498027 h 3089525"/>
              <a:gd name="connsiteX259" fmla="*/ 3295968 w 5851096"/>
              <a:gd name="connsiteY259" fmla="*/ 498061 h 3089525"/>
              <a:gd name="connsiteX260" fmla="*/ 3295347 w 5851096"/>
              <a:gd name="connsiteY260" fmla="*/ 486299 h 3089525"/>
              <a:gd name="connsiteX261" fmla="*/ 3295347 w 5851096"/>
              <a:gd name="connsiteY261" fmla="*/ 2244520 h 3089525"/>
              <a:gd name="connsiteX262" fmla="*/ 3296782 w 5851096"/>
              <a:gd name="connsiteY262" fmla="*/ 2227062 h 3089525"/>
              <a:gd name="connsiteX263" fmla="*/ 3304590 w 5851096"/>
              <a:gd name="connsiteY263" fmla="*/ 2132012 h 3089525"/>
              <a:gd name="connsiteX264" fmla="*/ 3305155 w 5851096"/>
              <a:gd name="connsiteY264" fmla="*/ 2125135 h 3089525"/>
              <a:gd name="connsiteX265" fmla="*/ 3305684 w 5851096"/>
              <a:gd name="connsiteY265" fmla="*/ 2125070 h 3089525"/>
              <a:gd name="connsiteX266" fmla="*/ 4027678 w 5851096"/>
              <a:gd name="connsiteY266" fmla="*/ 1412593 h 3089525"/>
              <a:gd name="connsiteX267" fmla="*/ 4027800 w 5851096"/>
              <a:gd name="connsiteY267" fmla="*/ 1411413 h 3089525"/>
              <a:gd name="connsiteX268" fmla="*/ 4044760 w 5851096"/>
              <a:gd name="connsiteY268" fmla="*/ 1409831 h 3089525"/>
              <a:gd name="connsiteX269" fmla="*/ 4144624 w 5851096"/>
              <a:gd name="connsiteY269" fmla="*/ 1400511 h 3089525"/>
              <a:gd name="connsiteX270" fmla="*/ 4162499 w 5851096"/>
              <a:gd name="connsiteY270" fmla="*/ 1398843 h 3089525"/>
              <a:gd name="connsiteX271" fmla="*/ 4162526 w 5851096"/>
              <a:gd name="connsiteY271" fmla="*/ 1399351 h 3089525"/>
              <a:gd name="connsiteX272" fmla="*/ 4163047 w 5851096"/>
              <a:gd name="connsiteY272" fmla="*/ 1399317 h 3089525"/>
              <a:gd name="connsiteX273" fmla="*/ 4163669 w 5851096"/>
              <a:gd name="connsiteY273" fmla="*/ 1411078 h 3089525"/>
              <a:gd name="connsiteX274" fmla="*/ 4162235 w 5851096"/>
              <a:gd name="connsiteY274" fmla="*/ 1428529 h 3089525"/>
              <a:gd name="connsiteX275" fmla="*/ 4154424 w 5851096"/>
              <a:gd name="connsiteY275" fmla="*/ 1523599 h 3089525"/>
              <a:gd name="connsiteX276" fmla="*/ 4153860 w 5851096"/>
              <a:gd name="connsiteY276" fmla="*/ 1530463 h 3089525"/>
              <a:gd name="connsiteX277" fmla="*/ 4153332 w 5851096"/>
              <a:gd name="connsiteY277" fmla="*/ 1530527 h 3089525"/>
              <a:gd name="connsiteX278" fmla="*/ 3431338 w 5851096"/>
              <a:gd name="connsiteY278" fmla="*/ 2243004 h 3089525"/>
              <a:gd name="connsiteX279" fmla="*/ 3431217 w 5851096"/>
              <a:gd name="connsiteY279" fmla="*/ 2244184 h 3089525"/>
              <a:gd name="connsiteX280" fmla="*/ 3414252 w 5851096"/>
              <a:gd name="connsiteY280" fmla="*/ 2245767 h 3089525"/>
              <a:gd name="connsiteX281" fmla="*/ 3314425 w 5851096"/>
              <a:gd name="connsiteY281" fmla="*/ 2255084 h 3089525"/>
              <a:gd name="connsiteX282" fmla="*/ 3296517 w 5851096"/>
              <a:gd name="connsiteY282" fmla="*/ 2256755 h 3089525"/>
              <a:gd name="connsiteX283" fmla="*/ 3296490 w 5851096"/>
              <a:gd name="connsiteY283" fmla="*/ 2256246 h 3089525"/>
              <a:gd name="connsiteX284" fmla="*/ 3295968 w 5851096"/>
              <a:gd name="connsiteY284" fmla="*/ 2256280 h 3089525"/>
              <a:gd name="connsiteX285" fmla="*/ 3295347 w 5851096"/>
              <a:gd name="connsiteY285" fmla="*/ 2244520 h 3089525"/>
              <a:gd name="connsiteX286" fmla="*/ 2555546 w 5851096"/>
              <a:gd name="connsiteY286" fmla="*/ 1223782 h 3089525"/>
              <a:gd name="connsiteX287" fmla="*/ 3123910 w 5851096"/>
              <a:gd name="connsiteY287" fmla="*/ 659222 h 3089525"/>
              <a:gd name="connsiteX288" fmla="*/ 2555546 w 5851096"/>
              <a:gd name="connsiteY288" fmla="*/ 1223782 h 3089525"/>
              <a:gd name="connsiteX289" fmla="*/ 2555546 w 5851096"/>
              <a:gd name="connsiteY289" fmla="*/ 1547735 h 3089525"/>
              <a:gd name="connsiteX290" fmla="*/ 3123910 w 5851096"/>
              <a:gd name="connsiteY290" fmla="*/ 2107862 h 3089525"/>
              <a:gd name="connsiteX291" fmla="*/ 2555546 w 5851096"/>
              <a:gd name="connsiteY291" fmla="*/ 1547735 h 3089525"/>
              <a:gd name="connsiteX292" fmla="*/ 2555546 w 5851096"/>
              <a:gd name="connsiteY292" fmla="*/ 2982001 h 3089525"/>
              <a:gd name="connsiteX293" fmla="*/ 3123910 w 5851096"/>
              <a:gd name="connsiteY293" fmla="*/ 2417442 h 3089525"/>
              <a:gd name="connsiteX294" fmla="*/ 2555546 w 5851096"/>
              <a:gd name="connsiteY294" fmla="*/ 2982001 h 3089525"/>
              <a:gd name="connsiteX295" fmla="*/ 2485948 w 5851096"/>
              <a:gd name="connsiteY295" fmla="*/ 0 h 3089525"/>
              <a:gd name="connsiteX296" fmla="*/ 2641440 w 5851096"/>
              <a:gd name="connsiteY296" fmla="*/ 0 h 3089525"/>
              <a:gd name="connsiteX297" fmla="*/ 2664693 w 5851096"/>
              <a:gd name="connsiteY297" fmla="*/ 45955 h 3089525"/>
              <a:gd name="connsiteX298" fmla="*/ 3123910 w 5851096"/>
              <a:gd name="connsiteY298" fmla="*/ 349642 h 3089525"/>
              <a:gd name="connsiteX299" fmla="*/ 3005167 w 5851096"/>
              <a:gd name="connsiteY299" fmla="*/ 79433 h 3089525"/>
              <a:gd name="connsiteX300" fmla="*/ 2933794 w 5851096"/>
              <a:gd name="connsiteY300" fmla="*/ 0 h 3089525"/>
              <a:gd name="connsiteX301" fmla="*/ 3109934 w 5851096"/>
              <a:gd name="connsiteY301" fmla="*/ 0 h 3089525"/>
              <a:gd name="connsiteX302" fmla="*/ 3175456 w 5851096"/>
              <a:gd name="connsiteY302" fmla="*/ 100280 h 3089525"/>
              <a:gd name="connsiteX303" fmla="*/ 3263553 w 5851096"/>
              <a:gd name="connsiteY303" fmla="*/ 366850 h 3089525"/>
              <a:gd name="connsiteX304" fmla="*/ 3264081 w 5851096"/>
              <a:gd name="connsiteY304" fmla="*/ 366915 h 3089525"/>
              <a:gd name="connsiteX305" fmla="*/ 3264647 w 5851096"/>
              <a:gd name="connsiteY305" fmla="*/ 373792 h 3089525"/>
              <a:gd name="connsiteX306" fmla="*/ 3272455 w 5851096"/>
              <a:gd name="connsiteY306" fmla="*/ 468842 h 3089525"/>
              <a:gd name="connsiteX307" fmla="*/ 3273888 w 5851096"/>
              <a:gd name="connsiteY307" fmla="*/ 486299 h 3089525"/>
              <a:gd name="connsiteX308" fmla="*/ 3273268 w 5851096"/>
              <a:gd name="connsiteY308" fmla="*/ 498061 h 3089525"/>
              <a:gd name="connsiteX309" fmla="*/ 3272746 w 5851096"/>
              <a:gd name="connsiteY309" fmla="*/ 498027 h 3089525"/>
              <a:gd name="connsiteX310" fmla="*/ 3272719 w 5851096"/>
              <a:gd name="connsiteY310" fmla="*/ 498535 h 3089525"/>
              <a:gd name="connsiteX311" fmla="*/ 3254811 w 5851096"/>
              <a:gd name="connsiteY311" fmla="*/ 496864 h 3089525"/>
              <a:gd name="connsiteX312" fmla="*/ 3154984 w 5851096"/>
              <a:gd name="connsiteY312" fmla="*/ 487548 h 3089525"/>
              <a:gd name="connsiteX313" fmla="*/ 3138020 w 5851096"/>
              <a:gd name="connsiteY313" fmla="*/ 485964 h 3089525"/>
              <a:gd name="connsiteX314" fmla="*/ 3137899 w 5851096"/>
              <a:gd name="connsiteY314" fmla="*/ 484784 h 3089525"/>
              <a:gd name="connsiteX315" fmla="*/ 2540177 w 5851096"/>
              <a:gd name="connsiteY315" fmla="*/ 99096 h 3089525"/>
              <a:gd name="connsiteX316" fmla="*/ 2408030 w 5851096"/>
              <a:gd name="connsiteY316" fmla="*/ 3089525 h 3089525"/>
              <a:gd name="connsiteX317" fmla="*/ 2414810 w 5851096"/>
              <a:gd name="connsiteY317" fmla="*/ 3006343 h 3089525"/>
              <a:gd name="connsiteX318" fmla="*/ 2415375 w 5851096"/>
              <a:gd name="connsiteY318" fmla="*/ 2999411 h 3089525"/>
              <a:gd name="connsiteX319" fmla="*/ 2415904 w 5851096"/>
              <a:gd name="connsiteY319" fmla="*/ 2999346 h 3089525"/>
              <a:gd name="connsiteX320" fmla="*/ 3137898 w 5851096"/>
              <a:gd name="connsiteY320" fmla="*/ 2281230 h 3089525"/>
              <a:gd name="connsiteX321" fmla="*/ 3138020 w 5851096"/>
              <a:gd name="connsiteY321" fmla="*/ 2280040 h 3089525"/>
              <a:gd name="connsiteX322" fmla="*/ 3154980 w 5851096"/>
              <a:gd name="connsiteY322" fmla="*/ 2278445 h 3089525"/>
              <a:gd name="connsiteX323" fmla="*/ 3254844 w 5851096"/>
              <a:gd name="connsiteY323" fmla="*/ 2269052 h 3089525"/>
              <a:gd name="connsiteX324" fmla="*/ 3272719 w 5851096"/>
              <a:gd name="connsiteY324" fmla="*/ 2267371 h 3089525"/>
              <a:gd name="connsiteX325" fmla="*/ 3272746 w 5851096"/>
              <a:gd name="connsiteY325" fmla="*/ 2267882 h 3089525"/>
              <a:gd name="connsiteX326" fmla="*/ 3273267 w 5851096"/>
              <a:gd name="connsiteY326" fmla="*/ 2267848 h 3089525"/>
              <a:gd name="connsiteX327" fmla="*/ 3273888 w 5851096"/>
              <a:gd name="connsiteY327" fmla="*/ 2279702 h 3089525"/>
              <a:gd name="connsiteX328" fmla="*/ 3272455 w 5851096"/>
              <a:gd name="connsiteY328" fmla="*/ 2297292 h 3089525"/>
              <a:gd name="connsiteX329" fmla="*/ 3264644 w 5851096"/>
              <a:gd name="connsiteY329" fmla="*/ 2393114 h 3089525"/>
              <a:gd name="connsiteX330" fmla="*/ 3264080 w 5851096"/>
              <a:gd name="connsiteY330" fmla="*/ 2400032 h 3089525"/>
              <a:gd name="connsiteX331" fmla="*/ 3263552 w 5851096"/>
              <a:gd name="connsiteY331" fmla="*/ 2400097 h 3089525"/>
              <a:gd name="connsiteX332" fmla="*/ 2678205 w 5851096"/>
              <a:gd name="connsiteY332" fmla="*/ 3084683 h 3089525"/>
              <a:gd name="connsiteX333" fmla="*/ 2658472 w 5851096"/>
              <a:gd name="connsiteY333" fmla="*/ 3089525 h 3089525"/>
              <a:gd name="connsiteX334" fmla="*/ 2405567 w 5851096"/>
              <a:gd name="connsiteY334" fmla="*/ 1361522 h 3089525"/>
              <a:gd name="connsiteX335" fmla="*/ 2407002 w 5851096"/>
              <a:gd name="connsiteY335" fmla="*/ 1343926 h 3089525"/>
              <a:gd name="connsiteX336" fmla="*/ 2414810 w 5851096"/>
              <a:gd name="connsiteY336" fmla="*/ 1248124 h 3089525"/>
              <a:gd name="connsiteX337" fmla="*/ 2415375 w 5851096"/>
              <a:gd name="connsiteY337" fmla="*/ 1241192 h 3089525"/>
              <a:gd name="connsiteX338" fmla="*/ 2415904 w 5851096"/>
              <a:gd name="connsiteY338" fmla="*/ 1241127 h 3089525"/>
              <a:gd name="connsiteX339" fmla="*/ 3137898 w 5851096"/>
              <a:gd name="connsiteY339" fmla="*/ 523010 h 3089525"/>
              <a:gd name="connsiteX340" fmla="*/ 3138020 w 5851096"/>
              <a:gd name="connsiteY340" fmla="*/ 521820 h 3089525"/>
              <a:gd name="connsiteX341" fmla="*/ 3154980 w 5851096"/>
              <a:gd name="connsiteY341" fmla="*/ 520226 h 3089525"/>
              <a:gd name="connsiteX342" fmla="*/ 3254844 w 5851096"/>
              <a:gd name="connsiteY342" fmla="*/ 510833 h 3089525"/>
              <a:gd name="connsiteX343" fmla="*/ 3272719 w 5851096"/>
              <a:gd name="connsiteY343" fmla="*/ 509151 h 3089525"/>
              <a:gd name="connsiteX344" fmla="*/ 3272746 w 5851096"/>
              <a:gd name="connsiteY344" fmla="*/ 509663 h 3089525"/>
              <a:gd name="connsiteX345" fmla="*/ 3273267 w 5851096"/>
              <a:gd name="connsiteY345" fmla="*/ 509629 h 3089525"/>
              <a:gd name="connsiteX346" fmla="*/ 3273888 w 5851096"/>
              <a:gd name="connsiteY346" fmla="*/ 521483 h 3089525"/>
              <a:gd name="connsiteX347" fmla="*/ 3272455 w 5851096"/>
              <a:gd name="connsiteY347" fmla="*/ 539073 h 3089525"/>
              <a:gd name="connsiteX348" fmla="*/ 3264644 w 5851096"/>
              <a:gd name="connsiteY348" fmla="*/ 634895 h 3089525"/>
              <a:gd name="connsiteX349" fmla="*/ 3264080 w 5851096"/>
              <a:gd name="connsiteY349" fmla="*/ 641812 h 3089525"/>
              <a:gd name="connsiteX350" fmla="*/ 3263552 w 5851096"/>
              <a:gd name="connsiteY350" fmla="*/ 641878 h 3089525"/>
              <a:gd name="connsiteX351" fmla="*/ 2541558 w 5851096"/>
              <a:gd name="connsiteY351" fmla="*/ 1359994 h 3089525"/>
              <a:gd name="connsiteX352" fmla="*/ 2541437 w 5851096"/>
              <a:gd name="connsiteY352" fmla="*/ 1361184 h 3089525"/>
              <a:gd name="connsiteX353" fmla="*/ 2524472 w 5851096"/>
              <a:gd name="connsiteY353" fmla="*/ 1362780 h 3089525"/>
              <a:gd name="connsiteX354" fmla="*/ 2424645 w 5851096"/>
              <a:gd name="connsiteY354" fmla="*/ 1372169 h 3089525"/>
              <a:gd name="connsiteX355" fmla="*/ 2406737 w 5851096"/>
              <a:gd name="connsiteY355" fmla="*/ 1373854 h 3089525"/>
              <a:gd name="connsiteX356" fmla="*/ 2406710 w 5851096"/>
              <a:gd name="connsiteY356" fmla="*/ 1373341 h 3089525"/>
              <a:gd name="connsiteX357" fmla="*/ 2406188 w 5851096"/>
              <a:gd name="connsiteY357" fmla="*/ 1373376 h 3089525"/>
              <a:gd name="connsiteX358" fmla="*/ 2405567 w 5851096"/>
              <a:gd name="connsiteY358" fmla="*/ 1361522 h 3089525"/>
              <a:gd name="connsiteX359" fmla="*/ 2405567 w 5851096"/>
              <a:gd name="connsiteY359" fmla="*/ 1411078 h 3089525"/>
              <a:gd name="connsiteX360" fmla="*/ 2406189 w 5851096"/>
              <a:gd name="connsiteY360" fmla="*/ 1399317 h 3089525"/>
              <a:gd name="connsiteX361" fmla="*/ 2406710 w 5851096"/>
              <a:gd name="connsiteY361" fmla="*/ 1399351 h 3089525"/>
              <a:gd name="connsiteX362" fmla="*/ 2406737 w 5851096"/>
              <a:gd name="connsiteY362" fmla="*/ 1398843 h 3089525"/>
              <a:gd name="connsiteX363" fmla="*/ 2424613 w 5851096"/>
              <a:gd name="connsiteY363" fmla="*/ 1400511 h 3089525"/>
              <a:gd name="connsiteX364" fmla="*/ 2524476 w 5851096"/>
              <a:gd name="connsiteY364" fmla="*/ 1409831 h 3089525"/>
              <a:gd name="connsiteX365" fmla="*/ 2541437 w 5851096"/>
              <a:gd name="connsiteY365" fmla="*/ 1411413 h 3089525"/>
              <a:gd name="connsiteX366" fmla="*/ 2541559 w 5851096"/>
              <a:gd name="connsiteY366" fmla="*/ 1412593 h 3089525"/>
              <a:gd name="connsiteX367" fmla="*/ 3263553 w 5851096"/>
              <a:gd name="connsiteY367" fmla="*/ 2125070 h 3089525"/>
              <a:gd name="connsiteX368" fmla="*/ 3264081 w 5851096"/>
              <a:gd name="connsiteY368" fmla="*/ 2125135 h 3089525"/>
              <a:gd name="connsiteX369" fmla="*/ 3264647 w 5851096"/>
              <a:gd name="connsiteY369" fmla="*/ 2132012 h 3089525"/>
              <a:gd name="connsiteX370" fmla="*/ 3272455 w 5851096"/>
              <a:gd name="connsiteY370" fmla="*/ 2227062 h 3089525"/>
              <a:gd name="connsiteX371" fmla="*/ 3273888 w 5851096"/>
              <a:gd name="connsiteY371" fmla="*/ 2244520 h 3089525"/>
              <a:gd name="connsiteX372" fmla="*/ 3273268 w 5851096"/>
              <a:gd name="connsiteY372" fmla="*/ 2256280 h 3089525"/>
              <a:gd name="connsiteX373" fmla="*/ 3272746 w 5851096"/>
              <a:gd name="connsiteY373" fmla="*/ 2256246 h 3089525"/>
              <a:gd name="connsiteX374" fmla="*/ 3272719 w 5851096"/>
              <a:gd name="connsiteY374" fmla="*/ 2256755 h 3089525"/>
              <a:gd name="connsiteX375" fmla="*/ 3254811 w 5851096"/>
              <a:gd name="connsiteY375" fmla="*/ 2255084 h 3089525"/>
              <a:gd name="connsiteX376" fmla="*/ 3154984 w 5851096"/>
              <a:gd name="connsiteY376" fmla="*/ 2245767 h 3089525"/>
              <a:gd name="connsiteX377" fmla="*/ 3138020 w 5851096"/>
              <a:gd name="connsiteY377" fmla="*/ 2244184 h 3089525"/>
              <a:gd name="connsiteX378" fmla="*/ 3137899 w 5851096"/>
              <a:gd name="connsiteY378" fmla="*/ 2243004 h 3089525"/>
              <a:gd name="connsiteX379" fmla="*/ 2415905 w 5851096"/>
              <a:gd name="connsiteY379" fmla="*/ 1530527 h 3089525"/>
              <a:gd name="connsiteX380" fmla="*/ 2415376 w 5851096"/>
              <a:gd name="connsiteY380" fmla="*/ 1530463 h 3089525"/>
              <a:gd name="connsiteX381" fmla="*/ 2414813 w 5851096"/>
              <a:gd name="connsiteY381" fmla="*/ 1523599 h 3089525"/>
              <a:gd name="connsiteX382" fmla="*/ 2407002 w 5851096"/>
              <a:gd name="connsiteY382" fmla="*/ 1428529 h 3089525"/>
              <a:gd name="connsiteX383" fmla="*/ 2405567 w 5851096"/>
              <a:gd name="connsiteY383" fmla="*/ 1411078 h 3089525"/>
              <a:gd name="connsiteX384" fmla="*/ 1675142 w 5851096"/>
              <a:gd name="connsiteY384" fmla="*/ 659222 h 3089525"/>
              <a:gd name="connsiteX385" fmla="*/ 2243506 w 5851096"/>
              <a:gd name="connsiteY385" fmla="*/ 1223782 h 3089525"/>
              <a:gd name="connsiteX386" fmla="*/ 1675142 w 5851096"/>
              <a:gd name="connsiteY386" fmla="*/ 659222 h 3089525"/>
              <a:gd name="connsiteX387" fmla="*/ 1675142 w 5851096"/>
              <a:gd name="connsiteY387" fmla="*/ 2417442 h 3089525"/>
              <a:gd name="connsiteX388" fmla="*/ 2243506 w 5851096"/>
              <a:gd name="connsiteY388" fmla="*/ 2982001 h 3089525"/>
              <a:gd name="connsiteX389" fmla="*/ 1675142 w 5851096"/>
              <a:gd name="connsiteY389" fmla="*/ 2417442 h 3089525"/>
              <a:gd name="connsiteX390" fmla="*/ 1675140 w 5851096"/>
              <a:gd name="connsiteY390" fmla="*/ 2107862 h 3089525"/>
              <a:gd name="connsiteX391" fmla="*/ 2243504 w 5851096"/>
              <a:gd name="connsiteY391" fmla="*/ 1547735 h 3089525"/>
              <a:gd name="connsiteX392" fmla="*/ 1675140 w 5851096"/>
              <a:gd name="connsiteY392" fmla="*/ 2107862 h 3089525"/>
              <a:gd name="connsiteX393" fmla="*/ 1525164 w 5851096"/>
              <a:gd name="connsiteY393" fmla="*/ 521483 h 3089525"/>
              <a:gd name="connsiteX394" fmla="*/ 1525785 w 5851096"/>
              <a:gd name="connsiteY394" fmla="*/ 509629 h 3089525"/>
              <a:gd name="connsiteX395" fmla="*/ 1526306 w 5851096"/>
              <a:gd name="connsiteY395" fmla="*/ 509663 h 3089525"/>
              <a:gd name="connsiteX396" fmla="*/ 1526333 w 5851096"/>
              <a:gd name="connsiteY396" fmla="*/ 509151 h 3089525"/>
              <a:gd name="connsiteX397" fmla="*/ 1544208 w 5851096"/>
              <a:gd name="connsiteY397" fmla="*/ 510833 h 3089525"/>
              <a:gd name="connsiteX398" fmla="*/ 1644072 w 5851096"/>
              <a:gd name="connsiteY398" fmla="*/ 520226 h 3089525"/>
              <a:gd name="connsiteX399" fmla="*/ 1661032 w 5851096"/>
              <a:gd name="connsiteY399" fmla="*/ 521820 h 3089525"/>
              <a:gd name="connsiteX400" fmla="*/ 1661154 w 5851096"/>
              <a:gd name="connsiteY400" fmla="*/ 523010 h 3089525"/>
              <a:gd name="connsiteX401" fmla="*/ 2383148 w 5851096"/>
              <a:gd name="connsiteY401" fmla="*/ 1241127 h 3089525"/>
              <a:gd name="connsiteX402" fmla="*/ 2383678 w 5851096"/>
              <a:gd name="connsiteY402" fmla="*/ 1241192 h 3089525"/>
              <a:gd name="connsiteX403" fmla="*/ 2384242 w 5851096"/>
              <a:gd name="connsiteY403" fmla="*/ 1248124 h 3089525"/>
              <a:gd name="connsiteX404" fmla="*/ 2392051 w 5851096"/>
              <a:gd name="connsiteY404" fmla="*/ 1343926 h 3089525"/>
              <a:gd name="connsiteX405" fmla="*/ 2393485 w 5851096"/>
              <a:gd name="connsiteY405" fmla="*/ 1361522 h 3089525"/>
              <a:gd name="connsiteX406" fmla="*/ 2392864 w 5851096"/>
              <a:gd name="connsiteY406" fmla="*/ 1373376 h 3089525"/>
              <a:gd name="connsiteX407" fmla="*/ 2392342 w 5851096"/>
              <a:gd name="connsiteY407" fmla="*/ 1373341 h 3089525"/>
              <a:gd name="connsiteX408" fmla="*/ 2392315 w 5851096"/>
              <a:gd name="connsiteY408" fmla="*/ 1373854 h 3089525"/>
              <a:gd name="connsiteX409" fmla="*/ 2374407 w 5851096"/>
              <a:gd name="connsiteY409" fmla="*/ 1372169 h 3089525"/>
              <a:gd name="connsiteX410" fmla="*/ 2274580 w 5851096"/>
              <a:gd name="connsiteY410" fmla="*/ 1362780 h 3089525"/>
              <a:gd name="connsiteX411" fmla="*/ 2257615 w 5851096"/>
              <a:gd name="connsiteY411" fmla="*/ 1361184 h 3089525"/>
              <a:gd name="connsiteX412" fmla="*/ 2257494 w 5851096"/>
              <a:gd name="connsiteY412" fmla="*/ 1359994 h 3089525"/>
              <a:gd name="connsiteX413" fmla="*/ 1535500 w 5851096"/>
              <a:gd name="connsiteY413" fmla="*/ 641878 h 3089525"/>
              <a:gd name="connsiteX414" fmla="*/ 1534972 w 5851096"/>
              <a:gd name="connsiteY414" fmla="*/ 641812 h 3089525"/>
              <a:gd name="connsiteX415" fmla="*/ 1534408 w 5851096"/>
              <a:gd name="connsiteY415" fmla="*/ 634895 h 3089525"/>
              <a:gd name="connsiteX416" fmla="*/ 1526597 w 5851096"/>
              <a:gd name="connsiteY416" fmla="*/ 539073 h 3089525"/>
              <a:gd name="connsiteX417" fmla="*/ 1525164 w 5851096"/>
              <a:gd name="connsiteY417" fmla="*/ 521483 h 3089525"/>
              <a:gd name="connsiteX418" fmla="*/ 1525164 w 5851096"/>
              <a:gd name="connsiteY418" fmla="*/ 2279702 h 3089525"/>
              <a:gd name="connsiteX419" fmla="*/ 1525785 w 5851096"/>
              <a:gd name="connsiteY419" fmla="*/ 2267848 h 3089525"/>
              <a:gd name="connsiteX420" fmla="*/ 1526306 w 5851096"/>
              <a:gd name="connsiteY420" fmla="*/ 2267882 h 3089525"/>
              <a:gd name="connsiteX421" fmla="*/ 1526333 w 5851096"/>
              <a:gd name="connsiteY421" fmla="*/ 2267371 h 3089525"/>
              <a:gd name="connsiteX422" fmla="*/ 1544208 w 5851096"/>
              <a:gd name="connsiteY422" fmla="*/ 2269052 h 3089525"/>
              <a:gd name="connsiteX423" fmla="*/ 1644072 w 5851096"/>
              <a:gd name="connsiteY423" fmla="*/ 2278445 h 3089525"/>
              <a:gd name="connsiteX424" fmla="*/ 1661032 w 5851096"/>
              <a:gd name="connsiteY424" fmla="*/ 2280040 h 3089525"/>
              <a:gd name="connsiteX425" fmla="*/ 1661154 w 5851096"/>
              <a:gd name="connsiteY425" fmla="*/ 2281230 h 3089525"/>
              <a:gd name="connsiteX426" fmla="*/ 2383148 w 5851096"/>
              <a:gd name="connsiteY426" fmla="*/ 2999346 h 3089525"/>
              <a:gd name="connsiteX427" fmla="*/ 2383678 w 5851096"/>
              <a:gd name="connsiteY427" fmla="*/ 2999411 h 3089525"/>
              <a:gd name="connsiteX428" fmla="*/ 2384242 w 5851096"/>
              <a:gd name="connsiteY428" fmla="*/ 3006343 h 3089525"/>
              <a:gd name="connsiteX429" fmla="*/ 2391022 w 5851096"/>
              <a:gd name="connsiteY429" fmla="*/ 3089525 h 3089525"/>
              <a:gd name="connsiteX430" fmla="*/ 2140581 w 5851096"/>
              <a:gd name="connsiteY430" fmla="*/ 3089525 h 3089525"/>
              <a:gd name="connsiteX431" fmla="*/ 2120847 w 5851096"/>
              <a:gd name="connsiteY431" fmla="*/ 3084683 h 3089525"/>
              <a:gd name="connsiteX432" fmla="*/ 1535500 w 5851096"/>
              <a:gd name="connsiteY432" fmla="*/ 2400097 h 3089525"/>
              <a:gd name="connsiteX433" fmla="*/ 1534972 w 5851096"/>
              <a:gd name="connsiteY433" fmla="*/ 2400032 h 3089525"/>
              <a:gd name="connsiteX434" fmla="*/ 1534408 w 5851096"/>
              <a:gd name="connsiteY434" fmla="*/ 2393114 h 3089525"/>
              <a:gd name="connsiteX435" fmla="*/ 1526597 w 5851096"/>
              <a:gd name="connsiteY435" fmla="*/ 2297292 h 3089525"/>
              <a:gd name="connsiteX436" fmla="*/ 1525164 w 5851096"/>
              <a:gd name="connsiteY436" fmla="*/ 2279702 h 3089525"/>
              <a:gd name="connsiteX437" fmla="*/ 1525162 w 5851096"/>
              <a:gd name="connsiteY437" fmla="*/ 486299 h 3089525"/>
              <a:gd name="connsiteX438" fmla="*/ 1526595 w 5851096"/>
              <a:gd name="connsiteY438" fmla="*/ 468842 h 3089525"/>
              <a:gd name="connsiteX439" fmla="*/ 1534403 w 5851096"/>
              <a:gd name="connsiteY439" fmla="*/ 373792 h 3089525"/>
              <a:gd name="connsiteX440" fmla="*/ 1534969 w 5851096"/>
              <a:gd name="connsiteY440" fmla="*/ 366915 h 3089525"/>
              <a:gd name="connsiteX441" fmla="*/ 1535497 w 5851096"/>
              <a:gd name="connsiteY441" fmla="*/ 366850 h 3089525"/>
              <a:gd name="connsiteX442" fmla="*/ 1623594 w 5851096"/>
              <a:gd name="connsiteY442" fmla="*/ 100280 h 3089525"/>
              <a:gd name="connsiteX443" fmla="*/ 1689117 w 5851096"/>
              <a:gd name="connsiteY443" fmla="*/ 0 h 3089525"/>
              <a:gd name="connsiteX444" fmla="*/ 1865257 w 5851096"/>
              <a:gd name="connsiteY444" fmla="*/ 0 h 3089525"/>
              <a:gd name="connsiteX445" fmla="*/ 1793882 w 5851096"/>
              <a:gd name="connsiteY445" fmla="*/ 79433 h 3089525"/>
              <a:gd name="connsiteX446" fmla="*/ 1675140 w 5851096"/>
              <a:gd name="connsiteY446" fmla="*/ 349642 h 3089525"/>
              <a:gd name="connsiteX447" fmla="*/ 2134358 w 5851096"/>
              <a:gd name="connsiteY447" fmla="*/ 45955 h 3089525"/>
              <a:gd name="connsiteX448" fmla="*/ 2157611 w 5851096"/>
              <a:gd name="connsiteY448" fmla="*/ 0 h 3089525"/>
              <a:gd name="connsiteX449" fmla="*/ 2313103 w 5851096"/>
              <a:gd name="connsiteY449" fmla="*/ 0 h 3089525"/>
              <a:gd name="connsiteX450" fmla="*/ 2258874 w 5851096"/>
              <a:gd name="connsiteY450" fmla="*/ 99096 h 3089525"/>
              <a:gd name="connsiteX451" fmla="*/ 1661151 w 5851096"/>
              <a:gd name="connsiteY451" fmla="*/ 484784 h 3089525"/>
              <a:gd name="connsiteX452" fmla="*/ 1661030 w 5851096"/>
              <a:gd name="connsiteY452" fmla="*/ 485964 h 3089525"/>
              <a:gd name="connsiteX453" fmla="*/ 1644066 w 5851096"/>
              <a:gd name="connsiteY453" fmla="*/ 487548 h 3089525"/>
              <a:gd name="connsiteX454" fmla="*/ 1544239 w 5851096"/>
              <a:gd name="connsiteY454" fmla="*/ 496864 h 3089525"/>
              <a:gd name="connsiteX455" fmla="*/ 1526331 w 5851096"/>
              <a:gd name="connsiteY455" fmla="*/ 498535 h 3089525"/>
              <a:gd name="connsiteX456" fmla="*/ 1526304 w 5851096"/>
              <a:gd name="connsiteY456" fmla="*/ 498027 h 3089525"/>
              <a:gd name="connsiteX457" fmla="*/ 1525782 w 5851096"/>
              <a:gd name="connsiteY457" fmla="*/ 498061 h 3089525"/>
              <a:gd name="connsiteX458" fmla="*/ 1525162 w 5851096"/>
              <a:gd name="connsiteY458" fmla="*/ 486299 h 3089525"/>
              <a:gd name="connsiteX459" fmla="*/ 1525161 w 5851096"/>
              <a:gd name="connsiteY459" fmla="*/ 2244520 h 3089525"/>
              <a:gd name="connsiteX460" fmla="*/ 1526595 w 5851096"/>
              <a:gd name="connsiteY460" fmla="*/ 2227062 h 3089525"/>
              <a:gd name="connsiteX461" fmla="*/ 1534403 w 5851096"/>
              <a:gd name="connsiteY461" fmla="*/ 2132012 h 3089525"/>
              <a:gd name="connsiteX462" fmla="*/ 1534969 w 5851096"/>
              <a:gd name="connsiteY462" fmla="*/ 2125135 h 3089525"/>
              <a:gd name="connsiteX463" fmla="*/ 1535497 w 5851096"/>
              <a:gd name="connsiteY463" fmla="*/ 2125070 h 3089525"/>
              <a:gd name="connsiteX464" fmla="*/ 2257491 w 5851096"/>
              <a:gd name="connsiteY464" fmla="*/ 1412593 h 3089525"/>
              <a:gd name="connsiteX465" fmla="*/ 2257613 w 5851096"/>
              <a:gd name="connsiteY465" fmla="*/ 1411413 h 3089525"/>
              <a:gd name="connsiteX466" fmla="*/ 2274574 w 5851096"/>
              <a:gd name="connsiteY466" fmla="*/ 1409831 h 3089525"/>
              <a:gd name="connsiteX467" fmla="*/ 2374437 w 5851096"/>
              <a:gd name="connsiteY467" fmla="*/ 1400511 h 3089525"/>
              <a:gd name="connsiteX468" fmla="*/ 2392313 w 5851096"/>
              <a:gd name="connsiteY468" fmla="*/ 1398843 h 3089525"/>
              <a:gd name="connsiteX469" fmla="*/ 2392341 w 5851096"/>
              <a:gd name="connsiteY469" fmla="*/ 1399351 h 3089525"/>
              <a:gd name="connsiteX470" fmla="*/ 2392861 w 5851096"/>
              <a:gd name="connsiteY470" fmla="*/ 1399317 h 3089525"/>
              <a:gd name="connsiteX471" fmla="*/ 2393483 w 5851096"/>
              <a:gd name="connsiteY471" fmla="*/ 1411078 h 3089525"/>
              <a:gd name="connsiteX472" fmla="*/ 2392048 w 5851096"/>
              <a:gd name="connsiteY472" fmla="*/ 1428529 h 3089525"/>
              <a:gd name="connsiteX473" fmla="*/ 2384237 w 5851096"/>
              <a:gd name="connsiteY473" fmla="*/ 1523599 h 3089525"/>
              <a:gd name="connsiteX474" fmla="*/ 2383674 w 5851096"/>
              <a:gd name="connsiteY474" fmla="*/ 1530463 h 3089525"/>
              <a:gd name="connsiteX475" fmla="*/ 2383145 w 5851096"/>
              <a:gd name="connsiteY475" fmla="*/ 1530527 h 3089525"/>
              <a:gd name="connsiteX476" fmla="*/ 1661151 w 5851096"/>
              <a:gd name="connsiteY476" fmla="*/ 2243004 h 3089525"/>
              <a:gd name="connsiteX477" fmla="*/ 1661030 w 5851096"/>
              <a:gd name="connsiteY477" fmla="*/ 2244184 h 3089525"/>
              <a:gd name="connsiteX478" fmla="*/ 1644066 w 5851096"/>
              <a:gd name="connsiteY478" fmla="*/ 2245767 h 3089525"/>
              <a:gd name="connsiteX479" fmla="*/ 1544238 w 5851096"/>
              <a:gd name="connsiteY479" fmla="*/ 2255084 h 3089525"/>
              <a:gd name="connsiteX480" fmla="*/ 1526331 w 5851096"/>
              <a:gd name="connsiteY480" fmla="*/ 2256755 h 3089525"/>
              <a:gd name="connsiteX481" fmla="*/ 1526304 w 5851096"/>
              <a:gd name="connsiteY481" fmla="*/ 2256246 h 3089525"/>
              <a:gd name="connsiteX482" fmla="*/ 1525782 w 5851096"/>
              <a:gd name="connsiteY482" fmla="*/ 2256280 h 3089525"/>
              <a:gd name="connsiteX483" fmla="*/ 1525161 w 5851096"/>
              <a:gd name="connsiteY483" fmla="*/ 2244520 h 3089525"/>
              <a:gd name="connsiteX484" fmla="*/ 785360 w 5851096"/>
              <a:gd name="connsiteY484" fmla="*/ 1223782 h 3089525"/>
              <a:gd name="connsiteX485" fmla="*/ 1353724 w 5851096"/>
              <a:gd name="connsiteY485" fmla="*/ 659222 h 3089525"/>
              <a:gd name="connsiteX486" fmla="*/ 785360 w 5851096"/>
              <a:gd name="connsiteY486" fmla="*/ 1223782 h 3089525"/>
              <a:gd name="connsiteX487" fmla="*/ 785360 w 5851096"/>
              <a:gd name="connsiteY487" fmla="*/ 1547735 h 3089525"/>
              <a:gd name="connsiteX488" fmla="*/ 1353724 w 5851096"/>
              <a:gd name="connsiteY488" fmla="*/ 2107862 h 3089525"/>
              <a:gd name="connsiteX489" fmla="*/ 785360 w 5851096"/>
              <a:gd name="connsiteY489" fmla="*/ 1547735 h 3089525"/>
              <a:gd name="connsiteX490" fmla="*/ 785360 w 5851096"/>
              <a:gd name="connsiteY490" fmla="*/ 2982001 h 3089525"/>
              <a:gd name="connsiteX491" fmla="*/ 1353724 w 5851096"/>
              <a:gd name="connsiteY491" fmla="*/ 2417442 h 3089525"/>
              <a:gd name="connsiteX492" fmla="*/ 785360 w 5851096"/>
              <a:gd name="connsiteY492" fmla="*/ 2982001 h 3089525"/>
              <a:gd name="connsiteX493" fmla="*/ 715762 w 5851096"/>
              <a:gd name="connsiteY493" fmla="*/ 0 h 3089525"/>
              <a:gd name="connsiteX494" fmla="*/ 871255 w 5851096"/>
              <a:gd name="connsiteY494" fmla="*/ 0 h 3089525"/>
              <a:gd name="connsiteX495" fmla="*/ 894508 w 5851096"/>
              <a:gd name="connsiteY495" fmla="*/ 45955 h 3089525"/>
              <a:gd name="connsiteX496" fmla="*/ 1353724 w 5851096"/>
              <a:gd name="connsiteY496" fmla="*/ 349642 h 3089525"/>
              <a:gd name="connsiteX497" fmla="*/ 1234983 w 5851096"/>
              <a:gd name="connsiteY497" fmla="*/ 79433 h 3089525"/>
              <a:gd name="connsiteX498" fmla="*/ 1163608 w 5851096"/>
              <a:gd name="connsiteY498" fmla="*/ 0 h 3089525"/>
              <a:gd name="connsiteX499" fmla="*/ 1339748 w 5851096"/>
              <a:gd name="connsiteY499" fmla="*/ 0 h 3089525"/>
              <a:gd name="connsiteX500" fmla="*/ 1405271 w 5851096"/>
              <a:gd name="connsiteY500" fmla="*/ 100280 h 3089525"/>
              <a:gd name="connsiteX501" fmla="*/ 1493366 w 5851096"/>
              <a:gd name="connsiteY501" fmla="*/ 366850 h 3089525"/>
              <a:gd name="connsiteX502" fmla="*/ 1493895 w 5851096"/>
              <a:gd name="connsiteY502" fmla="*/ 366914 h 3089525"/>
              <a:gd name="connsiteX503" fmla="*/ 1494460 w 5851096"/>
              <a:gd name="connsiteY503" fmla="*/ 373792 h 3089525"/>
              <a:gd name="connsiteX504" fmla="*/ 1502268 w 5851096"/>
              <a:gd name="connsiteY504" fmla="*/ 468842 h 3089525"/>
              <a:gd name="connsiteX505" fmla="*/ 1503703 w 5851096"/>
              <a:gd name="connsiteY505" fmla="*/ 486299 h 3089525"/>
              <a:gd name="connsiteX506" fmla="*/ 1503082 w 5851096"/>
              <a:gd name="connsiteY506" fmla="*/ 498061 h 3089525"/>
              <a:gd name="connsiteX507" fmla="*/ 1502560 w 5851096"/>
              <a:gd name="connsiteY507" fmla="*/ 498027 h 3089525"/>
              <a:gd name="connsiteX508" fmla="*/ 1502533 w 5851096"/>
              <a:gd name="connsiteY508" fmla="*/ 498535 h 3089525"/>
              <a:gd name="connsiteX509" fmla="*/ 1484625 w 5851096"/>
              <a:gd name="connsiteY509" fmla="*/ 496864 h 3089525"/>
              <a:gd name="connsiteX510" fmla="*/ 1384798 w 5851096"/>
              <a:gd name="connsiteY510" fmla="*/ 487548 h 3089525"/>
              <a:gd name="connsiteX511" fmla="*/ 1367833 w 5851096"/>
              <a:gd name="connsiteY511" fmla="*/ 485964 h 3089525"/>
              <a:gd name="connsiteX512" fmla="*/ 1367712 w 5851096"/>
              <a:gd name="connsiteY512" fmla="*/ 484784 h 3089525"/>
              <a:gd name="connsiteX513" fmla="*/ 769992 w 5851096"/>
              <a:gd name="connsiteY513" fmla="*/ 99096 h 3089525"/>
              <a:gd name="connsiteX514" fmla="*/ 637843 w 5851096"/>
              <a:gd name="connsiteY514" fmla="*/ 3089525 h 3089525"/>
              <a:gd name="connsiteX515" fmla="*/ 644623 w 5851096"/>
              <a:gd name="connsiteY515" fmla="*/ 3006343 h 3089525"/>
              <a:gd name="connsiteX516" fmla="*/ 645189 w 5851096"/>
              <a:gd name="connsiteY516" fmla="*/ 2999411 h 3089525"/>
              <a:gd name="connsiteX517" fmla="*/ 645717 w 5851096"/>
              <a:gd name="connsiteY517" fmla="*/ 2999346 h 3089525"/>
              <a:gd name="connsiteX518" fmla="*/ 1367711 w 5851096"/>
              <a:gd name="connsiteY518" fmla="*/ 2281230 h 3089525"/>
              <a:gd name="connsiteX519" fmla="*/ 1367833 w 5851096"/>
              <a:gd name="connsiteY519" fmla="*/ 2280040 h 3089525"/>
              <a:gd name="connsiteX520" fmla="*/ 1384794 w 5851096"/>
              <a:gd name="connsiteY520" fmla="*/ 2278445 h 3089525"/>
              <a:gd name="connsiteX521" fmla="*/ 1484657 w 5851096"/>
              <a:gd name="connsiteY521" fmla="*/ 2269052 h 3089525"/>
              <a:gd name="connsiteX522" fmla="*/ 1502533 w 5851096"/>
              <a:gd name="connsiteY522" fmla="*/ 2267371 h 3089525"/>
              <a:gd name="connsiteX523" fmla="*/ 1502560 w 5851096"/>
              <a:gd name="connsiteY523" fmla="*/ 2267882 h 3089525"/>
              <a:gd name="connsiteX524" fmla="*/ 1503081 w 5851096"/>
              <a:gd name="connsiteY524" fmla="*/ 2267848 h 3089525"/>
              <a:gd name="connsiteX525" fmla="*/ 1503703 w 5851096"/>
              <a:gd name="connsiteY525" fmla="*/ 2279702 h 3089525"/>
              <a:gd name="connsiteX526" fmla="*/ 1502268 w 5851096"/>
              <a:gd name="connsiteY526" fmla="*/ 2297292 h 3089525"/>
              <a:gd name="connsiteX527" fmla="*/ 1494457 w 5851096"/>
              <a:gd name="connsiteY527" fmla="*/ 2393114 h 3089525"/>
              <a:gd name="connsiteX528" fmla="*/ 1493894 w 5851096"/>
              <a:gd name="connsiteY528" fmla="*/ 2400032 h 3089525"/>
              <a:gd name="connsiteX529" fmla="*/ 1493365 w 5851096"/>
              <a:gd name="connsiteY529" fmla="*/ 2400097 h 3089525"/>
              <a:gd name="connsiteX530" fmla="*/ 908018 w 5851096"/>
              <a:gd name="connsiteY530" fmla="*/ 3084683 h 3089525"/>
              <a:gd name="connsiteX531" fmla="*/ 888285 w 5851096"/>
              <a:gd name="connsiteY531" fmla="*/ 3089525 h 3089525"/>
              <a:gd name="connsiteX532" fmla="*/ 635382 w 5851096"/>
              <a:gd name="connsiteY532" fmla="*/ 1361522 h 3089525"/>
              <a:gd name="connsiteX533" fmla="*/ 636815 w 5851096"/>
              <a:gd name="connsiteY533" fmla="*/ 1343926 h 3089525"/>
              <a:gd name="connsiteX534" fmla="*/ 644623 w 5851096"/>
              <a:gd name="connsiteY534" fmla="*/ 1248124 h 3089525"/>
              <a:gd name="connsiteX535" fmla="*/ 645189 w 5851096"/>
              <a:gd name="connsiteY535" fmla="*/ 1241192 h 3089525"/>
              <a:gd name="connsiteX536" fmla="*/ 645717 w 5851096"/>
              <a:gd name="connsiteY536" fmla="*/ 1241127 h 3089525"/>
              <a:gd name="connsiteX537" fmla="*/ 1367711 w 5851096"/>
              <a:gd name="connsiteY537" fmla="*/ 523010 h 3089525"/>
              <a:gd name="connsiteX538" fmla="*/ 1367833 w 5851096"/>
              <a:gd name="connsiteY538" fmla="*/ 521820 h 3089525"/>
              <a:gd name="connsiteX539" fmla="*/ 1384794 w 5851096"/>
              <a:gd name="connsiteY539" fmla="*/ 520226 h 3089525"/>
              <a:gd name="connsiteX540" fmla="*/ 1484657 w 5851096"/>
              <a:gd name="connsiteY540" fmla="*/ 510833 h 3089525"/>
              <a:gd name="connsiteX541" fmla="*/ 1502533 w 5851096"/>
              <a:gd name="connsiteY541" fmla="*/ 509151 h 3089525"/>
              <a:gd name="connsiteX542" fmla="*/ 1502560 w 5851096"/>
              <a:gd name="connsiteY542" fmla="*/ 509663 h 3089525"/>
              <a:gd name="connsiteX543" fmla="*/ 1503081 w 5851096"/>
              <a:gd name="connsiteY543" fmla="*/ 509629 h 3089525"/>
              <a:gd name="connsiteX544" fmla="*/ 1503703 w 5851096"/>
              <a:gd name="connsiteY544" fmla="*/ 521483 h 3089525"/>
              <a:gd name="connsiteX545" fmla="*/ 1502268 w 5851096"/>
              <a:gd name="connsiteY545" fmla="*/ 539073 h 3089525"/>
              <a:gd name="connsiteX546" fmla="*/ 1494457 w 5851096"/>
              <a:gd name="connsiteY546" fmla="*/ 634895 h 3089525"/>
              <a:gd name="connsiteX547" fmla="*/ 1493894 w 5851096"/>
              <a:gd name="connsiteY547" fmla="*/ 641812 h 3089525"/>
              <a:gd name="connsiteX548" fmla="*/ 1493365 w 5851096"/>
              <a:gd name="connsiteY548" fmla="*/ 641878 h 3089525"/>
              <a:gd name="connsiteX549" fmla="*/ 771371 w 5851096"/>
              <a:gd name="connsiteY549" fmla="*/ 1359994 h 3089525"/>
              <a:gd name="connsiteX550" fmla="*/ 771250 w 5851096"/>
              <a:gd name="connsiteY550" fmla="*/ 1361184 h 3089525"/>
              <a:gd name="connsiteX551" fmla="*/ 754286 w 5851096"/>
              <a:gd name="connsiteY551" fmla="*/ 1362780 h 3089525"/>
              <a:gd name="connsiteX552" fmla="*/ 654458 w 5851096"/>
              <a:gd name="connsiteY552" fmla="*/ 1372169 h 3089525"/>
              <a:gd name="connsiteX553" fmla="*/ 636551 w 5851096"/>
              <a:gd name="connsiteY553" fmla="*/ 1373854 h 3089525"/>
              <a:gd name="connsiteX554" fmla="*/ 636524 w 5851096"/>
              <a:gd name="connsiteY554" fmla="*/ 1373341 h 3089525"/>
              <a:gd name="connsiteX555" fmla="*/ 636002 w 5851096"/>
              <a:gd name="connsiteY555" fmla="*/ 1373376 h 3089525"/>
              <a:gd name="connsiteX556" fmla="*/ 635382 w 5851096"/>
              <a:gd name="connsiteY556" fmla="*/ 1361522 h 3089525"/>
              <a:gd name="connsiteX557" fmla="*/ 635382 w 5851096"/>
              <a:gd name="connsiteY557" fmla="*/ 1411078 h 3089525"/>
              <a:gd name="connsiteX558" fmla="*/ 636003 w 5851096"/>
              <a:gd name="connsiteY558" fmla="*/ 1399317 h 3089525"/>
              <a:gd name="connsiteX559" fmla="*/ 636524 w 5851096"/>
              <a:gd name="connsiteY559" fmla="*/ 1399351 h 3089525"/>
              <a:gd name="connsiteX560" fmla="*/ 636551 w 5851096"/>
              <a:gd name="connsiteY560" fmla="*/ 1398843 h 3089525"/>
              <a:gd name="connsiteX561" fmla="*/ 654426 w 5851096"/>
              <a:gd name="connsiteY561" fmla="*/ 1400511 h 3089525"/>
              <a:gd name="connsiteX562" fmla="*/ 754290 w 5851096"/>
              <a:gd name="connsiteY562" fmla="*/ 1409831 h 3089525"/>
              <a:gd name="connsiteX563" fmla="*/ 771250 w 5851096"/>
              <a:gd name="connsiteY563" fmla="*/ 1411413 h 3089525"/>
              <a:gd name="connsiteX564" fmla="*/ 771372 w 5851096"/>
              <a:gd name="connsiteY564" fmla="*/ 1412593 h 3089525"/>
              <a:gd name="connsiteX565" fmla="*/ 1493366 w 5851096"/>
              <a:gd name="connsiteY565" fmla="*/ 2125070 h 3089525"/>
              <a:gd name="connsiteX566" fmla="*/ 1493895 w 5851096"/>
              <a:gd name="connsiteY566" fmla="*/ 2125135 h 3089525"/>
              <a:gd name="connsiteX567" fmla="*/ 1494460 w 5851096"/>
              <a:gd name="connsiteY567" fmla="*/ 2132012 h 3089525"/>
              <a:gd name="connsiteX568" fmla="*/ 1502268 w 5851096"/>
              <a:gd name="connsiteY568" fmla="*/ 2227062 h 3089525"/>
              <a:gd name="connsiteX569" fmla="*/ 1503703 w 5851096"/>
              <a:gd name="connsiteY569" fmla="*/ 2244520 h 3089525"/>
              <a:gd name="connsiteX570" fmla="*/ 1503082 w 5851096"/>
              <a:gd name="connsiteY570" fmla="*/ 2256280 h 3089525"/>
              <a:gd name="connsiteX571" fmla="*/ 1502560 w 5851096"/>
              <a:gd name="connsiteY571" fmla="*/ 2256246 h 3089525"/>
              <a:gd name="connsiteX572" fmla="*/ 1502533 w 5851096"/>
              <a:gd name="connsiteY572" fmla="*/ 2256755 h 3089525"/>
              <a:gd name="connsiteX573" fmla="*/ 1484625 w 5851096"/>
              <a:gd name="connsiteY573" fmla="*/ 2255084 h 3089525"/>
              <a:gd name="connsiteX574" fmla="*/ 1384798 w 5851096"/>
              <a:gd name="connsiteY574" fmla="*/ 2245767 h 3089525"/>
              <a:gd name="connsiteX575" fmla="*/ 1367833 w 5851096"/>
              <a:gd name="connsiteY575" fmla="*/ 2244184 h 3089525"/>
              <a:gd name="connsiteX576" fmla="*/ 1367712 w 5851096"/>
              <a:gd name="connsiteY576" fmla="*/ 2243004 h 3089525"/>
              <a:gd name="connsiteX577" fmla="*/ 645718 w 5851096"/>
              <a:gd name="connsiteY577" fmla="*/ 1530527 h 3089525"/>
              <a:gd name="connsiteX578" fmla="*/ 645190 w 5851096"/>
              <a:gd name="connsiteY578" fmla="*/ 1530463 h 3089525"/>
              <a:gd name="connsiteX579" fmla="*/ 644626 w 5851096"/>
              <a:gd name="connsiteY579" fmla="*/ 1523599 h 3089525"/>
              <a:gd name="connsiteX580" fmla="*/ 636815 w 5851096"/>
              <a:gd name="connsiteY580" fmla="*/ 1428529 h 3089525"/>
              <a:gd name="connsiteX581" fmla="*/ 635382 w 5851096"/>
              <a:gd name="connsiteY581" fmla="*/ 1411078 h 3089525"/>
              <a:gd name="connsiteX582" fmla="*/ 0 w 5851096"/>
              <a:gd name="connsiteY582" fmla="*/ 120584 h 3089525"/>
              <a:gd name="connsiteX583" fmla="*/ 0 w 5851096"/>
              <a:gd name="connsiteY583" fmla="*/ 0 h 3089525"/>
              <a:gd name="connsiteX584" fmla="*/ 95071 w 5851096"/>
              <a:gd name="connsiteY584" fmla="*/ 0 h 3089525"/>
              <a:gd name="connsiteX585" fmla="*/ 23697 w 5851096"/>
              <a:gd name="connsiteY585" fmla="*/ 79433 h 3089525"/>
              <a:gd name="connsiteX586" fmla="*/ 0 w 5851096"/>
              <a:gd name="connsiteY586" fmla="*/ 459154 h 3089525"/>
              <a:gd name="connsiteX587" fmla="*/ 0 w 5851096"/>
              <a:gd name="connsiteY587" fmla="*/ 322913 h 3089525"/>
              <a:gd name="connsiteX588" fmla="*/ 85961 w 5851096"/>
              <a:gd name="connsiteY588" fmla="*/ 286715 h 3089525"/>
              <a:gd name="connsiteX589" fmla="*/ 364172 w 5851096"/>
              <a:gd name="connsiteY589" fmla="*/ 45955 h 3089525"/>
              <a:gd name="connsiteX590" fmla="*/ 387426 w 5851096"/>
              <a:gd name="connsiteY590" fmla="*/ 0 h 3089525"/>
              <a:gd name="connsiteX591" fmla="*/ 542918 w 5851096"/>
              <a:gd name="connsiteY591" fmla="*/ 0 h 3089525"/>
              <a:gd name="connsiteX592" fmla="*/ 488688 w 5851096"/>
              <a:gd name="connsiteY592" fmla="*/ 99096 h 3089525"/>
              <a:gd name="connsiteX593" fmla="*/ 13938 w 5851096"/>
              <a:gd name="connsiteY593" fmla="*/ 455878 h 3089525"/>
              <a:gd name="connsiteX594" fmla="*/ 0 w 5851096"/>
              <a:gd name="connsiteY594" fmla="*/ 1108862 h 3089525"/>
              <a:gd name="connsiteX595" fmla="*/ 0 w 5851096"/>
              <a:gd name="connsiteY595" fmla="*/ 893255 h 3089525"/>
              <a:gd name="connsiteX596" fmla="*/ 33376 w 5851096"/>
              <a:gd name="connsiteY596" fmla="*/ 945052 h 3089525"/>
              <a:gd name="connsiteX597" fmla="*/ 473320 w 5851096"/>
              <a:gd name="connsiteY597" fmla="*/ 1223782 h 3089525"/>
              <a:gd name="connsiteX598" fmla="*/ 9746 w 5851096"/>
              <a:gd name="connsiteY598" fmla="*/ 689563 h 3089525"/>
              <a:gd name="connsiteX599" fmla="*/ 0 w 5851096"/>
              <a:gd name="connsiteY599" fmla="*/ 686740 h 3089525"/>
              <a:gd name="connsiteX600" fmla="*/ 0 w 5851096"/>
              <a:gd name="connsiteY600" fmla="*/ 549764 h 3089525"/>
              <a:gd name="connsiteX601" fmla="*/ 27617 w 5851096"/>
              <a:gd name="connsiteY601" fmla="*/ 556541 h 3089525"/>
              <a:gd name="connsiteX602" fmla="*/ 612962 w 5851096"/>
              <a:gd name="connsiteY602" fmla="*/ 1241127 h 3089525"/>
              <a:gd name="connsiteX603" fmla="*/ 613492 w 5851096"/>
              <a:gd name="connsiteY603" fmla="*/ 1241192 h 3089525"/>
              <a:gd name="connsiteX604" fmla="*/ 614057 w 5851096"/>
              <a:gd name="connsiteY604" fmla="*/ 1248124 h 3089525"/>
              <a:gd name="connsiteX605" fmla="*/ 621865 w 5851096"/>
              <a:gd name="connsiteY605" fmla="*/ 1343926 h 3089525"/>
              <a:gd name="connsiteX606" fmla="*/ 623299 w 5851096"/>
              <a:gd name="connsiteY606" fmla="*/ 1361522 h 3089525"/>
              <a:gd name="connsiteX607" fmla="*/ 622679 w 5851096"/>
              <a:gd name="connsiteY607" fmla="*/ 1373376 h 3089525"/>
              <a:gd name="connsiteX608" fmla="*/ 622157 w 5851096"/>
              <a:gd name="connsiteY608" fmla="*/ 1373341 h 3089525"/>
              <a:gd name="connsiteX609" fmla="*/ 622129 w 5851096"/>
              <a:gd name="connsiteY609" fmla="*/ 1373854 h 3089525"/>
              <a:gd name="connsiteX610" fmla="*/ 604221 w 5851096"/>
              <a:gd name="connsiteY610" fmla="*/ 1372169 h 3089525"/>
              <a:gd name="connsiteX611" fmla="*/ 504394 w 5851096"/>
              <a:gd name="connsiteY611" fmla="*/ 1362780 h 3089525"/>
              <a:gd name="connsiteX612" fmla="*/ 487429 w 5851096"/>
              <a:gd name="connsiteY612" fmla="*/ 1361184 h 3089525"/>
              <a:gd name="connsiteX613" fmla="*/ 487308 w 5851096"/>
              <a:gd name="connsiteY613" fmla="*/ 1359994 h 3089525"/>
              <a:gd name="connsiteX614" fmla="*/ 5260 w 5851096"/>
              <a:gd name="connsiteY614" fmla="*/ 1114967 h 3089525"/>
              <a:gd name="connsiteX615" fmla="*/ 0 w 5851096"/>
              <a:gd name="connsiteY615" fmla="*/ 2216459 h 3089525"/>
              <a:gd name="connsiteX616" fmla="*/ 0 w 5851096"/>
              <a:gd name="connsiteY616" fmla="*/ 2080559 h 3089525"/>
              <a:gd name="connsiteX617" fmla="*/ 9744 w 5851096"/>
              <a:gd name="connsiteY617" fmla="*/ 2077760 h 3089525"/>
              <a:gd name="connsiteX618" fmla="*/ 473318 w 5851096"/>
              <a:gd name="connsiteY618" fmla="*/ 1547735 h 3089525"/>
              <a:gd name="connsiteX619" fmla="*/ 33374 w 5851096"/>
              <a:gd name="connsiteY619" fmla="*/ 1824276 h 3089525"/>
              <a:gd name="connsiteX620" fmla="*/ 0 w 5851096"/>
              <a:gd name="connsiteY620" fmla="*/ 1875663 h 3089525"/>
              <a:gd name="connsiteX621" fmla="*/ 0 w 5851096"/>
              <a:gd name="connsiteY621" fmla="*/ 1661750 h 3089525"/>
              <a:gd name="connsiteX622" fmla="*/ 5257 w 5851096"/>
              <a:gd name="connsiteY622" fmla="*/ 1655695 h 3089525"/>
              <a:gd name="connsiteX623" fmla="*/ 487305 w 5851096"/>
              <a:gd name="connsiteY623" fmla="*/ 1412593 h 3089525"/>
              <a:gd name="connsiteX624" fmla="*/ 487427 w 5851096"/>
              <a:gd name="connsiteY624" fmla="*/ 1411413 h 3089525"/>
              <a:gd name="connsiteX625" fmla="*/ 504388 w 5851096"/>
              <a:gd name="connsiteY625" fmla="*/ 1409831 h 3089525"/>
              <a:gd name="connsiteX626" fmla="*/ 604251 w 5851096"/>
              <a:gd name="connsiteY626" fmla="*/ 1400511 h 3089525"/>
              <a:gd name="connsiteX627" fmla="*/ 622127 w 5851096"/>
              <a:gd name="connsiteY627" fmla="*/ 1398843 h 3089525"/>
              <a:gd name="connsiteX628" fmla="*/ 622154 w 5851096"/>
              <a:gd name="connsiteY628" fmla="*/ 1399351 h 3089525"/>
              <a:gd name="connsiteX629" fmla="*/ 622675 w 5851096"/>
              <a:gd name="connsiteY629" fmla="*/ 1399317 h 3089525"/>
              <a:gd name="connsiteX630" fmla="*/ 623297 w 5851096"/>
              <a:gd name="connsiteY630" fmla="*/ 1411078 h 3089525"/>
              <a:gd name="connsiteX631" fmla="*/ 621863 w 5851096"/>
              <a:gd name="connsiteY631" fmla="*/ 1428529 h 3089525"/>
              <a:gd name="connsiteX632" fmla="*/ 614051 w 5851096"/>
              <a:gd name="connsiteY632" fmla="*/ 1523599 h 3089525"/>
              <a:gd name="connsiteX633" fmla="*/ 613488 w 5851096"/>
              <a:gd name="connsiteY633" fmla="*/ 1530463 h 3089525"/>
              <a:gd name="connsiteX634" fmla="*/ 612959 w 5851096"/>
              <a:gd name="connsiteY634" fmla="*/ 1530527 h 3089525"/>
              <a:gd name="connsiteX635" fmla="*/ 27613 w 5851096"/>
              <a:gd name="connsiteY635" fmla="*/ 2209736 h 3089525"/>
              <a:gd name="connsiteX636" fmla="*/ 0 w 5851096"/>
              <a:gd name="connsiteY636" fmla="*/ 2867081 h 3089525"/>
              <a:gd name="connsiteX637" fmla="*/ 0 w 5851096"/>
              <a:gd name="connsiteY637" fmla="*/ 2651475 h 3089525"/>
              <a:gd name="connsiteX638" fmla="*/ 33376 w 5851096"/>
              <a:gd name="connsiteY638" fmla="*/ 2703272 h 3089525"/>
              <a:gd name="connsiteX639" fmla="*/ 473320 w 5851096"/>
              <a:gd name="connsiteY639" fmla="*/ 2982001 h 3089525"/>
              <a:gd name="connsiteX640" fmla="*/ 9746 w 5851096"/>
              <a:gd name="connsiteY640" fmla="*/ 2447782 h 3089525"/>
              <a:gd name="connsiteX641" fmla="*/ 0 w 5851096"/>
              <a:gd name="connsiteY641" fmla="*/ 2444960 h 3089525"/>
              <a:gd name="connsiteX642" fmla="*/ 0 w 5851096"/>
              <a:gd name="connsiteY642" fmla="*/ 2307984 h 3089525"/>
              <a:gd name="connsiteX643" fmla="*/ 27617 w 5851096"/>
              <a:gd name="connsiteY643" fmla="*/ 2314760 h 3089525"/>
              <a:gd name="connsiteX644" fmla="*/ 612962 w 5851096"/>
              <a:gd name="connsiteY644" fmla="*/ 2999346 h 3089525"/>
              <a:gd name="connsiteX645" fmla="*/ 613492 w 5851096"/>
              <a:gd name="connsiteY645" fmla="*/ 2999411 h 3089525"/>
              <a:gd name="connsiteX646" fmla="*/ 614056 w 5851096"/>
              <a:gd name="connsiteY646" fmla="*/ 3006343 h 3089525"/>
              <a:gd name="connsiteX647" fmla="*/ 620836 w 5851096"/>
              <a:gd name="connsiteY647" fmla="*/ 3089525 h 3089525"/>
              <a:gd name="connsiteX648" fmla="*/ 370396 w 5851096"/>
              <a:gd name="connsiteY648" fmla="*/ 3089525 h 3089525"/>
              <a:gd name="connsiteX649" fmla="*/ 350661 w 5851096"/>
              <a:gd name="connsiteY649" fmla="*/ 3084682 h 3089525"/>
              <a:gd name="connsiteX650" fmla="*/ 5260 w 5851096"/>
              <a:gd name="connsiteY650" fmla="*/ 2873187 h 308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Lst>
            <a:rect l="l" t="t" r="r" b="b"/>
            <a:pathLst>
              <a:path w="5851096" h="3089525">
                <a:moveTo>
                  <a:pt x="5215514" y="659222"/>
                </a:moveTo>
                <a:cubicBezTo>
                  <a:pt x="5271247" y="939930"/>
                  <a:pt x="5495997" y="1162499"/>
                  <a:pt x="5783878" y="1223782"/>
                </a:cubicBezTo>
                <a:cubicBezTo>
                  <a:pt x="5728146" y="943074"/>
                  <a:pt x="5503395" y="720505"/>
                  <a:pt x="5215514" y="659222"/>
                </a:cubicBezTo>
                <a:close/>
                <a:moveTo>
                  <a:pt x="5215514" y="2417442"/>
                </a:moveTo>
                <a:cubicBezTo>
                  <a:pt x="5271247" y="2698150"/>
                  <a:pt x="5495997" y="2920718"/>
                  <a:pt x="5783878" y="2982001"/>
                </a:cubicBezTo>
                <a:cubicBezTo>
                  <a:pt x="5728146" y="2701294"/>
                  <a:pt x="5503395" y="2478725"/>
                  <a:pt x="5215514" y="2417442"/>
                </a:cubicBezTo>
                <a:close/>
                <a:moveTo>
                  <a:pt x="5215512" y="2107862"/>
                </a:moveTo>
                <a:cubicBezTo>
                  <a:pt x="5503392" y="2047060"/>
                  <a:pt x="5728143" y="1826239"/>
                  <a:pt x="5783876" y="1547735"/>
                </a:cubicBezTo>
                <a:cubicBezTo>
                  <a:pt x="5495995" y="1608537"/>
                  <a:pt x="5271244" y="1829358"/>
                  <a:pt x="5215512" y="2107862"/>
                </a:cubicBezTo>
                <a:close/>
                <a:moveTo>
                  <a:pt x="5065535" y="521483"/>
                </a:moveTo>
                <a:lnTo>
                  <a:pt x="5066157" y="509629"/>
                </a:lnTo>
                <a:lnTo>
                  <a:pt x="5066678" y="509663"/>
                </a:lnTo>
                <a:lnTo>
                  <a:pt x="5066705" y="509151"/>
                </a:lnTo>
                <a:lnTo>
                  <a:pt x="5084580" y="510833"/>
                </a:lnTo>
                <a:cubicBezTo>
                  <a:pt x="5118460" y="511379"/>
                  <a:pt x="5151823" y="514468"/>
                  <a:pt x="5184444" y="520226"/>
                </a:cubicBezTo>
                <a:cubicBezTo>
                  <a:pt x="5190277" y="519792"/>
                  <a:pt x="5195851" y="520774"/>
                  <a:pt x="5201405" y="521820"/>
                </a:cubicBezTo>
                <a:lnTo>
                  <a:pt x="5201527" y="523010"/>
                </a:lnTo>
                <a:cubicBezTo>
                  <a:pt x="5483077" y="569171"/>
                  <a:pt x="5718838" y="744362"/>
                  <a:pt x="5841311" y="983324"/>
                </a:cubicBezTo>
                <a:lnTo>
                  <a:pt x="5851096" y="1006985"/>
                </a:lnTo>
                <a:lnTo>
                  <a:pt x="5851096" y="1366179"/>
                </a:lnTo>
                <a:lnTo>
                  <a:pt x="5814952" y="1362779"/>
                </a:lnTo>
                <a:cubicBezTo>
                  <a:pt x="5809118" y="1363214"/>
                  <a:pt x="5803543" y="1362231"/>
                  <a:pt x="5797987" y="1361184"/>
                </a:cubicBezTo>
                <a:lnTo>
                  <a:pt x="5797866" y="1359994"/>
                </a:lnTo>
                <a:cubicBezTo>
                  <a:pt x="5422466" y="1298446"/>
                  <a:pt x="5128467" y="1007510"/>
                  <a:pt x="5075873" y="641878"/>
                </a:cubicBezTo>
                <a:cubicBezTo>
                  <a:pt x="5075697" y="641823"/>
                  <a:pt x="5075522" y="641817"/>
                  <a:pt x="5075344" y="641812"/>
                </a:cubicBezTo>
                <a:lnTo>
                  <a:pt x="5074781" y="634895"/>
                </a:lnTo>
                <a:cubicBezTo>
                  <a:pt x="5069489" y="603550"/>
                  <a:pt x="5066925" y="571542"/>
                  <a:pt x="5066970" y="539073"/>
                </a:cubicBezTo>
                <a:cubicBezTo>
                  <a:pt x="5065597" y="533241"/>
                  <a:pt x="5065535" y="527369"/>
                  <a:pt x="5065535" y="521483"/>
                </a:cubicBezTo>
                <a:close/>
                <a:moveTo>
                  <a:pt x="5065535" y="2279702"/>
                </a:moveTo>
                <a:lnTo>
                  <a:pt x="5066157" y="2267848"/>
                </a:lnTo>
                <a:lnTo>
                  <a:pt x="5066678" y="2267882"/>
                </a:lnTo>
                <a:lnTo>
                  <a:pt x="5066705" y="2267371"/>
                </a:lnTo>
                <a:lnTo>
                  <a:pt x="5084580" y="2269052"/>
                </a:lnTo>
                <a:cubicBezTo>
                  <a:pt x="5118460" y="2269598"/>
                  <a:pt x="5151823" y="2272687"/>
                  <a:pt x="5184444" y="2278445"/>
                </a:cubicBezTo>
                <a:cubicBezTo>
                  <a:pt x="5190277" y="2278011"/>
                  <a:pt x="5195851" y="2278993"/>
                  <a:pt x="5201405" y="2280040"/>
                </a:cubicBezTo>
                <a:lnTo>
                  <a:pt x="5201527" y="2281230"/>
                </a:lnTo>
                <a:cubicBezTo>
                  <a:pt x="5483077" y="2327390"/>
                  <a:pt x="5718838" y="2502582"/>
                  <a:pt x="5841311" y="2741544"/>
                </a:cubicBezTo>
                <a:lnTo>
                  <a:pt x="5851096" y="2765204"/>
                </a:lnTo>
                <a:lnTo>
                  <a:pt x="5851096" y="3089525"/>
                </a:lnTo>
                <a:lnTo>
                  <a:pt x="5680952" y="3089525"/>
                </a:lnTo>
                <a:lnTo>
                  <a:pt x="5661219" y="3084683"/>
                </a:lnTo>
                <a:cubicBezTo>
                  <a:pt x="5352738" y="2982764"/>
                  <a:pt x="5121893" y="2720025"/>
                  <a:pt x="5075873" y="2400097"/>
                </a:cubicBezTo>
                <a:cubicBezTo>
                  <a:pt x="5075697" y="2400042"/>
                  <a:pt x="5075522" y="2400037"/>
                  <a:pt x="5075344" y="2400032"/>
                </a:cubicBezTo>
                <a:lnTo>
                  <a:pt x="5074781" y="2393114"/>
                </a:lnTo>
                <a:cubicBezTo>
                  <a:pt x="5069489" y="2361770"/>
                  <a:pt x="5066925" y="2329761"/>
                  <a:pt x="5066970" y="2297292"/>
                </a:cubicBezTo>
                <a:cubicBezTo>
                  <a:pt x="5065597" y="2291461"/>
                  <a:pt x="5065535" y="2285589"/>
                  <a:pt x="5065535" y="2279702"/>
                </a:cubicBezTo>
                <a:close/>
                <a:moveTo>
                  <a:pt x="5065533" y="486299"/>
                </a:moveTo>
                <a:cubicBezTo>
                  <a:pt x="5065533" y="480458"/>
                  <a:pt x="5065595" y="474631"/>
                  <a:pt x="5066968" y="468842"/>
                </a:cubicBezTo>
                <a:cubicBezTo>
                  <a:pt x="5066923" y="436636"/>
                  <a:pt x="5069486" y="404884"/>
                  <a:pt x="5074776" y="373792"/>
                </a:cubicBezTo>
                <a:lnTo>
                  <a:pt x="5075341" y="366915"/>
                </a:lnTo>
                <a:cubicBezTo>
                  <a:pt x="5075518" y="366910"/>
                  <a:pt x="5075694" y="366905"/>
                  <a:pt x="5075869" y="366850"/>
                </a:cubicBezTo>
                <a:cubicBezTo>
                  <a:pt x="5089628" y="271960"/>
                  <a:pt x="5119903" y="182140"/>
                  <a:pt x="5163966" y="100280"/>
                </a:cubicBezTo>
                <a:lnTo>
                  <a:pt x="5229488" y="0"/>
                </a:lnTo>
                <a:lnTo>
                  <a:pt x="5405629" y="0"/>
                </a:lnTo>
                <a:lnTo>
                  <a:pt x="5334254" y="79433"/>
                </a:lnTo>
                <a:cubicBezTo>
                  <a:pt x="5276439" y="159050"/>
                  <a:pt x="5235311" y="250706"/>
                  <a:pt x="5215512" y="349642"/>
                </a:cubicBezTo>
                <a:cubicBezTo>
                  <a:pt x="5406992" y="309201"/>
                  <a:pt x="5570544" y="197965"/>
                  <a:pt x="5674730" y="45955"/>
                </a:cubicBezTo>
                <a:lnTo>
                  <a:pt x="5697983" y="0"/>
                </a:lnTo>
                <a:lnTo>
                  <a:pt x="5851096" y="0"/>
                </a:lnTo>
                <a:lnTo>
                  <a:pt x="5851096" y="4349"/>
                </a:lnTo>
                <a:lnTo>
                  <a:pt x="5799246" y="99096"/>
                </a:lnTo>
                <a:cubicBezTo>
                  <a:pt x="5669765" y="299632"/>
                  <a:pt x="5454064" y="443705"/>
                  <a:pt x="5201524" y="484784"/>
                </a:cubicBezTo>
                <a:lnTo>
                  <a:pt x="5201403" y="485964"/>
                </a:lnTo>
                <a:cubicBezTo>
                  <a:pt x="5195847" y="487004"/>
                  <a:pt x="5190272" y="487979"/>
                  <a:pt x="5184438" y="487548"/>
                </a:cubicBezTo>
                <a:cubicBezTo>
                  <a:pt x="5151829" y="493257"/>
                  <a:pt x="5118478" y="496322"/>
                  <a:pt x="5084610" y="496864"/>
                </a:cubicBezTo>
                <a:lnTo>
                  <a:pt x="5066703" y="498535"/>
                </a:lnTo>
                <a:lnTo>
                  <a:pt x="5066676" y="498027"/>
                </a:lnTo>
                <a:lnTo>
                  <a:pt x="5066154" y="498061"/>
                </a:lnTo>
                <a:cubicBezTo>
                  <a:pt x="5065562" y="494151"/>
                  <a:pt x="5065533" y="490228"/>
                  <a:pt x="5065533" y="486299"/>
                </a:cubicBezTo>
                <a:close/>
                <a:moveTo>
                  <a:pt x="5065533" y="2244520"/>
                </a:moveTo>
                <a:cubicBezTo>
                  <a:pt x="5065533" y="2238678"/>
                  <a:pt x="5065595" y="2232850"/>
                  <a:pt x="5066968" y="2227062"/>
                </a:cubicBezTo>
                <a:cubicBezTo>
                  <a:pt x="5066923" y="2194855"/>
                  <a:pt x="5069486" y="2163105"/>
                  <a:pt x="5074776" y="2132012"/>
                </a:cubicBezTo>
                <a:lnTo>
                  <a:pt x="5075341" y="2125135"/>
                </a:lnTo>
                <a:cubicBezTo>
                  <a:pt x="5075518" y="2125130"/>
                  <a:pt x="5075694" y="2125125"/>
                  <a:pt x="5075869" y="2125070"/>
                </a:cubicBezTo>
                <a:cubicBezTo>
                  <a:pt x="5128465" y="1762307"/>
                  <a:pt x="5422464" y="1473657"/>
                  <a:pt x="5797863" y="1412593"/>
                </a:cubicBezTo>
                <a:lnTo>
                  <a:pt x="5797985" y="1411413"/>
                </a:lnTo>
                <a:cubicBezTo>
                  <a:pt x="5803539" y="1410374"/>
                  <a:pt x="5809112" y="1409399"/>
                  <a:pt x="5814946" y="1409830"/>
                </a:cubicBezTo>
                <a:lnTo>
                  <a:pt x="5851096" y="1406457"/>
                </a:lnTo>
                <a:lnTo>
                  <a:pt x="5851096" y="1762823"/>
                </a:lnTo>
                <a:lnTo>
                  <a:pt x="5841309" y="1786304"/>
                </a:lnTo>
                <a:cubicBezTo>
                  <a:pt x="5718836" y="2023390"/>
                  <a:pt x="5483074" y="2197206"/>
                  <a:pt x="5201524" y="2243004"/>
                </a:cubicBezTo>
                <a:lnTo>
                  <a:pt x="5201403" y="2244184"/>
                </a:lnTo>
                <a:cubicBezTo>
                  <a:pt x="5195847" y="2245223"/>
                  <a:pt x="5190272" y="2246198"/>
                  <a:pt x="5184438" y="2245767"/>
                </a:cubicBezTo>
                <a:cubicBezTo>
                  <a:pt x="5151829" y="2251477"/>
                  <a:pt x="5118478" y="2254542"/>
                  <a:pt x="5084610" y="2255084"/>
                </a:cubicBezTo>
                <a:lnTo>
                  <a:pt x="5066703" y="2256755"/>
                </a:lnTo>
                <a:lnTo>
                  <a:pt x="5066676" y="2256246"/>
                </a:lnTo>
                <a:lnTo>
                  <a:pt x="5066154" y="2256280"/>
                </a:lnTo>
                <a:cubicBezTo>
                  <a:pt x="5065562" y="2252372"/>
                  <a:pt x="5065533" y="2248449"/>
                  <a:pt x="5065533" y="2244520"/>
                </a:cubicBezTo>
                <a:close/>
                <a:moveTo>
                  <a:pt x="4325732" y="1223782"/>
                </a:moveTo>
                <a:cubicBezTo>
                  <a:pt x="4613612" y="1162499"/>
                  <a:pt x="4838363" y="939930"/>
                  <a:pt x="4894096" y="659222"/>
                </a:cubicBezTo>
                <a:cubicBezTo>
                  <a:pt x="4606215" y="720505"/>
                  <a:pt x="4381464" y="943074"/>
                  <a:pt x="4325732" y="1223782"/>
                </a:cubicBezTo>
                <a:close/>
                <a:moveTo>
                  <a:pt x="4325732" y="1547735"/>
                </a:moveTo>
                <a:cubicBezTo>
                  <a:pt x="4381465" y="1826239"/>
                  <a:pt x="4606215" y="2047060"/>
                  <a:pt x="4894096" y="2107862"/>
                </a:cubicBezTo>
                <a:cubicBezTo>
                  <a:pt x="4838364" y="1829358"/>
                  <a:pt x="4613612" y="1608537"/>
                  <a:pt x="4325732" y="1547735"/>
                </a:cubicBezTo>
                <a:close/>
                <a:moveTo>
                  <a:pt x="4325732" y="2982001"/>
                </a:moveTo>
                <a:cubicBezTo>
                  <a:pt x="4613612" y="2920718"/>
                  <a:pt x="4838363" y="2698150"/>
                  <a:pt x="4894096" y="2417442"/>
                </a:cubicBezTo>
                <a:cubicBezTo>
                  <a:pt x="4606215" y="2478725"/>
                  <a:pt x="4381464" y="2701294"/>
                  <a:pt x="4325732" y="2982001"/>
                </a:cubicBezTo>
                <a:close/>
                <a:moveTo>
                  <a:pt x="4256134" y="0"/>
                </a:moveTo>
                <a:lnTo>
                  <a:pt x="4411625" y="0"/>
                </a:lnTo>
                <a:lnTo>
                  <a:pt x="4434878" y="45955"/>
                </a:lnTo>
                <a:cubicBezTo>
                  <a:pt x="4539065" y="197965"/>
                  <a:pt x="4702616" y="309201"/>
                  <a:pt x="4894096" y="349642"/>
                </a:cubicBezTo>
                <a:cubicBezTo>
                  <a:pt x="4874298" y="250706"/>
                  <a:pt x="4833170" y="159050"/>
                  <a:pt x="4775353" y="79433"/>
                </a:cubicBezTo>
                <a:lnTo>
                  <a:pt x="4703980" y="0"/>
                </a:lnTo>
                <a:lnTo>
                  <a:pt x="4880119" y="0"/>
                </a:lnTo>
                <a:lnTo>
                  <a:pt x="4945641" y="100280"/>
                </a:lnTo>
                <a:cubicBezTo>
                  <a:pt x="4989705" y="182140"/>
                  <a:pt x="5019980" y="271960"/>
                  <a:pt x="5033738" y="366850"/>
                </a:cubicBezTo>
                <a:cubicBezTo>
                  <a:pt x="5033914" y="366905"/>
                  <a:pt x="5034090" y="366910"/>
                  <a:pt x="5034267" y="366915"/>
                </a:cubicBezTo>
                <a:lnTo>
                  <a:pt x="5034832" y="373792"/>
                </a:lnTo>
                <a:cubicBezTo>
                  <a:pt x="5040122" y="404884"/>
                  <a:pt x="5042685" y="436636"/>
                  <a:pt x="5042640" y="468842"/>
                </a:cubicBezTo>
                <a:cubicBezTo>
                  <a:pt x="5044013" y="474631"/>
                  <a:pt x="5044074" y="480458"/>
                  <a:pt x="5044074" y="486299"/>
                </a:cubicBezTo>
                <a:cubicBezTo>
                  <a:pt x="5044074" y="490228"/>
                  <a:pt x="5044046" y="494151"/>
                  <a:pt x="5043454" y="498061"/>
                </a:cubicBezTo>
                <a:lnTo>
                  <a:pt x="5042932" y="498027"/>
                </a:lnTo>
                <a:lnTo>
                  <a:pt x="5042905" y="498535"/>
                </a:lnTo>
                <a:lnTo>
                  <a:pt x="5024997" y="496864"/>
                </a:lnTo>
                <a:cubicBezTo>
                  <a:pt x="4991129" y="496322"/>
                  <a:pt x="4957779" y="493257"/>
                  <a:pt x="4925170" y="487548"/>
                </a:cubicBezTo>
                <a:cubicBezTo>
                  <a:pt x="4919336" y="487979"/>
                  <a:pt x="4913761" y="487004"/>
                  <a:pt x="4908205" y="485964"/>
                </a:cubicBezTo>
                <a:lnTo>
                  <a:pt x="4908084" y="484784"/>
                </a:lnTo>
                <a:cubicBezTo>
                  <a:pt x="4655545" y="443705"/>
                  <a:pt x="4439844" y="299632"/>
                  <a:pt x="4310363" y="99096"/>
                </a:cubicBezTo>
                <a:close/>
                <a:moveTo>
                  <a:pt x="4178216" y="3089525"/>
                </a:moveTo>
                <a:lnTo>
                  <a:pt x="4184996" y="3006343"/>
                </a:lnTo>
                <a:lnTo>
                  <a:pt x="4185561" y="2999411"/>
                </a:lnTo>
                <a:cubicBezTo>
                  <a:pt x="4185737" y="2999406"/>
                  <a:pt x="4185914" y="2999401"/>
                  <a:pt x="4186090" y="2999346"/>
                </a:cubicBezTo>
                <a:cubicBezTo>
                  <a:pt x="4238685" y="2633713"/>
                  <a:pt x="4532684" y="2342777"/>
                  <a:pt x="4908083" y="2281230"/>
                </a:cubicBezTo>
                <a:lnTo>
                  <a:pt x="4908205" y="2280040"/>
                </a:lnTo>
                <a:cubicBezTo>
                  <a:pt x="4913759" y="2278993"/>
                  <a:pt x="4919332" y="2278011"/>
                  <a:pt x="4925166" y="2278445"/>
                </a:cubicBezTo>
                <a:cubicBezTo>
                  <a:pt x="4957787" y="2272687"/>
                  <a:pt x="4991150" y="2269598"/>
                  <a:pt x="5025030" y="2269052"/>
                </a:cubicBezTo>
                <a:lnTo>
                  <a:pt x="5042905" y="2267371"/>
                </a:lnTo>
                <a:lnTo>
                  <a:pt x="5042932" y="2267882"/>
                </a:lnTo>
                <a:lnTo>
                  <a:pt x="5043453" y="2267848"/>
                </a:lnTo>
                <a:lnTo>
                  <a:pt x="5044074" y="2279702"/>
                </a:lnTo>
                <a:cubicBezTo>
                  <a:pt x="5044074" y="2285589"/>
                  <a:pt x="5044013" y="2291461"/>
                  <a:pt x="5042640" y="2297292"/>
                </a:cubicBezTo>
                <a:cubicBezTo>
                  <a:pt x="5042685" y="2329761"/>
                  <a:pt x="5040121" y="2361770"/>
                  <a:pt x="5034829" y="2393114"/>
                </a:cubicBezTo>
                <a:lnTo>
                  <a:pt x="5034266" y="2400032"/>
                </a:lnTo>
                <a:cubicBezTo>
                  <a:pt x="5034088" y="2400037"/>
                  <a:pt x="5033912" y="2400042"/>
                  <a:pt x="5033737" y="2400097"/>
                </a:cubicBezTo>
                <a:cubicBezTo>
                  <a:pt x="4987717" y="2720025"/>
                  <a:pt x="4756872" y="2982764"/>
                  <a:pt x="4448391" y="3084683"/>
                </a:cubicBezTo>
                <a:lnTo>
                  <a:pt x="4428658" y="3089525"/>
                </a:lnTo>
                <a:close/>
                <a:moveTo>
                  <a:pt x="4175753" y="1361522"/>
                </a:moveTo>
                <a:cubicBezTo>
                  <a:pt x="4175753" y="1355634"/>
                  <a:pt x="4175815" y="1349760"/>
                  <a:pt x="4177187" y="1343926"/>
                </a:cubicBezTo>
                <a:cubicBezTo>
                  <a:pt x="4177144" y="1311465"/>
                  <a:pt x="4179705" y="1279462"/>
                  <a:pt x="4184996" y="1248124"/>
                </a:cubicBezTo>
                <a:lnTo>
                  <a:pt x="4185561" y="1241192"/>
                </a:lnTo>
                <a:cubicBezTo>
                  <a:pt x="4185737" y="1241187"/>
                  <a:pt x="4185914" y="1241182"/>
                  <a:pt x="4186090" y="1241127"/>
                </a:cubicBezTo>
                <a:cubicBezTo>
                  <a:pt x="4238685" y="875493"/>
                  <a:pt x="4532684" y="584557"/>
                  <a:pt x="4908083" y="523010"/>
                </a:cubicBezTo>
                <a:lnTo>
                  <a:pt x="4908205" y="521820"/>
                </a:lnTo>
                <a:cubicBezTo>
                  <a:pt x="4913759" y="520774"/>
                  <a:pt x="4919332" y="519792"/>
                  <a:pt x="4925166" y="520226"/>
                </a:cubicBezTo>
                <a:cubicBezTo>
                  <a:pt x="4957787" y="514468"/>
                  <a:pt x="4991150" y="511379"/>
                  <a:pt x="5025030" y="510833"/>
                </a:cubicBezTo>
                <a:lnTo>
                  <a:pt x="5042905" y="509151"/>
                </a:lnTo>
                <a:lnTo>
                  <a:pt x="5042932" y="509663"/>
                </a:lnTo>
                <a:lnTo>
                  <a:pt x="5043453" y="509629"/>
                </a:lnTo>
                <a:lnTo>
                  <a:pt x="5044074" y="521483"/>
                </a:lnTo>
                <a:cubicBezTo>
                  <a:pt x="5044074" y="527369"/>
                  <a:pt x="5044013" y="533241"/>
                  <a:pt x="5042640" y="539073"/>
                </a:cubicBezTo>
                <a:cubicBezTo>
                  <a:pt x="5042685" y="571542"/>
                  <a:pt x="5040121" y="603550"/>
                  <a:pt x="5034829" y="634895"/>
                </a:cubicBezTo>
                <a:lnTo>
                  <a:pt x="5034266" y="641812"/>
                </a:lnTo>
                <a:cubicBezTo>
                  <a:pt x="5034088" y="641817"/>
                  <a:pt x="5033912" y="641823"/>
                  <a:pt x="5033737" y="641878"/>
                </a:cubicBezTo>
                <a:cubicBezTo>
                  <a:pt x="4981143" y="1007510"/>
                  <a:pt x="4687144" y="1298446"/>
                  <a:pt x="4311744" y="1359994"/>
                </a:cubicBezTo>
                <a:lnTo>
                  <a:pt x="4311623" y="1361184"/>
                </a:lnTo>
                <a:cubicBezTo>
                  <a:pt x="4306067" y="1362231"/>
                  <a:pt x="4300492" y="1363214"/>
                  <a:pt x="4294658" y="1362780"/>
                </a:cubicBezTo>
                <a:cubicBezTo>
                  <a:pt x="4262048" y="1368535"/>
                  <a:pt x="4228698" y="1371623"/>
                  <a:pt x="4194831" y="1372169"/>
                </a:cubicBezTo>
                <a:lnTo>
                  <a:pt x="4176923" y="1373854"/>
                </a:lnTo>
                <a:lnTo>
                  <a:pt x="4176896" y="1373341"/>
                </a:lnTo>
                <a:lnTo>
                  <a:pt x="4176374" y="1373376"/>
                </a:lnTo>
                <a:cubicBezTo>
                  <a:pt x="4175781" y="1369436"/>
                  <a:pt x="4175753" y="1365482"/>
                  <a:pt x="4175753" y="1361522"/>
                </a:cubicBezTo>
                <a:close/>
                <a:moveTo>
                  <a:pt x="4175753" y="1411078"/>
                </a:moveTo>
                <a:lnTo>
                  <a:pt x="4176375" y="1399317"/>
                </a:lnTo>
                <a:lnTo>
                  <a:pt x="4176896" y="1399351"/>
                </a:lnTo>
                <a:lnTo>
                  <a:pt x="4176923" y="1398843"/>
                </a:lnTo>
                <a:lnTo>
                  <a:pt x="4194799" y="1400511"/>
                </a:lnTo>
                <a:cubicBezTo>
                  <a:pt x="4228677" y="1401053"/>
                  <a:pt x="4262041" y="1404118"/>
                  <a:pt x="4294662" y="1409831"/>
                </a:cubicBezTo>
                <a:cubicBezTo>
                  <a:pt x="4300495" y="1409399"/>
                  <a:pt x="4306069" y="1410375"/>
                  <a:pt x="4311623" y="1411413"/>
                </a:cubicBezTo>
                <a:lnTo>
                  <a:pt x="4311745" y="1412593"/>
                </a:lnTo>
                <a:cubicBezTo>
                  <a:pt x="4687144" y="1473657"/>
                  <a:pt x="4981143" y="1762307"/>
                  <a:pt x="5033738" y="2125070"/>
                </a:cubicBezTo>
                <a:cubicBezTo>
                  <a:pt x="5033914" y="2125125"/>
                  <a:pt x="5034090" y="2125130"/>
                  <a:pt x="5034267" y="2125135"/>
                </a:cubicBezTo>
                <a:lnTo>
                  <a:pt x="5034832" y="2132012"/>
                </a:lnTo>
                <a:cubicBezTo>
                  <a:pt x="5040122" y="2163105"/>
                  <a:pt x="5042685" y="2194855"/>
                  <a:pt x="5042640" y="2227062"/>
                </a:cubicBezTo>
                <a:cubicBezTo>
                  <a:pt x="5044013" y="2232850"/>
                  <a:pt x="5044074" y="2238678"/>
                  <a:pt x="5044074" y="2244520"/>
                </a:cubicBezTo>
                <a:cubicBezTo>
                  <a:pt x="5044074" y="2248449"/>
                  <a:pt x="5044046" y="2252372"/>
                  <a:pt x="5043454" y="2256280"/>
                </a:cubicBezTo>
                <a:lnTo>
                  <a:pt x="5042932" y="2256246"/>
                </a:lnTo>
                <a:lnTo>
                  <a:pt x="5042905" y="2256755"/>
                </a:lnTo>
                <a:lnTo>
                  <a:pt x="5024997" y="2255084"/>
                </a:lnTo>
                <a:cubicBezTo>
                  <a:pt x="4991129" y="2254542"/>
                  <a:pt x="4957779" y="2251477"/>
                  <a:pt x="4925170" y="2245767"/>
                </a:cubicBezTo>
                <a:cubicBezTo>
                  <a:pt x="4919336" y="2246198"/>
                  <a:pt x="4913761" y="2245223"/>
                  <a:pt x="4908205" y="2244184"/>
                </a:cubicBezTo>
                <a:lnTo>
                  <a:pt x="4908084" y="2243004"/>
                </a:lnTo>
                <a:cubicBezTo>
                  <a:pt x="4532684" y="2181939"/>
                  <a:pt x="4238685" y="1893288"/>
                  <a:pt x="4186091" y="1530527"/>
                </a:cubicBezTo>
                <a:cubicBezTo>
                  <a:pt x="4185915" y="1530472"/>
                  <a:pt x="4185739" y="1530468"/>
                  <a:pt x="4185562" y="1530463"/>
                </a:cubicBezTo>
                <a:lnTo>
                  <a:pt x="4184999" y="1523599"/>
                </a:lnTo>
                <a:cubicBezTo>
                  <a:pt x="4179707" y="1492501"/>
                  <a:pt x="4177144" y="1460743"/>
                  <a:pt x="4177187" y="1428529"/>
                </a:cubicBezTo>
                <a:cubicBezTo>
                  <a:pt x="4175815" y="1422743"/>
                  <a:pt x="4175753" y="1416918"/>
                  <a:pt x="4175753" y="1411078"/>
                </a:cubicBezTo>
                <a:close/>
                <a:moveTo>
                  <a:pt x="3445328" y="659222"/>
                </a:moveTo>
                <a:cubicBezTo>
                  <a:pt x="3501061" y="939930"/>
                  <a:pt x="3725812" y="1162499"/>
                  <a:pt x="4013692" y="1223782"/>
                </a:cubicBezTo>
                <a:cubicBezTo>
                  <a:pt x="3957960" y="943074"/>
                  <a:pt x="3733209" y="720505"/>
                  <a:pt x="3445328" y="659222"/>
                </a:cubicBezTo>
                <a:close/>
                <a:moveTo>
                  <a:pt x="3445328" y="2417442"/>
                </a:moveTo>
                <a:cubicBezTo>
                  <a:pt x="3501061" y="2698150"/>
                  <a:pt x="3725812" y="2920718"/>
                  <a:pt x="4013692" y="2982001"/>
                </a:cubicBezTo>
                <a:cubicBezTo>
                  <a:pt x="3957960" y="2701294"/>
                  <a:pt x="3733209" y="2478725"/>
                  <a:pt x="3445328" y="2417442"/>
                </a:cubicBezTo>
                <a:close/>
                <a:moveTo>
                  <a:pt x="3445326" y="2107862"/>
                </a:moveTo>
                <a:cubicBezTo>
                  <a:pt x="3733207" y="2047060"/>
                  <a:pt x="3957957" y="1826239"/>
                  <a:pt x="4013690" y="1547735"/>
                </a:cubicBezTo>
                <a:cubicBezTo>
                  <a:pt x="3725809" y="1608537"/>
                  <a:pt x="3501058" y="1829358"/>
                  <a:pt x="3445326" y="2107862"/>
                </a:cubicBezTo>
                <a:close/>
                <a:moveTo>
                  <a:pt x="3295350" y="521483"/>
                </a:moveTo>
                <a:lnTo>
                  <a:pt x="3295971" y="509629"/>
                </a:lnTo>
                <a:lnTo>
                  <a:pt x="3296492" y="509663"/>
                </a:lnTo>
                <a:lnTo>
                  <a:pt x="3296519" y="509151"/>
                </a:lnTo>
                <a:lnTo>
                  <a:pt x="3314395" y="510833"/>
                </a:lnTo>
                <a:cubicBezTo>
                  <a:pt x="3348274" y="511379"/>
                  <a:pt x="3381637" y="514468"/>
                  <a:pt x="3414258" y="520226"/>
                </a:cubicBezTo>
                <a:cubicBezTo>
                  <a:pt x="3420092" y="519792"/>
                  <a:pt x="3425665" y="520774"/>
                  <a:pt x="3431219" y="521820"/>
                </a:cubicBezTo>
                <a:lnTo>
                  <a:pt x="3431341" y="523010"/>
                </a:lnTo>
                <a:cubicBezTo>
                  <a:pt x="3806740" y="584557"/>
                  <a:pt x="4100739" y="875493"/>
                  <a:pt x="4153335" y="1241127"/>
                </a:cubicBezTo>
                <a:cubicBezTo>
                  <a:pt x="4153510" y="1241182"/>
                  <a:pt x="4153688" y="1241187"/>
                  <a:pt x="4153863" y="1241192"/>
                </a:cubicBezTo>
                <a:lnTo>
                  <a:pt x="4154429" y="1248124"/>
                </a:lnTo>
                <a:cubicBezTo>
                  <a:pt x="4159718" y="1279462"/>
                  <a:pt x="4162281" y="1311465"/>
                  <a:pt x="4162237" y="1343926"/>
                </a:cubicBezTo>
                <a:cubicBezTo>
                  <a:pt x="4163610" y="1349760"/>
                  <a:pt x="4163671" y="1355634"/>
                  <a:pt x="4163671" y="1361522"/>
                </a:cubicBezTo>
                <a:cubicBezTo>
                  <a:pt x="4163671" y="1365482"/>
                  <a:pt x="4163642" y="1369436"/>
                  <a:pt x="4163050" y="1373376"/>
                </a:cubicBezTo>
                <a:lnTo>
                  <a:pt x="4162528" y="1373341"/>
                </a:lnTo>
                <a:lnTo>
                  <a:pt x="4162501" y="1373854"/>
                </a:lnTo>
                <a:lnTo>
                  <a:pt x="4144594" y="1372169"/>
                </a:lnTo>
                <a:cubicBezTo>
                  <a:pt x="4110727" y="1371623"/>
                  <a:pt x="4077375" y="1368535"/>
                  <a:pt x="4044766" y="1362780"/>
                </a:cubicBezTo>
                <a:cubicBezTo>
                  <a:pt x="4038932" y="1363214"/>
                  <a:pt x="4033357" y="1362231"/>
                  <a:pt x="4027802" y="1361184"/>
                </a:cubicBezTo>
                <a:lnTo>
                  <a:pt x="4027681" y="1359994"/>
                </a:lnTo>
                <a:cubicBezTo>
                  <a:pt x="3652280" y="1298446"/>
                  <a:pt x="3358281" y="1007510"/>
                  <a:pt x="3305687" y="641878"/>
                </a:cubicBezTo>
                <a:cubicBezTo>
                  <a:pt x="3305511" y="641823"/>
                  <a:pt x="3305336" y="641818"/>
                  <a:pt x="3305158" y="641812"/>
                </a:cubicBezTo>
                <a:lnTo>
                  <a:pt x="3304595" y="634895"/>
                </a:lnTo>
                <a:cubicBezTo>
                  <a:pt x="3299303" y="603550"/>
                  <a:pt x="3296740" y="571542"/>
                  <a:pt x="3296784" y="539073"/>
                </a:cubicBezTo>
                <a:cubicBezTo>
                  <a:pt x="3295411" y="533241"/>
                  <a:pt x="3295350" y="527369"/>
                  <a:pt x="3295350" y="521483"/>
                </a:cubicBezTo>
                <a:close/>
                <a:moveTo>
                  <a:pt x="3295350" y="2279702"/>
                </a:moveTo>
                <a:lnTo>
                  <a:pt x="3295971" y="2267848"/>
                </a:lnTo>
                <a:lnTo>
                  <a:pt x="3296492" y="2267882"/>
                </a:lnTo>
                <a:lnTo>
                  <a:pt x="3296519" y="2267371"/>
                </a:lnTo>
                <a:lnTo>
                  <a:pt x="3314395" y="2269052"/>
                </a:lnTo>
                <a:cubicBezTo>
                  <a:pt x="3348274" y="2269598"/>
                  <a:pt x="3381637" y="2272687"/>
                  <a:pt x="3414258" y="2278445"/>
                </a:cubicBezTo>
                <a:cubicBezTo>
                  <a:pt x="3420092" y="2278011"/>
                  <a:pt x="3425665" y="2278993"/>
                  <a:pt x="3431219" y="2280040"/>
                </a:cubicBezTo>
                <a:lnTo>
                  <a:pt x="3431341" y="2281230"/>
                </a:lnTo>
                <a:cubicBezTo>
                  <a:pt x="3806740" y="2342777"/>
                  <a:pt x="4100739" y="2633713"/>
                  <a:pt x="4153335" y="2999346"/>
                </a:cubicBezTo>
                <a:cubicBezTo>
                  <a:pt x="4153510" y="2999401"/>
                  <a:pt x="4153688" y="2999406"/>
                  <a:pt x="4153863" y="2999411"/>
                </a:cubicBezTo>
                <a:lnTo>
                  <a:pt x="4154429" y="3006343"/>
                </a:lnTo>
                <a:lnTo>
                  <a:pt x="4161209" y="3089525"/>
                </a:lnTo>
                <a:lnTo>
                  <a:pt x="3910768" y="3089525"/>
                </a:lnTo>
                <a:lnTo>
                  <a:pt x="3891034" y="3084683"/>
                </a:lnTo>
                <a:cubicBezTo>
                  <a:pt x="3582552" y="2982764"/>
                  <a:pt x="3351706" y="2720025"/>
                  <a:pt x="3305687" y="2400097"/>
                </a:cubicBezTo>
                <a:cubicBezTo>
                  <a:pt x="3305511" y="2400042"/>
                  <a:pt x="3305336" y="2400037"/>
                  <a:pt x="3305158" y="2400032"/>
                </a:cubicBezTo>
                <a:lnTo>
                  <a:pt x="3304595" y="2393114"/>
                </a:lnTo>
                <a:cubicBezTo>
                  <a:pt x="3299303" y="2361770"/>
                  <a:pt x="3296740" y="2329761"/>
                  <a:pt x="3296784" y="2297292"/>
                </a:cubicBezTo>
                <a:cubicBezTo>
                  <a:pt x="3295411" y="2291461"/>
                  <a:pt x="3295350" y="2285589"/>
                  <a:pt x="3295350" y="2279702"/>
                </a:cubicBezTo>
                <a:close/>
                <a:moveTo>
                  <a:pt x="3295347" y="486299"/>
                </a:moveTo>
                <a:cubicBezTo>
                  <a:pt x="3295347" y="480458"/>
                  <a:pt x="3295409" y="474631"/>
                  <a:pt x="3296782" y="468842"/>
                </a:cubicBezTo>
                <a:cubicBezTo>
                  <a:pt x="3296738" y="436636"/>
                  <a:pt x="3299300" y="404884"/>
                  <a:pt x="3304590" y="373792"/>
                </a:cubicBezTo>
                <a:lnTo>
                  <a:pt x="3305155" y="366915"/>
                </a:lnTo>
                <a:cubicBezTo>
                  <a:pt x="3305332" y="366910"/>
                  <a:pt x="3305508" y="366905"/>
                  <a:pt x="3305684" y="366850"/>
                </a:cubicBezTo>
                <a:cubicBezTo>
                  <a:pt x="3319442" y="271960"/>
                  <a:pt x="3349717" y="182140"/>
                  <a:pt x="3393781" y="100280"/>
                </a:cubicBezTo>
                <a:lnTo>
                  <a:pt x="3459303" y="0"/>
                </a:lnTo>
                <a:lnTo>
                  <a:pt x="3635443" y="0"/>
                </a:lnTo>
                <a:lnTo>
                  <a:pt x="3564068" y="79433"/>
                </a:lnTo>
                <a:cubicBezTo>
                  <a:pt x="3506253" y="159050"/>
                  <a:pt x="3465125" y="250706"/>
                  <a:pt x="3445326" y="349642"/>
                </a:cubicBezTo>
                <a:cubicBezTo>
                  <a:pt x="3636807" y="309201"/>
                  <a:pt x="3800358" y="197965"/>
                  <a:pt x="3904544" y="45955"/>
                </a:cubicBezTo>
                <a:lnTo>
                  <a:pt x="3927798" y="0"/>
                </a:lnTo>
                <a:lnTo>
                  <a:pt x="4083290" y="0"/>
                </a:lnTo>
                <a:lnTo>
                  <a:pt x="4029061" y="99096"/>
                </a:lnTo>
                <a:cubicBezTo>
                  <a:pt x="3899579" y="299632"/>
                  <a:pt x="3683877" y="443705"/>
                  <a:pt x="3431338" y="484784"/>
                </a:cubicBezTo>
                <a:lnTo>
                  <a:pt x="3431217" y="485964"/>
                </a:lnTo>
                <a:cubicBezTo>
                  <a:pt x="3425661" y="487004"/>
                  <a:pt x="3420086" y="487979"/>
                  <a:pt x="3414252" y="487548"/>
                </a:cubicBezTo>
                <a:cubicBezTo>
                  <a:pt x="3381643" y="493257"/>
                  <a:pt x="3348292" y="496322"/>
                  <a:pt x="3314425" y="496864"/>
                </a:cubicBezTo>
                <a:lnTo>
                  <a:pt x="3296517" y="498535"/>
                </a:lnTo>
                <a:lnTo>
                  <a:pt x="3296490" y="498027"/>
                </a:lnTo>
                <a:lnTo>
                  <a:pt x="3295968" y="498061"/>
                </a:lnTo>
                <a:cubicBezTo>
                  <a:pt x="3295376" y="494151"/>
                  <a:pt x="3295347" y="490228"/>
                  <a:pt x="3295347" y="486299"/>
                </a:cubicBezTo>
                <a:close/>
                <a:moveTo>
                  <a:pt x="3295347" y="2244520"/>
                </a:moveTo>
                <a:cubicBezTo>
                  <a:pt x="3295347" y="2238678"/>
                  <a:pt x="3295409" y="2232850"/>
                  <a:pt x="3296782" y="2227062"/>
                </a:cubicBezTo>
                <a:cubicBezTo>
                  <a:pt x="3296738" y="2194855"/>
                  <a:pt x="3299300" y="2163105"/>
                  <a:pt x="3304590" y="2132012"/>
                </a:cubicBezTo>
                <a:lnTo>
                  <a:pt x="3305155" y="2125135"/>
                </a:lnTo>
                <a:cubicBezTo>
                  <a:pt x="3305332" y="2125130"/>
                  <a:pt x="3305508" y="2125125"/>
                  <a:pt x="3305684" y="2125070"/>
                </a:cubicBezTo>
                <a:cubicBezTo>
                  <a:pt x="3358279" y="1762307"/>
                  <a:pt x="3652278" y="1473657"/>
                  <a:pt x="4027678" y="1412593"/>
                </a:cubicBezTo>
                <a:lnTo>
                  <a:pt x="4027800" y="1411413"/>
                </a:lnTo>
                <a:cubicBezTo>
                  <a:pt x="4033353" y="1410375"/>
                  <a:pt x="4038927" y="1409399"/>
                  <a:pt x="4044760" y="1409831"/>
                </a:cubicBezTo>
                <a:cubicBezTo>
                  <a:pt x="4077382" y="1404118"/>
                  <a:pt x="4110744" y="1401053"/>
                  <a:pt x="4144624" y="1400511"/>
                </a:cubicBezTo>
                <a:lnTo>
                  <a:pt x="4162499" y="1398843"/>
                </a:lnTo>
                <a:lnTo>
                  <a:pt x="4162526" y="1399351"/>
                </a:lnTo>
                <a:lnTo>
                  <a:pt x="4163047" y="1399317"/>
                </a:lnTo>
                <a:lnTo>
                  <a:pt x="4163669" y="1411078"/>
                </a:lnTo>
                <a:cubicBezTo>
                  <a:pt x="4163669" y="1416918"/>
                  <a:pt x="4163608" y="1422743"/>
                  <a:pt x="4162235" y="1428529"/>
                </a:cubicBezTo>
                <a:cubicBezTo>
                  <a:pt x="4162279" y="1460743"/>
                  <a:pt x="4159715" y="1492501"/>
                  <a:pt x="4154424" y="1523599"/>
                </a:cubicBezTo>
                <a:lnTo>
                  <a:pt x="4153860" y="1530463"/>
                </a:lnTo>
                <a:cubicBezTo>
                  <a:pt x="4153683" y="1530468"/>
                  <a:pt x="4153507" y="1530472"/>
                  <a:pt x="4153332" y="1530527"/>
                </a:cubicBezTo>
                <a:cubicBezTo>
                  <a:pt x="4100737" y="1893288"/>
                  <a:pt x="3806738" y="2181939"/>
                  <a:pt x="3431338" y="2243004"/>
                </a:cubicBezTo>
                <a:lnTo>
                  <a:pt x="3431217" y="2244184"/>
                </a:lnTo>
                <a:cubicBezTo>
                  <a:pt x="3425661" y="2245223"/>
                  <a:pt x="3420086" y="2246198"/>
                  <a:pt x="3414252" y="2245767"/>
                </a:cubicBezTo>
                <a:cubicBezTo>
                  <a:pt x="3381643" y="2251477"/>
                  <a:pt x="3348292" y="2254542"/>
                  <a:pt x="3314425" y="2255084"/>
                </a:cubicBezTo>
                <a:lnTo>
                  <a:pt x="3296517" y="2256755"/>
                </a:lnTo>
                <a:lnTo>
                  <a:pt x="3296490" y="2256246"/>
                </a:lnTo>
                <a:lnTo>
                  <a:pt x="3295968" y="2256280"/>
                </a:lnTo>
                <a:cubicBezTo>
                  <a:pt x="3295376" y="2252372"/>
                  <a:pt x="3295347" y="2248449"/>
                  <a:pt x="3295347" y="2244520"/>
                </a:cubicBezTo>
                <a:close/>
                <a:moveTo>
                  <a:pt x="2555546" y="1223782"/>
                </a:moveTo>
                <a:cubicBezTo>
                  <a:pt x="2843426" y="1162499"/>
                  <a:pt x="3068177" y="939930"/>
                  <a:pt x="3123910" y="659222"/>
                </a:cubicBezTo>
                <a:cubicBezTo>
                  <a:pt x="2836029" y="720505"/>
                  <a:pt x="2611278" y="943074"/>
                  <a:pt x="2555546" y="1223782"/>
                </a:cubicBezTo>
                <a:close/>
                <a:moveTo>
                  <a:pt x="2555546" y="1547735"/>
                </a:moveTo>
                <a:cubicBezTo>
                  <a:pt x="2611279" y="1826239"/>
                  <a:pt x="2836029" y="2047060"/>
                  <a:pt x="3123910" y="2107862"/>
                </a:cubicBezTo>
                <a:cubicBezTo>
                  <a:pt x="3068178" y="1829358"/>
                  <a:pt x="2843426" y="1608537"/>
                  <a:pt x="2555546" y="1547735"/>
                </a:cubicBezTo>
                <a:close/>
                <a:moveTo>
                  <a:pt x="2555546" y="2982001"/>
                </a:moveTo>
                <a:cubicBezTo>
                  <a:pt x="2843426" y="2920718"/>
                  <a:pt x="3068177" y="2698150"/>
                  <a:pt x="3123910" y="2417442"/>
                </a:cubicBezTo>
                <a:cubicBezTo>
                  <a:pt x="2836029" y="2478725"/>
                  <a:pt x="2611278" y="2701294"/>
                  <a:pt x="2555546" y="2982001"/>
                </a:cubicBezTo>
                <a:close/>
                <a:moveTo>
                  <a:pt x="2485948" y="0"/>
                </a:moveTo>
                <a:lnTo>
                  <a:pt x="2641440" y="0"/>
                </a:lnTo>
                <a:lnTo>
                  <a:pt x="2664693" y="45955"/>
                </a:lnTo>
                <a:cubicBezTo>
                  <a:pt x="2768879" y="197965"/>
                  <a:pt x="2932430" y="309201"/>
                  <a:pt x="3123910" y="349642"/>
                </a:cubicBezTo>
                <a:cubicBezTo>
                  <a:pt x="3104112" y="250706"/>
                  <a:pt x="3062984" y="159050"/>
                  <a:pt x="3005167" y="79433"/>
                </a:cubicBezTo>
                <a:lnTo>
                  <a:pt x="2933794" y="0"/>
                </a:lnTo>
                <a:lnTo>
                  <a:pt x="3109934" y="0"/>
                </a:lnTo>
                <a:lnTo>
                  <a:pt x="3175456" y="100280"/>
                </a:lnTo>
                <a:cubicBezTo>
                  <a:pt x="3219520" y="182140"/>
                  <a:pt x="3249795" y="271960"/>
                  <a:pt x="3263553" y="366850"/>
                </a:cubicBezTo>
                <a:cubicBezTo>
                  <a:pt x="3263728" y="366905"/>
                  <a:pt x="3263905" y="366910"/>
                  <a:pt x="3264081" y="366915"/>
                </a:cubicBezTo>
                <a:lnTo>
                  <a:pt x="3264647" y="373792"/>
                </a:lnTo>
                <a:cubicBezTo>
                  <a:pt x="3269936" y="404884"/>
                  <a:pt x="3272499" y="436636"/>
                  <a:pt x="3272455" y="468842"/>
                </a:cubicBezTo>
                <a:cubicBezTo>
                  <a:pt x="3273828" y="474631"/>
                  <a:pt x="3273888" y="480458"/>
                  <a:pt x="3273888" y="486299"/>
                </a:cubicBezTo>
                <a:cubicBezTo>
                  <a:pt x="3273888" y="490228"/>
                  <a:pt x="3273860" y="494151"/>
                  <a:pt x="3273268" y="498061"/>
                </a:cubicBezTo>
                <a:lnTo>
                  <a:pt x="3272746" y="498027"/>
                </a:lnTo>
                <a:lnTo>
                  <a:pt x="3272719" y="498535"/>
                </a:lnTo>
                <a:lnTo>
                  <a:pt x="3254811" y="496864"/>
                </a:lnTo>
                <a:cubicBezTo>
                  <a:pt x="3220945" y="496322"/>
                  <a:pt x="3187593" y="493257"/>
                  <a:pt x="3154984" y="487548"/>
                </a:cubicBezTo>
                <a:cubicBezTo>
                  <a:pt x="3149150" y="487979"/>
                  <a:pt x="3143575" y="487004"/>
                  <a:pt x="3138020" y="485964"/>
                </a:cubicBezTo>
                <a:lnTo>
                  <a:pt x="3137899" y="484784"/>
                </a:lnTo>
                <a:cubicBezTo>
                  <a:pt x="2885360" y="443705"/>
                  <a:pt x="2669659" y="299632"/>
                  <a:pt x="2540177" y="99096"/>
                </a:cubicBezTo>
                <a:close/>
                <a:moveTo>
                  <a:pt x="2408030" y="3089525"/>
                </a:moveTo>
                <a:lnTo>
                  <a:pt x="2414810" y="3006343"/>
                </a:lnTo>
                <a:lnTo>
                  <a:pt x="2415375" y="2999411"/>
                </a:lnTo>
                <a:cubicBezTo>
                  <a:pt x="2415552" y="2999406"/>
                  <a:pt x="2415728" y="2999401"/>
                  <a:pt x="2415904" y="2999346"/>
                </a:cubicBezTo>
                <a:cubicBezTo>
                  <a:pt x="2468499" y="2633713"/>
                  <a:pt x="2762498" y="2342777"/>
                  <a:pt x="3137898" y="2281230"/>
                </a:cubicBezTo>
                <a:lnTo>
                  <a:pt x="3138020" y="2280040"/>
                </a:lnTo>
                <a:cubicBezTo>
                  <a:pt x="3143573" y="2278993"/>
                  <a:pt x="3149146" y="2278011"/>
                  <a:pt x="3154980" y="2278445"/>
                </a:cubicBezTo>
                <a:cubicBezTo>
                  <a:pt x="3187602" y="2272687"/>
                  <a:pt x="3220964" y="2269598"/>
                  <a:pt x="3254844" y="2269052"/>
                </a:cubicBezTo>
                <a:lnTo>
                  <a:pt x="3272719" y="2267371"/>
                </a:lnTo>
                <a:lnTo>
                  <a:pt x="3272746" y="2267882"/>
                </a:lnTo>
                <a:lnTo>
                  <a:pt x="3273267" y="2267848"/>
                </a:lnTo>
                <a:lnTo>
                  <a:pt x="3273888" y="2279702"/>
                </a:lnTo>
                <a:cubicBezTo>
                  <a:pt x="3273888" y="2285589"/>
                  <a:pt x="3273828" y="2291461"/>
                  <a:pt x="3272455" y="2297292"/>
                </a:cubicBezTo>
                <a:cubicBezTo>
                  <a:pt x="3272499" y="2329761"/>
                  <a:pt x="3269935" y="2361770"/>
                  <a:pt x="3264644" y="2393114"/>
                </a:cubicBezTo>
                <a:lnTo>
                  <a:pt x="3264080" y="2400032"/>
                </a:lnTo>
                <a:cubicBezTo>
                  <a:pt x="3263903" y="2400037"/>
                  <a:pt x="3263726" y="2400042"/>
                  <a:pt x="3263552" y="2400097"/>
                </a:cubicBezTo>
                <a:cubicBezTo>
                  <a:pt x="3217532" y="2720025"/>
                  <a:pt x="2986686" y="2982764"/>
                  <a:pt x="2678205" y="3084683"/>
                </a:cubicBezTo>
                <a:lnTo>
                  <a:pt x="2658472" y="3089525"/>
                </a:lnTo>
                <a:close/>
                <a:moveTo>
                  <a:pt x="2405567" y="1361522"/>
                </a:moveTo>
                <a:cubicBezTo>
                  <a:pt x="2405567" y="1355634"/>
                  <a:pt x="2405629" y="1349760"/>
                  <a:pt x="2407002" y="1343926"/>
                </a:cubicBezTo>
                <a:cubicBezTo>
                  <a:pt x="2406958" y="1311465"/>
                  <a:pt x="2409520" y="1279462"/>
                  <a:pt x="2414810" y="1248124"/>
                </a:cubicBezTo>
                <a:lnTo>
                  <a:pt x="2415375" y="1241192"/>
                </a:lnTo>
                <a:cubicBezTo>
                  <a:pt x="2415552" y="1241187"/>
                  <a:pt x="2415728" y="1241182"/>
                  <a:pt x="2415904" y="1241127"/>
                </a:cubicBezTo>
                <a:cubicBezTo>
                  <a:pt x="2468499" y="875493"/>
                  <a:pt x="2762498" y="584557"/>
                  <a:pt x="3137898" y="523010"/>
                </a:cubicBezTo>
                <a:lnTo>
                  <a:pt x="3138020" y="521820"/>
                </a:lnTo>
                <a:cubicBezTo>
                  <a:pt x="3143573" y="520774"/>
                  <a:pt x="3149146" y="519792"/>
                  <a:pt x="3154980" y="520226"/>
                </a:cubicBezTo>
                <a:cubicBezTo>
                  <a:pt x="3187602" y="514468"/>
                  <a:pt x="3220964" y="511379"/>
                  <a:pt x="3254844" y="510833"/>
                </a:cubicBezTo>
                <a:lnTo>
                  <a:pt x="3272719" y="509151"/>
                </a:lnTo>
                <a:lnTo>
                  <a:pt x="3272746" y="509663"/>
                </a:lnTo>
                <a:lnTo>
                  <a:pt x="3273267" y="509629"/>
                </a:lnTo>
                <a:lnTo>
                  <a:pt x="3273888" y="521483"/>
                </a:lnTo>
                <a:cubicBezTo>
                  <a:pt x="3273888" y="527369"/>
                  <a:pt x="3273828" y="533241"/>
                  <a:pt x="3272455" y="539073"/>
                </a:cubicBezTo>
                <a:cubicBezTo>
                  <a:pt x="3272499" y="571542"/>
                  <a:pt x="3269935" y="603550"/>
                  <a:pt x="3264644" y="634895"/>
                </a:cubicBezTo>
                <a:lnTo>
                  <a:pt x="3264080" y="641812"/>
                </a:lnTo>
                <a:cubicBezTo>
                  <a:pt x="3263903" y="641818"/>
                  <a:pt x="3263726" y="641823"/>
                  <a:pt x="3263552" y="641878"/>
                </a:cubicBezTo>
                <a:cubicBezTo>
                  <a:pt x="3210957" y="1007510"/>
                  <a:pt x="2916958" y="1298446"/>
                  <a:pt x="2541558" y="1359994"/>
                </a:cubicBezTo>
                <a:lnTo>
                  <a:pt x="2541437" y="1361184"/>
                </a:lnTo>
                <a:cubicBezTo>
                  <a:pt x="2535881" y="1362231"/>
                  <a:pt x="2530306" y="1363214"/>
                  <a:pt x="2524472" y="1362780"/>
                </a:cubicBezTo>
                <a:cubicBezTo>
                  <a:pt x="2491863" y="1368535"/>
                  <a:pt x="2458513" y="1371623"/>
                  <a:pt x="2424645" y="1372169"/>
                </a:cubicBezTo>
                <a:lnTo>
                  <a:pt x="2406737" y="1373854"/>
                </a:lnTo>
                <a:lnTo>
                  <a:pt x="2406710" y="1373341"/>
                </a:lnTo>
                <a:lnTo>
                  <a:pt x="2406188" y="1373376"/>
                </a:lnTo>
                <a:cubicBezTo>
                  <a:pt x="2405596" y="1369436"/>
                  <a:pt x="2405567" y="1365482"/>
                  <a:pt x="2405567" y="1361522"/>
                </a:cubicBezTo>
                <a:close/>
                <a:moveTo>
                  <a:pt x="2405567" y="1411078"/>
                </a:moveTo>
                <a:lnTo>
                  <a:pt x="2406189" y="1399317"/>
                </a:lnTo>
                <a:lnTo>
                  <a:pt x="2406710" y="1399351"/>
                </a:lnTo>
                <a:lnTo>
                  <a:pt x="2406737" y="1398843"/>
                </a:lnTo>
                <a:lnTo>
                  <a:pt x="2424613" y="1400511"/>
                </a:lnTo>
                <a:cubicBezTo>
                  <a:pt x="2458492" y="1401053"/>
                  <a:pt x="2491855" y="1404118"/>
                  <a:pt x="2524476" y="1409831"/>
                </a:cubicBezTo>
                <a:cubicBezTo>
                  <a:pt x="2530309" y="1409399"/>
                  <a:pt x="2535883" y="1410375"/>
                  <a:pt x="2541437" y="1411413"/>
                </a:cubicBezTo>
                <a:lnTo>
                  <a:pt x="2541559" y="1412593"/>
                </a:lnTo>
                <a:cubicBezTo>
                  <a:pt x="2916958" y="1473657"/>
                  <a:pt x="3210957" y="1762307"/>
                  <a:pt x="3263553" y="2125070"/>
                </a:cubicBezTo>
                <a:cubicBezTo>
                  <a:pt x="3263728" y="2125125"/>
                  <a:pt x="3263905" y="2125130"/>
                  <a:pt x="3264081" y="2125135"/>
                </a:cubicBezTo>
                <a:lnTo>
                  <a:pt x="3264647" y="2132012"/>
                </a:lnTo>
                <a:cubicBezTo>
                  <a:pt x="3269936" y="2163105"/>
                  <a:pt x="3272499" y="2194855"/>
                  <a:pt x="3272455" y="2227062"/>
                </a:cubicBezTo>
                <a:cubicBezTo>
                  <a:pt x="3273828" y="2232850"/>
                  <a:pt x="3273888" y="2238678"/>
                  <a:pt x="3273888" y="2244520"/>
                </a:cubicBezTo>
                <a:cubicBezTo>
                  <a:pt x="3273888" y="2248449"/>
                  <a:pt x="3273860" y="2252372"/>
                  <a:pt x="3273268" y="2256280"/>
                </a:cubicBezTo>
                <a:lnTo>
                  <a:pt x="3272746" y="2256246"/>
                </a:lnTo>
                <a:lnTo>
                  <a:pt x="3272719" y="2256755"/>
                </a:lnTo>
                <a:lnTo>
                  <a:pt x="3254811" y="2255084"/>
                </a:lnTo>
                <a:cubicBezTo>
                  <a:pt x="3220945" y="2254542"/>
                  <a:pt x="3187593" y="2251477"/>
                  <a:pt x="3154984" y="2245767"/>
                </a:cubicBezTo>
                <a:cubicBezTo>
                  <a:pt x="3149150" y="2246198"/>
                  <a:pt x="3143575" y="2245223"/>
                  <a:pt x="3138020" y="2244184"/>
                </a:cubicBezTo>
                <a:lnTo>
                  <a:pt x="3137899" y="2243004"/>
                </a:lnTo>
                <a:cubicBezTo>
                  <a:pt x="2762498" y="2181939"/>
                  <a:pt x="2468499" y="1893288"/>
                  <a:pt x="2415905" y="1530527"/>
                </a:cubicBezTo>
                <a:cubicBezTo>
                  <a:pt x="2415730" y="1530472"/>
                  <a:pt x="2415554" y="1530468"/>
                  <a:pt x="2415376" y="1530463"/>
                </a:cubicBezTo>
                <a:lnTo>
                  <a:pt x="2414813" y="1523599"/>
                </a:lnTo>
                <a:cubicBezTo>
                  <a:pt x="2409521" y="1492501"/>
                  <a:pt x="2406958" y="1460743"/>
                  <a:pt x="2407002" y="1428529"/>
                </a:cubicBezTo>
                <a:cubicBezTo>
                  <a:pt x="2405629" y="1422743"/>
                  <a:pt x="2405567" y="1416918"/>
                  <a:pt x="2405567" y="1411078"/>
                </a:cubicBezTo>
                <a:close/>
                <a:moveTo>
                  <a:pt x="1675142" y="659222"/>
                </a:moveTo>
                <a:cubicBezTo>
                  <a:pt x="1730875" y="939930"/>
                  <a:pt x="1955626" y="1162499"/>
                  <a:pt x="2243506" y="1223782"/>
                </a:cubicBezTo>
                <a:cubicBezTo>
                  <a:pt x="2187774" y="943074"/>
                  <a:pt x="1963023" y="720505"/>
                  <a:pt x="1675142" y="659222"/>
                </a:cubicBezTo>
                <a:close/>
                <a:moveTo>
                  <a:pt x="1675142" y="2417442"/>
                </a:moveTo>
                <a:cubicBezTo>
                  <a:pt x="1730875" y="2698150"/>
                  <a:pt x="1955626" y="2920718"/>
                  <a:pt x="2243506" y="2982001"/>
                </a:cubicBezTo>
                <a:cubicBezTo>
                  <a:pt x="2187774" y="2701294"/>
                  <a:pt x="1963023" y="2478725"/>
                  <a:pt x="1675142" y="2417442"/>
                </a:cubicBezTo>
                <a:close/>
                <a:moveTo>
                  <a:pt x="1675140" y="2107862"/>
                </a:moveTo>
                <a:cubicBezTo>
                  <a:pt x="1963020" y="2047060"/>
                  <a:pt x="2187772" y="1826239"/>
                  <a:pt x="2243504" y="1547735"/>
                </a:cubicBezTo>
                <a:cubicBezTo>
                  <a:pt x="1955623" y="1608537"/>
                  <a:pt x="1730872" y="1829358"/>
                  <a:pt x="1675140" y="2107862"/>
                </a:cubicBezTo>
                <a:close/>
                <a:moveTo>
                  <a:pt x="1525164" y="521483"/>
                </a:moveTo>
                <a:lnTo>
                  <a:pt x="1525785" y="509629"/>
                </a:lnTo>
                <a:lnTo>
                  <a:pt x="1526306" y="509663"/>
                </a:lnTo>
                <a:lnTo>
                  <a:pt x="1526333" y="509151"/>
                </a:lnTo>
                <a:lnTo>
                  <a:pt x="1544208" y="510833"/>
                </a:lnTo>
                <a:cubicBezTo>
                  <a:pt x="1578088" y="511379"/>
                  <a:pt x="1611450" y="514468"/>
                  <a:pt x="1644072" y="520226"/>
                </a:cubicBezTo>
                <a:cubicBezTo>
                  <a:pt x="1649905" y="519792"/>
                  <a:pt x="1655479" y="520774"/>
                  <a:pt x="1661032" y="521820"/>
                </a:cubicBezTo>
                <a:lnTo>
                  <a:pt x="1661154" y="523010"/>
                </a:lnTo>
                <a:cubicBezTo>
                  <a:pt x="2036554" y="584557"/>
                  <a:pt x="2330554" y="875493"/>
                  <a:pt x="2383148" y="1241127"/>
                </a:cubicBezTo>
                <a:cubicBezTo>
                  <a:pt x="2383324" y="1241182"/>
                  <a:pt x="2383501" y="1241187"/>
                  <a:pt x="2383678" y="1241192"/>
                </a:cubicBezTo>
                <a:lnTo>
                  <a:pt x="2384242" y="1248124"/>
                </a:lnTo>
                <a:cubicBezTo>
                  <a:pt x="2389533" y="1279462"/>
                  <a:pt x="2392095" y="1311465"/>
                  <a:pt x="2392051" y="1343926"/>
                </a:cubicBezTo>
                <a:cubicBezTo>
                  <a:pt x="2393423" y="1349760"/>
                  <a:pt x="2393485" y="1355634"/>
                  <a:pt x="2393485" y="1361522"/>
                </a:cubicBezTo>
                <a:cubicBezTo>
                  <a:pt x="2393485" y="1365482"/>
                  <a:pt x="2393457" y="1369436"/>
                  <a:pt x="2392864" y="1373376"/>
                </a:cubicBezTo>
                <a:lnTo>
                  <a:pt x="2392342" y="1373341"/>
                </a:lnTo>
                <a:lnTo>
                  <a:pt x="2392315" y="1373854"/>
                </a:lnTo>
                <a:lnTo>
                  <a:pt x="2374407" y="1372169"/>
                </a:lnTo>
                <a:cubicBezTo>
                  <a:pt x="2340540" y="1371623"/>
                  <a:pt x="2307190" y="1368535"/>
                  <a:pt x="2274580" y="1362780"/>
                </a:cubicBezTo>
                <a:cubicBezTo>
                  <a:pt x="2268746" y="1363214"/>
                  <a:pt x="2263171" y="1362231"/>
                  <a:pt x="2257615" y="1361184"/>
                </a:cubicBezTo>
                <a:lnTo>
                  <a:pt x="2257494" y="1359994"/>
                </a:lnTo>
                <a:cubicBezTo>
                  <a:pt x="1882094" y="1298446"/>
                  <a:pt x="1588095" y="1007510"/>
                  <a:pt x="1535500" y="641878"/>
                </a:cubicBezTo>
                <a:cubicBezTo>
                  <a:pt x="1535326" y="641823"/>
                  <a:pt x="1535149" y="641818"/>
                  <a:pt x="1534972" y="641812"/>
                </a:cubicBezTo>
                <a:lnTo>
                  <a:pt x="1534408" y="634895"/>
                </a:lnTo>
                <a:cubicBezTo>
                  <a:pt x="1529117" y="603550"/>
                  <a:pt x="1526553" y="571542"/>
                  <a:pt x="1526597" y="539073"/>
                </a:cubicBezTo>
                <a:cubicBezTo>
                  <a:pt x="1525224" y="533241"/>
                  <a:pt x="1525164" y="527369"/>
                  <a:pt x="1525164" y="521483"/>
                </a:cubicBezTo>
                <a:close/>
                <a:moveTo>
                  <a:pt x="1525164" y="2279702"/>
                </a:moveTo>
                <a:lnTo>
                  <a:pt x="1525785" y="2267848"/>
                </a:lnTo>
                <a:lnTo>
                  <a:pt x="1526306" y="2267882"/>
                </a:lnTo>
                <a:lnTo>
                  <a:pt x="1526333" y="2267371"/>
                </a:lnTo>
                <a:lnTo>
                  <a:pt x="1544208" y="2269052"/>
                </a:lnTo>
                <a:cubicBezTo>
                  <a:pt x="1578088" y="2269598"/>
                  <a:pt x="1611450" y="2272687"/>
                  <a:pt x="1644072" y="2278445"/>
                </a:cubicBezTo>
                <a:cubicBezTo>
                  <a:pt x="1649905" y="2278011"/>
                  <a:pt x="1655479" y="2278993"/>
                  <a:pt x="1661032" y="2280040"/>
                </a:cubicBezTo>
                <a:lnTo>
                  <a:pt x="1661154" y="2281230"/>
                </a:lnTo>
                <a:cubicBezTo>
                  <a:pt x="2036554" y="2342777"/>
                  <a:pt x="2330554" y="2633713"/>
                  <a:pt x="2383148" y="2999346"/>
                </a:cubicBezTo>
                <a:cubicBezTo>
                  <a:pt x="2383324" y="2999401"/>
                  <a:pt x="2383501" y="2999406"/>
                  <a:pt x="2383678" y="2999411"/>
                </a:cubicBezTo>
                <a:lnTo>
                  <a:pt x="2384242" y="3006343"/>
                </a:lnTo>
                <a:lnTo>
                  <a:pt x="2391022" y="3089525"/>
                </a:lnTo>
                <a:lnTo>
                  <a:pt x="2140581" y="3089525"/>
                </a:lnTo>
                <a:lnTo>
                  <a:pt x="2120847" y="3084683"/>
                </a:lnTo>
                <a:cubicBezTo>
                  <a:pt x="1812366" y="2982764"/>
                  <a:pt x="1581520" y="2720025"/>
                  <a:pt x="1535500" y="2400097"/>
                </a:cubicBezTo>
                <a:cubicBezTo>
                  <a:pt x="1535326" y="2400042"/>
                  <a:pt x="1535149" y="2400037"/>
                  <a:pt x="1534972" y="2400032"/>
                </a:cubicBezTo>
                <a:lnTo>
                  <a:pt x="1534408" y="2393114"/>
                </a:lnTo>
                <a:cubicBezTo>
                  <a:pt x="1529117" y="2361770"/>
                  <a:pt x="1526553" y="2329761"/>
                  <a:pt x="1526597" y="2297292"/>
                </a:cubicBezTo>
                <a:cubicBezTo>
                  <a:pt x="1525224" y="2291461"/>
                  <a:pt x="1525164" y="2285589"/>
                  <a:pt x="1525164" y="2279702"/>
                </a:cubicBezTo>
                <a:close/>
                <a:moveTo>
                  <a:pt x="1525162" y="486299"/>
                </a:moveTo>
                <a:cubicBezTo>
                  <a:pt x="1525162" y="480458"/>
                  <a:pt x="1525222" y="474631"/>
                  <a:pt x="1526595" y="468842"/>
                </a:cubicBezTo>
                <a:cubicBezTo>
                  <a:pt x="1526551" y="436636"/>
                  <a:pt x="1529114" y="404884"/>
                  <a:pt x="1534403" y="373792"/>
                </a:cubicBezTo>
                <a:lnTo>
                  <a:pt x="1534969" y="366915"/>
                </a:lnTo>
                <a:cubicBezTo>
                  <a:pt x="1535145" y="366910"/>
                  <a:pt x="1535323" y="366905"/>
                  <a:pt x="1535497" y="366850"/>
                </a:cubicBezTo>
                <a:cubicBezTo>
                  <a:pt x="1549256" y="271960"/>
                  <a:pt x="1579531" y="182140"/>
                  <a:pt x="1623594" y="100280"/>
                </a:cubicBezTo>
                <a:lnTo>
                  <a:pt x="1689117" y="0"/>
                </a:lnTo>
                <a:lnTo>
                  <a:pt x="1865257" y="0"/>
                </a:lnTo>
                <a:lnTo>
                  <a:pt x="1793882" y="79433"/>
                </a:lnTo>
                <a:cubicBezTo>
                  <a:pt x="1736067" y="159050"/>
                  <a:pt x="1694939" y="250706"/>
                  <a:pt x="1675140" y="349642"/>
                </a:cubicBezTo>
                <a:cubicBezTo>
                  <a:pt x="1866621" y="309201"/>
                  <a:pt x="2030172" y="197965"/>
                  <a:pt x="2134358" y="45955"/>
                </a:cubicBezTo>
                <a:lnTo>
                  <a:pt x="2157611" y="0"/>
                </a:lnTo>
                <a:lnTo>
                  <a:pt x="2313103" y="0"/>
                </a:lnTo>
                <a:lnTo>
                  <a:pt x="2258874" y="99096"/>
                </a:lnTo>
                <a:cubicBezTo>
                  <a:pt x="2129392" y="299632"/>
                  <a:pt x="1913691" y="443705"/>
                  <a:pt x="1661151" y="484784"/>
                </a:cubicBezTo>
                <a:lnTo>
                  <a:pt x="1661030" y="485964"/>
                </a:lnTo>
                <a:cubicBezTo>
                  <a:pt x="1655475" y="487004"/>
                  <a:pt x="1649900" y="487979"/>
                  <a:pt x="1644066" y="487548"/>
                </a:cubicBezTo>
                <a:cubicBezTo>
                  <a:pt x="1611457" y="493257"/>
                  <a:pt x="1578105" y="496322"/>
                  <a:pt x="1544239" y="496864"/>
                </a:cubicBezTo>
                <a:lnTo>
                  <a:pt x="1526331" y="498535"/>
                </a:lnTo>
                <a:lnTo>
                  <a:pt x="1526304" y="498027"/>
                </a:lnTo>
                <a:lnTo>
                  <a:pt x="1525782" y="498061"/>
                </a:lnTo>
                <a:cubicBezTo>
                  <a:pt x="1525190" y="494151"/>
                  <a:pt x="1525162" y="490228"/>
                  <a:pt x="1525162" y="486299"/>
                </a:cubicBezTo>
                <a:close/>
                <a:moveTo>
                  <a:pt x="1525161" y="2244520"/>
                </a:moveTo>
                <a:cubicBezTo>
                  <a:pt x="1525161" y="2238678"/>
                  <a:pt x="1525222" y="2232850"/>
                  <a:pt x="1526595" y="2227062"/>
                </a:cubicBezTo>
                <a:cubicBezTo>
                  <a:pt x="1526551" y="2194855"/>
                  <a:pt x="1529114" y="2163105"/>
                  <a:pt x="1534403" y="2132012"/>
                </a:cubicBezTo>
                <a:lnTo>
                  <a:pt x="1534969" y="2125135"/>
                </a:lnTo>
                <a:cubicBezTo>
                  <a:pt x="1535145" y="2125130"/>
                  <a:pt x="1535322" y="2125125"/>
                  <a:pt x="1535497" y="2125070"/>
                </a:cubicBezTo>
                <a:cubicBezTo>
                  <a:pt x="1588092" y="1762307"/>
                  <a:pt x="1882092" y="1473657"/>
                  <a:pt x="2257491" y="1412593"/>
                </a:cubicBezTo>
                <a:lnTo>
                  <a:pt x="2257613" y="1411413"/>
                </a:lnTo>
                <a:cubicBezTo>
                  <a:pt x="2263167" y="1410375"/>
                  <a:pt x="2268741" y="1409399"/>
                  <a:pt x="2274574" y="1409831"/>
                </a:cubicBezTo>
                <a:cubicBezTo>
                  <a:pt x="2307195" y="1404118"/>
                  <a:pt x="2340559" y="1401053"/>
                  <a:pt x="2374437" y="1400511"/>
                </a:cubicBezTo>
                <a:lnTo>
                  <a:pt x="2392313" y="1398843"/>
                </a:lnTo>
                <a:lnTo>
                  <a:pt x="2392341" y="1399351"/>
                </a:lnTo>
                <a:lnTo>
                  <a:pt x="2392861" y="1399317"/>
                </a:lnTo>
                <a:lnTo>
                  <a:pt x="2393483" y="1411078"/>
                </a:lnTo>
                <a:cubicBezTo>
                  <a:pt x="2393483" y="1416918"/>
                  <a:pt x="2393421" y="1422743"/>
                  <a:pt x="2392048" y="1428529"/>
                </a:cubicBezTo>
                <a:cubicBezTo>
                  <a:pt x="2392092" y="1460743"/>
                  <a:pt x="2389530" y="1492501"/>
                  <a:pt x="2384237" y="1523599"/>
                </a:cubicBezTo>
                <a:lnTo>
                  <a:pt x="2383674" y="1530463"/>
                </a:lnTo>
                <a:cubicBezTo>
                  <a:pt x="2383497" y="1530468"/>
                  <a:pt x="2383321" y="1530472"/>
                  <a:pt x="2383145" y="1530527"/>
                </a:cubicBezTo>
                <a:cubicBezTo>
                  <a:pt x="2330551" y="1893288"/>
                  <a:pt x="2036552" y="2181939"/>
                  <a:pt x="1661151" y="2243004"/>
                </a:cubicBezTo>
                <a:lnTo>
                  <a:pt x="1661030" y="2244184"/>
                </a:lnTo>
                <a:cubicBezTo>
                  <a:pt x="1655475" y="2245223"/>
                  <a:pt x="1649900" y="2246198"/>
                  <a:pt x="1644066" y="2245767"/>
                </a:cubicBezTo>
                <a:cubicBezTo>
                  <a:pt x="1611457" y="2251477"/>
                  <a:pt x="1578105" y="2254542"/>
                  <a:pt x="1544238" y="2255084"/>
                </a:cubicBezTo>
                <a:lnTo>
                  <a:pt x="1526331" y="2256755"/>
                </a:lnTo>
                <a:lnTo>
                  <a:pt x="1526304" y="2256246"/>
                </a:lnTo>
                <a:lnTo>
                  <a:pt x="1525782" y="2256280"/>
                </a:lnTo>
                <a:cubicBezTo>
                  <a:pt x="1525190" y="2252372"/>
                  <a:pt x="1525161" y="2248449"/>
                  <a:pt x="1525161" y="2244520"/>
                </a:cubicBezTo>
                <a:close/>
                <a:moveTo>
                  <a:pt x="785360" y="1223782"/>
                </a:moveTo>
                <a:cubicBezTo>
                  <a:pt x="1073241" y="1162499"/>
                  <a:pt x="1297991" y="939930"/>
                  <a:pt x="1353724" y="659222"/>
                </a:cubicBezTo>
                <a:cubicBezTo>
                  <a:pt x="1065844" y="720505"/>
                  <a:pt x="841092" y="943074"/>
                  <a:pt x="785360" y="1223782"/>
                </a:cubicBezTo>
                <a:close/>
                <a:moveTo>
                  <a:pt x="785360" y="1547735"/>
                </a:moveTo>
                <a:cubicBezTo>
                  <a:pt x="841093" y="1826239"/>
                  <a:pt x="1065843" y="2047060"/>
                  <a:pt x="1353724" y="2107862"/>
                </a:cubicBezTo>
                <a:cubicBezTo>
                  <a:pt x="1297992" y="1829358"/>
                  <a:pt x="1073241" y="1608537"/>
                  <a:pt x="785360" y="1547735"/>
                </a:cubicBezTo>
                <a:close/>
                <a:moveTo>
                  <a:pt x="785360" y="2982001"/>
                </a:moveTo>
                <a:cubicBezTo>
                  <a:pt x="1073241" y="2920718"/>
                  <a:pt x="1297991" y="2698150"/>
                  <a:pt x="1353724" y="2417442"/>
                </a:cubicBezTo>
                <a:cubicBezTo>
                  <a:pt x="1065843" y="2478725"/>
                  <a:pt x="841092" y="2701294"/>
                  <a:pt x="785360" y="2982001"/>
                </a:cubicBezTo>
                <a:close/>
                <a:moveTo>
                  <a:pt x="715762" y="0"/>
                </a:moveTo>
                <a:lnTo>
                  <a:pt x="871255" y="0"/>
                </a:lnTo>
                <a:lnTo>
                  <a:pt x="894508" y="45955"/>
                </a:lnTo>
                <a:cubicBezTo>
                  <a:pt x="998693" y="197966"/>
                  <a:pt x="1162244" y="309201"/>
                  <a:pt x="1353724" y="349642"/>
                </a:cubicBezTo>
                <a:cubicBezTo>
                  <a:pt x="1333926" y="250706"/>
                  <a:pt x="1292798" y="159050"/>
                  <a:pt x="1234983" y="79433"/>
                </a:cubicBezTo>
                <a:lnTo>
                  <a:pt x="1163608" y="0"/>
                </a:lnTo>
                <a:lnTo>
                  <a:pt x="1339748" y="0"/>
                </a:lnTo>
                <a:lnTo>
                  <a:pt x="1405271" y="100280"/>
                </a:lnTo>
                <a:cubicBezTo>
                  <a:pt x="1449334" y="182140"/>
                  <a:pt x="1479609" y="271960"/>
                  <a:pt x="1493366" y="366850"/>
                </a:cubicBezTo>
                <a:cubicBezTo>
                  <a:pt x="1493542" y="366905"/>
                  <a:pt x="1493719" y="366910"/>
                  <a:pt x="1493895" y="366914"/>
                </a:cubicBezTo>
                <a:lnTo>
                  <a:pt x="1494460" y="373792"/>
                </a:lnTo>
                <a:cubicBezTo>
                  <a:pt x="1499750" y="404884"/>
                  <a:pt x="1502312" y="436636"/>
                  <a:pt x="1502268" y="468842"/>
                </a:cubicBezTo>
                <a:cubicBezTo>
                  <a:pt x="1503641" y="474631"/>
                  <a:pt x="1503703" y="480458"/>
                  <a:pt x="1503703" y="486299"/>
                </a:cubicBezTo>
                <a:cubicBezTo>
                  <a:pt x="1503703" y="490229"/>
                  <a:pt x="1503674" y="494151"/>
                  <a:pt x="1503082" y="498061"/>
                </a:cubicBezTo>
                <a:lnTo>
                  <a:pt x="1502560" y="498027"/>
                </a:lnTo>
                <a:lnTo>
                  <a:pt x="1502533" y="498535"/>
                </a:lnTo>
                <a:lnTo>
                  <a:pt x="1484625" y="496864"/>
                </a:lnTo>
                <a:cubicBezTo>
                  <a:pt x="1450758" y="496322"/>
                  <a:pt x="1417408" y="493257"/>
                  <a:pt x="1384798" y="487548"/>
                </a:cubicBezTo>
                <a:cubicBezTo>
                  <a:pt x="1378964" y="487979"/>
                  <a:pt x="1373389" y="487004"/>
                  <a:pt x="1367833" y="485964"/>
                </a:cubicBezTo>
                <a:lnTo>
                  <a:pt x="1367712" y="484784"/>
                </a:lnTo>
                <a:cubicBezTo>
                  <a:pt x="1115174" y="443705"/>
                  <a:pt x="899474" y="299632"/>
                  <a:pt x="769992" y="99096"/>
                </a:cubicBezTo>
                <a:close/>
                <a:moveTo>
                  <a:pt x="637843" y="3089525"/>
                </a:moveTo>
                <a:lnTo>
                  <a:pt x="644623" y="3006343"/>
                </a:lnTo>
                <a:lnTo>
                  <a:pt x="645189" y="2999411"/>
                </a:lnTo>
                <a:cubicBezTo>
                  <a:pt x="645364" y="2999406"/>
                  <a:pt x="645542" y="2999401"/>
                  <a:pt x="645717" y="2999346"/>
                </a:cubicBezTo>
                <a:cubicBezTo>
                  <a:pt x="698313" y="2633713"/>
                  <a:pt x="992312" y="2342777"/>
                  <a:pt x="1367711" y="2281230"/>
                </a:cubicBezTo>
                <a:lnTo>
                  <a:pt x="1367833" y="2280040"/>
                </a:lnTo>
                <a:cubicBezTo>
                  <a:pt x="1373387" y="2278993"/>
                  <a:pt x="1378961" y="2278011"/>
                  <a:pt x="1384794" y="2278445"/>
                </a:cubicBezTo>
                <a:cubicBezTo>
                  <a:pt x="1417415" y="2272687"/>
                  <a:pt x="1450779" y="2269598"/>
                  <a:pt x="1484657" y="2269052"/>
                </a:cubicBezTo>
                <a:lnTo>
                  <a:pt x="1502533" y="2267371"/>
                </a:lnTo>
                <a:lnTo>
                  <a:pt x="1502560" y="2267882"/>
                </a:lnTo>
                <a:lnTo>
                  <a:pt x="1503081" y="2267848"/>
                </a:lnTo>
                <a:lnTo>
                  <a:pt x="1503703" y="2279702"/>
                </a:lnTo>
                <a:cubicBezTo>
                  <a:pt x="1503703" y="2285589"/>
                  <a:pt x="1503641" y="2291461"/>
                  <a:pt x="1502268" y="2297292"/>
                </a:cubicBezTo>
                <a:cubicBezTo>
                  <a:pt x="1502312" y="2329761"/>
                  <a:pt x="1499749" y="2361770"/>
                  <a:pt x="1494457" y="2393114"/>
                </a:cubicBezTo>
                <a:lnTo>
                  <a:pt x="1493894" y="2400032"/>
                </a:lnTo>
                <a:cubicBezTo>
                  <a:pt x="1493716" y="2400037"/>
                  <a:pt x="1493541" y="2400042"/>
                  <a:pt x="1493365" y="2400097"/>
                </a:cubicBezTo>
                <a:cubicBezTo>
                  <a:pt x="1447346" y="2720025"/>
                  <a:pt x="1216500" y="2982764"/>
                  <a:pt x="908018" y="3084683"/>
                </a:cubicBezTo>
                <a:lnTo>
                  <a:pt x="888285" y="3089525"/>
                </a:lnTo>
                <a:close/>
                <a:moveTo>
                  <a:pt x="635382" y="1361522"/>
                </a:moveTo>
                <a:cubicBezTo>
                  <a:pt x="635382" y="1355634"/>
                  <a:pt x="635442" y="1349760"/>
                  <a:pt x="636815" y="1343926"/>
                </a:cubicBezTo>
                <a:cubicBezTo>
                  <a:pt x="636771" y="1311465"/>
                  <a:pt x="639334" y="1279462"/>
                  <a:pt x="644623" y="1248124"/>
                </a:cubicBezTo>
                <a:lnTo>
                  <a:pt x="645189" y="1241192"/>
                </a:lnTo>
                <a:cubicBezTo>
                  <a:pt x="645365" y="1241187"/>
                  <a:pt x="645543" y="1241182"/>
                  <a:pt x="645717" y="1241127"/>
                </a:cubicBezTo>
                <a:cubicBezTo>
                  <a:pt x="698313" y="875493"/>
                  <a:pt x="992312" y="584557"/>
                  <a:pt x="1367711" y="523010"/>
                </a:cubicBezTo>
                <a:lnTo>
                  <a:pt x="1367833" y="521820"/>
                </a:lnTo>
                <a:cubicBezTo>
                  <a:pt x="1373387" y="520774"/>
                  <a:pt x="1378961" y="519792"/>
                  <a:pt x="1384794" y="520226"/>
                </a:cubicBezTo>
                <a:cubicBezTo>
                  <a:pt x="1417415" y="514468"/>
                  <a:pt x="1450779" y="511379"/>
                  <a:pt x="1484657" y="510833"/>
                </a:cubicBezTo>
                <a:lnTo>
                  <a:pt x="1502533" y="509151"/>
                </a:lnTo>
                <a:lnTo>
                  <a:pt x="1502560" y="509663"/>
                </a:lnTo>
                <a:lnTo>
                  <a:pt x="1503081" y="509629"/>
                </a:lnTo>
                <a:lnTo>
                  <a:pt x="1503703" y="521483"/>
                </a:lnTo>
                <a:cubicBezTo>
                  <a:pt x="1503703" y="527369"/>
                  <a:pt x="1503641" y="533241"/>
                  <a:pt x="1502268" y="539073"/>
                </a:cubicBezTo>
                <a:cubicBezTo>
                  <a:pt x="1502312" y="571542"/>
                  <a:pt x="1499749" y="603550"/>
                  <a:pt x="1494457" y="634895"/>
                </a:cubicBezTo>
                <a:lnTo>
                  <a:pt x="1493894" y="641812"/>
                </a:lnTo>
                <a:cubicBezTo>
                  <a:pt x="1493716" y="641818"/>
                  <a:pt x="1493541" y="641823"/>
                  <a:pt x="1493365" y="641878"/>
                </a:cubicBezTo>
                <a:cubicBezTo>
                  <a:pt x="1440771" y="1007510"/>
                  <a:pt x="1146772" y="1298446"/>
                  <a:pt x="771371" y="1359994"/>
                </a:cubicBezTo>
                <a:lnTo>
                  <a:pt x="771250" y="1361184"/>
                </a:lnTo>
                <a:cubicBezTo>
                  <a:pt x="765695" y="1362231"/>
                  <a:pt x="760120" y="1363214"/>
                  <a:pt x="754286" y="1362780"/>
                </a:cubicBezTo>
                <a:cubicBezTo>
                  <a:pt x="721677" y="1368535"/>
                  <a:pt x="688326" y="1371623"/>
                  <a:pt x="654458" y="1372169"/>
                </a:cubicBezTo>
                <a:lnTo>
                  <a:pt x="636551" y="1373854"/>
                </a:lnTo>
                <a:lnTo>
                  <a:pt x="636524" y="1373341"/>
                </a:lnTo>
                <a:lnTo>
                  <a:pt x="636002" y="1373376"/>
                </a:lnTo>
                <a:cubicBezTo>
                  <a:pt x="635410" y="1369436"/>
                  <a:pt x="635382" y="1365482"/>
                  <a:pt x="635382" y="1361522"/>
                </a:cubicBezTo>
                <a:close/>
                <a:moveTo>
                  <a:pt x="635382" y="1411078"/>
                </a:moveTo>
                <a:lnTo>
                  <a:pt x="636003" y="1399317"/>
                </a:lnTo>
                <a:lnTo>
                  <a:pt x="636524" y="1399351"/>
                </a:lnTo>
                <a:lnTo>
                  <a:pt x="636551" y="1398843"/>
                </a:lnTo>
                <a:lnTo>
                  <a:pt x="654426" y="1400511"/>
                </a:lnTo>
                <a:cubicBezTo>
                  <a:pt x="688306" y="1401053"/>
                  <a:pt x="721668" y="1404118"/>
                  <a:pt x="754290" y="1409831"/>
                </a:cubicBezTo>
                <a:cubicBezTo>
                  <a:pt x="760124" y="1409399"/>
                  <a:pt x="765697" y="1410375"/>
                  <a:pt x="771250" y="1411413"/>
                </a:cubicBezTo>
                <a:lnTo>
                  <a:pt x="771372" y="1412593"/>
                </a:lnTo>
                <a:cubicBezTo>
                  <a:pt x="1146772" y="1473657"/>
                  <a:pt x="1440771" y="1762307"/>
                  <a:pt x="1493366" y="2125070"/>
                </a:cubicBezTo>
                <a:cubicBezTo>
                  <a:pt x="1493542" y="2125125"/>
                  <a:pt x="1493718" y="2125130"/>
                  <a:pt x="1493895" y="2125135"/>
                </a:cubicBezTo>
                <a:lnTo>
                  <a:pt x="1494460" y="2132012"/>
                </a:lnTo>
                <a:cubicBezTo>
                  <a:pt x="1499750" y="2163105"/>
                  <a:pt x="1502312" y="2194855"/>
                  <a:pt x="1502268" y="2227062"/>
                </a:cubicBezTo>
                <a:cubicBezTo>
                  <a:pt x="1503641" y="2232850"/>
                  <a:pt x="1503703" y="2238678"/>
                  <a:pt x="1503703" y="2244520"/>
                </a:cubicBezTo>
                <a:cubicBezTo>
                  <a:pt x="1503703" y="2248449"/>
                  <a:pt x="1503674" y="2252372"/>
                  <a:pt x="1503082" y="2256280"/>
                </a:cubicBezTo>
                <a:lnTo>
                  <a:pt x="1502560" y="2256246"/>
                </a:lnTo>
                <a:lnTo>
                  <a:pt x="1502533" y="2256755"/>
                </a:lnTo>
                <a:lnTo>
                  <a:pt x="1484625" y="2255084"/>
                </a:lnTo>
                <a:cubicBezTo>
                  <a:pt x="1450758" y="2254542"/>
                  <a:pt x="1417407" y="2251477"/>
                  <a:pt x="1384798" y="2245767"/>
                </a:cubicBezTo>
                <a:cubicBezTo>
                  <a:pt x="1378964" y="2246198"/>
                  <a:pt x="1373389" y="2245223"/>
                  <a:pt x="1367833" y="2244184"/>
                </a:cubicBezTo>
                <a:lnTo>
                  <a:pt x="1367712" y="2243004"/>
                </a:lnTo>
                <a:cubicBezTo>
                  <a:pt x="992312" y="2181939"/>
                  <a:pt x="698313" y="1893288"/>
                  <a:pt x="645718" y="1530527"/>
                </a:cubicBezTo>
                <a:cubicBezTo>
                  <a:pt x="645544" y="1530472"/>
                  <a:pt x="645367" y="1530468"/>
                  <a:pt x="645190" y="1530463"/>
                </a:cubicBezTo>
                <a:lnTo>
                  <a:pt x="644626" y="1523599"/>
                </a:lnTo>
                <a:cubicBezTo>
                  <a:pt x="639335" y="1492501"/>
                  <a:pt x="636771" y="1460743"/>
                  <a:pt x="636815" y="1428529"/>
                </a:cubicBezTo>
                <a:cubicBezTo>
                  <a:pt x="635442" y="1422743"/>
                  <a:pt x="635382" y="1416918"/>
                  <a:pt x="635382" y="1411078"/>
                </a:cubicBezTo>
                <a:close/>
                <a:moveTo>
                  <a:pt x="0" y="120584"/>
                </a:moveTo>
                <a:lnTo>
                  <a:pt x="0" y="0"/>
                </a:lnTo>
                <a:lnTo>
                  <a:pt x="95071" y="0"/>
                </a:lnTo>
                <a:lnTo>
                  <a:pt x="23697" y="79433"/>
                </a:lnTo>
                <a:close/>
                <a:moveTo>
                  <a:pt x="0" y="459154"/>
                </a:moveTo>
                <a:lnTo>
                  <a:pt x="0" y="322913"/>
                </a:lnTo>
                <a:lnTo>
                  <a:pt x="85961" y="286715"/>
                </a:lnTo>
                <a:cubicBezTo>
                  <a:pt x="198873" y="230513"/>
                  <a:pt x="294715" y="147295"/>
                  <a:pt x="364172" y="45955"/>
                </a:cubicBezTo>
                <a:lnTo>
                  <a:pt x="387426" y="0"/>
                </a:lnTo>
                <a:lnTo>
                  <a:pt x="542918" y="0"/>
                </a:lnTo>
                <a:lnTo>
                  <a:pt x="488688" y="99096"/>
                </a:lnTo>
                <a:cubicBezTo>
                  <a:pt x="380786" y="266209"/>
                  <a:pt x="213011" y="394112"/>
                  <a:pt x="13938" y="455878"/>
                </a:cubicBezTo>
                <a:close/>
                <a:moveTo>
                  <a:pt x="0" y="1108862"/>
                </a:moveTo>
                <a:lnTo>
                  <a:pt x="0" y="893255"/>
                </a:lnTo>
                <a:lnTo>
                  <a:pt x="33376" y="945052"/>
                </a:lnTo>
                <a:cubicBezTo>
                  <a:pt x="138130" y="1084176"/>
                  <a:pt x="293395" y="1185481"/>
                  <a:pt x="473320" y="1223782"/>
                </a:cubicBezTo>
                <a:cubicBezTo>
                  <a:pt x="424556" y="978162"/>
                  <a:pt x="246384" y="777056"/>
                  <a:pt x="9746" y="689563"/>
                </a:cubicBezTo>
                <a:lnTo>
                  <a:pt x="0" y="686740"/>
                </a:lnTo>
                <a:lnTo>
                  <a:pt x="0" y="549764"/>
                </a:lnTo>
                <a:lnTo>
                  <a:pt x="27617" y="556541"/>
                </a:lnTo>
                <a:cubicBezTo>
                  <a:pt x="336096" y="658459"/>
                  <a:pt x="566943" y="921197"/>
                  <a:pt x="612962" y="1241127"/>
                </a:cubicBezTo>
                <a:cubicBezTo>
                  <a:pt x="613138" y="1241182"/>
                  <a:pt x="613315" y="1241187"/>
                  <a:pt x="613492" y="1241192"/>
                </a:cubicBezTo>
                <a:lnTo>
                  <a:pt x="614057" y="1248124"/>
                </a:lnTo>
                <a:cubicBezTo>
                  <a:pt x="619347" y="1279462"/>
                  <a:pt x="621909" y="1311465"/>
                  <a:pt x="621865" y="1343926"/>
                </a:cubicBezTo>
                <a:cubicBezTo>
                  <a:pt x="623237" y="1349760"/>
                  <a:pt x="623299" y="1355634"/>
                  <a:pt x="623299" y="1361522"/>
                </a:cubicBezTo>
                <a:cubicBezTo>
                  <a:pt x="623299" y="1365482"/>
                  <a:pt x="623271" y="1369436"/>
                  <a:pt x="622679" y="1373376"/>
                </a:cubicBezTo>
                <a:lnTo>
                  <a:pt x="622157" y="1373341"/>
                </a:lnTo>
                <a:lnTo>
                  <a:pt x="622129" y="1373854"/>
                </a:lnTo>
                <a:lnTo>
                  <a:pt x="604221" y="1372169"/>
                </a:lnTo>
                <a:cubicBezTo>
                  <a:pt x="570354" y="1371623"/>
                  <a:pt x="537004" y="1368535"/>
                  <a:pt x="504394" y="1362780"/>
                </a:cubicBezTo>
                <a:cubicBezTo>
                  <a:pt x="498560" y="1363214"/>
                  <a:pt x="492985" y="1362231"/>
                  <a:pt x="487429" y="1361184"/>
                </a:cubicBezTo>
                <a:lnTo>
                  <a:pt x="487308" y="1359994"/>
                </a:lnTo>
                <a:cubicBezTo>
                  <a:pt x="299609" y="1329221"/>
                  <a:pt x="132258" y="1241100"/>
                  <a:pt x="5260" y="1114967"/>
                </a:cubicBezTo>
                <a:close/>
                <a:moveTo>
                  <a:pt x="0" y="2216459"/>
                </a:moveTo>
                <a:lnTo>
                  <a:pt x="0" y="2080559"/>
                </a:lnTo>
                <a:lnTo>
                  <a:pt x="9744" y="2077760"/>
                </a:lnTo>
                <a:cubicBezTo>
                  <a:pt x="246382" y="1990953"/>
                  <a:pt x="424553" y="1791426"/>
                  <a:pt x="473318" y="1547735"/>
                </a:cubicBezTo>
                <a:cubicBezTo>
                  <a:pt x="293393" y="1585736"/>
                  <a:pt x="138127" y="1686244"/>
                  <a:pt x="33374" y="1824276"/>
                </a:cubicBezTo>
                <a:lnTo>
                  <a:pt x="0" y="1875663"/>
                </a:lnTo>
                <a:lnTo>
                  <a:pt x="0" y="1661750"/>
                </a:lnTo>
                <a:lnTo>
                  <a:pt x="5257" y="1655695"/>
                </a:lnTo>
                <a:cubicBezTo>
                  <a:pt x="132256" y="1530554"/>
                  <a:pt x="299606" y="1443125"/>
                  <a:pt x="487305" y="1412593"/>
                </a:cubicBezTo>
                <a:lnTo>
                  <a:pt x="487427" y="1411413"/>
                </a:lnTo>
                <a:cubicBezTo>
                  <a:pt x="492981" y="1410375"/>
                  <a:pt x="498555" y="1409399"/>
                  <a:pt x="504388" y="1409831"/>
                </a:cubicBezTo>
                <a:cubicBezTo>
                  <a:pt x="537009" y="1404118"/>
                  <a:pt x="570373" y="1401053"/>
                  <a:pt x="604251" y="1400511"/>
                </a:cubicBezTo>
                <a:lnTo>
                  <a:pt x="622127" y="1398843"/>
                </a:lnTo>
                <a:lnTo>
                  <a:pt x="622154" y="1399351"/>
                </a:lnTo>
                <a:lnTo>
                  <a:pt x="622675" y="1399317"/>
                </a:lnTo>
                <a:lnTo>
                  <a:pt x="623297" y="1411078"/>
                </a:lnTo>
                <a:cubicBezTo>
                  <a:pt x="623297" y="1416918"/>
                  <a:pt x="623235" y="1422743"/>
                  <a:pt x="621863" y="1428529"/>
                </a:cubicBezTo>
                <a:cubicBezTo>
                  <a:pt x="621907" y="1460743"/>
                  <a:pt x="619344" y="1492501"/>
                  <a:pt x="614051" y="1523599"/>
                </a:cubicBezTo>
                <a:lnTo>
                  <a:pt x="613488" y="1530463"/>
                </a:lnTo>
                <a:cubicBezTo>
                  <a:pt x="613311" y="1530468"/>
                  <a:pt x="613135" y="1530472"/>
                  <a:pt x="612959" y="1530527"/>
                </a:cubicBezTo>
                <a:cubicBezTo>
                  <a:pt x="566940" y="1847943"/>
                  <a:pt x="336094" y="2108619"/>
                  <a:pt x="27613" y="2209736"/>
                </a:cubicBezTo>
                <a:close/>
                <a:moveTo>
                  <a:pt x="0" y="2867081"/>
                </a:moveTo>
                <a:lnTo>
                  <a:pt x="0" y="2651475"/>
                </a:lnTo>
                <a:lnTo>
                  <a:pt x="33376" y="2703272"/>
                </a:lnTo>
                <a:cubicBezTo>
                  <a:pt x="138130" y="2842396"/>
                  <a:pt x="293395" y="2943700"/>
                  <a:pt x="473320" y="2982001"/>
                </a:cubicBezTo>
                <a:cubicBezTo>
                  <a:pt x="424556" y="2736382"/>
                  <a:pt x="246384" y="2535275"/>
                  <a:pt x="9746" y="2447782"/>
                </a:cubicBezTo>
                <a:lnTo>
                  <a:pt x="0" y="2444960"/>
                </a:lnTo>
                <a:lnTo>
                  <a:pt x="0" y="2307984"/>
                </a:lnTo>
                <a:lnTo>
                  <a:pt x="27617" y="2314760"/>
                </a:lnTo>
                <a:cubicBezTo>
                  <a:pt x="336096" y="2416678"/>
                  <a:pt x="566943" y="2679417"/>
                  <a:pt x="612962" y="2999346"/>
                </a:cubicBezTo>
                <a:cubicBezTo>
                  <a:pt x="613138" y="2999401"/>
                  <a:pt x="613315" y="2999406"/>
                  <a:pt x="613492" y="2999411"/>
                </a:cubicBezTo>
                <a:lnTo>
                  <a:pt x="614056" y="3006343"/>
                </a:lnTo>
                <a:lnTo>
                  <a:pt x="620836" y="3089525"/>
                </a:lnTo>
                <a:lnTo>
                  <a:pt x="370396" y="3089525"/>
                </a:lnTo>
                <a:lnTo>
                  <a:pt x="350661" y="3084682"/>
                </a:lnTo>
                <a:cubicBezTo>
                  <a:pt x="218455" y="3041003"/>
                  <a:pt x="100509" y="2967785"/>
                  <a:pt x="5260" y="2873187"/>
                </a:cubicBezTo>
                <a:close/>
              </a:path>
            </a:pathLst>
          </a:custGeom>
          <a:solidFill>
            <a:schemeClr val="accent1">
              <a:lumMod val="60000"/>
              <a:lumOff val="40000"/>
            </a:schemeClr>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p:cNvSpPr>
            <a:spLocks noGrp="1"/>
          </p:cNvSpPr>
          <p:nvPr>
            <p:ph idx="1"/>
          </p:nvPr>
        </p:nvSpPr>
        <p:spPr>
          <a:xfrm>
            <a:off x="4219802" y="965864"/>
            <a:ext cx="7006998" cy="3450370"/>
          </a:xfrm>
        </p:spPr>
        <p:txBody>
          <a:bodyPr anchor="b">
            <a:normAutofit/>
          </a:bodyPr>
          <a:lstStyle/>
          <a:p>
            <a:pPr>
              <a:buFont typeface="Wingdings" panose="05000000000000000000" pitchFamily="2" charset="2"/>
              <a:buChar char="§"/>
            </a:pPr>
            <a:r>
              <a:rPr lang="en-GB" sz="1600" dirty="0"/>
              <a:t>- Engagement with the subjects we have covered on this module.</a:t>
            </a:r>
          </a:p>
          <a:p>
            <a:pPr>
              <a:buFont typeface="Wingdings" panose="05000000000000000000" pitchFamily="2" charset="2"/>
              <a:buChar char="§"/>
            </a:pPr>
            <a:r>
              <a:rPr lang="en-GB" sz="1600" dirty="0"/>
              <a:t>- Putting into action what you have learned on this course and demonstrating knowledge and understanding of creative practice.</a:t>
            </a:r>
          </a:p>
          <a:p>
            <a:pPr>
              <a:buFont typeface="Wingdings" panose="05000000000000000000" pitchFamily="2" charset="2"/>
              <a:buChar char="§"/>
            </a:pPr>
            <a:r>
              <a:rPr lang="en-GB" sz="1600" dirty="0"/>
              <a:t>- We are looking for a crafted and well-written </a:t>
            </a:r>
            <a:r>
              <a:rPr lang="en-GB" sz="1600" b="1" dirty="0"/>
              <a:t>selection of creative work </a:t>
            </a:r>
            <a:r>
              <a:rPr lang="en-GB" sz="1600" dirty="0"/>
              <a:t>– that incorporates the topics and techniques we have covered. </a:t>
            </a:r>
          </a:p>
          <a:p>
            <a:pPr>
              <a:buFont typeface="Wingdings" panose="05000000000000000000" pitchFamily="2" charset="2"/>
              <a:buChar char="§"/>
            </a:pPr>
            <a:r>
              <a:rPr lang="en-GB" sz="1600" dirty="0"/>
              <a:t>- We are looking for a </a:t>
            </a:r>
            <a:r>
              <a:rPr lang="en-GB" sz="1600" b="1" dirty="0"/>
              <a:t>commentary </a:t>
            </a:r>
            <a:r>
              <a:rPr lang="en-GB" sz="1600" dirty="0"/>
              <a:t>that shows that you can spot and understand the techniques you have used, that you can put your work into context, and that you can convey your ideas in a clear and concise manner. </a:t>
            </a:r>
          </a:p>
          <a:p>
            <a:pPr>
              <a:buFont typeface="Wingdings" panose="05000000000000000000" pitchFamily="2" charset="2"/>
              <a:buChar char="§"/>
            </a:pPr>
            <a:r>
              <a:rPr lang="en-GB" sz="1600" dirty="0"/>
              <a:t>- You will show that you have read, referred to and quoted from texts appropriate to the pieces you have included in your portfolio.</a:t>
            </a:r>
          </a:p>
          <a:p>
            <a:pPr>
              <a:buFont typeface="Wingdings" panose="05000000000000000000" pitchFamily="2" charset="2"/>
              <a:buChar char="§"/>
            </a:pPr>
            <a:r>
              <a:rPr lang="en-GB" sz="1600" dirty="0"/>
              <a:t>- We are looking for polished work – written with care and proofread!</a:t>
            </a:r>
          </a:p>
        </p:txBody>
      </p:sp>
      <p:cxnSp>
        <p:nvCxnSpPr>
          <p:cNvPr id="14" name="Straight Connector 13">
            <a:extLst>
              <a:ext uri="{FF2B5EF4-FFF2-40B4-BE49-F238E27FC236}">
                <a16:creationId xmlns:a16="http://schemas.microsoft.com/office/drawing/2014/main" id="{99237721-19CF-41B1-AA0A-E1E1A8282D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24317" y="4576004"/>
            <a:ext cx="457200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99548554"/>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CBDDD243-ED5F-4896-B18B-ABCF4B7E1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457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319E6BB3-DF2B-4751-97C5-B3DB949AED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71998"/>
            <a:ext cx="12188952" cy="228554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24128" y="4911819"/>
            <a:ext cx="9720072" cy="1499616"/>
          </a:xfrm>
        </p:spPr>
        <p:txBody>
          <a:bodyPr>
            <a:normAutofit/>
          </a:bodyPr>
          <a:lstStyle/>
          <a:p>
            <a:r>
              <a:rPr lang="en-GB" dirty="0">
                <a:solidFill>
                  <a:srgbClr val="FFFFFF"/>
                </a:solidFill>
              </a:rPr>
              <a:t>The assignment</a:t>
            </a:r>
          </a:p>
        </p:txBody>
      </p:sp>
      <p:sp>
        <p:nvSpPr>
          <p:cNvPr id="2058" name="Content Placeholder 2"/>
          <p:cNvSpPr>
            <a:spLocks noGrp="1"/>
          </p:cNvSpPr>
          <p:nvPr>
            <p:ph idx="1"/>
          </p:nvPr>
        </p:nvSpPr>
        <p:spPr>
          <a:xfrm>
            <a:off x="674370" y="643467"/>
            <a:ext cx="5657849" cy="3606798"/>
          </a:xfrm>
        </p:spPr>
        <p:txBody>
          <a:bodyPr anchor="ctr">
            <a:normAutofit fontScale="55000" lnSpcReduction="20000"/>
          </a:bodyPr>
          <a:lstStyle/>
          <a:p>
            <a:pPr marL="0" indent="0">
              <a:buNone/>
            </a:pPr>
            <a:endParaRPr lang="en-GB" sz="3400" b="1" dirty="0"/>
          </a:p>
          <a:p>
            <a:pPr marL="0" indent="0">
              <a:buNone/>
            </a:pPr>
            <a:r>
              <a:rPr lang="en-GB" sz="3400" b="1" dirty="0"/>
              <a:t>Present your work correctly:</a:t>
            </a:r>
          </a:p>
          <a:p>
            <a:pPr marL="0" indent="0">
              <a:buNone/>
            </a:pPr>
            <a:endParaRPr lang="en-GB" sz="3400" b="1" dirty="0"/>
          </a:p>
          <a:p>
            <a:pPr>
              <a:buFont typeface="Wingdings" panose="05000000000000000000" pitchFamily="2" charset="2"/>
              <a:buChar char="§"/>
            </a:pPr>
            <a:r>
              <a:rPr lang="en-GB" sz="3400" b="1" dirty="0"/>
              <a:t> Double space lines</a:t>
            </a:r>
          </a:p>
          <a:p>
            <a:pPr>
              <a:buFont typeface="Wingdings" panose="05000000000000000000" pitchFamily="2" charset="2"/>
              <a:buChar char="§"/>
            </a:pPr>
            <a:r>
              <a:rPr lang="en-GB" sz="3400" b="1" dirty="0"/>
              <a:t> Indent all paragraphs, except for the first</a:t>
            </a:r>
          </a:p>
          <a:p>
            <a:pPr>
              <a:buFont typeface="Wingdings" panose="05000000000000000000" pitchFamily="2" charset="2"/>
              <a:buChar char="§"/>
            </a:pPr>
            <a:r>
              <a:rPr lang="en-GB" sz="3400" b="1" dirty="0"/>
              <a:t> Indent dialogue</a:t>
            </a:r>
          </a:p>
          <a:p>
            <a:pPr>
              <a:buFont typeface="Wingdings" panose="05000000000000000000" pitchFamily="2" charset="2"/>
              <a:buChar char="§"/>
            </a:pPr>
            <a:r>
              <a:rPr lang="en-GB" sz="3400" b="1" dirty="0"/>
              <a:t> Present and footnote all quotes correctly</a:t>
            </a:r>
          </a:p>
          <a:p>
            <a:pPr>
              <a:buFont typeface="Wingdings" panose="05000000000000000000" pitchFamily="2" charset="2"/>
              <a:buChar char="§"/>
            </a:pPr>
            <a:r>
              <a:rPr lang="en-GB" sz="3400" b="1" dirty="0"/>
              <a:t> Present bibliography correctly (at least five texts)</a:t>
            </a:r>
          </a:p>
          <a:p>
            <a:pPr>
              <a:buFont typeface="Wingdings" panose="05000000000000000000" pitchFamily="2" charset="2"/>
              <a:buChar char="§"/>
            </a:pPr>
            <a:r>
              <a:rPr lang="en-GB" sz="3400" b="1" dirty="0"/>
              <a:t> Give word counts for both pieces</a:t>
            </a:r>
          </a:p>
          <a:p>
            <a:pPr marL="0" indent="0">
              <a:buNone/>
            </a:pPr>
            <a:endParaRPr lang="en-GB" sz="1600" dirty="0"/>
          </a:p>
          <a:p>
            <a:endParaRPr lang="en-GB" sz="1600"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417734" y="874392"/>
            <a:ext cx="4747090" cy="3144947"/>
          </a:xfrm>
          <a:prstGeom prst="rect">
            <a:avLst/>
          </a:prstGeom>
          <a:noFill/>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cxnSp>
        <p:nvCxnSpPr>
          <p:cNvPr id="75" name="Straight Connector 74">
            <a:extLst>
              <a:ext uri="{FF2B5EF4-FFF2-40B4-BE49-F238E27FC236}">
                <a16:creationId xmlns:a16="http://schemas.microsoft.com/office/drawing/2014/main" id="{A61721DD-D110-44EE-82A7-D56AB687E6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5204427"/>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6302661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FAE1107-CEC3-4041-8BAA-CDB6F6759B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24129" y="585216"/>
            <a:ext cx="3779085" cy="1499616"/>
          </a:xfrm>
        </p:spPr>
        <p:txBody>
          <a:bodyPr>
            <a:normAutofit/>
          </a:bodyPr>
          <a:lstStyle/>
          <a:p>
            <a:r>
              <a:rPr lang="en-GB" dirty="0">
                <a:solidFill>
                  <a:srgbClr val="FFFFFF"/>
                </a:solidFill>
              </a:rPr>
              <a:t>Edit!</a:t>
            </a:r>
          </a:p>
        </p:txBody>
      </p:sp>
      <p:cxnSp>
        <p:nvCxnSpPr>
          <p:cNvPr id="12" name="Straight Connector 11">
            <a:extLst>
              <a:ext uri="{FF2B5EF4-FFF2-40B4-BE49-F238E27FC236}">
                <a16:creationId xmlns:a16="http://schemas.microsoft.com/office/drawing/2014/main" id="{1AEA88FB-F5DD-45CE-AAE1-7B33D0ABDD2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707353" y="2045523"/>
            <a:ext cx="4457911" cy="4719947"/>
          </a:xfrm>
        </p:spPr>
        <p:txBody>
          <a:bodyPr>
            <a:noAutofit/>
          </a:bodyPr>
          <a:lstStyle/>
          <a:p>
            <a:pPr marL="0" indent="0">
              <a:buNone/>
            </a:pPr>
            <a:r>
              <a:rPr lang="en-GB" sz="2500" dirty="0">
                <a:solidFill>
                  <a:srgbClr val="FFFFFF"/>
                </a:solidFill>
              </a:rPr>
              <a:t>- Put time aside to redraft.</a:t>
            </a:r>
          </a:p>
          <a:p>
            <a:pPr marL="0" indent="0">
              <a:buNone/>
            </a:pPr>
            <a:r>
              <a:rPr lang="en-GB" sz="2500" dirty="0">
                <a:solidFill>
                  <a:srgbClr val="FFFFFF"/>
                </a:solidFill>
              </a:rPr>
              <a:t>- Put time aside to proofread and correct. </a:t>
            </a:r>
          </a:p>
          <a:p>
            <a:pPr marL="0" indent="0">
              <a:buNone/>
            </a:pPr>
            <a:r>
              <a:rPr lang="en-GB" sz="2500" dirty="0">
                <a:solidFill>
                  <a:srgbClr val="FFFFFF"/>
                </a:solidFill>
              </a:rPr>
              <a:t>- Proof read for: </a:t>
            </a:r>
          </a:p>
          <a:p>
            <a:pPr lvl="1"/>
            <a:r>
              <a:rPr lang="en-GB" sz="2200" dirty="0">
                <a:solidFill>
                  <a:srgbClr val="FFFFFF"/>
                </a:solidFill>
              </a:rPr>
              <a:t>- Punctuation/ typos / spelling mistakes.</a:t>
            </a:r>
          </a:p>
          <a:p>
            <a:pPr lvl="1"/>
            <a:r>
              <a:rPr lang="en-GB" sz="2200" dirty="0">
                <a:solidFill>
                  <a:srgbClr val="FFFFFF"/>
                </a:solidFill>
              </a:rPr>
              <a:t>- Syntax (Is it written with clarity – are sentences well constructed?</a:t>
            </a:r>
          </a:p>
          <a:p>
            <a:pPr lvl="1"/>
            <a:r>
              <a:rPr lang="en-GB" sz="2200" dirty="0">
                <a:solidFill>
                  <a:srgbClr val="FFFFFF"/>
                </a:solidFill>
              </a:rPr>
              <a:t>- Grammar (Is it grammatically correct? Is tense consistent?)</a:t>
            </a:r>
          </a:p>
        </p:txBody>
      </p:sp>
      <p:pic>
        <p:nvPicPr>
          <p:cNvPr id="5" name="Picture 4" descr="the-first-draft-of-anything-is-shit.jpg.png">
            <a:extLst>
              <a:ext uri="{FF2B5EF4-FFF2-40B4-BE49-F238E27FC236}">
                <a16:creationId xmlns:a16="http://schemas.microsoft.com/office/drawing/2014/main" id="{990B942E-D573-466C-B3D2-9AA1457AB57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6000" y="1894522"/>
            <a:ext cx="5455921" cy="3068955"/>
          </a:xfrm>
          <a:prstGeom prst="rect">
            <a:avLst/>
          </a:prstGeom>
        </p:spPr>
      </p:pic>
    </p:spTree>
    <p:extLst>
      <p:ext uri="{BB962C8B-B14F-4D97-AF65-F5344CB8AC3E}">
        <p14:creationId xmlns:p14="http://schemas.microsoft.com/office/powerpoint/2010/main" val="234657340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17176" y="4956389"/>
            <a:ext cx="7772400" cy="1463040"/>
          </a:xfrm>
        </p:spPr>
        <p:txBody>
          <a:bodyPr>
            <a:normAutofit/>
          </a:bodyPr>
          <a:lstStyle/>
          <a:p>
            <a:r>
              <a:rPr lang="en-US" sz="5400" b="1" dirty="0"/>
              <a:t>Common Mistake’s</a:t>
            </a:r>
          </a:p>
        </p:txBody>
      </p:sp>
      <p:sp>
        <p:nvSpPr>
          <p:cNvPr id="3" name="Title 1">
            <a:extLst>
              <a:ext uri="{FF2B5EF4-FFF2-40B4-BE49-F238E27FC236}">
                <a16:creationId xmlns:a16="http://schemas.microsoft.com/office/drawing/2014/main" id="{F637DD17-E11E-4B85-B956-D52C93A519E2}"/>
              </a:ext>
            </a:extLst>
          </p:cNvPr>
          <p:cNvSpPr txBox="1">
            <a:spLocks/>
          </p:cNvSpPr>
          <p:nvPr/>
        </p:nvSpPr>
        <p:spPr>
          <a:xfrm>
            <a:off x="-1317176" y="4956389"/>
            <a:ext cx="7772400" cy="1463040"/>
          </a:xfrm>
          <a:prstGeom prst="rect">
            <a:avLst/>
          </a:prstGeom>
        </p:spPr>
        <p:txBody>
          <a:bodyPr vert="horz" lIns="91440" tIns="45720" rIns="91440" bIns="45720" rtlCol="0" anchor="ctr">
            <a:normAutofit/>
          </a:bodyPr>
          <a:lstStyle>
            <a:lvl1pPr algn="r" defTabSz="914400" rtl="0" eaLnBrk="1" latinLnBrk="0" hangingPunct="1">
              <a:lnSpc>
                <a:spcPct val="80000"/>
              </a:lnSpc>
              <a:spcBef>
                <a:spcPct val="0"/>
              </a:spcBef>
              <a:buNone/>
              <a:defRPr sz="5000" kern="1200" cap="all" spc="200" baseline="0">
                <a:solidFill>
                  <a:schemeClr val="tx1">
                    <a:lumMod val="95000"/>
                    <a:lumOff val="5000"/>
                  </a:schemeClr>
                </a:solidFill>
                <a:latin typeface="+mj-lt"/>
                <a:ea typeface="+mj-ea"/>
                <a:cs typeface="+mj-cs"/>
              </a:defRPr>
            </a:lvl1pPr>
          </a:lstStyle>
          <a:p>
            <a:r>
              <a:rPr lang="en-US" sz="5400" b="1" dirty="0"/>
              <a:t>Common Mistake</a:t>
            </a:r>
            <a:r>
              <a:rPr lang="en-US" sz="5400" b="1" dirty="0">
                <a:solidFill>
                  <a:srgbClr val="FF0000"/>
                </a:solidFill>
              </a:rPr>
              <a:t>’</a:t>
            </a:r>
            <a:r>
              <a:rPr lang="en-US" sz="5400" b="1" dirty="0"/>
              <a:t>s</a:t>
            </a:r>
          </a:p>
        </p:txBody>
      </p:sp>
    </p:spTree>
    <p:extLst>
      <p:ext uri="{BB962C8B-B14F-4D97-AF65-F5344CB8AC3E}">
        <p14:creationId xmlns:p14="http://schemas.microsoft.com/office/powerpoint/2010/main" val="11607726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17176" y="4956389"/>
            <a:ext cx="7772400" cy="1463040"/>
          </a:xfrm>
        </p:spPr>
        <p:txBody>
          <a:bodyPr>
            <a:normAutofit/>
          </a:bodyPr>
          <a:lstStyle/>
          <a:p>
            <a:r>
              <a:rPr lang="en-US" sz="5400" b="1" dirty="0"/>
              <a:t>Common Mistakes</a:t>
            </a:r>
          </a:p>
        </p:txBody>
      </p:sp>
    </p:spTree>
    <p:extLst>
      <p:ext uri="{BB962C8B-B14F-4D97-AF65-F5344CB8AC3E}">
        <p14:creationId xmlns:p14="http://schemas.microsoft.com/office/powerpoint/2010/main" val="360716810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06852" y="4687506"/>
            <a:ext cx="8130010" cy="553998"/>
          </a:xfrm>
          <a:prstGeom prst="rect">
            <a:avLst/>
          </a:prstGeom>
          <a:noFill/>
        </p:spPr>
        <p:txBody>
          <a:bodyPr wrap="square" rtlCol="0">
            <a:spAutoFit/>
          </a:bodyPr>
          <a:lstStyle/>
          <a:p>
            <a:r>
              <a:rPr lang="en-US" sz="3000" dirty="0"/>
              <a:t>An apostrophe should only be used:</a:t>
            </a:r>
          </a:p>
        </p:txBody>
      </p:sp>
      <p:sp>
        <p:nvSpPr>
          <p:cNvPr id="7" name="TextBox 6"/>
          <p:cNvSpPr txBox="1"/>
          <p:nvPr/>
        </p:nvSpPr>
        <p:spPr>
          <a:xfrm>
            <a:off x="1966127" y="5180074"/>
            <a:ext cx="5921502" cy="830997"/>
          </a:xfrm>
          <a:prstGeom prst="rect">
            <a:avLst/>
          </a:prstGeom>
          <a:noFill/>
        </p:spPr>
        <p:txBody>
          <a:bodyPr wrap="square" rtlCol="0">
            <a:spAutoFit/>
          </a:bodyPr>
          <a:lstStyle/>
          <a:p>
            <a:r>
              <a:rPr lang="en-US" sz="3000" dirty="0"/>
              <a:t>1. To show there</a:t>
            </a:r>
            <a:r>
              <a:rPr lang="en-US" sz="3000" b="1" dirty="0">
                <a:solidFill>
                  <a:srgbClr val="008000"/>
                </a:solidFill>
              </a:rPr>
              <a:t>’</a:t>
            </a:r>
            <a:r>
              <a:rPr lang="en-US" sz="3000" dirty="0"/>
              <a:t>s a letter missing.</a:t>
            </a:r>
          </a:p>
          <a:p>
            <a:endParaRPr lang="en-US" dirty="0"/>
          </a:p>
        </p:txBody>
      </p:sp>
      <p:sp>
        <p:nvSpPr>
          <p:cNvPr id="8" name="TextBox 7"/>
          <p:cNvSpPr txBox="1"/>
          <p:nvPr/>
        </p:nvSpPr>
        <p:spPr>
          <a:xfrm>
            <a:off x="1966127" y="5734072"/>
            <a:ext cx="5921502" cy="830997"/>
          </a:xfrm>
          <a:prstGeom prst="rect">
            <a:avLst/>
          </a:prstGeom>
          <a:noFill/>
        </p:spPr>
        <p:txBody>
          <a:bodyPr wrap="square" rtlCol="0">
            <a:spAutoFit/>
          </a:bodyPr>
          <a:lstStyle/>
          <a:p>
            <a:r>
              <a:rPr lang="en-US" sz="3000" dirty="0"/>
              <a:t>2. To indicate possession.</a:t>
            </a:r>
          </a:p>
          <a:p>
            <a:endParaRPr lang="en-US" dirty="0"/>
          </a:p>
        </p:txBody>
      </p:sp>
    </p:spTree>
    <p:extLst>
      <p:ext uri="{BB962C8B-B14F-4D97-AF65-F5344CB8AC3E}">
        <p14:creationId xmlns:p14="http://schemas.microsoft.com/office/powerpoint/2010/main" val="22926303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Possessive ‘S’</a:t>
            </a:r>
          </a:p>
        </p:txBody>
      </p:sp>
      <p:sp>
        <p:nvSpPr>
          <p:cNvPr id="3" name="Content Placeholder 2"/>
          <p:cNvSpPr>
            <a:spLocks noGrp="1"/>
          </p:cNvSpPr>
          <p:nvPr>
            <p:ph idx="1"/>
          </p:nvPr>
        </p:nvSpPr>
        <p:spPr>
          <a:xfrm>
            <a:off x="1981200" y="1600201"/>
            <a:ext cx="8229600" cy="682225"/>
          </a:xfrm>
        </p:spPr>
        <p:txBody>
          <a:bodyPr/>
          <a:lstStyle/>
          <a:p>
            <a:r>
              <a:rPr lang="en-US" sz="3200" dirty="0"/>
              <a:t>The house’s windows.</a:t>
            </a:r>
          </a:p>
          <a:p>
            <a:pPr marL="0" indent="0">
              <a:buNone/>
            </a:pPr>
            <a:endParaRPr lang="en-US" dirty="0"/>
          </a:p>
        </p:txBody>
      </p:sp>
      <p:sp>
        <p:nvSpPr>
          <p:cNvPr id="4" name="Content Placeholder 2"/>
          <p:cNvSpPr txBox="1">
            <a:spLocks/>
          </p:cNvSpPr>
          <p:nvPr/>
        </p:nvSpPr>
        <p:spPr>
          <a:xfrm>
            <a:off x="1979124" y="2076552"/>
            <a:ext cx="8229600" cy="682225"/>
          </a:xfrm>
          <a:prstGeom prst="rect">
            <a:avLst/>
          </a:prstGeom>
        </p:spPr>
        <p:txBody>
          <a:bodyPr vert="horz" lIns="91440" tIns="45720" rIns="91440" bIns="45720" rtlCol="0">
            <a:norm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indent="0" algn="r">
              <a:buNone/>
            </a:pPr>
            <a:r>
              <a:rPr lang="en-US" b="1" dirty="0">
                <a:solidFill>
                  <a:srgbClr val="008000"/>
                </a:solidFill>
              </a:rPr>
              <a:t>One house, several windows.</a:t>
            </a:r>
          </a:p>
          <a:p>
            <a:pPr marL="0" indent="0" algn="r">
              <a:buNone/>
            </a:pPr>
            <a:endParaRPr lang="en-US" dirty="0"/>
          </a:p>
        </p:txBody>
      </p:sp>
      <p:sp>
        <p:nvSpPr>
          <p:cNvPr id="5" name="Content Placeholder 2"/>
          <p:cNvSpPr txBox="1">
            <a:spLocks/>
          </p:cNvSpPr>
          <p:nvPr/>
        </p:nvSpPr>
        <p:spPr>
          <a:xfrm>
            <a:off x="1979124" y="2593490"/>
            <a:ext cx="8229600" cy="682225"/>
          </a:xfrm>
          <a:prstGeom prst="rect">
            <a:avLst/>
          </a:prstGeom>
        </p:spPr>
        <p:txBody>
          <a:bodyPr vert="horz" lIns="91440" tIns="45720" rIns="91440" bIns="45720" rtlCol="0">
            <a:norm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r>
              <a:rPr lang="en-US" dirty="0"/>
              <a:t>The houses’ windows.</a:t>
            </a:r>
          </a:p>
          <a:p>
            <a:pPr marL="0" indent="0">
              <a:buNone/>
            </a:pPr>
            <a:endParaRPr lang="en-US" dirty="0"/>
          </a:p>
        </p:txBody>
      </p:sp>
      <p:sp>
        <p:nvSpPr>
          <p:cNvPr id="6" name="Content Placeholder 2"/>
          <p:cNvSpPr txBox="1">
            <a:spLocks/>
          </p:cNvSpPr>
          <p:nvPr/>
        </p:nvSpPr>
        <p:spPr>
          <a:xfrm>
            <a:off x="1994212" y="3069841"/>
            <a:ext cx="8229600" cy="682225"/>
          </a:xfrm>
          <a:prstGeom prst="rect">
            <a:avLst/>
          </a:prstGeom>
        </p:spPr>
        <p:txBody>
          <a:bodyPr vert="horz" lIns="91440" tIns="45720" rIns="91440" bIns="45720" rtlCol="0">
            <a:norm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indent="0" algn="r">
              <a:buNone/>
            </a:pPr>
            <a:r>
              <a:rPr lang="en-US" b="1" dirty="0">
                <a:solidFill>
                  <a:srgbClr val="008000"/>
                </a:solidFill>
              </a:rPr>
              <a:t>Several houses, several windows.</a:t>
            </a:r>
          </a:p>
          <a:p>
            <a:pPr marL="0" indent="0" algn="r">
              <a:buNone/>
            </a:pPr>
            <a:endParaRPr lang="en-US" dirty="0"/>
          </a:p>
        </p:txBody>
      </p:sp>
      <p:sp>
        <p:nvSpPr>
          <p:cNvPr id="7" name="Content Placeholder 2"/>
          <p:cNvSpPr txBox="1">
            <a:spLocks/>
          </p:cNvSpPr>
          <p:nvPr/>
        </p:nvSpPr>
        <p:spPr>
          <a:xfrm>
            <a:off x="1977048" y="3569618"/>
            <a:ext cx="8229600" cy="682225"/>
          </a:xfrm>
          <a:prstGeom prst="rect">
            <a:avLst/>
          </a:prstGeom>
        </p:spPr>
        <p:txBody>
          <a:bodyPr vert="horz" lIns="91440" tIns="45720" rIns="91440" bIns="45720" rtlCol="0">
            <a:norm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r>
              <a:rPr lang="en-US" dirty="0"/>
              <a:t>The men’s wives.</a:t>
            </a:r>
          </a:p>
          <a:p>
            <a:pPr marL="0" indent="0">
              <a:buNone/>
            </a:pPr>
            <a:endParaRPr lang="en-US" dirty="0"/>
          </a:p>
        </p:txBody>
      </p:sp>
      <p:sp>
        <p:nvSpPr>
          <p:cNvPr id="8" name="Content Placeholder 2"/>
          <p:cNvSpPr txBox="1">
            <a:spLocks/>
          </p:cNvSpPr>
          <p:nvPr/>
        </p:nvSpPr>
        <p:spPr>
          <a:xfrm>
            <a:off x="2009300" y="3977325"/>
            <a:ext cx="8229600" cy="682225"/>
          </a:xfrm>
          <a:prstGeom prst="rect">
            <a:avLst/>
          </a:prstGeom>
        </p:spPr>
        <p:txBody>
          <a:bodyPr vert="horz" lIns="91440" tIns="45720" rIns="91440" bIns="45720" rtlCol="0">
            <a:norm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indent="0" algn="r">
              <a:buNone/>
            </a:pPr>
            <a:r>
              <a:rPr lang="en-US" b="1" dirty="0">
                <a:solidFill>
                  <a:srgbClr val="008000"/>
                </a:solidFill>
              </a:rPr>
              <a:t>Several men, several wives.</a:t>
            </a:r>
          </a:p>
          <a:p>
            <a:pPr marL="0" indent="0" algn="r">
              <a:buNone/>
            </a:pPr>
            <a:endParaRPr lang="en-US" dirty="0"/>
          </a:p>
        </p:txBody>
      </p:sp>
      <p:sp>
        <p:nvSpPr>
          <p:cNvPr id="9" name="Content Placeholder 2"/>
          <p:cNvSpPr txBox="1">
            <a:spLocks/>
          </p:cNvSpPr>
          <p:nvPr/>
        </p:nvSpPr>
        <p:spPr>
          <a:xfrm>
            <a:off x="1974972" y="4459941"/>
            <a:ext cx="8229600" cy="682225"/>
          </a:xfrm>
          <a:prstGeom prst="rect">
            <a:avLst/>
          </a:prstGeom>
        </p:spPr>
        <p:txBody>
          <a:bodyPr vert="horz" lIns="91440" tIns="45720" rIns="91440" bIns="45720" rtlCol="0">
            <a:norm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r>
              <a:rPr lang="en-US" dirty="0"/>
              <a:t>The husbands’ table.</a:t>
            </a:r>
          </a:p>
          <a:p>
            <a:pPr marL="0" indent="0">
              <a:buNone/>
            </a:pPr>
            <a:endParaRPr lang="en-US" dirty="0"/>
          </a:p>
        </p:txBody>
      </p:sp>
      <p:sp>
        <p:nvSpPr>
          <p:cNvPr id="10" name="Content Placeholder 2"/>
          <p:cNvSpPr txBox="1">
            <a:spLocks/>
          </p:cNvSpPr>
          <p:nvPr/>
        </p:nvSpPr>
        <p:spPr>
          <a:xfrm>
            <a:off x="2024388" y="4970614"/>
            <a:ext cx="8229600" cy="682225"/>
          </a:xfrm>
          <a:prstGeom prst="rect">
            <a:avLst/>
          </a:prstGeom>
        </p:spPr>
        <p:txBody>
          <a:bodyPr vert="horz" lIns="91440" tIns="45720" rIns="91440" bIns="45720" rtlCol="0">
            <a:norm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indent="0" algn="r">
              <a:buNone/>
            </a:pPr>
            <a:r>
              <a:rPr lang="en-US" b="1" dirty="0">
                <a:solidFill>
                  <a:srgbClr val="008000"/>
                </a:solidFill>
              </a:rPr>
              <a:t>Several husbands, one table.</a:t>
            </a:r>
          </a:p>
          <a:p>
            <a:pPr marL="0" indent="0" algn="r">
              <a:buNone/>
            </a:pPr>
            <a:endParaRPr lang="en-US" dirty="0"/>
          </a:p>
        </p:txBody>
      </p:sp>
      <p:sp>
        <p:nvSpPr>
          <p:cNvPr id="11" name="Content Placeholder 2"/>
          <p:cNvSpPr txBox="1">
            <a:spLocks/>
          </p:cNvSpPr>
          <p:nvPr/>
        </p:nvSpPr>
        <p:spPr>
          <a:xfrm>
            <a:off x="1972896" y="5453230"/>
            <a:ext cx="8229600" cy="682225"/>
          </a:xfrm>
          <a:prstGeom prst="rect">
            <a:avLst/>
          </a:prstGeom>
        </p:spPr>
        <p:txBody>
          <a:bodyPr vert="horz" lIns="91440" tIns="45720" rIns="91440" bIns="45720" rtlCol="0">
            <a:norm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r>
              <a:rPr lang="en-US" dirty="0"/>
              <a:t>The wives’ tables.</a:t>
            </a:r>
          </a:p>
          <a:p>
            <a:pPr marL="0" indent="0">
              <a:buNone/>
            </a:pPr>
            <a:endParaRPr lang="en-US" dirty="0"/>
          </a:p>
        </p:txBody>
      </p:sp>
      <p:sp>
        <p:nvSpPr>
          <p:cNvPr id="12" name="Content Placeholder 2"/>
          <p:cNvSpPr txBox="1">
            <a:spLocks/>
          </p:cNvSpPr>
          <p:nvPr/>
        </p:nvSpPr>
        <p:spPr>
          <a:xfrm>
            <a:off x="2142460" y="5929581"/>
            <a:ext cx="8229600" cy="682225"/>
          </a:xfrm>
          <a:prstGeom prst="rect">
            <a:avLst/>
          </a:prstGeom>
        </p:spPr>
        <p:txBody>
          <a:bodyPr vert="horz" lIns="91440" tIns="45720" rIns="91440" bIns="45720" rtlCol="0">
            <a:norm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indent="0" algn="r">
              <a:buNone/>
            </a:pPr>
            <a:r>
              <a:rPr lang="en-US" b="1" dirty="0">
                <a:solidFill>
                  <a:srgbClr val="008000"/>
                </a:solidFill>
              </a:rPr>
              <a:t>Several wives, several tables.</a:t>
            </a:r>
          </a:p>
          <a:p>
            <a:pPr marL="0" indent="0" algn="r">
              <a:buNone/>
            </a:pPr>
            <a:endParaRPr lang="en-US" dirty="0"/>
          </a:p>
        </p:txBody>
      </p:sp>
    </p:spTree>
    <p:extLst>
      <p:ext uri="{BB962C8B-B14F-4D97-AF65-F5344CB8AC3E}">
        <p14:creationId xmlns:p14="http://schemas.microsoft.com/office/powerpoint/2010/main" val="23099673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8" grpId="0"/>
      <p:bldP spid="10" grpId="0"/>
      <p:bldP spid="12"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61054" y="1012565"/>
            <a:ext cx="8229600" cy="1143000"/>
          </a:xfrm>
        </p:spPr>
        <p:txBody>
          <a:bodyPr>
            <a:normAutofit fontScale="90000"/>
          </a:bodyPr>
          <a:lstStyle/>
          <a:p>
            <a:r>
              <a:rPr lang="en-US" b="1" dirty="0"/>
              <a:t>Good grammar is </a:t>
            </a:r>
            <a:r>
              <a:rPr lang="cy-GB" b="1" dirty="0"/>
              <a:t>the difference between knowing your shit and knowing you’re shit.</a:t>
            </a:r>
            <a:endParaRPr lang="en-US" b="1" dirty="0"/>
          </a:p>
        </p:txBody>
      </p:sp>
      <p:sp>
        <p:nvSpPr>
          <p:cNvPr id="6" name="Title 1"/>
          <p:cNvSpPr txBox="1">
            <a:spLocks/>
          </p:cNvSpPr>
          <p:nvPr/>
        </p:nvSpPr>
        <p:spPr>
          <a:xfrm>
            <a:off x="2013454" y="2743785"/>
            <a:ext cx="8229600" cy="2988019"/>
          </a:xfrm>
          <a:prstGeom prst="rect">
            <a:avLst/>
          </a:prstGeom>
        </p:spPr>
        <p:txBody>
          <a:bodyPr vert="horz" lIns="91440" tIns="45720" rIns="91440" bIns="45720" rtlCol="0" anchor="ctr">
            <a:normAutofit fontScale="975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cy-GB" dirty="0"/>
              <a:t>Your </a:t>
            </a:r>
            <a:r>
              <a:rPr lang="mr-IN" dirty="0"/>
              <a:t>–</a:t>
            </a:r>
            <a:r>
              <a:rPr lang="cy-GB" dirty="0"/>
              <a:t> possessive determiner</a:t>
            </a:r>
          </a:p>
          <a:p>
            <a:r>
              <a:rPr lang="cy-GB" dirty="0"/>
              <a:t>You’re </a:t>
            </a:r>
            <a:r>
              <a:rPr lang="mr-IN" dirty="0"/>
              <a:t>–</a:t>
            </a:r>
            <a:r>
              <a:rPr lang="cy-GB" dirty="0"/>
              <a:t> contraction of ‘You are’</a:t>
            </a:r>
          </a:p>
        </p:txBody>
      </p:sp>
      <p:sp>
        <p:nvSpPr>
          <p:cNvPr id="7" name="Rectangle 6"/>
          <p:cNvSpPr/>
          <p:nvPr/>
        </p:nvSpPr>
        <p:spPr>
          <a:xfrm>
            <a:off x="3154416" y="4822786"/>
            <a:ext cx="7088638" cy="754053"/>
          </a:xfrm>
          <a:prstGeom prst="rect">
            <a:avLst/>
          </a:prstGeom>
        </p:spPr>
        <p:txBody>
          <a:bodyPr wrap="square">
            <a:spAutoFit/>
          </a:bodyPr>
          <a:lstStyle/>
          <a:p>
            <a:r>
              <a:rPr lang="cy-GB" sz="4300" dirty="0"/>
              <a:t>Your’s</a:t>
            </a:r>
            <a:endParaRPr lang="en-US" sz="4300" dirty="0"/>
          </a:p>
        </p:txBody>
      </p:sp>
      <p:sp>
        <p:nvSpPr>
          <p:cNvPr id="8" name="Rectangle 7"/>
          <p:cNvSpPr/>
          <p:nvPr/>
        </p:nvSpPr>
        <p:spPr>
          <a:xfrm>
            <a:off x="3139328" y="4823301"/>
            <a:ext cx="7088638" cy="754053"/>
          </a:xfrm>
          <a:prstGeom prst="rect">
            <a:avLst/>
          </a:prstGeom>
        </p:spPr>
        <p:txBody>
          <a:bodyPr wrap="square">
            <a:spAutoFit/>
          </a:bodyPr>
          <a:lstStyle/>
          <a:p>
            <a:r>
              <a:rPr lang="cy-GB" sz="4300" dirty="0">
                <a:latin typeface="+mj-lt"/>
              </a:rPr>
              <a:t>Yours </a:t>
            </a:r>
            <a:r>
              <a:rPr lang="mr-IN" sz="4300" dirty="0">
                <a:latin typeface="+mj-lt"/>
              </a:rPr>
              <a:t>–</a:t>
            </a:r>
            <a:r>
              <a:rPr lang="cy-GB" sz="4300" dirty="0">
                <a:latin typeface="+mj-lt"/>
              </a:rPr>
              <a:t> possessive pronoun</a:t>
            </a:r>
            <a:endParaRPr lang="en-US" sz="4300" dirty="0">
              <a:latin typeface="+mj-lt"/>
            </a:endParaRPr>
          </a:p>
        </p:txBody>
      </p:sp>
      <p:sp>
        <p:nvSpPr>
          <p:cNvPr id="9" name="TextBox 8"/>
          <p:cNvSpPr txBox="1"/>
          <p:nvPr/>
        </p:nvSpPr>
        <p:spPr>
          <a:xfrm>
            <a:off x="3892601" y="6109348"/>
            <a:ext cx="184666" cy="369332"/>
          </a:xfrm>
          <a:prstGeom prst="rect">
            <a:avLst/>
          </a:prstGeom>
          <a:noFill/>
        </p:spPr>
        <p:txBody>
          <a:bodyPr wrap="none" rtlCol="0">
            <a:spAutoFit/>
          </a:bodyPr>
          <a:lstStyle/>
          <a:p>
            <a:endParaRPr lang="en-US" dirty="0"/>
          </a:p>
        </p:txBody>
      </p:sp>
      <p:sp>
        <p:nvSpPr>
          <p:cNvPr id="11" name="Rectangle 10"/>
          <p:cNvSpPr/>
          <p:nvPr/>
        </p:nvSpPr>
        <p:spPr>
          <a:xfrm>
            <a:off x="3002016" y="4822785"/>
            <a:ext cx="7088638" cy="754053"/>
          </a:xfrm>
          <a:prstGeom prst="rect">
            <a:avLst/>
          </a:prstGeom>
        </p:spPr>
        <p:txBody>
          <a:bodyPr wrap="square">
            <a:spAutoFit/>
          </a:bodyPr>
          <a:lstStyle/>
          <a:p>
            <a:r>
              <a:rPr lang="cy-GB" sz="4300" b="1" dirty="0">
                <a:solidFill>
                  <a:srgbClr val="FF0000"/>
                </a:solidFill>
                <a:latin typeface="+mj-lt"/>
              </a:rPr>
              <a:t>Your’s</a:t>
            </a:r>
            <a:endParaRPr lang="en-US" sz="4300" b="1" dirty="0">
              <a:solidFill>
                <a:srgbClr val="FF0000"/>
              </a:solidFill>
              <a:latin typeface="+mj-lt"/>
            </a:endParaRPr>
          </a:p>
        </p:txBody>
      </p:sp>
    </p:spTree>
    <p:extLst>
      <p:ext uri="{BB962C8B-B14F-4D97-AF65-F5344CB8AC3E}">
        <p14:creationId xmlns:p14="http://schemas.microsoft.com/office/powerpoint/2010/main" val="9212676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xit" presetSubtype="0" fill="hold" grpId="1" nodeType="clickEffect">
                                  <p:stCondLst>
                                    <p:cond delay="0"/>
                                  </p:stCondLst>
                                  <p:childTnLst>
                                    <p:set>
                                      <p:cBhvr>
                                        <p:cTn id="14" dur="1" fill="hold">
                                          <p:stCondLst>
                                            <p:cond delay="0"/>
                                          </p:stCondLst>
                                        </p:cTn>
                                        <p:tgtEl>
                                          <p:spTgt spid="7"/>
                                        </p:tgtEl>
                                        <p:attrNameLst>
                                          <p:attrName>style.visibility</p:attrName>
                                        </p:attrNameLst>
                                      </p:cBhvr>
                                      <p:to>
                                        <p:strVal val="hidden"/>
                                      </p:to>
                                    </p:set>
                                  </p:childTnLst>
                                </p:cTn>
                              </p:par>
                              <p:par>
                                <p:cTn id="15" presetID="1" presetClass="entr" presetSubtype="0" fill="hold" grpId="0" nodeType="withEffect">
                                  <p:stCondLst>
                                    <p:cond delay="0"/>
                                  </p:stCondLst>
                                  <p:childTnLst>
                                    <p:set>
                                      <p:cBhvr>
                                        <p:cTn id="16" dur="1" fill="hold">
                                          <p:stCondLst>
                                            <p:cond delay="0"/>
                                          </p:stCondLst>
                                        </p:cTn>
                                        <p:tgtEl>
                                          <p:spTgt spid="11"/>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xit" presetSubtype="0" fill="hold" grpId="1" nodeType="clickEffect">
                                  <p:stCondLst>
                                    <p:cond delay="0"/>
                                  </p:stCondLst>
                                  <p:childTnLst>
                                    <p:set>
                                      <p:cBhvr>
                                        <p:cTn id="20" dur="1" fill="hold">
                                          <p:stCondLst>
                                            <p:cond delay="0"/>
                                          </p:stCondLst>
                                        </p:cTn>
                                        <p:tgtEl>
                                          <p:spTgt spid="11"/>
                                        </p:tgtEl>
                                        <p:attrNameLst>
                                          <p:attrName>style.visibility</p:attrName>
                                        </p:attrNameLst>
                                      </p:cBhvr>
                                      <p:to>
                                        <p:strVal val="hidden"/>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7" grpId="1"/>
      <p:bldP spid="8" grpId="0"/>
      <p:bldP spid="11" grpId="0"/>
      <p:bldP spid="11" grpId="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Pronouns</a:t>
            </a:r>
          </a:p>
        </p:txBody>
      </p:sp>
      <p:sp>
        <p:nvSpPr>
          <p:cNvPr id="3" name="Content Placeholder 2"/>
          <p:cNvSpPr>
            <a:spLocks noGrp="1"/>
          </p:cNvSpPr>
          <p:nvPr>
            <p:ph idx="1"/>
          </p:nvPr>
        </p:nvSpPr>
        <p:spPr>
          <a:xfrm>
            <a:off x="1981200" y="1600201"/>
            <a:ext cx="8519453" cy="4525963"/>
          </a:xfrm>
        </p:spPr>
        <p:txBody>
          <a:bodyPr>
            <a:normAutofit/>
          </a:bodyPr>
          <a:lstStyle/>
          <a:p>
            <a:pPr marL="0" indent="0">
              <a:buNone/>
            </a:pPr>
            <a:r>
              <a:rPr lang="en-GB" sz="4000" dirty="0"/>
              <a:t>When her mother remarried, at nineteen, she didn’t attend the wedding. She had paid her a visit a month before the big day, making it clear that her attendance was out of the question.</a:t>
            </a:r>
            <a:endParaRPr lang="en-US" sz="4000" dirty="0"/>
          </a:p>
        </p:txBody>
      </p:sp>
    </p:spTree>
    <p:extLst>
      <p:ext uri="{BB962C8B-B14F-4D97-AF65-F5344CB8AC3E}">
        <p14:creationId xmlns:p14="http://schemas.microsoft.com/office/powerpoint/2010/main" val="97685061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Pronouns</a:t>
            </a:r>
          </a:p>
        </p:txBody>
      </p:sp>
      <p:sp>
        <p:nvSpPr>
          <p:cNvPr id="3" name="Content Placeholder 2"/>
          <p:cNvSpPr>
            <a:spLocks noGrp="1"/>
          </p:cNvSpPr>
          <p:nvPr>
            <p:ph idx="1"/>
          </p:nvPr>
        </p:nvSpPr>
        <p:spPr>
          <a:xfrm>
            <a:off x="1981200" y="1600201"/>
            <a:ext cx="8519453" cy="4525963"/>
          </a:xfrm>
        </p:spPr>
        <p:txBody>
          <a:bodyPr>
            <a:normAutofit/>
          </a:bodyPr>
          <a:lstStyle/>
          <a:p>
            <a:pPr marL="0" indent="0">
              <a:buNone/>
            </a:pPr>
            <a:r>
              <a:rPr lang="en-GB" sz="4000" dirty="0"/>
              <a:t>When </a:t>
            </a:r>
            <a:r>
              <a:rPr lang="en-GB" sz="4000" b="1" dirty="0">
                <a:solidFill>
                  <a:srgbClr val="FF0000"/>
                </a:solidFill>
              </a:rPr>
              <a:t>her</a:t>
            </a:r>
            <a:r>
              <a:rPr lang="en-GB" sz="4000" dirty="0"/>
              <a:t> </a:t>
            </a:r>
            <a:r>
              <a:rPr lang="en-GB" sz="4000" b="1" dirty="0">
                <a:solidFill>
                  <a:srgbClr val="0000FF"/>
                </a:solidFill>
              </a:rPr>
              <a:t>mother</a:t>
            </a:r>
            <a:r>
              <a:rPr lang="en-GB" sz="4000" dirty="0"/>
              <a:t> remarried, at nineteen, </a:t>
            </a:r>
            <a:r>
              <a:rPr lang="en-GB" sz="4000" b="1" dirty="0">
                <a:solidFill>
                  <a:srgbClr val="FF0000"/>
                </a:solidFill>
              </a:rPr>
              <a:t>she</a:t>
            </a:r>
            <a:r>
              <a:rPr lang="en-GB" sz="4000" dirty="0"/>
              <a:t> didn’t attend the wedding. </a:t>
            </a:r>
            <a:r>
              <a:rPr lang="en-GB" sz="4000" b="1" dirty="0">
                <a:solidFill>
                  <a:srgbClr val="FF0000"/>
                </a:solidFill>
              </a:rPr>
              <a:t>She</a:t>
            </a:r>
            <a:r>
              <a:rPr lang="en-GB" sz="4000" dirty="0"/>
              <a:t> had paid </a:t>
            </a:r>
            <a:r>
              <a:rPr lang="en-GB" sz="4000" b="1" dirty="0">
                <a:solidFill>
                  <a:srgbClr val="FF0000"/>
                </a:solidFill>
              </a:rPr>
              <a:t>her</a:t>
            </a:r>
            <a:r>
              <a:rPr lang="en-GB" sz="4000" dirty="0"/>
              <a:t> a visit a month before the big day, making it clear that </a:t>
            </a:r>
            <a:r>
              <a:rPr lang="en-GB" sz="4000" b="1" dirty="0">
                <a:solidFill>
                  <a:srgbClr val="FF0000"/>
                </a:solidFill>
              </a:rPr>
              <a:t>her </a:t>
            </a:r>
            <a:r>
              <a:rPr lang="en-GB" sz="4000" dirty="0"/>
              <a:t>attendance was out of the question.</a:t>
            </a:r>
            <a:endParaRPr lang="en-US" sz="4000" dirty="0"/>
          </a:p>
        </p:txBody>
      </p:sp>
    </p:spTree>
    <p:extLst>
      <p:ext uri="{BB962C8B-B14F-4D97-AF65-F5344CB8AC3E}">
        <p14:creationId xmlns:p14="http://schemas.microsoft.com/office/powerpoint/2010/main" val="423878948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Pronouns</a:t>
            </a:r>
          </a:p>
        </p:txBody>
      </p:sp>
      <p:sp>
        <p:nvSpPr>
          <p:cNvPr id="3" name="Content Placeholder 2"/>
          <p:cNvSpPr>
            <a:spLocks noGrp="1"/>
          </p:cNvSpPr>
          <p:nvPr>
            <p:ph idx="1"/>
          </p:nvPr>
        </p:nvSpPr>
        <p:spPr>
          <a:xfrm>
            <a:off x="1981200" y="1600201"/>
            <a:ext cx="8519453" cy="4525963"/>
          </a:xfrm>
        </p:spPr>
        <p:txBody>
          <a:bodyPr>
            <a:normAutofit/>
          </a:bodyPr>
          <a:lstStyle/>
          <a:p>
            <a:pPr marL="0" indent="0">
              <a:buNone/>
            </a:pPr>
            <a:r>
              <a:rPr lang="en-GB" sz="4000" dirty="0"/>
              <a:t>When </a:t>
            </a:r>
            <a:r>
              <a:rPr lang="en-GB" sz="4000" b="1" dirty="0">
                <a:solidFill>
                  <a:srgbClr val="0000FF"/>
                </a:solidFill>
              </a:rPr>
              <a:t>Sally</a:t>
            </a:r>
            <a:r>
              <a:rPr lang="en-GB" sz="4000" dirty="0"/>
              <a:t> was nineteen, </a:t>
            </a:r>
            <a:r>
              <a:rPr lang="en-GB" sz="4000" b="1" dirty="0">
                <a:solidFill>
                  <a:srgbClr val="FF0000"/>
                </a:solidFill>
              </a:rPr>
              <a:t>her</a:t>
            </a:r>
            <a:r>
              <a:rPr lang="en-GB" sz="4000" dirty="0"/>
              <a:t> mother remarried. </a:t>
            </a:r>
            <a:r>
              <a:rPr lang="en-GB" sz="4000" b="1" dirty="0">
                <a:solidFill>
                  <a:srgbClr val="0000FF"/>
                </a:solidFill>
              </a:rPr>
              <a:t>Sally</a:t>
            </a:r>
            <a:r>
              <a:rPr lang="en-GB" sz="4000" dirty="0"/>
              <a:t> didn’t attend the wedding. A month before the big day, </a:t>
            </a:r>
            <a:r>
              <a:rPr lang="en-GB" sz="4000" b="1" dirty="0">
                <a:solidFill>
                  <a:srgbClr val="FF0000"/>
                </a:solidFill>
              </a:rPr>
              <a:t>her</a:t>
            </a:r>
            <a:r>
              <a:rPr lang="en-GB" sz="4000" dirty="0"/>
              <a:t> mother had paid her a visit, making it clear that </a:t>
            </a:r>
            <a:r>
              <a:rPr lang="en-GB" sz="4000" b="1" dirty="0">
                <a:solidFill>
                  <a:srgbClr val="0000FF"/>
                </a:solidFill>
              </a:rPr>
              <a:t>Sally</a:t>
            </a:r>
            <a:r>
              <a:rPr lang="en-GB" sz="4000" dirty="0"/>
              <a:t>’s attendance was out of the question.</a:t>
            </a:r>
            <a:endParaRPr lang="en-US" sz="4000" dirty="0"/>
          </a:p>
        </p:txBody>
      </p:sp>
    </p:spTree>
    <p:extLst>
      <p:ext uri="{BB962C8B-B14F-4D97-AF65-F5344CB8AC3E}">
        <p14:creationId xmlns:p14="http://schemas.microsoft.com/office/powerpoint/2010/main" val="376877398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25167096.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733008" y="369034"/>
            <a:ext cx="4862467" cy="6160344"/>
          </a:xfrm>
          <a:prstGeom prst="rect">
            <a:avLst/>
          </a:prstGeom>
        </p:spPr>
      </p:pic>
    </p:spTree>
    <p:extLst>
      <p:ext uri="{BB962C8B-B14F-4D97-AF65-F5344CB8AC3E}">
        <p14:creationId xmlns:p14="http://schemas.microsoft.com/office/powerpoint/2010/main" val="70709875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1D411D-E7E1-4515-A562-FDAECF41FDD3}"/>
              </a:ext>
            </a:extLst>
          </p:cNvPr>
          <p:cNvSpPr>
            <a:spLocks noGrp="1"/>
          </p:cNvSpPr>
          <p:nvPr>
            <p:ph type="title"/>
          </p:nvPr>
        </p:nvSpPr>
        <p:spPr/>
        <p:txBody>
          <a:bodyPr/>
          <a:lstStyle/>
          <a:p>
            <a:r>
              <a:rPr lang="en-GB" dirty="0"/>
              <a:t>clauses</a:t>
            </a:r>
          </a:p>
        </p:txBody>
      </p:sp>
      <p:sp>
        <p:nvSpPr>
          <p:cNvPr id="3" name="Content Placeholder 2">
            <a:extLst>
              <a:ext uri="{FF2B5EF4-FFF2-40B4-BE49-F238E27FC236}">
                <a16:creationId xmlns:a16="http://schemas.microsoft.com/office/drawing/2014/main" id="{17DBF802-B152-4E78-A233-CE6E4402DB82}"/>
              </a:ext>
            </a:extLst>
          </p:cNvPr>
          <p:cNvSpPr>
            <a:spLocks noGrp="1"/>
          </p:cNvSpPr>
          <p:nvPr>
            <p:ph idx="1"/>
          </p:nvPr>
        </p:nvSpPr>
        <p:spPr/>
        <p:txBody>
          <a:bodyPr>
            <a:normAutofit/>
          </a:bodyPr>
          <a:lstStyle/>
          <a:p>
            <a:r>
              <a:rPr lang="en-GB" dirty="0"/>
              <a:t>I wanted to create suspense by withholding the reveal of the daughter’s arrival until the very end of the scene. Which is why the climax of the drama comes when Leanne opens the door to find her daughter standing there.</a:t>
            </a:r>
          </a:p>
          <a:p>
            <a:r>
              <a:rPr lang="en-GB" dirty="0"/>
              <a:t>I wanted to create suspense by withholding the reveal of the daughter’s arrival until the very end of the scene. </a:t>
            </a:r>
            <a:r>
              <a:rPr lang="en-GB" dirty="0">
                <a:solidFill>
                  <a:srgbClr val="FF0000"/>
                </a:solidFill>
              </a:rPr>
              <a:t>Which is why </a:t>
            </a:r>
            <a:r>
              <a:rPr lang="en-GB" dirty="0"/>
              <a:t>the climax of the drama comes when Leanne opens the door to find her daughter standing there.</a:t>
            </a:r>
          </a:p>
          <a:p>
            <a:r>
              <a:rPr lang="en-GB" dirty="0"/>
              <a:t>I wanted to create suspense by withholding the reveal of the daughter’s arrival until the very end of the </a:t>
            </a:r>
            <a:r>
              <a:rPr lang="en-GB" dirty="0">
                <a:solidFill>
                  <a:schemeClr val="accent4"/>
                </a:solidFill>
              </a:rPr>
              <a:t>scene, which is why </a:t>
            </a:r>
            <a:r>
              <a:rPr lang="en-GB" dirty="0"/>
              <a:t>the climax of the drama comes when Leanne opens the door to find her daughter standing there.</a:t>
            </a:r>
          </a:p>
          <a:p>
            <a:endParaRPr lang="en-GB" dirty="0"/>
          </a:p>
          <a:p>
            <a:endParaRPr lang="en-GB" dirty="0"/>
          </a:p>
        </p:txBody>
      </p:sp>
    </p:spTree>
    <p:extLst>
      <p:ext uri="{BB962C8B-B14F-4D97-AF65-F5344CB8AC3E}">
        <p14:creationId xmlns:p14="http://schemas.microsoft.com/office/powerpoint/2010/main" val="40733343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1D411D-E7E1-4515-A562-FDAECF41FDD3}"/>
              </a:ext>
            </a:extLst>
          </p:cNvPr>
          <p:cNvSpPr>
            <a:spLocks noGrp="1"/>
          </p:cNvSpPr>
          <p:nvPr>
            <p:ph type="title"/>
          </p:nvPr>
        </p:nvSpPr>
        <p:spPr/>
        <p:txBody>
          <a:bodyPr/>
          <a:lstStyle/>
          <a:p>
            <a:r>
              <a:rPr lang="en-GB" dirty="0"/>
              <a:t>The comma splice</a:t>
            </a:r>
          </a:p>
        </p:txBody>
      </p:sp>
      <p:sp>
        <p:nvSpPr>
          <p:cNvPr id="3" name="Content Placeholder 2">
            <a:extLst>
              <a:ext uri="{FF2B5EF4-FFF2-40B4-BE49-F238E27FC236}">
                <a16:creationId xmlns:a16="http://schemas.microsoft.com/office/drawing/2014/main" id="{17DBF802-B152-4E78-A233-CE6E4402DB82}"/>
              </a:ext>
            </a:extLst>
          </p:cNvPr>
          <p:cNvSpPr>
            <a:spLocks noGrp="1"/>
          </p:cNvSpPr>
          <p:nvPr>
            <p:ph idx="1"/>
          </p:nvPr>
        </p:nvSpPr>
        <p:spPr/>
        <p:txBody>
          <a:bodyPr>
            <a:normAutofit/>
          </a:bodyPr>
          <a:lstStyle/>
          <a:p>
            <a:pPr marL="0" indent="0">
              <a:buNone/>
            </a:pPr>
            <a:r>
              <a:rPr lang="en-GB" dirty="0"/>
              <a:t>I chose to write in the first person, the reason for choosing a child narrator was driven by my interest in the fairy-tale genre.</a:t>
            </a:r>
          </a:p>
          <a:p>
            <a:pPr marL="0" indent="0">
              <a:buNone/>
            </a:pPr>
            <a:r>
              <a:rPr lang="en-GB" dirty="0"/>
              <a:t>I chose to write in the first </a:t>
            </a:r>
            <a:r>
              <a:rPr lang="en-GB" dirty="0">
                <a:solidFill>
                  <a:srgbClr val="FF0000"/>
                </a:solidFill>
              </a:rPr>
              <a:t>person, the</a:t>
            </a:r>
            <a:r>
              <a:rPr lang="en-GB" dirty="0"/>
              <a:t> reason for choosing a child narrator </a:t>
            </a:r>
            <a:r>
              <a:rPr lang="en-GB" dirty="0">
                <a:solidFill>
                  <a:srgbClr val="FF0000"/>
                </a:solidFill>
              </a:rPr>
              <a:t>was driven by </a:t>
            </a:r>
            <a:r>
              <a:rPr lang="en-GB" dirty="0"/>
              <a:t>my interest in the fairy-tale genre.</a:t>
            </a:r>
          </a:p>
          <a:p>
            <a:pPr marL="0" indent="0">
              <a:buNone/>
            </a:pPr>
            <a:r>
              <a:rPr lang="en-GB" dirty="0">
                <a:solidFill>
                  <a:schemeClr val="accent5"/>
                </a:solidFill>
              </a:rPr>
              <a:t>My interest in the fairy-tale genre inspired me to use the first person perspective of a child narrator. </a:t>
            </a:r>
          </a:p>
        </p:txBody>
      </p:sp>
    </p:spTree>
    <p:extLst>
      <p:ext uri="{BB962C8B-B14F-4D97-AF65-F5344CB8AC3E}">
        <p14:creationId xmlns:p14="http://schemas.microsoft.com/office/powerpoint/2010/main" val="29387894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Questions</a:t>
            </a:r>
          </a:p>
        </p:txBody>
      </p:sp>
      <p:pic>
        <p:nvPicPr>
          <p:cNvPr id="3074"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2135560" y="1632398"/>
            <a:ext cx="7272808" cy="2909123"/>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66856720"/>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0</TotalTime>
  <Words>2207</Words>
  <Application>Microsoft Office PowerPoint</Application>
  <PresentationFormat>Widescreen</PresentationFormat>
  <Paragraphs>189</Paragraphs>
  <Slides>30</Slides>
  <Notes>5</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30</vt:i4>
      </vt:variant>
    </vt:vector>
  </HeadingPairs>
  <TitlesOfParts>
    <vt:vector size="39" baseType="lpstr">
      <vt:lpstr>Arial</vt:lpstr>
      <vt:lpstr>Arial Rounded MT Bold</vt:lpstr>
      <vt:lpstr>Calibri</vt:lpstr>
      <vt:lpstr>Cambria</vt:lpstr>
      <vt:lpstr>Tw Cen MT</vt:lpstr>
      <vt:lpstr>Tw Cen MT Condensed</vt:lpstr>
      <vt:lpstr>Wingdings</vt:lpstr>
      <vt:lpstr>Wingdings 3</vt:lpstr>
      <vt:lpstr>Integral</vt:lpstr>
      <vt:lpstr>The Critical Commentary</vt:lpstr>
      <vt:lpstr>PowerPoint Presentation</vt:lpstr>
      <vt:lpstr>WHAT IS THE CRITICAL COMMENTARY? </vt:lpstr>
      <vt:lpstr>Purpose of a Commentary</vt:lpstr>
      <vt:lpstr>Your commentary should... </vt:lpstr>
      <vt:lpstr>Essay Structure</vt:lpstr>
      <vt:lpstr>The Literary Landscape </vt:lpstr>
      <vt:lpstr>Using sources </vt:lpstr>
      <vt:lpstr>PowerPoint Presentation</vt:lpstr>
      <vt:lpstr>PowerPoint Presentation</vt:lpstr>
      <vt:lpstr>THE BIBLIOGRAPHY</vt:lpstr>
      <vt:lpstr>CRAFT AND Writing Techniques</vt:lpstr>
      <vt:lpstr>Theoretical considerations </vt:lpstr>
      <vt:lpstr>research</vt:lpstr>
      <vt:lpstr> Don’t forget a conclusion</vt:lpstr>
      <vt:lpstr>What are we looking for?</vt:lpstr>
      <vt:lpstr>The assignment</vt:lpstr>
      <vt:lpstr>Edit!</vt:lpstr>
      <vt:lpstr>Common Mistake’s</vt:lpstr>
      <vt:lpstr>Common Mistakes</vt:lpstr>
      <vt:lpstr>PowerPoint Presentation</vt:lpstr>
      <vt:lpstr>Possessive ‘S’</vt:lpstr>
      <vt:lpstr>Good grammar is the difference between knowing your shit and knowing you’re shit.</vt:lpstr>
      <vt:lpstr>Pronouns</vt:lpstr>
      <vt:lpstr>Pronouns</vt:lpstr>
      <vt:lpstr>Pronouns</vt:lpstr>
      <vt:lpstr>PowerPoint Presentation</vt:lpstr>
      <vt:lpstr>clauses</vt:lpstr>
      <vt:lpstr>The comma splice</vt:lpstr>
      <vt:lpstr>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Sarah Reynolds</dc:creator>
  <cp:lastModifiedBy>Sarah Reynolds</cp:lastModifiedBy>
  <cp:revision>1</cp:revision>
  <dcterms:created xsi:type="dcterms:W3CDTF">2022-03-05T11:06:14Z</dcterms:created>
  <dcterms:modified xsi:type="dcterms:W3CDTF">2022-03-16T12:15:09Z</dcterms:modified>
</cp:coreProperties>
</file>