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7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92" d="100"/>
          <a:sy n="92" d="100"/>
        </p:scale>
        <p:origin x="288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6/1/2023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30043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6/1/2023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84438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6/1/2023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84642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6/1/2023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89436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6/1/2023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6127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6/1/2023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97123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6/1/2023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65192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6/1/2023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96475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6/1/2023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08052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6/1/2023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34535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6/1/2023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061419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6/1/2023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8435828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6/1/2023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082911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6/1/2023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310758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6/1/2023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781665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6/1/2023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997682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6/1/2023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24628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D341B595-366B-43E2-A22E-EA6A78C03F06}" type="datetimeFigureOut">
              <a:rPr lang="en-US" smtClean="0"/>
              <a:t>6/1/2023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682127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48" r:id="rId1"/>
    <p:sldLayoutId id="2147483849" r:id="rId2"/>
    <p:sldLayoutId id="2147483850" r:id="rId3"/>
    <p:sldLayoutId id="2147483851" r:id="rId4"/>
    <p:sldLayoutId id="2147483852" r:id="rId5"/>
    <p:sldLayoutId id="2147483853" r:id="rId6"/>
    <p:sldLayoutId id="2147483854" r:id="rId7"/>
    <p:sldLayoutId id="2147483855" r:id="rId8"/>
    <p:sldLayoutId id="2147483856" r:id="rId9"/>
    <p:sldLayoutId id="2147483857" r:id="rId10"/>
    <p:sldLayoutId id="2147483858" r:id="rId11"/>
    <p:sldLayoutId id="2147483859" r:id="rId12"/>
    <p:sldLayoutId id="2147483860" r:id="rId13"/>
    <p:sldLayoutId id="2147483861" r:id="rId14"/>
    <p:sldLayoutId id="2147483862" r:id="rId15"/>
    <p:sldLayoutId id="2147483863" r:id="rId16"/>
    <p:sldLayoutId id="2147483864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CC71D44-BC7C-C7D7-D90E-4FDF6A1F3E8C}"/>
              </a:ext>
            </a:extLst>
          </p:cNvPr>
          <p:cNvSpPr txBox="1"/>
          <p:nvPr/>
        </p:nvSpPr>
        <p:spPr>
          <a:xfrm flipH="1">
            <a:off x="3267986" y="1028343"/>
            <a:ext cx="6400800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HOTEL EVENT ADVERTISMENT</a:t>
            </a:r>
          </a:p>
          <a:p>
            <a:endParaRPr lang="en-GB" dirty="0"/>
          </a:p>
          <a:p>
            <a:r>
              <a:rPr lang="en-GB" dirty="0"/>
              <a:t>           Student name: Estera Lautarescu</a:t>
            </a:r>
          </a:p>
          <a:p>
            <a:r>
              <a:rPr lang="en-GB" dirty="0"/>
              <a:t>           Student number:2122252</a:t>
            </a:r>
          </a:p>
          <a:p>
            <a:r>
              <a:rPr lang="en-GB" dirty="0"/>
              <a:t>           Lecturer: Jinping Li</a:t>
            </a:r>
          </a:p>
          <a:p>
            <a:r>
              <a:rPr lang="en-GB" dirty="0"/>
              <a:t>     Module name : Foreign Languages &amp;Cultural Awareness(BMIH5003)-Mandarin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89398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951B331-6309-8099-A380-7110B570C85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789AB4A6-63E1-4A8F-AEA3-70E04AC0EB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2797163"/>
            <a:ext cx="6438645" cy="2400300"/>
          </a:xfrm>
        </p:spPr>
        <p:txBody>
          <a:bodyPr>
            <a:normAutofit/>
          </a:bodyPr>
          <a:lstStyle/>
          <a:p>
            <a:r>
              <a:rPr lang="zh-CN" altLang="en-US" sz="3200" dirty="0">
                <a:solidFill>
                  <a:srgbClr val="FFFFFF"/>
                </a:solidFill>
              </a:rPr>
              <a:t>东京凯悦酒店</a:t>
            </a:r>
            <a:endParaRPr lang="en-US" sz="3200" dirty="0">
              <a:solidFill>
                <a:srgbClr val="FFFFFF"/>
              </a:solidFill>
            </a:endParaRPr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6008F35F-D16F-4570-858B-EF57288370A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5380026"/>
            <a:ext cx="6438645" cy="1135074"/>
          </a:xfrm>
        </p:spPr>
        <p:txBody>
          <a:bodyPr>
            <a:normAutofit/>
          </a:bodyPr>
          <a:lstStyle/>
          <a:p>
            <a:r>
              <a:rPr lang="ja-JP" altLang="en-US" sz="2400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新年活动</a:t>
            </a:r>
            <a:endParaRPr lang="en-US" sz="2400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Date Placeholder 5">
            <a:extLst>
              <a:ext uri="{FF2B5EF4-FFF2-40B4-BE49-F238E27FC236}">
                <a16:creationId xmlns:a16="http://schemas.microsoft.com/office/drawing/2014/main" id="{3D1D4B3D-57E1-48DC-8893-7A0F4B7B45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6CC22FB6-B329-4B7D-9B64-714067437B3E}" type="datetime1">
              <a:rPr lang="en-US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pPr>
                <a:spcAft>
                  <a:spcPts val="600"/>
                </a:spcAft>
              </a:pPr>
              <a:t>6/1/2023</a:t>
            </a:fld>
            <a:endParaRPr lang="en-US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Footer Placeholder 6">
            <a:extLst>
              <a:ext uri="{FF2B5EF4-FFF2-40B4-BE49-F238E27FC236}">
                <a16:creationId xmlns:a16="http://schemas.microsoft.com/office/drawing/2014/main" id="{8DDD8900-A83D-4240-8B92-6791F8BFF2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r>
              <a:rPr lang="en-US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Sample Footer Text</a:t>
            </a:r>
          </a:p>
        </p:txBody>
      </p:sp>
      <p:sp>
        <p:nvSpPr>
          <p:cNvPr id="18" name="Slide Number Placeholder 9">
            <a:extLst>
              <a:ext uri="{FF2B5EF4-FFF2-40B4-BE49-F238E27FC236}">
                <a16:creationId xmlns:a16="http://schemas.microsoft.com/office/drawing/2014/main" id="{189828D3-A563-4315-9B1D-6D0BE69B2F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45C5C030-0550-4584-9C82-E35DF7DBC581}" type="slidenum">
              <a:rPr lang="en-US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pPr>
                <a:spcAft>
                  <a:spcPts val="600"/>
                </a:spcAft>
              </a:pPr>
              <a:t>2</a:t>
            </a:fld>
            <a:endParaRPr lang="en-US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317977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hotel room with a bed and chair&#10;&#10;Description automatically generated with low confidence">
            <a:extLst>
              <a:ext uri="{FF2B5EF4-FFF2-40B4-BE49-F238E27FC236}">
                <a16:creationId xmlns:a16="http://schemas.microsoft.com/office/drawing/2014/main" id="{750EABD6-1D05-3D99-A0E0-CB8576FB8F5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/>
          <a:stretch/>
        </p:blipFill>
        <p:spPr>
          <a:xfrm>
            <a:off x="3967702" y="0"/>
            <a:ext cx="8224298" cy="2718912"/>
          </a:xfrm>
          <a:prstGeom prst="rect">
            <a:avLst/>
          </a:prstGeom>
          <a:noFill/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440868F-02AB-B052-AF35-E6A3F339372A}"/>
              </a:ext>
            </a:extLst>
          </p:cNvPr>
          <p:cNvSpPr txBox="1"/>
          <p:nvPr/>
        </p:nvSpPr>
        <p:spPr>
          <a:xfrm>
            <a:off x="2365183" y="0"/>
            <a:ext cx="4833620" cy="3470167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</a:pPr>
            <a:r>
              <a:rPr lang="ja-JP" altLang="en-US" sz="3600" b="1" i="0" u="none" strike="noStrike" cap="all" spc="300" dirty="0">
                <a:solidFill>
                  <a:srgbClr val="FFFFFF"/>
                </a:solidFill>
                <a:effectLst/>
                <a:highlight>
                  <a:srgbClr val="000000"/>
                </a:highlight>
                <a:latin typeface="+mj-lt"/>
                <a:ea typeface="+mj-ea"/>
                <a:cs typeface="+mj-cs"/>
              </a:rPr>
              <a:t>客房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6008F35F-D16F-4570-858B-EF57288370A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3428999" y="1002159"/>
            <a:ext cx="9524999" cy="564596"/>
          </a:xfrm>
        </p:spPr>
        <p:txBody>
          <a:bodyPr anchor="ctr">
            <a:normAutofit/>
          </a:bodyPr>
          <a:lstStyle/>
          <a:p>
            <a:r>
              <a:rPr lang="en-US" altLang="ja-JP" sz="2400" b="1" dirty="0"/>
              <a:t>1 </a:t>
            </a:r>
            <a:r>
              <a:rPr lang="ja-JP" altLang="en-US" sz="2400" b="1" dirty="0"/>
              <a:t>张大床  </a:t>
            </a:r>
            <a:r>
              <a:rPr lang="en-GB" altLang="ja-JP" sz="2400" b="1" dirty="0"/>
              <a:t>3,000 </a:t>
            </a:r>
            <a:r>
              <a:rPr lang="ja-JP" altLang="en-US" sz="2400" b="1" dirty="0"/>
              <a:t>元</a:t>
            </a:r>
            <a:endParaRPr lang="en-US" sz="2400" b="1" dirty="0"/>
          </a:p>
        </p:txBody>
      </p:sp>
      <p:sp>
        <p:nvSpPr>
          <p:cNvPr id="12" name="Date Placeholder 5">
            <a:extLst>
              <a:ext uri="{FF2B5EF4-FFF2-40B4-BE49-F238E27FC236}">
                <a16:creationId xmlns:a16="http://schemas.microsoft.com/office/drawing/2014/main" id="{04E35474-1A9A-4F0C-82BB-186980BFD4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49483DAD-E936-402F-93F3-7AF2B2F9CEE5}" type="datetime1">
              <a:rPr lang="en-US" smtClean="0"/>
              <a:pPr>
                <a:spcAft>
                  <a:spcPts val="600"/>
                </a:spcAft>
              </a:pPr>
              <a:t>6/1/2023</a:t>
            </a:fld>
            <a:endParaRPr lang="en-US"/>
          </a:p>
        </p:txBody>
      </p:sp>
      <p:sp>
        <p:nvSpPr>
          <p:cNvPr id="14" name="Footer Placeholder 6">
            <a:extLst>
              <a:ext uri="{FF2B5EF4-FFF2-40B4-BE49-F238E27FC236}">
                <a16:creationId xmlns:a16="http://schemas.microsoft.com/office/drawing/2014/main" id="{11199D09-9DAC-4D8F-8067-411B9B5FC8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16" name="Slide Number Placeholder 8">
            <a:extLst>
              <a:ext uri="{FF2B5EF4-FFF2-40B4-BE49-F238E27FC236}">
                <a16:creationId xmlns:a16="http://schemas.microsoft.com/office/drawing/2014/main" id="{4643FDF9-4F10-41D0-B36B-A0E7E18109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45C5C030-0550-4584-9C82-E35DF7DBC581}" type="slidenum">
              <a:rPr lang="en-US" smtClean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3DB4573-3566-43D3-A700-D8CC156081B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34914" y="2736326"/>
            <a:ext cx="5957088" cy="4121672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27D77412-FBE1-794E-B6FC-A5531255D9B5}"/>
              </a:ext>
            </a:extLst>
          </p:cNvPr>
          <p:cNvSpPr txBox="1"/>
          <p:nvPr/>
        </p:nvSpPr>
        <p:spPr>
          <a:xfrm>
            <a:off x="3422385" y="2178843"/>
            <a:ext cx="611455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sz="2400"/>
              <a:t>元</a:t>
            </a:r>
            <a:endParaRPr lang="en-GB" sz="2400" dirty="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92F5FFAF-6FBB-3B01-5F89-C1FD4ADD510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732" y="2736327"/>
            <a:ext cx="6191182" cy="4121673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8816A6B8-3905-3CD6-1717-E93897158F7C}"/>
              </a:ext>
            </a:extLst>
          </p:cNvPr>
          <p:cNvSpPr txBox="1"/>
          <p:nvPr/>
        </p:nvSpPr>
        <p:spPr>
          <a:xfrm>
            <a:off x="43732" y="1621361"/>
            <a:ext cx="611852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sz="2400" b="1" dirty="0"/>
              <a:t>客房（</a:t>
            </a:r>
            <a:r>
              <a:rPr lang="en-US" altLang="zh-CN" sz="2400" b="1" dirty="0"/>
              <a:t>2 </a:t>
            </a:r>
            <a:r>
              <a:rPr lang="zh-CN" altLang="en-US" sz="2400" b="1" dirty="0"/>
              <a:t>张单人床）</a:t>
            </a:r>
            <a:r>
              <a:rPr lang="en-GB" altLang="zh-CN" sz="2400" b="1" dirty="0"/>
              <a:t>1,500</a:t>
            </a:r>
            <a:r>
              <a:rPr kumimoji="0" lang="zh-CN" altLang="en-US" sz="2400" b="1" i="0" u="none" strike="noStrike" cap="none" normalizeH="0" baseline="0" dirty="0">
                <a:ln>
                  <a:noFill/>
                </a:ln>
                <a:solidFill>
                  <a:srgbClr val="202124"/>
                </a:solidFill>
                <a:effectLst/>
                <a:latin typeface="inherit"/>
              </a:rPr>
              <a:t>元</a:t>
            </a:r>
            <a:endParaRPr lang="en-GB" sz="2400" b="1" dirty="0"/>
          </a:p>
        </p:txBody>
      </p:sp>
      <p:sp>
        <p:nvSpPr>
          <p:cNvPr id="20" name="Rectangle 1">
            <a:extLst>
              <a:ext uri="{FF2B5EF4-FFF2-40B4-BE49-F238E27FC236}">
                <a16:creationId xmlns:a16="http://schemas.microsoft.com/office/drawing/2014/main" id="{083DACB3-CAD8-A8EE-5DE2-6DF9EAE1D7E6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79864"/>
            <a:ext cx="27252" cy="97471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12696" rIns="0" bIns="-12696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zh-CN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endParaRPr kumimoji="0" lang="zh-CN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EFB42173-98DD-DFB8-8404-5864BC624CBD}"/>
              </a:ext>
            </a:extLst>
          </p:cNvPr>
          <p:cNvSpPr txBox="1"/>
          <p:nvPr/>
        </p:nvSpPr>
        <p:spPr>
          <a:xfrm>
            <a:off x="-22528" y="2198497"/>
            <a:ext cx="611852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sz="2400" dirty="0"/>
              <a:t>客房（</a:t>
            </a:r>
            <a:r>
              <a:rPr lang="en-US" altLang="zh-CN" sz="2400" dirty="0"/>
              <a:t>1 </a:t>
            </a:r>
            <a:r>
              <a:rPr lang="zh-CN" altLang="en-US" sz="2400" dirty="0"/>
              <a:t>张特大床）</a:t>
            </a:r>
            <a:r>
              <a:rPr lang="en-GB" altLang="zh-CN" sz="2400" dirty="0"/>
              <a:t>2,500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6591180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85A740A-14F0-FB0E-FF1B-ED1B79729941}"/>
              </a:ext>
            </a:extLst>
          </p:cNvPr>
          <p:cNvSpPr txBox="1"/>
          <p:nvPr/>
        </p:nvSpPr>
        <p:spPr>
          <a:xfrm>
            <a:off x="145112" y="860619"/>
            <a:ext cx="6094674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/>
              <a:t>In Room Delivery Menu</a:t>
            </a:r>
          </a:p>
          <a:p>
            <a:r>
              <a:rPr lang="ja-JP" altLang="en-US" sz="2800" dirty="0"/>
              <a:t>送餐服务</a:t>
            </a:r>
            <a:endParaRPr lang="en-GB" sz="28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F76F71E-72EF-4534-14D6-C8101D68E61A}"/>
              </a:ext>
            </a:extLst>
          </p:cNvPr>
          <p:cNvSpPr txBox="1"/>
          <p:nvPr/>
        </p:nvSpPr>
        <p:spPr>
          <a:xfrm>
            <a:off x="81501" y="1860116"/>
            <a:ext cx="6094674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ja-JP" altLang="en-US" dirty="0"/>
              <a:t>欧陆式早餐 </a:t>
            </a:r>
            <a:r>
              <a:rPr lang="en-US" altLang="ja-JP" dirty="0"/>
              <a:t> </a:t>
            </a:r>
            <a:r>
              <a:rPr lang="en-GB" dirty="0"/>
              <a:t>Continental                                           258</a:t>
            </a:r>
          </a:p>
          <a:p>
            <a:r>
              <a:rPr lang="ja-JP" altLang="en-US" dirty="0"/>
              <a:t>新鲜果汁：橙汁，西瓜汁，黄瓜汁，苹果汁，胡萝卜汁 </a:t>
            </a:r>
            <a:r>
              <a:rPr lang="en-GB" dirty="0"/>
              <a:t>Fresh Juice： Orange, Watermelon, Cucumber, Apple, Carrot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4BFDDC3-28F4-B79C-ABCD-88F4A17211A1}"/>
              </a:ext>
            </a:extLst>
          </p:cNvPr>
          <p:cNvSpPr txBox="1"/>
          <p:nvPr/>
        </p:nvSpPr>
        <p:spPr>
          <a:xfrm>
            <a:off x="0" y="3060445"/>
            <a:ext cx="6094674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ja-JP" altLang="en-US" dirty="0"/>
              <a:t>香槟早餐（两人餐 </a:t>
            </a:r>
            <a:r>
              <a:rPr lang="en-GB" dirty="0"/>
              <a:t>Champagne Breakfast (For </a:t>
            </a:r>
            <a:r>
              <a:rPr lang="en-GB"/>
              <a:t>Two) 290</a:t>
            </a:r>
            <a:endParaRPr lang="en-GB" dirty="0"/>
          </a:p>
          <a:p>
            <a:r>
              <a:rPr lang="en-GB" dirty="0"/>
              <a:t> </a:t>
            </a:r>
            <a:r>
              <a:rPr lang="ja-JP" altLang="en-US" dirty="0"/>
              <a:t>新鲜果汁：橙汁，西瓜汁，黄瓜汁，菠萝汁，苹果汁，胡萝卜汁</a:t>
            </a:r>
            <a:endParaRPr lang="en-GB" altLang="ja-JP" dirty="0"/>
          </a:p>
          <a:p>
            <a:r>
              <a:rPr lang="ja-JP" altLang="en-US" dirty="0"/>
              <a:t> </a:t>
            </a:r>
            <a:r>
              <a:rPr lang="en-GB" dirty="0"/>
              <a:t>Fresh Juice: Orange, Watermelon, Cucumber, Pineapple, Apple, Carrot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4384F82-FF80-E0E8-2319-2106518972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34567" y="49537"/>
            <a:ext cx="5957433" cy="35303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033155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102</TotalTime>
  <Words>193</Words>
  <Application>Microsoft Office PowerPoint</Application>
  <PresentationFormat>Widescreen</PresentationFormat>
  <Paragraphs>27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Arial</vt:lpstr>
      <vt:lpstr>Century Gothic</vt:lpstr>
      <vt:lpstr>inherit</vt:lpstr>
      <vt:lpstr>Wingdings 3</vt:lpstr>
      <vt:lpstr>Ion</vt:lpstr>
      <vt:lpstr>PowerPoint Presentation</vt:lpstr>
      <vt:lpstr>东京凯悦酒店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Estera Lautarescu (2122252)</dc:creator>
  <cp:lastModifiedBy>Estera Lautarescu (2122252)</cp:lastModifiedBy>
  <cp:revision>2</cp:revision>
  <dcterms:created xsi:type="dcterms:W3CDTF">2023-05-31T23:28:15Z</dcterms:created>
  <dcterms:modified xsi:type="dcterms:W3CDTF">2023-06-01T10:02:57Z</dcterms:modified>
</cp:coreProperties>
</file>