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9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1" d="100"/>
          <a:sy n="111" d="100"/>
        </p:scale>
        <p:origin x="-156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25AE17C7-B787-4E50-994D-5E804113A1E9}" type="datetime4">
              <a:rPr lang="en-US" smtClean="0"/>
              <a:pPr/>
              <a:t>November 11, 2015</a:t>
            </a:fld>
            <a:endParaRPr lang="en-US" dirty="0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995D68B-21AC-438B-BECE-4F17DA129F19}" type="datetime4">
              <a:rPr lang="en-US" smtClean="0"/>
              <a:pPr/>
              <a:t>November 11, 2015</a:t>
            </a:fld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F0FCF-2EA5-4FF5-AF14-1CA9C8854AAB}" type="datetime4">
              <a:rPr lang="en-US" smtClean="0"/>
              <a:pPr/>
              <a:t>November 11, 2015</a:t>
            </a:fld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9E781C6-1634-4A56-B2BE-62150BE83935}" type="datetime4">
              <a:rPr lang="en-US" smtClean="0"/>
              <a:pPr/>
              <a:t>November 11, 2015</a:t>
            </a:fld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A9372AC2-3C75-4F5F-A929-48958086FE36}" type="datetime4">
              <a:rPr lang="en-US" smtClean="0"/>
              <a:pPr/>
              <a:t>November 11, 2015</a:t>
            </a:fld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9CF4-4C1A-45DC-BADA-6EFF91CB9ABB}" type="datetime4">
              <a:rPr lang="en-US" smtClean="0"/>
              <a:pPr/>
              <a:t>November 11, 2015</a:t>
            </a:fld>
            <a:endParaRPr lang="en-US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51C0-B478-4858-ABC7-96406A1C0480}" type="datetime4">
              <a:rPr lang="en-US" smtClean="0"/>
              <a:pPr/>
              <a:t>November 11, 2015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867641A-9D94-4BD6-862F-F651067079BC}" type="datetime4">
              <a:rPr lang="en-US" smtClean="0"/>
              <a:pPr/>
              <a:t>November 11, 2015</a:t>
            </a:fld>
            <a:endParaRPr lang="en-US" dirty="0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D74F0C02-0EF4-4745-9D82-E8D3F59464E3}" type="datetime4">
              <a:rPr lang="en-US" smtClean="0"/>
              <a:pPr/>
              <a:t>November 11, 2015</a:t>
            </a:fld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D7A28-FA93-4136-BDC1-BCCB2687E678}" type="datetimeFigureOut">
              <a:rPr lang="en-US" smtClean="0"/>
              <a:pPr/>
              <a:t>11/11/15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FBC0-13B8-4B1E-B170-BBEED4A77C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D7A28-FA93-4136-BDC1-BCCB2687E678}" type="datetimeFigureOut">
              <a:rPr lang="en-US" smtClean="0"/>
              <a:pPr/>
              <a:t>11/11/15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FBC0-13B8-4B1E-B170-BBEED4A77C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87367800-479D-41B0-B3F2-2DCE95BA1381}" type="datetime4">
              <a:rPr lang="en-US" smtClean="0"/>
              <a:pPr/>
              <a:t>November 11, 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10" r:id="rId1"/>
    <p:sldLayoutId id="2147484211" r:id="rId2"/>
    <p:sldLayoutId id="2147484212" r:id="rId3"/>
    <p:sldLayoutId id="2147484213" r:id="rId4"/>
    <p:sldLayoutId id="2147484214" r:id="rId5"/>
    <p:sldLayoutId id="2147484215" r:id="rId6"/>
    <p:sldLayoutId id="2147484216" r:id="rId7"/>
    <p:sldLayoutId id="2147484217" r:id="rId8"/>
    <p:sldLayoutId id="2147484218" r:id="rId9"/>
    <p:sldLayoutId id="2147484219" r:id="rId10"/>
    <p:sldLayoutId id="2147484220" r:id="rId11"/>
  </p:sldLayoutIdLst>
  <p:hf sldNum="0" hdr="0" ftr="0" dt="0"/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Adam-James Laveaux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Amplifier </a:t>
            </a:r>
            <a:r>
              <a:rPr lang="en-US" dirty="0" err="1" smtClean="0"/>
              <a:t>Mic</a:t>
            </a:r>
            <a:r>
              <a:rPr lang="en-US" dirty="0" smtClean="0"/>
              <a:t> Technique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38118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icingfail.jpg~original.jpeg"/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06" y="327207"/>
            <a:ext cx="8128000" cy="6096000"/>
          </a:xfrm>
          <a:prstGeom prst="rect">
            <a:avLst/>
          </a:prstGeom>
          <a:effectLst>
            <a:outerShdw blurRad="50800" dist="38100" dir="2700000" algn="tl" rotWithShape="0">
              <a:schemeClr val="tx1">
                <a:alpha val="43000"/>
              </a:schemeClr>
            </a:outerShdw>
            <a:softEdge rad="25400"/>
          </a:effectLst>
        </p:spPr>
      </p:pic>
    </p:spTree>
    <p:extLst>
      <p:ext uri="{BB962C8B-B14F-4D97-AF65-F5344CB8AC3E}">
        <p14:creationId xmlns:p14="http://schemas.microsoft.com/office/powerpoint/2010/main" val="3202097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al9000MicingDiagramLateralStyle.jpg~original.jpeg"/>
          <p:cNvPicPr>
            <a:picLocks noChangeAspect="1"/>
          </p:cNvPicPr>
          <p:nvPr/>
        </p:nvPicPr>
        <p:blipFill>
          <a:blip r:embed="rId2">
            <a:alphaModFix amt="9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765" y="266462"/>
            <a:ext cx="7785100" cy="636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750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mps_4.jpg"/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alphaModFix amt="7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3482" y="340026"/>
            <a:ext cx="5397500" cy="61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173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peaker Diagr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33667"/>
            <a:ext cx="9144000" cy="431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378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uitar_amp_miking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308" y="288633"/>
            <a:ext cx="6868905" cy="6340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7069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 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Tie.thmx</Template>
  <TotalTime>25</TotalTime>
  <Words>7</Words>
  <Application>Microsoft Macintosh PowerPoint</Application>
  <PresentationFormat>On-screen Show (4:3)</PresentationFormat>
  <Paragraphs>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Black Tie</vt:lpstr>
      <vt:lpstr>Amplifier Mic Technique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Amplifier Mic Technique</dc:title>
  <dc:creator>AJ</dc:creator>
  <cp:lastModifiedBy>AJ</cp:lastModifiedBy>
  <cp:revision>2</cp:revision>
  <dcterms:created xsi:type="dcterms:W3CDTF">2015-11-11T15:38:34Z</dcterms:created>
  <dcterms:modified xsi:type="dcterms:W3CDTF">2015-11-11T16:04:11Z</dcterms:modified>
</cp:coreProperties>
</file>