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5"/>
  </p:notesMasterIdLst>
  <p:sldIdLst>
    <p:sldId id="256" r:id="rId2"/>
    <p:sldId id="268" r:id="rId3"/>
    <p:sldId id="257" r:id="rId4"/>
    <p:sldId id="258" r:id="rId5"/>
    <p:sldId id="259" r:id="rId6"/>
    <p:sldId id="260" r:id="rId7"/>
    <p:sldId id="261" r:id="rId8"/>
    <p:sldId id="262" r:id="rId9"/>
    <p:sldId id="263" r:id="rId10"/>
    <p:sldId id="264"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6441" autoAdjust="0"/>
  </p:normalViewPr>
  <p:slideViewPr>
    <p:cSldViewPr snapToGrid="0">
      <p:cViewPr varScale="1">
        <p:scale>
          <a:sx n="71" d="100"/>
          <a:sy n="71" d="100"/>
        </p:scale>
        <p:origin x="437"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10.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6.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8.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10.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3A3471-FEA2-4655-8C92-30091D9CD82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B27E6D1-375C-46CB-BAC7-D66B2B20B0A8}">
      <dgm:prSet/>
      <dgm:spPr/>
      <dgm:t>
        <a:bodyPr/>
        <a:lstStyle/>
        <a:p>
          <a:r>
            <a:rPr lang="en-US">
              <a:latin typeface="Times New Roman" panose="02020603050405020304" pitchFamily="18" charset="0"/>
              <a:cs typeface="Times New Roman" panose="02020603050405020304" pitchFamily="18" charset="0"/>
            </a:rPr>
            <a:t>Introduction</a:t>
          </a:r>
        </a:p>
      </dgm:t>
    </dgm:pt>
    <dgm:pt modelId="{D74E0117-9C69-4116-961C-A7118BF16066}" type="parTrans" cxnId="{AB6C36F6-435F-4D67-823D-797A05053616}">
      <dgm:prSet/>
      <dgm:spPr/>
      <dgm:t>
        <a:bodyPr/>
        <a:lstStyle/>
        <a:p>
          <a:endParaRPr lang="en-US">
            <a:latin typeface="Times New Roman" panose="02020603050405020304" pitchFamily="18" charset="0"/>
            <a:cs typeface="Times New Roman" panose="02020603050405020304" pitchFamily="18" charset="0"/>
          </a:endParaRPr>
        </a:p>
      </dgm:t>
    </dgm:pt>
    <dgm:pt modelId="{75CA9E7E-1546-4FE6-89B1-B546B9D8C36B}" type="sibTrans" cxnId="{AB6C36F6-435F-4D67-823D-797A05053616}">
      <dgm:prSet/>
      <dgm:spPr/>
      <dgm:t>
        <a:bodyPr/>
        <a:lstStyle/>
        <a:p>
          <a:endParaRPr lang="en-US">
            <a:latin typeface="Times New Roman" panose="02020603050405020304" pitchFamily="18" charset="0"/>
            <a:cs typeface="Times New Roman" panose="02020603050405020304" pitchFamily="18" charset="0"/>
          </a:endParaRPr>
        </a:p>
      </dgm:t>
    </dgm:pt>
    <dgm:pt modelId="{1D3EBC90-39E2-4406-A431-126663239635}">
      <dgm:prSet/>
      <dgm:spPr/>
      <dgm:t>
        <a:bodyPr/>
        <a:lstStyle/>
        <a:p>
          <a:r>
            <a:rPr lang="en-US">
              <a:latin typeface="Times New Roman" panose="02020603050405020304" pitchFamily="18" charset="0"/>
              <a:cs typeface="Times New Roman" panose="02020603050405020304" pitchFamily="18" charset="0"/>
            </a:rPr>
            <a:t>Cultural Relevance in Global Business Interactions</a:t>
          </a:r>
        </a:p>
      </dgm:t>
    </dgm:pt>
    <dgm:pt modelId="{3F507C21-1AE5-40FD-9C99-3659C4EE4EC3}" type="parTrans" cxnId="{05A18649-A19D-482D-ACC6-C99034CBF317}">
      <dgm:prSet/>
      <dgm:spPr/>
      <dgm:t>
        <a:bodyPr/>
        <a:lstStyle/>
        <a:p>
          <a:endParaRPr lang="en-US">
            <a:latin typeface="Times New Roman" panose="02020603050405020304" pitchFamily="18" charset="0"/>
            <a:cs typeface="Times New Roman" panose="02020603050405020304" pitchFamily="18" charset="0"/>
          </a:endParaRPr>
        </a:p>
      </dgm:t>
    </dgm:pt>
    <dgm:pt modelId="{1646CC62-93F1-4E95-80EF-E47B0B16C693}" type="sibTrans" cxnId="{05A18649-A19D-482D-ACC6-C99034CBF317}">
      <dgm:prSet/>
      <dgm:spPr/>
      <dgm:t>
        <a:bodyPr/>
        <a:lstStyle/>
        <a:p>
          <a:endParaRPr lang="en-US">
            <a:latin typeface="Times New Roman" panose="02020603050405020304" pitchFamily="18" charset="0"/>
            <a:cs typeface="Times New Roman" panose="02020603050405020304" pitchFamily="18" charset="0"/>
          </a:endParaRPr>
        </a:p>
      </dgm:t>
    </dgm:pt>
    <dgm:pt modelId="{B8417AC8-DF60-4970-BE91-9DD81243299E}">
      <dgm:prSet/>
      <dgm:spPr/>
      <dgm:t>
        <a:bodyPr/>
        <a:lstStyle/>
        <a:p>
          <a:r>
            <a:rPr lang="en-US" dirty="0">
              <a:latin typeface="Times New Roman" panose="02020603050405020304" pitchFamily="18" charset="0"/>
              <a:cs typeface="Times New Roman" panose="02020603050405020304" pitchFamily="18" charset="0"/>
            </a:rPr>
            <a:t>UK Business Practices Cultural Characteristics.</a:t>
          </a:r>
        </a:p>
      </dgm:t>
    </dgm:pt>
    <dgm:pt modelId="{9FB321C6-3ECA-4E06-9AF3-4650B9388A10}" type="parTrans" cxnId="{BFBAA03B-625C-4682-AE10-F374763F2636}">
      <dgm:prSet/>
      <dgm:spPr/>
      <dgm:t>
        <a:bodyPr/>
        <a:lstStyle/>
        <a:p>
          <a:endParaRPr lang="en-US">
            <a:latin typeface="Times New Roman" panose="02020603050405020304" pitchFamily="18" charset="0"/>
            <a:cs typeface="Times New Roman" panose="02020603050405020304" pitchFamily="18" charset="0"/>
          </a:endParaRPr>
        </a:p>
      </dgm:t>
    </dgm:pt>
    <dgm:pt modelId="{C528A2F5-6755-4552-9852-6999226C5184}" type="sibTrans" cxnId="{BFBAA03B-625C-4682-AE10-F374763F2636}">
      <dgm:prSet/>
      <dgm:spPr/>
      <dgm:t>
        <a:bodyPr/>
        <a:lstStyle/>
        <a:p>
          <a:endParaRPr lang="en-US">
            <a:latin typeface="Times New Roman" panose="02020603050405020304" pitchFamily="18" charset="0"/>
            <a:cs typeface="Times New Roman" panose="02020603050405020304" pitchFamily="18" charset="0"/>
          </a:endParaRPr>
        </a:p>
      </dgm:t>
    </dgm:pt>
    <dgm:pt modelId="{140BE1B4-E8EF-4D57-BBED-32D54A24872E}">
      <dgm:prSet/>
      <dgm:spPr/>
      <dgm:t>
        <a:bodyPr/>
        <a:lstStyle/>
        <a:p>
          <a:r>
            <a:rPr lang="en-US">
              <a:latin typeface="Times New Roman" panose="02020603050405020304" pitchFamily="18" charset="0"/>
              <a:cs typeface="Times New Roman" panose="02020603050405020304" pitchFamily="18" charset="0"/>
            </a:rPr>
            <a:t>Business Characteristics of the Chinese Culture</a:t>
          </a:r>
        </a:p>
      </dgm:t>
    </dgm:pt>
    <dgm:pt modelId="{B510CD4E-978D-4210-86DC-7DF86CD7D087}" type="parTrans" cxnId="{39E76333-6426-49E5-BF13-3CE4E8B7C71E}">
      <dgm:prSet/>
      <dgm:spPr/>
      <dgm:t>
        <a:bodyPr/>
        <a:lstStyle/>
        <a:p>
          <a:endParaRPr lang="en-US">
            <a:latin typeface="Times New Roman" panose="02020603050405020304" pitchFamily="18" charset="0"/>
            <a:cs typeface="Times New Roman" panose="02020603050405020304" pitchFamily="18" charset="0"/>
          </a:endParaRPr>
        </a:p>
      </dgm:t>
    </dgm:pt>
    <dgm:pt modelId="{AA7906D5-8957-4EE0-9C8D-090B61FC27BC}" type="sibTrans" cxnId="{39E76333-6426-49E5-BF13-3CE4E8B7C71E}">
      <dgm:prSet/>
      <dgm:spPr/>
      <dgm:t>
        <a:bodyPr/>
        <a:lstStyle/>
        <a:p>
          <a:endParaRPr lang="en-US">
            <a:latin typeface="Times New Roman" panose="02020603050405020304" pitchFamily="18" charset="0"/>
            <a:cs typeface="Times New Roman" panose="02020603050405020304" pitchFamily="18" charset="0"/>
          </a:endParaRPr>
        </a:p>
      </dgm:t>
    </dgm:pt>
    <dgm:pt modelId="{994745C7-519A-4C8E-8CB9-3CED975A1ECB}">
      <dgm:prSet/>
      <dgm:spPr/>
      <dgm:t>
        <a:bodyPr/>
        <a:lstStyle/>
        <a:p>
          <a:r>
            <a:rPr lang="en-US" dirty="0">
              <a:latin typeface="Times New Roman" panose="02020603050405020304" pitchFamily="18" charset="0"/>
              <a:cs typeface="Times New Roman" panose="02020603050405020304" pitchFamily="18" charset="0"/>
            </a:rPr>
            <a:t>The Hofstede Cultural Dimensions Theory</a:t>
          </a:r>
        </a:p>
      </dgm:t>
    </dgm:pt>
    <dgm:pt modelId="{6C94BE0E-D1B2-423C-91E5-FB90FDE1513D}" type="parTrans" cxnId="{FAA2F45D-0D39-47C3-AB2C-207A12918DE0}">
      <dgm:prSet/>
      <dgm:spPr/>
      <dgm:t>
        <a:bodyPr/>
        <a:lstStyle/>
        <a:p>
          <a:endParaRPr lang="en-US">
            <a:latin typeface="Times New Roman" panose="02020603050405020304" pitchFamily="18" charset="0"/>
            <a:cs typeface="Times New Roman" panose="02020603050405020304" pitchFamily="18" charset="0"/>
          </a:endParaRPr>
        </a:p>
      </dgm:t>
    </dgm:pt>
    <dgm:pt modelId="{E15D4482-1965-4ADE-A24E-F6049234A256}" type="sibTrans" cxnId="{FAA2F45D-0D39-47C3-AB2C-207A12918DE0}">
      <dgm:prSet/>
      <dgm:spPr/>
      <dgm:t>
        <a:bodyPr/>
        <a:lstStyle/>
        <a:p>
          <a:endParaRPr lang="en-US">
            <a:latin typeface="Times New Roman" panose="02020603050405020304" pitchFamily="18" charset="0"/>
            <a:cs typeface="Times New Roman" panose="02020603050405020304" pitchFamily="18" charset="0"/>
          </a:endParaRPr>
        </a:p>
      </dgm:t>
    </dgm:pt>
    <dgm:pt modelId="{ACFB581D-D37F-4F91-9764-D4A1F6B05B14}">
      <dgm:prSet/>
      <dgm:spPr/>
      <dgm:t>
        <a:bodyPr/>
        <a:lstStyle/>
        <a:p>
          <a:r>
            <a:rPr lang="en-US" dirty="0">
              <a:latin typeface="Times New Roman" panose="02020603050405020304" pitchFamily="18" charset="0"/>
              <a:cs typeface="Times New Roman" panose="02020603050405020304" pitchFamily="18" charset="0"/>
            </a:rPr>
            <a:t>High-Context and Low-Context Communication Theory of Hall</a:t>
          </a:r>
        </a:p>
      </dgm:t>
    </dgm:pt>
    <dgm:pt modelId="{3BEB1A84-3C79-432A-9F49-F189465213EC}" type="parTrans" cxnId="{1CE0388E-2E85-4CF6-ACC9-EF819BE639C7}">
      <dgm:prSet/>
      <dgm:spPr/>
      <dgm:t>
        <a:bodyPr/>
        <a:lstStyle/>
        <a:p>
          <a:endParaRPr lang="en-US">
            <a:latin typeface="Times New Roman" panose="02020603050405020304" pitchFamily="18" charset="0"/>
            <a:cs typeface="Times New Roman" panose="02020603050405020304" pitchFamily="18" charset="0"/>
          </a:endParaRPr>
        </a:p>
      </dgm:t>
    </dgm:pt>
    <dgm:pt modelId="{D6BF64A7-FA2A-43FF-9187-AD3D0889CC64}" type="sibTrans" cxnId="{1CE0388E-2E85-4CF6-ACC9-EF819BE639C7}">
      <dgm:prSet/>
      <dgm:spPr/>
      <dgm:t>
        <a:bodyPr/>
        <a:lstStyle/>
        <a:p>
          <a:endParaRPr lang="en-US">
            <a:latin typeface="Times New Roman" panose="02020603050405020304" pitchFamily="18" charset="0"/>
            <a:cs typeface="Times New Roman" panose="02020603050405020304" pitchFamily="18" charset="0"/>
          </a:endParaRPr>
        </a:p>
      </dgm:t>
    </dgm:pt>
    <dgm:pt modelId="{32D15B01-E0FA-4549-BA9B-BE2B69432828}">
      <dgm:prSet/>
      <dgm:spPr/>
      <dgm:t>
        <a:bodyPr/>
        <a:lstStyle/>
        <a:p>
          <a:r>
            <a:rPr lang="en-US">
              <a:latin typeface="Times New Roman" panose="02020603050405020304" pitchFamily="18" charset="0"/>
              <a:cs typeface="Times New Roman" panose="02020603050405020304" pitchFamily="18" charset="0"/>
            </a:rPr>
            <a:t>Cross-Cultural Negotiation Cultural Challenges</a:t>
          </a:r>
        </a:p>
      </dgm:t>
    </dgm:pt>
    <dgm:pt modelId="{49E623E8-921E-4EAB-995D-16309A0FB99A}" type="parTrans" cxnId="{40100B52-FEE6-4F9B-8256-00066012A216}">
      <dgm:prSet/>
      <dgm:spPr/>
      <dgm:t>
        <a:bodyPr/>
        <a:lstStyle/>
        <a:p>
          <a:endParaRPr lang="en-US">
            <a:latin typeface="Times New Roman" panose="02020603050405020304" pitchFamily="18" charset="0"/>
            <a:cs typeface="Times New Roman" panose="02020603050405020304" pitchFamily="18" charset="0"/>
          </a:endParaRPr>
        </a:p>
      </dgm:t>
    </dgm:pt>
    <dgm:pt modelId="{3052A604-DA77-438E-BBF2-9659C192EA6E}" type="sibTrans" cxnId="{40100B52-FEE6-4F9B-8256-00066012A216}">
      <dgm:prSet/>
      <dgm:spPr/>
      <dgm:t>
        <a:bodyPr/>
        <a:lstStyle/>
        <a:p>
          <a:endParaRPr lang="en-US">
            <a:latin typeface="Times New Roman" panose="02020603050405020304" pitchFamily="18" charset="0"/>
            <a:cs typeface="Times New Roman" panose="02020603050405020304" pitchFamily="18" charset="0"/>
          </a:endParaRPr>
        </a:p>
      </dgm:t>
    </dgm:pt>
    <dgm:pt modelId="{25DA779B-1FDF-4BBB-B04C-AD42F98FBD00}">
      <dgm:prSet/>
      <dgm:spPr/>
      <dgm:t>
        <a:bodyPr/>
        <a:lstStyle/>
        <a:p>
          <a:r>
            <a:rPr lang="en-US">
              <a:latin typeface="Times New Roman" panose="02020603050405020304" pitchFamily="18" charset="0"/>
              <a:cs typeface="Times New Roman" panose="02020603050405020304" pitchFamily="18" charset="0"/>
            </a:rPr>
            <a:t>Successful Cross-Cultural Negotiations</a:t>
          </a:r>
        </a:p>
      </dgm:t>
    </dgm:pt>
    <dgm:pt modelId="{AABF1E1C-6298-46C1-A4D2-76AC44BA7469}" type="parTrans" cxnId="{A6251B17-CB74-4C23-B56B-29F28710C591}">
      <dgm:prSet/>
      <dgm:spPr/>
      <dgm:t>
        <a:bodyPr/>
        <a:lstStyle/>
        <a:p>
          <a:endParaRPr lang="en-US">
            <a:latin typeface="Times New Roman" panose="02020603050405020304" pitchFamily="18" charset="0"/>
            <a:cs typeface="Times New Roman" panose="02020603050405020304" pitchFamily="18" charset="0"/>
          </a:endParaRPr>
        </a:p>
      </dgm:t>
    </dgm:pt>
    <dgm:pt modelId="{CCBE354C-ABA9-45EA-B97B-CFBF5012B3C8}" type="sibTrans" cxnId="{A6251B17-CB74-4C23-B56B-29F28710C591}">
      <dgm:prSet/>
      <dgm:spPr/>
      <dgm:t>
        <a:bodyPr/>
        <a:lstStyle/>
        <a:p>
          <a:endParaRPr lang="en-US">
            <a:latin typeface="Times New Roman" panose="02020603050405020304" pitchFamily="18" charset="0"/>
            <a:cs typeface="Times New Roman" panose="02020603050405020304" pitchFamily="18" charset="0"/>
          </a:endParaRPr>
        </a:p>
      </dgm:t>
    </dgm:pt>
    <dgm:pt modelId="{0FFB69C4-4E3F-4B55-BBB2-C7ED6722B3D8}">
      <dgm:prSet/>
      <dgm:spPr/>
      <dgm:t>
        <a:bodyPr/>
        <a:lstStyle/>
        <a:p>
          <a:r>
            <a:rPr lang="en-US">
              <a:latin typeface="Times New Roman" panose="02020603050405020304" pitchFamily="18" charset="0"/>
              <a:cs typeface="Times New Roman" panose="02020603050405020304" pitchFamily="18" charset="0"/>
            </a:rPr>
            <a:t>Conclusion</a:t>
          </a:r>
        </a:p>
      </dgm:t>
    </dgm:pt>
    <dgm:pt modelId="{C6C7E5E1-34C2-4FA9-9D6B-8F4D1FE8175D}" type="parTrans" cxnId="{F3C2412F-F2A0-4442-975A-CA75597D12FB}">
      <dgm:prSet/>
      <dgm:spPr/>
      <dgm:t>
        <a:bodyPr/>
        <a:lstStyle/>
        <a:p>
          <a:endParaRPr lang="en-US">
            <a:latin typeface="Times New Roman" panose="02020603050405020304" pitchFamily="18" charset="0"/>
            <a:cs typeface="Times New Roman" panose="02020603050405020304" pitchFamily="18" charset="0"/>
          </a:endParaRPr>
        </a:p>
      </dgm:t>
    </dgm:pt>
    <dgm:pt modelId="{FD999C7A-6B62-454B-99D9-7C5068C319FA}" type="sibTrans" cxnId="{F3C2412F-F2A0-4442-975A-CA75597D12FB}">
      <dgm:prSet/>
      <dgm:spPr/>
      <dgm:t>
        <a:bodyPr/>
        <a:lstStyle/>
        <a:p>
          <a:endParaRPr lang="en-US">
            <a:latin typeface="Times New Roman" panose="02020603050405020304" pitchFamily="18" charset="0"/>
            <a:cs typeface="Times New Roman" panose="02020603050405020304" pitchFamily="18" charset="0"/>
          </a:endParaRPr>
        </a:p>
      </dgm:t>
    </dgm:pt>
    <dgm:pt modelId="{5A95D3C6-1130-4661-8776-6C1395161F60}">
      <dgm:prSet/>
      <dgm:spPr/>
      <dgm:t>
        <a:bodyPr/>
        <a:lstStyle/>
        <a:p>
          <a:r>
            <a:rPr lang="en-US">
              <a:latin typeface="Times New Roman" panose="02020603050405020304" pitchFamily="18" charset="0"/>
              <a:cs typeface="Times New Roman" panose="02020603050405020304" pitchFamily="18" charset="0"/>
            </a:rPr>
            <a:t>References</a:t>
          </a:r>
        </a:p>
      </dgm:t>
    </dgm:pt>
    <dgm:pt modelId="{5A1FD6B9-79EF-4DD4-B9AC-719826DA4FF7}" type="parTrans" cxnId="{E65FE6C5-5E32-4DB9-8066-9245F7F49F5A}">
      <dgm:prSet/>
      <dgm:spPr/>
      <dgm:t>
        <a:bodyPr/>
        <a:lstStyle/>
        <a:p>
          <a:endParaRPr lang="en-US">
            <a:latin typeface="Times New Roman" panose="02020603050405020304" pitchFamily="18" charset="0"/>
            <a:cs typeface="Times New Roman" panose="02020603050405020304" pitchFamily="18" charset="0"/>
          </a:endParaRPr>
        </a:p>
      </dgm:t>
    </dgm:pt>
    <dgm:pt modelId="{2A039176-64FD-443B-A819-22BD8429AA1D}" type="sibTrans" cxnId="{E65FE6C5-5E32-4DB9-8066-9245F7F49F5A}">
      <dgm:prSet/>
      <dgm:spPr/>
      <dgm:t>
        <a:bodyPr/>
        <a:lstStyle/>
        <a:p>
          <a:endParaRPr lang="en-US">
            <a:latin typeface="Times New Roman" panose="02020603050405020304" pitchFamily="18" charset="0"/>
            <a:cs typeface="Times New Roman" panose="02020603050405020304" pitchFamily="18" charset="0"/>
          </a:endParaRPr>
        </a:p>
      </dgm:t>
    </dgm:pt>
    <dgm:pt modelId="{A8F30674-5CA1-4A36-9F05-3289E783EF94}" type="pres">
      <dgm:prSet presAssocID="{E63A3471-FEA2-4655-8C92-30091D9CD82C}" presName="linear" presStyleCnt="0">
        <dgm:presLayoutVars>
          <dgm:animLvl val="lvl"/>
          <dgm:resizeHandles val="exact"/>
        </dgm:presLayoutVars>
      </dgm:prSet>
      <dgm:spPr/>
    </dgm:pt>
    <dgm:pt modelId="{9F6CD8E6-C2A0-4720-AAF4-5D1EB4DFE295}" type="pres">
      <dgm:prSet presAssocID="{1B27E6D1-375C-46CB-BAC7-D66B2B20B0A8}" presName="parentText" presStyleLbl="node1" presStyleIdx="0" presStyleCnt="10">
        <dgm:presLayoutVars>
          <dgm:chMax val="0"/>
          <dgm:bulletEnabled val="1"/>
        </dgm:presLayoutVars>
      </dgm:prSet>
      <dgm:spPr/>
    </dgm:pt>
    <dgm:pt modelId="{BFDD8E87-CE52-4D4C-847D-351217BD7317}" type="pres">
      <dgm:prSet presAssocID="{75CA9E7E-1546-4FE6-89B1-B546B9D8C36B}" presName="spacer" presStyleCnt="0"/>
      <dgm:spPr/>
    </dgm:pt>
    <dgm:pt modelId="{8E67DC23-EA05-4BD6-8F45-031EB5875F12}" type="pres">
      <dgm:prSet presAssocID="{1D3EBC90-39E2-4406-A431-126663239635}" presName="parentText" presStyleLbl="node1" presStyleIdx="1" presStyleCnt="10">
        <dgm:presLayoutVars>
          <dgm:chMax val="0"/>
          <dgm:bulletEnabled val="1"/>
        </dgm:presLayoutVars>
      </dgm:prSet>
      <dgm:spPr/>
    </dgm:pt>
    <dgm:pt modelId="{AD7DF8C1-D1A6-4F5A-8BBA-C210322A1A9F}" type="pres">
      <dgm:prSet presAssocID="{1646CC62-93F1-4E95-80EF-E47B0B16C693}" presName="spacer" presStyleCnt="0"/>
      <dgm:spPr/>
    </dgm:pt>
    <dgm:pt modelId="{4026B3E0-304E-4663-B3B7-6B73D171BEBC}" type="pres">
      <dgm:prSet presAssocID="{B8417AC8-DF60-4970-BE91-9DD81243299E}" presName="parentText" presStyleLbl="node1" presStyleIdx="2" presStyleCnt="10">
        <dgm:presLayoutVars>
          <dgm:chMax val="0"/>
          <dgm:bulletEnabled val="1"/>
        </dgm:presLayoutVars>
      </dgm:prSet>
      <dgm:spPr/>
    </dgm:pt>
    <dgm:pt modelId="{8F763833-DB74-41DC-88AB-B9D49E2F91E0}" type="pres">
      <dgm:prSet presAssocID="{C528A2F5-6755-4552-9852-6999226C5184}" presName="spacer" presStyleCnt="0"/>
      <dgm:spPr/>
    </dgm:pt>
    <dgm:pt modelId="{1D03DF57-CA73-41F8-8748-18B30C609F7D}" type="pres">
      <dgm:prSet presAssocID="{140BE1B4-E8EF-4D57-BBED-32D54A24872E}" presName="parentText" presStyleLbl="node1" presStyleIdx="3" presStyleCnt="10">
        <dgm:presLayoutVars>
          <dgm:chMax val="0"/>
          <dgm:bulletEnabled val="1"/>
        </dgm:presLayoutVars>
      </dgm:prSet>
      <dgm:spPr/>
    </dgm:pt>
    <dgm:pt modelId="{93270DA5-A2EC-4EB7-8E0D-575230453A43}" type="pres">
      <dgm:prSet presAssocID="{AA7906D5-8957-4EE0-9C8D-090B61FC27BC}" presName="spacer" presStyleCnt="0"/>
      <dgm:spPr/>
    </dgm:pt>
    <dgm:pt modelId="{9F0C8322-98E3-4744-AAE6-9088A2546767}" type="pres">
      <dgm:prSet presAssocID="{994745C7-519A-4C8E-8CB9-3CED975A1ECB}" presName="parentText" presStyleLbl="node1" presStyleIdx="4" presStyleCnt="10">
        <dgm:presLayoutVars>
          <dgm:chMax val="0"/>
          <dgm:bulletEnabled val="1"/>
        </dgm:presLayoutVars>
      </dgm:prSet>
      <dgm:spPr/>
    </dgm:pt>
    <dgm:pt modelId="{75586EC6-DCBE-417A-9C00-357EE1DB29EC}" type="pres">
      <dgm:prSet presAssocID="{E15D4482-1965-4ADE-A24E-F6049234A256}" presName="spacer" presStyleCnt="0"/>
      <dgm:spPr/>
    </dgm:pt>
    <dgm:pt modelId="{AC133B34-59D0-429B-8DC4-2AE043DC0B69}" type="pres">
      <dgm:prSet presAssocID="{ACFB581D-D37F-4F91-9764-D4A1F6B05B14}" presName="parentText" presStyleLbl="node1" presStyleIdx="5" presStyleCnt="10">
        <dgm:presLayoutVars>
          <dgm:chMax val="0"/>
          <dgm:bulletEnabled val="1"/>
        </dgm:presLayoutVars>
      </dgm:prSet>
      <dgm:spPr/>
    </dgm:pt>
    <dgm:pt modelId="{06C132C4-6B42-4FB9-9074-8A16656A055A}" type="pres">
      <dgm:prSet presAssocID="{D6BF64A7-FA2A-43FF-9187-AD3D0889CC64}" presName="spacer" presStyleCnt="0"/>
      <dgm:spPr/>
    </dgm:pt>
    <dgm:pt modelId="{1B8F8D8D-58A8-47CF-8245-13C65C76ABA9}" type="pres">
      <dgm:prSet presAssocID="{32D15B01-E0FA-4549-BA9B-BE2B69432828}" presName="parentText" presStyleLbl="node1" presStyleIdx="6" presStyleCnt="10">
        <dgm:presLayoutVars>
          <dgm:chMax val="0"/>
          <dgm:bulletEnabled val="1"/>
        </dgm:presLayoutVars>
      </dgm:prSet>
      <dgm:spPr/>
    </dgm:pt>
    <dgm:pt modelId="{8461E692-BEAA-4FA0-A1AD-ABF4C1CB73A2}" type="pres">
      <dgm:prSet presAssocID="{3052A604-DA77-438E-BBF2-9659C192EA6E}" presName="spacer" presStyleCnt="0"/>
      <dgm:spPr/>
    </dgm:pt>
    <dgm:pt modelId="{0BA7B391-DC76-4586-8279-0226392ECE42}" type="pres">
      <dgm:prSet presAssocID="{25DA779B-1FDF-4BBB-B04C-AD42F98FBD00}" presName="parentText" presStyleLbl="node1" presStyleIdx="7" presStyleCnt="10">
        <dgm:presLayoutVars>
          <dgm:chMax val="0"/>
          <dgm:bulletEnabled val="1"/>
        </dgm:presLayoutVars>
      </dgm:prSet>
      <dgm:spPr/>
    </dgm:pt>
    <dgm:pt modelId="{9B612F34-64E6-464F-B659-17771841200A}" type="pres">
      <dgm:prSet presAssocID="{CCBE354C-ABA9-45EA-B97B-CFBF5012B3C8}" presName="spacer" presStyleCnt="0"/>
      <dgm:spPr/>
    </dgm:pt>
    <dgm:pt modelId="{E7BEE5AC-D293-4389-A15F-55079E65F1C7}" type="pres">
      <dgm:prSet presAssocID="{0FFB69C4-4E3F-4B55-BBB2-C7ED6722B3D8}" presName="parentText" presStyleLbl="node1" presStyleIdx="8" presStyleCnt="10">
        <dgm:presLayoutVars>
          <dgm:chMax val="0"/>
          <dgm:bulletEnabled val="1"/>
        </dgm:presLayoutVars>
      </dgm:prSet>
      <dgm:spPr/>
    </dgm:pt>
    <dgm:pt modelId="{50170F3B-2CB4-4CF0-A108-0B907EF78D7A}" type="pres">
      <dgm:prSet presAssocID="{FD999C7A-6B62-454B-99D9-7C5068C319FA}" presName="spacer" presStyleCnt="0"/>
      <dgm:spPr/>
    </dgm:pt>
    <dgm:pt modelId="{B0A881CA-92F0-49C0-B784-D13F502C484C}" type="pres">
      <dgm:prSet presAssocID="{5A95D3C6-1130-4661-8776-6C1395161F60}" presName="parentText" presStyleLbl="node1" presStyleIdx="9" presStyleCnt="10">
        <dgm:presLayoutVars>
          <dgm:chMax val="0"/>
          <dgm:bulletEnabled val="1"/>
        </dgm:presLayoutVars>
      </dgm:prSet>
      <dgm:spPr/>
    </dgm:pt>
  </dgm:ptLst>
  <dgm:cxnLst>
    <dgm:cxn modelId="{78D4D801-7EBE-481D-85CB-7CDF35684FF5}" type="presOf" srcId="{E63A3471-FEA2-4655-8C92-30091D9CD82C}" destId="{A8F30674-5CA1-4A36-9F05-3289E783EF94}" srcOrd="0" destOrd="0" presId="urn:microsoft.com/office/officeart/2005/8/layout/vList2"/>
    <dgm:cxn modelId="{3AE72A06-CDD0-4BC5-B780-D9F757AB4EEE}" type="presOf" srcId="{1D3EBC90-39E2-4406-A431-126663239635}" destId="{8E67DC23-EA05-4BD6-8F45-031EB5875F12}" srcOrd="0" destOrd="0" presId="urn:microsoft.com/office/officeart/2005/8/layout/vList2"/>
    <dgm:cxn modelId="{A6251B17-CB74-4C23-B56B-29F28710C591}" srcId="{E63A3471-FEA2-4655-8C92-30091D9CD82C}" destId="{25DA779B-1FDF-4BBB-B04C-AD42F98FBD00}" srcOrd="7" destOrd="0" parTransId="{AABF1E1C-6298-46C1-A4D2-76AC44BA7469}" sibTransId="{CCBE354C-ABA9-45EA-B97B-CFBF5012B3C8}"/>
    <dgm:cxn modelId="{39278C26-5965-4847-A377-01E6C1DBEF37}" type="presOf" srcId="{25DA779B-1FDF-4BBB-B04C-AD42F98FBD00}" destId="{0BA7B391-DC76-4586-8279-0226392ECE42}" srcOrd="0" destOrd="0" presId="urn:microsoft.com/office/officeart/2005/8/layout/vList2"/>
    <dgm:cxn modelId="{F3C2412F-F2A0-4442-975A-CA75597D12FB}" srcId="{E63A3471-FEA2-4655-8C92-30091D9CD82C}" destId="{0FFB69C4-4E3F-4B55-BBB2-C7ED6722B3D8}" srcOrd="8" destOrd="0" parTransId="{C6C7E5E1-34C2-4FA9-9D6B-8F4D1FE8175D}" sibTransId="{FD999C7A-6B62-454B-99D9-7C5068C319FA}"/>
    <dgm:cxn modelId="{41C6BC31-86CE-4DD3-97D8-CBD3057F1F9A}" type="presOf" srcId="{5A95D3C6-1130-4661-8776-6C1395161F60}" destId="{B0A881CA-92F0-49C0-B784-D13F502C484C}" srcOrd="0" destOrd="0" presId="urn:microsoft.com/office/officeart/2005/8/layout/vList2"/>
    <dgm:cxn modelId="{39E76333-6426-49E5-BF13-3CE4E8B7C71E}" srcId="{E63A3471-FEA2-4655-8C92-30091D9CD82C}" destId="{140BE1B4-E8EF-4D57-BBED-32D54A24872E}" srcOrd="3" destOrd="0" parTransId="{B510CD4E-978D-4210-86DC-7DF86CD7D087}" sibTransId="{AA7906D5-8957-4EE0-9C8D-090B61FC27BC}"/>
    <dgm:cxn modelId="{701D033B-A59F-4535-A64A-EE9ACC475960}" type="presOf" srcId="{ACFB581D-D37F-4F91-9764-D4A1F6B05B14}" destId="{AC133B34-59D0-429B-8DC4-2AE043DC0B69}" srcOrd="0" destOrd="0" presId="urn:microsoft.com/office/officeart/2005/8/layout/vList2"/>
    <dgm:cxn modelId="{BFBAA03B-625C-4682-AE10-F374763F2636}" srcId="{E63A3471-FEA2-4655-8C92-30091D9CD82C}" destId="{B8417AC8-DF60-4970-BE91-9DD81243299E}" srcOrd="2" destOrd="0" parTransId="{9FB321C6-3ECA-4E06-9AF3-4650B9388A10}" sibTransId="{C528A2F5-6755-4552-9852-6999226C5184}"/>
    <dgm:cxn modelId="{FAA2F45D-0D39-47C3-AB2C-207A12918DE0}" srcId="{E63A3471-FEA2-4655-8C92-30091D9CD82C}" destId="{994745C7-519A-4C8E-8CB9-3CED975A1ECB}" srcOrd="4" destOrd="0" parTransId="{6C94BE0E-D1B2-423C-91E5-FB90FDE1513D}" sibTransId="{E15D4482-1965-4ADE-A24E-F6049234A256}"/>
    <dgm:cxn modelId="{0A0B0C44-9584-4EC4-9E91-AB3C90CCA80C}" type="presOf" srcId="{994745C7-519A-4C8E-8CB9-3CED975A1ECB}" destId="{9F0C8322-98E3-4744-AAE6-9088A2546767}" srcOrd="0" destOrd="0" presId="urn:microsoft.com/office/officeart/2005/8/layout/vList2"/>
    <dgm:cxn modelId="{05A18649-A19D-482D-ACC6-C99034CBF317}" srcId="{E63A3471-FEA2-4655-8C92-30091D9CD82C}" destId="{1D3EBC90-39E2-4406-A431-126663239635}" srcOrd="1" destOrd="0" parTransId="{3F507C21-1AE5-40FD-9C99-3659C4EE4EC3}" sibTransId="{1646CC62-93F1-4E95-80EF-E47B0B16C693}"/>
    <dgm:cxn modelId="{40100B52-FEE6-4F9B-8256-00066012A216}" srcId="{E63A3471-FEA2-4655-8C92-30091D9CD82C}" destId="{32D15B01-E0FA-4549-BA9B-BE2B69432828}" srcOrd="6" destOrd="0" parTransId="{49E623E8-921E-4EAB-995D-16309A0FB99A}" sibTransId="{3052A604-DA77-438E-BBF2-9659C192EA6E}"/>
    <dgm:cxn modelId="{5649E25A-E993-46C1-8D12-9BFB2190EE34}" type="presOf" srcId="{32D15B01-E0FA-4549-BA9B-BE2B69432828}" destId="{1B8F8D8D-58A8-47CF-8245-13C65C76ABA9}" srcOrd="0" destOrd="0" presId="urn:microsoft.com/office/officeart/2005/8/layout/vList2"/>
    <dgm:cxn modelId="{62851C86-AAD3-4E2D-8953-8737C95F610D}" type="presOf" srcId="{1B27E6D1-375C-46CB-BAC7-D66B2B20B0A8}" destId="{9F6CD8E6-C2A0-4720-AAF4-5D1EB4DFE295}" srcOrd="0" destOrd="0" presId="urn:microsoft.com/office/officeart/2005/8/layout/vList2"/>
    <dgm:cxn modelId="{1CE0388E-2E85-4CF6-ACC9-EF819BE639C7}" srcId="{E63A3471-FEA2-4655-8C92-30091D9CD82C}" destId="{ACFB581D-D37F-4F91-9764-D4A1F6B05B14}" srcOrd="5" destOrd="0" parTransId="{3BEB1A84-3C79-432A-9F49-F189465213EC}" sibTransId="{D6BF64A7-FA2A-43FF-9187-AD3D0889CC64}"/>
    <dgm:cxn modelId="{14605092-7A64-4334-A163-0C2EF3F9B316}" type="presOf" srcId="{140BE1B4-E8EF-4D57-BBED-32D54A24872E}" destId="{1D03DF57-CA73-41F8-8748-18B30C609F7D}" srcOrd="0" destOrd="0" presId="urn:microsoft.com/office/officeart/2005/8/layout/vList2"/>
    <dgm:cxn modelId="{72A721B8-7303-4D43-84EB-1738C4CC8CB2}" type="presOf" srcId="{0FFB69C4-4E3F-4B55-BBB2-C7ED6722B3D8}" destId="{E7BEE5AC-D293-4389-A15F-55079E65F1C7}" srcOrd="0" destOrd="0" presId="urn:microsoft.com/office/officeart/2005/8/layout/vList2"/>
    <dgm:cxn modelId="{866B80BE-42E1-4FF2-9381-B3D3511965F5}" type="presOf" srcId="{B8417AC8-DF60-4970-BE91-9DD81243299E}" destId="{4026B3E0-304E-4663-B3B7-6B73D171BEBC}" srcOrd="0" destOrd="0" presId="urn:microsoft.com/office/officeart/2005/8/layout/vList2"/>
    <dgm:cxn modelId="{E65FE6C5-5E32-4DB9-8066-9245F7F49F5A}" srcId="{E63A3471-FEA2-4655-8C92-30091D9CD82C}" destId="{5A95D3C6-1130-4661-8776-6C1395161F60}" srcOrd="9" destOrd="0" parTransId="{5A1FD6B9-79EF-4DD4-B9AC-719826DA4FF7}" sibTransId="{2A039176-64FD-443B-A819-22BD8429AA1D}"/>
    <dgm:cxn modelId="{AB6C36F6-435F-4D67-823D-797A05053616}" srcId="{E63A3471-FEA2-4655-8C92-30091D9CD82C}" destId="{1B27E6D1-375C-46CB-BAC7-D66B2B20B0A8}" srcOrd="0" destOrd="0" parTransId="{D74E0117-9C69-4116-961C-A7118BF16066}" sibTransId="{75CA9E7E-1546-4FE6-89B1-B546B9D8C36B}"/>
    <dgm:cxn modelId="{EAFE646A-7951-4368-9C8F-AE7333BC22DB}" type="presParOf" srcId="{A8F30674-5CA1-4A36-9F05-3289E783EF94}" destId="{9F6CD8E6-C2A0-4720-AAF4-5D1EB4DFE295}" srcOrd="0" destOrd="0" presId="urn:microsoft.com/office/officeart/2005/8/layout/vList2"/>
    <dgm:cxn modelId="{705928D9-2D2B-4794-9634-7EFBDCF7E453}" type="presParOf" srcId="{A8F30674-5CA1-4A36-9F05-3289E783EF94}" destId="{BFDD8E87-CE52-4D4C-847D-351217BD7317}" srcOrd="1" destOrd="0" presId="urn:microsoft.com/office/officeart/2005/8/layout/vList2"/>
    <dgm:cxn modelId="{D4BDFF29-0F07-44C4-BF66-926428E31BBB}" type="presParOf" srcId="{A8F30674-5CA1-4A36-9F05-3289E783EF94}" destId="{8E67DC23-EA05-4BD6-8F45-031EB5875F12}" srcOrd="2" destOrd="0" presId="urn:microsoft.com/office/officeart/2005/8/layout/vList2"/>
    <dgm:cxn modelId="{CA1562A9-1AC3-48EB-878D-21A7BBC2580D}" type="presParOf" srcId="{A8F30674-5CA1-4A36-9F05-3289E783EF94}" destId="{AD7DF8C1-D1A6-4F5A-8BBA-C210322A1A9F}" srcOrd="3" destOrd="0" presId="urn:microsoft.com/office/officeart/2005/8/layout/vList2"/>
    <dgm:cxn modelId="{E7F7D3EC-5C06-48B6-8CE1-2B56BF710892}" type="presParOf" srcId="{A8F30674-5CA1-4A36-9F05-3289E783EF94}" destId="{4026B3E0-304E-4663-B3B7-6B73D171BEBC}" srcOrd="4" destOrd="0" presId="urn:microsoft.com/office/officeart/2005/8/layout/vList2"/>
    <dgm:cxn modelId="{22C9C17B-13F8-4D93-A4DC-D7B8522E7673}" type="presParOf" srcId="{A8F30674-5CA1-4A36-9F05-3289E783EF94}" destId="{8F763833-DB74-41DC-88AB-B9D49E2F91E0}" srcOrd="5" destOrd="0" presId="urn:microsoft.com/office/officeart/2005/8/layout/vList2"/>
    <dgm:cxn modelId="{A2F73C54-66BD-4D63-BEC1-EAE83156AE11}" type="presParOf" srcId="{A8F30674-5CA1-4A36-9F05-3289E783EF94}" destId="{1D03DF57-CA73-41F8-8748-18B30C609F7D}" srcOrd="6" destOrd="0" presId="urn:microsoft.com/office/officeart/2005/8/layout/vList2"/>
    <dgm:cxn modelId="{998D7DB6-F37C-4B2A-AD37-686930F45830}" type="presParOf" srcId="{A8F30674-5CA1-4A36-9F05-3289E783EF94}" destId="{93270DA5-A2EC-4EB7-8E0D-575230453A43}" srcOrd="7" destOrd="0" presId="urn:microsoft.com/office/officeart/2005/8/layout/vList2"/>
    <dgm:cxn modelId="{7CC2BCE3-A3A3-4A87-A572-13EC5BEB6E48}" type="presParOf" srcId="{A8F30674-5CA1-4A36-9F05-3289E783EF94}" destId="{9F0C8322-98E3-4744-AAE6-9088A2546767}" srcOrd="8" destOrd="0" presId="urn:microsoft.com/office/officeart/2005/8/layout/vList2"/>
    <dgm:cxn modelId="{E5351D80-1F6A-4BBD-9758-5BDA6B20AEB9}" type="presParOf" srcId="{A8F30674-5CA1-4A36-9F05-3289E783EF94}" destId="{75586EC6-DCBE-417A-9C00-357EE1DB29EC}" srcOrd="9" destOrd="0" presId="urn:microsoft.com/office/officeart/2005/8/layout/vList2"/>
    <dgm:cxn modelId="{77EB0942-8B93-457B-97DE-B8A0E8CD8A2F}" type="presParOf" srcId="{A8F30674-5CA1-4A36-9F05-3289E783EF94}" destId="{AC133B34-59D0-429B-8DC4-2AE043DC0B69}" srcOrd="10" destOrd="0" presId="urn:microsoft.com/office/officeart/2005/8/layout/vList2"/>
    <dgm:cxn modelId="{0EDBCDA6-FDA3-4253-979E-7EF05442AFD1}" type="presParOf" srcId="{A8F30674-5CA1-4A36-9F05-3289E783EF94}" destId="{06C132C4-6B42-4FB9-9074-8A16656A055A}" srcOrd="11" destOrd="0" presId="urn:microsoft.com/office/officeart/2005/8/layout/vList2"/>
    <dgm:cxn modelId="{284544CD-7C10-4C8F-B08F-5C98257F8D48}" type="presParOf" srcId="{A8F30674-5CA1-4A36-9F05-3289E783EF94}" destId="{1B8F8D8D-58A8-47CF-8245-13C65C76ABA9}" srcOrd="12" destOrd="0" presId="urn:microsoft.com/office/officeart/2005/8/layout/vList2"/>
    <dgm:cxn modelId="{22A71294-9D82-42EE-9830-F941CF333BCA}" type="presParOf" srcId="{A8F30674-5CA1-4A36-9F05-3289E783EF94}" destId="{8461E692-BEAA-4FA0-A1AD-ABF4C1CB73A2}" srcOrd="13" destOrd="0" presId="urn:microsoft.com/office/officeart/2005/8/layout/vList2"/>
    <dgm:cxn modelId="{967CDEBE-DEE6-418D-8227-A516CEA0CB96}" type="presParOf" srcId="{A8F30674-5CA1-4A36-9F05-3289E783EF94}" destId="{0BA7B391-DC76-4586-8279-0226392ECE42}" srcOrd="14" destOrd="0" presId="urn:microsoft.com/office/officeart/2005/8/layout/vList2"/>
    <dgm:cxn modelId="{FE6021FF-47EA-401B-989F-21388823F234}" type="presParOf" srcId="{A8F30674-5CA1-4A36-9F05-3289E783EF94}" destId="{9B612F34-64E6-464F-B659-17771841200A}" srcOrd="15" destOrd="0" presId="urn:microsoft.com/office/officeart/2005/8/layout/vList2"/>
    <dgm:cxn modelId="{80F8D222-97BB-4A02-9C37-28920A14938E}" type="presParOf" srcId="{A8F30674-5CA1-4A36-9F05-3289E783EF94}" destId="{E7BEE5AC-D293-4389-A15F-55079E65F1C7}" srcOrd="16" destOrd="0" presId="urn:microsoft.com/office/officeart/2005/8/layout/vList2"/>
    <dgm:cxn modelId="{520BFA0D-8268-4828-B1E8-45D9430EE6F3}" type="presParOf" srcId="{A8F30674-5CA1-4A36-9F05-3289E783EF94}" destId="{50170F3B-2CB4-4CF0-A108-0B907EF78D7A}" srcOrd="17" destOrd="0" presId="urn:microsoft.com/office/officeart/2005/8/layout/vList2"/>
    <dgm:cxn modelId="{1CCB0574-A6B3-470A-ACB6-C44E5F1FBEE9}" type="presParOf" srcId="{A8F30674-5CA1-4A36-9F05-3289E783EF94}" destId="{B0A881CA-92F0-49C0-B784-D13F502C484C}" srcOrd="1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224A51-083D-444A-804C-43C579A01B15}" type="doc">
      <dgm:prSet loTypeId="urn:microsoft.com/office/officeart/2005/8/layout/process5" loCatId="process" qsTypeId="urn:microsoft.com/office/officeart/2005/8/quickstyle/simple2" qsCatId="simple" csTypeId="urn:microsoft.com/office/officeart/2005/8/colors/accent0_3" csCatId="mainScheme"/>
      <dgm:spPr/>
      <dgm:t>
        <a:bodyPr/>
        <a:lstStyle/>
        <a:p>
          <a:endParaRPr lang="en-US"/>
        </a:p>
      </dgm:t>
    </dgm:pt>
    <dgm:pt modelId="{653EF753-31AF-4ED2-A798-E95D46D4F708}">
      <dgm:prSet/>
      <dgm:spPr/>
      <dgm:t>
        <a:bodyPr/>
        <a:lstStyle/>
        <a:p>
          <a:r>
            <a:rPr lang="en-US">
              <a:latin typeface="Times New Roman" panose="02020603050405020304" pitchFamily="18" charset="0"/>
              <a:cs typeface="Times New Roman" panose="02020603050405020304" pitchFamily="18" charset="0"/>
            </a:rPr>
            <a:t>Multinational collaboration goes up with globalisation.</a:t>
          </a:r>
        </a:p>
      </dgm:t>
    </dgm:pt>
    <dgm:pt modelId="{BA3D621B-9455-44E8-9C85-AAE5FC889141}" type="parTrans" cxnId="{D66E775C-0157-4930-8CBE-C1D83E5C14B1}">
      <dgm:prSet/>
      <dgm:spPr/>
      <dgm:t>
        <a:bodyPr/>
        <a:lstStyle/>
        <a:p>
          <a:endParaRPr lang="en-US">
            <a:latin typeface="Times New Roman" panose="02020603050405020304" pitchFamily="18" charset="0"/>
            <a:cs typeface="Times New Roman" panose="02020603050405020304" pitchFamily="18" charset="0"/>
          </a:endParaRPr>
        </a:p>
      </dgm:t>
    </dgm:pt>
    <dgm:pt modelId="{81C85D74-1CEE-4B7E-B95B-4523F337E9E3}" type="sibTrans" cxnId="{D66E775C-0157-4930-8CBE-C1D83E5C14B1}">
      <dgm:prSet/>
      <dgm:spPr/>
      <dgm:t>
        <a:bodyPr/>
        <a:lstStyle/>
        <a:p>
          <a:endParaRPr lang="en-US">
            <a:latin typeface="Times New Roman" panose="02020603050405020304" pitchFamily="18" charset="0"/>
            <a:cs typeface="Times New Roman" panose="02020603050405020304" pitchFamily="18" charset="0"/>
          </a:endParaRPr>
        </a:p>
      </dgm:t>
    </dgm:pt>
    <dgm:pt modelId="{7F6FAEFF-0C7C-4F3E-9394-C4C9A761DFFF}">
      <dgm:prSet/>
      <dgm:spPr/>
      <dgm:t>
        <a:bodyPr/>
        <a:lstStyle/>
        <a:p>
          <a:r>
            <a:rPr lang="en-US">
              <a:latin typeface="Times New Roman" panose="02020603050405020304" pitchFamily="18" charset="0"/>
              <a:cs typeface="Times New Roman" panose="02020603050405020304" pitchFamily="18" charset="0"/>
            </a:rPr>
            <a:t>Rolls-Royce deals with power systems and aerospace.</a:t>
          </a:r>
        </a:p>
      </dgm:t>
    </dgm:pt>
    <dgm:pt modelId="{E0E3D5E3-A757-43E8-A68B-A019D2940803}" type="parTrans" cxnId="{5160652D-C235-475B-B7FE-25749F6C8F43}">
      <dgm:prSet/>
      <dgm:spPr/>
      <dgm:t>
        <a:bodyPr/>
        <a:lstStyle/>
        <a:p>
          <a:endParaRPr lang="en-US">
            <a:latin typeface="Times New Roman" panose="02020603050405020304" pitchFamily="18" charset="0"/>
            <a:cs typeface="Times New Roman" panose="02020603050405020304" pitchFamily="18" charset="0"/>
          </a:endParaRPr>
        </a:p>
      </dgm:t>
    </dgm:pt>
    <dgm:pt modelId="{3A27DDF0-E805-4163-BBDC-E821ED0F3679}" type="sibTrans" cxnId="{5160652D-C235-475B-B7FE-25749F6C8F43}">
      <dgm:prSet/>
      <dgm:spPr/>
      <dgm:t>
        <a:bodyPr/>
        <a:lstStyle/>
        <a:p>
          <a:endParaRPr lang="en-US">
            <a:latin typeface="Times New Roman" panose="02020603050405020304" pitchFamily="18" charset="0"/>
            <a:cs typeface="Times New Roman" panose="02020603050405020304" pitchFamily="18" charset="0"/>
          </a:endParaRPr>
        </a:p>
      </dgm:t>
    </dgm:pt>
    <dgm:pt modelId="{353ECF4A-0B83-4070-B244-77AF55F9F99B}">
      <dgm:prSet/>
      <dgm:spPr/>
      <dgm:t>
        <a:bodyPr/>
        <a:lstStyle/>
        <a:p>
          <a:r>
            <a:rPr lang="en-US" dirty="0">
              <a:latin typeface="Times New Roman" panose="02020603050405020304" pitchFamily="18" charset="0"/>
              <a:cs typeface="Times New Roman" panose="02020603050405020304" pitchFamily="18" charset="0"/>
            </a:rPr>
            <a:t>Alliances are also helpful in enhancing innovation (</a:t>
          </a:r>
          <a:r>
            <a:rPr lang="en-US" dirty="0" err="1">
              <a:latin typeface="Times New Roman" panose="02020603050405020304" pitchFamily="18" charset="0"/>
              <a:cs typeface="Times New Roman" panose="02020603050405020304" pitchFamily="18" charset="0"/>
            </a:rPr>
            <a:t>Dicevska</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 </a:t>
          </a:r>
          <a:r>
            <a:rPr lang="en-US" dirty="0">
              <a:latin typeface="Times New Roman" panose="02020603050405020304" pitchFamily="18" charset="0"/>
              <a:cs typeface="Times New Roman" panose="02020603050405020304" pitchFamily="18" charset="0"/>
            </a:rPr>
            <a:t>2016).</a:t>
          </a:r>
        </a:p>
      </dgm:t>
    </dgm:pt>
    <dgm:pt modelId="{7CCBF602-85FD-4064-B0A3-1E9ABE160302}" type="parTrans" cxnId="{0806C902-D0CD-4C96-9A2D-F84D74B6B24D}">
      <dgm:prSet/>
      <dgm:spPr/>
      <dgm:t>
        <a:bodyPr/>
        <a:lstStyle/>
        <a:p>
          <a:endParaRPr lang="en-US">
            <a:latin typeface="Times New Roman" panose="02020603050405020304" pitchFamily="18" charset="0"/>
            <a:cs typeface="Times New Roman" panose="02020603050405020304" pitchFamily="18" charset="0"/>
          </a:endParaRPr>
        </a:p>
      </dgm:t>
    </dgm:pt>
    <dgm:pt modelId="{4E24D79E-5581-4554-89A1-72493F8094DF}" type="sibTrans" cxnId="{0806C902-D0CD-4C96-9A2D-F84D74B6B24D}">
      <dgm:prSet/>
      <dgm:spPr/>
      <dgm:t>
        <a:bodyPr/>
        <a:lstStyle/>
        <a:p>
          <a:endParaRPr lang="en-US">
            <a:latin typeface="Times New Roman" panose="02020603050405020304" pitchFamily="18" charset="0"/>
            <a:cs typeface="Times New Roman" panose="02020603050405020304" pitchFamily="18" charset="0"/>
          </a:endParaRPr>
        </a:p>
      </dgm:t>
    </dgm:pt>
    <dgm:pt modelId="{4C1C0983-6AD9-4C82-98CA-24870564595E}">
      <dgm:prSet/>
      <dgm:spPr/>
      <dgm:t>
        <a:bodyPr/>
        <a:lstStyle/>
        <a:p>
          <a:r>
            <a:rPr lang="en-US">
              <a:latin typeface="Times New Roman" panose="02020603050405020304" pitchFamily="18" charset="0"/>
              <a:cs typeface="Times New Roman" panose="02020603050405020304" pitchFamily="18" charset="0"/>
            </a:rPr>
            <a:t>Negotiations are influenced by cultural differences.</a:t>
          </a:r>
        </a:p>
      </dgm:t>
    </dgm:pt>
    <dgm:pt modelId="{C47D3025-6458-4058-863A-C3A748491802}" type="parTrans" cxnId="{5A6C5FBD-34E2-49BB-9BBC-8F3BAC68499E}">
      <dgm:prSet/>
      <dgm:spPr/>
      <dgm:t>
        <a:bodyPr/>
        <a:lstStyle/>
        <a:p>
          <a:endParaRPr lang="en-US">
            <a:latin typeface="Times New Roman" panose="02020603050405020304" pitchFamily="18" charset="0"/>
            <a:cs typeface="Times New Roman" panose="02020603050405020304" pitchFamily="18" charset="0"/>
          </a:endParaRPr>
        </a:p>
      </dgm:t>
    </dgm:pt>
    <dgm:pt modelId="{C1DF467F-A0D4-4F9F-B849-5AB9F858374E}" type="sibTrans" cxnId="{5A6C5FBD-34E2-49BB-9BBC-8F3BAC68499E}">
      <dgm:prSet/>
      <dgm:spPr/>
      <dgm:t>
        <a:bodyPr/>
        <a:lstStyle/>
        <a:p>
          <a:endParaRPr lang="en-US">
            <a:latin typeface="Times New Roman" panose="02020603050405020304" pitchFamily="18" charset="0"/>
            <a:cs typeface="Times New Roman" panose="02020603050405020304" pitchFamily="18" charset="0"/>
          </a:endParaRPr>
        </a:p>
      </dgm:t>
    </dgm:pt>
    <dgm:pt modelId="{466F7E9D-4B7E-4619-84E4-6A7A83500F65}">
      <dgm:prSet/>
      <dgm:spPr/>
      <dgm:t>
        <a:bodyPr/>
        <a:lstStyle/>
        <a:p>
          <a:r>
            <a:rPr lang="en-US">
              <a:latin typeface="Times New Roman" panose="02020603050405020304" pitchFamily="18" charset="0"/>
              <a:cs typeface="Times New Roman" panose="02020603050405020304" pitchFamily="18" charset="0"/>
            </a:rPr>
            <a:t>The intercultural understanding is crucial.</a:t>
          </a:r>
        </a:p>
      </dgm:t>
    </dgm:pt>
    <dgm:pt modelId="{5CCFFC6A-8C63-4F41-A487-FF5B53A938EA}" type="parTrans" cxnId="{64D8BDCE-215A-490F-9554-901143FBB3D6}">
      <dgm:prSet/>
      <dgm:spPr/>
      <dgm:t>
        <a:bodyPr/>
        <a:lstStyle/>
        <a:p>
          <a:endParaRPr lang="en-US">
            <a:latin typeface="Times New Roman" panose="02020603050405020304" pitchFamily="18" charset="0"/>
            <a:cs typeface="Times New Roman" panose="02020603050405020304" pitchFamily="18" charset="0"/>
          </a:endParaRPr>
        </a:p>
      </dgm:t>
    </dgm:pt>
    <dgm:pt modelId="{4B6C036B-BAA0-4A9F-A99F-B58DEDAB629B}" type="sibTrans" cxnId="{64D8BDCE-215A-490F-9554-901143FBB3D6}">
      <dgm:prSet/>
      <dgm:spPr/>
      <dgm:t>
        <a:bodyPr/>
        <a:lstStyle/>
        <a:p>
          <a:endParaRPr lang="en-US">
            <a:latin typeface="Times New Roman" panose="02020603050405020304" pitchFamily="18" charset="0"/>
            <a:cs typeface="Times New Roman" panose="02020603050405020304" pitchFamily="18" charset="0"/>
          </a:endParaRPr>
        </a:p>
      </dgm:t>
    </dgm:pt>
    <dgm:pt modelId="{D4081728-D4B7-495C-B5EE-BD145EE1163A}" type="pres">
      <dgm:prSet presAssocID="{45224A51-083D-444A-804C-43C579A01B15}" presName="diagram" presStyleCnt="0">
        <dgm:presLayoutVars>
          <dgm:dir/>
          <dgm:resizeHandles val="exact"/>
        </dgm:presLayoutVars>
      </dgm:prSet>
      <dgm:spPr/>
    </dgm:pt>
    <dgm:pt modelId="{26E3AF5F-84A3-4731-A566-C48AEA81F877}" type="pres">
      <dgm:prSet presAssocID="{653EF753-31AF-4ED2-A798-E95D46D4F708}" presName="node" presStyleLbl="node1" presStyleIdx="0" presStyleCnt="5">
        <dgm:presLayoutVars>
          <dgm:bulletEnabled val="1"/>
        </dgm:presLayoutVars>
      </dgm:prSet>
      <dgm:spPr/>
    </dgm:pt>
    <dgm:pt modelId="{64AA73C4-BA27-4BCC-8E2C-1B24DB18B049}" type="pres">
      <dgm:prSet presAssocID="{81C85D74-1CEE-4B7E-B95B-4523F337E9E3}" presName="sibTrans" presStyleLbl="sibTrans2D1" presStyleIdx="0" presStyleCnt="4"/>
      <dgm:spPr/>
    </dgm:pt>
    <dgm:pt modelId="{CB18D195-C4B0-43A4-AE66-E69D5C4D8155}" type="pres">
      <dgm:prSet presAssocID="{81C85D74-1CEE-4B7E-B95B-4523F337E9E3}" presName="connectorText" presStyleLbl="sibTrans2D1" presStyleIdx="0" presStyleCnt="4"/>
      <dgm:spPr/>
    </dgm:pt>
    <dgm:pt modelId="{4BA2A3A6-4CE1-465C-B3D7-2DE1552118C0}" type="pres">
      <dgm:prSet presAssocID="{7F6FAEFF-0C7C-4F3E-9394-C4C9A761DFFF}" presName="node" presStyleLbl="node1" presStyleIdx="1" presStyleCnt="5">
        <dgm:presLayoutVars>
          <dgm:bulletEnabled val="1"/>
        </dgm:presLayoutVars>
      </dgm:prSet>
      <dgm:spPr/>
    </dgm:pt>
    <dgm:pt modelId="{047517F6-F94B-4D85-919A-094E32582CC6}" type="pres">
      <dgm:prSet presAssocID="{3A27DDF0-E805-4163-BBDC-E821ED0F3679}" presName="sibTrans" presStyleLbl="sibTrans2D1" presStyleIdx="1" presStyleCnt="4"/>
      <dgm:spPr/>
    </dgm:pt>
    <dgm:pt modelId="{660A13B3-8813-4FBD-A1D5-8BAA236B4B8A}" type="pres">
      <dgm:prSet presAssocID="{3A27DDF0-E805-4163-BBDC-E821ED0F3679}" presName="connectorText" presStyleLbl="sibTrans2D1" presStyleIdx="1" presStyleCnt="4"/>
      <dgm:spPr/>
    </dgm:pt>
    <dgm:pt modelId="{F18D44E8-02E2-49A8-A46B-192D97D5FA63}" type="pres">
      <dgm:prSet presAssocID="{353ECF4A-0B83-4070-B244-77AF55F9F99B}" presName="node" presStyleLbl="node1" presStyleIdx="2" presStyleCnt="5">
        <dgm:presLayoutVars>
          <dgm:bulletEnabled val="1"/>
        </dgm:presLayoutVars>
      </dgm:prSet>
      <dgm:spPr/>
    </dgm:pt>
    <dgm:pt modelId="{261046DB-FB4F-48F3-85E3-C74711DCBFAD}" type="pres">
      <dgm:prSet presAssocID="{4E24D79E-5581-4554-89A1-72493F8094DF}" presName="sibTrans" presStyleLbl="sibTrans2D1" presStyleIdx="2" presStyleCnt="4"/>
      <dgm:spPr/>
    </dgm:pt>
    <dgm:pt modelId="{2614D86C-1CD6-45BC-B490-053D42D13C02}" type="pres">
      <dgm:prSet presAssocID="{4E24D79E-5581-4554-89A1-72493F8094DF}" presName="connectorText" presStyleLbl="sibTrans2D1" presStyleIdx="2" presStyleCnt="4"/>
      <dgm:spPr/>
    </dgm:pt>
    <dgm:pt modelId="{D8F1B987-AA22-49D0-9E0F-B9136BE4B195}" type="pres">
      <dgm:prSet presAssocID="{4C1C0983-6AD9-4C82-98CA-24870564595E}" presName="node" presStyleLbl="node1" presStyleIdx="3" presStyleCnt="5">
        <dgm:presLayoutVars>
          <dgm:bulletEnabled val="1"/>
        </dgm:presLayoutVars>
      </dgm:prSet>
      <dgm:spPr/>
    </dgm:pt>
    <dgm:pt modelId="{A2B9985C-5FDC-49A5-9192-4E32025EE1F4}" type="pres">
      <dgm:prSet presAssocID="{C1DF467F-A0D4-4F9F-B849-5AB9F858374E}" presName="sibTrans" presStyleLbl="sibTrans2D1" presStyleIdx="3" presStyleCnt="4"/>
      <dgm:spPr/>
    </dgm:pt>
    <dgm:pt modelId="{B886D1DA-4F04-4182-898C-6FDC98DF4FAB}" type="pres">
      <dgm:prSet presAssocID="{C1DF467F-A0D4-4F9F-B849-5AB9F858374E}" presName="connectorText" presStyleLbl="sibTrans2D1" presStyleIdx="3" presStyleCnt="4"/>
      <dgm:spPr/>
    </dgm:pt>
    <dgm:pt modelId="{3F5189B5-2E52-4FD9-A6EE-82EFFC909456}" type="pres">
      <dgm:prSet presAssocID="{466F7E9D-4B7E-4619-84E4-6A7A83500F65}" presName="node" presStyleLbl="node1" presStyleIdx="4" presStyleCnt="5">
        <dgm:presLayoutVars>
          <dgm:bulletEnabled val="1"/>
        </dgm:presLayoutVars>
      </dgm:prSet>
      <dgm:spPr/>
    </dgm:pt>
  </dgm:ptLst>
  <dgm:cxnLst>
    <dgm:cxn modelId="{9DEB7302-010A-41E1-932B-FB9E9CD86525}" type="presOf" srcId="{353ECF4A-0B83-4070-B244-77AF55F9F99B}" destId="{F18D44E8-02E2-49A8-A46B-192D97D5FA63}" srcOrd="0" destOrd="0" presId="urn:microsoft.com/office/officeart/2005/8/layout/process5"/>
    <dgm:cxn modelId="{0806C902-D0CD-4C96-9A2D-F84D74B6B24D}" srcId="{45224A51-083D-444A-804C-43C579A01B15}" destId="{353ECF4A-0B83-4070-B244-77AF55F9F99B}" srcOrd="2" destOrd="0" parTransId="{7CCBF602-85FD-4064-B0A3-1E9ABE160302}" sibTransId="{4E24D79E-5581-4554-89A1-72493F8094DF}"/>
    <dgm:cxn modelId="{C98A7A09-F20C-48EE-9BD7-DBE9E12B1B58}" type="presOf" srcId="{45224A51-083D-444A-804C-43C579A01B15}" destId="{D4081728-D4B7-495C-B5EE-BD145EE1163A}" srcOrd="0" destOrd="0" presId="urn:microsoft.com/office/officeart/2005/8/layout/process5"/>
    <dgm:cxn modelId="{5160652D-C235-475B-B7FE-25749F6C8F43}" srcId="{45224A51-083D-444A-804C-43C579A01B15}" destId="{7F6FAEFF-0C7C-4F3E-9394-C4C9A761DFFF}" srcOrd="1" destOrd="0" parTransId="{E0E3D5E3-A757-43E8-A68B-A019D2940803}" sibTransId="{3A27DDF0-E805-4163-BBDC-E821ED0F3679}"/>
    <dgm:cxn modelId="{D66E775C-0157-4930-8CBE-C1D83E5C14B1}" srcId="{45224A51-083D-444A-804C-43C579A01B15}" destId="{653EF753-31AF-4ED2-A798-E95D46D4F708}" srcOrd="0" destOrd="0" parTransId="{BA3D621B-9455-44E8-9C85-AAE5FC889141}" sibTransId="{81C85D74-1CEE-4B7E-B95B-4523F337E9E3}"/>
    <dgm:cxn modelId="{BBCFCC43-F4B3-4BD5-BC4C-73B795C549DA}" type="presOf" srcId="{466F7E9D-4B7E-4619-84E4-6A7A83500F65}" destId="{3F5189B5-2E52-4FD9-A6EE-82EFFC909456}" srcOrd="0" destOrd="0" presId="urn:microsoft.com/office/officeart/2005/8/layout/process5"/>
    <dgm:cxn modelId="{57063F4A-9C7C-43F7-B2BB-26B2D87E2FC4}" type="presOf" srcId="{3A27DDF0-E805-4163-BBDC-E821ED0F3679}" destId="{660A13B3-8813-4FBD-A1D5-8BAA236B4B8A}" srcOrd="1" destOrd="0" presId="urn:microsoft.com/office/officeart/2005/8/layout/process5"/>
    <dgm:cxn modelId="{5D282F4E-D0DA-4443-BBCE-8174B910C9D8}" type="presOf" srcId="{3A27DDF0-E805-4163-BBDC-E821ED0F3679}" destId="{047517F6-F94B-4D85-919A-094E32582CC6}" srcOrd="0" destOrd="0" presId="urn:microsoft.com/office/officeart/2005/8/layout/process5"/>
    <dgm:cxn modelId="{5BCFC372-0F90-41E0-8A72-775709A7483D}" type="presOf" srcId="{C1DF467F-A0D4-4F9F-B849-5AB9F858374E}" destId="{A2B9985C-5FDC-49A5-9192-4E32025EE1F4}" srcOrd="0" destOrd="0" presId="urn:microsoft.com/office/officeart/2005/8/layout/process5"/>
    <dgm:cxn modelId="{AD36577F-F457-4CD6-B5B7-42602E3A5BE2}" type="presOf" srcId="{4E24D79E-5581-4554-89A1-72493F8094DF}" destId="{2614D86C-1CD6-45BC-B490-053D42D13C02}" srcOrd="1" destOrd="0" presId="urn:microsoft.com/office/officeart/2005/8/layout/process5"/>
    <dgm:cxn modelId="{FF876B81-D16D-453D-AAE3-93B786986876}" type="presOf" srcId="{81C85D74-1CEE-4B7E-B95B-4523F337E9E3}" destId="{CB18D195-C4B0-43A4-AE66-E69D5C4D8155}" srcOrd="1" destOrd="0" presId="urn:microsoft.com/office/officeart/2005/8/layout/process5"/>
    <dgm:cxn modelId="{06C71A8B-C43F-4017-AFD5-7645111F8C4E}" type="presOf" srcId="{7F6FAEFF-0C7C-4F3E-9394-C4C9A761DFFF}" destId="{4BA2A3A6-4CE1-465C-B3D7-2DE1552118C0}" srcOrd="0" destOrd="0" presId="urn:microsoft.com/office/officeart/2005/8/layout/process5"/>
    <dgm:cxn modelId="{F94134A8-A4F6-44DE-9C2F-75CDCFC9F922}" type="presOf" srcId="{4E24D79E-5581-4554-89A1-72493F8094DF}" destId="{261046DB-FB4F-48F3-85E3-C74711DCBFAD}" srcOrd="0" destOrd="0" presId="urn:microsoft.com/office/officeart/2005/8/layout/process5"/>
    <dgm:cxn modelId="{D64AEAB2-A2E2-4E29-8A98-1F8935CF17C3}" type="presOf" srcId="{653EF753-31AF-4ED2-A798-E95D46D4F708}" destId="{26E3AF5F-84A3-4731-A566-C48AEA81F877}" srcOrd="0" destOrd="0" presId="urn:microsoft.com/office/officeart/2005/8/layout/process5"/>
    <dgm:cxn modelId="{7D5D43B5-0093-4D38-AC32-871027B4D503}" type="presOf" srcId="{C1DF467F-A0D4-4F9F-B849-5AB9F858374E}" destId="{B886D1DA-4F04-4182-898C-6FDC98DF4FAB}" srcOrd="1" destOrd="0" presId="urn:microsoft.com/office/officeart/2005/8/layout/process5"/>
    <dgm:cxn modelId="{5A6C5FBD-34E2-49BB-9BBC-8F3BAC68499E}" srcId="{45224A51-083D-444A-804C-43C579A01B15}" destId="{4C1C0983-6AD9-4C82-98CA-24870564595E}" srcOrd="3" destOrd="0" parTransId="{C47D3025-6458-4058-863A-C3A748491802}" sibTransId="{C1DF467F-A0D4-4F9F-B849-5AB9F858374E}"/>
    <dgm:cxn modelId="{15796BC8-79B6-499A-823B-E76BA5A2122E}" type="presOf" srcId="{81C85D74-1CEE-4B7E-B95B-4523F337E9E3}" destId="{64AA73C4-BA27-4BCC-8E2C-1B24DB18B049}" srcOrd="0" destOrd="0" presId="urn:microsoft.com/office/officeart/2005/8/layout/process5"/>
    <dgm:cxn modelId="{64D8BDCE-215A-490F-9554-901143FBB3D6}" srcId="{45224A51-083D-444A-804C-43C579A01B15}" destId="{466F7E9D-4B7E-4619-84E4-6A7A83500F65}" srcOrd="4" destOrd="0" parTransId="{5CCFFC6A-8C63-4F41-A487-FF5B53A938EA}" sibTransId="{4B6C036B-BAA0-4A9F-A99F-B58DEDAB629B}"/>
    <dgm:cxn modelId="{8DB298D4-160B-4F60-A1D6-A9DA10F16304}" type="presOf" srcId="{4C1C0983-6AD9-4C82-98CA-24870564595E}" destId="{D8F1B987-AA22-49D0-9E0F-B9136BE4B195}" srcOrd="0" destOrd="0" presId="urn:microsoft.com/office/officeart/2005/8/layout/process5"/>
    <dgm:cxn modelId="{4BA2546D-D59E-46BF-BE97-86D63BC3F504}" type="presParOf" srcId="{D4081728-D4B7-495C-B5EE-BD145EE1163A}" destId="{26E3AF5F-84A3-4731-A566-C48AEA81F877}" srcOrd="0" destOrd="0" presId="urn:microsoft.com/office/officeart/2005/8/layout/process5"/>
    <dgm:cxn modelId="{41BE5EEB-15FC-419D-A7AF-A8D843AFFCA7}" type="presParOf" srcId="{D4081728-D4B7-495C-B5EE-BD145EE1163A}" destId="{64AA73C4-BA27-4BCC-8E2C-1B24DB18B049}" srcOrd="1" destOrd="0" presId="urn:microsoft.com/office/officeart/2005/8/layout/process5"/>
    <dgm:cxn modelId="{7587C100-3270-406F-B648-BAEFCC7951D3}" type="presParOf" srcId="{64AA73C4-BA27-4BCC-8E2C-1B24DB18B049}" destId="{CB18D195-C4B0-43A4-AE66-E69D5C4D8155}" srcOrd="0" destOrd="0" presId="urn:microsoft.com/office/officeart/2005/8/layout/process5"/>
    <dgm:cxn modelId="{F4C20EF4-0359-445D-9B82-F21CC1CC394D}" type="presParOf" srcId="{D4081728-D4B7-495C-B5EE-BD145EE1163A}" destId="{4BA2A3A6-4CE1-465C-B3D7-2DE1552118C0}" srcOrd="2" destOrd="0" presId="urn:microsoft.com/office/officeart/2005/8/layout/process5"/>
    <dgm:cxn modelId="{72DD3A1C-2CD1-4A91-BF94-93A45227E654}" type="presParOf" srcId="{D4081728-D4B7-495C-B5EE-BD145EE1163A}" destId="{047517F6-F94B-4D85-919A-094E32582CC6}" srcOrd="3" destOrd="0" presId="urn:microsoft.com/office/officeart/2005/8/layout/process5"/>
    <dgm:cxn modelId="{150C5D9E-CD92-47D0-9D45-ABD6B743B0F3}" type="presParOf" srcId="{047517F6-F94B-4D85-919A-094E32582CC6}" destId="{660A13B3-8813-4FBD-A1D5-8BAA236B4B8A}" srcOrd="0" destOrd="0" presId="urn:microsoft.com/office/officeart/2005/8/layout/process5"/>
    <dgm:cxn modelId="{C1E1F291-C1CE-4C90-9EC2-ACB030D736F1}" type="presParOf" srcId="{D4081728-D4B7-495C-B5EE-BD145EE1163A}" destId="{F18D44E8-02E2-49A8-A46B-192D97D5FA63}" srcOrd="4" destOrd="0" presId="urn:microsoft.com/office/officeart/2005/8/layout/process5"/>
    <dgm:cxn modelId="{6FB5EEE8-588D-4A1B-A22E-0308854A97E0}" type="presParOf" srcId="{D4081728-D4B7-495C-B5EE-BD145EE1163A}" destId="{261046DB-FB4F-48F3-85E3-C74711DCBFAD}" srcOrd="5" destOrd="0" presId="urn:microsoft.com/office/officeart/2005/8/layout/process5"/>
    <dgm:cxn modelId="{F70A26C9-1962-4881-973F-87C4709D7034}" type="presParOf" srcId="{261046DB-FB4F-48F3-85E3-C74711DCBFAD}" destId="{2614D86C-1CD6-45BC-B490-053D42D13C02}" srcOrd="0" destOrd="0" presId="urn:microsoft.com/office/officeart/2005/8/layout/process5"/>
    <dgm:cxn modelId="{FE7B07FE-FE24-448F-943B-7719DA847525}" type="presParOf" srcId="{D4081728-D4B7-495C-B5EE-BD145EE1163A}" destId="{D8F1B987-AA22-49D0-9E0F-B9136BE4B195}" srcOrd="6" destOrd="0" presId="urn:microsoft.com/office/officeart/2005/8/layout/process5"/>
    <dgm:cxn modelId="{84A00D6E-BFD5-4605-A169-B557C0D99D9E}" type="presParOf" srcId="{D4081728-D4B7-495C-B5EE-BD145EE1163A}" destId="{A2B9985C-5FDC-49A5-9192-4E32025EE1F4}" srcOrd="7" destOrd="0" presId="urn:microsoft.com/office/officeart/2005/8/layout/process5"/>
    <dgm:cxn modelId="{3968E75F-0BA8-4388-8DCB-B29DE68D3B2F}" type="presParOf" srcId="{A2B9985C-5FDC-49A5-9192-4E32025EE1F4}" destId="{B886D1DA-4F04-4182-898C-6FDC98DF4FAB}" srcOrd="0" destOrd="0" presId="urn:microsoft.com/office/officeart/2005/8/layout/process5"/>
    <dgm:cxn modelId="{BE78BCED-B2D3-442A-B764-7975150DE692}" type="presParOf" srcId="{D4081728-D4B7-495C-B5EE-BD145EE1163A}" destId="{3F5189B5-2E52-4FD9-A6EE-82EFFC909456}"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140D44-E36D-4C69-8155-37A4DE3D54EB}"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14921D71-FB66-4A5A-99A9-D5138E3400E8}">
      <dgm:prSet custT="1"/>
      <dgm:spPr/>
      <dgm:t>
        <a:bodyPr/>
        <a:lstStyle/>
        <a:p>
          <a:pPr algn="just">
            <a:lnSpc>
              <a:spcPct val="150000"/>
            </a:lnSpc>
          </a:pPr>
          <a:r>
            <a:rPr lang="en-US" sz="1600" dirty="0">
              <a:latin typeface="Times New Roman" panose="02020603050405020304" pitchFamily="18" charset="0"/>
              <a:cs typeface="Times New Roman" panose="02020603050405020304" pitchFamily="18" charset="0"/>
            </a:rPr>
            <a:t>Culture comprises common values and beliefs (Tuleja, 2021).</a:t>
          </a:r>
        </a:p>
      </dgm:t>
    </dgm:pt>
    <dgm:pt modelId="{D7340242-1200-4B33-B728-5C68EE511B83}" type="parTrans" cxnId="{B5845BEF-E3F3-45D1-830A-4388DF9F6527}">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4B2EB7D9-C803-493B-B219-A5207AD74BB1}" type="sibTrans" cxnId="{B5845BEF-E3F3-45D1-830A-4388DF9F6527}">
      <dgm:prSet custT="1"/>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555521C8-0BE2-4ED7-A7FC-3B45BA6E8D27}">
      <dgm:prSet custT="1"/>
      <dgm:spPr/>
      <dgm:t>
        <a:bodyPr/>
        <a:lstStyle/>
        <a:p>
          <a:pPr algn="just">
            <a:lnSpc>
              <a:spcPct val="150000"/>
            </a:lnSpc>
          </a:pPr>
          <a:r>
            <a:rPr lang="en-US" sz="1600" dirty="0">
              <a:latin typeface="Times New Roman" panose="02020603050405020304" pitchFamily="18" charset="0"/>
              <a:cs typeface="Times New Roman" panose="02020603050405020304" pitchFamily="18" charset="0"/>
            </a:rPr>
            <a:t>Communication and decisions are influenced by culture.</a:t>
          </a:r>
        </a:p>
      </dgm:t>
    </dgm:pt>
    <dgm:pt modelId="{633F7A4A-9A84-4127-A9C3-E03FAAAD4F8B}" type="parTrans" cxnId="{45D8B064-BD36-4ACB-910E-32E2831293F9}">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EF084E5E-06C9-43D2-8E96-7F2FCA896400}" type="sibTrans" cxnId="{45D8B064-BD36-4ACB-910E-32E2831293F9}">
      <dgm:prSet custT="1"/>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0090AA97-5233-4639-9031-0E8428ADBCA2}">
      <dgm:prSet custT="1"/>
      <dgm:spPr/>
      <dgm:t>
        <a:bodyPr/>
        <a:lstStyle/>
        <a:p>
          <a:pPr algn="just">
            <a:lnSpc>
              <a:spcPct val="150000"/>
            </a:lnSpc>
          </a:pPr>
          <a:r>
            <a:rPr lang="en-US" sz="1600">
              <a:latin typeface="Times New Roman" panose="02020603050405020304" pitchFamily="18" charset="0"/>
              <a:cs typeface="Times New Roman" panose="02020603050405020304" pitchFamily="18" charset="0"/>
            </a:rPr>
            <a:t>Cultures do not perceive behaviour the same way.</a:t>
          </a:r>
        </a:p>
      </dgm:t>
    </dgm:pt>
    <dgm:pt modelId="{B85836F1-A8C6-4862-9927-CC5872578CFA}" type="parTrans" cxnId="{7A958994-46EE-4131-ACE1-9289C6F2ADB7}">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9DA77595-C8A2-44CC-824A-9B0E21F02E58}" type="sibTrans" cxnId="{7A958994-46EE-4131-ACE1-9289C6F2ADB7}">
      <dgm:prSet custT="1"/>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73BB462A-1B62-498C-8B89-EBF91B4A69F7}">
      <dgm:prSet custT="1"/>
      <dgm:spPr/>
      <dgm:t>
        <a:bodyPr/>
        <a:lstStyle/>
        <a:p>
          <a:pPr algn="just">
            <a:lnSpc>
              <a:spcPct val="150000"/>
            </a:lnSpc>
          </a:pPr>
          <a:r>
            <a:rPr lang="en-US" sz="1600">
              <a:latin typeface="Times New Roman" panose="02020603050405020304" pitchFamily="18" charset="0"/>
              <a:cs typeface="Times New Roman" panose="02020603050405020304" pitchFamily="18" charset="0"/>
            </a:rPr>
            <a:t>Misunderstanding may arise due to cultural differences.</a:t>
          </a:r>
        </a:p>
      </dgm:t>
    </dgm:pt>
    <dgm:pt modelId="{4CF10770-08C5-4DC7-85DD-7A2FC362A663}" type="parTrans" cxnId="{6F0E9A3E-9077-4DB6-9FB2-E71CF371A7DE}">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A2865C75-B80E-4518-AFB3-1D31D7C01A5C}" type="sibTrans" cxnId="{6F0E9A3E-9077-4DB6-9FB2-E71CF371A7DE}">
      <dgm:prSet custT="1"/>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DEEBBF81-5CF9-4D70-8C78-90FF5D252EF4}">
      <dgm:prSet custT="1"/>
      <dgm:spPr/>
      <dgm:t>
        <a:bodyPr/>
        <a:lstStyle/>
        <a:p>
          <a:pPr algn="just">
            <a:lnSpc>
              <a:spcPct val="150000"/>
            </a:lnSpc>
          </a:pPr>
          <a:r>
            <a:rPr lang="en-US" sz="1600">
              <a:latin typeface="Times New Roman" panose="02020603050405020304" pitchFamily="18" charset="0"/>
              <a:cs typeface="Times New Roman" panose="02020603050405020304" pitchFamily="18" charset="0"/>
            </a:rPr>
            <a:t>The partnerships are enhanced by intercultural awareness.</a:t>
          </a:r>
        </a:p>
      </dgm:t>
    </dgm:pt>
    <dgm:pt modelId="{02B722C3-5B9F-4C7D-BE3B-510BDB62319F}" type="parTrans" cxnId="{74D1F595-827A-40E7-A84A-0E85DEF4251D}">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2BD8CA64-1E9B-482F-A918-B1FCB43DF1B3}" type="sibTrans" cxnId="{74D1F595-827A-40E7-A84A-0E85DEF4251D}">
      <dgm:prSet/>
      <dgm:spPr/>
      <dgm:t>
        <a:bodyPr/>
        <a:lstStyle/>
        <a:p>
          <a:pPr algn="just">
            <a:lnSpc>
              <a:spcPct val="150000"/>
            </a:lnSpc>
          </a:pPr>
          <a:endParaRPr lang="en-US" sz="1600">
            <a:latin typeface="Times New Roman" panose="02020603050405020304" pitchFamily="18" charset="0"/>
            <a:cs typeface="Times New Roman" panose="02020603050405020304" pitchFamily="18" charset="0"/>
          </a:endParaRPr>
        </a:p>
      </dgm:t>
    </dgm:pt>
    <dgm:pt modelId="{57315E93-A16A-4DDC-A683-899E33EB6A97}" type="pres">
      <dgm:prSet presAssocID="{62140D44-E36D-4C69-8155-37A4DE3D54EB}" presName="outerComposite" presStyleCnt="0">
        <dgm:presLayoutVars>
          <dgm:chMax val="5"/>
          <dgm:dir/>
          <dgm:resizeHandles val="exact"/>
        </dgm:presLayoutVars>
      </dgm:prSet>
      <dgm:spPr/>
    </dgm:pt>
    <dgm:pt modelId="{3A984FD9-26AB-474D-9D5C-81E70446F583}" type="pres">
      <dgm:prSet presAssocID="{62140D44-E36D-4C69-8155-37A4DE3D54EB}" presName="dummyMaxCanvas" presStyleCnt="0">
        <dgm:presLayoutVars/>
      </dgm:prSet>
      <dgm:spPr/>
    </dgm:pt>
    <dgm:pt modelId="{EFBE4ED7-AA86-4013-8DC3-44D0ACEB574F}" type="pres">
      <dgm:prSet presAssocID="{62140D44-E36D-4C69-8155-37A4DE3D54EB}" presName="FiveNodes_1" presStyleLbl="node1" presStyleIdx="0" presStyleCnt="5">
        <dgm:presLayoutVars>
          <dgm:bulletEnabled val="1"/>
        </dgm:presLayoutVars>
      </dgm:prSet>
      <dgm:spPr/>
    </dgm:pt>
    <dgm:pt modelId="{57215481-F70E-4D13-BD55-1AAFF737C645}" type="pres">
      <dgm:prSet presAssocID="{62140D44-E36D-4C69-8155-37A4DE3D54EB}" presName="FiveNodes_2" presStyleLbl="node1" presStyleIdx="1" presStyleCnt="5">
        <dgm:presLayoutVars>
          <dgm:bulletEnabled val="1"/>
        </dgm:presLayoutVars>
      </dgm:prSet>
      <dgm:spPr/>
    </dgm:pt>
    <dgm:pt modelId="{0174F671-E1D7-4738-A639-F46BDBC8BB05}" type="pres">
      <dgm:prSet presAssocID="{62140D44-E36D-4C69-8155-37A4DE3D54EB}" presName="FiveNodes_3" presStyleLbl="node1" presStyleIdx="2" presStyleCnt="5">
        <dgm:presLayoutVars>
          <dgm:bulletEnabled val="1"/>
        </dgm:presLayoutVars>
      </dgm:prSet>
      <dgm:spPr/>
    </dgm:pt>
    <dgm:pt modelId="{CAEE3164-D178-47D7-BDBB-E7D7A68980B8}" type="pres">
      <dgm:prSet presAssocID="{62140D44-E36D-4C69-8155-37A4DE3D54EB}" presName="FiveNodes_4" presStyleLbl="node1" presStyleIdx="3" presStyleCnt="5">
        <dgm:presLayoutVars>
          <dgm:bulletEnabled val="1"/>
        </dgm:presLayoutVars>
      </dgm:prSet>
      <dgm:spPr/>
    </dgm:pt>
    <dgm:pt modelId="{D82350C5-0D1A-4947-A68A-88DF9AC60EC3}" type="pres">
      <dgm:prSet presAssocID="{62140D44-E36D-4C69-8155-37A4DE3D54EB}" presName="FiveNodes_5" presStyleLbl="node1" presStyleIdx="4" presStyleCnt="5">
        <dgm:presLayoutVars>
          <dgm:bulletEnabled val="1"/>
        </dgm:presLayoutVars>
      </dgm:prSet>
      <dgm:spPr/>
    </dgm:pt>
    <dgm:pt modelId="{C7BE518F-A1F6-4907-9B3E-3B9F18673464}" type="pres">
      <dgm:prSet presAssocID="{62140D44-E36D-4C69-8155-37A4DE3D54EB}" presName="FiveConn_1-2" presStyleLbl="fgAccFollowNode1" presStyleIdx="0" presStyleCnt="4">
        <dgm:presLayoutVars>
          <dgm:bulletEnabled val="1"/>
        </dgm:presLayoutVars>
      </dgm:prSet>
      <dgm:spPr/>
    </dgm:pt>
    <dgm:pt modelId="{9E68FA18-42E1-4810-ADA8-5C042567A1B0}" type="pres">
      <dgm:prSet presAssocID="{62140D44-E36D-4C69-8155-37A4DE3D54EB}" presName="FiveConn_2-3" presStyleLbl="fgAccFollowNode1" presStyleIdx="1" presStyleCnt="4">
        <dgm:presLayoutVars>
          <dgm:bulletEnabled val="1"/>
        </dgm:presLayoutVars>
      </dgm:prSet>
      <dgm:spPr/>
    </dgm:pt>
    <dgm:pt modelId="{3A918755-96C1-4A49-8EC9-65464055C163}" type="pres">
      <dgm:prSet presAssocID="{62140D44-E36D-4C69-8155-37A4DE3D54EB}" presName="FiveConn_3-4" presStyleLbl="fgAccFollowNode1" presStyleIdx="2" presStyleCnt="4">
        <dgm:presLayoutVars>
          <dgm:bulletEnabled val="1"/>
        </dgm:presLayoutVars>
      </dgm:prSet>
      <dgm:spPr/>
    </dgm:pt>
    <dgm:pt modelId="{B1344DFD-711F-4156-9E3F-74D5411248B4}" type="pres">
      <dgm:prSet presAssocID="{62140D44-E36D-4C69-8155-37A4DE3D54EB}" presName="FiveConn_4-5" presStyleLbl="fgAccFollowNode1" presStyleIdx="3" presStyleCnt="4">
        <dgm:presLayoutVars>
          <dgm:bulletEnabled val="1"/>
        </dgm:presLayoutVars>
      </dgm:prSet>
      <dgm:spPr/>
    </dgm:pt>
    <dgm:pt modelId="{F06D3F2F-8447-45A4-87ED-DA2E4F9BD07D}" type="pres">
      <dgm:prSet presAssocID="{62140D44-E36D-4C69-8155-37A4DE3D54EB}" presName="FiveNodes_1_text" presStyleLbl="node1" presStyleIdx="4" presStyleCnt="5">
        <dgm:presLayoutVars>
          <dgm:bulletEnabled val="1"/>
        </dgm:presLayoutVars>
      </dgm:prSet>
      <dgm:spPr/>
    </dgm:pt>
    <dgm:pt modelId="{9D0103B3-9F45-442E-AEA1-E04689C9EEBA}" type="pres">
      <dgm:prSet presAssocID="{62140D44-E36D-4C69-8155-37A4DE3D54EB}" presName="FiveNodes_2_text" presStyleLbl="node1" presStyleIdx="4" presStyleCnt="5">
        <dgm:presLayoutVars>
          <dgm:bulletEnabled val="1"/>
        </dgm:presLayoutVars>
      </dgm:prSet>
      <dgm:spPr/>
    </dgm:pt>
    <dgm:pt modelId="{42656382-ED12-498D-ABE5-9A50397EE74B}" type="pres">
      <dgm:prSet presAssocID="{62140D44-E36D-4C69-8155-37A4DE3D54EB}" presName="FiveNodes_3_text" presStyleLbl="node1" presStyleIdx="4" presStyleCnt="5">
        <dgm:presLayoutVars>
          <dgm:bulletEnabled val="1"/>
        </dgm:presLayoutVars>
      </dgm:prSet>
      <dgm:spPr/>
    </dgm:pt>
    <dgm:pt modelId="{98D39B17-C464-403B-AC63-AED32C63C7CD}" type="pres">
      <dgm:prSet presAssocID="{62140D44-E36D-4C69-8155-37A4DE3D54EB}" presName="FiveNodes_4_text" presStyleLbl="node1" presStyleIdx="4" presStyleCnt="5">
        <dgm:presLayoutVars>
          <dgm:bulletEnabled val="1"/>
        </dgm:presLayoutVars>
      </dgm:prSet>
      <dgm:spPr/>
    </dgm:pt>
    <dgm:pt modelId="{145BCD5B-9E85-4C84-9C6D-417045989157}" type="pres">
      <dgm:prSet presAssocID="{62140D44-E36D-4C69-8155-37A4DE3D54EB}" presName="FiveNodes_5_text" presStyleLbl="node1" presStyleIdx="4" presStyleCnt="5">
        <dgm:presLayoutVars>
          <dgm:bulletEnabled val="1"/>
        </dgm:presLayoutVars>
      </dgm:prSet>
      <dgm:spPr/>
    </dgm:pt>
  </dgm:ptLst>
  <dgm:cxnLst>
    <dgm:cxn modelId="{635A0406-40F3-4B2A-B56C-C3D168A42792}" type="presOf" srcId="{DEEBBF81-5CF9-4D70-8C78-90FF5D252EF4}" destId="{145BCD5B-9E85-4C84-9C6D-417045989157}" srcOrd="1" destOrd="0" presId="urn:microsoft.com/office/officeart/2005/8/layout/vProcess5"/>
    <dgm:cxn modelId="{D95BCC12-A2A3-4DEA-B0F5-64CDC0792F99}" type="presOf" srcId="{EF084E5E-06C9-43D2-8E96-7F2FCA896400}" destId="{9E68FA18-42E1-4810-ADA8-5C042567A1B0}" srcOrd="0" destOrd="0" presId="urn:microsoft.com/office/officeart/2005/8/layout/vProcess5"/>
    <dgm:cxn modelId="{6FE21A1E-6C09-442B-967F-A4816784657F}" type="presOf" srcId="{0090AA97-5233-4639-9031-0E8428ADBCA2}" destId="{42656382-ED12-498D-ABE5-9A50397EE74B}" srcOrd="1" destOrd="0" presId="urn:microsoft.com/office/officeart/2005/8/layout/vProcess5"/>
    <dgm:cxn modelId="{8A58D927-719D-4712-A935-9EA281A94246}" type="presOf" srcId="{DEEBBF81-5CF9-4D70-8C78-90FF5D252EF4}" destId="{D82350C5-0D1A-4947-A68A-88DF9AC60EC3}" srcOrd="0" destOrd="0" presId="urn:microsoft.com/office/officeart/2005/8/layout/vProcess5"/>
    <dgm:cxn modelId="{242E7438-713B-4A77-95D3-264A10692903}" type="presOf" srcId="{14921D71-FB66-4A5A-99A9-D5138E3400E8}" destId="{F06D3F2F-8447-45A4-87ED-DA2E4F9BD07D}" srcOrd="1" destOrd="0" presId="urn:microsoft.com/office/officeart/2005/8/layout/vProcess5"/>
    <dgm:cxn modelId="{6F0E9A3E-9077-4DB6-9FB2-E71CF371A7DE}" srcId="{62140D44-E36D-4C69-8155-37A4DE3D54EB}" destId="{73BB462A-1B62-498C-8B89-EBF91B4A69F7}" srcOrd="3" destOrd="0" parTransId="{4CF10770-08C5-4DC7-85DD-7A2FC362A663}" sibTransId="{A2865C75-B80E-4518-AFB3-1D31D7C01A5C}"/>
    <dgm:cxn modelId="{8131BF60-5885-48E2-A633-53D4227814A4}" type="presOf" srcId="{0090AA97-5233-4639-9031-0E8428ADBCA2}" destId="{0174F671-E1D7-4738-A639-F46BDBC8BB05}" srcOrd="0" destOrd="0" presId="urn:microsoft.com/office/officeart/2005/8/layout/vProcess5"/>
    <dgm:cxn modelId="{EFC90D41-57D8-4A57-81F4-32BDF892EF48}" type="presOf" srcId="{555521C8-0BE2-4ED7-A7FC-3B45BA6E8D27}" destId="{57215481-F70E-4D13-BD55-1AAFF737C645}" srcOrd="0" destOrd="0" presId="urn:microsoft.com/office/officeart/2005/8/layout/vProcess5"/>
    <dgm:cxn modelId="{1094BF43-3544-4827-84BE-4124D4518D27}" type="presOf" srcId="{555521C8-0BE2-4ED7-A7FC-3B45BA6E8D27}" destId="{9D0103B3-9F45-442E-AEA1-E04689C9EEBA}" srcOrd="1" destOrd="0" presId="urn:microsoft.com/office/officeart/2005/8/layout/vProcess5"/>
    <dgm:cxn modelId="{45D8B064-BD36-4ACB-910E-32E2831293F9}" srcId="{62140D44-E36D-4C69-8155-37A4DE3D54EB}" destId="{555521C8-0BE2-4ED7-A7FC-3B45BA6E8D27}" srcOrd="1" destOrd="0" parTransId="{633F7A4A-9A84-4127-A9C3-E03FAAAD4F8B}" sibTransId="{EF084E5E-06C9-43D2-8E96-7F2FCA896400}"/>
    <dgm:cxn modelId="{3D2BC776-30DF-429C-B08D-A1697873AA22}" type="presOf" srcId="{9DA77595-C8A2-44CC-824A-9B0E21F02E58}" destId="{3A918755-96C1-4A49-8EC9-65464055C163}" srcOrd="0" destOrd="0" presId="urn:microsoft.com/office/officeart/2005/8/layout/vProcess5"/>
    <dgm:cxn modelId="{C8963C78-1EE3-4F19-B9CD-CD1C1F0173A7}" type="presOf" srcId="{73BB462A-1B62-498C-8B89-EBF91B4A69F7}" destId="{CAEE3164-D178-47D7-BDBB-E7D7A68980B8}" srcOrd="0" destOrd="0" presId="urn:microsoft.com/office/officeart/2005/8/layout/vProcess5"/>
    <dgm:cxn modelId="{130AB38E-BD51-4E4C-9E88-C46402CAEC97}" type="presOf" srcId="{A2865C75-B80E-4518-AFB3-1D31D7C01A5C}" destId="{B1344DFD-711F-4156-9E3F-74D5411248B4}" srcOrd="0" destOrd="0" presId="urn:microsoft.com/office/officeart/2005/8/layout/vProcess5"/>
    <dgm:cxn modelId="{40EA5A91-0AD6-4840-A71D-FEC240458531}" type="presOf" srcId="{4B2EB7D9-C803-493B-B219-A5207AD74BB1}" destId="{C7BE518F-A1F6-4907-9B3E-3B9F18673464}" srcOrd="0" destOrd="0" presId="urn:microsoft.com/office/officeart/2005/8/layout/vProcess5"/>
    <dgm:cxn modelId="{7A958994-46EE-4131-ACE1-9289C6F2ADB7}" srcId="{62140D44-E36D-4C69-8155-37A4DE3D54EB}" destId="{0090AA97-5233-4639-9031-0E8428ADBCA2}" srcOrd="2" destOrd="0" parTransId="{B85836F1-A8C6-4862-9927-CC5872578CFA}" sibTransId="{9DA77595-C8A2-44CC-824A-9B0E21F02E58}"/>
    <dgm:cxn modelId="{74D1F595-827A-40E7-A84A-0E85DEF4251D}" srcId="{62140D44-E36D-4C69-8155-37A4DE3D54EB}" destId="{DEEBBF81-5CF9-4D70-8C78-90FF5D252EF4}" srcOrd="4" destOrd="0" parTransId="{02B722C3-5B9F-4C7D-BE3B-510BDB62319F}" sibTransId="{2BD8CA64-1E9B-482F-A918-B1FCB43DF1B3}"/>
    <dgm:cxn modelId="{4CF4ECB6-5379-4F1E-85CC-E57F63314ECB}" type="presOf" srcId="{14921D71-FB66-4A5A-99A9-D5138E3400E8}" destId="{EFBE4ED7-AA86-4013-8DC3-44D0ACEB574F}" srcOrd="0" destOrd="0" presId="urn:microsoft.com/office/officeart/2005/8/layout/vProcess5"/>
    <dgm:cxn modelId="{0EDD8DC2-0E19-48F9-808F-65AC77A619FE}" type="presOf" srcId="{73BB462A-1B62-498C-8B89-EBF91B4A69F7}" destId="{98D39B17-C464-403B-AC63-AED32C63C7CD}" srcOrd="1" destOrd="0" presId="urn:microsoft.com/office/officeart/2005/8/layout/vProcess5"/>
    <dgm:cxn modelId="{B5845BEF-E3F3-45D1-830A-4388DF9F6527}" srcId="{62140D44-E36D-4C69-8155-37A4DE3D54EB}" destId="{14921D71-FB66-4A5A-99A9-D5138E3400E8}" srcOrd="0" destOrd="0" parTransId="{D7340242-1200-4B33-B728-5C68EE511B83}" sibTransId="{4B2EB7D9-C803-493B-B219-A5207AD74BB1}"/>
    <dgm:cxn modelId="{6526BFFD-3B67-480B-B7AB-0CEB34ECE974}" type="presOf" srcId="{62140D44-E36D-4C69-8155-37A4DE3D54EB}" destId="{57315E93-A16A-4DDC-A683-899E33EB6A97}" srcOrd="0" destOrd="0" presId="urn:microsoft.com/office/officeart/2005/8/layout/vProcess5"/>
    <dgm:cxn modelId="{C2BDC95A-7BBA-4C0C-B183-4B084DDDC444}" type="presParOf" srcId="{57315E93-A16A-4DDC-A683-899E33EB6A97}" destId="{3A984FD9-26AB-474D-9D5C-81E70446F583}" srcOrd="0" destOrd="0" presId="urn:microsoft.com/office/officeart/2005/8/layout/vProcess5"/>
    <dgm:cxn modelId="{73CAA16F-DCE8-4672-B460-C1BCAE25EA7F}" type="presParOf" srcId="{57315E93-A16A-4DDC-A683-899E33EB6A97}" destId="{EFBE4ED7-AA86-4013-8DC3-44D0ACEB574F}" srcOrd="1" destOrd="0" presId="urn:microsoft.com/office/officeart/2005/8/layout/vProcess5"/>
    <dgm:cxn modelId="{D17796D4-7798-4736-9FB5-B91225C4179F}" type="presParOf" srcId="{57315E93-A16A-4DDC-A683-899E33EB6A97}" destId="{57215481-F70E-4D13-BD55-1AAFF737C645}" srcOrd="2" destOrd="0" presId="urn:microsoft.com/office/officeart/2005/8/layout/vProcess5"/>
    <dgm:cxn modelId="{B52BEB1E-86FD-4D0A-A29F-D61F49C48BED}" type="presParOf" srcId="{57315E93-A16A-4DDC-A683-899E33EB6A97}" destId="{0174F671-E1D7-4738-A639-F46BDBC8BB05}" srcOrd="3" destOrd="0" presId="urn:microsoft.com/office/officeart/2005/8/layout/vProcess5"/>
    <dgm:cxn modelId="{97E2F3E4-067A-48C4-AE05-F26660B649EE}" type="presParOf" srcId="{57315E93-A16A-4DDC-A683-899E33EB6A97}" destId="{CAEE3164-D178-47D7-BDBB-E7D7A68980B8}" srcOrd="4" destOrd="0" presId="urn:microsoft.com/office/officeart/2005/8/layout/vProcess5"/>
    <dgm:cxn modelId="{58B5D542-29C5-4ED9-8235-36576EBEF621}" type="presParOf" srcId="{57315E93-A16A-4DDC-A683-899E33EB6A97}" destId="{D82350C5-0D1A-4947-A68A-88DF9AC60EC3}" srcOrd="5" destOrd="0" presId="urn:microsoft.com/office/officeart/2005/8/layout/vProcess5"/>
    <dgm:cxn modelId="{0ADF062D-2A0C-43AF-B5F2-FF71D4E657A3}" type="presParOf" srcId="{57315E93-A16A-4DDC-A683-899E33EB6A97}" destId="{C7BE518F-A1F6-4907-9B3E-3B9F18673464}" srcOrd="6" destOrd="0" presId="urn:microsoft.com/office/officeart/2005/8/layout/vProcess5"/>
    <dgm:cxn modelId="{2D9C1FD2-2E9C-48F1-974B-C91C48589337}" type="presParOf" srcId="{57315E93-A16A-4DDC-A683-899E33EB6A97}" destId="{9E68FA18-42E1-4810-ADA8-5C042567A1B0}" srcOrd="7" destOrd="0" presId="urn:microsoft.com/office/officeart/2005/8/layout/vProcess5"/>
    <dgm:cxn modelId="{A4C35526-2FFE-4595-9811-0C95355D8CCA}" type="presParOf" srcId="{57315E93-A16A-4DDC-A683-899E33EB6A97}" destId="{3A918755-96C1-4A49-8EC9-65464055C163}" srcOrd="8" destOrd="0" presId="urn:microsoft.com/office/officeart/2005/8/layout/vProcess5"/>
    <dgm:cxn modelId="{20CF75D5-1744-4E07-8233-1133B9A3331D}" type="presParOf" srcId="{57315E93-A16A-4DDC-A683-899E33EB6A97}" destId="{B1344DFD-711F-4156-9E3F-74D5411248B4}" srcOrd="9" destOrd="0" presId="urn:microsoft.com/office/officeart/2005/8/layout/vProcess5"/>
    <dgm:cxn modelId="{9DD8786A-AFC7-4224-9A30-70AB3EE9211D}" type="presParOf" srcId="{57315E93-A16A-4DDC-A683-899E33EB6A97}" destId="{F06D3F2F-8447-45A4-87ED-DA2E4F9BD07D}" srcOrd="10" destOrd="0" presId="urn:microsoft.com/office/officeart/2005/8/layout/vProcess5"/>
    <dgm:cxn modelId="{B3E02849-B5CD-49DE-857C-B7BF7810A309}" type="presParOf" srcId="{57315E93-A16A-4DDC-A683-899E33EB6A97}" destId="{9D0103B3-9F45-442E-AEA1-E04689C9EEBA}" srcOrd="11" destOrd="0" presId="urn:microsoft.com/office/officeart/2005/8/layout/vProcess5"/>
    <dgm:cxn modelId="{B1930BF3-FD58-43B7-B11E-40C212BFFA09}" type="presParOf" srcId="{57315E93-A16A-4DDC-A683-899E33EB6A97}" destId="{42656382-ED12-498D-ABE5-9A50397EE74B}" srcOrd="12" destOrd="0" presId="urn:microsoft.com/office/officeart/2005/8/layout/vProcess5"/>
    <dgm:cxn modelId="{A144FBAA-0122-4487-9077-C0E17843FF8C}" type="presParOf" srcId="{57315E93-A16A-4DDC-A683-899E33EB6A97}" destId="{98D39B17-C464-403B-AC63-AED32C63C7CD}" srcOrd="13" destOrd="0" presId="urn:microsoft.com/office/officeart/2005/8/layout/vProcess5"/>
    <dgm:cxn modelId="{AC398B4D-7ED5-4915-BFF8-9D8BF5EB48D4}" type="presParOf" srcId="{57315E93-A16A-4DDC-A683-899E33EB6A97}" destId="{145BCD5B-9E85-4C84-9C6D-417045989157}"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39061E-0FC1-4912-B25D-D6BDD4C693D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B645992C-6D2F-49DB-B4AE-487D1CB15AB8}">
      <dgm:prSet/>
      <dgm:spPr/>
      <dgm:t>
        <a:bodyPr/>
        <a:lstStyle/>
        <a:p>
          <a:r>
            <a:rPr lang="en-US" dirty="0">
              <a:latin typeface="Times New Roman" panose="02020603050405020304" pitchFamily="18" charset="0"/>
              <a:cs typeface="Times New Roman" panose="02020603050405020304" pitchFamily="18" charset="0"/>
            </a:rPr>
            <a:t>Rolls-Royce is a universal aerospace company (Rolls-Royce Holdings plc, 2025).</a:t>
          </a:r>
        </a:p>
      </dgm:t>
    </dgm:pt>
    <dgm:pt modelId="{432E349C-686F-492D-B519-23C4E82D10C0}" type="parTrans" cxnId="{E8352E3B-79DE-4462-85DD-FFBAD86817CE}">
      <dgm:prSet/>
      <dgm:spPr/>
      <dgm:t>
        <a:bodyPr/>
        <a:lstStyle/>
        <a:p>
          <a:endParaRPr lang="en-US" sz="1100">
            <a:latin typeface="Times New Roman" panose="02020603050405020304" pitchFamily="18" charset="0"/>
            <a:cs typeface="Times New Roman" panose="02020603050405020304" pitchFamily="18" charset="0"/>
          </a:endParaRPr>
        </a:p>
      </dgm:t>
    </dgm:pt>
    <dgm:pt modelId="{5E2FECD5-AB0E-4DED-8A94-DEFFF255E279}" type="sibTrans" cxnId="{E8352E3B-79DE-4462-85DD-FFBAD86817CE}">
      <dgm:prSet/>
      <dgm:spPr/>
      <dgm:t>
        <a:bodyPr/>
        <a:lstStyle/>
        <a:p>
          <a:endParaRPr lang="en-US">
            <a:latin typeface="Times New Roman" panose="02020603050405020304" pitchFamily="18" charset="0"/>
            <a:cs typeface="Times New Roman" panose="02020603050405020304" pitchFamily="18" charset="0"/>
          </a:endParaRPr>
        </a:p>
      </dgm:t>
    </dgm:pt>
    <dgm:pt modelId="{BB112E02-58D9-4334-A317-CC11E37A6257}">
      <dgm:prSet/>
      <dgm:spPr/>
      <dgm:t>
        <a:bodyPr/>
        <a:lstStyle/>
        <a:p>
          <a:r>
            <a:rPr lang="en-US">
              <a:latin typeface="Times New Roman" panose="02020603050405020304" pitchFamily="18" charset="0"/>
              <a:cs typeface="Times New Roman" panose="02020603050405020304" pitchFamily="18" charset="0"/>
            </a:rPr>
            <a:t>Emphasise innovation and technology.</a:t>
          </a:r>
        </a:p>
      </dgm:t>
    </dgm:pt>
    <dgm:pt modelId="{151B0DE7-E13A-4ABF-AAD7-CBD7E7251034}" type="parTrans" cxnId="{6ADCF47A-1AE4-404E-8709-4C8F50BE9074}">
      <dgm:prSet/>
      <dgm:spPr/>
      <dgm:t>
        <a:bodyPr/>
        <a:lstStyle/>
        <a:p>
          <a:endParaRPr lang="en-US" sz="1100">
            <a:latin typeface="Times New Roman" panose="02020603050405020304" pitchFamily="18" charset="0"/>
            <a:cs typeface="Times New Roman" panose="02020603050405020304" pitchFamily="18" charset="0"/>
          </a:endParaRPr>
        </a:p>
      </dgm:t>
    </dgm:pt>
    <dgm:pt modelId="{56C9615E-3F4B-4FFE-8F48-8DEC1E832854}" type="sibTrans" cxnId="{6ADCF47A-1AE4-404E-8709-4C8F50BE9074}">
      <dgm:prSet/>
      <dgm:spPr/>
      <dgm:t>
        <a:bodyPr/>
        <a:lstStyle/>
        <a:p>
          <a:endParaRPr lang="en-US">
            <a:latin typeface="Times New Roman" panose="02020603050405020304" pitchFamily="18" charset="0"/>
            <a:cs typeface="Times New Roman" panose="02020603050405020304" pitchFamily="18" charset="0"/>
          </a:endParaRPr>
        </a:p>
      </dgm:t>
    </dgm:pt>
    <dgm:pt modelId="{C5B730B3-EF5C-404B-A4E5-D196A59F6A63}">
      <dgm:prSet/>
      <dgm:spPr/>
      <dgm:t>
        <a:bodyPr/>
        <a:lstStyle/>
        <a:p>
          <a:r>
            <a:rPr lang="en-US">
              <a:latin typeface="Times New Roman" panose="02020603050405020304" pitchFamily="18" charset="0"/>
              <a:cs typeface="Times New Roman" panose="02020603050405020304" pitchFamily="18" charset="0"/>
            </a:rPr>
            <a:t>International partnerships exchange experience.</a:t>
          </a:r>
        </a:p>
      </dgm:t>
    </dgm:pt>
    <dgm:pt modelId="{FF65DBBD-8DF7-4B45-B850-ACA381BBD164}" type="parTrans" cxnId="{D89B99B2-A79F-4C9A-918A-34762C7FAB41}">
      <dgm:prSet/>
      <dgm:spPr/>
      <dgm:t>
        <a:bodyPr/>
        <a:lstStyle/>
        <a:p>
          <a:endParaRPr lang="en-US" sz="1100">
            <a:latin typeface="Times New Roman" panose="02020603050405020304" pitchFamily="18" charset="0"/>
            <a:cs typeface="Times New Roman" panose="02020603050405020304" pitchFamily="18" charset="0"/>
          </a:endParaRPr>
        </a:p>
      </dgm:t>
    </dgm:pt>
    <dgm:pt modelId="{040C9ADD-B22E-47E1-915D-6066537B91A6}" type="sibTrans" cxnId="{D89B99B2-A79F-4C9A-918A-34762C7FAB41}">
      <dgm:prSet/>
      <dgm:spPr/>
      <dgm:t>
        <a:bodyPr/>
        <a:lstStyle/>
        <a:p>
          <a:endParaRPr lang="en-US">
            <a:latin typeface="Times New Roman" panose="02020603050405020304" pitchFamily="18" charset="0"/>
            <a:cs typeface="Times New Roman" panose="02020603050405020304" pitchFamily="18" charset="0"/>
          </a:endParaRPr>
        </a:p>
      </dgm:t>
    </dgm:pt>
    <dgm:pt modelId="{3D266131-4247-4A75-87E0-85F2F01CE345}">
      <dgm:prSet/>
      <dgm:spPr/>
      <dgm:t>
        <a:bodyPr/>
        <a:lstStyle/>
        <a:p>
          <a:r>
            <a:rPr lang="en-US">
              <a:latin typeface="Times New Roman" panose="02020603050405020304" pitchFamily="18" charset="0"/>
              <a:cs typeface="Times New Roman" panose="02020603050405020304" pitchFamily="18" charset="0"/>
            </a:rPr>
            <a:t>China alliance widens business areas.</a:t>
          </a:r>
        </a:p>
      </dgm:t>
    </dgm:pt>
    <dgm:pt modelId="{EC07044F-7C4C-4666-9709-8124777D7511}" type="parTrans" cxnId="{75396BD9-4443-4431-B038-14FD471F3964}">
      <dgm:prSet/>
      <dgm:spPr/>
      <dgm:t>
        <a:bodyPr/>
        <a:lstStyle/>
        <a:p>
          <a:endParaRPr lang="en-US" sz="1100">
            <a:latin typeface="Times New Roman" panose="02020603050405020304" pitchFamily="18" charset="0"/>
            <a:cs typeface="Times New Roman" panose="02020603050405020304" pitchFamily="18" charset="0"/>
          </a:endParaRPr>
        </a:p>
      </dgm:t>
    </dgm:pt>
    <dgm:pt modelId="{44786C67-E693-46BE-9BAA-ED4F7F5B95AD}" type="sibTrans" cxnId="{75396BD9-4443-4431-B038-14FD471F3964}">
      <dgm:prSet/>
      <dgm:spPr/>
      <dgm:t>
        <a:bodyPr/>
        <a:lstStyle/>
        <a:p>
          <a:endParaRPr lang="en-US">
            <a:latin typeface="Times New Roman" panose="02020603050405020304" pitchFamily="18" charset="0"/>
            <a:cs typeface="Times New Roman" panose="02020603050405020304" pitchFamily="18" charset="0"/>
          </a:endParaRPr>
        </a:p>
      </dgm:t>
    </dgm:pt>
    <dgm:pt modelId="{16CDCE7C-64E7-4231-8040-E38E5E051A14}">
      <dgm:prSet/>
      <dgm:spPr/>
      <dgm:t>
        <a:bodyPr/>
        <a:lstStyle/>
        <a:p>
          <a:r>
            <a:rPr lang="en-US">
              <a:latin typeface="Times New Roman" panose="02020603050405020304" pitchFamily="18" charset="0"/>
              <a:cs typeface="Times New Roman" panose="02020603050405020304" pitchFamily="18" charset="0"/>
            </a:rPr>
            <a:t>The cultural knowledge facilitates collaboration.</a:t>
          </a:r>
        </a:p>
      </dgm:t>
    </dgm:pt>
    <dgm:pt modelId="{7C47B11C-FCA7-4372-8AE5-2B2841B5F95F}" type="parTrans" cxnId="{E1556B42-7254-448C-A8B0-A6D7362621E7}">
      <dgm:prSet/>
      <dgm:spPr/>
      <dgm:t>
        <a:bodyPr/>
        <a:lstStyle/>
        <a:p>
          <a:endParaRPr lang="en-US" sz="1100">
            <a:latin typeface="Times New Roman" panose="02020603050405020304" pitchFamily="18" charset="0"/>
            <a:cs typeface="Times New Roman" panose="02020603050405020304" pitchFamily="18" charset="0"/>
          </a:endParaRPr>
        </a:p>
      </dgm:t>
    </dgm:pt>
    <dgm:pt modelId="{D255170B-2A4A-489D-B82F-4B921E57B263}" type="sibTrans" cxnId="{E1556B42-7254-448C-A8B0-A6D7362621E7}">
      <dgm:prSet/>
      <dgm:spPr/>
      <dgm:t>
        <a:bodyPr/>
        <a:lstStyle/>
        <a:p>
          <a:endParaRPr lang="en-US">
            <a:latin typeface="Times New Roman" panose="02020603050405020304" pitchFamily="18" charset="0"/>
            <a:cs typeface="Times New Roman" panose="02020603050405020304" pitchFamily="18" charset="0"/>
          </a:endParaRPr>
        </a:p>
      </dgm:t>
    </dgm:pt>
    <dgm:pt modelId="{52AF9DE4-571D-4488-B6AC-1E644D97E9CE}" type="pres">
      <dgm:prSet presAssocID="{CE39061E-0FC1-4912-B25D-D6BDD4C693D9}" presName="diagram" presStyleCnt="0">
        <dgm:presLayoutVars>
          <dgm:dir/>
          <dgm:resizeHandles val="exact"/>
        </dgm:presLayoutVars>
      </dgm:prSet>
      <dgm:spPr/>
    </dgm:pt>
    <dgm:pt modelId="{7E1834FD-796F-4485-A706-B96A71C63856}" type="pres">
      <dgm:prSet presAssocID="{B645992C-6D2F-49DB-B4AE-487D1CB15AB8}" presName="node" presStyleLbl="node1" presStyleIdx="0" presStyleCnt="5">
        <dgm:presLayoutVars>
          <dgm:bulletEnabled val="1"/>
        </dgm:presLayoutVars>
      </dgm:prSet>
      <dgm:spPr/>
    </dgm:pt>
    <dgm:pt modelId="{F822492B-B19E-451C-91BD-C6A1494247AE}" type="pres">
      <dgm:prSet presAssocID="{5E2FECD5-AB0E-4DED-8A94-DEFFF255E279}" presName="sibTrans" presStyleCnt="0"/>
      <dgm:spPr/>
    </dgm:pt>
    <dgm:pt modelId="{BD759AA1-822B-4534-A6BC-ADE12EC16EBF}" type="pres">
      <dgm:prSet presAssocID="{BB112E02-58D9-4334-A317-CC11E37A6257}" presName="node" presStyleLbl="node1" presStyleIdx="1" presStyleCnt="5">
        <dgm:presLayoutVars>
          <dgm:bulletEnabled val="1"/>
        </dgm:presLayoutVars>
      </dgm:prSet>
      <dgm:spPr/>
    </dgm:pt>
    <dgm:pt modelId="{8A816FC3-6997-4315-8BAF-F925163CE922}" type="pres">
      <dgm:prSet presAssocID="{56C9615E-3F4B-4FFE-8F48-8DEC1E832854}" presName="sibTrans" presStyleCnt="0"/>
      <dgm:spPr/>
    </dgm:pt>
    <dgm:pt modelId="{E7AFBDF1-56CB-47D0-9232-E1E6F3952AED}" type="pres">
      <dgm:prSet presAssocID="{C5B730B3-EF5C-404B-A4E5-D196A59F6A63}" presName="node" presStyleLbl="node1" presStyleIdx="2" presStyleCnt="5">
        <dgm:presLayoutVars>
          <dgm:bulletEnabled val="1"/>
        </dgm:presLayoutVars>
      </dgm:prSet>
      <dgm:spPr/>
    </dgm:pt>
    <dgm:pt modelId="{8305233C-BA25-41E3-8369-A727041F9AE6}" type="pres">
      <dgm:prSet presAssocID="{040C9ADD-B22E-47E1-915D-6066537B91A6}" presName="sibTrans" presStyleCnt="0"/>
      <dgm:spPr/>
    </dgm:pt>
    <dgm:pt modelId="{4655F43A-00D7-4B88-B851-1AE16AC12C99}" type="pres">
      <dgm:prSet presAssocID="{3D266131-4247-4A75-87E0-85F2F01CE345}" presName="node" presStyleLbl="node1" presStyleIdx="3" presStyleCnt="5">
        <dgm:presLayoutVars>
          <dgm:bulletEnabled val="1"/>
        </dgm:presLayoutVars>
      </dgm:prSet>
      <dgm:spPr/>
    </dgm:pt>
    <dgm:pt modelId="{89A54D2E-908B-43DC-8954-D2A890DE1115}" type="pres">
      <dgm:prSet presAssocID="{44786C67-E693-46BE-9BAA-ED4F7F5B95AD}" presName="sibTrans" presStyleCnt="0"/>
      <dgm:spPr/>
    </dgm:pt>
    <dgm:pt modelId="{731B9ECB-4C63-4CB2-B640-950BA001FC11}" type="pres">
      <dgm:prSet presAssocID="{16CDCE7C-64E7-4231-8040-E38E5E051A14}" presName="node" presStyleLbl="node1" presStyleIdx="4" presStyleCnt="5">
        <dgm:presLayoutVars>
          <dgm:bulletEnabled val="1"/>
        </dgm:presLayoutVars>
      </dgm:prSet>
      <dgm:spPr/>
    </dgm:pt>
  </dgm:ptLst>
  <dgm:cxnLst>
    <dgm:cxn modelId="{379B8015-6F02-47CA-BD4E-900CE87E77B7}" type="presOf" srcId="{16CDCE7C-64E7-4231-8040-E38E5E051A14}" destId="{731B9ECB-4C63-4CB2-B640-950BA001FC11}" srcOrd="0" destOrd="0" presId="urn:microsoft.com/office/officeart/2005/8/layout/default"/>
    <dgm:cxn modelId="{E8352E3B-79DE-4462-85DD-FFBAD86817CE}" srcId="{CE39061E-0FC1-4912-B25D-D6BDD4C693D9}" destId="{B645992C-6D2F-49DB-B4AE-487D1CB15AB8}" srcOrd="0" destOrd="0" parTransId="{432E349C-686F-492D-B519-23C4E82D10C0}" sibTransId="{5E2FECD5-AB0E-4DED-8A94-DEFFF255E279}"/>
    <dgm:cxn modelId="{E1556B42-7254-448C-A8B0-A6D7362621E7}" srcId="{CE39061E-0FC1-4912-B25D-D6BDD4C693D9}" destId="{16CDCE7C-64E7-4231-8040-E38E5E051A14}" srcOrd="4" destOrd="0" parTransId="{7C47B11C-FCA7-4372-8AE5-2B2841B5F95F}" sibTransId="{D255170B-2A4A-489D-B82F-4B921E57B263}"/>
    <dgm:cxn modelId="{802B756C-6D52-494B-A80A-20CDDED68729}" type="presOf" srcId="{BB112E02-58D9-4334-A317-CC11E37A6257}" destId="{BD759AA1-822B-4534-A6BC-ADE12EC16EBF}" srcOrd="0" destOrd="0" presId="urn:microsoft.com/office/officeart/2005/8/layout/default"/>
    <dgm:cxn modelId="{6ADCF47A-1AE4-404E-8709-4C8F50BE9074}" srcId="{CE39061E-0FC1-4912-B25D-D6BDD4C693D9}" destId="{BB112E02-58D9-4334-A317-CC11E37A6257}" srcOrd="1" destOrd="0" parTransId="{151B0DE7-E13A-4ABF-AAD7-CBD7E7251034}" sibTransId="{56C9615E-3F4B-4FFE-8F48-8DEC1E832854}"/>
    <dgm:cxn modelId="{D89B99B2-A79F-4C9A-918A-34762C7FAB41}" srcId="{CE39061E-0FC1-4912-B25D-D6BDD4C693D9}" destId="{C5B730B3-EF5C-404B-A4E5-D196A59F6A63}" srcOrd="2" destOrd="0" parTransId="{FF65DBBD-8DF7-4B45-B850-ACA381BBD164}" sibTransId="{040C9ADD-B22E-47E1-915D-6066537B91A6}"/>
    <dgm:cxn modelId="{1F5073B6-88C5-4B24-B14F-9B9FD6CC51C4}" type="presOf" srcId="{CE39061E-0FC1-4912-B25D-D6BDD4C693D9}" destId="{52AF9DE4-571D-4488-B6AC-1E644D97E9CE}" srcOrd="0" destOrd="0" presId="urn:microsoft.com/office/officeart/2005/8/layout/default"/>
    <dgm:cxn modelId="{59633ED6-3E41-4DC5-8921-62FA4072A8BB}" type="presOf" srcId="{3D266131-4247-4A75-87E0-85F2F01CE345}" destId="{4655F43A-00D7-4B88-B851-1AE16AC12C99}" srcOrd="0" destOrd="0" presId="urn:microsoft.com/office/officeart/2005/8/layout/default"/>
    <dgm:cxn modelId="{75396BD9-4443-4431-B038-14FD471F3964}" srcId="{CE39061E-0FC1-4912-B25D-D6BDD4C693D9}" destId="{3D266131-4247-4A75-87E0-85F2F01CE345}" srcOrd="3" destOrd="0" parTransId="{EC07044F-7C4C-4666-9709-8124777D7511}" sibTransId="{44786C67-E693-46BE-9BAA-ED4F7F5B95AD}"/>
    <dgm:cxn modelId="{2F48F9F1-3D13-428D-AECA-73077B3B64FB}" type="presOf" srcId="{C5B730B3-EF5C-404B-A4E5-D196A59F6A63}" destId="{E7AFBDF1-56CB-47D0-9232-E1E6F3952AED}" srcOrd="0" destOrd="0" presId="urn:microsoft.com/office/officeart/2005/8/layout/default"/>
    <dgm:cxn modelId="{F3E2A2FB-EB13-446E-A34D-34F879740CC7}" type="presOf" srcId="{B645992C-6D2F-49DB-B4AE-487D1CB15AB8}" destId="{7E1834FD-796F-4485-A706-B96A71C63856}" srcOrd="0" destOrd="0" presId="urn:microsoft.com/office/officeart/2005/8/layout/default"/>
    <dgm:cxn modelId="{41F88A27-CFC5-4A7F-890A-DA4CEDAE11AD}" type="presParOf" srcId="{52AF9DE4-571D-4488-B6AC-1E644D97E9CE}" destId="{7E1834FD-796F-4485-A706-B96A71C63856}" srcOrd="0" destOrd="0" presId="urn:microsoft.com/office/officeart/2005/8/layout/default"/>
    <dgm:cxn modelId="{FF0CB2A6-C788-41B9-BCF4-3CFB23B84317}" type="presParOf" srcId="{52AF9DE4-571D-4488-B6AC-1E644D97E9CE}" destId="{F822492B-B19E-451C-91BD-C6A1494247AE}" srcOrd="1" destOrd="0" presId="urn:microsoft.com/office/officeart/2005/8/layout/default"/>
    <dgm:cxn modelId="{2390B68A-7176-4215-B6EA-32FE844E1C3D}" type="presParOf" srcId="{52AF9DE4-571D-4488-B6AC-1E644D97E9CE}" destId="{BD759AA1-822B-4534-A6BC-ADE12EC16EBF}" srcOrd="2" destOrd="0" presId="urn:microsoft.com/office/officeart/2005/8/layout/default"/>
    <dgm:cxn modelId="{33A13268-702A-4893-9E6D-B34D1FB68B52}" type="presParOf" srcId="{52AF9DE4-571D-4488-B6AC-1E644D97E9CE}" destId="{8A816FC3-6997-4315-8BAF-F925163CE922}" srcOrd="3" destOrd="0" presId="urn:microsoft.com/office/officeart/2005/8/layout/default"/>
    <dgm:cxn modelId="{AEA33161-EA6B-4B0E-A249-E65C7C7CC3AC}" type="presParOf" srcId="{52AF9DE4-571D-4488-B6AC-1E644D97E9CE}" destId="{E7AFBDF1-56CB-47D0-9232-E1E6F3952AED}" srcOrd="4" destOrd="0" presId="urn:microsoft.com/office/officeart/2005/8/layout/default"/>
    <dgm:cxn modelId="{653CC2BA-D8CD-413A-B879-AA80502AF42D}" type="presParOf" srcId="{52AF9DE4-571D-4488-B6AC-1E644D97E9CE}" destId="{8305233C-BA25-41E3-8369-A727041F9AE6}" srcOrd="5" destOrd="0" presId="urn:microsoft.com/office/officeart/2005/8/layout/default"/>
    <dgm:cxn modelId="{4BDA5B17-4B63-4A7F-AD61-DBE5A3AB3ABB}" type="presParOf" srcId="{52AF9DE4-571D-4488-B6AC-1E644D97E9CE}" destId="{4655F43A-00D7-4B88-B851-1AE16AC12C99}" srcOrd="6" destOrd="0" presId="urn:microsoft.com/office/officeart/2005/8/layout/default"/>
    <dgm:cxn modelId="{79D5F921-589A-4E8F-B09A-2B9DB187E93F}" type="presParOf" srcId="{52AF9DE4-571D-4488-B6AC-1E644D97E9CE}" destId="{89A54D2E-908B-43DC-8954-D2A890DE1115}" srcOrd="7" destOrd="0" presId="urn:microsoft.com/office/officeart/2005/8/layout/default"/>
    <dgm:cxn modelId="{DF3D4A96-AABD-4589-A92E-75CF0C7E16E5}" type="presParOf" srcId="{52AF9DE4-571D-4488-B6AC-1E644D97E9CE}" destId="{731B9ECB-4C63-4CB2-B640-950BA001FC11}"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AC0C76C-2BD2-493A-95CE-F9FEE6FCA39F}" type="doc">
      <dgm:prSet loTypeId="urn:microsoft.com/office/officeart/2016/7/layout/RepeatingBendingProcessNew" loCatId="process" qsTypeId="urn:microsoft.com/office/officeart/2005/8/quickstyle/simple1" qsCatId="simple" csTypeId="urn:microsoft.com/office/officeart/2005/8/colors/accent0_3" csCatId="mainScheme"/>
      <dgm:spPr/>
      <dgm:t>
        <a:bodyPr/>
        <a:lstStyle/>
        <a:p>
          <a:endParaRPr lang="en-US"/>
        </a:p>
      </dgm:t>
    </dgm:pt>
    <dgm:pt modelId="{1F516353-7F93-4CE7-AF3E-0AE8F8942BFD}">
      <dgm:prSet/>
      <dgm:spPr/>
      <dgm:t>
        <a:bodyPr/>
        <a:lstStyle/>
        <a:p>
          <a:r>
            <a:rPr lang="en-US">
              <a:latin typeface="Times New Roman" panose="02020603050405020304" pitchFamily="18" charset="0"/>
              <a:cs typeface="Times New Roman" panose="02020603050405020304" pitchFamily="18" charset="0"/>
            </a:rPr>
            <a:t>The UK culture is direct and individualistic (Ting-Toomey and Dorjee, 2018).</a:t>
          </a:r>
        </a:p>
      </dgm:t>
    </dgm:pt>
    <dgm:pt modelId="{49055C46-28B2-49FD-AA72-CA4EF84F6680}" type="parTrans" cxnId="{61429B68-B5C1-4FB5-A4FC-E9C7F4B507C7}">
      <dgm:prSet/>
      <dgm:spPr/>
      <dgm:t>
        <a:bodyPr/>
        <a:lstStyle/>
        <a:p>
          <a:endParaRPr lang="en-US">
            <a:latin typeface="Times New Roman" panose="02020603050405020304" pitchFamily="18" charset="0"/>
            <a:cs typeface="Times New Roman" panose="02020603050405020304" pitchFamily="18" charset="0"/>
          </a:endParaRPr>
        </a:p>
      </dgm:t>
    </dgm:pt>
    <dgm:pt modelId="{D7578BB3-F0C2-4EF1-B265-82E9E0DCEB14}" type="sibTrans" cxnId="{61429B68-B5C1-4FB5-A4FC-E9C7F4B507C7}">
      <dgm:prSet/>
      <dgm:spPr/>
      <dgm:t>
        <a:bodyPr/>
        <a:lstStyle/>
        <a:p>
          <a:endParaRPr lang="en-US">
            <a:latin typeface="Times New Roman" panose="02020603050405020304" pitchFamily="18" charset="0"/>
            <a:cs typeface="Times New Roman" panose="02020603050405020304" pitchFamily="18" charset="0"/>
          </a:endParaRPr>
        </a:p>
      </dgm:t>
    </dgm:pt>
    <dgm:pt modelId="{8B5B08BD-7CB6-4A4A-BC55-7CFE2C4B819B}">
      <dgm:prSet/>
      <dgm:spPr/>
      <dgm:t>
        <a:bodyPr/>
        <a:lstStyle/>
        <a:p>
          <a:r>
            <a:rPr lang="en-US">
              <a:latin typeface="Times New Roman" panose="02020603050405020304" pitchFamily="18" charset="0"/>
              <a:cs typeface="Times New Roman" panose="02020603050405020304" pitchFamily="18" charset="0"/>
            </a:rPr>
            <a:t>Employees are open to sharing of ideas.</a:t>
          </a:r>
        </a:p>
      </dgm:t>
    </dgm:pt>
    <dgm:pt modelId="{A71AAF7B-F3E3-4518-B3DE-37AED35C8313}" type="parTrans" cxnId="{C48C46A5-53EE-4787-AA36-EB158D7C49A9}">
      <dgm:prSet/>
      <dgm:spPr/>
      <dgm:t>
        <a:bodyPr/>
        <a:lstStyle/>
        <a:p>
          <a:endParaRPr lang="en-US">
            <a:latin typeface="Times New Roman" panose="02020603050405020304" pitchFamily="18" charset="0"/>
            <a:cs typeface="Times New Roman" panose="02020603050405020304" pitchFamily="18" charset="0"/>
          </a:endParaRPr>
        </a:p>
      </dgm:t>
    </dgm:pt>
    <dgm:pt modelId="{DBEDCE87-063B-4E3E-811F-821985F6550E}" type="sibTrans" cxnId="{C48C46A5-53EE-4787-AA36-EB158D7C49A9}">
      <dgm:prSet/>
      <dgm:spPr/>
      <dgm:t>
        <a:bodyPr/>
        <a:lstStyle/>
        <a:p>
          <a:endParaRPr lang="en-US">
            <a:latin typeface="Times New Roman" panose="02020603050405020304" pitchFamily="18" charset="0"/>
            <a:cs typeface="Times New Roman" panose="02020603050405020304" pitchFamily="18" charset="0"/>
          </a:endParaRPr>
        </a:p>
      </dgm:t>
    </dgm:pt>
    <dgm:pt modelId="{ECED3B5B-971B-4774-B7C0-F5A3023F77CB}">
      <dgm:prSet/>
      <dgm:spPr/>
      <dgm:t>
        <a:bodyPr/>
        <a:lstStyle/>
        <a:p>
          <a:r>
            <a:rPr lang="en-US">
              <a:latin typeface="Times New Roman" panose="02020603050405020304" pitchFamily="18" charset="0"/>
              <a:cs typeface="Times New Roman" panose="02020603050405020304" pitchFamily="18" charset="0"/>
            </a:rPr>
            <a:t>There is communication that is direct.</a:t>
          </a:r>
        </a:p>
      </dgm:t>
    </dgm:pt>
    <dgm:pt modelId="{A724DF3D-7834-4358-BF1D-4683BFD1715B}" type="parTrans" cxnId="{866FBF11-DB21-44AC-837B-58992BC1E144}">
      <dgm:prSet/>
      <dgm:spPr/>
      <dgm:t>
        <a:bodyPr/>
        <a:lstStyle/>
        <a:p>
          <a:endParaRPr lang="en-US">
            <a:latin typeface="Times New Roman" panose="02020603050405020304" pitchFamily="18" charset="0"/>
            <a:cs typeface="Times New Roman" panose="02020603050405020304" pitchFamily="18" charset="0"/>
          </a:endParaRPr>
        </a:p>
      </dgm:t>
    </dgm:pt>
    <dgm:pt modelId="{F5CD62AA-1B51-4135-A5AF-4422BF6BA2AD}" type="sibTrans" cxnId="{866FBF11-DB21-44AC-837B-58992BC1E144}">
      <dgm:prSet/>
      <dgm:spPr/>
      <dgm:t>
        <a:bodyPr/>
        <a:lstStyle/>
        <a:p>
          <a:endParaRPr lang="en-US">
            <a:latin typeface="Times New Roman" panose="02020603050405020304" pitchFamily="18" charset="0"/>
            <a:cs typeface="Times New Roman" panose="02020603050405020304" pitchFamily="18" charset="0"/>
          </a:endParaRPr>
        </a:p>
      </dgm:t>
    </dgm:pt>
    <dgm:pt modelId="{DBCCB83C-4784-4767-9813-9C932A7A613B}">
      <dgm:prSet/>
      <dgm:spPr/>
      <dgm:t>
        <a:bodyPr/>
        <a:lstStyle/>
        <a:p>
          <a:r>
            <a:rPr lang="en-US">
              <a:latin typeface="Times New Roman" panose="02020603050405020304" pitchFamily="18" charset="0"/>
              <a:cs typeface="Times New Roman" panose="02020603050405020304" pitchFamily="18" charset="0"/>
            </a:rPr>
            <a:t>The level of power distance is low.</a:t>
          </a:r>
        </a:p>
      </dgm:t>
    </dgm:pt>
    <dgm:pt modelId="{D04A118B-076B-472C-AC1F-E733765F02A1}" type="parTrans" cxnId="{52BA6D11-D385-4A90-84B4-B7FD7CBA0098}">
      <dgm:prSet/>
      <dgm:spPr/>
      <dgm:t>
        <a:bodyPr/>
        <a:lstStyle/>
        <a:p>
          <a:endParaRPr lang="en-US">
            <a:latin typeface="Times New Roman" panose="02020603050405020304" pitchFamily="18" charset="0"/>
            <a:cs typeface="Times New Roman" panose="02020603050405020304" pitchFamily="18" charset="0"/>
          </a:endParaRPr>
        </a:p>
      </dgm:t>
    </dgm:pt>
    <dgm:pt modelId="{AB1107D9-8576-4625-BF65-F031843ACFD5}" type="sibTrans" cxnId="{52BA6D11-D385-4A90-84B4-B7FD7CBA0098}">
      <dgm:prSet/>
      <dgm:spPr/>
      <dgm:t>
        <a:bodyPr/>
        <a:lstStyle/>
        <a:p>
          <a:endParaRPr lang="en-US">
            <a:latin typeface="Times New Roman" panose="02020603050405020304" pitchFamily="18" charset="0"/>
            <a:cs typeface="Times New Roman" panose="02020603050405020304" pitchFamily="18" charset="0"/>
          </a:endParaRPr>
        </a:p>
      </dgm:t>
    </dgm:pt>
    <dgm:pt modelId="{53689EB7-FA3A-4AB1-8A67-2DC606CCA7A1}">
      <dgm:prSet/>
      <dgm:spPr/>
      <dgm:t>
        <a:bodyPr/>
        <a:lstStyle/>
        <a:p>
          <a:r>
            <a:rPr lang="en-US">
              <a:latin typeface="Times New Roman" panose="02020603050405020304" pitchFamily="18" charset="0"/>
              <a:cs typeface="Times New Roman" panose="02020603050405020304" pitchFamily="18" charset="0"/>
            </a:rPr>
            <a:t>Decisions are made quickly.</a:t>
          </a:r>
        </a:p>
      </dgm:t>
    </dgm:pt>
    <dgm:pt modelId="{5A561C4E-92D2-42FD-9D52-D3AB23F58337}" type="parTrans" cxnId="{1EA1B9FE-64E3-42CB-B0CA-CB524DF25723}">
      <dgm:prSet/>
      <dgm:spPr/>
      <dgm:t>
        <a:bodyPr/>
        <a:lstStyle/>
        <a:p>
          <a:endParaRPr lang="en-US">
            <a:latin typeface="Times New Roman" panose="02020603050405020304" pitchFamily="18" charset="0"/>
            <a:cs typeface="Times New Roman" panose="02020603050405020304" pitchFamily="18" charset="0"/>
          </a:endParaRPr>
        </a:p>
      </dgm:t>
    </dgm:pt>
    <dgm:pt modelId="{3EB3301F-58D3-49E0-96B1-B277828A7CC0}" type="sibTrans" cxnId="{1EA1B9FE-64E3-42CB-B0CA-CB524DF25723}">
      <dgm:prSet/>
      <dgm:spPr/>
      <dgm:t>
        <a:bodyPr/>
        <a:lstStyle/>
        <a:p>
          <a:endParaRPr lang="en-US">
            <a:latin typeface="Times New Roman" panose="02020603050405020304" pitchFamily="18" charset="0"/>
            <a:cs typeface="Times New Roman" panose="02020603050405020304" pitchFamily="18" charset="0"/>
          </a:endParaRPr>
        </a:p>
      </dgm:t>
    </dgm:pt>
    <dgm:pt modelId="{C3BCF515-E6E0-49C9-B662-27D25DBB36D7}" type="pres">
      <dgm:prSet presAssocID="{7AC0C76C-2BD2-493A-95CE-F9FEE6FCA39F}" presName="Name0" presStyleCnt="0">
        <dgm:presLayoutVars>
          <dgm:dir/>
          <dgm:resizeHandles val="exact"/>
        </dgm:presLayoutVars>
      </dgm:prSet>
      <dgm:spPr/>
    </dgm:pt>
    <dgm:pt modelId="{EC223C08-0C3F-4B3C-B126-0269B0524AED}" type="pres">
      <dgm:prSet presAssocID="{1F516353-7F93-4CE7-AF3E-0AE8F8942BFD}" presName="node" presStyleLbl="node1" presStyleIdx="0" presStyleCnt="5">
        <dgm:presLayoutVars>
          <dgm:bulletEnabled val="1"/>
        </dgm:presLayoutVars>
      </dgm:prSet>
      <dgm:spPr/>
    </dgm:pt>
    <dgm:pt modelId="{C40F00E8-67A0-4D22-AE1A-D2E46CF7259D}" type="pres">
      <dgm:prSet presAssocID="{D7578BB3-F0C2-4EF1-B265-82E9E0DCEB14}" presName="sibTrans" presStyleLbl="sibTrans1D1" presStyleIdx="0" presStyleCnt="4"/>
      <dgm:spPr/>
    </dgm:pt>
    <dgm:pt modelId="{EF04A645-C589-4166-B768-AC996BB90994}" type="pres">
      <dgm:prSet presAssocID="{D7578BB3-F0C2-4EF1-B265-82E9E0DCEB14}" presName="connectorText" presStyleLbl="sibTrans1D1" presStyleIdx="0" presStyleCnt="4"/>
      <dgm:spPr/>
    </dgm:pt>
    <dgm:pt modelId="{CC4E91DD-87D3-441F-AC55-A70BD570B119}" type="pres">
      <dgm:prSet presAssocID="{8B5B08BD-7CB6-4A4A-BC55-7CFE2C4B819B}" presName="node" presStyleLbl="node1" presStyleIdx="1" presStyleCnt="5" custLinFactNeighborX="0" custLinFactNeighborY="-5894">
        <dgm:presLayoutVars>
          <dgm:bulletEnabled val="1"/>
        </dgm:presLayoutVars>
      </dgm:prSet>
      <dgm:spPr/>
    </dgm:pt>
    <dgm:pt modelId="{AD6D2EC1-B4BE-4B68-A06D-B011EDDCF3DB}" type="pres">
      <dgm:prSet presAssocID="{DBEDCE87-063B-4E3E-811F-821985F6550E}" presName="sibTrans" presStyleLbl="sibTrans1D1" presStyleIdx="1" presStyleCnt="4"/>
      <dgm:spPr/>
    </dgm:pt>
    <dgm:pt modelId="{A799BF2D-8C75-456C-9CDE-CD414FFFFB6C}" type="pres">
      <dgm:prSet presAssocID="{DBEDCE87-063B-4E3E-811F-821985F6550E}" presName="connectorText" presStyleLbl="sibTrans1D1" presStyleIdx="1" presStyleCnt="4"/>
      <dgm:spPr/>
    </dgm:pt>
    <dgm:pt modelId="{22AD0D72-27A8-421D-99EE-C112BC092A95}" type="pres">
      <dgm:prSet presAssocID="{ECED3B5B-971B-4774-B7C0-F5A3023F77CB}" presName="node" presStyleLbl="node1" presStyleIdx="2" presStyleCnt="5">
        <dgm:presLayoutVars>
          <dgm:bulletEnabled val="1"/>
        </dgm:presLayoutVars>
      </dgm:prSet>
      <dgm:spPr/>
    </dgm:pt>
    <dgm:pt modelId="{B3B494CA-4DB8-45F5-9904-85BF067CE275}" type="pres">
      <dgm:prSet presAssocID="{F5CD62AA-1B51-4135-A5AF-4422BF6BA2AD}" presName="sibTrans" presStyleLbl="sibTrans1D1" presStyleIdx="2" presStyleCnt="4"/>
      <dgm:spPr/>
    </dgm:pt>
    <dgm:pt modelId="{4D341F77-5462-403C-B07B-34A26C37CDD1}" type="pres">
      <dgm:prSet presAssocID="{F5CD62AA-1B51-4135-A5AF-4422BF6BA2AD}" presName="connectorText" presStyleLbl="sibTrans1D1" presStyleIdx="2" presStyleCnt="4"/>
      <dgm:spPr/>
    </dgm:pt>
    <dgm:pt modelId="{08DC02A8-F35B-48A2-9783-7632E3E2B14D}" type="pres">
      <dgm:prSet presAssocID="{DBCCB83C-4784-4767-9813-9C932A7A613B}" presName="node" presStyleLbl="node1" presStyleIdx="3" presStyleCnt="5">
        <dgm:presLayoutVars>
          <dgm:bulletEnabled val="1"/>
        </dgm:presLayoutVars>
      </dgm:prSet>
      <dgm:spPr/>
    </dgm:pt>
    <dgm:pt modelId="{CD0F7370-AFF8-4E67-9431-BA30E13EA81C}" type="pres">
      <dgm:prSet presAssocID="{AB1107D9-8576-4625-BF65-F031843ACFD5}" presName="sibTrans" presStyleLbl="sibTrans1D1" presStyleIdx="3" presStyleCnt="4"/>
      <dgm:spPr/>
    </dgm:pt>
    <dgm:pt modelId="{9A334FFA-3F2E-41C8-8C17-02379CB5D8C7}" type="pres">
      <dgm:prSet presAssocID="{AB1107D9-8576-4625-BF65-F031843ACFD5}" presName="connectorText" presStyleLbl="sibTrans1D1" presStyleIdx="3" presStyleCnt="4"/>
      <dgm:spPr/>
    </dgm:pt>
    <dgm:pt modelId="{F4C2F29A-455B-4E10-8AED-7B175780719A}" type="pres">
      <dgm:prSet presAssocID="{53689EB7-FA3A-4AB1-8A67-2DC606CCA7A1}" presName="node" presStyleLbl="node1" presStyleIdx="4" presStyleCnt="5">
        <dgm:presLayoutVars>
          <dgm:bulletEnabled val="1"/>
        </dgm:presLayoutVars>
      </dgm:prSet>
      <dgm:spPr/>
    </dgm:pt>
  </dgm:ptLst>
  <dgm:cxnLst>
    <dgm:cxn modelId="{F334EB00-EEC6-4750-8660-3F45B3886827}" type="presOf" srcId="{DBEDCE87-063B-4E3E-811F-821985F6550E}" destId="{AD6D2EC1-B4BE-4B68-A06D-B011EDDCF3DB}" srcOrd="0" destOrd="0" presId="urn:microsoft.com/office/officeart/2016/7/layout/RepeatingBendingProcessNew"/>
    <dgm:cxn modelId="{52BA6D11-D385-4A90-84B4-B7FD7CBA0098}" srcId="{7AC0C76C-2BD2-493A-95CE-F9FEE6FCA39F}" destId="{DBCCB83C-4784-4767-9813-9C932A7A613B}" srcOrd="3" destOrd="0" parTransId="{D04A118B-076B-472C-AC1F-E733765F02A1}" sibTransId="{AB1107D9-8576-4625-BF65-F031843ACFD5}"/>
    <dgm:cxn modelId="{866FBF11-DB21-44AC-837B-58992BC1E144}" srcId="{7AC0C76C-2BD2-493A-95CE-F9FEE6FCA39F}" destId="{ECED3B5B-971B-4774-B7C0-F5A3023F77CB}" srcOrd="2" destOrd="0" parTransId="{A724DF3D-7834-4358-BF1D-4683BFD1715B}" sibTransId="{F5CD62AA-1B51-4135-A5AF-4422BF6BA2AD}"/>
    <dgm:cxn modelId="{66402B23-2125-46B5-9C3A-8C1246E2A518}" type="presOf" srcId="{F5CD62AA-1B51-4135-A5AF-4422BF6BA2AD}" destId="{4D341F77-5462-403C-B07B-34A26C37CDD1}" srcOrd="1" destOrd="0" presId="urn:microsoft.com/office/officeart/2016/7/layout/RepeatingBendingProcessNew"/>
    <dgm:cxn modelId="{61429B68-B5C1-4FB5-A4FC-E9C7F4B507C7}" srcId="{7AC0C76C-2BD2-493A-95CE-F9FEE6FCA39F}" destId="{1F516353-7F93-4CE7-AF3E-0AE8F8942BFD}" srcOrd="0" destOrd="0" parTransId="{49055C46-28B2-49FD-AA72-CA4EF84F6680}" sibTransId="{D7578BB3-F0C2-4EF1-B265-82E9E0DCEB14}"/>
    <dgm:cxn modelId="{CA013E49-88B4-43E4-A32B-FECEBFD338C0}" type="presOf" srcId="{AB1107D9-8576-4625-BF65-F031843ACFD5}" destId="{9A334FFA-3F2E-41C8-8C17-02379CB5D8C7}" srcOrd="1" destOrd="0" presId="urn:microsoft.com/office/officeart/2016/7/layout/RepeatingBendingProcessNew"/>
    <dgm:cxn modelId="{8DA0C34C-D12F-47D8-8D2E-B0714E6D98B9}" type="presOf" srcId="{DBCCB83C-4784-4767-9813-9C932A7A613B}" destId="{08DC02A8-F35B-48A2-9783-7632E3E2B14D}" srcOrd="0" destOrd="0" presId="urn:microsoft.com/office/officeart/2016/7/layout/RepeatingBendingProcessNew"/>
    <dgm:cxn modelId="{55BFA64F-360B-4D60-A999-3716220DE99D}" type="presOf" srcId="{DBEDCE87-063B-4E3E-811F-821985F6550E}" destId="{A799BF2D-8C75-456C-9CDE-CD414FFFFB6C}" srcOrd="1" destOrd="0" presId="urn:microsoft.com/office/officeart/2016/7/layout/RepeatingBendingProcessNew"/>
    <dgm:cxn modelId="{4CBC7C50-8F72-4E45-B988-8167569C0DCF}" type="presOf" srcId="{D7578BB3-F0C2-4EF1-B265-82E9E0DCEB14}" destId="{C40F00E8-67A0-4D22-AE1A-D2E46CF7259D}" srcOrd="0" destOrd="0" presId="urn:microsoft.com/office/officeart/2016/7/layout/RepeatingBendingProcessNew"/>
    <dgm:cxn modelId="{C77D8452-6E44-4308-A4F0-8656FB714893}" type="presOf" srcId="{AB1107D9-8576-4625-BF65-F031843ACFD5}" destId="{CD0F7370-AFF8-4E67-9431-BA30E13EA81C}" srcOrd="0" destOrd="0" presId="urn:microsoft.com/office/officeart/2016/7/layout/RepeatingBendingProcessNew"/>
    <dgm:cxn modelId="{00AE0E74-DAB0-4AC6-ADAA-956C6FA350F3}" type="presOf" srcId="{D7578BB3-F0C2-4EF1-B265-82E9E0DCEB14}" destId="{EF04A645-C589-4166-B768-AC996BB90994}" srcOrd="1" destOrd="0" presId="urn:microsoft.com/office/officeart/2016/7/layout/RepeatingBendingProcessNew"/>
    <dgm:cxn modelId="{1812D458-1521-405B-9F6C-7106AC3468E5}" type="presOf" srcId="{7AC0C76C-2BD2-493A-95CE-F9FEE6FCA39F}" destId="{C3BCF515-E6E0-49C9-B662-27D25DBB36D7}" srcOrd="0" destOrd="0" presId="urn:microsoft.com/office/officeart/2016/7/layout/RepeatingBendingProcessNew"/>
    <dgm:cxn modelId="{86E51D7C-83EE-432E-862B-9333B1AB3E03}" type="presOf" srcId="{1F516353-7F93-4CE7-AF3E-0AE8F8942BFD}" destId="{EC223C08-0C3F-4B3C-B126-0269B0524AED}" srcOrd="0" destOrd="0" presId="urn:microsoft.com/office/officeart/2016/7/layout/RepeatingBendingProcessNew"/>
    <dgm:cxn modelId="{EF5BF183-DD75-4F49-937C-BD697A16F5B7}" type="presOf" srcId="{ECED3B5B-971B-4774-B7C0-F5A3023F77CB}" destId="{22AD0D72-27A8-421D-99EE-C112BC092A95}" srcOrd="0" destOrd="0" presId="urn:microsoft.com/office/officeart/2016/7/layout/RepeatingBendingProcessNew"/>
    <dgm:cxn modelId="{C48C46A5-53EE-4787-AA36-EB158D7C49A9}" srcId="{7AC0C76C-2BD2-493A-95CE-F9FEE6FCA39F}" destId="{8B5B08BD-7CB6-4A4A-BC55-7CFE2C4B819B}" srcOrd="1" destOrd="0" parTransId="{A71AAF7B-F3E3-4518-B3DE-37AED35C8313}" sibTransId="{DBEDCE87-063B-4E3E-811F-821985F6550E}"/>
    <dgm:cxn modelId="{617E5ABA-2B9F-4BD4-8F77-2392C9A25A87}" type="presOf" srcId="{F5CD62AA-1B51-4135-A5AF-4422BF6BA2AD}" destId="{B3B494CA-4DB8-45F5-9904-85BF067CE275}" srcOrd="0" destOrd="0" presId="urn:microsoft.com/office/officeart/2016/7/layout/RepeatingBendingProcessNew"/>
    <dgm:cxn modelId="{24996CD9-C597-4081-BA60-27C127E7275C}" type="presOf" srcId="{53689EB7-FA3A-4AB1-8A67-2DC606CCA7A1}" destId="{F4C2F29A-455B-4E10-8AED-7B175780719A}" srcOrd="0" destOrd="0" presId="urn:microsoft.com/office/officeart/2016/7/layout/RepeatingBendingProcessNew"/>
    <dgm:cxn modelId="{FFF4CFF0-C0C4-4783-B7BB-E5BB746EC450}" type="presOf" srcId="{8B5B08BD-7CB6-4A4A-BC55-7CFE2C4B819B}" destId="{CC4E91DD-87D3-441F-AC55-A70BD570B119}" srcOrd="0" destOrd="0" presId="urn:microsoft.com/office/officeart/2016/7/layout/RepeatingBendingProcessNew"/>
    <dgm:cxn modelId="{1EA1B9FE-64E3-42CB-B0CA-CB524DF25723}" srcId="{7AC0C76C-2BD2-493A-95CE-F9FEE6FCA39F}" destId="{53689EB7-FA3A-4AB1-8A67-2DC606CCA7A1}" srcOrd="4" destOrd="0" parTransId="{5A561C4E-92D2-42FD-9D52-D3AB23F58337}" sibTransId="{3EB3301F-58D3-49E0-96B1-B277828A7CC0}"/>
    <dgm:cxn modelId="{A14DAD60-B787-4914-AC37-CF8AC6253F44}" type="presParOf" srcId="{C3BCF515-E6E0-49C9-B662-27D25DBB36D7}" destId="{EC223C08-0C3F-4B3C-B126-0269B0524AED}" srcOrd="0" destOrd="0" presId="urn:microsoft.com/office/officeart/2016/7/layout/RepeatingBendingProcessNew"/>
    <dgm:cxn modelId="{C63EEFC7-192B-4540-9681-D52A345A4ED7}" type="presParOf" srcId="{C3BCF515-E6E0-49C9-B662-27D25DBB36D7}" destId="{C40F00E8-67A0-4D22-AE1A-D2E46CF7259D}" srcOrd="1" destOrd="0" presId="urn:microsoft.com/office/officeart/2016/7/layout/RepeatingBendingProcessNew"/>
    <dgm:cxn modelId="{0409A8D3-9BF6-4155-9077-CB96C55F6E9B}" type="presParOf" srcId="{C40F00E8-67A0-4D22-AE1A-D2E46CF7259D}" destId="{EF04A645-C589-4166-B768-AC996BB90994}" srcOrd="0" destOrd="0" presId="urn:microsoft.com/office/officeart/2016/7/layout/RepeatingBendingProcessNew"/>
    <dgm:cxn modelId="{3D95174E-456B-4C9A-B39C-6DA7B9B130ED}" type="presParOf" srcId="{C3BCF515-E6E0-49C9-B662-27D25DBB36D7}" destId="{CC4E91DD-87D3-441F-AC55-A70BD570B119}" srcOrd="2" destOrd="0" presId="urn:microsoft.com/office/officeart/2016/7/layout/RepeatingBendingProcessNew"/>
    <dgm:cxn modelId="{082AFE01-D9DD-4F8A-ABD1-391143B5B1B5}" type="presParOf" srcId="{C3BCF515-E6E0-49C9-B662-27D25DBB36D7}" destId="{AD6D2EC1-B4BE-4B68-A06D-B011EDDCF3DB}" srcOrd="3" destOrd="0" presId="urn:microsoft.com/office/officeart/2016/7/layout/RepeatingBendingProcessNew"/>
    <dgm:cxn modelId="{8CCA3047-4CB7-45B0-968B-9135836AE09F}" type="presParOf" srcId="{AD6D2EC1-B4BE-4B68-A06D-B011EDDCF3DB}" destId="{A799BF2D-8C75-456C-9CDE-CD414FFFFB6C}" srcOrd="0" destOrd="0" presId="urn:microsoft.com/office/officeart/2016/7/layout/RepeatingBendingProcessNew"/>
    <dgm:cxn modelId="{6E4828EF-1C85-4E54-BD33-7A94AC0DD5AA}" type="presParOf" srcId="{C3BCF515-E6E0-49C9-B662-27D25DBB36D7}" destId="{22AD0D72-27A8-421D-99EE-C112BC092A95}" srcOrd="4" destOrd="0" presId="urn:microsoft.com/office/officeart/2016/7/layout/RepeatingBendingProcessNew"/>
    <dgm:cxn modelId="{B2F238D8-5777-4035-82CE-694CDF285C6A}" type="presParOf" srcId="{C3BCF515-E6E0-49C9-B662-27D25DBB36D7}" destId="{B3B494CA-4DB8-45F5-9904-85BF067CE275}" srcOrd="5" destOrd="0" presId="urn:microsoft.com/office/officeart/2016/7/layout/RepeatingBendingProcessNew"/>
    <dgm:cxn modelId="{FF573041-5D8D-4B34-A226-9CDF098574FF}" type="presParOf" srcId="{B3B494CA-4DB8-45F5-9904-85BF067CE275}" destId="{4D341F77-5462-403C-B07B-34A26C37CDD1}" srcOrd="0" destOrd="0" presId="urn:microsoft.com/office/officeart/2016/7/layout/RepeatingBendingProcessNew"/>
    <dgm:cxn modelId="{9690679E-693D-456F-ABDB-9F4B4655AD61}" type="presParOf" srcId="{C3BCF515-E6E0-49C9-B662-27D25DBB36D7}" destId="{08DC02A8-F35B-48A2-9783-7632E3E2B14D}" srcOrd="6" destOrd="0" presId="urn:microsoft.com/office/officeart/2016/7/layout/RepeatingBendingProcessNew"/>
    <dgm:cxn modelId="{756600EC-49CB-411A-AEB8-A1F2FA165F84}" type="presParOf" srcId="{C3BCF515-E6E0-49C9-B662-27D25DBB36D7}" destId="{CD0F7370-AFF8-4E67-9431-BA30E13EA81C}" srcOrd="7" destOrd="0" presId="urn:microsoft.com/office/officeart/2016/7/layout/RepeatingBendingProcessNew"/>
    <dgm:cxn modelId="{B5E1A9E4-9E35-43B8-BFDC-E0D1DECFD034}" type="presParOf" srcId="{CD0F7370-AFF8-4E67-9431-BA30E13EA81C}" destId="{9A334FFA-3F2E-41C8-8C17-02379CB5D8C7}" srcOrd="0" destOrd="0" presId="urn:microsoft.com/office/officeart/2016/7/layout/RepeatingBendingProcessNew"/>
    <dgm:cxn modelId="{179C7B39-6E39-4DBB-8BE7-F9CC8469F9E9}" type="presParOf" srcId="{C3BCF515-E6E0-49C9-B662-27D25DBB36D7}" destId="{F4C2F29A-455B-4E10-8AED-7B175780719A}"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6D9F4E4-589D-4964-8035-64737FDD28A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864C2EA-8314-4D30-AE80-0A7B5923DE87}">
      <dgm:prSet/>
      <dgm:spPr/>
      <dgm:t>
        <a:bodyPr/>
        <a:lstStyle/>
        <a:p>
          <a:r>
            <a:rPr lang="en-US">
              <a:latin typeface="Times New Roman" panose="02020603050405020304" pitchFamily="18" charset="0"/>
              <a:cs typeface="Times New Roman" panose="02020603050405020304" pitchFamily="18" charset="0"/>
            </a:rPr>
            <a:t>Collectivism is a practice in Chinese culture (Xia and Liu, 2025).</a:t>
          </a:r>
        </a:p>
      </dgm:t>
    </dgm:pt>
    <dgm:pt modelId="{6FF55085-F5F6-4D4C-BEB0-B891DC1E1872}" type="parTrans" cxnId="{18AA00C6-C0F4-41EB-A4FD-919F71285A5F}">
      <dgm:prSet/>
      <dgm:spPr/>
      <dgm:t>
        <a:bodyPr/>
        <a:lstStyle/>
        <a:p>
          <a:endParaRPr lang="en-US">
            <a:latin typeface="Times New Roman" panose="02020603050405020304" pitchFamily="18" charset="0"/>
            <a:cs typeface="Times New Roman" panose="02020603050405020304" pitchFamily="18" charset="0"/>
          </a:endParaRPr>
        </a:p>
      </dgm:t>
    </dgm:pt>
    <dgm:pt modelId="{AE398297-545B-4928-BA01-133F9C9E5EC6}" type="sibTrans" cxnId="{18AA00C6-C0F4-41EB-A4FD-919F71285A5F}">
      <dgm:prSet/>
      <dgm:spPr/>
      <dgm:t>
        <a:bodyPr/>
        <a:lstStyle/>
        <a:p>
          <a:endParaRPr lang="en-US">
            <a:latin typeface="Times New Roman" panose="02020603050405020304" pitchFamily="18" charset="0"/>
            <a:cs typeface="Times New Roman" panose="02020603050405020304" pitchFamily="18" charset="0"/>
          </a:endParaRPr>
        </a:p>
      </dgm:t>
    </dgm:pt>
    <dgm:pt modelId="{E902920E-D7B2-4718-B7A1-D412CA6DE12C}">
      <dgm:prSet/>
      <dgm:spPr/>
      <dgm:t>
        <a:bodyPr/>
        <a:lstStyle/>
        <a:p>
          <a:r>
            <a:rPr lang="en-US">
              <a:latin typeface="Times New Roman" panose="02020603050405020304" pitchFamily="18" charset="0"/>
              <a:cs typeface="Times New Roman" panose="02020603050405020304" pitchFamily="18" charset="0"/>
            </a:rPr>
            <a:t>Hierarchy should be respected.</a:t>
          </a:r>
        </a:p>
      </dgm:t>
    </dgm:pt>
    <dgm:pt modelId="{E6C4E5F4-43F2-4138-85F4-E086091814DC}" type="parTrans" cxnId="{F4107FA5-9DCC-4B9A-A0A5-6DF625F7CE94}">
      <dgm:prSet/>
      <dgm:spPr/>
      <dgm:t>
        <a:bodyPr/>
        <a:lstStyle/>
        <a:p>
          <a:endParaRPr lang="en-US">
            <a:latin typeface="Times New Roman" panose="02020603050405020304" pitchFamily="18" charset="0"/>
            <a:cs typeface="Times New Roman" panose="02020603050405020304" pitchFamily="18" charset="0"/>
          </a:endParaRPr>
        </a:p>
      </dgm:t>
    </dgm:pt>
    <dgm:pt modelId="{0221C714-9F1D-4DB5-8E14-8E8358D7277C}" type="sibTrans" cxnId="{F4107FA5-9DCC-4B9A-A0A5-6DF625F7CE94}">
      <dgm:prSet/>
      <dgm:spPr/>
      <dgm:t>
        <a:bodyPr/>
        <a:lstStyle/>
        <a:p>
          <a:endParaRPr lang="en-US">
            <a:latin typeface="Times New Roman" panose="02020603050405020304" pitchFamily="18" charset="0"/>
            <a:cs typeface="Times New Roman" panose="02020603050405020304" pitchFamily="18" charset="0"/>
          </a:endParaRPr>
        </a:p>
      </dgm:t>
    </dgm:pt>
    <dgm:pt modelId="{69D5900B-9C97-4DAD-999D-FEEC272A5380}">
      <dgm:prSet/>
      <dgm:spPr/>
      <dgm:t>
        <a:bodyPr/>
        <a:lstStyle/>
        <a:p>
          <a:r>
            <a:rPr lang="en-US">
              <a:latin typeface="Times New Roman" panose="02020603050405020304" pitchFamily="18" charset="0"/>
              <a:cs typeface="Times New Roman" panose="02020603050405020304" pitchFamily="18" charset="0"/>
            </a:rPr>
            <a:t>Communication is also indirect.</a:t>
          </a:r>
        </a:p>
      </dgm:t>
    </dgm:pt>
    <dgm:pt modelId="{FB76387C-676E-449F-873A-CE5B33FA72AF}" type="parTrans" cxnId="{BDE0413A-5E51-4AEE-9C37-E77B8842D5EE}">
      <dgm:prSet/>
      <dgm:spPr/>
      <dgm:t>
        <a:bodyPr/>
        <a:lstStyle/>
        <a:p>
          <a:endParaRPr lang="en-US">
            <a:latin typeface="Times New Roman" panose="02020603050405020304" pitchFamily="18" charset="0"/>
            <a:cs typeface="Times New Roman" panose="02020603050405020304" pitchFamily="18" charset="0"/>
          </a:endParaRPr>
        </a:p>
      </dgm:t>
    </dgm:pt>
    <dgm:pt modelId="{D2D350FC-28CB-4906-98AA-059CE2E4BF3E}" type="sibTrans" cxnId="{BDE0413A-5E51-4AEE-9C37-E77B8842D5EE}">
      <dgm:prSet/>
      <dgm:spPr/>
      <dgm:t>
        <a:bodyPr/>
        <a:lstStyle/>
        <a:p>
          <a:endParaRPr lang="en-US">
            <a:latin typeface="Times New Roman" panose="02020603050405020304" pitchFamily="18" charset="0"/>
            <a:cs typeface="Times New Roman" panose="02020603050405020304" pitchFamily="18" charset="0"/>
          </a:endParaRPr>
        </a:p>
      </dgm:t>
    </dgm:pt>
    <dgm:pt modelId="{DE4C75DA-58FD-46A4-8169-AD8CB0FC2CA0}">
      <dgm:prSet/>
      <dgm:spPr/>
      <dgm:t>
        <a:bodyPr/>
        <a:lstStyle/>
        <a:p>
          <a:r>
            <a:rPr lang="en-US">
              <a:latin typeface="Times New Roman" panose="02020603050405020304" pitchFamily="18" charset="0"/>
              <a:cs typeface="Times New Roman" panose="02020603050405020304" pitchFamily="18" charset="0"/>
            </a:rPr>
            <a:t>It is imperative to have Guanxi (relationship building).</a:t>
          </a:r>
        </a:p>
      </dgm:t>
    </dgm:pt>
    <dgm:pt modelId="{7A6096A7-FAF5-40AD-ABF4-A99FC5E2E267}" type="parTrans" cxnId="{3AE1F413-0FBB-4C03-A2D5-C0F8C95B28BC}">
      <dgm:prSet/>
      <dgm:spPr/>
      <dgm:t>
        <a:bodyPr/>
        <a:lstStyle/>
        <a:p>
          <a:endParaRPr lang="en-US">
            <a:latin typeface="Times New Roman" panose="02020603050405020304" pitchFamily="18" charset="0"/>
            <a:cs typeface="Times New Roman" panose="02020603050405020304" pitchFamily="18" charset="0"/>
          </a:endParaRPr>
        </a:p>
      </dgm:t>
    </dgm:pt>
    <dgm:pt modelId="{4958FDA4-1982-4EB7-B753-979A9248CACD}" type="sibTrans" cxnId="{3AE1F413-0FBB-4C03-A2D5-C0F8C95B28BC}">
      <dgm:prSet/>
      <dgm:spPr/>
      <dgm:t>
        <a:bodyPr/>
        <a:lstStyle/>
        <a:p>
          <a:endParaRPr lang="en-US">
            <a:latin typeface="Times New Roman" panose="02020603050405020304" pitchFamily="18" charset="0"/>
            <a:cs typeface="Times New Roman" panose="02020603050405020304" pitchFamily="18" charset="0"/>
          </a:endParaRPr>
        </a:p>
      </dgm:t>
    </dgm:pt>
    <dgm:pt modelId="{2475F5C8-A009-499A-BA18-28D6EB7F2FA0}">
      <dgm:prSet/>
      <dgm:spPr/>
      <dgm:t>
        <a:bodyPr/>
        <a:lstStyle/>
        <a:p>
          <a:r>
            <a:rPr lang="en-US">
              <a:latin typeface="Times New Roman" panose="02020603050405020304" pitchFamily="18" charset="0"/>
              <a:cs typeface="Times New Roman" panose="02020603050405020304" pitchFamily="18" charset="0"/>
            </a:rPr>
            <a:t>Group decision is always demanded.</a:t>
          </a:r>
        </a:p>
      </dgm:t>
    </dgm:pt>
    <dgm:pt modelId="{BEC2197D-86D3-483F-91DF-563D6EAE1E9D}" type="parTrans" cxnId="{017DAE1E-2100-44C7-889D-45FFD54DDF3D}">
      <dgm:prSet/>
      <dgm:spPr/>
      <dgm:t>
        <a:bodyPr/>
        <a:lstStyle/>
        <a:p>
          <a:endParaRPr lang="en-US">
            <a:latin typeface="Times New Roman" panose="02020603050405020304" pitchFamily="18" charset="0"/>
            <a:cs typeface="Times New Roman" panose="02020603050405020304" pitchFamily="18" charset="0"/>
          </a:endParaRPr>
        </a:p>
      </dgm:t>
    </dgm:pt>
    <dgm:pt modelId="{5630341E-CE42-4C05-8BBE-44B1B7A075C7}" type="sibTrans" cxnId="{017DAE1E-2100-44C7-889D-45FFD54DDF3D}">
      <dgm:prSet/>
      <dgm:spPr/>
      <dgm:t>
        <a:bodyPr/>
        <a:lstStyle/>
        <a:p>
          <a:endParaRPr lang="en-US">
            <a:latin typeface="Times New Roman" panose="02020603050405020304" pitchFamily="18" charset="0"/>
            <a:cs typeface="Times New Roman" panose="02020603050405020304" pitchFamily="18" charset="0"/>
          </a:endParaRPr>
        </a:p>
      </dgm:t>
    </dgm:pt>
    <dgm:pt modelId="{28744137-CB18-44F7-9030-1AEC803A93A1}" type="pres">
      <dgm:prSet presAssocID="{06D9F4E4-589D-4964-8035-64737FDD28A7}" presName="root" presStyleCnt="0">
        <dgm:presLayoutVars>
          <dgm:dir/>
          <dgm:resizeHandles val="exact"/>
        </dgm:presLayoutVars>
      </dgm:prSet>
      <dgm:spPr/>
    </dgm:pt>
    <dgm:pt modelId="{E5452808-56CA-4166-B7BF-136788A2830A}" type="pres">
      <dgm:prSet presAssocID="{F864C2EA-8314-4D30-AE80-0A7B5923DE87}" presName="compNode" presStyleCnt="0"/>
      <dgm:spPr/>
    </dgm:pt>
    <dgm:pt modelId="{D31BBBDB-DA07-42CC-9533-7BE7FF15CC00}" type="pres">
      <dgm:prSet presAssocID="{F864C2EA-8314-4D30-AE80-0A7B5923DE87}" presName="bgRect" presStyleLbl="bgShp" presStyleIdx="0" presStyleCnt="5"/>
      <dgm:spPr/>
    </dgm:pt>
    <dgm:pt modelId="{BBED0730-A523-4762-AC5D-0AB2EF5589C2}" type="pres">
      <dgm:prSet presAssocID="{F864C2EA-8314-4D30-AE80-0A7B5923DE87}"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ers"/>
        </a:ext>
      </dgm:extLst>
    </dgm:pt>
    <dgm:pt modelId="{20D37E64-A522-4A73-B59B-86C22C46D5A3}" type="pres">
      <dgm:prSet presAssocID="{F864C2EA-8314-4D30-AE80-0A7B5923DE87}" presName="spaceRect" presStyleCnt="0"/>
      <dgm:spPr/>
    </dgm:pt>
    <dgm:pt modelId="{897AABC0-6ECE-48AC-B6BD-585820176E3C}" type="pres">
      <dgm:prSet presAssocID="{F864C2EA-8314-4D30-AE80-0A7B5923DE87}" presName="parTx" presStyleLbl="revTx" presStyleIdx="0" presStyleCnt="5">
        <dgm:presLayoutVars>
          <dgm:chMax val="0"/>
          <dgm:chPref val="0"/>
        </dgm:presLayoutVars>
      </dgm:prSet>
      <dgm:spPr/>
    </dgm:pt>
    <dgm:pt modelId="{BEED98AA-157B-49F0-9370-CBD487BE2821}" type="pres">
      <dgm:prSet presAssocID="{AE398297-545B-4928-BA01-133F9C9E5EC6}" presName="sibTrans" presStyleCnt="0"/>
      <dgm:spPr/>
    </dgm:pt>
    <dgm:pt modelId="{6E26308C-6C11-4B17-A6D1-8F503BFE09D4}" type="pres">
      <dgm:prSet presAssocID="{E902920E-D7B2-4718-B7A1-D412CA6DE12C}" presName="compNode" presStyleCnt="0"/>
      <dgm:spPr/>
    </dgm:pt>
    <dgm:pt modelId="{F6E262F4-A09F-4651-BAF8-1FA37FA8D33D}" type="pres">
      <dgm:prSet presAssocID="{E902920E-D7B2-4718-B7A1-D412CA6DE12C}" presName="bgRect" presStyleLbl="bgShp" presStyleIdx="1" presStyleCnt="5"/>
      <dgm:spPr/>
    </dgm:pt>
    <dgm:pt modelId="{D4391BD0-B1D6-412D-929B-E68044F0616D}" type="pres">
      <dgm:prSet presAssocID="{E902920E-D7B2-4718-B7A1-D412CA6DE12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42E769CF-28D2-4F51-9429-78883A8F9C37}" type="pres">
      <dgm:prSet presAssocID="{E902920E-D7B2-4718-B7A1-D412CA6DE12C}" presName="spaceRect" presStyleCnt="0"/>
      <dgm:spPr/>
    </dgm:pt>
    <dgm:pt modelId="{2D4C7AB8-48AC-459A-9A40-2D8AA70FF411}" type="pres">
      <dgm:prSet presAssocID="{E902920E-D7B2-4718-B7A1-D412CA6DE12C}" presName="parTx" presStyleLbl="revTx" presStyleIdx="1" presStyleCnt="5">
        <dgm:presLayoutVars>
          <dgm:chMax val="0"/>
          <dgm:chPref val="0"/>
        </dgm:presLayoutVars>
      </dgm:prSet>
      <dgm:spPr/>
    </dgm:pt>
    <dgm:pt modelId="{A365524D-BC9A-4EEB-9CEC-4C703204E32F}" type="pres">
      <dgm:prSet presAssocID="{0221C714-9F1D-4DB5-8E14-8E8358D7277C}" presName="sibTrans" presStyleCnt="0"/>
      <dgm:spPr/>
    </dgm:pt>
    <dgm:pt modelId="{9CCBDBCB-6D6C-41BD-827A-2FA44D24C23D}" type="pres">
      <dgm:prSet presAssocID="{69D5900B-9C97-4DAD-999D-FEEC272A5380}" presName="compNode" presStyleCnt="0"/>
      <dgm:spPr/>
    </dgm:pt>
    <dgm:pt modelId="{476085FD-4C08-4F61-AA76-2D870D56794F}" type="pres">
      <dgm:prSet presAssocID="{69D5900B-9C97-4DAD-999D-FEEC272A5380}" presName="bgRect" presStyleLbl="bgShp" presStyleIdx="2" presStyleCnt="5"/>
      <dgm:spPr/>
    </dgm:pt>
    <dgm:pt modelId="{5A11E4E3-51BB-4551-8B35-EF0DF52C5F35}" type="pres">
      <dgm:prSet presAssocID="{69D5900B-9C97-4DAD-999D-FEEC272A538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btitles"/>
        </a:ext>
      </dgm:extLst>
    </dgm:pt>
    <dgm:pt modelId="{E24F21D0-664B-445F-A9C3-ADFC75A5D454}" type="pres">
      <dgm:prSet presAssocID="{69D5900B-9C97-4DAD-999D-FEEC272A5380}" presName="spaceRect" presStyleCnt="0"/>
      <dgm:spPr/>
    </dgm:pt>
    <dgm:pt modelId="{406B0E73-D7E1-4549-B6E5-0260247F04FA}" type="pres">
      <dgm:prSet presAssocID="{69D5900B-9C97-4DAD-999D-FEEC272A5380}" presName="parTx" presStyleLbl="revTx" presStyleIdx="2" presStyleCnt="5">
        <dgm:presLayoutVars>
          <dgm:chMax val="0"/>
          <dgm:chPref val="0"/>
        </dgm:presLayoutVars>
      </dgm:prSet>
      <dgm:spPr/>
    </dgm:pt>
    <dgm:pt modelId="{C7402D41-4582-43CC-B2F3-A0CEF693B6E4}" type="pres">
      <dgm:prSet presAssocID="{D2D350FC-28CB-4906-98AA-059CE2E4BF3E}" presName="sibTrans" presStyleCnt="0"/>
      <dgm:spPr/>
    </dgm:pt>
    <dgm:pt modelId="{2AE66245-3E2F-4C54-BB88-8597BD0AA0BD}" type="pres">
      <dgm:prSet presAssocID="{DE4C75DA-58FD-46A4-8169-AD8CB0FC2CA0}" presName="compNode" presStyleCnt="0"/>
      <dgm:spPr/>
    </dgm:pt>
    <dgm:pt modelId="{F13F723E-48A0-459D-8295-6F1B12872214}" type="pres">
      <dgm:prSet presAssocID="{DE4C75DA-58FD-46A4-8169-AD8CB0FC2CA0}" presName="bgRect" presStyleLbl="bgShp" presStyleIdx="3" presStyleCnt="5"/>
      <dgm:spPr/>
    </dgm:pt>
    <dgm:pt modelId="{799459A8-F898-42FE-934B-B5B0DC1D1CD3}" type="pres">
      <dgm:prSet presAssocID="{DE4C75DA-58FD-46A4-8169-AD8CB0FC2CA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nections"/>
        </a:ext>
      </dgm:extLst>
    </dgm:pt>
    <dgm:pt modelId="{92FDD72A-8165-4F2D-8510-95B6567A250B}" type="pres">
      <dgm:prSet presAssocID="{DE4C75DA-58FD-46A4-8169-AD8CB0FC2CA0}" presName="spaceRect" presStyleCnt="0"/>
      <dgm:spPr/>
    </dgm:pt>
    <dgm:pt modelId="{894BBA11-DA29-462F-A2CF-61DE132867F0}" type="pres">
      <dgm:prSet presAssocID="{DE4C75DA-58FD-46A4-8169-AD8CB0FC2CA0}" presName="parTx" presStyleLbl="revTx" presStyleIdx="3" presStyleCnt="5">
        <dgm:presLayoutVars>
          <dgm:chMax val="0"/>
          <dgm:chPref val="0"/>
        </dgm:presLayoutVars>
      </dgm:prSet>
      <dgm:spPr/>
    </dgm:pt>
    <dgm:pt modelId="{A65AC3C1-3287-47ED-9D3A-D87B472FE36B}" type="pres">
      <dgm:prSet presAssocID="{4958FDA4-1982-4EB7-B753-979A9248CACD}" presName="sibTrans" presStyleCnt="0"/>
      <dgm:spPr/>
    </dgm:pt>
    <dgm:pt modelId="{9C0F5423-120B-46A8-A5EC-751E1E30FFE6}" type="pres">
      <dgm:prSet presAssocID="{2475F5C8-A009-499A-BA18-28D6EB7F2FA0}" presName="compNode" presStyleCnt="0"/>
      <dgm:spPr/>
    </dgm:pt>
    <dgm:pt modelId="{B8991C79-440D-42DF-AD73-D5FFD9B0962E}" type="pres">
      <dgm:prSet presAssocID="{2475F5C8-A009-499A-BA18-28D6EB7F2FA0}" presName="bgRect" presStyleLbl="bgShp" presStyleIdx="4" presStyleCnt="5"/>
      <dgm:spPr/>
    </dgm:pt>
    <dgm:pt modelId="{17A6D7A6-75E3-4389-ABAF-57F1C5E6D395}" type="pres">
      <dgm:prSet presAssocID="{2475F5C8-A009-499A-BA18-28D6EB7F2FA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ecision chart"/>
        </a:ext>
      </dgm:extLst>
    </dgm:pt>
    <dgm:pt modelId="{8C11B15B-ABDF-4CA3-8B38-88C508D42A14}" type="pres">
      <dgm:prSet presAssocID="{2475F5C8-A009-499A-BA18-28D6EB7F2FA0}" presName="spaceRect" presStyleCnt="0"/>
      <dgm:spPr/>
    </dgm:pt>
    <dgm:pt modelId="{5980E22D-4C50-4CA7-8993-C05561CBE27B}" type="pres">
      <dgm:prSet presAssocID="{2475F5C8-A009-499A-BA18-28D6EB7F2FA0}" presName="parTx" presStyleLbl="revTx" presStyleIdx="4" presStyleCnt="5">
        <dgm:presLayoutVars>
          <dgm:chMax val="0"/>
          <dgm:chPref val="0"/>
        </dgm:presLayoutVars>
      </dgm:prSet>
      <dgm:spPr/>
    </dgm:pt>
  </dgm:ptLst>
  <dgm:cxnLst>
    <dgm:cxn modelId="{3AE1F413-0FBB-4C03-A2D5-C0F8C95B28BC}" srcId="{06D9F4E4-589D-4964-8035-64737FDD28A7}" destId="{DE4C75DA-58FD-46A4-8169-AD8CB0FC2CA0}" srcOrd="3" destOrd="0" parTransId="{7A6096A7-FAF5-40AD-ABF4-A99FC5E2E267}" sibTransId="{4958FDA4-1982-4EB7-B753-979A9248CACD}"/>
    <dgm:cxn modelId="{017DAE1E-2100-44C7-889D-45FFD54DDF3D}" srcId="{06D9F4E4-589D-4964-8035-64737FDD28A7}" destId="{2475F5C8-A009-499A-BA18-28D6EB7F2FA0}" srcOrd="4" destOrd="0" parTransId="{BEC2197D-86D3-483F-91DF-563D6EAE1E9D}" sibTransId="{5630341E-CE42-4C05-8BBE-44B1B7A075C7}"/>
    <dgm:cxn modelId="{7F8E992E-85DE-478F-87D9-8DF5F5F3B3AE}" type="presOf" srcId="{E902920E-D7B2-4718-B7A1-D412CA6DE12C}" destId="{2D4C7AB8-48AC-459A-9A40-2D8AA70FF411}" srcOrd="0" destOrd="0" presId="urn:microsoft.com/office/officeart/2018/2/layout/IconVerticalSolidList"/>
    <dgm:cxn modelId="{BDE0413A-5E51-4AEE-9C37-E77B8842D5EE}" srcId="{06D9F4E4-589D-4964-8035-64737FDD28A7}" destId="{69D5900B-9C97-4DAD-999D-FEEC272A5380}" srcOrd="2" destOrd="0" parTransId="{FB76387C-676E-449F-873A-CE5B33FA72AF}" sibTransId="{D2D350FC-28CB-4906-98AA-059CE2E4BF3E}"/>
    <dgm:cxn modelId="{8FA02569-40D4-41DC-8105-CA780DAD93B0}" type="presOf" srcId="{69D5900B-9C97-4DAD-999D-FEEC272A5380}" destId="{406B0E73-D7E1-4549-B6E5-0260247F04FA}" srcOrd="0" destOrd="0" presId="urn:microsoft.com/office/officeart/2018/2/layout/IconVerticalSolidList"/>
    <dgm:cxn modelId="{0DA11F6D-86FC-4A08-9834-764EB19BB570}" type="presOf" srcId="{F864C2EA-8314-4D30-AE80-0A7B5923DE87}" destId="{897AABC0-6ECE-48AC-B6BD-585820176E3C}" srcOrd="0" destOrd="0" presId="urn:microsoft.com/office/officeart/2018/2/layout/IconVerticalSolidList"/>
    <dgm:cxn modelId="{F4107FA5-9DCC-4B9A-A0A5-6DF625F7CE94}" srcId="{06D9F4E4-589D-4964-8035-64737FDD28A7}" destId="{E902920E-D7B2-4718-B7A1-D412CA6DE12C}" srcOrd="1" destOrd="0" parTransId="{E6C4E5F4-43F2-4138-85F4-E086091814DC}" sibTransId="{0221C714-9F1D-4DB5-8E14-8E8358D7277C}"/>
    <dgm:cxn modelId="{C3843BB2-AA19-4ECA-8300-B50AAEBA9919}" type="presOf" srcId="{06D9F4E4-589D-4964-8035-64737FDD28A7}" destId="{28744137-CB18-44F7-9030-1AEC803A93A1}" srcOrd="0" destOrd="0" presId="urn:microsoft.com/office/officeart/2018/2/layout/IconVerticalSolidList"/>
    <dgm:cxn modelId="{18AA00C6-C0F4-41EB-A4FD-919F71285A5F}" srcId="{06D9F4E4-589D-4964-8035-64737FDD28A7}" destId="{F864C2EA-8314-4D30-AE80-0A7B5923DE87}" srcOrd="0" destOrd="0" parTransId="{6FF55085-F5F6-4D4C-BEB0-B891DC1E1872}" sibTransId="{AE398297-545B-4928-BA01-133F9C9E5EC6}"/>
    <dgm:cxn modelId="{987D33CE-6947-4CAE-8AA9-234A62C1DC85}" type="presOf" srcId="{DE4C75DA-58FD-46A4-8169-AD8CB0FC2CA0}" destId="{894BBA11-DA29-462F-A2CF-61DE132867F0}" srcOrd="0" destOrd="0" presId="urn:microsoft.com/office/officeart/2018/2/layout/IconVerticalSolidList"/>
    <dgm:cxn modelId="{84A58EF8-EA44-4FEB-ACBC-6DF3AFE56E15}" type="presOf" srcId="{2475F5C8-A009-499A-BA18-28D6EB7F2FA0}" destId="{5980E22D-4C50-4CA7-8993-C05561CBE27B}" srcOrd="0" destOrd="0" presId="urn:microsoft.com/office/officeart/2018/2/layout/IconVerticalSolidList"/>
    <dgm:cxn modelId="{D1F4BCF9-35F4-4F62-92EA-3EACA3148BFF}" type="presParOf" srcId="{28744137-CB18-44F7-9030-1AEC803A93A1}" destId="{E5452808-56CA-4166-B7BF-136788A2830A}" srcOrd="0" destOrd="0" presId="urn:microsoft.com/office/officeart/2018/2/layout/IconVerticalSolidList"/>
    <dgm:cxn modelId="{08098F98-32BE-4A6B-A678-5696815362F2}" type="presParOf" srcId="{E5452808-56CA-4166-B7BF-136788A2830A}" destId="{D31BBBDB-DA07-42CC-9533-7BE7FF15CC00}" srcOrd="0" destOrd="0" presId="urn:microsoft.com/office/officeart/2018/2/layout/IconVerticalSolidList"/>
    <dgm:cxn modelId="{A7C82FFB-FD31-4B74-97F7-EDC7108FDC3D}" type="presParOf" srcId="{E5452808-56CA-4166-B7BF-136788A2830A}" destId="{BBED0730-A523-4762-AC5D-0AB2EF5589C2}" srcOrd="1" destOrd="0" presId="urn:microsoft.com/office/officeart/2018/2/layout/IconVerticalSolidList"/>
    <dgm:cxn modelId="{54924A8A-7071-453B-A910-4E643F815BF0}" type="presParOf" srcId="{E5452808-56CA-4166-B7BF-136788A2830A}" destId="{20D37E64-A522-4A73-B59B-86C22C46D5A3}" srcOrd="2" destOrd="0" presId="urn:microsoft.com/office/officeart/2018/2/layout/IconVerticalSolidList"/>
    <dgm:cxn modelId="{3A7EA314-A88F-4309-AA0F-83B3605BFD3D}" type="presParOf" srcId="{E5452808-56CA-4166-B7BF-136788A2830A}" destId="{897AABC0-6ECE-48AC-B6BD-585820176E3C}" srcOrd="3" destOrd="0" presId="urn:microsoft.com/office/officeart/2018/2/layout/IconVerticalSolidList"/>
    <dgm:cxn modelId="{C592737E-879F-454F-BCE9-6931DEFBEB6D}" type="presParOf" srcId="{28744137-CB18-44F7-9030-1AEC803A93A1}" destId="{BEED98AA-157B-49F0-9370-CBD487BE2821}" srcOrd="1" destOrd="0" presId="urn:microsoft.com/office/officeart/2018/2/layout/IconVerticalSolidList"/>
    <dgm:cxn modelId="{C812328D-1DEA-4CA3-8BAF-7E065D75D45C}" type="presParOf" srcId="{28744137-CB18-44F7-9030-1AEC803A93A1}" destId="{6E26308C-6C11-4B17-A6D1-8F503BFE09D4}" srcOrd="2" destOrd="0" presId="urn:microsoft.com/office/officeart/2018/2/layout/IconVerticalSolidList"/>
    <dgm:cxn modelId="{C2DEF3B4-FD61-4842-85FC-DB99A4A1B024}" type="presParOf" srcId="{6E26308C-6C11-4B17-A6D1-8F503BFE09D4}" destId="{F6E262F4-A09F-4651-BAF8-1FA37FA8D33D}" srcOrd="0" destOrd="0" presId="urn:microsoft.com/office/officeart/2018/2/layout/IconVerticalSolidList"/>
    <dgm:cxn modelId="{90DBEA9E-922C-41D0-923B-BD75781863B9}" type="presParOf" srcId="{6E26308C-6C11-4B17-A6D1-8F503BFE09D4}" destId="{D4391BD0-B1D6-412D-929B-E68044F0616D}" srcOrd="1" destOrd="0" presId="urn:microsoft.com/office/officeart/2018/2/layout/IconVerticalSolidList"/>
    <dgm:cxn modelId="{B6968434-A9BF-45AA-8D4E-B55D51CBDF10}" type="presParOf" srcId="{6E26308C-6C11-4B17-A6D1-8F503BFE09D4}" destId="{42E769CF-28D2-4F51-9429-78883A8F9C37}" srcOrd="2" destOrd="0" presId="urn:microsoft.com/office/officeart/2018/2/layout/IconVerticalSolidList"/>
    <dgm:cxn modelId="{4A2F9692-0B4A-4037-8085-9E9D12F9F09A}" type="presParOf" srcId="{6E26308C-6C11-4B17-A6D1-8F503BFE09D4}" destId="{2D4C7AB8-48AC-459A-9A40-2D8AA70FF411}" srcOrd="3" destOrd="0" presId="urn:microsoft.com/office/officeart/2018/2/layout/IconVerticalSolidList"/>
    <dgm:cxn modelId="{0B8B3EF9-34EF-4DE4-9D7A-6BC1813D8600}" type="presParOf" srcId="{28744137-CB18-44F7-9030-1AEC803A93A1}" destId="{A365524D-BC9A-4EEB-9CEC-4C703204E32F}" srcOrd="3" destOrd="0" presId="urn:microsoft.com/office/officeart/2018/2/layout/IconVerticalSolidList"/>
    <dgm:cxn modelId="{0B4352CF-203B-42F0-880E-1208E6134CEE}" type="presParOf" srcId="{28744137-CB18-44F7-9030-1AEC803A93A1}" destId="{9CCBDBCB-6D6C-41BD-827A-2FA44D24C23D}" srcOrd="4" destOrd="0" presId="urn:microsoft.com/office/officeart/2018/2/layout/IconVerticalSolidList"/>
    <dgm:cxn modelId="{DA6034B1-EE0E-4A0B-AB65-A005B11952DE}" type="presParOf" srcId="{9CCBDBCB-6D6C-41BD-827A-2FA44D24C23D}" destId="{476085FD-4C08-4F61-AA76-2D870D56794F}" srcOrd="0" destOrd="0" presId="urn:microsoft.com/office/officeart/2018/2/layout/IconVerticalSolidList"/>
    <dgm:cxn modelId="{A2D62FEA-1635-40DF-AC82-EF92ECE79E15}" type="presParOf" srcId="{9CCBDBCB-6D6C-41BD-827A-2FA44D24C23D}" destId="{5A11E4E3-51BB-4551-8B35-EF0DF52C5F35}" srcOrd="1" destOrd="0" presId="urn:microsoft.com/office/officeart/2018/2/layout/IconVerticalSolidList"/>
    <dgm:cxn modelId="{C29B827F-A637-403C-A73E-85EB09AFF2C5}" type="presParOf" srcId="{9CCBDBCB-6D6C-41BD-827A-2FA44D24C23D}" destId="{E24F21D0-664B-445F-A9C3-ADFC75A5D454}" srcOrd="2" destOrd="0" presId="urn:microsoft.com/office/officeart/2018/2/layout/IconVerticalSolidList"/>
    <dgm:cxn modelId="{47C243E8-889E-4235-8BA5-7B49F866B2B9}" type="presParOf" srcId="{9CCBDBCB-6D6C-41BD-827A-2FA44D24C23D}" destId="{406B0E73-D7E1-4549-B6E5-0260247F04FA}" srcOrd="3" destOrd="0" presId="urn:microsoft.com/office/officeart/2018/2/layout/IconVerticalSolidList"/>
    <dgm:cxn modelId="{5676882C-BDE6-47C4-BB98-59DBC03AC0F7}" type="presParOf" srcId="{28744137-CB18-44F7-9030-1AEC803A93A1}" destId="{C7402D41-4582-43CC-B2F3-A0CEF693B6E4}" srcOrd="5" destOrd="0" presId="urn:microsoft.com/office/officeart/2018/2/layout/IconVerticalSolidList"/>
    <dgm:cxn modelId="{873CF699-2FF4-47AC-859A-9DF81D90C831}" type="presParOf" srcId="{28744137-CB18-44F7-9030-1AEC803A93A1}" destId="{2AE66245-3E2F-4C54-BB88-8597BD0AA0BD}" srcOrd="6" destOrd="0" presId="urn:microsoft.com/office/officeart/2018/2/layout/IconVerticalSolidList"/>
    <dgm:cxn modelId="{D7082880-EB5D-4C36-8319-80B0D0B1EF66}" type="presParOf" srcId="{2AE66245-3E2F-4C54-BB88-8597BD0AA0BD}" destId="{F13F723E-48A0-459D-8295-6F1B12872214}" srcOrd="0" destOrd="0" presId="urn:microsoft.com/office/officeart/2018/2/layout/IconVerticalSolidList"/>
    <dgm:cxn modelId="{A40AC709-2EC8-4E31-82E0-08C8654F18E4}" type="presParOf" srcId="{2AE66245-3E2F-4C54-BB88-8597BD0AA0BD}" destId="{799459A8-F898-42FE-934B-B5B0DC1D1CD3}" srcOrd="1" destOrd="0" presId="urn:microsoft.com/office/officeart/2018/2/layout/IconVerticalSolidList"/>
    <dgm:cxn modelId="{26B04F18-198B-483D-BC12-5BF31411EFBA}" type="presParOf" srcId="{2AE66245-3E2F-4C54-BB88-8597BD0AA0BD}" destId="{92FDD72A-8165-4F2D-8510-95B6567A250B}" srcOrd="2" destOrd="0" presId="urn:microsoft.com/office/officeart/2018/2/layout/IconVerticalSolidList"/>
    <dgm:cxn modelId="{2DC89B6A-114C-47C6-9119-2E46392F189E}" type="presParOf" srcId="{2AE66245-3E2F-4C54-BB88-8597BD0AA0BD}" destId="{894BBA11-DA29-462F-A2CF-61DE132867F0}" srcOrd="3" destOrd="0" presId="urn:microsoft.com/office/officeart/2018/2/layout/IconVerticalSolidList"/>
    <dgm:cxn modelId="{17641B0A-4016-483C-AA5F-D229E3D58357}" type="presParOf" srcId="{28744137-CB18-44F7-9030-1AEC803A93A1}" destId="{A65AC3C1-3287-47ED-9D3A-D87B472FE36B}" srcOrd="7" destOrd="0" presId="urn:microsoft.com/office/officeart/2018/2/layout/IconVerticalSolidList"/>
    <dgm:cxn modelId="{8636E4AA-D98B-4B9D-84F5-7396A80D0131}" type="presParOf" srcId="{28744137-CB18-44F7-9030-1AEC803A93A1}" destId="{9C0F5423-120B-46A8-A5EC-751E1E30FFE6}" srcOrd="8" destOrd="0" presId="urn:microsoft.com/office/officeart/2018/2/layout/IconVerticalSolidList"/>
    <dgm:cxn modelId="{C31A241A-890A-4E0A-B439-CEEAF254B453}" type="presParOf" srcId="{9C0F5423-120B-46A8-A5EC-751E1E30FFE6}" destId="{B8991C79-440D-42DF-AD73-D5FFD9B0962E}" srcOrd="0" destOrd="0" presId="urn:microsoft.com/office/officeart/2018/2/layout/IconVerticalSolidList"/>
    <dgm:cxn modelId="{E7B41342-1CD1-467E-B895-B605315F4443}" type="presParOf" srcId="{9C0F5423-120B-46A8-A5EC-751E1E30FFE6}" destId="{17A6D7A6-75E3-4389-ABAF-57F1C5E6D395}" srcOrd="1" destOrd="0" presId="urn:microsoft.com/office/officeart/2018/2/layout/IconVerticalSolidList"/>
    <dgm:cxn modelId="{F42E51B1-419C-492E-BB80-DF44C4710FFD}" type="presParOf" srcId="{9C0F5423-120B-46A8-A5EC-751E1E30FFE6}" destId="{8C11B15B-ABDF-4CA3-8B38-88C508D42A14}" srcOrd="2" destOrd="0" presId="urn:microsoft.com/office/officeart/2018/2/layout/IconVerticalSolidList"/>
    <dgm:cxn modelId="{DC941505-3556-4E81-9AC6-50282B8818E8}" type="presParOf" srcId="{9C0F5423-120B-46A8-A5EC-751E1E30FFE6}" destId="{5980E22D-4C50-4CA7-8993-C05561CBE27B}"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24622ED-C9B9-4412-9EAD-6A9FDB47F164}"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E9DB88CD-373A-4A42-9AA3-B60675531B1F}">
      <dgm:prSet/>
      <dgm:spPr/>
      <dgm:t>
        <a:bodyPr/>
        <a:lstStyle/>
        <a:p>
          <a:r>
            <a:rPr lang="en-US"/>
            <a:t>Hofstede gives explanations on cultural differences (Erdman, 2018).</a:t>
          </a:r>
        </a:p>
      </dgm:t>
    </dgm:pt>
    <dgm:pt modelId="{F1B27971-5DB2-4F8C-B345-117FDB547FA2}" type="parTrans" cxnId="{AA301E65-036C-49FE-B66D-FC2948FAAB81}">
      <dgm:prSet/>
      <dgm:spPr/>
      <dgm:t>
        <a:bodyPr/>
        <a:lstStyle/>
        <a:p>
          <a:endParaRPr lang="en-US"/>
        </a:p>
      </dgm:t>
    </dgm:pt>
    <dgm:pt modelId="{1A13C13E-78EC-43D9-9EF4-8C302752C086}" type="sibTrans" cxnId="{AA301E65-036C-49FE-B66D-FC2948FAAB81}">
      <dgm:prSet/>
      <dgm:spPr/>
      <dgm:t>
        <a:bodyPr/>
        <a:lstStyle/>
        <a:p>
          <a:endParaRPr lang="en-US"/>
        </a:p>
      </dgm:t>
    </dgm:pt>
    <dgm:pt modelId="{851A66BB-5CA7-4BC4-95D4-80B82F1FFCD6}">
      <dgm:prSet/>
      <dgm:spPr/>
      <dgm:t>
        <a:bodyPr/>
        <a:lstStyle/>
        <a:p>
          <a:r>
            <a:rPr lang="en-US"/>
            <a:t>One of the dimensions is individualism vs collectivism.</a:t>
          </a:r>
        </a:p>
      </dgm:t>
    </dgm:pt>
    <dgm:pt modelId="{F443765A-32FC-4FAD-A994-E4255690B30D}" type="parTrans" cxnId="{F5FB66A8-B7D9-4B5C-9222-C276B2234039}">
      <dgm:prSet/>
      <dgm:spPr/>
      <dgm:t>
        <a:bodyPr/>
        <a:lstStyle/>
        <a:p>
          <a:endParaRPr lang="en-US"/>
        </a:p>
      </dgm:t>
    </dgm:pt>
    <dgm:pt modelId="{B8AF6337-070D-47A9-95AF-71522F488ACD}" type="sibTrans" cxnId="{F5FB66A8-B7D9-4B5C-9222-C276B2234039}">
      <dgm:prSet/>
      <dgm:spPr/>
      <dgm:t>
        <a:bodyPr/>
        <a:lstStyle/>
        <a:p>
          <a:endParaRPr lang="en-US"/>
        </a:p>
      </dgm:t>
    </dgm:pt>
    <dgm:pt modelId="{30A9DDEF-C0A7-4319-91AB-D3D86D3C1B2D}">
      <dgm:prSet/>
      <dgm:spPr/>
      <dgm:t>
        <a:bodyPr/>
        <a:lstStyle/>
        <a:p>
          <a:r>
            <a:rPr lang="en-US"/>
            <a:t>The UK is individualistic.</a:t>
          </a:r>
        </a:p>
      </dgm:t>
    </dgm:pt>
    <dgm:pt modelId="{EB2711ED-C21F-4540-8A80-F32443527148}" type="parTrans" cxnId="{5022A7DD-BCFA-4697-B8DE-FC122B6A2A76}">
      <dgm:prSet/>
      <dgm:spPr/>
      <dgm:t>
        <a:bodyPr/>
        <a:lstStyle/>
        <a:p>
          <a:endParaRPr lang="en-US"/>
        </a:p>
      </dgm:t>
    </dgm:pt>
    <dgm:pt modelId="{F7BD5388-130B-419C-AC3B-F7C429ACFCF6}" type="sibTrans" cxnId="{5022A7DD-BCFA-4697-B8DE-FC122B6A2A76}">
      <dgm:prSet/>
      <dgm:spPr/>
      <dgm:t>
        <a:bodyPr/>
        <a:lstStyle/>
        <a:p>
          <a:endParaRPr lang="en-US"/>
        </a:p>
      </dgm:t>
    </dgm:pt>
    <dgm:pt modelId="{697245FC-D257-4FCA-9FE9-4FA64EBED430}">
      <dgm:prSet/>
      <dgm:spPr/>
      <dgm:t>
        <a:bodyPr/>
        <a:lstStyle/>
        <a:p>
          <a:r>
            <a:rPr lang="en-US"/>
            <a:t>China regards teamwork and collectivism.</a:t>
          </a:r>
        </a:p>
      </dgm:t>
    </dgm:pt>
    <dgm:pt modelId="{73EB84BC-EB89-4B22-8E14-FD62E397A06D}" type="parTrans" cxnId="{BD101CAA-0725-44BA-AB44-9BD2C336A93D}">
      <dgm:prSet/>
      <dgm:spPr/>
      <dgm:t>
        <a:bodyPr/>
        <a:lstStyle/>
        <a:p>
          <a:endParaRPr lang="en-US"/>
        </a:p>
      </dgm:t>
    </dgm:pt>
    <dgm:pt modelId="{980E4F75-F747-4F1C-9F73-5813BE7129AA}" type="sibTrans" cxnId="{BD101CAA-0725-44BA-AB44-9BD2C336A93D}">
      <dgm:prSet/>
      <dgm:spPr/>
      <dgm:t>
        <a:bodyPr/>
        <a:lstStyle/>
        <a:p>
          <a:endParaRPr lang="en-US"/>
        </a:p>
      </dgm:t>
    </dgm:pt>
    <dgm:pt modelId="{CD106FD0-77A3-41C6-BDB6-C69BFA787AE7}">
      <dgm:prSet/>
      <dgm:spPr/>
      <dgm:t>
        <a:bodyPr/>
        <a:lstStyle/>
        <a:p>
          <a:r>
            <a:rPr lang="en-US"/>
            <a:t>Power distance in China is greater than in UK.</a:t>
          </a:r>
        </a:p>
      </dgm:t>
    </dgm:pt>
    <dgm:pt modelId="{01F7F136-4A64-46F4-86E0-12450D91E5A1}" type="parTrans" cxnId="{602D12F4-FDFA-49DF-8504-E4BA9FE0A30D}">
      <dgm:prSet/>
      <dgm:spPr/>
      <dgm:t>
        <a:bodyPr/>
        <a:lstStyle/>
        <a:p>
          <a:endParaRPr lang="en-US"/>
        </a:p>
      </dgm:t>
    </dgm:pt>
    <dgm:pt modelId="{E64EDD63-D1A6-4892-83EA-87B89863FD4E}" type="sibTrans" cxnId="{602D12F4-FDFA-49DF-8504-E4BA9FE0A30D}">
      <dgm:prSet/>
      <dgm:spPr/>
      <dgm:t>
        <a:bodyPr/>
        <a:lstStyle/>
        <a:p>
          <a:endParaRPr lang="en-US"/>
        </a:p>
      </dgm:t>
    </dgm:pt>
    <dgm:pt modelId="{B9E1CE74-6361-492F-B80E-1F570068DF7E}" type="pres">
      <dgm:prSet presAssocID="{024622ED-C9B9-4412-9EAD-6A9FDB47F164}" presName="Name0" presStyleCnt="0">
        <dgm:presLayoutVars>
          <dgm:dir/>
          <dgm:resizeHandles val="exact"/>
        </dgm:presLayoutVars>
      </dgm:prSet>
      <dgm:spPr/>
    </dgm:pt>
    <dgm:pt modelId="{66A5C2C1-E1C6-4DE7-B4B6-C22184654F1B}" type="pres">
      <dgm:prSet presAssocID="{E9DB88CD-373A-4A42-9AA3-B60675531B1F}" presName="node" presStyleLbl="node1" presStyleIdx="0" presStyleCnt="5">
        <dgm:presLayoutVars>
          <dgm:bulletEnabled val="1"/>
        </dgm:presLayoutVars>
      </dgm:prSet>
      <dgm:spPr/>
    </dgm:pt>
    <dgm:pt modelId="{E9CB0FAD-D86A-41CA-B14A-77D25E0B3E50}" type="pres">
      <dgm:prSet presAssocID="{1A13C13E-78EC-43D9-9EF4-8C302752C086}" presName="sibTrans" presStyleLbl="sibTrans1D1" presStyleIdx="0" presStyleCnt="4"/>
      <dgm:spPr/>
    </dgm:pt>
    <dgm:pt modelId="{2CE9F7AA-B100-4FA7-9888-E953C579E01A}" type="pres">
      <dgm:prSet presAssocID="{1A13C13E-78EC-43D9-9EF4-8C302752C086}" presName="connectorText" presStyleLbl="sibTrans1D1" presStyleIdx="0" presStyleCnt="4"/>
      <dgm:spPr/>
    </dgm:pt>
    <dgm:pt modelId="{05A970CD-092E-4922-A2CD-EC220FDCD465}" type="pres">
      <dgm:prSet presAssocID="{851A66BB-5CA7-4BC4-95D4-80B82F1FFCD6}" presName="node" presStyleLbl="node1" presStyleIdx="1" presStyleCnt="5">
        <dgm:presLayoutVars>
          <dgm:bulletEnabled val="1"/>
        </dgm:presLayoutVars>
      </dgm:prSet>
      <dgm:spPr/>
    </dgm:pt>
    <dgm:pt modelId="{C5400B08-5049-4B65-8996-2C07F899F9F1}" type="pres">
      <dgm:prSet presAssocID="{B8AF6337-070D-47A9-95AF-71522F488ACD}" presName="sibTrans" presStyleLbl="sibTrans1D1" presStyleIdx="1" presStyleCnt="4"/>
      <dgm:spPr/>
    </dgm:pt>
    <dgm:pt modelId="{759DD5B8-C733-46CD-90DA-2685F9F6A474}" type="pres">
      <dgm:prSet presAssocID="{B8AF6337-070D-47A9-95AF-71522F488ACD}" presName="connectorText" presStyleLbl="sibTrans1D1" presStyleIdx="1" presStyleCnt="4"/>
      <dgm:spPr/>
    </dgm:pt>
    <dgm:pt modelId="{EE8A3BF9-BCC6-4DE4-9155-B2B0E06D404E}" type="pres">
      <dgm:prSet presAssocID="{30A9DDEF-C0A7-4319-91AB-D3D86D3C1B2D}" presName="node" presStyleLbl="node1" presStyleIdx="2" presStyleCnt="5">
        <dgm:presLayoutVars>
          <dgm:bulletEnabled val="1"/>
        </dgm:presLayoutVars>
      </dgm:prSet>
      <dgm:spPr/>
    </dgm:pt>
    <dgm:pt modelId="{B0267BDB-947B-4332-9658-ECB18B5BE6D9}" type="pres">
      <dgm:prSet presAssocID="{F7BD5388-130B-419C-AC3B-F7C429ACFCF6}" presName="sibTrans" presStyleLbl="sibTrans1D1" presStyleIdx="2" presStyleCnt="4"/>
      <dgm:spPr/>
    </dgm:pt>
    <dgm:pt modelId="{087D9BA2-7AC4-4252-9D4D-8EADDDBEF121}" type="pres">
      <dgm:prSet presAssocID="{F7BD5388-130B-419C-AC3B-F7C429ACFCF6}" presName="connectorText" presStyleLbl="sibTrans1D1" presStyleIdx="2" presStyleCnt="4"/>
      <dgm:spPr/>
    </dgm:pt>
    <dgm:pt modelId="{8AFAC114-7604-4CF6-982C-AECD8284262D}" type="pres">
      <dgm:prSet presAssocID="{697245FC-D257-4FCA-9FE9-4FA64EBED430}" presName="node" presStyleLbl="node1" presStyleIdx="3" presStyleCnt="5">
        <dgm:presLayoutVars>
          <dgm:bulletEnabled val="1"/>
        </dgm:presLayoutVars>
      </dgm:prSet>
      <dgm:spPr/>
    </dgm:pt>
    <dgm:pt modelId="{CDD52A73-E530-4A29-9A23-E7EAF5488E4A}" type="pres">
      <dgm:prSet presAssocID="{980E4F75-F747-4F1C-9F73-5813BE7129AA}" presName="sibTrans" presStyleLbl="sibTrans1D1" presStyleIdx="3" presStyleCnt="4"/>
      <dgm:spPr/>
    </dgm:pt>
    <dgm:pt modelId="{B14E923D-B9F6-4AA8-A29E-CC67A42877B2}" type="pres">
      <dgm:prSet presAssocID="{980E4F75-F747-4F1C-9F73-5813BE7129AA}" presName="connectorText" presStyleLbl="sibTrans1D1" presStyleIdx="3" presStyleCnt="4"/>
      <dgm:spPr/>
    </dgm:pt>
    <dgm:pt modelId="{5B9E3B85-C7C6-45EF-8A9E-F5FCAAF07E47}" type="pres">
      <dgm:prSet presAssocID="{CD106FD0-77A3-41C6-BDB6-C69BFA787AE7}" presName="node" presStyleLbl="node1" presStyleIdx="4" presStyleCnt="5">
        <dgm:presLayoutVars>
          <dgm:bulletEnabled val="1"/>
        </dgm:presLayoutVars>
      </dgm:prSet>
      <dgm:spPr/>
    </dgm:pt>
  </dgm:ptLst>
  <dgm:cxnLst>
    <dgm:cxn modelId="{67DA7110-8330-401C-8584-2FBE84782A2B}" type="presOf" srcId="{980E4F75-F747-4F1C-9F73-5813BE7129AA}" destId="{B14E923D-B9F6-4AA8-A29E-CC67A42877B2}" srcOrd="1" destOrd="0" presId="urn:microsoft.com/office/officeart/2016/7/layout/RepeatingBendingProcessNew"/>
    <dgm:cxn modelId="{1830A71A-3529-4688-8195-569DE866404A}" type="presOf" srcId="{B8AF6337-070D-47A9-95AF-71522F488ACD}" destId="{759DD5B8-C733-46CD-90DA-2685F9F6A474}" srcOrd="1" destOrd="0" presId="urn:microsoft.com/office/officeart/2016/7/layout/RepeatingBendingProcessNew"/>
    <dgm:cxn modelId="{075FA05B-8452-4225-8CC5-2D0BB0400363}" type="presOf" srcId="{30A9DDEF-C0A7-4319-91AB-D3D86D3C1B2D}" destId="{EE8A3BF9-BCC6-4DE4-9155-B2B0E06D404E}" srcOrd="0" destOrd="0" presId="urn:microsoft.com/office/officeart/2016/7/layout/RepeatingBendingProcessNew"/>
    <dgm:cxn modelId="{AA301E65-036C-49FE-B66D-FC2948FAAB81}" srcId="{024622ED-C9B9-4412-9EAD-6A9FDB47F164}" destId="{E9DB88CD-373A-4A42-9AA3-B60675531B1F}" srcOrd="0" destOrd="0" parTransId="{F1B27971-5DB2-4F8C-B345-117FDB547FA2}" sibTransId="{1A13C13E-78EC-43D9-9EF4-8C302752C086}"/>
    <dgm:cxn modelId="{2EE40A6A-EBF2-47DD-9B24-5A7366BE6715}" type="presOf" srcId="{F7BD5388-130B-419C-AC3B-F7C429ACFCF6}" destId="{087D9BA2-7AC4-4252-9D4D-8EADDDBEF121}" srcOrd="1" destOrd="0" presId="urn:microsoft.com/office/officeart/2016/7/layout/RepeatingBendingProcessNew"/>
    <dgm:cxn modelId="{0416676C-4906-4375-BD88-DB3E381BB84A}" type="presOf" srcId="{980E4F75-F747-4F1C-9F73-5813BE7129AA}" destId="{CDD52A73-E530-4A29-9A23-E7EAF5488E4A}" srcOrd="0" destOrd="0" presId="urn:microsoft.com/office/officeart/2016/7/layout/RepeatingBendingProcessNew"/>
    <dgm:cxn modelId="{477F6387-B7A7-49C5-AF88-C732D4F67445}" type="presOf" srcId="{851A66BB-5CA7-4BC4-95D4-80B82F1FFCD6}" destId="{05A970CD-092E-4922-A2CD-EC220FDCD465}" srcOrd="0" destOrd="0" presId="urn:microsoft.com/office/officeart/2016/7/layout/RepeatingBendingProcessNew"/>
    <dgm:cxn modelId="{1F048790-BE3D-4C8F-8E5B-B12AD52BC7DD}" type="presOf" srcId="{1A13C13E-78EC-43D9-9EF4-8C302752C086}" destId="{E9CB0FAD-D86A-41CA-B14A-77D25E0B3E50}" srcOrd="0" destOrd="0" presId="urn:microsoft.com/office/officeart/2016/7/layout/RepeatingBendingProcessNew"/>
    <dgm:cxn modelId="{E5ABA4A1-76DC-4BC0-B5E5-A18FD707435D}" type="presOf" srcId="{CD106FD0-77A3-41C6-BDB6-C69BFA787AE7}" destId="{5B9E3B85-C7C6-45EF-8A9E-F5FCAAF07E47}" srcOrd="0" destOrd="0" presId="urn:microsoft.com/office/officeart/2016/7/layout/RepeatingBendingProcessNew"/>
    <dgm:cxn modelId="{F5FB66A8-B7D9-4B5C-9222-C276B2234039}" srcId="{024622ED-C9B9-4412-9EAD-6A9FDB47F164}" destId="{851A66BB-5CA7-4BC4-95D4-80B82F1FFCD6}" srcOrd="1" destOrd="0" parTransId="{F443765A-32FC-4FAD-A994-E4255690B30D}" sibTransId="{B8AF6337-070D-47A9-95AF-71522F488ACD}"/>
    <dgm:cxn modelId="{BD101CAA-0725-44BA-AB44-9BD2C336A93D}" srcId="{024622ED-C9B9-4412-9EAD-6A9FDB47F164}" destId="{697245FC-D257-4FCA-9FE9-4FA64EBED430}" srcOrd="3" destOrd="0" parTransId="{73EB84BC-EB89-4B22-8E14-FD62E397A06D}" sibTransId="{980E4F75-F747-4F1C-9F73-5813BE7129AA}"/>
    <dgm:cxn modelId="{D0D253B5-FB3B-4DFF-9059-18A8798DCCBB}" type="presOf" srcId="{F7BD5388-130B-419C-AC3B-F7C429ACFCF6}" destId="{B0267BDB-947B-4332-9658-ECB18B5BE6D9}" srcOrd="0" destOrd="0" presId="urn:microsoft.com/office/officeart/2016/7/layout/RepeatingBendingProcessNew"/>
    <dgm:cxn modelId="{B2AE6BBF-86CA-4A02-B75B-D206F4784824}" type="presOf" srcId="{E9DB88CD-373A-4A42-9AA3-B60675531B1F}" destId="{66A5C2C1-E1C6-4DE7-B4B6-C22184654F1B}" srcOrd="0" destOrd="0" presId="urn:microsoft.com/office/officeart/2016/7/layout/RepeatingBendingProcessNew"/>
    <dgm:cxn modelId="{1C3528C2-9E28-470B-9F50-D70812F4D6ED}" type="presOf" srcId="{697245FC-D257-4FCA-9FE9-4FA64EBED430}" destId="{8AFAC114-7604-4CF6-982C-AECD8284262D}" srcOrd="0" destOrd="0" presId="urn:microsoft.com/office/officeart/2016/7/layout/RepeatingBendingProcessNew"/>
    <dgm:cxn modelId="{FFE058C8-4F8B-43BB-9DDD-83A0B89F0FE9}" type="presOf" srcId="{1A13C13E-78EC-43D9-9EF4-8C302752C086}" destId="{2CE9F7AA-B100-4FA7-9888-E953C579E01A}" srcOrd="1" destOrd="0" presId="urn:microsoft.com/office/officeart/2016/7/layout/RepeatingBendingProcessNew"/>
    <dgm:cxn modelId="{7B7F61D4-2341-4E63-905B-F1EC64512E2D}" type="presOf" srcId="{024622ED-C9B9-4412-9EAD-6A9FDB47F164}" destId="{B9E1CE74-6361-492F-B80E-1F570068DF7E}" srcOrd="0" destOrd="0" presId="urn:microsoft.com/office/officeart/2016/7/layout/RepeatingBendingProcessNew"/>
    <dgm:cxn modelId="{5022A7DD-BCFA-4697-B8DE-FC122B6A2A76}" srcId="{024622ED-C9B9-4412-9EAD-6A9FDB47F164}" destId="{30A9DDEF-C0A7-4319-91AB-D3D86D3C1B2D}" srcOrd="2" destOrd="0" parTransId="{EB2711ED-C21F-4540-8A80-F32443527148}" sibTransId="{F7BD5388-130B-419C-AC3B-F7C429ACFCF6}"/>
    <dgm:cxn modelId="{5BDCC3E9-401F-4994-8C8B-9EBA82A5143F}" type="presOf" srcId="{B8AF6337-070D-47A9-95AF-71522F488ACD}" destId="{C5400B08-5049-4B65-8996-2C07F899F9F1}" srcOrd="0" destOrd="0" presId="urn:microsoft.com/office/officeart/2016/7/layout/RepeatingBendingProcessNew"/>
    <dgm:cxn modelId="{602D12F4-FDFA-49DF-8504-E4BA9FE0A30D}" srcId="{024622ED-C9B9-4412-9EAD-6A9FDB47F164}" destId="{CD106FD0-77A3-41C6-BDB6-C69BFA787AE7}" srcOrd="4" destOrd="0" parTransId="{01F7F136-4A64-46F4-86E0-12450D91E5A1}" sibTransId="{E64EDD63-D1A6-4892-83EA-87B89863FD4E}"/>
    <dgm:cxn modelId="{1D7C1942-04A0-477F-BBA3-02E7A884180F}" type="presParOf" srcId="{B9E1CE74-6361-492F-B80E-1F570068DF7E}" destId="{66A5C2C1-E1C6-4DE7-B4B6-C22184654F1B}" srcOrd="0" destOrd="0" presId="urn:microsoft.com/office/officeart/2016/7/layout/RepeatingBendingProcessNew"/>
    <dgm:cxn modelId="{2C8EEFB7-7EAE-49EE-915F-A24F20ED4F1A}" type="presParOf" srcId="{B9E1CE74-6361-492F-B80E-1F570068DF7E}" destId="{E9CB0FAD-D86A-41CA-B14A-77D25E0B3E50}" srcOrd="1" destOrd="0" presId="urn:microsoft.com/office/officeart/2016/7/layout/RepeatingBendingProcessNew"/>
    <dgm:cxn modelId="{89B5F76A-5F62-4E66-BAD2-CFC24743B970}" type="presParOf" srcId="{E9CB0FAD-D86A-41CA-B14A-77D25E0B3E50}" destId="{2CE9F7AA-B100-4FA7-9888-E953C579E01A}" srcOrd="0" destOrd="0" presId="urn:microsoft.com/office/officeart/2016/7/layout/RepeatingBendingProcessNew"/>
    <dgm:cxn modelId="{754145A7-47BE-4020-8376-DBCC89BE4307}" type="presParOf" srcId="{B9E1CE74-6361-492F-B80E-1F570068DF7E}" destId="{05A970CD-092E-4922-A2CD-EC220FDCD465}" srcOrd="2" destOrd="0" presId="urn:microsoft.com/office/officeart/2016/7/layout/RepeatingBendingProcessNew"/>
    <dgm:cxn modelId="{C4A16738-1B68-4623-A5D4-10F6A30134E3}" type="presParOf" srcId="{B9E1CE74-6361-492F-B80E-1F570068DF7E}" destId="{C5400B08-5049-4B65-8996-2C07F899F9F1}" srcOrd="3" destOrd="0" presId="urn:microsoft.com/office/officeart/2016/7/layout/RepeatingBendingProcessNew"/>
    <dgm:cxn modelId="{996537F6-B248-4FF5-A277-7EBC5375C048}" type="presParOf" srcId="{C5400B08-5049-4B65-8996-2C07F899F9F1}" destId="{759DD5B8-C733-46CD-90DA-2685F9F6A474}" srcOrd="0" destOrd="0" presId="urn:microsoft.com/office/officeart/2016/7/layout/RepeatingBendingProcessNew"/>
    <dgm:cxn modelId="{90EABC26-F1DC-40FA-888F-C72EE513D710}" type="presParOf" srcId="{B9E1CE74-6361-492F-B80E-1F570068DF7E}" destId="{EE8A3BF9-BCC6-4DE4-9155-B2B0E06D404E}" srcOrd="4" destOrd="0" presId="urn:microsoft.com/office/officeart/2016/7/layout/RepeatingBendingProcessNew"/>
    <dgm:cxn modelId="{734EE728-326E-43F8-BBAD-A15CD0E14773}" type="presParOf" srcId="{B9E1CE74-6361-492F-B80E-1F570068DF7E}" destId="{B0267BDB-947B-4332-9658-ECB18B5BE6D9}" srcOrd="5" destOrd="0" presId="urn:microsoft.com/office/officeart/2016/7/layout/RepeatingBendingProcessNew"/>
    <dgm:cxn modelId="{A2EBBF69-7DA3-48CE-8541-7E09E9315D2A}" type="presParOf" srcId="{B0267BDB-947B-4332-9658-ECB18B5BE6D9}" destId="{087D9BA2-7AC4-4252-9D4D-8EADDDBEF121}" srcOrd="0" destOrd="0" presId="urn:microsoft.com/office/officeart/2016/7/layout/RepeatingBendingProcessNew"/>
    <dgm:cxn modelId="{04496DAC-BB01-4F95-A410-CE438AC43BD6}" type="presParOf" srcId="{B9E1CE74-6361-492F-B80E-1F570068DF7E}" destId="{8AFAC114-7604-4CF6-982C-AECD8284262D}" srcOrd="6" destOrd="0" presId="urn:microsoft.com/office/officeart/2016/7/layout/RepeatingBendingProcessNew"/>
    <dgm:cxn modelId="{519661B4-BBC0-4A2F-89C2-DDE3BE5FA119}" type="presParOf" srcId="{B9E1CE74-6361-492F-B80E-1F570068DF7E}" destId="{CDD52A73-E530-4A29-9A23-E7EAF5488E4A}" srcOrd="7" destOrd="0" presId="urn:microsoft.com/office/officeart/2016/7/layout/RepeatingBendingProcessNew"/>
    <dgm:cxn modelId="{3CA5307D-24B3-4B75-B7EA-6A4E346C31D0}" type="presParOf" srcId="{CDD52A73-E530-4A29-9A23-E7EAF5488E4A}" destId="{B14E923D-B9F6-4AA8-A29E-CC67A42877B2}" srcOrd="0" destOrd="0" presId="urn:microsoft.com/office/officeart/2016/7/layout/RepeatingBendingProcessNew"/>
    <dgm:cxn modelId="{AFA690B7-B63C-4E6F-9A4C-5A55F17CAB76}" type="presParOf" srcId="{B9E1CE74-6361-492F-B80E-1F570068DF7E}" destId="{5B9E3B85-C7C6-45EF-8A9E-F5FCAAF07E4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9DA0816-1FC2-4633-9D68-EA4B42CA5A0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87D69FD-14FB-4B99-9DE2-CE84E6881049}">
      <dgm:prSet custT="1"/>
      <dgm:spPr/>
      <dgm:t>
        <a:bodyPr/>
        <a:lstStyle/>
        <a:p>
          <a:r>
            <a:rPr lang="en-US" sz="1800" dirty="0">
              <a:latin typeface="Times New Roman" panose="02020603050405020304" pitchFamily="18" charset="0"/>
              <a:cs typeface="Times New Roman" panose="02020603050405020304" pitchFamily="18" charset="0"/>
            </a:rPr>
            <a:t>Hall describes differences in communication (</a:t>
          </a:r>
          <a:r>
            <a:rPr lang="en-US" sz="1800" dirty="0" err="1">
              <a:latin typeface="Times New Roman" panose="02020603050405020304" pitchFamily="18" charset="0"/>
              <a:cs typeface="Times New Roman" panose="02020603050405020304" pitchFamily="18" charset="0"/>
            </a:rPr>
            <a:t>Barmeyer</a:t>
          </a:r>
          <a:r>
            <a:rPr lang="en-US" sz="1800" dirty="0">
              <a:latin typeface="Times New Roman" panose="02020603050405020304" pitchFamily="18" charset="0"/>
              <a:cs typeface="Times New Roman" panose="02020603050405020304" pitchFamily="18" charset="0"/>
            </a:rPr>
            <a:t>, 2026).</a:t>
          </a:r>
        </a:p>
      </dgm:t>
    </dgm:pt>
    <dgm:pt modelId="{C8019F9B-9121-4F66-88EB-E3C32B8902B1}" type="parTrans" cxnId="{1AA46D0C-26B4-4F38-9E12-2974374AC608}">
      <dgm:prSet/>
      <dgm:spPr/>
      <dgm:t>
        <a:bodyPr/>
        <a:lstStyle/>
        <a:p>
          <a:endParaRPr lang="en-US" sz="2800">
            <a:latin typeface="Times New Roman" panose="02020603050405020304" pitchFamily="18" charset="0"/>
            <a:cs typeface="Times New Roman" panose="02020603050405020304" pitchFamily="18" charset="0"/>
          </a:endParaRPr>
        </a:p>
      </dgm:t>
    </dgm:pt>
    <dgm:pt modelId="{93725525-C35C-4442-86C9-28DF1BF9FF6C}" type="sibTrans" cxnId="{1AA46D0C-26B4-4F38-9E12-2974374AC608}">
      <dgm:prSet/>
      <dgm:spPr/>
      <dgm:t>
        <a:bodyPr/>
        <a:lstStyle/>
        <a:p>
          <a:endParaRPr lang="en-US" sz="2800">
            <a:latin typeface="Times New Roman" panose="02020603050405020304" pitchFamily="18" charset="0"/>
            <a:cs typeface="Times New Roman" panose="02020603050405020304" pitchFamily="18" charset="0"/>
          </a:endParaRPr>
        </a:p>
      </dgm:t>
    </dgm:pt>
    <dgm:pt modelId="{FA5660B6-D130-48D7-A432-1F0D0B4F4F90}">
      <dgm:prSet custT="1"/>
      <dgm:spPr/>
      <dgm:t>
        <a:bodyPr/>
        <a:lstStyle/>
        <a:p>
          <a:r>
            <a:rPr lang="en-US" sz="1800">
              <a:latin typeface="Times New Roman" panose="02020603050405020304" pitchFamily="18" charset="0"/>
              <a:cs typeface="Times New Roman" panose="02020603050405020304" pitchFamily="18" charset="0"/>
            </a:rPr>
            <a:t>Direct communication is used in low-context societies.</a:t>
          </a:r>
        </a:p>
      </dgm:t>
    </dgm:pt>
    <dgm:pt modelId="{BC9BDAAE-C207-4502-97CB-31C2DC9AEF85}" type="parTrans" cxnId="{24C5D6DF-393C-4B28-9EDA-440A6152C61A}">
      <dgm:prSet/>
      <dgm:spPr/>
      <dgm:t>
        <a:bodyPr/>
        <a:lstStyle/>
        <a:p>
          <a:endParaRPr lang="en-US" sz="2800">
            <a:latin typeface="Times New Roman" panose="02020603050405020304" pitchFamily="18" charset="0"/>
            <a:cs typeface="Times New Roman" panose="02020603050405020304" pitchFamily="18" charset="0"/>
          </a:endParaRPr>
        </a:p>
      </dgm:t>
    </dgm:pt>
    <dgm:pt modelId="{51E9D715-673B-4BE8-A022-FD91FF339BC9}" type="sibTrans" cxnId="{24C5D6DF-393C-4B28-9EDA-440A6152C61A}">
      <dgm:prSet/>
      <dgm:spPr/>
      <dgm:t>
        <a:bodyPr/>
        <a:lstStyle/>
        <a:p>
          <a:endParaRPr lang="en-US" sz="2800">
            <a:latin typeface="Times New Roman" panose="02020603050405020304" pitchFamily="18" charset="0"/>
            <a:cs typeface="Times New Roman" panose="02020603050405020304" pitchFamily="18" charset="0"/>
          </a:endParaRPr>
        </a:p>
      </dgm:t>
    </dgm:pt>
    <dgm:pt modelId="{09984D43-9DF2-4A32-B1D7-8B0D8C408598}">
      <dgm:prSet custT="1"/>
      <dgm:spPr/>
      <dgm:t>
        <a:bodyPr/>
        <a:lstStyle/>
        <a:p>
          <a:r>
            <a:rPr lang="en-US" sz="1800">
              <a:latin typeface="Times New Roman" panose="02020603050405020304" pitchFamily="18" charset="0"/>
              <a:cs typeface="Times New Roman" panose="02020603050405020304" pitchFamily="18" charset="0"/>
            </a:rPr>
            <a:t>The UK is a low-context society.</a:t>
          </a:r>
        </a:p>
      </dgm:t>
    </dgm:pt>
    <dgm:pt modelId="{C99120FF-EC65-4194-B93B-F90A1CCF3256}" type="parTrans" cxnId="{72C6B1BF-056B-48FD-B6D9-E110B84506E5}">
      <dgm:prSet/>
      <dgm:spPr/>
      <dgm:t>
        <a:bodyPr/>
        <a:lstStyle/>
        <a:p>
          <a:endParaRPr lang="en-US" sz="2800">
            <a:latin typeface="Times New Roman" panose="02020603050405020304" pitchFamily="18" charset="0"/>
            <a:cs typeface="Times New Roman" panose="02020603050405020304" pitchFamily="18" charset="0"/>
          </a:endParaRPr>
        </a:p>
      </dgm:t>
    </dgm:pt>
    <dgm:pt modelId="{E26A29ED-2979-4265-B8D8-9B32A119B72A}" type="sibTrans" cxnId="{72C6B1BF-056B-48FD-B6D9-E110B84506E5}">
      <dgm:prSet/>
      <dgm:spPr/>
      <dgm:t>
        <a:bodyPr/>
        <a:lstStyle/>
        <a:p>
          <a:endParaRPr lang="en-US" sz="2800">
            <a:latin typeface="Times New Roman" panose="02020603050405020304" pitchFamily="18" charset="0"/>
            <a:cs typeface="Times New Roman" panose="02020603050405020304" pitchFamily="18" charset="0"/>
          </a:endParaRPr>
        </a:p>
      </dgm:t>
    </dgm:pt>
    <dgm:pt modelId="{F690BE0F-7F1A-4A1B-8FA4-72524B89BE25}">
      <dgm:prSet custT="1"/>
      <dgm:spPr/>
      <dgm:t>
        <a:bodyPr/>
        <a:lstStyle/>
        <a:p>
          <a:r>
            <a:rPr lang="en-US" sz="1800">
              <a:latin typeface="Times New Roman" panose="02020603050405020304" pitchFamily="18" charset="0"/>
              <a:cs typeface="Times New Roman" panose="02020603050405020304" pitchFamily="18" charset="0"/>
            </a:rPr>
            <a:t>China is a high-context culture (Yang, 2016).</a:t>
          </a:r>
        </a:p>
      </dgm:t>
    </dgm:pt>
    <dgm:pt modelId="{78D75F0A-EAE3-4B11-8CDD-FE63AD1EBC22}" type="parTrans" cxnId="{77FC34B0-9DEC-4EDD-AEDD-161E7AC39957}">
      <dgm:prSet/>
      <dgm:spPr/>
      <dgm:t>
        <a:bodyPr/>
        <a:lstStyle/>
        <a:p>
          <a:endParaRPr lang="en-US" sz="2800">
            <a:latin typeface="Times New Roman" panose="02020603050405020304" pitchFamily="18" charset="0"/>
            <a:cs typeface="Times New Roman" panose="02020603050405020304" pitchFamily="18" charset="0"/>
          </a:endParaRPr>
        </a:p>
      </dgm:t>
    </dgm:pt>
    <dgm:pt modelId="{36D6CBF3-9C2C-403E-A5CC-7FD973769AEF}" type="sibTrans" cxnId="{77FC34B0-9DEC-4EDD-AEDD-161E7AC39957}">
      <dgm:prSet/>
      <dgm:spPr/>
      <dgm:t>
        <a:bodyPr/>
        <a:lstStyle/>
        <a:p>
          <a:endParaRPr lang="en-US" sz="2800">
            <a:latin typeface="Times New Roman" panose="02020603050405020304" pitchFamily="18" charset="0"/>
            <a:cs typeface="Times New Roman" panose="02020603050405020304" pitchFamily="18" charset="0"/>
          </a:endParaRPr>
        </a:p>
      </dgm:t>
    </dgm:pt>
    <dgm:pt modelId="{3AFA38D0-000C-466E-9CAD-7FD34B4FB545}">
      <dgm:prSet custT="1"/>
      <dgm:spPr/>
      <dgm:t>
        <a:bodyPr/>
        <a:lstStyle/>
        <a:p>
          <a:r>
            <a:rPr lang="en-US" sz="1800">
              <a:latin typeface="Times New Roman" panose="02020603050405020304" pitchFamily="18" charset="0"/>
              <a:cs typeface="Times New Roman" panose="02020603050405020304" pitchFamily="18" charset="0"/>
            </a:rPr>
            <a:t>Negotiations can be misunderstood due to differences.</a:t>
          </a:r>
        </a:p>
      </dgm:t>
    </dgm:pt>
    <dgm:pt modelId="{D47565A9-ABC7-4724-AE37-15F55DCD9A1B}" type="parTrans" cxnId="{1D925AB5-354D-4252-9A80-62F4F928632E}">
      <dgm:prSet/>
      <dgm:spPr/>
      <dgm:t>
        <a:bodyPr/>
        <a:lstStyle/>
        <a:p>
          <a:endParaRPr lang="en-US" sz="2800">
            <a:latin typeface="Times New Roman" panose="02020603050405020304" pitchFamily="18" charset="0"/>
            <a:cs typeface="Times New Roman" panose="02020603050405020304" pitchFamily="18" charset="0"/>
          </a:endParaRPr>
        </a:p>
      </dgm:t>
    </dgm:pt>
    <dgm:pt modelId="{56087D4B-8F67-4D2B-AC9E-A12E49092CB4}" type="sibTrans" cxnId="{1D925AB5-354D-4252-9A80-62F4F928632E}">
      <dgm:prSet/>
      <dgm:spPr/>
      <dgm:t>
        <a:bodyPr/>
        <a:lstStyle/>
        <a:p>
          <a:endParaRPr lang="en-US" sz="2800">
            <a:latin typeface="Times New Roman" panose="02020603050405020304" pitchFamily="18" charset="0"/>
            <a:cs typeface="Times New Roman" panose="02020603050405020304" pitchFamily="18" charset="0"/>
          </a:endParaRPr>
        </a:p>
      </dgm:t>
    </dgm:pt>
    <dgm:pt modelId="{ACA99CB4-8934-430E-9B6D-C7C8950D50EF}" type="pres">
      <dgm:prSet presAssocID="{D9DA0816-1FC2-4633-9D68-EA4B42CA5A03}" presName="root" presStyleCnt="0">
        <dgm:presLayoutVars>
          <dgm:dir/>
          <dgm:resizeHandles val="exact"/>
        </dgm:presLayoutVars>
      </dgm:prSet>
      <dgm:spPr/>
    </dgm:pt>
    <dgm:pt modelId="{1773AD17-D4B9-4DBD-B048-3E8E35BAECCB}" type="pres">
      <dgm:prSet presAssocID="{787D69FD-14FB-4B99-9DE2-CE84E6881049}" presName="compNode" presStyleCnt="0"/>
      <dgm:spPr/>
    </dgm:pt>
    <dgm:pt modelId="{89893057-A57A-429C-9A00-E6372DB6F360}" type="pres">
      <dgm:prSet presAssocID="{787D69FD-14FB-4B99-9DE2-CE84E68810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70F88FAC-2EBD-47C5-98D5-F4E799457747}" type="pres">
      <dgm:prSet presAssocID="{787D69FD-14FB-4B99-9DE2-CE84E6881049}" presName="spaceRect" presStyleCnt="0"/>
      <dgm:spPr/>
    </dgm:pt>
    <dgm:pt modelId="{6052D8B0-0A0F-4020-B63E-C9A1AA114B4B}" type="pres">
      <dgm:prSet presAssocID="{787D69FD-14FB-4B99-9DE2-CE84E6881049}" presName="textRect" presStyleLbl="revTx" presStyleIdx="0" presStyleCnt="5">
        <dgm:presLayoutVars>
          <dgm:chMax val="1"/>
          <dgm:chPref val="1"/>
        </dgm:presLayoutVars>
      </dgm:prSet>
      <dgm:spPr/>
    </dgm:pt>
    <dgm:pt modelId="{945BDE00-0210-4038-9442-8C61E9A5694C}" type="pres">
      <dgm:prSet presAssocID="{93725525-C35C-4442-86C9-28DF1BF9FF6C}" presName="sibTrans" presStyleCnt="0"/>
      <dgm:spPr/>
    </dgm:pt>
    <dgm:pt modelId="{855B3EF6-F68A-4888-8A0F-FEE046E2C9E0}" type="pres">
      <dgm:prSet presAssocID="{FA5660B6-D130-48D7-A432-1F0D0B4F4F90}" presName="compNode" presStyleCnt="0"/>
      <dgm:spPr/>
    </dgm:pt>
    <dgm:pt modelId="{14B1AB71-9035-4A73-B4A1-396F61A49574}" type="pres">
      <dgm:prSet presAssocID="{FA5660B6-D130-48D7-A432-1F0D0B4F4F9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D6FC9D3F-5DAB-4D8C-9927-8C3F7F9ED6A5}" type="pres">
      <dgm:prSet presAssocID="{FA5660B6-D130-48D7-A432-1F0D0B4F4F90}" presName="spaceRect" presStyleCnt="0"/>
      <dgm:spPr/>
    </dgm:pt>
    <dgm:pt modelId="{700D69E2-9A6A-4349-A5A7-7DD931D3334A}" type="pres">
      <dgm:prSet presAssocID="{FA5660B6-D130-48D7-A432-1F0D0B4F4F90}" presName="textRect" presStyleLbl="revTx" presStyleIdx="1" presStyleCnt="5">
        <dgm:presLayoutVars>
          <dgm:chMax val="1"/>
          <dgm:chPref val="1"/>
        </dgm:presLayoutVars>
      </dgm:prSet>
      <dgm:spPr/>
    </dgm:pt>
    <dgm:pt modelId="{773E5AEE-4DC7-4810-8257-8DE3061C028A}" type="pres">
      <dgm:prSet presAssocID="{51E9D715-673B-4BE8-A022-FD91FF339BC9}" presName="sibTrans" presStyleCnt="0"/>
      <dgm:spPr/>
    </dgm:pt>
    <dgm:pt modelId="{9E405652-76C9-4286-88E9-402DC74B3E70}" type="pres">
      <dgm:prSet presAssocID="{09984D43-9DF2-4A32-B1D7-8B0D8C408598}" presName="compNode" presStyleCnt="0"/>
      <dgm:spPr/>
    </dgm:pt>
    <dgm:pt modelId="{1987F7B1-3AA3-4338-86CD-686BC413809B}" type="pres">
      <dgm:prSet presAssocID="{09984D43-9DF2-4A32-B1D7-8B0D8C40859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levision"/>
        </a:ext>
      </dgm:extLst>
    </dgm:pt>
    <dgm:pt modelId="{B699A996-D2B1-43B7-91F8-0005291431B7}" type="pres">
      <dgm:prSet presAssocID="{09984D43-9DF2-4A32-B1D7-8B0D8C408598}" presName="spaceRect" presStyleCnt="0"/>
      <dgm:spPr/>
    </dgm:pt>
    <dgm:pt modelId="{96EBFAC5-8E93-4B50-9F88-9E0EFFF3247C}" type="pres">
      <dgm:prSet presAssocID="{09984D43-9DF2-4A32-B1D7-8B0D8C408598}" presName="textRect" presStyleLbl="revTx" presStyleIdx="2" presStyleCnt="5">
        <dgm:presLayoutVars>
          <dgm:chMax val="1"/>
          <dgm:chPref val="1"/>
        </dgm:presLayoutVars>
      </dgm:prSet>
      <dgm:spPr/>
    </dgm:pt>
    <dgm:pt modelId="{72EFD5B2-0469-4E73-90C5-9467378CE735}" type="pres">
      <dgm:prSet presAssocID="{E26A29ED-2979-4265-B8D8-9B32A119B72A}" presName="sibTrans" presStyleCnt="0"/>
      <dgm:spPr/>
    </dgm:pt>
    <dgm:pt modelId="{770CDADB-CE95-44AC-83CB-5E2313F0703E}" type="pres">
      <dgm:prSet presAssocID="{F690BE0F-7F1A-4A1B-8FA4-72524B89BE25}" presName="compNode" presStyleCnt="0"/>
      <dgm:spPr/>
    </dgm:pt>
    <dgm:pt modelId="{3862896C-0CA3-47B9-B646-081ADBCC1890}" type="pres">
      <dgm:prSet presAssocID="{F690BE0F-7F1A-4A1B-8FA4-72524B89BE25}"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gon Dance"/>
        </a:ext>
      </dgm:extLst>
    </dgm:pt>
    <dgm:pt modelId="{EB0796DC-3BEA-4245-AFB4-A6C088B9753C}" type="pres">
      <dgm:prSet presAssocID="{F690BE0F-7F1A-4A1B-8FA4-72524B89BE25}" presName="spaceRect" presStyleCnt="0"/>
      <dgm:spPr/>
    </dgm:pt>
    <dgm:pt modelId="{50C7F409-860A-4FA3-8F68-C3B7529C1E6C}" type="pres">
      <dgm:prSet presAssocID="{F690BE0F-7F1A-4A1B-8FA4-72524B89BE25}" presName="textRect" presStyleLbl="revTx" presStyleIdx="3" presStyleCnt="5">
        <dgm:presLayoutVars>
          <dgm:chMax val="1"/>
          <dgm:chPref val="1"/>
        </dgm:presLayoutVars>
      </dgm:prSet>
      <dgm:spPr/>
    </dgm:pt>
    <dgm:pt modelId="{F80CE50C-8557-4C12-8F4A-49FF18D4E133}" type="pres">
      <dgm:prSet presAssocID="{36D6CBF3-9C2C-403E-A5CC-7FD973769AEF}" presName="sibTrans" presStyleCnt="0"/>
      <dgm:spPr/>
    </dgm:pt>
    <dgm:pt modelId="{97DAB4C6-0B31-4673-81DE-E6310D462B8F}" type="pres">
      <dgm:prSet presAssocID="{3AFA38D0-000C-466E-9CAD-7FD34B4FB545}" presName="compNode" presStyleCnt="0"/>
      <dgm:spPr/>
    </dgm:pt>
    <dgm:pt modelId="{B2E7EAB1-6799-433A-A66C-C3318A30DDC1}" type="pres">
      <dgm:prSet presAssocID="{3AFA38D0-000C-466E-9CAD-7FD34B4FB54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Irritant"/>
        </a:ext>
      </dgm:extLst>
    </dgm:pt>
    <dgm:pt modelId="{2CA9CD0A-244F-46C5-9223-4A4871CF21ED}" type="pres">
      <dgm:prSet presAssocID="{3AFA38D0-000C-466E-9CAD-7FD34B4FB545}" presName="spaceRect" presStyleCnt="0"/>
      <dgm:spPr/>
    </dgm:pt>
    <dgm:pt modelId="{79DDB2F9-02E5-41CC-B8F1-637A7046C99C}" type="pres">
      <dgm:prSet presAssocID="{3AFA38D0-000C-466E-9CAD-7FD34B4FB545}" presName="textRect" presStyleLbl="revTx" presStyleIdx="4" presStyleCnt="5">
        <dgm:presLayoutVars>
          <dgm:chMax val="1"/>
          <dgm:chPref val="1"/>
        </dgm:presLayoutVars>
      </dgm:prSet>
      <dgm:spPr/>
    </dgm:pt>
  </dgm:ptLst>
  <dgm:cxnLst>
    <dgm:cxn modelId="{1AA46D0C-26B4-4F38-9E12-2974374AC608}" srcId="{D9DA0816-1FC2-4633-9D68-EA4B42CA5A03}" destId="{787D69FD-14FB-4B99-9DE2-CE84E6881049}" srcOrd="0" destOrd="0" parTransId="{C8019F9B-9121-4F66-88EB-E3C32B8902B1}" sibTransId="{93725525-C35C-4442-86C9-28DF1BF9FF6C}"/>
    <dgm:cxn modelId="{5B17751D-0C4C-4664-8B66-469C56B60009}" type="presOf" srcId="{D9DA0816-1FC2-4633-9D68-EA4B42CA5A03}" destId="{ACA99CB4-8934-430E-9B6D-C7C8950D50EF}" srcOrd="0" destOrd="0" presId="urn:microsoft.com/office/officeart/2018/2/layout/IconLabelList"/>
    <dgm:cxn modelId="{9C99C739-3267-4A5E-AB92-291CDAF9AD57}" type="presOf" srcId="{FA5660B6-D130-48D7-A432-1F0D0B4F4F90}" destId="{700D69E2-9A6A-4349-A5A7-7DD931D3334A}" srcOrd="0" destOrd="0" presId="urn:microsoft.com/office/officeart/2018/2/layout/IconLabelList"/>
    <dgm:cxn modelId="{4F493F7C-874E-4987-BBD2-1FA0ED81523E}" type="presOf" srcId="{F690BE0F-7F1A-4A1B-8FA4-72524B89BE25}" destId="{50C7F409-860A-4FA3-8F68-C3B7529C1E6C}" srcOrd="0" destOrd="0" presId="urn:microsoft.com/office/officeart/2018/2/layout/IconLabelList"/>
    <dgm:cxn modelId="{2C164581-3607-4DDF-B182-074427232347}" type="presOf" srcId="{787D69FD-14FB-4B99-9DE2-CE84E6881049}" destId="{6052D8B0-0A0F-4020-B63E-C9A1AA114B4B}" srcOrd="0" destOrd="0" presId="urn:microsoft.com/office/officeart/2018/2/layout/IconLabelList"/>
    <dgm:cxn modelId="{C6E01A85-007D-4F64-A17B-EF95CCD834F9}" type="presOf" srcId="{09984D43-9DF2-4A32-B1D7-8B0D8C408598}" destId="{96EBFAC5-8E93-4B50-9F88-9E0EFFF3247C}" srcOrd="0" destOrd="0" presId="urn:microsoft.com/office/officeart/2018/2/layout/IconLabelList"/>
    <dgm:cxn modelId="{77FC34B0-9DEC-4EDD-AEDD-161E7AC39957}" srcId="{D9DA0816-1FC2-4633-9D68-EA4B42CA5A03}" destId="{F690BE0F-7F1A-4A1B-8FA4-72524B89BE25}" srcOrd="3" destOrd="0" parTransId="{78D75F0A-EAE3-4B11-8CDD-FE63AD1EBC22}" sibTransId="{36D6CBF3-9C2C-403E-A5CC-7FD973769AEF}"/>
    <dgm:cxn modelId="{1D925AB5-354D-4252-9A80-62F4F928632E}" srcId="{D9DA0816-1FC2-4633-9D68-EA4B42CA5A03}" destId="{3AFA38D0-000C-466E-9CAD-7FD34B4FB545}" srcOrd="4" destOrd="0" parTransId="{D47565A9-ABC7-4724-AE37-15F55DCD9A1B}" sibTransId="{56087D4B-8F67-4D2B-AC9E-A12E49092CB4}"/>
    <dgm:cxn modelId="{72C6B1BF-056B-48FD-B6D9-E110B84506E5}" srcId="{D9DA0816-1FC2-4633-9D68-EA4B42CA5A03}" destId="{09984D43-9DF2-4A32-B1D7-8B0D8C408598}" srcOrd="2" destOrd="0" parTransId="{C99120FF-EC65-4194-B93B-F90A1CCF3256}" sibTransId="{E26A29ED-2979-4265-B8D8-9B32A119B72A}"/>
    <dgm:cxn modelId="{F77518C5-D4B2-4914-A328-DDA0FE8E3724}" type="presOf" srcId="{3AFA38D0-000C-466E-9CAD-7FD34B4FB545}" destId="{79DDB2F9-02E5-41CC-B8F1-637A7046C99C}" srcOrd="0" destOrd="0" presId="urn:microsoft.com/office/officeart/2018/2/layout/IconLabelList"/>
    <dgm:cxn modelId="{24C5D6DF-393C-4B28-9EDA-440A6152C61A}" srcId="{D9DA0816-1FC2-4633-9D68-EA4B42CA5A03}" destId="{FA5660B6-D130-48D7-A432-1F0D0B4F4F90}" srcOrd="1" destOrd="0" parTransId="{BC9BDAAE-C207-4502-97CB-31C2DC9AEF85}" sibTransId="{51E9D715-673B-4BE8-A022-FD91FF339BC9}"/>
    <dgm:cxn modelId="{866B1C57-74DD-4DE4-8594-ED2432F1BA9B}" type="presParOf" srcId="{ACA99CB4-8934-430E-9B6D-C7C8950D50EF}" destId="{1773AD17-D4B9-4DBD-B048-3E8E35BAECCB}" srcOrd="0" destOrd="0" presId="urn:microsoft.com/office/officeart/2018/2/layout/IconLabelList"/>
    <dgm:cxn modelId="{ABEE63CF-58EB-475D-8576-8608064BBD15}" type="presParOf" srcId="{1773AD17-D4B9-4DBD-B048-3E8E35BAECCB}" destId="{89893057-A57A-429C-9A00-E6372DB6F360}" srcOrd="0" destOrd="0" presId="urn:microsoft.com/office/officeart/2018/2/layout/IconLabelList"/>
    <dgm:cxn modelId="{C46A4FB1-FCD1-4A73-97D7-CDAFE4118071}" type="presParOf" srcId="{1773AD17-D4B9-4DBD-B048-3E8E35BAECCB}" destId="{70F88FAC-2EBD-47C5-98D5-F4E799457747}" srcOrd="1" destOrd="0" presId="urn:microsoft.com/office/officeart/2018/2/layout/IconLabelList"/>
    <dgm:cxn modelId="{785F8E3A-95D1-4181-9895-822E3E212B0A}" type="presParOf" srcId="{1773AD17-D4B9-4DBD-B048-3E8E35BAECCB}" destId="{6052D8B0-0A0F-4020-B63E-C9A1AA114B4B}" srcOrd="2" destOrd="0" presId="urn:microsoft.com/office/officeart/2018/2/layout/IconLabelList"/>
    <dgm:cxn modelId="{77BA65D5-2DDE-4EAE-86EF-738EA1978818}" type="presParOf" srcId="{ACA99CB4-8934-430E-9B6D-C7C8950D50EF}" destId="{945BDE00-0210-4038-9442-8C61E9A5694C}" srcOrd="1" destOrd="0" presId="urn:microsoft.com/office/officeart/2018/2/layout/IconLabelList"/>
    <dgm:cxn modelId="{77773E2D-995F-4C47-879E-BC3F8EBE1B48}" type="presParOf" srcId="{ACA99CB4-8934-430E-9B6D-C7C8950D50EF}" destId="{855B3EF6-F68A-4888-8A0F-FEE046E2C9E0}" srcOrd="2" destOrd="0" presId="urn:microsoft.com/office/officeart/2018/2/layout/IconLabelList"/>
    <dgm:cxn modelId="{C74C877C-2B66-4E97-BFAB-E08919BDD8C5}" type="presParOf" srcId="{855B3EF6-F68A-4888-8A0F-FEE046E2C9E0}" destId="{14B1AB71-9035-4A73-B4A1-396F61A49574}" srcOrd="0" destOrd="0" presId="urn:microsoft.com/office/officeart/2018/2/layout/IconLabelList"/>
    <dgm:cxn modelId="{C0D59D8E-0802-4D8C-A272-BA7C795A1488}" type="presParOf" srcId="{855B3EF6-F68A-4888-8A0F-FEE046E2C9E0}" destId="{D6FC9D3F-5DAB-4D8C-9927-8C3F7F9ED6A5}" srcOrd="1" destOrd="0" presId="urn:microsoft.com/office/officeart/2018/2/layout/IconLabelList"/>
    <dgm:cxn modelId="{71C17A8D-20FF-444E-A03D-DF06DB0665EE}" type="presParOf" srcId="{855B3EF6-F68A-4888-8A0F-FEE046E2C9E0}" destId="{700D69E2-9A6A-4349-A5A7-7DD931D3334A}" srcOrd="2" destOrd="0" presId="urn:microsoft.com/office/officeart/2018/2/layout/IconLabelList"/>
    <dgm:cxn modelId="{4B00D5D8-8F54-4133-8BD2-DAFD66CE69E6}" type="presParOf" srcId="{ACA99CB4-8934-430E-9B6D-C7C8950D50EF}" destId="{773E5AEE-4DC7-4810-8257-8DE3061C028A}" srcOrd="3" destOrd="0" presId="urn:microsoft.com/office/officeart/2018/2/layout/IconLabelList"/>
    <dgm:cxn modelId="{78F8A51D-F3EA-48E5-9873-76C60BD94D36}" type="presParOf" srcId="{ACA99CB4-8934-430E-9B6D-C7C8950D50EF}" destId="{9E405652-76C9-4286-88E9-402DC74B3E70}" srcOrd="4" destOrd="0" presId="urn:microsoft.com/office/officeart/2018/2/layout/IconLabelList"/>
    <dgm:cxn modelId="{0BCCCA56-4F9B-4DD8-B5E7-D06E39F2CEAC}" type="presParOf" srcId="{9E405652-76C9-4286-88E9-402DC74B3E70}" destId="{1987F7B1-3AA3-4338-86CD-686BC413809B}" srcOrd="0" destOrd="0" presId="urn:microsoft.com/office/officeart/2018/2/layout/IconLabelList"/>
    <dgm:cxn modelId="{7CE58AA5-0273-4EF6-AA42-F0E825BF246A}" type="presParOf" srcId="{9E405652-76C9-4286-88E9-402DC74B3E70}" destId="{B699A996-D2B1-43B7-91F8-0005291431B7}" srcOrd="1" destOrd="0" presId="urn:microsoft.com/office/officeart/2018/2/layout/IconLabelList"/>
    <dgm:cxn modelId="{AEA7BB34-42EA-4EC0-9575-9D0EAC07E7C2}" type="presParOf" srcId="{9E405652-76C9-4286-88E9-402DC74B3E70}" destId="{96EBFAC5-8E93-4B50-9F88-9E0EFFF3247C}" srcOrd="2" destOrd="0" presId="urn:microsoft.com/office/officeart/2018/2/layout/IconLabelList"/>
    <dgm:cxn modelId="{EC90ED0E-6A39-4A6B-91DA-A94D2D2BC8ED}" type="presParOf" srcId="{ACA99CB4-8934-430E-9B6D-C7C8950D50EF}" destId="{72EFD5B2-0469-4E73-90C5-9467378CE735}" srcOrd="5" destOrd="0" presId="urn:microsoft.com/office/officeart/2018/2/layout/IconLabelList"/>
    <dgm:cxn modelId="{454213F4-8FF1-4221-B7FD-DC7B4F7D8223}" type="presParOf" srcId="{ACA99CB4-8934-430E-9B6D-C7C8950D50EF}" destId="{770CDADB-CE95-44AC-83CB-5E2313F0703E}" srcOrd="6" destOrd="0" presId="urn:microsoft.com/office/officeart/2018/2/layout/IconLabelList"/>
    <dgm:cxn modelId="{E54D8A77-A8A3-4690-8F1C-568FAD3D9B12}" type="presParOf" srcId="{770CDADB-CE95-44AC-83CB-5E2313F0703E}" destId="{3862896C-0CA3-47B9-B646-081ADBCC1890}" srcOrd="0" destOrd="0" presId="urn:microsoft.com/office/officeart/2018/2/layout/IconLabelList"/>
    <dgm:cxn modelId="{C44CB9D1-5B7E-43E2-821A-C7B195473407}" type="presParOf" srcId="{770CDADB-CE95-44AC-83CB-5E2313F0703E}" destId="{EB0796DC-3BEA-4245-AFB4-A6C088B9753C}" srcOrd="1" destOrd="0" presId="urn:microsoft.com/office/officeart/2018/2/layout/IconLabelList"/>
    <dgm:cxn modelId="{37A37BEA-4365-4335-9EB7-9DC71F29B61D}" type="presParOf" srcId="{770CDADB-CE95-44AC-83CB-5E2313F0703E}" destId="{50C7F409-860A-4FA3-8F68-C3B7529C1E6C}" srcOrd="2" destOrd="0" presId="urn:microsoft.com/office/officeart/2018/2/layout/IconLabelList"/>
    <dgm:cxn modelId="{AFA6EB7A-7AFD-4843-BE54-2CAFA27066A4}" type="presParOf" srcId="{ACA99CB4-8934-430E-9B6D-C7C8950D50EF}" destId="{F80CE50C-8557-4C12-8F4A-49FF18D4E133}" srcOrd="7" destOrd="0" presId="urn:microsoft.com/office/officeart/2018/2/layout/IconLabelList"/>
    <dgm:cxn modelId="{01052817-EBAD-47E3-B5DB-FF73849584AC}" type="presParOf" srcId="{ACA99CB4-8934-430E-9B6D-C7C8950D50EF}" destId="{97DAB4C6-0B31-4673-81DE-E6310D462B8F}" srcOrd="8" destOrd="0" presId="urn:microsoft.com/office/officeart/2018/2/layout/IconLabelList"/>
    <dgm:cxn modelId="{3142D688-CDDE-49F7-90A3-5E64969A68EC}" type="presParOf" srcId="{97DAB4C6-0B31-4673-81DE-E6310D462B8F}" destId="{B2E7EAB1-6799-433A-A66C-C3318A30DDC1}" srcOrd="0" destOrd="0" presId="urn:microsoft.com/office/officeart/2018/2/layout/IconLabelList"/>
    <dgm:cxn modelId="{DF28486D-55A4-4417-9EB3-8EFA04F1D99E}" type="presParOf" srcId="{97DAB4C6-0B31-4673-81DE-E6310D462B8F}" destId="{2CA9CD0A-244F-46C5-9223-4A4871CF21ED}" srcOrd="1" destOrd="0" presId="urn:microsoft.com/office/officeart/2018/2/layout/IconLabelList"/>
    <dgm:cxn modelId="{9E6D20EF-625D-4526-B1AA-9EFE9D12A4FC}" type="presParOf" srcId="{97DAB4C6-0B31-4673-81DE-E6310D462B8F}" destId="{79DDB2F9-02E5-41CC-B8F1-637A7046C99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04ACD83-7542-4890-AA9C-58C527937D35}"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60740353-A978-4F24-B1D4-64C26D80AC9B}">
      <dgm:prSet custT="1"/>
      <dgm:spPr/>
      <dgm:t>
        <a:bodyPr/>
        <a:lstStyle/>
        <a:p>
          <a:r>
            <a:rPr lang="en-US" sz="1800">
              <a:latin typeface="Times New Roman" panose="02020603050405020304" pitchFamily="18" charset="0"/>
              <a:cs typeface="Times New Roman" panose="02020603050405020304" pitchFamily="18" charset="0"/>
            </a:rPr>
            <a:t>There are differences in negotiations between UK and China.</a:t>
          </a:r>
        </a:p>
      </dgm:t>
    </dgm:pt>
    <dgm:pt modelId="{242C6678-B79E-4104-8AEA-32FAC9877002}" type="parTrans" cxnId="{F3AC5C36-8898-40B4-BDE8-A818E7521D5D}">
      <dgm:prSet/>
      <dgm:spPr/>
      <dgm:t>
        <a:bodyPr/>
        <a:lstStyle/>
        <a:p>
          <a:endParaRPr lang="en-US" sz="2000">
            <a:latin typeface="Times New Roman" panose="02020603050405020304" pitchFamily="18" charset="0"/>
            <a:cs typeface="Times New Roman" panose="02020603050405020304" pitchFamily="18" charset="0"/>
          </a:endParaRPr>
        </a:p>
      </dgm:t>
    </dgm:pt>
    <dgm:pt modelId="{741570DC-5493-4166-8A39-845CCACECA2E}" type="sibTrans" cxnId="{F3AC5C36-8898-40B4-BDE8-A818E7521D5D}">
      <dgm:prSet phldrT="01" phldr="0" custT="1"/>
      <dgm:spPr/>
      <dgm:t>
        <a:bodyPr/>
        <a:lstStyle/>
        <a:p>
          <a:r>
            <a:rPr lang="en-US" sz="4800">
              <a:latin typeface="Times New Roman" panose="02020603050405020304" pitchFamily="18" charset="0"/>
              <a:cs typeface="Times New Roman" panose="02020603050405020304" pitchFamily="18" charset="0"/>
            </a:rPr>
            <a:t>01</a:t>
          </a:r>
        </a:p>
      </dgm:t>
    </dgm:pt>
    <dgm:pt modelId="{389449B3-ABF9-4461-9A4A-616801C8E092}">
      <dgm:prSet custT="1"/>
      <dgm:spPr/>
      <dgm:t>
        <a:bodyPr/>
        <a:lstStyle/>
        <a:p>
          <a:r>
            <a:rPr lang="en-US" sz="1800">
              <a:latin typeface="Times New Roman" panose="02020603050405020304" pitchFamily="18" charset="0"/>
              <a:cs typeface="Times New Roman" panose="02020603050405020304" pitchFamily="18" charset="0"/>
            </a:rPr>
            <a:t>UK communication might seem to be overbearing.</a:t>
          </a:r>
        </a:p>
      </dgm:t>
    </dgm:pt>
    <dgm:pt modelId="{0A49241F-675A-46A1-99A1-3889DA7A0120}" type="parTrans" cxnId="{98FC625C-6B4C-4329-BF90-6451BD45AD28}">
      <dgm:prSet/>
      <dgm:spPr/>
      <dgm:t>
        <a:bodyPr/>
        <a:lstStyle/>
        <a:p>
          <a:endParaRPr lang="en-US" sz="2000">
            <a:latin typeface="Times New Roman" panose="02020603050405020304" pitchFamily="18" charset="0"/>
            <a:cs typeface="Times New Roman" panose="02020603050405020304" pitchFamily="18" charset="0"/>
          </a:endParaRPr>
        </a:p>
      </dgm:t>
    </dgm:pt>
    <dgm:pt modelId="{C22D212E-7A38-4F20-8C49-AB768C97E5A0}" type="sibTrans" cxnId="{98FC625C-6B4C-4329-BF90-6451BD45AD28}">
      <dgm:prSet phldrT="02" phldr="0" custT="1"/>
      <dgm:spPr/>
      <dgm:t>
        <a:bodyPr/>
        <a:lstStyle/>
        <a:p>
          <a:r>
            <a:rPr lang="en-US" sz="4800">
              <a:latin typeface="Times New Roman" panose="02020603050405020304" pitchFamily="18" charset="0"/>
              <a:cs typeface="Times New Roman" panose="02020603050405020304" pitchFamily="18" charset="0"/>
            </a:rPr>
            <a:t>02</a:t>
          </a:r>
        </a:p>
      </dgm:t>
    </dgm:pt>
    <dgm:pt modelId="{732E53C0-21B0-4910-8FE1-0EA5C1A51A67}">
      <dgm:prSet custT="1"/>
      <dgm:spPr/>
      <dgm:t>
        <a:bodyPr/>
        <a:lstStyle/>
        <a:p>
          <a:r>
            <a:rPr lang="en-US" sz="1800" dirty="0">
              <a:latin typeface="Times New Roman" panose="02020603050405020304" pitchFamily="18" charset="0"/>
              <a:cs typeface="Times New Roman" panose="02020603050405020304" pitchFamily="18" charset="0"/>
            </a:rPr>
            <a:t>The reactions of the Chinese can be disoriented (Liu </a:t>
          </a:r>
          <a:r>
            <a:rPr lang="en-US" sz="1800" i="1" dirty="0">
              <a:latin typeface="Times New Roman" panose="02020603050405020304" pitchFamily="18" charset="0"/>
              <a:cs typeface="Times New Roman" panose="02020603050405020304" pitchFamily="18" charset="0"/>
            </a:rPr>
            <a:t>et al., </a:t>
          </a:r>
          <a:r>
            <a:rPr lang="en-US" sz="1800" dirty="0">
              <a:latin typeface="Times New Roman" panose="02020603050405020304" pitchFamily="18" charset="0"/>
              <a:cs typeface="Times New Roman" panose="02020603050405020304" pitchFamily="18" charset="0"/>
            </a:rPr>
            <a:t>2021).</a:t>
          </a:r>
        </a:p>
      </dgm:t>
    </dgm:pt>
    <dgm:pt modelId="{C5FA0263-3D91-465A-BA88-4F1BF5E55831}" type="parTrans" cxnId="{B4D6F765-EDF3-494D-8FDB-3BD7B6B07C62}">
      <dgm:prSet/>
      <dgm:spPr/>
      <dgm:t>
        <a:bodyPr/>
        <a:lstStyle/>
        <a:p>
          <a:endParaRPr lang="en-US" sz="2000">
            <a:latin typeface="Times New Roman" panose="02020603050405020304" pitchFamily="18" charset="0"/>
            <a:cs typeface="Times New Roman" panose="02020603050405020304" pitchFamily="18" charset="0"/>
          </a:endParaRPr>
        </a:p>
      </dgm:t>
    </dgm:pt>
    <dgm:pt modelId="{8D8E0F35-C466-470E-963F-7E033BE5BBA1}" type="sibTrans" cxnId="{B4D6F765-EDF3-494D-8FDB-3BD7B6B07C62}">
      <dgm:prSet phldrT="03" phldr="0" custT="1"/>
      <dgm:spPr/>
      <dgm:t>
        <a:bodyPr/>
        <a:lstStyle/>
        <a:p>
          <a:r>
            <a:rPr lang="en-US" sz="4800">
              <a:latin typeface="Times New Roman" panose="02020603050405020304" pitchFamily="18" charset="0"/>
              <a:cs typeface="Times New Roman" panose="02020603050405020304" pitchFamily="18" charset="0"/>
            </a:rPr>
            <a:t>03</a:t>
          </a:r>
        </a:p>
      </dgm:t>
    </dgm:pt>
    <dgm:pt modelId="{DA5964EB-6256-4D90-AA45-BDAEAD1529D9}">
      <dgm:prSet custT="1"/>
      <dgm:spPr/>
      <dgm:t>
        <a:bodyPr/>
        <a:lstStyle/>
        <a:p>
          <a:r>
            <a:rPr lang="en-US" sz="1800" dirty="0">
              <a:latin typeface="Times New Roman" panose="02020603050405020304" pitchFamily="18" charset="0"/>
              <a:cs typeface="Times New Roman" panose="02020603050405020304" pitchFamily="18" charset="0"/>
            </a:rPr>
            <a:t>There is a difference between the speed and hierarchy of decisions.</a:t>
          </a:r>
        </a:p>
      </dgm:t>
    </dgm:pt>
    <dgm:pt modelId="{D7EB18D6-1C0F-4641-A1C5-D74EAABFA95C}" type="parTrans" cxnId="{A1549039-AD5E-4815-B0E7-DEE1515433A2}">
      <dgm:prSet/>
      <dgm:spPr/>
      <dgm:t>
        <a:bodyPr/>
        <a:lstStyle/>
        <a:p>
          <a:endParaRPr lang="en-US" sz="2000">
            <a:latin typeface="Times New Roman" panose="02020603050405020304" pitchFamily="18" charset="0"/>
            <a:cs typeface="Times New Roman" panose="02020603050405020304" pitchFamily="18" charset="0"/>
          </a:endParaRPr>
        </a:p>
      </dgm:t>
    </dgm:pt>
    <dgm:pt modelId="{B504A513-BC2B-4A44-851D-E647FEA75949}" type="sibTrans" cxnId="{A1549039-AD5E-4815-B0E7-DEE1515433A2}">
      <dgm:prSet phldrT="04" phldr="0" custT="1"/>
      <dgm:spPr/>
      <dgm:t>
        <a:bodyPr/>
        <a:lstStyle/>
        <a:p>
          <a:r>
            <a:rPr lang="en-US" sz="4800">
              <a:latin typeface="Times New Roman" panose="02020603050405020304" pitchFamily="18" charset="0"/>
              <a:cs typeface="Times New Roman" panose="02020603050405020304" pitchFamily="18" charset="0"/>
            </a:rPr>
            <a:t>04</a:t>
          </a:r>
        </a:p>
      </dgm:t>
    </dgm:pt>
    <dgm:pt modelId="{B3E16C3A-70FA-4D38-B5E0-1D9A50A9523B}">
      <dgm:prSet custT="1"/>
      <dgm:spPr/>
      <dgm:t>
        <a:bodyPr/>
        <a:lstStyle/>
        <a:p>
          <a:r>
            <a:rPr lang="en-US" sz="1800">
              <a:latin typeface="Times New Roman" panose="02020603050405020304" pitchFamily="18" charset="0"/>
              <a:cs typeface="Times New Roman" panose="02020603050405020304" pitchFamily="18" charset="0"/>
            </a:rPr>
            <a:t>These issues may slow down negotiations.</a:t>
          </a:r>
        </a:p>
      </dgm:t>
    </dgm:pt>
    <dgm:pt modelId="{1E4C6557-2770-42AE-917A-A61F3F493F4C}" type="parTrans" cxnId="{20033550-0D24-4427-A9B2-15D3ABFEE973}">
      <dgm:prSet/>
      <dgm:spPr/>
      <dgm:t>
        <a:bodyPr/>
        <a:lstStyle/>
        <a:p>
          <a:endParaRPr lang="en-US" sz="2000">
            <a:latin typeface="Times New Roman" panose="02020603050405020304" pitchFamily="18" charset="0"/>
            <a:cs typeface="Times New Roman" panose="02020603050405020304" pitchFamily="18" charset="0"/>
          </a:endParaRPr>
        </a:p>
      </dgm:t>
    </dgm:pt>
    <dgm:pt modelId="{5C6FC512-93AF-4239-9B1E-A76C524197B2}" type="sibTrans" cxnId="{20033550-0D24-4427-A9B2-15D3ABFEE973}">
      <dgm:prSet phldrT="05" phldr="0" custT="1"/>
      <dgm:spPr/>
      <dgm:t>
        <a:bodyPr/>
        <a:lstStyle/>
        <a:p>
          <a:r>
            <a:rPr lang="en-US" sz="4800">
              <a:latin typeface="Times New Roman" panose="02020603050405020304" pitchFamily="18" charset="0"/>
              <a:cs typeface="Times New Roman" panose="02020603050405020304" pitchFamily="18" charset="0"/>
            </a:rPr>
            <a:t>05</a:t>
          </a:r>
        </a:p>
      </dgm:t>
    </dgm:pt>
    <dgm:pt modelId="{311EC5DF-6289-45ED-BCE7-11A54D11525E}" type="pres">
      <dgm:prSet presAssocID="{404ACD83-7542-4890-AA9C-58C527937D35}" presName="Name0" presStyleCnt="0">
        <dgm:presLayoutVars>
          <dgm:animLvl val="lvl"/>
          <dgm:resizeHandles val="exact"/>
        </dgm:presLayoutVars>
      </dgm:prSet>
      <dgm:spPr/>
    </dgm:pt>
    <dgm:pt modelId="{417158C5-4DF6-4DDA-92C8-602EC656DFEB}" type="pres">
      <dgm:prSet presAssocID="{60740353-A978-4F24-B1D4-64C26D80AC9B}" presName="compositeNode" presStyleCnt="0">
        <dgm:presLayoutVars>
          <dgm:bulletEnabled val="1"/>
        </dgm:presLayoutVars>
      </dgm:prSet>
      <dgm:spPr/>
    </dgm:pt>
    <dgm:pt modelId="{1BB4ADE1-3D03-4293-9C0A-9A1DF9544F07}" type="pres">
      <dgm:prSet presAssocID="{60740353-A978-4F24-B1D4-64C26D80AC9B}" presName="bgRect" presStyleLbl="alignNode1" presStyleIdx="0" presStyleCnt="5"/>
      <dgm:spPr/>
    </dgm:pt>
    <dgm:pt modelId="{3883D825-FA82-4F17-9763-A7D7CF7D5240}" type="pres">
      <dgm:prSet presAssocID="{741570DC-5493-4166-8A39-845CCACECA2E}" presName="sibTransNodeRect" presStyleLbl="alignNode1" presStyleIdx="0" presStyleCnt="5">
        <dgm:presLayoutVars>
          <dgm:chMax val="0"/>
          <dgm:bulletEnabled val="1"/>
        </dgm:presLayoutVars>
      </dgm:prSet>
      <dgm:spPr/>
    </dgm:pt>
    <dgm:pt modelId="{7D71F670-1D17-479F-8EFD-B5CBD0BCBAA5}" type="pres">
      <dgm:prSet presAssocID="{60740353-A978-4F24-B1D4-64C26D80AC9B}" presName="nodeRect" presStyleLbl="alignNode1" presStyleIdx="0" presStyleCnt="5">
        <dgm:presLayoutVars>
          <dgm:bulletEnabled val="1"/>
        </dgm:presLayoutVars>
      </dgm:prSet>
      <dgm:spPr/>
    </dgm:pt>
    <dgm:pt modelId="{BCAF2252-4BFF-4D91-9D19-C9F9DF75E840}" type="pres">
      <dgm:prSet presAssocID="{741570DC-5493-4166-8A39-845CCACECA2E}" presName="sibTrans" presStyleCnt="0"/>
      <dgm:spPr/>
    </dgm:pt>
    <dgm:pt modelId="{E30AF4DA-3306-4883-9D2B-DFAFE5EFF4B0}" type="pres">
      <dgm:prSet presAssocID="{389449B3-ABF9-4461-9A4A-616801C8E092}" presName="compositeNode" presStyleCnt="0">
        <dgm:presLayoutVars>
          <dgm:bulletEnabled val="1"/>
        </dgm:presLayoutVars>
      </dgm:prSet>
      <dgm:spPr/>
    </dgm:pt>
    <dgm:pt modelId="{CAEFBCE3-7479-46C5-B345-9AA92849EDA9}" type="pres">
      <dgm:prSet presAssocID="{389449B3-ABF9-4461-9A4A-616801C8E092}" presName="bgRect" presStyleLbl="alignNode1" presStyleIdx="1" presStyleCnt="5"/>
      <dgm:spPr/>
    </dgm:pt>
    <dgm:pt modelId="{AB1645B5-F7CB-4B19-86BD-9A2FFC4750C6}" type="pres">
      <dgm:prSet presAssocID="{C22D212E-7A38-4F20-8C49-AB768C97E5A0}" presName="sibTransNodeRect" presStyleLbl="alignNode1" presStyleIdx="1" presStyleCnt="5">
        <dgm:presLayoutVars>
          <dgm:chMax val="0"/>
          <dgm:bulletEnabled val="1"/>
        </dgm:presLayoutVars>
      </dgm:prSet>
      <dgm:spPr/>
    </dgm:pt>
    <dgm:pt modelId="{D5FDE947-F23B-4F65-A1B6-8A1580A20A41}" type="pres">
      <dgm:prSet presAssocID="{389449B3-ABF9-4461-9A4A-616801C8E092}" presName="nodeRect" presStyleLbl="alignNode1" presStyleIdx="1" presStyleCnt="5">
        <dgm:presLayoutVars>
          <dgm:bulletEnabled val="1"/>
        </dgm:presLayoutVars>
      </dgm:prSet>
      <dgm:spPr/>
    </dgm:pt>
    <dgm:pt modelId="{9E235766-B97F-43A8-91D6-56F909C9C021}" type="pres">
      <dgm:prSet presAssocID="{C22D212E-7A38-4F20-8C49-AB768C97E5A0}" presName="sibTrans" presStyleCnt="0"/>
      <dgm:spPr/>
    </dgm:pt>
    <dgm:pt modelId="{1DFEAD49-9B84-4370-8602-F4A2729651A7}" type="pres">
      <dgm:prSet presAssocID="{732E53C0-21B0-4910-8FE1-0EA5C1A51A67}" presName="compositeNode" presStyleCnt="0">
        <dgm:presLayoutVars>
          <dgm:bulletEnabled val="1"/>
        </dgm:presLayoutVars>
      </dgm:prSet>
      <dgm:spPr/>
    </dgm:pt>
    <dgm:pt modelId="{174156AF-0E93-439B-880B-4BA64DBC680E}" type="pres">
      <dgm:prSet presAssocID="{732E53C0-21B0-4910-8FE1-0EA5C1A51A67}" presName="bgRect" presStyleLbl="alignNode1" presStyleIdx="2" presStyleCnt="5"/>
      <dgm:spPr/>
    </dgm:pt>
    <dgm:pt modelId="{7F790DCB-C4C8-4C20-882A-202882A81696}" type="pres">
      <dgm:prSet presAssocID="{8D8E0F35-C466-470E-963F-7E033BE5BBA1}" presName="sibTransNodeRect" presStyleLbl="alignNode1" presStyleIdx="2" presStyleCnt="5">
        <dgm:presLayoutVars>
          <dgm:chMax val="0"/>
          <dgm:bulletEnabled val="1"/>
        </dgm:presLayoutVars>
      </dgm:prSet>
      <dgm:spPr/>
    </dgm:pt>
    <dgm:pt modelId="{135C1A81-E059-4DEE-B2C2-492CE0C3880B}" type="pres">
      <dgm:prSet presAssocID="{732E53C0-21B0-4910-8FE1-0EA5C1A51A67}" presName="nodeRect" presStyleLbl="alignNode1" presStyleIdx="2" presStyleCnt="5">
        <dgm:presLayoutVars>
          <dgm:bulletEnabled val="1"/>
        </dgm:presLayoutVars>
      </dgm:prSet>
      <dgm:spPr/>
    </dgm:pt>
    <dgm:pt modelId="{BCFFD2A5-B5E5-47A7-A192-B25634D031B1}" type="pres">
      <dgm:prSet presAssocID="{8D8E0F35-C466-470E-963F-7E033BE5BBA1}" presName="sibTrans" presStyleCnt="0"/>
      <dgm:spPr/>
    </dgm:pt>
    <dgm:pt modelId="{ACD78589-AF9A-46E4-9B4A-161CE35747AA}" type="pres">
      <dgm:prSet presAssocID="{DA5964EB-6256-4D90-AA45-BDAEAD1529D9}" presName="compositeNode" presStyleCnt="0">
        <dgm:presLayoutVars>
          <dgm:bulletEnabled val="1"/>
        </dgm:presLayoutVars>
      </dgm:prSet>
      <dgm:spPr/>
    </dgm:pt>
    <dgm:pt modelId="{F9B35390-4C0C-4949-816E-1FA104336FC2}" type="pres">
      <dgm:prSet presAssocID="{DA5964EB-6256-4D90-AA45-BDAEAD1529D9}" presName="bgRect" presStyleLbl="alignNode1" presStyleIdx="3" presStyleCnt="5"/>
      <dgm:spPr/>
    </dgm:pt>
    <dgm:pt modelId="{08CFCDB7-BE8C-4126-BE03-B78EDD37B9EB}" type="pres">
      <dgm:prSet presAssocID="{B504A513-BC2B-4A44-851D-E647FEA75949}" presName="sibTransNodeRect" presStyleLbl="alignNode1" presStyleIdx="3" presStyleCnt="5">
        <dgm:presLayoutVars>
          <dgm:chMax val="0"/>
          <dgm:bulletEnabled val="1"/>
        </dgm:presLayoutVars>
      </dgm:prSet>
      <dgm:spPr/>
    </dgm:pt>
    <dgm:pt modelId="{E90BEDF8-2504-44BF-9DA4-F6526D8ED399}" type="pres">
      <dgm:prSet presAssocID="{DA5964EB-6256-4D90-AA45-BDAEAD1529D9}" presName="nodeRect" presStyleLbl="alignNode1" presStyleIdx="3" presStyleCnt="5">
        <dgm:presLayoutVars>
          <dgm:bulletEnabled val="1"/>
        </dgm:presLayoutVars>
      </dgm:prSet>
      <dgm:spPr/>
    </dgm:pt>
    <dgm:pt modelId="{5DCF7597-8A0A-49E1-B22E-70BADC87C60E}" type="pres">
      <dgm:prSet presAssocID="{B504A513-BC2B-4A44-851D-E647FEA75949}" presName="sibTrans" presStyleCnt="0"/>
      <dgm:spPr/>
    </dgm:pt>
    <dgm:pt modelId="{DA651607-E3E4-4FA4-B1F3-235934F3274D}" type="pres">
      <dgm:prSet presAssocID="{B3E16C3A-70FA-4D38-B5E0-1D9A50A9523B}" presName="compositeNode" presStyleCnt="0">
        <dgm:presLayoutVars>
          <dgm:bulletEnabled val="1"/>
        </dgm:presLayoutVars>
      </dgm:prSet>
      <dgm:spPr/>
    </dgm:pt>
    <dgm:pt modelId="{588F1B15-AB53-4D38-AD2A-7580095C5456}" type="pres">
      <dgm:prSet presAssocID="{B3E16C3A-70FA-4D38-B5E0-1D9A50A9523B}" presName="bgRect" presStyleLbl="alignNode1" presStyleIdx="4" presStyleCnt="5"/>
      <dgm:spPr/>
    </dgm:pt>
    <dgm:pt modelId="{E535ADCF-C61F-47F6-B4E0-4200E4FE8B0B}" type="pres">
      <dgm:prSet presAssocID="{5C6FC512-93AF-4239-9B1E-A76C524197B2}" presName="sibTransNodeRect" presStyleLbl="alignNode1" presStyleIdx="4" presStyleCnt="5">
        <dgm:presLayoutVars>
          <dgm:chMax val="0"/>
          <dgm:bulletEnabled val="1"/>
        </dgm:presLayoutVars>
      </dgm:prSet>
      <dgm:spPr/>
    </dgm:pt>
    <dgm:pt modelId="{26F6FA69-5974-44D0-AB5A-898CCBCD72B5}" type="pres">
      <dgm:prSet presAssocID="{B3E16C3A-70FA-4D38-B5E0-1D9A50A9523B}" presName="nodeRect" presStyleLbl="alignNode1" presStyleIdx="4" presStyleCnt="5">
        <dgm:presLayoutVars>
          <dgm:bulletEnabled val="1"/>
        </dgm:presLayoutVars>
      </dgm:prSet>
      <dgm:spPr/>
    </dgm:pt>
  </dgm:ptLst>
  <dgm:cxnLst>
    <dgm:cxn modelId="{8D52D108-4DB6-4383-852D-CB7F720CAA50}" type="presOf" srcId="{732E53C0-21B0-4910-8FE1-0EA5C1A51A67}" destId="{174156AF-0E93-439B-880B-4BA64DBC680E}" srcOrd="0" destOrd="0" presId="urn:microsoft.com/office/officeart/2016/7/layout/LinearBlockProcessNumbered"/>
    <dgm:cxn modelId="{57D8951E-183F-4F24-96AA-0AB3D2D776FF}" type="presOf" srcId="{389449B3-ABF9-4461-9A4A-616801C8E092}" destId="{D5FDE947-F23B-4F65-A1B6-8A1580A20A41}" srcOrd="1" destOrd="0" presId="urn:microsoft.com/office/officeart/2016/7/layout/LinearBlockProcessNumbered"/>
    <dgm:cxn modelId="{0A3B9E35-2F25-484B-8446-C62170F90B0F}" type="presOf" srcId="{732E53C0-21B0-4910-8FE1-0EA5C1A51A67}" destId="{135C1A81-E059-4DEE-B2C2-492CE0C3880B}" srcOrd="1" destOrd="0" presId="urn:microsoft.com/office/officeart/2016/7/layout/LinearBlockProcessNumbered"/>
    <dgm:cxn modelId="{F3AC5C36-8898-40B4-BDE8-A818E7521D5D}" srcId="{404ACD83-7542-4890-AA9C-58C527937D35}" destId="{60740353-A978-4F24-B1D4-64C26D80AC9B}" srcOrd="0" destOrd="0" parTransId="{242C6678-B79E-4104-8AEA-32FAC9877002}" sibTransId="{741570DC-5493-4166-8A39-845CCACECA2E}"/>
    <dgm:cxn modelId="{A1549039-AD5E-4815-B0E7-DEE1515433A2}" srcId="{404ACD83-7542-4890-AA9C-58C527937D35}" destId="{DA5964EB-6256-4D90-AA45-BDAEAD1529D9}" srcOrd="3" destOrd="0" parTransId="{D7EB18D6-1C0F-4641-A1C5-D74EAABFA95C}" sibTransId="{B504A513-BC2B-4A44-851D-E647FEA75949}"/>
    <dgm:cxn modelId="{98FC625C-6B4C-4329-BF90-6451BD45AD28}" srcId="{404ACD83-7542-4890-AA9C-58C527937D35}" destId="{389449B3-ABF9-4461-9A4A-616801C8E092}" srcOrd="1" destOrd="0" parTransId="{0A49241F-675A-46A1-99A1-3889DA7A0120}" sibTransId="{C22D212E-7A38-4F20-8C49-AB768C97E5A0}"/>
    <dgm:cxn modelId="{B4D6F765-EDF3-494D-8FDB-3BD7B6B07C62}" srcId="{404ACD83-7542-4890-AA9C-58C527937D35}" destId="{732E53C0-21B0-4910-8FE1-0EA5C1A51A67}" srcOrd="2" destOrd="0" parTransId="{C5FA0263-3D91-465A-BA88-4F1BF5E55831}" sibTransId="{8D8E0F35-C466-470E-963F-7E033BE5BBA1}"/>
    <dgm:cxn modelId="{058A2C46-CD72-4A2F-8F0C-FCB87D4C4E8C}" type="presOf" srcId="{B504A513-BC2B-4A44-851D-E647FEA75949}" destId="{08CFCDB7-BE8C-4126-BE03-B78EDD37B9EB}" srcOrd="0" destOrd="0" presId="urn:microsoft.com/office/officeart/2016/7/layout/LinearBlockProcessNumbered"/>
    <dgm:cxn modelId="{1513C467-798C-483E-972E-E57FF97B340B}" type="presOf" srcId="{DA5964EB-6256-4D90-AA45-BDAEAD1529D9}" destId="{F9B35390-4C0C-4949-816E-1FA104336FC2}" srcOrd="0" destOrd="0" presId="urn:microsoft.com/office/officeart/2016/7/layout/LinearBlockProcessNumbered"/>
    <dgm:cxn modelId="{5D96096E-744D-426C-86BA-73831F7B4897}" type="presOf" srcId="{C22D212E-7A38-4F20-8C49-AB768C97E5A0}" destId="{AB1645B5-F7CB-4B19-86BD-9A2FFC4750C6}" srcOrd="0" destOrd="0" presId="urn:microsoft.com/office/officeart/2016/7/layout/LinearBlockProcessNumbered"/>
    <dgm:cxn modelId="{AB4EA36F-BA1A-4BAA-A2E7-62525A30E430}" type="presOf" srcId="{DA5964EB-6256-4D90-AA45-BDAEAD1529D9}" destId="{E90BEDF8-2504-44BF-9DA4-F6526D8ED399}" srcOrd="1" destOrd="0" presId="urn:microsoft.com/office/officeart/2016/7/layout/LinearBlockProcessNumbered"/>
    <dgm:cxn modelId="{20033550-0D24-4427-A9B2-15D3ABFEE973}" srcId="{404ACD83-7542-4890-AA9C-58C527937D35}" destId="{B3E16C3A-70FA-4D38-B5E0-1D9A50A9523B}" srcOrd="4" destOrd="0" parTransId="{1E4C6557-2770-42AE-917A-A61F3F493F4C}" sibTransId="{5C6FC512-93AF-4239-9B1E-A76C524197B2}"/>
    <dgm:cxn modelId="{B2E76754-59A7-4C2C-8C7E-40B296EDB068}" type="presOf" srcId="{B3E16C3A-70FA-4D38-B5E0-1D9A50A9523B}" destId="{588F1B15-AB53-4D38-AD2A-7580095C5456}" srcOrd="0" destOrd="0" presId="urn:microsoft.com/office/officeart/2016/7/layout/LinearBlockProcessNumbered"/>
    <dgm:cxn modelId="{5B858A7E-5FB5-4AED-BD1C-B77D42018953}" type="presOf" srcId="{60740353-A978-4F24-B1D4-64C26D80AC9B}" destId="{7D71F670-1D17-479F-8EFD-B5CBD0BCBAA5}" srcOrd="1" destOrd="0" presId="urn:microsoft.com/office/officeart/2016/7/layout/LinearBlockProcessNumbered"/>
    <dgm:cxn modelId="{C9CA48AB-759F-4F91-BDF1-094CAC3635A1}" type="presOf" srcId="{60740353-A978-4F24-B1D4-64C26D80AC9B}" destId="{1BB4ADE1-3D03-4293-9C0A-9A1DF9544F07}" srcOrd="0" destOrd="0" presId="urn:microsoft.com/office/officeart/2016/7/layout/LinearBlockProcessNumbered"/>
    <dgm:cxn modelId="{49D656C1-5FF0-42F8-840B-834F2AA4B49D}" type="presOf" srcId="{B3E16C3A-70FA-4D38-B5E0-1D9A50A9523B}" destId="{26F6FA69-5974-44D0-AB5A-898CCBCD72B5}" srcOrd="1" destOrd="0" presId="urn:microsoft.com/office/officeart/2016/7/layout/LinearBlockProcessNumbered"/>
    <dgm:cxn modelId="{A76B46E0-7BFE-4F20-B074-543420037783}" type="presOf" srcId="{389449B3-ABF9-4461-9A4A-616801C8E092}" destId="{CAEFBCE3-7479-46C5-B345-9AA92849EDA9}" srcOrd="0" destOrd="0" presId="urn:microsoft.com/office/officeart/2016/7/layout/LinearBlockProcessNumbered"/>
    <dgm:cxn modelId="{89BB88E2-F85E-4B2B-8A8E-88F8C54A2167}" type="presOf" srcId="{8D8E0F35-C466-470E-963F-7E033BE5BBA1}" destId="{7F790DCB-C4C8-4C20-882A-202882A81696}" srcOrd="0" destOrd="0" presId="urn:microsoft.com/office/officeart/2016/7/layout/LinearBlockProcessNumbered"/>
    <dgm:cxn modelId="{C1E8FEFA-FD30-43F0-B31D-467CBDBD33BA}" type="presOf" srcId="{741570DC-5493-4166-8A39-845CCACECA2E}" destId="{3883D825-FA82-4F17-9763-A7D7CF7D5240}" srcOrd="0" destOrd="0" presId="urn:microsoft.com/office/officeart/2016/7/layout/LinearBlockProcessNumbered"/>
    <dgm:cxn modelId="{0360E5FB-5C65-4175-80F2-04708D7E6521}" type="presOf" srcId="{404ACD83-7542-4890-AA9C-58C527937D35}" destId="{311EC5DF-6289-45ED-BCE7-11A54D11525E}" srcOrd="0" destOrd="0" presId="urn:microsoft.com/office/officeart/2016/7/layout/LinearBlockProcessNumbered"/>
    <dgm:cxn modelId="{452FB1FE-7106-49B0-9845-67E712E4E8BF}" type="presOf" srcId="{5C6FC512-93AF-4239-9B1E-A76C524197B2}" destId="{E535ADCF-C61F-47F6-B4E0-4200E4FE8B0B}" srcOrd="0" destOrd="0" presId="urn:microsoft.com/office/officeart/2016/7/layout/LinearBlockProcessNumbered"/>
    <dgm:cxn modelId="{4FAF2B10-BB02-4DF5-9E93-D6DDB0F6CCEA}" type="presParOf" srcId="{311EC5DF-6289-45ED-BCE7-11A54D11525E}" destId="{417158C5-4DF6-4DDA-92C8-602EC656DFEB}" srcOrd="0" destOrd="0" presId="urn:microsoft.com/office/officeart/2016/7/layout/LinearBlockProcessNumbered"/>
    <dgm:cxn modelId="{ED2CCA66-48F4-480E-A2BF-1DF70D094B24}" type="presParOf" srcId="{417158C5-4DF6-4DDA-92C8-602EC656DFEB}" destId="{1BB4ADE1-3D03-4293-9C0A-9A1DF9544F07}" srcOrd="0" destOrd="0" presId="urn:microsoft.com/office/officeart/2016/7/layout/LinearBlockProcessNumbered"/>
    <dgm:cxn modelId="{4A665711-838B-4F4C-A776-D56C8807DADF}" type="presParOf" srcId="{417158C5-4DF6-4DDA-92C8-602EC656DFEB}" destId="{3883D825-FA82-4F17-9763-A7D7CF7D5240}" srcOrd="1" destOrd="0" presId="urn:microsoft.com/office/officeart/2016/7/layout/LinearBlockProcessNumbered"/>
    <dgm:cxn modelId="{21EFD31F-1A85-4073-A45D-2DAF1B95CB9B}" type="presParOf" srcId="{417158C5-4DF6-4DDA-92C8-602EC656DFEB}" destId="{7D71F670-1D17-479F-8EFD-B5CBD0BCBAA5}" srcOrd="2" destOrd="0" presId="urn:microsoft.com/office/officeart/2016/7/layout/LinearBlockProcessNumbered"/>
    <dgm:cxn modelId="{CE0E0B8F-C7D9-48C8-A392-47B75F22D8A2}" type="presParOf" srcId="{311EC5DF-6289-45ED-BCE7-11A54D11525E}" destId="{BCAF2252-4BFF-4D91-9D19-C9F9DF75E840}" srcOrd="1" destOrd="0" presId="urn:microsoft.com/office/officeart/2016/7/layout/LinearBlockProcessNumbered"/>
    <dgm:cxn modelId="{C75998E1-1045-48CD-B2EC-B6DEDF34C857}" type="presParOf" srcId="{311EC5DF-6289-45ED-BCE7-11A54D11525E}" destId="{E30AF4DA-3306-4883-9D2B-DFAFE5EFF4B0}" srcOrd="2" destOrd="0" presId="urn:microsoft.com/office/officeart/2016/7/layout/LinearBlockProcessNumbered"/>
    <dgm:cxn modelId="{53E29B85-1BEF-42D3-A0DA-65BCD57D1760}" type="presParOf" srcId="{E30AF4DA-3306-4883-9D2B-DFAFE5EFF4B0}" destId="{CAEFBCE3-7479-46C5-B345-9AA92849EDA9}" srcOrd="0" destOrd="0" presId="urn:microsoft.com/office/officeart/2016/7/layout/LinearBlockProcessNumbered"/>
    <dgm:cxn modelId="{36A1BF21-93D6-43EB-9D51-7DD7CFA834AD}" type="presParOf" srcId="{E30AF4DA-3306-4883-9D2B-DFAFE5EFF4B0}" destId="{AB1645B5-F7CB-4B19-86BD-9A2FFC4750C6}" srcOrd="1" destOrd="0" presId="urn:microsoft.com/office/officeart/2016/7/layout/LinearBlockProcessNumbered"/>
    <dgm:cxn modelId="{3C91D698-9C86-41FE-868D-7197EF513590}" type="presParOf" srcId="{E30AF4DA-3306-4883-9D2B-DFAFE5EFF4B0}" destId="{D5FDE947-F23B-4F65-A1B6-8A1580A20A41}" srcOrd="2" destOrd="0" presId="urn:microsoft.com/office/officeart/2016/7/layout/LinearBlockProcessNumbered"/>
    <dgm:cxn modelId="{B20345C7-BAF4-4AE8-A554-EA233AA8CABE}" type="presParOf" srcId="{311EC5DF-6289-45ED-BCE7-11A54D11525E}" destId="{9E235766-B97F-43A8-91D6-56F909C9C021}" srcOrd="3" destOrd="0" presId="urn:microsoft.com/office/officeart/2016/7/layout/LinearBlockProcessNumbered"/>
    <dgm:cxn modelId="{035BE84A-7442-49F7-B0E5-48D65E62E410}" type="presParOf" srcId="{311EC5DF-6289-45ED-BCE7-11A54D11525E}" destId="{1DFEAD49-9B84-4370-8602-F4A2729651A7}" srcOrd="4" destOrd="0" presId="urn:microsoft.com/office/officeart/2016/7/layout/LinearBlockProcessNumbered"/>
    <dgm:cxn modelId="{4179A39A-793B-4A46-B69F-2F36EEAACE26}" type="presParOf" srcId="{1DFEAD49-9B84-4370-8602-F4A2729651A7}" destId="{174156AF-0E93-439B-880B-4BA64DBC680E}" srcOrd="0" destOrd="0" presId="urn:microsoft.com/office/officeart/2016/7/layout/LinearBlockProcessNumbered"/>
    <dgm:cxn modelId="{E82E3653-B8AD-4F40-A354-D2CE1A38143A}" type="presParOf" srcId="{1DFEAD49-9B84-4370-8602-F4A2729651A7}" destId="{7F790DCB-C4C8-4C20-882A-202882A81696}" srcOrd="1" destOrd="0" presId="urn:microsoft.com/office/officeart/2016/7/layout/LinearBlockProcessNumbered"/>
    <dgm:cxn modelId="{CF7E5AB3-1EB3-42CF-9932-77FF6BE1A074}" type="presParOf" srcId="{1DFEAD49-9B84-4370-8602-F4A2729651A7}" destId="{135C1A81-E059-4DEE-B2C2-492CE0C3880B}" srcOrd="2" destOrd="0" presId="urn:microsoft.com/office/officeart/2016/7/layout/LinearBlockProcessNumbered"/>
    <dgm:cxn modelId="{85A4EA03-2C95-4D4F-859F-05DF9BBA9197}" type="presParOf" srcId="{311EC5DF-6289-45ED-BCE7-11A54D11525E}" destId="{BCFFD2A5-B5E5-47A7-A192-B25634D031B1}" srcOrd="5" destOrd="0" presId="urn:microsoft.com/office/officeart/2016/7/layout/LinearBlockProcessNumbered"/>
    <dgm:cxn modelId="{CC442D07-E993-4E42-AF49-E57191836A02}" type="presParOf" srcId="{311EC5DF-6289-45ED-BCE7-11A54D11525E}" destId="{ACD78589-AF9A-46E4-9B4A-161CE35747AA}" srcOrd="6" destOrd="0" presId="urn:microsoft.com/office/officeart/2016/7/layout/LinearBlockProcessNumbered"/>
    <dgm:cxn modelId="{AACF7FC8-349B-4FCC-8BB6-2E48CDA3DE94}" type="presParOf" srcId="{ACD78589-AF9A-46E4-9B4A-161CE35747AA}" destId="{F9B35390-4C0C-4949-816E-1FA104336FC2}" srcOrd="0" destOrd="0" presId="urn:microsoft.com/office/officeart/2016/7/layout/LinearBlockProcessNumbered"/>
    <dgm:cxn modelId="{57798097-EA0E-493D-8AB9-9F30AC075C6A}" type="presParOf" srcId="{ACD78589-AF9A-46E4-9B4A-161CE35747AA}" destId="{08CFCDB7-BE8C-4126-BE03-B78EDD37B9EB}" srcOrd="1" destOrd="0" presId="urn:microsoft.com/office/officeart/2016/7/layout/LinearBlockProcessNumbered"/>
    <dgm:cxn modelId="{EFCCFE7E-5BAB-4085-82DF-85F78DFFA496}" type="presParOf" srcId="{ACD78589-AF9A-46E4-9B4A-161CE35747AA}" destId="{E90BEDF8-2504-44BF-9DA4-F6526D8ED399}" srcOrd="2" destOrd="0" presId="urn:microsoft.com/office/officeart/2016/7/layout/LinearBlockProcessNumbered"/>
    <dgm:cxn modelId="{FD3918F3-575F-4ABC-8563-17D70D366919}" type="presParOf" srcId="{311EC5DF-6289-45ED-BCE7-11A54D11525E}" destId="{5DCF7597-8A0A-49E1-B22E-70BADC87C60E}" srcOrd="7" destOrd="0" presId="urn:microsoft.com/office/officeart/2016/7/layout/LinearBlockProcessNumbered"/>
    <dgm:cxn modelId="{FFDC0AC5-08CB-45A9-A1CE-3833DCB46B9D}" type="presParOf" srcId="{311EC5DF-6289-45ED-BCE7-11A54D11525E}" destId="{DA651607-E3E4-4FA4-B1F3-235934F3274D}" srcOrd="8" destOrd="0" presId="urn:microsoft.com/office/officeart/2016/7/layout/LinearBlockProcessNumbered"/>
    <dgm:cxn modelId="{3D68D6B0-8F1B-4214-B990-A7C761268DC2}" type="presParOf" srcId="{DA651607-E3E4-4FA4-B1F3-235934F3274D}" destId="{588F1B15-AB53-4D38-AD2A-7580095C5456}" srcOrd="0" destOrd="0" presId="urn:microsoft.com/office/officeart/2016/7/layout/LinearBlockProcessNumbered"/>
    <dgm:cxn modelId="{0D59AB81-F00B-463C-9679-6A4214BEB746}" type="presParOf" srcId="{DA651607-E3E4-4FA4-B1F3-235934F3274D}" destId="{E535ADCF-C61F-47F6-B4E0-4200E4FE8B0B}" srcOrd="1" destOrd="0" presId="urn:microsoft.com/office/officeart/2016/7/layout/LinearBlockProcessNumbered"/>
    <dgm:cxn modelId="{23226E61-0FA3-4638-8933-B8F500FCBA48}" type="presParOf" srcId="{DA651607-E3E4-4FA4-B1F3-235934F3274D}" destId="{26F6FA69-5974-44D0-AB5A-898CCBCD72B5}"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E532721-804D-44FA-9223-248975B29783}"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8EF704A-6DDA-4641-9704-F5D4EC4DEBC0}">
      <dgm:prSet/>
      <dgm:spPr/>
      <dgm:t>
        <a:bodyPr/>
        <a:lstStyle/>
        <a:p>
          <a:pPr>
            <a:defRPr cap="all"/>
          </a:pPr>
          <a:r>
            <a:rPr lang="en-US"/>
            <a:t>Negotiations are facilitated by cultural awareness.</a:t>
          </a:r>
        </a:p>
      </dgm:t>
    </dgm:pt>
    <dgm:pt modelId="{369B2C67-B349-461E-925D-2EB40DA7ED04}" type="parTrans" cxnId="{0557F8D1-AC14-4E5B-BFFA-E759774DB3A4}">
      <dgm:prSet/>
      <dgm:spPr/>
      <dgm:t>
        <a:bodyPr/>
        <a:lstStyle/>
        <a:p>
          <a:endParaRPr lang="en-US"/>
        </a:p>
      </dgm:t>
    </dgm:pt>
    <dgm:pt modelId="{FB7CA596-2FA0-4EAC-8706-CD0804F41F9C}" type="sibTrans" cxnId="{0557F8D1-AC14-4E5B-BFFA-E759774DB3A4}">
      <dgm:prSet/>
      <dgm:spPr/>
      <dgm:t>
        <a:bodyPr/>
        <a:lstStyle/>
        <a:p>
          <a:endParaRPr lang="en-US"/>
        </a:p>
      </dgm:t>
    </dgm:pt>
    <dgm:pt modelId="{8822A196-13E5-4008-A475-3735BCCBCEBE}">
      <dgm:prSet/>
      <dgm:spPr/>
      <dgm:t>
        <a:bodyPr/>
        <a:lstStyle/>
        <a:p>
          <a:pPr>
            <a:defRPr cap="all"/>
          </a:pPr>
          <a:r>
            <a:rPr lang="en-US" dirty="0"/>
            <a:t>Intercultural training is significant.</a:t>
          </a:r>
        </a:p>
      </dgm:t>
    </dgm:pt>
    <dgm:pt modelId="{7938A78E-7D29-45BD-81CA-6D913621DF03}" type="parTrans" cxnId="{59C9F983-4E04-4816-B4CD-C8A5EEEE7463}">
      <dgm:prSet/>
      <dgm:spPr/>
      <dgm:t>
        <a:bodyPr/>
        <a:lstStyle/>
        <a:p>
          <a:endParaRPr lang="en-US"/>
        </a:p>
      </dgm:t>
    </dgm:pt>
    <dgm:pt modelId="{7215CCDF-3A89-4AC0-ACAF-2DDB9A734BC7}" type="sibTrans" cxnId="{59C9F983-4E04-4816-B4CD-C8A5EEEE7463}">
      <dgm:prSet/>
      <dgm:spPr/>
      <dgm:t>
        <a:bodyPr/>
        <a:lstStyle/>
        <a:p>
          <a:endParaRPr lang="en-US"/>
        </a:p>
      </dgm:t>
    </dgm:pt>
    <dgm:pt modelId="{1AC59685-5DD9-439A-A66B-AAE0E93ACC8E}">
      <dgm:prSet/>
      <dgm:spPr/>
      <dgm:t>
        <a:bodyPr/>
        <a:lstStyle/>
        <a:p>
          <a:pPr>
            <a:defRPr cap="all"/>
          </a:pPr>
          <a:r>
            <a:rPr lang="en-US" dirty="0"/>
            <a:t>The relationships and trust are vital (Xue et al., 2018).</a:t>
          </a:r>
        </a:p>
      </dgm:t>
    </dgm:pt>
    <dgm:pt modelId="{E7CCB2E2-5508-4FEE-84AD-867C73A4BA95}" type="parTrans" cxnId="{7910FD63-332C-4562-BC65-0AC73BA3EC92}">
      <dgm:prSet/>
      <dgm:spPr/>
      <dgm:t>
        <a:bodyPr/>
        <a:lstStyle/>
        <a:p>
          <a:endParaRPr lang="en-US"/>
        </a:p>
      </dgm:t>
    </dgm:pt>
    <dgm:pt modelId="{78A7EA53-AFEB-4281-BBD5-0D47F8AF608C}" type="sibTrans" cxnId="{7910FD63-332C-4562-BC65-0AC73BA3EC92}">
      <dgm:prSet/>
      <dgm:spPr/>
      <dgm:t>
        <a:bodyPr/>
        <a:lstStyle/>
        <a:p>
          <a:endParaRPr lang="en-US"/>
        </a:p>
      </dgm:t>
    </dgm:pt>
    <dgm:pt modelId="{40E12976-47F1-43FC-BF47-95A701030D3A}">
      <dgm:prSet/>
      <dgm:spPr/>
      <dgm:t>
        <a:bodyPr/>
        <a:lstStyle/>
        <a:p>
          <a:pPr>
            <a:defRPr cap="all"/>
          </a:pPr>
          <a:r>
            <a:rPr lang="en-US" dirty="0"/>
            <a:t>Communication with due respect minimizes conflict.</a:t>
          </a:r>
        </a:p>
      </dgm:t>
    </dgm:pt>
    <dgm:pt modelId="{E3D8DD8E-C744-4E21-9FAF-476EEF8DACA6}" type="parTrans" cxnId="{05419635-1235-48DF-B2AD-3EDE25CCB0FB}">
      <dgm:prSet/>
      <dgm:spPr/>
      <dgm:t>
        <a:bodyPr/>
        <a:lstStyle/>
        <a:p>
          <a:endParaRPr lang="en-US"/>
        </a:p>
      </dgm:t>
    </dgm:pt>
    <dgm:pt modelId="{478629EB-8306-48AD-B483-ACDAC679EE60}" type="sibTrans" cxnId="{05419635-1235-48DF-B2AD-3EDE25CCB0FB}">
      <dgm:prSet/>
      <dgm:spPr/>
      <dgm:t>
        <a:bodyPr/>
        <a:lstStyle/>
        <a:p>
          <a:endParaRPr lang="en-US"/>
        </a:p>
      </dgm:t>
    </dgm:pt>
    <dgm:pt modelId="{73707728-3256-4427-A364-41473B02B5AF}">
      <dgm:prSet/>
      <dgm:spPr/>
      <dgm:t>
        <a:bodyPr/>
        <a:lstStyle/>
        <a:p>
          <a:pPr>
            <a:defRPr cap="all"/>
          </a:pPr>
          <a:r>
            <a:rPr lang="en-US"/>
            <a:t>There are flexible timelines that allow negotiations.</a:t>
          </a:r>
        </a:p>
      </dgm:t>
    </dgm:pt>
    <dgm:pt modelId="{FF0383DF-5AF8-4E84-A187-1AFC58CA4343}" type="parTrans" cxnId="{C8233C79-A542-4AF6-8032-02D23CF4D344}">
      <dgm:prSet/>
      <dgm:spPr/>
      <dgm:t>
        <a:bodyPr/>
        <a:lstStyle/>
        <a:p>
          <a:endParaRPr lang="en-US"/>
        </a:p>
      </dgm:t>
    </dgm:pt>
    <dgm:pt modelId="{34A0A304-4A02-4D5B-9CB7-A372B6B2030A}" type="sibTrans" cxnId="{C8233C79-A542-4AF6-8032-02D23CF4D344}">
      <dgm:prSet/>
      <dgm:spPr/>
      <dgm:t>
        <a:bodyPr/>
        <a:lstStyle/>
        <a:p>
          <a:endParaRPr lang="en-US"/>
        </a:p>
      </dgm:t>
    </dgm:pt>
    <dgm:pt modelId="{4E544961-0D4E-4C07-817A-749C2C011422}" type="pres">
      <dgm:prSet presAssocID="{7E532721-804D-44FA-9223-248975B29783}" presName="root" presStyleCnt="0">
        <dgm:presLayoutVars>
          <dgm:dir/>
          <dgm:resizeHandles val="exact"/>
        </dgm:presLayoutVars>
      </dgm:prSet>
      <dgm:spPr/>
    </dgm:pt>
    <dgm:pt modelId="{6A3D1F2D-91CF-43A2-9226-288A28D7BF78}" type="pres">
      <dgm:prSet presAssocID="{C8EF704A-6DDA-4641-9704-F5D4EC4DEBC0}" presName="compNode" presStyleCnt="0"/>
      <dgm:spPr/>
    </dgm:pt>
    <dgm:pt modelId="{F13EF867-D9ED-448C-B2C8-F04B556CDAF2}" type="pres">
      <dgm:prSet presAssocID="{C8EF704A-6DDA-4641-9704-F5D4EC4DEBC0}" presName="iconBgRect" presStyleLbl="bgShp" presStyleIdx="0" presStyleCnt="5"/>
      <dgm:spPr>
        <a:prstGeom prst="round2DiagRect">
          <a:avLst>
            <a:gd name="adj1" fmla="val 29727"/>
            <a:gd name="adj2" fmla="val 0"/>
          </a:avLst>
        </a:prstGeom>
      </dgm:spPr>
    </dgm:pt>
    <dgm:pt modelId="{2253EDAA-444C-4062-8F48-47E68E024B7F}" type="pres">
      <dgm:prSet presAssocID="{C8EF704A-6DDA-4641-9704-F5D4EC4DEBC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F59377C1-A80F-4BC5-90C5-9E6CB3146D76}" type="pres">
      <dgm:prSet presAssocID="{C8EF704A-6DDA-4641-9704-F5D4EC4DEBC0}" presName="spaceRect" presStyleCnt="0"/>
      <dgm:spPr/>
    </dgm:pt>
    <dgm:pt modelId="{AEEDBF08-4B4B-4C6A-835A-494229D3170C}" type="pres">
      <dgm:prSet presAssocID="{C8EF704A-6DDA-4641-9704-F5D4EC4DEBC0}" presName="textRect" presStyleLbl="revTx" presStyleIdx="0" presStyleCnt="5">
        <dgm:presLayoutVars>
          <dgm:chMax val="1"/>
          <dgm:chPref val="1"/>
        </dgm:presLayoutVars>
      </dgm:prSet>
      <dgm:spPr/>
    </dgm:pt>
    <dgm:pt modelId="{778964A3-4A97-4645-9998-C60DC4F9E098}" type="pres">
      <dgm:prSet presAssocID="{FB7CA596-2FA0-4EAC-8706-CD0804F41F9C}" presName="sibTrans" presStyleCnt="0"/>
      <dgm:spPr/>
    </dgm:pt>
    <dgm:pt modelId="{3405789E-739E-4A42-9FE7-1C4BD330A905}" type="pres">
      <dgm:prSet presAssocID="{8822A196-13E5-4008-A475-3735BCCBCEBE}" presName="compNode" presStyleCnt="0"/>
      <dgm:spPr/>
    </dgm:pt>
    <dgm:pt modelId="{0E476205-CDC7-4AD8-89DF-035032D317E3}" type="pres">
      <dgm:prSet presAssocID="{8822A196-13E5-4008-A475-3735BCCBCEBE}" presName="iconBgRect" presStyleLbl="bgShp" presStyleIdx="1" presStyleCnt="5"/>
      <dgm:spPr>
        <a:prstGeom prst="round2DiagRect">
          <a:avLst>
            <a:gd name="adj1" fmla="val 29727"/>
            <a:gd name="adj2" fmla="val 0"/>
          </a:avLst>
        </a:prstGeom>
      </dgm:spPr>
    </dgm:pt>
    <dgm:pt modelId="{1C0CAC2E-3D03-4D46-9763-94CBAFF98420}" type="pres">
      <dgm:prSet presAssocID="{8822A196-13E5-4008-A475-3735BCCBCEB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AF6C22F-0667-4DDC-82A1-2A8FE4DD246D}" type="pres">
      <dgm:prSet presAssocID="{8822A196-13E5-4008-A475-3735BCCBCEBE}" presName="spaceRect" presStyleCnt="0"/>
      <dgm:spPr/>
    </dgm:pt>
    <dgm:pt modelId="{0311CFDD-AB7B-48FA-8E1E-A1102FDBEDF8}" type="pres">
      <dgm:prSet presAssocID="{8822A196-13E5-4008-A475-3735BCCBCEBE}" presName="textRect" presStyleLbl="revTx" presStyleIdx="1" presStyleCnt="5">
        <dgm:presLayoutVars>
          <dgm:chMax val="1"/>
          <dgm:chPref val="1"/>
        </dgm:presLayoutVars>
      </dgm:prSet>
      <dgm:spPr/>
    </dgm:pt>
    <dgm:pt modelId="{85F9F44F-86FB-435D-A8A1-5EA0D726275C}" type="pres">
      <dgm:prSet presAssocID="{7215CCDF-3A89-4AC0-ACAF-2DDB9A734BC7}" presName="sibTrans" presStyleCnt="0"/>
      <dgm:spPr/>
    </dgm:pt>
    <dgm:pt modelId="{D139490A-1026-4DF0-AF6B-B31934513557}" type="pres">
      <dgm:prSet presAssocID="{1AC59685-5DD9-439A-A66B-AAE0E93ACC8E}" presName="compNode" presStyleCnt="0"/>
      <dgm:spPr/>
    </dgm:pt>
    <dgm:pt modelId="{FF3F1668-3762-401F-A088-CF58429184FE}" type="pres">
      <dgm:prSet presAssocID="{1AC59685-5DD9-439A-A66B-AAE0E93ACC8E}" presName="iconBgRect" presStyleLbl="bgShp" presStyleIdx="2" presStyleCnt="5"/>
      <dgm:spPr>
        <a:prstGeom prst="round2DiagRect">
          <a:avLst>
            <a:gd name="adj1" fmla="val 29727"/>
            <a:gd name="adj2" fmla="val 0"/>
          </a:avLst>
        </a:prstGeom>
      </dgm:spPr>
    </dgm:pt>
    <dgm:pt modelId="{262476FF-112A-4666-AEA0-0A05A22E853F}" type="pres">
      <dgm:prSet presAssocID="{1AC59685-5DD9-439A-A66B-AAE0E93ACC8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nnections"/>
        </a:ext>
      </dgm:extLst>
    </dgm:pt>
    <dgm:pt modelId="{5DD75B5F-8806-4509-8815-0E2C0E49A66A}" type="pres">
      <dgm:prSet presAssocID="{1AC59685-5DD9-439A-A66B-AAE0E93ACC8E}" presName="spaceRect" presStyleCnt="0"/>
      <dgm:spPr/>
    </dgm:pt>
    <dgm:pt modelId="{27B51AA6-9402-4AD3-841E-3428A414410B}" type="pres">
      <dgm:prSet presAssocID="{1AC59685-5DD9-439A-A66B-AAE0E93ACC8E}" presName="textRect" presStyleLbl="revTx" presStyleIdx="2" presStyleCnt="5">
        <dgm:presLayoutVars>
          <dgm:chMax val="1"/>
          <dgm:chPref val="1"/>
        </dgm:presLayoutVars>
      </dgm:prSet>
      <dgm:spPr/>
    </dgm:pt>
    <dgm:pt modelId="{FD03BD94-69D6-4A9D-A387-E403276007BF}" type="pres">
      <dgm:prSet presAssocID="{78A7EA53-AFEB-4281-BBD5-0D47F8AF608C}" presName="sibTrans" presStyleCnt="0"/>
      <dgm:spPr/>
    </dgm:pt>
    <dgm:pt modelId="{D1F43A16-3D6A-42AC-AC80-8DA7A6495DF5}" type="pres">
      <dgm:prSet presAssocID="{40E12976-47F1-43FC-BF47-95A701030D3A}" presName="compNode" presStyleCnt="0"/>
      <dgm:spPr/>
    </dgm:pt>
    <dgm:pt modelId="{A90043CA-A39E-480E-82CE-A2113DCFF835}" type="pres">
      <dgm:prSet presAssocID="{40E12976-47F1-43FC-BF47-95A701030D3A}" presName="iconBgRect" presStyleLbl="bgShp" presStyleIdx="3" presStyleCnt="5"/>
      <dgm:spPr>
        <a:prstGeom prst="round2DiagRect">
          <a:avLst>
            <a:gd name="adj1" fmla="val 29727"/>
            <a:gd name="adj2" fmla="val 0"/>
          </a:avLst>
        </a:prstGeom>
      </dgm:spPr>
    </dgm:pt>
    <dgm:pt modelId="{A76B6227-0164-423A-BC83-77923E2B083F}" type="pres">
      <dgm:prSet presAssocID="{40E12976-47F1-43FC-BF47-95A701030D3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2BB13E32-E7C1-45A9-B833-DA7B85C92075}" type="pres">
      <dgm:prSet presAssocID="{40E12976-47F1-43FC-BF47-95A701030D3A}" presName="spaceRect" presStyleCnt="0"/>
      <dgm:spPr/>
    </dgm:pt>
    <dgm:pt modelId="{0061F1EE-E0E1-49BE-B3BF-253D8EC832D8}" type="pres">
      <dgm:prSet presAssocID="{40E12976-47F1-43FC-BF47-95A701030D3A}" presName="textRect" presStyleLbl="revTx" presStyleIdx="3" presStyleCnt="5">
        <dgm:presLayoutVars>
          <dgm:chMax val="1"/>
          <dgm:chPref val="1"/>
        </dgm:presLayoutVars>
      </dgm:prSet>
      <dgm:spPr/>
    </dgm:pt>
    <dgm:pt modelId="{2AE5B2B6-C702-4C0C-BF0B-97DD6FDA9B26}" type="pres">
      <dgm:prSet presAssocID="{478629EB-8306-48AD-B483-ACDAC679EE60}" presName="sibTrans" presStyleCnt="0"/>
      <dgm:spPr/>
    </dgm:pt>
    <dgm:pt modelId="{AAE03A34-A564-43F3-84CA-CB1267CB9D4D}" type="pres">
      <dgm:prSet presAssocID="{73707728-3256-4427-A364-41473B02B5AF}" presName="compNode" presStyleCnt="0"/>
      <dgm:spPr/>
    </dgm:pt>
    <dgm:pt modelId="{AF69AEA6-65EE-4E52-9E7C-95D6E7DABC0E}" type="pres">
      <dgm:prSet presAssocID="{73707728-3256-4427-A364-41473B02B5AF}" presName="iconBgRect" presStyleLbl="bgShp" presStyleIdx="4" presStyleCnt="5"/>
      <dgm:spPr>
        <a:prstGeom prst="round2DiagRect">
          <a:avLst>
            <a:gd name="adj1" fmla="val 29727"/>
            <a:gd name="adj2" fmla="val 0"/>
          </a:avLst>
        </a:prstGeom>
      </dgm:spPr>
    </dgm:pt>
    <dgm:pt modelId="{B272F0A3-DDAF-4415-A467-AF461F8C9069}" type="pres">
      <dgm:prSet presAssocID="{73707728-3256-4427-A364-41473B02B5A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topwatch"/>
        </a:ext>
      </dgm:extLst>
    </dgm:pt>
    <dgm:pt modelId="{5B93A4E3-53FE-41CE-A66B-192300FCBEF4}" type="pres">
      <dgm:prSet presAssocID="{73707728-3256-4427-A364-41473B02B5AF}" presName="spaceRect" presStyleCnt="0"/>
      <dgm:spPr/>
    </dgm:pt>
    <dgm:pt modelId="{CDF0C966-FC30-4986-A7AA-8434054F39EB}" type="pres">
      <dgm:prSet presAssocID="{73707728-3256-4427-A364-41473B02B5AF}" presName="textRect" presStyleLbl="revTx" presStyleIdx="4" presStyleCnt="5">
        <dgm:presLayoutVars>
          <dgm:chMax val="1"/>
          <dgm:chPref val="1"/>
        </dgm:presLayoutVars>
      </dgm:prSet>
      <dgm:spPr/>
    </dgm:pt>
  </dgm:ptLst>
  <dgm:cxnLst>
    <dgm:cxn modelId="{C5DF7816-E54C-43E5-85D7-0343C2BFD8C8}" type="presOf" srcId="{73707728-3256-4427-A364-41473B02B5AF}" destId="{CDF0C966-FC30-4986-A7AA-8434054F39EB}" srcOrd="0" destOrd="0" presId="urn:microsoft.com/office/officeart/2018/5/layout/IconLeafLabelList"/>
    <dgm:cxn modelId="{05419635-1235-48DF-B2AD-3EDE25CCB0FB}" srcId="{7E532721-804D-44FA-9223-248975B29783}" destId="{40E12976-47F1-43FC-BF47-95A701030D3A}" srcOrd="3" destOrd="0" parTransId="{E3D8DD8E-C744-4E21-9FAF-476EEF8DACA6}" sibTransId="{478629EB-8306-48AD-B483-ACDAC679EE60}"/>
    <dgm:cxn modelId="{7910FD63-332C-4562-BC65-0AC73BA3EC92}" srcId="{7E532721-804D-44FA-9223-248975B29783}" destId="{1AC59685-5DD9-439A-A66B-AAE0E93ACC8E}" srcOrd="2" destOrd="0" parTransId="{E7CCB2E2-5508-4FEE-84AD-867C73A4BA95}" sibTransId="{78A7EA53-AFEB-4281-BBD5-0D47F8AF608C}"/>
    <dgm:cxn modelId="{CCB59672-84B7-4F7A-91C9-F694F198AEAA}" type="presOf" srcId="{40E12976-47F1-43FC-BF47-95A701030D3A}" destId="{0061F1EE-E0E1-49BE-B3BF-253D8EC832D8}" srcOrd="0" destOrd="0" presId="urn:microsoft.com/office/officeart/2018/5/layout/IconLeafLabelList"/>
    <dgm:cxn modelId="{C8233C79-A542-4AF6-8032-02D23CF4D344}" srcId="{7E532721-804D-44FA-9223-248975B29783}" destId="{73707728-3256-4427-A364-41473B02B5AF}" srcOrd="4" destOrd="0" parTransId="{FF0383DF-5AF8-4E84-A187-1AFC58CA4343}" sibTransId="{34A0A304-4A02-4D5B-9CB7-A372B6B2030A}"/>
    <dgm:cxn modelId="{A872FD7A-D6CD-4614-BBB5-DF090AC95774}" type="presOf" srcId="{7E532721-804D-44FA-9223-248975B29783}" destId="{4E544961-0D4E-4C07-817A-749C2C011422}" srcOrd="0" destOrd="0" presId="urn:microsoft.com/office/officeart/2018/5/layout/IconLeafLabelList"/>
    <dgm:cxn modelId="{59C9F983-4E04-4816-B4CD-C8A5EEEE7463}" srcId="{7E532721-804D-44FA-9223-248975B29783}" destId="{8822A196-13E5-4008-A475-3735BCCBCEBE}" srcOrd="1" destOrd="0" parTransId="{7938A78E-7D29-45BD-81CA-6D913621DF03}" sibTransId="{7215CCDF-3A89-4AC0-ACAF-2DDB9A734BC7}"/>
    <dgm:cxn modelId="{23C1E3B2-FBFB-4436-AF72-D9C20A5668FF}" type="presOf" srcId="{C8EF704A-6DDA-4641-9704-F5D4EC4DEBC0}" destId="{AEEDBF08-4B4B-4C6A-835A-494229D3170C}" srcOrd="0" destOrd="0" presId="urn:microsoft.com/office/officeart/2018/5/layout/IconLeafLabelList"/>
    <dgm:cxn modelId="{0557F8D1-AC14-4E5B-BFFA-E759774DB3A4}" srcId="{7E532721-804D-44FA-9223-248975B29783}" destId="{C8EF704A-6DDA-4641-9704-F5D4EC4DEBC0}" srcOrd="0" destOrd="0" parTransId="{369B2C67-B349-461E-925D-2EB40DA7ED04}" sibTransId="{FB7CA596-2FA0-4EAC-8706-CD0804F41F9C}"/>
    <dgm:cxn modelId="{BE7831DC-ECC7-446F-9AB1-303A5C23FFCD}" type="presOf" srcId="{1AC59685-5DD9-439A-A66B-AAE0E93ACC8E}" destId="{27B51AA6-9402-4AD3-841E-3428A414410B}" srcOrd="0" destOrd="0" presId="urn:microsoft.com/office/officeart/2018/5/layout/IconLeafLabelList"/>
    <dgm:cxn modelId="{2BFB3DE4-BC6D-42D8-BC7D-B14D0A7754E0}" type="presOf" srcId="{8822A196-13E5-4008-A475-3735BCCBCEBE}" destId="{0311CFDD-AB7B-48FA-8E1E-A1102FDBEDF8}" srcOrd="0" destOrd="0" presId="urn:microsoft.com/office/officeart/2018/5/layout/IconLeafLabelList"/>
    <dgm:cxn modelId="{F488C6D2-90E1-4794-B2A8-F3150B3C377C}" type="presParOf" srcId="{4E544961-0D4E-4C07-817A-749C2C011422}" destId="{6A3D1F2D-91CF-43A2-9226-288A28D7BF78}" srcOrd="0" destOrd="0" presId="urn:microsoft.com/office/officeart/2018/5/layout/IconLeafLabelList"/>
    <dgm:cxn modelId="{552DAFF0-729A-40A7-9167-D501089A4293}" type="presParOf" srcId="{6A3D1F2D-91CF-43A2-9226-288A28D7BF78}" destId="{F13EF867-D9ED-448C-B2C8-F04B556CDAF2}" srcOrd="0" destOrd="0" presId="urn:microsoft.com/office/officeart/2018/5/layout/IconLeafLabelList"/>
    <dgm:cxn modelId="{B3A4A73E-A4C6-4C36-8ECA-0E784A623BFA}" type="presParOf" srcId="{6A3D1F2D-91CF-43A2-9226-288A28D7BF78}" destId="{2253EDAA-444C-4062-8F48-47E68E024B7F}" srcOrd="1" destOrd="0" presId="urn:microsoft.com/office/officeart/2018/5/layout/IconLeafLabelList"/>
    <dgm:cxn modelId="{ED678C3A-8E30-4665-A275-70274D41C13F}" type="presParOf" srcId="{6A3D1F2D-91CF-43A2-9226-288A28D7BF78}" destId="{F59377C1-A80F-4BC5-90C5-9E6CB3146D76}" srcOrd="2" destOrd="0" presId="urn:microsoft.com/office/officeart/2018/5/layout/IconLeafLabelList"/>
    <dgm:cxn modelId="{F33BF05E-354A-4E39-AD05-F88684FB421C}" type="presParOf" srcId="{6A3D1F2D-91CF-43A2-9226-288A28D7BF78}" destId="{AEEDBF08-4B4B-4C6A-835A-494229D3170C}" srcOrd="3" destOrd="0" presId="urn:microsoft.com/office/officeart/2018/5/layout/IconLeafLabelList"/>
    <dgm:cxn modelId="{140CB7E2-70F3-4E90-9F28-0891E2ECA3AC}" type="presParOf" srcId="{4E544961-0D4E-4C07-817A-749C2C011422}" destId="{778964A3-4A97-4645-9998-C60DC4F9E098}" srcOrd="1" destOrd="0" presId="urn:microsoft.com/office/officeart/2018/5/layout/IconLeafLabelList"/>
    <dgm:cxn modelId="{0BC91BE8-C2C6-40B0-AACC-E59F4F85D001}" type="presParOf" srcId="{4E544961-0D4E-4C07-817A-749C2C011422}" destId="{3405789E-739E-4A42-9FE7-1C4BD330A905}" srcOrd="2" destOrd="0" presId="urn:microsoft.com/office/officeart/2018/5/layout/IconLeafLabelList"/>
    <dgm:cxn modelId="{12B9F187-4510-43BE-A38F-FFEF925391BC}" type="presParOf" srcId="{3405789E-739E-4A42-9FE7-1C4BD330A905}" destId="{0E476205-CDC7-4AD8-89DF-035032D317E3}" srcOrd="0" destOrd="0" presId="urn:microsoft.com/office/officeart/2018/5/layout/IconLeafLabelList"/>
    <dgm:cxn modelId="{10CD70E4-A2EB-4C77-B5FC-37A61B8C4AB0}" type="presParOf" srcId="{3405789E-739E-4A42-9FE7-1C4BD330A905}" destId="{1C0CAC2E-3D03-4D46-9763-94CBAFF98420}" srcOrd="1" destOrd="0" presId="urn:microsoft.com/office/officeart/2018/5/layout/IconLeafLabelList"/>
    <dgm:cxn modelId="{A52A5F45-5509-405D-9DA7-8FB8D72A6509}" type="presParOf" srcId="{3405789E-739E-4A42-9FE7-1C4BD330A905}" destId="{CAF6C22F-0667-4DDC-82A1-2A8FE4DD246D}" srcOrd="2" destOrd="0" presId="urn:microsoft.com/office/officeart/2018/5/layout/IconLeafLabelList"/>
    <dgm:cxn modelId="{7A741428-0411-40D4-8E8F-20D1AB4CF99A}" type="presParOf" srcId="{3405789E-739E-4A42-9FE7-1C4BD330A905}" destId="{0311CFDD-AB7B-48FA-8E1E-A1102FDBEDF8}" srcOrd="3" destOrd="0" presId="urn:microsoft.com/office/officeart/2018/5/layout/IconLeafLabelList"/>
    <dgm:cxn modelId="{5ED7AAF2-FB78-4924-9966-15D39258F317}" type="presParOf" srcId="{4E544961-0D4E-4C07-817A-749C2C011422}" destId="{85F9F44F-86FB-435D-A8A1-5EA0D726275C}" srcOrd="3" destOrd="0" presId="urn:microsoft.com/office/officeart/2018/5/layout/IconLeafLabelList"/>
    <dgm:cxn modelId="{5DDEEC0A-12F7-410D-8AD0-178C51E79584}" type="presParOf" srcId="{4E544961-0D4E-4C07-817A-749C2C011422}" destId="{D139490A-1026-4DF0-AF6B-B31934513557}" srcOrd="4" destOrd="0" presId="urn:microsoft.com/office/officeart/2018/5/layout/IconLeafLabelList"/>
    <dgm:cxn modelId="{5AE3E636-218D-4D2E-8540-58957E628F3D}" type="presParOf" srcId="{D139490A-1026-4DF0-AF6B-B31934513557}" destId="{FF3F1668-3762-401F-A088-CF58429184FE}" srcOrd="0" destOrd="0" presId="urn:microsoft.com/office/officeart/2018/5/layout/IconLeafLabelList"/>
    <dgm:cxn modelId="{0BD62BD5-557F-4E0E-B8FD-AA3D3AFE6133}" type="presParOf" srcId="{D139490A-1026-4DF0-AF6B-B31934513557}" destId="{262476FF-112A-4666-AEA0-0A05A22E853F}" srcOrd="1" destOrd="0" presId="urn:microsoft.com/office/officeart/2018/5/layout/IconLeafLabelList"/>
    <dgm:cxn modelId="{4E7E5DEC-CA92-4163-B728-276F61C95219}" type="presParOf" srcId="{D139490A-1026-4DF0-AF6B-B31934513557}" destId="{5DD75B5F-8806-4509-8815-0E2C0E49A66A}" srcOrd="2" destOrd="0" presId="urn:microsoft.com/office/officeart/2018/5/layout/IconLeafLabelList"/>
    <dgm:cxn modelId="{7F3A725D-47DA-4FD7-BFDF-57DCFB638574}" type="presParOf" srcId="{D139490A-1026-4DF0-AF6B-B31934513557}" destId="{27B51AA6-9402-4AD3-841E-3428A414410B}" srcOrd="3" destOrd="0" presId="urn:microsoft.com/office/officeart/2018/5/layout/IconLeafLabelList"/>
    <dgm:cxn modelId="{4A6689B9-C867-4197-9D49-49DED6D2E959}" type="presParOf" srcId="{4E544961-0D4E-4C07-817A-749C2C011422}" destId="{FD03BD94-69D6-4A9D-A387-E403276007BF}" srcOrd="5" destOrd="0" presId="urn:microsoft.com/office/officeart/2018/5/layout/IconLeafLabelList"/>
    <dgm:cxn modelId="{CA82B4C0-C9C6-4E4B-A258-8C3DBF838FFD}" type="presParOf" srcId="{4E544961-0D4E-4C07-817A-749C2C011422}" destId="{D1F43A16-3D6A-42AC-AC80-8DA7A6495DF5}" srcOrd="6" destOrd="0" presId="urn:microsoft.com/office/officeart/2018/5/layout/IconLeafLabelList"/>
    <dgm:cxn modelId="{48137498-E371-4D95-B58D-07C3A1060723}" type="presParOf" srcId="{D1F43A16-3D6A-42AC-AC80-8DA7A6495DF5}" destId="{A90043CA-A39E-480E-82CE-A2113DCFF835}" srcOrd="0" destOrd="0" presId="urn:microsoft.com/office/officeart/2018/5/layout/IconLeafLabelList"/>
    <dgm:cxn modelId="{9EA9A3FC-1A70-4384-8FC7-02D14CC77143}" type="presParOf" srcId="{D1F43A16-3D6A-42AC-AC80-8DA7A6495DF5}" destId="{A76B6227-0164-423A-BC83-77923E2B083F}" srcOrd="1" destOrd="0" presId="urn:microsoft.com/office/officeart/2018/5/layout/IconLeafLabelList"/>
    <dgm:cxn modelId="{FB8DCAE3-869B-4253-A7A5-220E9D75BB21}" type="presParOf" srcId="{D1F43A16-3D6A-42AC-AC80-8DA7A6495DF5}" destId="{2BB13E32-E7C1-45A9-B833-DA7B85C92075}" srcOrd="2" destOrd="0" presId="urn:microsoft.com/office/officeart/2018/5/layout/IconLeafLabelList"/>
    <dgm:cxn modelId="{2E0A37DA-A80D-4F1E-A7A3-5FA4B3738E0D}" type="presParOf" srcId="{D1F43A16-3D6A-42AC-AC80-8DA7A6495DF5}" destId="{0061F1EE-E0E1-49BE-B3BF-253D8EC832D8}" srcOrd="3" destOrd="0" presId="urn:microsoft.com/office/officeart/2018/5/layout/IconLeafLabelList"/>
    <dgm:cxn modelId="{75D6D9A5-A70D-435B-B3B2-A787757A0F9C}" type="presParOf" srcId="{4E544961-0D4E-4C07-817A-749C2C011422}" destId="{2AE5B2B6-C702-4C0C-BF0B-97DD6FDA9B26}" srcOrd="7" destOrd="0" presId="urn:microsoft.com/office/officeart/2018/5/layout/IconLeafLabelList"/>
    <dgm:cxn modelId="{ABCB6AD8-1FE7-4DA0-B786-6F67692AB124}" type="presParOf" srcId="{4E544961-0D4E-4C07-817A-749C2C011422}" destId="{AAE03A34-A564-43F3-84CA-CB1267CB9D4D}" srcOrd="8" destOrd="0" presId="urn:microsoft.com/office/officeart/2018/5/layout/IconLeafLabelList"/>
    <dgm:cxn modelId="{24C7C4DD-7250-4263-A679-C5A4A04C9F74}" type="presParOf" srcId="{AAE03A34-A564-43F3-84CA-CB1267CB9D4D}" destId="{AF69AEA6-65EE-4E52-9E7C-95D6E7DABC0E}" srcOrd="0" destOrd="0" presId="urn:microsoft.com/office/officeart/2018/5/layout/IconLeafLabelList"/>
    <dgm:cxn modelId="{2B9D1773-E9D9-4AB5-BA8D-9383CEC23495}" type="presParOf" srcId="{AAE03A34-A564-43F3-84CA-CB1267CB9D4D}" destId="{B272F0A3-DDAF-4415-A467-AF461F8C9069}" srcOrd="1" destOrd="0" presId="urn:microsoft.com/office/officeart/2018/5/layout/IconLeafLabelList"/>
    <dgm:cxn modelId="{F41705A8-09E9-4930-9F09-040334FAB404}" type="presParOf" srcId="{AAE03A34-A564-43F3-84CA-CB1267CB9D4D}" destId="{5B93A4E3-53FE-41CE-A66B-192300FCBEF4}" srcOrd="2" destOrd="0" presId="urn:microsoft.com/office/officeart/2018/5/layout/IconLeafLabelList"/>
    <dgm:cxn modelId="{F4219958-0DFC-4847-94D6-A61D9DB8988A}" type="presParOf" srcId="{AAE03A34-A564-43F3-84CA-CB1267CB9D4D}" destId="{CDF0C966-FC30-4986-A7AA-8434054F39E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887E035-2002-4461-90DC-F87FE4CDBDD5}"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DC4C9C14-F5FB-445F-9F69-AFFB336A09C1}">
      <dgm:prSet custT="1"/>
      <dgm:spPr/>
      <dgm:t>
        <a:bodyPr/>
        <a:lstStyle/>
        <a:p>
          <a:r>
            <a:rPr lang="en-US" sz="1600">
              <a:latin typeface="Times New Roman" panose="02020603050405020304" pitchFamily="18" charset="0"/>
              <a:cs typeface="Times New Roman" panose="02020603050405020304" pitchFamily="18" charset="0"/>
            </a:rPr>
            <a:t>Global partnerships are important in intercultural communication.</a:t>
          </a:r>
        </a:p>
      </dgm:t>
    </dgm:pt>
    <dgm:pt modelId="{C799AD29-F620-4AC6-8AE8-A3A1288EE5C5}" type="parTrans" cxnId="{71DC34F2-42A5-410B-A89F-7801B8EE0AD8}">
      <dgm:prSet/>
      <dgm:spPr/>
      <dgm:t>
        <a:bodyPr/>
        <a:lstStyle/>
        <a:p>
          <a:endParaRPr lang="en-US" sz="1600">
            <a:latin typeface="Times New Roman" panose="02020603050405020304" pitchFamily="18" charset="0"/>
            <a:cs typeface="Times New Roman" panose="02020603050405020304" pitchFamily="18" charset="0"/>
          </a:endParaRPr>
        </a:p>
      </dgm:t>
    </dgm:pt>
    <dgm:pt modelId="{5DCBDE7D-C5AD-447E-AE01-F0102858EC35}" type="sibTrans" cxnId="{71DC34F2-42A5-410B-A89F-7801B8EE0AD8}">
      <dgm:prSet custT="1"/>
      <dgm:spPr/>
      <dgm:t>
        <a:bodyPr/>
        <a:lstStyle/>
        <a:p>
          <a:endParaRPr lang="en-US" sz="1600">
            <a:latin typeface="Times New Roman" panose="02020603050405020304" pitchFamily="18" charset="0"/>
            <a:cs typeface="Times New Roman" panose="02020603050405020304" pitchFamily="18" charset="0"/>
          </a:endParaRPr>
        </a:p>
      </dgm:t>
    </dgm:pt>
    <dgm:pt modelId="{E772076A-918F-43AF-A397-9D0C5E2C8C8B}">
      <dgm:prSet custT="1"/>
      <dgm:spPr/>
      <dgm:t>
        <a:bodyPr/>
        <a:lstStyle/>
        <a:p>
          <a:r>
            <a:rPr lang="en-US" sz="1600" dirty="0">
              <a:latin typeface="Times New Roman" panose="02020603050405020304" pitchFamily="18" charset="0"/>
              <a:cs typeface="Times New Roman" panose="02020603050405020304" pitchFamily="18" charset="0"/>
            </a:rPr>
            <a:t>The effect of the UK on negotiating with China is cultural.</a:t>
          </a:r>
        </a:p>
      </dgm:t>
    </dgm:pt>
    <dgm:pt modelId="{A55ADA98-2639-418F-B698-98D8AC93A2A6}" type="parTrans" cxnId="{E4E03490-3794-453B-85D1-C0B59970E85A}">
      <dgm:prSet/>
      <dgm:spPr/>
      <dgm:t>
        <a:bodyPr/>
        <a:lstStyle/>
        <a:p>
          <a:endParaRPr lang="en-US" sz="1600">
            <a:latin typeface="Times New Roman" panose="02020603050405020304" pitchFamily="18" charset="0"/>
            <a:cs typeface="Times New Roman" panose="02020603050405020304" pitchFamily="18" charset="0"/>
          </a:endParaRPr>
        </a:p>
      </dgm:t>
    </dgm:pt>
    <dgm:pt modelId="{90ED7131-89AC-413E-B770-C8AD46F464A8}" type="sibTrans" cxnId="{E4E03490-3794-453B-85D1-C0B59970E85A}">
      <dgm:prSet custT="1"/>
      <dgm:spPr/>
      <dgm:t>
        <a:bodyPr/>
        <a:lstStyle/>
        <a:p>
          <a:endParaRPr lang="en-US" sz="1600">
            <a:latin typeface="Times New Roman" panose="02020603050405020304" pitchFamily="18" charset="0"/>
            <a:cs typeface="Times New Roman" panose="02020603050405020304" pitchFamily="18" charset="0"/>
          </a:endParaRPr>
        </a:p>
      </dgm:t>
    </dgm:pt>
    <dgm:pt modelId="{A60B25A5-CB3E-4303-B314-28F1D3A6F100}">
      <dgm:prSet custT="1"/>
      <dgm:spPr/>
      <dgm:t>
        <a:bodyPr/>
        <a:lstStyle/>
        <a:p>
          <a:r>
            <a:rPr lang="en-US" sz="1600">
              <a:latin typeface="Times New Roman" panose="02020603050405020304" pitchFamily="18" charset="0"/>
              <a:cs typeface="Times New Roman" panose="02020603050405020304" pitchFamily="18" charset="0"/>
            </a:rPr>
            <a:t>The theory proposed by Hofstede is used to explain cultural behaviour.</a:t>
          </a:r>
        </a:p>
      </dgm:t>
    </dgm:pt>
    <dgm:pt modelId="{37C358A4-DF0E-4765-B68D-AF0E1BBEAE74}" type="parTrans" cxnId="{443E2C4B-7B6F-4EEA-B159-3A5CDB65D06C}">
      <dgm:prSet/>
      <dgm:spPr/>
      <dgm:t>
        <a:bodyPr/>
        <a:lstStyle/>
        <a:p>
          <a:endParaRPr lang="en-US" sz="1600">
            <a:latin typeface="Times New Roman" panose="02020603050405020304" pitchFamily="18" charset="0"/>
            <a:cs typeface="Times New Roman" panose="02020603050405020304" pitchFamily="18" charset="0"/>
          </a:endParaRPr>
        </a:p>
      </dgm:t>
    </dgm:pt>
    <dgm:pt modelId="{1C3A3335-B256-4DF5-BF44-70C69991A873}" type="sibTrans" cxnId="{443E2C4B-7B6F-4EEA-B159-3A5CDB65D06C}">
      <dgm:prSet custT="1"/>
      <dgm:spPr/>
      <dgm:t>
        <a:bodyPr/>
        <a:lstStyle/>
        <a:p>
          <a:endParaRPr lang="en-US" sz="1600">
            <a:latin typeface="Times New Roman" panose="02020603050405020304" pitchFamily="18" charset="0"/>
            <a:cs typeface="Times New Roman" panose="02020603050405020304" pitchFamily="18" charset="0"/>
          </a:endParaRPr>
        </a:p>
      </dgm:t>
    </dgm:pt>
    <dgm:pt modelId="{BDD4DE98-29D7-47D9-8A35-A1478CF80588}">
      <dgm:prSet custT="1"/>
      <dgm:spPr/>
      <dgm:t>
        <a:bodyPr/>
        <a:lstStyle/>
        <a:p>
          <a:r>
            <a:rPr lang="en-US" sz="1600">
              <a:latin typeface="Times New Roman" panose="02020603050405020304" pitchFamily="18" charset="0"/>
              <a:cs typeface="Times New Roman" panose="02020603050405020304" pitchFamily="18" charset="0"/>
            </a:rPr>
            <a:t>Misunderstanding is minimized by cultural awareness.</a:t>
          </a:r>
        </a:p>
      </dgm:t>
    </dgm:pt>
    <dgm:pt modelId="{426D629F-6105-412C-BBD2-0C43A881C050}" type="parTrans" cxnId="{7A4B7945-B0DD-4E0E-A628-DB52F0540897}">
      <dgm:prSet/>
      <dgm:spPr/>
      <dgm:t>
        <a:bodyPr/>
        <a:lstStyle/>
        <a:p>
          <a:endParaRPr lang="en-US" sz="1600">
            <a:latin typeface="Times New Roman" panose="02020603050405020304" pitchFamily="18" charset="0"/>
            <a:cs typeface="Times New Roman" panose="02020603050405020304" pitchFamily="18" charset="0"/>
          </a:endParaRPr>
        </a:p>
      </dgm:t>
    </dgm:pt>
    <dgm:pt modelId="{A40528D0-5A80-41AA-9DB8-5EB644033442}" type="sibTrans" cxnId="{7A4B7945-B0DD-4E0E-A628-DB52F0540897}">
      <dgm:prSet custT="1"/>
      <dgm:spPr/>
      <dgm:t>
        <a:bodyPr/>
        <a:lstStyle/>
        <a:p>
          <a:endParaRPr lang="en-US" sz="1600">
            <a:latin typeface="Times New Roman" panose="02020603050405020304" pitchFamily="18" charset="0"/>
            <a:cs typeface="Times New Roman" panose="02020603050405020304" pitchFamily="18" charset="0"/>
          </a:endParaRPr>
        </a:p>
      </dgm:t>
    </dgm:pt>
    <dgm:pt modelId="{84D977FC-0E81-48F4-9E8B-115081E1B36F}">
      <dgm:prSet custT="1"/>
      <dgm:spPr/>
      <dgm:t>
        <a:bodyPr/>
        <a:lstStyle/>
        <a:p>
          <a:r>
            <a:rPr lang="en-US" sz="1600">
              <a:latin typeface="Times New Roman" panose="02020603050405020304" pitchFamily="18" charset="0"/>
              <a:cs typeface="Times New Roman" panose="02020603050405020304" pitchFamily="18" charset="0"/>
            </a:rPr>
            <a:t>Rolls-Royce is able to develop closer international alliances.</a:t>
          </a:r>
        </a:p>
      </dgm:t>
    </dgm:pt>
    <dgm:pt modelId="{B6E4DDFD-E664-4603-8FF6-3ED55C506B86}" type="parTrans" cxnId="{C58693F1-757E-4632-8DBB-D4DC6626143C}">
      <dgm:prSet/>
      <dgm:spPr/>
      <dgm:t>
        <a:bodyPr/>
        <a:lstStyle/>
        <a:p>
          <a:endParaRPr lang="en-US" sz="1600">
            <a:latin typeface="Times New Roman" panose="02020603050405020304" pitchFamily="18" charset="0"/>
            <a:cs typeface="Times New Roman" panose="02020603050405020304" pitchFamily="18" charset="0"/>
          </a:endParaRPr>
        </a:p>
      </dgm:t>
    </dgm:pt>
    <dgm:pt modelId="{693334A6-8F8C-4E5D-8533-645D213CEDBC}" type="sibTrans" cxnId="{C58693F1-757E-4632-8DBB-D4DC6626143C}">
      <dgm:prSet/>
      <dgm:spPr/>
      <dgm:t>
        <a:bodyPr/>
        <a:lstStyle/>
        <a:p>
          <a:endParaRPr lang="en-US" sz="1600">
            <a:latin typeface="Times New Roman" panose="02020603050405020304" pitchFamily="18" charset="0"/>
            <a:cs typeface="Times New Roman" panose="02020603050405020304" pitchFamily="18" charset="0"/>
          </a:endParaRPr>
        </a:p>
      </dgm:t>
    </dgm:pt>
    <dgm:pt modelId="{640B9E3A-A157-4C1F-87B8-6FCF9DCE9414}" type="pres">
      <dgm:prSet presAssocID="{F887E035-2002-4461-90DC-F87FE4CDBDD5}" presName="outerComposite" presStyleCnt="0">
        <dgm:presLayoutVars>
          <dgm:chMax val="5"/>
          <dgm:dir/>
          <dgm:resizeHandles val="exact"/>
        </dgm:presLayoutVars>
      </dgm:prSet>
      <dgm:spPr/>
    </dgm:pt>
    <dgm:pt modelId="{70A5BAC8-BB76-4565-A202-67D726AE7629}" type="pres">
      <dgm:prSet presAssocID="{F887E035-2002-4461-90DC-F87FE4CDBDD5}" presName="dummyMaxCanvas" presStyleCnt="0">
        <dgm:presLayoutVars/>
      </dgm:prSet>
      <dgm:spPr/>
    </dgm:pt>
    <dgm:pt modelId="{7F1C0392-1535-43D4-93B4-E7BABFB9125C}" type="pres">
      <dgm:prSet presAssocID="{F887E035-2002-4461-90DC-F87FE4CDBDD5}" presName="FiveNodes_1" presStyleLbl="node1" presStyleIdx="0" presStyleCnt="5">
        <dgm:presLayoutVars>
          <dgm:bulletEnabled val="1"/>
        </dgm:presLayoutVars>
      </dgm:prSet>
      <dgm:spPr/>
    </dgm:pt>
    <dgm:pt modelId="{7DF8DDA8-0DC5-4755-A4A3-EA9644EDB4B1}" type="pres">
      <dgm:prSet presAssocID="{F887E035-2002-4461-90DC-F87FE4CDBDD5}" presName="FiveNodes_2" presStyleLbl="node1" presStyleIdx="1" presStyleCnt="5">
        <dgm:presLayoutVars>
          <dgm:bulletEnabled val="1"/>
        </dgm:presLayoutVars>
      </dgm:prSet>
      <dgm:spPr/>
    </dgm:pt>
    <dgm:pt modelId="{3103EFF5-F4F4-4796-A900-0B28A60343FB}" type="pres">
      <dgm:prSet presAssocID="{F887E035-2002-4461-90DC-F87FE4CDBDD5}" presName="FiveNodes_3" presStyleLbl="node1" presStyleIdx="2" presStyleCnt="5">
        <dgm:presLayoutVars>
          <dgm:bulletEnabled val="1"/>
        </dgm:presLayoutVars>
      </dgm:prSet>
      <dgm:spPr/>
    </dgm:pt>
    <dgm:pt modelId="{E308CDF9-F43E-45A2-9021-DB041C5ED2C2}" type="pres">
      <dgm:prSet presAssocID="{F887E035-2002-4461-90DC-F87FE4CDBDD5}" presName="FiveNodes_4" presStyleLbl="node1" presStyleIdx="3" presStyleCnt="5">
        <dgm:presLayoutVars>
          <dgm:bulletEnabled val="1"/>
        </dgm:presLayoutVars>
      </dgm:prSet>
      <dgm:spPr/>
    </dgm:pt>
    <dgm:pt modelId="{68AC2DC4-5969-4995-972F-18D448CBB54C}" type="pres">
      <dgm:prSet presAssocID="{F887E035-2002-4461-90DC-F87FE4CDBDD5}" presName="FiveNodes_5" presStyleLbl="node1" presStyleIdx="4" presStyleCnt="5">
        <dgm:presLayoutVars>
          <dgm:bulletEnabled val="1"/>
        </dgm:presLayoutVars>
      </dgm:prSet>
      <dgm:spPr/>
    </dgm:pt>
    <dgm:pt modelId="{2F705BC7-51E9-433D-9BB7-262B8ADA4A06}" type="pres">
      <dgm:prSet presAssocID="{F887E035-2002-4461-90DC-F87FE4CDBDD5}" presName="FiveConn_1-2" presStyleLbl="fgAccFollowNode1" presStyleIdx="0" presStyleCnt="4">
        <dgm:presLayoutVars>
          <dgm:bulletEnabled val="1"/>
        </dgm:presLayoutVars>
      </dgm:prSet>
      <dgm:spPr/>
    </dgm:pt>
    <dgm:pt modelId="{25912207-0118-47BC-B57F-C4293F5114AA}" type="pres">
      <dgm:prSet presAssocID="{F887E035-2002-4461-90DC-F87FE4CDBDD5}" presName="FiveConn_2-3" presStyleLbl="fgAccFollowNode1" presStyleIdx="1" presStyleCnt="4">
        <dgm:presLayoutVars>
          <dgm:bulletEnabled val="1"/>
        </dgm:presLayoutVars>
      </dgm:prSet>
      <dgm:spPr/>
    </dgm:pt>
    <dgm:pt modelId="{BB7EF2CA-0B10-4505-B19B-641C49DDF983}" type="pres">
      <dgm:prSet presAssocID="{F887E035-2002-4461-90DC-F87FE4CDBDD5}" presName="FiveConn_3-4" presStyleLbl="fgAccFollowNode1" presStyleIdx="2" presStyleCnt="4">
        <dgm:presLayoutVars>
          <dgm:bulletEnabled val="1"/>
        </dgm:presLayoutVars>
      </dgm:prSet>
      <dgm:spPr/>
    </dgm:pt>
    <dgm:pt modelId="{801EDD65-E99A-4F61-8CD6-AD70EFFD0919}" type="pres">
      <dgm:prSet presAssocID="{F887E035-2002-4461-90DC-F87FE4CDBDD5}" presName="FiveConn_4-5" presStyleLbl="fgAccFollowNode1" presStyleIdx="3" presStyleCnt="4">
        <dgm:presLayoutVars>
          <dgm:bulletEnabled val="1"/>
        </dgm:presLayoutVars>
      </dgm:prSet>
      <dgm:spPr/>
    </dgm:pt>
    <dgm:pt modelId="{F7752BCE-8079-46E0-B88B-FCD4F2E32074}" type="pres">
      <dgm:prSet presAssocID="{F887E035-2002-4461-90DC-F87FE4CDBDD5}" presName="FiveNodes_1_text" presStyleLbl="node1" presStyleIdx="4" presStyleCnt="5">
        <dgm:presLayoutVars>
          <dgm:bulletEnabled val="1"/>
        </dgm:presLayoutVars>
      </dgm:prSet>
      <dgm:spPr/>
    </dgm:pt>
    <dgm:pt modelId="{1DB1B721-97C2-4D39-8393-45FF4950F982}" type="pres">
      <dgm:prSet presAssocID="{F887E035-2002-4461-90DC-F87FE4CDBDD5}" presName="FiveNodes_2_text" presStyleLbl="node1" presStyleIdx="4" presStyleCnt="5">
        <dgm:presLayoutVars>
          <dgm:bulletEnabled val="1"/>
        </dgm:presLayoutVars>
      </dgm:prSet>
      <dgm:spPr/>
    </dgm:pt>
    <dgm:pt modelId="{57FBAFE8-2803-4FC0-BFE1-9EA8A10EF94B}" type="pres">
      <dgm:prSet presAssocID="{F887E035-2002-4461-90DC-F87FE4CDBDD5}" presName="FiveNodes_3_text" presStyleLbl="node1" presStyleIdx="4" presStyleCnt="5">
        <dgm:presLayoutVars>
          <dgm:bulletEnabled val="1"/>
        </dgm:presLayoutVars>
      </dgm:prSet>
      <dgm:spPr/>
    </dgm:pt>
    <dgm:pt modelId="{CD44DF42-F10D-49E9-B5D6-A90EDA5C661B}" type="pres">
      <dgm:prSet presAssocID="{F887E035-2002-4461-90DC-F87FE4CDBDD5}" presName="FiveNodes_4_text" presStyleLbl="node1" presStyleIdx="4" presStyleCnt="5">
        <dgm:presLayoutVars>
          <dgm:bulletEnabled val="1"/>
        </dgm:presLayoutVars>
      </dgm:prSet>
      <dgm:spPr/>
    </dgm:pt>
    <dgm:pt modelId="{05BDE41D-4093-4D3C-8952-6AFDD5A0CF60}" type="pres">
      <dgm:prSet presAssocID="{F887E035-2002-4461-90DC-F87FE4CDBDD5}" presName="FiveNodes_5_text" presStyleLbl="node1" presStyleIdx="4" presStyleCnt="5">
        <dgm:presLayoutVars>
          <dgm:bulletEnabled val="1"/>
        </dgm:presLayoutVars>
      </dgm:prSet>
      <dgm:spPr/>
    </dgm:pt>
  </dgm:ptLst>
  <dgm:cxnLst>
    <dgm:cxn modelId="{27B4EB0F-E095-42DD-B7D4-CC657F37EFAE}" type="presOf" srcId="{BDD4DE98-29D7-47D9-8A35-A1478CF80588}" destId="{CD44DF42-F10D-49E9-B5D6-A90EDA5C661B}" srcOrd="1" destOrd="0" presId="urn:microsoft.com/office/officeart/2005/8/layout/vProcess5"/>
    <dgm:cxn modelId="{62B65B10-C1BE-4BF4-B900-5C190895675D}" type="presOf" srcId="{90ED7131-89AC-413E-B770-C8AD46F464A8}" destId="{25912207-0118-47BC-B57F-C4293F5114AA}" srcOrd="0" destOrd="0" presId="urn:microsoft.com/office/officeart/2005/8/layout/vProcess5"/>
    <dgm:cxn modelId="{D3611615-EBE5-4D5B-84E8-63273892ADD0}" type="presOf" srcId="{84D977FC-0E81-48F4-9E8B-115081E1B36F}" destId="{05BDE41D-4093-4D3C-8952-6AFDD5A0CF60}" srcOrd="1" destOrd="0" presId="urn:microsoft.com/office/officeart/2005/8/layout/vProcess5"/>
    <dgm:cxn modelId="{A3471D2F-3BAF-4A0F-878D-BD21D31AA2D7}" type="presOf" srcId="{A60B25A5-CB3E-4303-B314-28F1D3A6F100}" destId="{57FBAFE8-2803-4FC0-BFE1-9EA8A10EF94B}" srcOrd="1" destOrd="0" presId="urn:microsoft.com/office/officeart/2005/8/layout/vProcess5"/>
    <dgm:cxn modelId="{B4868543-CC02-436F-A32E-105D0A2ADB5C}" type="presOf" srcId="{DC4C9C14-F5FB-445F-9F69-AFFB336A09C1}" destId="{F7752BCE-8079-46E0-B88B-FCD4F2E32074}" srcOrd="1" destOrd="0" presId="urn:microsoft.com/office/officeart/2005/8/layout/vProcess5"/>
    <dgm:cxn modelId="{7A4B7945-B0DD-4E0E-A628-DB52F0540897}" srcId="{F887E035-2002-4461-90DC-F87FE4CDBDD5}" destId="{BDD4DE98-29D7-47D9-8A35-A1478CF80588}" srcOrd="3" destOrd="0" parTransId="{426D629F-6105-412C-BBD2-0C43A881C050}" sibTransId="{A40528D0-5A80-41AA-9DB8-5EB644033442}"/>
    <dgm:cxn modelId="{72B7D947-038E-4DE3-A3AE-EBB7A28C2004}" type="presOf" srcId="{BDD4DE98-29D7-47D9-8A35-A1478CF80588}" destId="{E308CDF9-F43E-45A2-9021-DB041C5ED2C2}" srcOrd="0" destOrd="0" presId="urn:microsoft.com/office/officeart/2005/8/layout/vProcess5"/>
    <dgm:cxn modelId="{443E2C4B-7B6F-4EEA-B159-3A5CDB65D06C}" srcId="{F887E035-2002-4461-90DC-F87FE4CDBDD5}" destId="{A60B25A5-CB3E-4303-B314-28F1D3A6F100}" srcOrd="2" destOrd="0" parTransId="{37C358A4-DF0E-4765-B68D-AF0E1BBEAE74}" sibTransId="{1C3A3335-B256-4DF5-BF44-70C69991A873}"/>
    <dgm:cxn modelId="{612DDD6D-EDE2-4D7C-9E22-12F46A06F5E0}" type="presOf" srcId="{5DCBDE7D-C5AD-447E-AE01-F0102858EC35}" destId="{2F705BC7-51E9-433D-9BB7-262B8ADA4A06}" srcOrd="0" destOrd="0" presId="urn:microsoft.com/office/officeart/2005/8/layout/vProcess5"/>
    <dgm:cxn modelId="{E5D78955-720B-4AA7-8636-55FDB457FF13}" type="presOf" srcId="{1C3A3335-B256-4DF5-BF44-70C69991A873}" destId="{BB7EF2CA-0B10-4505-B19B-641C49DDF983}" srcOrd="0" destOrd="0" presId="urn:microsoft.com/office/officeart/2005/8/layout/vProcess5"/>
    <dgm:cxn modelId="{0B827781-2D38-4DDE-83FA-DF79BF3A38B7}" type="presOf" srcId="{E772076A-918F-43AF-A397-9D0C5E2C8C8B}" destId="{1DB1B721-97C2-4D39-8393-45FF4950F982}" srcOrd="1" destOrd="0" presId="urn:microsoft.com/office/officeart/2005/8/layout/vProcess5"/>
    <dgm:cxn modelId="{E4E03490-3794-453B-85D1-C0B59970E85A}" srcId="{F887E035-2002-4461-90DC-F87FE4CDBDD5}" destId="{E772076A-918F-43AF-A397-9D0C5E2C8C8B}" srcOrd="1" destOrd="0" parTransId="{A55ADA98-2639-418F-B698-98D8AC93A2A6}" sibTransId="{90ED7131-89AC-413E-B770-C8AD46F464A8}"/>
    <dgm:cxn modelId="{31D7A395-3FD5-4C11-9755-2F17739621F1}" type="presOf" srcId="{A40528D0-5A80-41AA-9DB8-5EB644033442}" destId="{801EDD65-E99A-4F61-8CD6-AD70EFFD0919}" srcOrd="0" destOrd="0" presId="urn:microsoft.com/office/officeart/2005/8/layout/vProcess5"/>
    <dgm:cxn modelId="{1192ABC2-37AC-455A-8026-4D2552229E7E}" type="presOf" srcId="{DC4C9C14-F5FB-445F-9F69-AFFB336A09C1}" destId="{7F1C0392-1535-43D4-93B4-E7BABFB9125C}" srcOrd="0" destOrd="0" presId="urn:microsoft.com/office/officeart/2005/8/layout/vProcess5"/>
    <dgm:cxn modelId="{DDE3ADC6-E7FA-44F2-8A25-FADBE90851EC}" type="presOf" srcId="{E772076A-918F-43AF-A397-9D0C5E2C8C8B}" destId="{7DF8DDA8-0DC5-4755-A4A3-EA9644EDB4B1}" srcOrd="0" destOrd="0" presId="urn:microsoft.com/office/officeart/2005/8/layout/vProcess5"/>
    <dgm:cxn modelId="{4E44A2C8-5E9E-4699-A067-D3E81EA26FBA}" type="presOf" srcId="{F887E035-2002-4461-90DC-F87FE4CDBDD5}" destId="{640B9E3A-A157-4C1F-87B8-6FCF9DCE9414}" srcOrd="0" destOrd="0" presId="urn:microsoft.com/office/officeart/2005/8/layout/vProcess5"/>
    <dgm:cxn modelId="{F3D910D1-2441-4EB1-8C21-4141C54D5421}" type="presOf" srcId="{A60B25A5-CB3E-4303-B314-28F1D3A6F100}" destId="{3103EFF5-F4F4-4796-A900-0B28A60343FB}" srcOrd="0" destOrd="0" presId="urn:microsoft.com/office/officeart/2005/8/layout/vProcess5"/>
    <dgm:cxn modelId="{C58693F1-757E-4632-8DBB-D4DC6626143C}" srcId="{F887E035-2002-4461-90DC-F87FE4CDBDD5}" destId="{84D977FC-0E81-48F4-9E8B-115081E1B36F}" srcOrd="4" destOrd="0" parTransId="{B6E4DDFD-E664-4603-8FF6-3ED55C506B86}" sibTransId="{693334A6-8F8C-4E5D-8533-645D213CEDBC}"/>
    <dgm:cxn modelId="{71DC34F2-42A5-410B-A89F-7801B8EE0AD8}" srcId="{F887E035-2002-4461-90DC-F87FE4CDBDD5}" destId="{DC4C9C14-F5FB-445F-9F69-AFFB336A09C1}" srcOrd="0" destOrd="0" parTransId="{C799AD29-F620-4AC6-8AE8-A3A1288EE5C5}" sibTransId="{5DCBDE7D-C5AD-447E-AE01-F0102858EC35}"/>
    <dgm:cxn modelId="{7DDEDEF5-B973-4452-9B9A-3D2EE24C4B1D}" type="presOf" srcId="{84D977FC-0E81-48F4-9E8B-115081E1B36F}" destId="{68AC2DC4-5969-4995-972F-18D448CBB54C}" srcOrd="0" destOrd="0" presId="urn:microsoft.com/office/officeart/2005/8/layout/vProcess5"/>
    <dgm:cxn modelId="{6D20B86E-596A-4832-82EC-164D70B2637F}" type="presParOf" srcId="{640B9E3A-A157-4C1F-87B8-6FCF9DCE9414}" destId="{70A5BAC8-BB76-4565-A202-67D726AE7629}" srcOrd="0" destOrd="0" presId="urn:microsoft.com/office/officeart/2005/8/layout/vProcess5"/>
    <dgm:cxn modelId="{48CE5F29-281A-4708-8AE1-0ABA66696FFA}" type="presParOf" srcId="{640B9E3A-A157-4C1F-87B8-6FCF9DCE9414}" destId="{7F1C0392-1535-43D4-93B4-E7BABFB9125C}" srcOrd="1" destOrd="0" presId="urn:microsoft.com/office/officeart/2005/8/layout/vProcess5"/>
    <dgm:cxn modelId="{4EEAAF12-B594-4797-A01D-62C9CD06AE67}" type="presParOf" srcId="{640B9E3A-A157-4C1F-87B8-6FCF9DCE9414}" destId="{7DF8DDA8-0DC5-4755-A4A3-EA9644EDB4B1}" srcOrd="2" destOrd="0" presId="urn:microsoft.com/office/officeart/2005/8/layout/vProcess5"/>
    <dgm:cxn modelId="{5A5B6608-FE8A-4414-8F56-5D2C4199C0F1}" type="presParOf" srcId="{640B9E3A-A157-4C1F-87B8-6FCF9DCE9414}" destId="{3103EFF5-F4F4-4796-A900-0B28A60343FB}" srcOrd="3" destOrd="0" presId="urn:microsoft.com/office/officeart/2005/8/layout/vProcess5"/>
    <dgm:cxn modelId="{6B4AF1F7-FFAE-4318-B3DD-8E8A341ED7EA}" type="presParOf" srcId="{640B9E3A-A157-4C1F-87B8-6FCF9DCE9414}" destId="{E308CDF9-F43E-45A2-9021-DB041C5ED2C2}" srcOrd="4" destOrd="0" presId="urn:microsoft.com/office/officeart/2005/8/layout/vProcess5"/>
    <dgm:cxn modelId="{DB9CC5FD-ED55-4C2F-A6FC-29BEA597B143}" type="presParOf" srcId="{640B9E3A-A157-4C1F-87B8-6FCF9DCE9414}" destId="{68AC2DC4-5969-4995-972F-18D448CBB54C}" srcOrd="5" destOrd="0" presId="urn:microsoft.com/office/officeart/2005/8/layout/vProcess5"/>
    <dgm:cxn modelId="{09746FD7-11FB-4F4F-AD8C-40EEF41FB365}" type="presParOf" srcId="{640B9E3A-A157-4C1F-87B8-6FCF9DCE9414}" destId="{2F705BC7-51E9-433D-9BB7-262B8ADA4A06}" srcOrd="6" destOrd="0" presId="urn:microsoft.com/office/officeart/2005/8/layout/vProcess5"/>
    <dgm:cxn modelId="{568677D9-C64B-46E6-B478-5ED76AA78EDC}" type="presParOf" srcId="{640B9E3A-A157-4C1F-87B8-6FCF9DCE9414}" destId="{25912207-0118-47BC-B57F-C4293F5114AA}" srcOrd="7" destOrd="0" presId="urn:microsoft.com/office/officeart/2005/8/layout/vProcess5"/>
    <dgm:cxn modelId="{18B08F7F-8B9A-4B50-A576-368E9A1BEC86}" type="presParOf" srcId="{640B9E3A-A157-4C1F-87B8-6FCF9DCE9414}" destId="{BB7EF2CA-0B10-4505-B19B-641C49DDF983}" srcOrd="8" destOrd="0" presId="urn:microsoft.com/office/officeart/2005/8/layout/vProcess5"/>
    <dgm:cxn modelId="{C33DD05A-FB2E-4EFC-837B-84EA9F822939}" type="presParOf" srcId="{640B9E3A-A157-4C1F-87B8-6FCF9DCE9414}" destId="{801EDD65-E99A-4F61-8CD6-AD70EFFD0919}" srcOrd="9" destOrd="0" presId="urn:microsoft.com/office/officeart/2005/8/layout/vProcess5"/>
    <dgm:cxn modelId="{B7668F0F-60DD-418C-B2BF-289A2142D95A}" type="presParOf" srcId="{640B9E3A-A157-4C1F-87B8-6FCF9DCE9414}" destId="{F7752BCE-8079-46E0-B88B-FCD4F2E32074}" srcOrd="10" destOrd="0" presId="urn:microsoft.com/office/officeart/2005/8/layout/vProcess5"/>
    <dgm:cxn modelId="{0E0C2DC9-E259-4C03-B495-D2494ADA200C}" type="presParOf" srcId="{640B9E3A-A157-4C1F-87B8-6FCF9DCE9414}" destId="{1DB1B721-97C2-4D39-8393-45FF4950F982}" srcOrd="11" destOrd="0" presId="urn:microsoft.com/office/officeart/2005/8/layout/vProcess5"/>
    <dgm:cxn modelId="{513366F1-63C5-4662-A8CA-973C57C6B2AF}" type="presParOf" srcId="{640B9E3A-A157-4C1F-87B8-6FCF9DCE9414}" destId="{57FBAFE8-2803-4FC0-BFE1-9EA8A10EF94B}" srcOrd="12" destOrd="0" presId="urn:microsoft.com/office/officeart/2005/8/layout/vProcess5"/>
    <dgm:cxn modelId="{F97991BA-A8D5-4553-B9FF-3E828300F38E}" type="presParOf" srcId="{640B9E3A-A157-4C1F-87B8-6FCF9DCE9414}" destId="{CD44DF42-F10D-49E9-B5D6-A90EDA5C661B}" srcOrd="13" destOrd="0" presId="urn:microsoft.com/office/officeart/2005/8/layout/vProcess5"/>
    <dgm:cxn modelId="{A93EBD7A-A489-4955-AA6D-04F0069AC69B}" type="presParOf" srcId="{640B9E3A-A157-4C1F-87B8-6FCF9DCE9414}" destId="{05BDE41D-4093-4D3C-8952-6AFDD5A0CF60}"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6CD8E6-C2A0-4720-AAF4-5D1EB4DFE295}">
      <dsp:nvSpPr>
        <dsp:cNvPr id="0" name=""/>
        <dsp:cNvSpPr/>
      </dsp:nvSpPr>
      <dsp:spPr>
        <a:xfrm>
          <a:off x="0" y="294119"/>
          <a:ext cx="6949440" cy="4680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Introduction</a:t>
          </a:r>
        </a:p>
      </dsp:txBody>
      <dsp:txXfrm>
        <a:off x="22846" y="316965"/>
        <a:ext cx="6903748" cy="422308"/>
      </dsp:txXfrm>
    </dsp:sp>
    <dsp:sp modelId="{8E67DC23-EA05-4BD6-8F45-031EB5875F12}">
      <dsp:nvSpPr>
        <dsp:cNvPr id="0" name=""/>
        <dsp:cNvSpPr/>
      </dsp:nvSpPr>
      <dsp:spPr>
        <a:xfrm>
          <a:off x="0" y="819719"/>
          <a:ext cx="6949440" cy="468000"/>
        </a:xfrm>
        <a:prstGeom prst="roundRect">
          <a:avLst/>
        </a:prstGeom>
        <a:solidFill>
          <a:schemeClr val="accent5">
            <a:hueOff val="1012703"/>
            <a:satOff val="-456"/>
            <a:lumOff val="-5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Cultural Relevance in Global Business Interactions</a:t>
          </a:r>
        </a:p>
      </dsp:txBody>
      <dsp:txXfrm>
        <a:off x="22846" y="842565"/>
        <a:ext cx="6903748" cy="422308"/>
      </dsp:txXfrm>
    </dsp:sp>
    <dsp:sp modelId="{4026B3E0-304E-4663-B3B7-6B73D171BEBC}">
      <dsp:nvSpPr>
        <dsp:cNvPr id="0" name=""/>
        <dsp:cNvSpPr/>
      </dsp:nvSpPr>
      <dsp:spPr>
        <a:xfrm>
          <a:off x="0" y="1345319"/>
          <a:ext cx="6949440" cy="468000"/>
        </a:xfrm>
        <a:prstGeom prst="roundRect">
          <a:avLst/>
        </a:prstGeom>
        <a:solidFill>
          <a:schemeClr val="accent5">
            <a:hueOff val="2025406"/>
            <a:satOff val="-912"/>
            <a:lumOff val="-11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UK Business Practices Cultural Characteristics.</a:t>
          </a:r>
        </a:p>
      </dsp:txBody>
      <dsp:txXfrm>
        <a:off x="22846" y="1368165"/>
        <a:ext cx="6903748" cy="422308"/>
      </dsp:txXfrm>
    </dsp:sp>
    <dsp:sp modelId="{1D03DF57-CA73-41F8-8748-18B30C609F7D}">
      <dsp:nvSpPr>
        <dsp:cNvPr id="0" name=""/>
        <dsp:cNvSpPr/>
      </dsp:nvSpPr>
      <dsp:spPr>
        <a:xfrm>
          <a:off x="0" y="1870919"/>
          <a:ext cx="6949440" cy="468000"/>
        </a:xfrm>
        <a:prstGeom prst="roundRect">
          <a:avLst/>
        </a:prstGeom>
        <a:solidFill>
          <a:schemeClr val="accent5">
            <a:hueOff val="3038109"/>
            <a:satOff val="-1368"/>
            <a:lumOff val="-16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Business Characteristics of the Chinese Culture</a:t>
          </a:r>
        </a:p>
      </dsp:txBody>
      <dsp:txXfrm>
        <a:off x="22846" y="1893765"/>
        <a:ext cx="6903748" cy="422308"/>
      </dsp:txXfrm>
    </dsp:sp>
    <dsp:sp modelId="{9F0C8322-98E3-4744-AAE6-9088A2546767}">
      <dsp:nvSpPr>
        <dsp:cNvPr id="0" name=""/>
        <dsp:cNvSpPr/>
      </dsp:nvSpPr>
      <dsp:spPr>
        <a:xfrm>
          <a:off x="0" y="2396519"/>
          <a:ext cx="6949440" cy="468000"/>
        </a:xfrm>
        <a:prstGeom prst="roundRect">
          <a:avLst/>
        </a:prstGeom>
        <a:solidFill>
          <a:schemeClr val="accent5">
            <a:hueOff val="4050812"/>
            <a:satOff val="-1824"/>
            <a:lumOff val="-22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Hofstede Cultural Dimensions Theory</a:t>
          </a:r>
        </a:p>
      </dsp:txBody>
      <dsp:txXfrm>
        <a:off x="22846" y="2419365"/>
        <a:ext cx="6903748" cy="422308"/>
      </dsp:txXfrm>
    </dsp:sp>
    <dsp:sp modelId="{AC133B34-59D0-429B-8DC4-2AE043DC0B69}">
      <dsp:nvSpPr>
        <dsp:cNvPr id="0" name=""/>
        <dsp:cNvSpPr/>
      </dsp:nvSpPr>
      <dsp:spPr>
        <a:xfrm>
          <a:off x="0" y="2922119"/>
          <a:ext cx="6949440" cy="468000"/>
        </a:xfrm>
        <a:prstGeom prst="roundRect">
          <a:avLst/>
        </a:prstGeom>
        <a:solidFill>
          <a:schemeClr val="accent5">
            <a:hueOff val="5063515"/>
            <a:satOff val="-2280"/>
            <a:lumOff val="-283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High-Context and Low-Context Communication Theory of Hall</a:t>
          </a:r>
        </a:p>
      </dsp:txBody>
      <dsp:txXfrm>
        <a:off x="22846" y="2944965"/>
        <a:ext cx="6903748" cy="422308"/>
      </dsp:txXfrm>
    </dsp:sp>
    <dsp:sp modelId="{1B8F8D8D-58A8-47CF-8245-13C65C76ABA9}">
      <dsp:nvSpPr>
        <dsp:cNvPr id="0" name=""/>
        <dsp:cNvSpPr/>
      </dsp:nvSpPr>
      <dsp:spPr>
        <a:xfrm>
          <a:off x="0" y="3447719"/>
          <a:ext cx="6949440" cy="468000"/>
        </a:xfrm>
        <a:prstGeom prst="roundRect">
          <a:avLst/>
        </a:prstGeom>
        <a:solidFill>
          <a:schemeClr val="accent5">
            <a:hueOff val="6076219"/>
            <a:satOff val="-2736"/>
            <a:lumOff val="-339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Cross-Cultural Negotiation Cultural Challenges</a:t>
          </a:r>
        </a:p>
      </dsp:txBody>
      <dsp:txXfrm>
        <a:off x="22846" y="3470565"/>
        <a:ext cx="6903748" cy="422308"/>
      </dsp:txXfrm>
    </dsp:sp>
    <dsp:sp modelId="{0BA7B391-DC76-4586-8279-0226392ECE42}">
      <dsp:nvSpPr>
        <dsp:cNvPr id="0" name=""/>
        <dsp:cNvSpPr/>
      </dsp:nvSpPr>
      <dsp:spPr>
        <a:xfrm>
          <a:off x="0" y="3973319"/>
          <a:ext cx="6949440" cy="468000"/>
        </a:xfrm>
        <a:prstGeom prst="roundRect">
          <a:avLst/>
        </a:prstGeom>
        <a:solidFill>
          <a:schemeClr val="accent5">
            <a:hueOff val="7088921"/>
            <a:satOff val="-3192"/>
            <a:lumOff val="-396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Successful Cross-Cultural Negotiations</a:t>
          </a:r>
        </a:p>
      </dsp:txBody>
      <dsp:txXfrm>
        <a:off x="22846" y="3996165"/>
        <a:ext cx="6903748" cy="422308"/>
      </dsp:txXfrm>
    </dsp:sp>
    <dsp:sp modelId="{E7BEE5AC-D293-4389-A15F-55079E65F1C7}">
      <dsp:nvSpPr>
        <dsp:cNvPr id="0" name=""/>
        <dsp:cNvSpPr/>
      </dsp:nvSpPr>
      <dsp:spPr>
        <a:xfrm>
          <a:off x="0" y="4498918"/>
          <a:ext cx="6949440" cy="468000"/>
        </a:xfrm>
        <a:prstGeom prst="roundRect">
          <a:avLst/>
        </a:prstGeom>
        <a:solidFill>
          <a:schemeClr val="accent5">
            <a:hueOff val="8101624"/>
            <a:satOff val="-3648"/>
            <a:lumOff val="-453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Conclusion</a:t>
          </a:r>
        </a:p>
      </dsp:txBody>
      <dsp:txXfrm>
        <a:off x="22846" y="4521764"/>
        <a:ext cx="6903748" cy="422308"/>
      </dsp:txXfrm>
    </dsp:sp>
    <dsp:sp modelId="{B0A881CA-92F0-49C0-B784-D13F502C484C}">
      <dsp:nvSpPr>
        <dsp:cNvPr id="0" name=""/>
        <dsp:cNvSpPr/>
      </dsp:nvSpPr>
      <dsp:spPr>
        <a:xfrm>
          <a:off x="0" y="5024518"/>
          <a:ext cx="6949440" cy="468000"/>
        </a:xfrm>
        <a:prstGeom prst="roundRect">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References</a:t>
          </a:r>
        </a:p>
      </dsp:txBody>
      <dsp:txXfrm>
        <a:off x="22846" y="5047364"/>
        <a:ext cx="6903748" cy="4223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E3AF5F-84A3-4731-A566-C48AEA81F877}">
      <dsp:nvSpPr>
        <dsp:cNvPr id="0" name=""/>
        <dsp:cNvSpPr/>
      </dsp:nvSpPr>
      <dsp:spPr>
        <a:xfrm>
          <a:off x="114835" y="266"/>
          <a:ext cx="2215457" cy="132927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Multinational collaboration goes up with globalisation.</a:t>
          </a:r>
        </a:p>
      </dsp:txBody>
      <dsp:txXfrm>
        <a:off x="153768" y="39199"/>
        <a:ext cx="2137591" cy="1251408"/>
      </dsp:txXfrm>
    </dsp:sp>
    <dsp:sp modelId="{64AA73C4-BA27-4BCC-8E2C-1B24DB18B049}">
      <dsp:nvSpPr>
        <dsp:cNvPr id="0" name=""/>
        <dsp:cNvSpPr/>
      </dsp:nvSpPr>
      <dsp:spPr>
        <a:xfrm>
          <a:off x="2525253" y="390186"/>
          <a:ext cx="469677" cy="54943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latin typeface="Times New Roman" panose="02020603050405020304" pitchFamily="18" charset="0"/>
            <a:cs typeface="Times New Roman" panose="02020603050405020304" pitchFamily="18" charset="0"/>
          </a:endParaRPr>
        </a:p>
      </dsp:txBody>
      <dsp:txXfrm>
        <a:off x="2525253" y="500073"/>
        <a:ext cx="328774" cy="329659"/>
      </dsp:txXfrm>
    </dsp:sp>
    <dsp:sp modelId="{4BA2A3A6-4CE1-465C-B3D7-2DE1552118C0}">
      <dsp:nvSpPr>
        <dsp:cNvPr id="0" name=""/>
        <dsp:cNvSpPr/>
      </dsp:nvSpPr>
      <dsp:spPr>
        <a:xfrm>
          <a:off x="3216476" y="266"/>
          <a:ext cx="2215457" cy="132927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Rolls-Royce deals with power systems and aerospace.</a:t>
          </a:r>
        </a:p>
      </dsp:txBody>
      <dsp:txXfrm>
        <a:off x="3255409" y="39199"/>
        <a:ext cx="2137591" cy="1251408"/>
      </dsp:txXfrm>
    </dsp:sp>
    <dsp:sp modelId="{047517F6-F94B-4D85-919A-094E32582CC6}">
      <dsp:nvSpPr>
        <dsp:cNvPr id="0" name=""/>
        <dsp:cNvSpPr/>
      </dsp:nvSpPr>
      <dsp:spPr>
        <a:xfrm rot="5400000">
          <a:off x="4089367" y="1484622"/>
          <a:ext cx="469677" cy="54943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latin typeface="Times New Roman" panose="02020603050405020304" pitchFamily="18" charset="0"/>
            <a:cs typeface="Times New Roman" panose="02020603050405020304" pitchFamily="18" charset="0"/>
          </a:endParaRPr>
        </a:p>
      </dsp:txBody>
      <dsp:txXfrm rot="-5400000">
        <a:off x="4159377" y="1524500"/>
        <a:ext cx="329659" cy="328774"/>
      </dsp:txXfrm>
    </dsp:sp>
    <dsp:sp modelId="{F18D44E8-02E2-49A8-A46B-192D97D5FA63}">
      <dsp:nvSpPr>
        <dsp:cNvPr id="0" name=""/>
        <dsp:cNvSpPr/>
      </dsp:nvSpPr>
      <dsp:spPr>
        <a:xfrm>
          <a:off x="3216476" y="2215724"/>
          <a:ext cx="2215457" cy="132927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Alliances are also helpful in enhancing innovation (</a:t>
          </a:r>
          <a:r>
            <a:rPr lang="en-US" sz="1800" kern="1200" dirty="0" err="1">
              <a:latin typeface="Times New Roman" panose="02020603050405020304" pitchFamily="18" charset="0"/>
              <a:cs typeface="Times New Roman" panose="02020603050405020304" pitchFamily="18" charset="0"/>
            </a:rPr>
            <a:t>Dicevska</a:t>
          </a:r>
          <a:r>
            <a:rPr lang="en-US" sz="1800" kern="1200" dirty="0">
              <a:latin typeface="Times New Roman" panose="02020603050405020304" pitchFamily="18" charset="0"/>
              <a:cs typeface="Times New Roman" panose="02020603050405020304" pitchFamily="18" charset="0"/>
            </a:rPr>
            <a:t> </a:t>
          </a:r>
          <a:r>
            <a:rPr lang="en-US" sz="1800" i="1" kern="1200" dirty="0">
              <a:latin typeface="Times New Roman" panose="02020603050405020304" pitchFamily="18" charset="0"/>
              <a:cs typeface="Times New Roman" panose="02020603050405020304" pitchFamily="18" charset="0"/>
            </a:rPr>
            <a:t>et al., </a:t>
          </a:r>
          <a:r>
            <a:rPr lang="en-US" sz="1800" kern="1200" dirty="0">
              <a:latin typeface="Times New Roman" panose="02020603050405020304" pitchFamily="18" charset="0"/>
              <a:cs typeface="Times New Roman" panose="02020603050405020304" pitchFamily="18" charset="0"/>
            </a:rPr>
            <a:t>2016).</a:t>
          </a:r>
        </a:p>
      </dsp:txBody>
      <dsp:txXfrm>
        <a:off x="3255409" y="2254657"/>
        <a:ext cx="2137591" cy="1251408"/>
      </dsp:txXfrm>
    </dsp:sp>
    <dsp:sp modelId="{261046DB-FB4F-48F3-85E3-C74711DCBFAD}">
      <dsp:nvSpPr>
        <dsp:cNvPr id="0" name=""/>
        <dsp:cNvSpPr/>
      </dsp:nvSpPr>
      <dsp:spPr>
        <a:xfrm rot="10800000">
          <a:off x="2551839" y="2605644"/>
          <a:ext cx="469677" cy="54943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latin typeface="Times New Roman" panose="02020603050405020304" pitchFamily="18" charset="0"/>
            <a:cs typeface="Times New Roman" panose="02020603050405020304" pitchFamily="18" charset="0"/>
          </a:endParaRPr>
        </a:p>
      </dsp:txBody>
      <dsp:txXfrm rot="10800000">
        <a:off x="2692742" y="2715531"/>
        <a:ext cx="328774" cy="329659"/>
      </dsp:txXfrm>
    </dsp:sp>
    <dsp:sp modelId="{D8F1B987-AA22-49D0-9E0F-B9136BE4B195}">
      <dsp:nvSpPr>
        <dsp:cNvPr id="0" name=""/>
        <dsp:cNvSpPr/>
      </dsp:nvSpPr>
      <dsp:spPr>
        <a:xfrm>
          <a:off x="114835" y="2215724"/>
          <a:ext cx="2215457" cy="132927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Negotiations are influenced by cultural differences.</a:t>
          </a:r>
        </a:p>
      </dsp:txBody>
      <dsp:txXfrm>
        <a:off x="153768" y="2254657"/>
        <a:ext cx="2137591" cy="1251408"/>
      </dsp:txXfrm>
    </dsp:sp>
    <dsp:sp modelId="{A2B9985C-5FDC-49A5-9192-4E32025EE1F4}">
      <dsp:nvSpPr>
        <dsp:cNvPr id="0" name=""/>
        <dsp:cNvSpPr/>
      </dsp:nvSpPr>
      <dsp:spPr>
        <a:xfrm rot="5400000">
          <a:off x="987725" y="3700080"/>
          <a:ext cx="469677" cy="549433"/>
        </a:xfrm>
        <a:prstGeom prst="rightArrow">
          <a:avLst>
            <a:gd name="adj1" fmla="val 60000"/>
            <a:gd name="adj2" fmla="val 50000"/>
          </a:avLst>
        </a:prstGeom>
        <a:solidFill>
          <a:schemeClr val="dk2">
            <a:tint val="60000"/>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latin typeface="Times New Roman" panose="02020603050405020304" pitchFamily="18" charset="0"/>
            <a:cs typeface="Times New Roman" panose="02020603050405020304" pitchFamily="18" charset="0"/>
          </a:endParaRPr>
        </a:p>
      </dsp:txBody>
      <dsp:txXfrm rot="-5400000">
        <a:off x="1057735" y="3739958"/>
        <a:ext cx="329659" cy="328774"/>
      </dsp:txXfrm>
    </dsp:sp>
    <dsp:sp modelId="{3F5189B5-2E52-4FD9-A6EE-82EFFC909456}">
      <dsp:nvSpPr>
        <dsp:cNvPr id="0" name=""/>
        <dsp:cNvSpPr/>
      </dsp:nvSpPr>
      <dsp:spPr>
        <a:xfrm>
          <a:off x="114835" y="4431182"/>
          <a:ext cx="2215457" cy="132927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The intercultural understanding is crucial.</a:t>
          </a:r>
        </a:p>
      </dsp:txBody>
      <dsp:txXfrm>
        <a:off x="153768" y="4470115"/>
        <a:ext cx="2137591" cy="1251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E4ED7-AA86-4013-8DC3-44D0ACEB574F}">
      <dsp:nvSpPr>
        <dsp:cNvPr id="0" name=""/>
        <dsp:cNvSpPr/>
      </dsp:nvSpPr>
      <dsp:spPr>
        <a:xfrm>
          <a:off x="0" y="0"/>
          <a:ext cx="5516878" cy="73737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15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Culture comprises common values and beliefs (Tuleja, 2021).</a:t>
          </a:r>
        </a:p>
      </dsp:txBody>
      <dsp:txXfrm>
        <a:off x="21597" y="21597"/>
        <a:ext cx="4634923" cy="694178"/>
      </dsp:txXfrm>
    </dsp:sp>
    <dsp:sp modelId="{57215481-F70E-4D13-BD55-1AAFF737C645}">
      <dsp:nvSpPr>
        <dsp:cNvPr id="0" name=""/>
        <dsp:cNvSpPr/>
      </dsp:nvSpPr>
      <dsp:spPr>
        <a:xfrm>
          <a:off x="411974" y="839784"/>
          <a:ext cx="5516878" cy="73737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15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Communication and decisions are influenced by culture.</a:t>
          </a:r>
        </a:p>
      </dsp:txBody>
      <dsp:txXfrm>
        <a:off x="433571" y="861381"/>
        <a:ext cx="4582417" cy="694178"/>
      </dsp:txXfrm>
    </dsp:sp>
    <dsp:sp modelId="{0174F671-E1D7-4738-A639-F46BDBC8BB05}">
      <dsp:nvSpPr>
        <dsp:cNvPr id="0" name=""/>
        <dsp:cNvSpPr/>
      </dsp:nvSpPr>
      <dsp:spPr>
        <a:xfrm>
          <a:off x="823949" y="1679569"/>
          <a:ext cx="5516878" cy="73737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15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Cultures do not perceive behaviour the same way.</a:t>
          </a:r>
        </a:p>
      </dsp:txBody>
      <dsp:txXfrm>
        <a:off x="845546" y="1701166"/>
        <a:ext cx="4582417" cy="694178"/>
      </dsp:txXfrm>
    </dsp:sp>
    <dsp:sp modelId="{CAEE3164-D178-47D7-BDBB-E7D7A68980B8}">
      <dsp:nvSpPr>
        <dsp:cNvPr id="0" name=""/>
        <dsp:cNvSpPr/>
      </dsp:nvSpPr>
      <dsp:spPr>
        <a:xfrm>
          <a:off x="1235924" y="2519354"/>
          <a:ext cx="5516878" cy="73737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15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Misunderstanding may arise due to cultural differences.</a:t>
          </a:r>
        </a:p>
      </dsp:txBody>
      <dsp:txXfrm>
        <a:off x="1257521" y="2540951"/>
        <a:ext cx="4582417" cy="694178"/>
      </dsp:txXfrm>
    </dsp:sp>
    <dsp:sp modelId="{D82350C5-0D1A-4947-A68A-88DF9AC60EC3}">
      <dsp:nvSpPr>
        <dsp:cNvPr id="0" name=""/>
        <dsp:cNvSpPr/>
      </dsp:nvSpPr>
      <dsp:spPr>
        <a:xfrm>
          <a:off x="1647898" y="3359139"/>
          <a:ext cx="5516878" cy="737372"/>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15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The partnerships are enhanced by intercultural awareness.</a:t>
          </a:r>
        </a:p>
      </dsp:txBody>
      <dsp:txXfrm>
        <a:off x="1669495" y="3380736"/>
        <a:ext cx="4582417" cy="694178"/>
      </dsp:txXfrm>
    </dsp:sp>
    <dsp:sp modelId="{C7BE518F-A1F6-4907-9B3E-3B9F18673464}">
      <dsp:nvSpPr>
        <dsp:cNvPr id="0" name=""/>
        <dsp:cNvSpPr/>
      </dsp:nvSpPr>
      <dsp:spPr>
        <a:xfrm>
          <a:off x="5037586" y="538691"/>
          <a:ext cx="479291" cy="479291"/>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15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145426" y="538691"/>
        <a:ext cx="263611" cy="360666"/>
      </dsp:txXfrm>
    </dsp:sp>
    <dsp:sp modelId="{9E68FA18-42E1-4810-ADA8-5C042567A1B0}">
      <dsp:nvSpPr>
        <dsp:cNvPr id="0" name=""/>
        <dsp:cNvSpPr/>
      </dsp:nvSpPr>
      <dsp:spPr>
        <a:xfrm>
          <a:off x="5449561" y="1378476"/>
          <a:ext cx="479291" cy="479291"/>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15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557401" y="1378476"/>
        <a:ext cx="263611" cy="360666"/>
      </dsp:txXfrm>
    </dsp:sp>
    <dsp:sp modelId="{3A918755-96C1-4A49-8EC9-65464055C163}">
      <dsp:nvSpPr>
        <dsp:cNvPr id="0" name=""/>
        <dsp:cNvSpPr/>
      </dsp:nvSpPr>
      <dsp:spPr>
        <a:xfrm>
          <a:off x="5861535" y="2205971"/>
          <a:ext cx="479291" cy="479291"/>
        </a:xfrm>
        <a:prstGeom prst="downArrow">
          <a:avLst>
            <a:gd name="adj1" fmla="val 55000"/>
            <a:gd name="adj2" fmla="val 45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15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969375" y="2205971"/>
        <a:ext cx="263611" cy="360666"/>
      </dsp:txXfrm>
    </dsp:sp>
    <dsp:sp modelId="{B1344DFD-711F-4156-9E3F-74D5411248B4}">
      <dsp:nvSpPr>
        <dsp:cNvPr id="0" name=""/>
        <dsp:cNvSpPr/>
      </dsp:nvSpPr>
      <dsp:spPr>
        <a:xfrm>
          <a:off x="6273510" y="3053949"/>
          <a:ext cx="479291" cy="479291"/>
        </a:xfrm>
        <a:prstGeom prst="downArrow">
          <a:avLst>
            <a:gd name="adj1" fmla="val 55000"/>
            <a:gd name="adj2" fmla="val 45000"/>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20320" tIns="20320" rIns="20320" bIns="20320" numCol="1" spcCol="1270" anchor="ctr" anchorCtr="0">
          <a:noAutofit/>
        </a:bodyPr>
        <a:lstStyle/>
        <a:p>
          <a:pPr marL="0" lvl="0" indent="0" algn="just" defTabSz="711200">
            <a:lnSpc>
              <a:spcPct val="15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6381350" y="3053949"/>
        <a:ext cx="263611" cy="3606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1834FD-796F-4485-A706-B96A71C63856}">
      <dsp:nvSpPr>
        <dsp:cNvPr id="0" name=""/>
        <dsp:cNvSpPr/>
      </dsp:nvSpPr>
      <dsp:spPr>
        <a:xfrm>
          <a:off x="782177" y="1569"/>
          <a:ext cx="2046686" cy="122801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Rolls-Royce is a universal aerospace company (Rolls-Royce Holdings plc, 2025).</a:t>
          </a:r>
        </a:p>
      </dsp:txBody>
      <dsp:txXfrm>
        <a:off x="782177" y="1569"/>
        <a:ext cx="2046686" cy="1228011"/>
      </dsp:txXfrm>
    </dsp:sp>
    <dsp:sp modelId="{BD759AA1-822B-4534-A6BC-ADE12EC16EBF}">
      <dsp:nvSpPr>
        <dsp:cNvPr id="0" name=""/>
        <dsp:cNvSpPr/>
      </dsp:nvSpPr>
      <dsp:spPr>
        <a:xfrm>
          <a:off x="3033532" y="1569"/>
          <a:ext cx="2046686" cy="122801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Emphasise innovation and technology.</a:t>
          </a:r>
        </a:p>
      </dsp:txBody>
      <dsp:txXfrm>
        <a:off x="3033532" y="1569"/>
        <a:ext cx="2046686" cy="1228011"/>
      </dsp:txXfrm>
    </dsp:sp>
    <dsp:sp modelId="{E7AFBDF1-56CB-47D0-9232-E1E6F3952AED}">
      <dsp:nvSpPr>
        <dsp:cNvPr id="0" name=""/>
        <dsp:cNvSpPr/>
      </dsp:nvSpPr>
      <dsp:spPr>
        <a:xfrm>
          <a:off x="782177" y="1434250"/>
          <a:ext cx="2046686" cy="122801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International partnerships exchange experience.</a:t>
          </a:r>
        </a:p>
      </dsp:txBody>
      <dsp:txXfrm>
        <a:off x="782177" y="1434250"/>
        <a:ext cx="2046686" cy="1228011"/>
      </dsp:txXfrm>
    </dsp:sp>
    <dsp:sp modelId="{4655F43A-00D7-4B88-B851-1AE16AC12C99}">
      <dsp:nvSpPr>
        <dsp:cNvPr id="0" name=""/>
        <dsp:cNvSpPr/>
      </dsp:nvSpPr>
      <dsp:spPr>
        <a:xfrm>
          <a:off x="3033532" y="1434250"/>
          <a:ext cx="2046686" cy="122801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China alliance widens business areas.</a:t>
          </a:r>
        </a:p>
      </dsp:txBody>
      <dsp:txXfrm>
        <a:off x="3033532" y="1434250"/>
        <a:ext cx="2046686" cy="1228011"/>
      </dsp:txXfrm>
    </dsp:sp>
    <dsp:sp modelId="{731B9ECB-4C63-4CB2-B640-950BA001FC11}">
      <dsp:nvSpPr>
        <dsp:cNvPr id="0" name=""/>
        <dsp:cNvSpPr/>
      </dsp:nvSpPr>
      <dsp:spPr>
        <a:xfrm>
          <a:off x="1907854" y="2866930"/>
          <a:ext cx="2046686" cy="122801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The cultural knowledge facilitates collaboration.</a:t>
          </a:r>
        </a:p>
      </dsp:txBody>
      <dsp:txXfrm>
        <a:off x="1907854" y="2866930"/>
        <a:ext cx="2046686" cy="12280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0F00E8-67A0-4D22-AE1A-D2E46CF7259D}">
      <dsp:nvSpPr>
        <dsp:cNvPr id="0" name=""/>
        <dsp:cNvSpPr/>
      </dsp:nvSpPr>
      <dsp:spPr>
        <a:xfrm>
          <a:off x="3091790" y="806643"/>
          <a:ext cx="622878" cy="91440"/>
        </a:xfrm>
        <a:custGeom>
          <a:avLst/>
          <a:gdLst/>
          <a:ahLst/>
          <a:cxnLst/>
          <a:rect l="0" t="0" r="0" b="0"/>
          <a:pathLst>
            <a:path>
              <a:moveTo>
                <a:pt x="0" y="47468"/>
              </a:moveTo>
              <a:lnTo>
                <a:pt x="328539" y="47468"/>
              </a:lnTo>
              <a:lnTo>
                <a:pt x="328539" y="45720"/>
              </a:lnTo>
              <a:lnTo>
                <a:pt x="6228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Times New Roman" panose="02020603050405020304" pitchFamily="18" charset="0"/>
            <a:cs typeface="Times New Roman" panose="02020603050405020304" pitchFamily="18" charset="0"/>
          </a:endParaRPr>
        </a:p>
      </dsp:txBody>
      <dsp:txXfrm>
        <a:off x="3386892" y="849096"/>
        <a:ext cx="32674" cy="6534"/>
      </dsp:txXfrm>
    </dsp:sp>
    <dsp:sp modelId="{EC223C08-0C3F-4B3C-B126-0269B0524AED}">
      <dsp:nvSpPr>
        <dsp:cNvPr id="0" name=""/>
        <dsp:cNvSpPr/>
      </dsp:nvSpPr>
      <dsp:spPr>
        <a:xfrm>
          <a:off x="252378" y="1748"/>
          <a:ext cx="2841211" cy="170472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panose="02020603050405020304" pitchFamily="18" charset="0"/>
              <a:cs typeface="Times New Roman" panose="02020603050405020304" pitchFamily="18" charset="0"/>
            </a:rPr>
            <a:t>The UK culture is direct and individualistic (Ting-Toomey and Dorjee, 2018).</a:t>
          </a:r>
        </a:p>
      </dsp:txBody>
      <dsp:txXfrm>
        <a:off x="252378" y="1748"/>
        <a:ext cx="2841211" cy="1704727"/>
      </dsp:txXfrm>
    </dsp:sp>
    <dsp:sp modelId="{AD6D2EC1-B4BE-4B68-A06D-B011EDDCF3DB}">
      <dsp:nvSpPr>
        <dsp:cNvPr id="0" name=""/>
        <dsp:cNvSpPr/>
      </dsp:nvSpPr>
      <dsp:spPr>
        <a:xfrm>
          <a:off x="6586480" y="806643"/>
          <a:ext cx="622878" cy="91440"/>
        </a:xfrm>
        <a:custGeom>
          <a:avLst/>
          <a:gdLst/>
          <a:ahLst/>
          <a:cxnLst/>
          <a:rect l="0" t="0" r="0" b="0"/>
          <a:pathLst>
            <a:path>
              <a:moveTo>
                <a:pt x="0" y="45720"/>
              </a:moveTo>
              <a:lnTo>
                <a:pt x="328539" y="45720"/>
              </a:lnTo>
              <a:lnTo>
                <a:pt x="328539" y="47468"/>
              </a:lnTo>
              <a:lnTo>
                <a:pt x="622878" y="47468"/>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Times New Roman" panose="02020603050405020304" pitchFamily="18" charset="0"/>
            <a:cs typeface="Times New Roman" panose="02020603050405020304" pitchFamily="18" charset="0"/>
          </a:endParaRPr>
        </a:p>
      </dsp:txBody>
      <dsp:txXfrm>
        <a:off x="6881583" y="849096"/>
        <a:ext cx="32674" cy="6534"/>
      </dsp:txXfrm>
    </dsp:sp>
    <dsp:sp modelId="{CC4E91DD-87D3-441F-AC55-A70BD570B119}">
      <dsp:nvSpPr>
        <dsp:cNvPr id="0" name=""/>
        <dsp:cNvSpPr/>
      </dsp:nvSpPr>
      <dsp:spPr>
        <a:xfrm>
          <a:off x="3747069" y="0"/>
          <a:ext cx="2841211" cy="170472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panose="02020603050405020304" pitchFamily="18" charset="0"/>
              <a:cs typeface="Times New Roman" panose="02020603050405020304" pitchFamily="18" charset="0"/>
            </a:rPr>
            <a:t>Employees are open to sharing of ideas.</a:t>
          </a:r>
        </a:p>
      </dsp:txBody>
      <dsp:txXfrm>
        <a:off x="3747069" y="0"/>
        <a:ext cx="2841211" cy="1704727"/>
      </dsp:txXfrm>
    </dsp:sp>
    <dsp:sp modelId="{B3B494CA-4DB8-45F5-9904-85BF067CE275}">
      <dsp:nvSpPr>
        <dsp:cNvPr id="0" name=""/>
        <dsp:cNvSpPr/>
      </dsp:nvSpPr>
      <dsp:spPr>
        <a:xfrm>
          <a:off x="1672984" y="1704676"/>
          <a:ext cx="6989381" cy="622878"/>
        </a:xfrm>
        <a:custGeom>
          <a:avLst/>
          <a:gdLst/>
          <a:ahLst/>
          <a:cxnLst/>
          <a:rect l="0" t="0" r="0" b="0"/>
          <a:pathLst>
            <a:path>
              <a:moveTo>
                <a:pt x="6989381" y="0"/>
              </a:moveTo>
              <a:lnTo>
                <a:pt x="6989381" y="328539"/>
              </a:lnTo>
              <a:lnTo>
                <a:pt x="0" y="328539"/>
              </a:lnTo>
              <a:lnTo>
                <a:pt x="0" y="622878"/>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Times New Roman" panose="02020603050405020304" pitchFamily="18" charset="0"/>
            <a:cs typeface="Times New Roman" panose="02020603050405020304" pitchFamily="18" charset="0"/>
          </a:endParaRPr>
        </a:p>
      </dsp:txBody>
      <dsp:txXfrm>
        <a:off x="4992178" y="2012848"/>
        <a:ext cx="350993" cy="6534"/>
      </dsp:txXfrm>
    </dsp:sp>
    <dsp:sp modelId="{22AD0D72-27A8-421D-99EE-C112BC092A95}">
      <dsp:nvSpPr>
        <dsp:cNvPr id="0" name=""/>
        <dsp:cNvSpPr/>
      </dsp:nvSpPr>
      <dsp:spPr>
        <a:xfrm>
          <a:off x="7241759" y="1748"/>
          <a:ext cx="2841211" cy="170472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panose="02020603050405020304" pitchFamily="18" charset="0"/>
              <a:cs typeface="Times New Roman" panose="02020603050405020304" pitchFamily="18" charset="0"/>
            </a:rPr>
            <a:t>There is communication that is direct.</a:t>
          </a:r>
        </a:p>
      </dsp:txBody>
      <dsp:txXfrm>
        <a:off x="7241759" y="1748"/>
        <a:ext cx="2841211" cy="1704727"/>
      </dsp:txXfrm>
    </dsp:sp>
    <dsp:sp modelId="{CD0F7370-AFF8-4E67-9431-BA30E13EA81C}">
      <dsp:nvSpPr>
        <dsp:cNvPr id="0" name=""/>
        <dsp:cNvSpPr/>
      </dsp:nvSpPr>
      <dsp:spPr>
        <a:xfrm>
          <a:off x="3091790" y="3166598"/>
          <a:ext cx="622878" cy="91440"/>
        </a:xfrm>
        <a:custGeom>
          <a:avLst/>
          <a:gdLst/>
          <a:ahLst/>
          <a:cxnLst/>
          <a:rect l="0" t="0" r="0" b="0"/>
          <a:pathLst>
            <a:path>
              <a:moveTo>
                <a:pt x="0" y="45720"/>
              </a:moveTo>
              <a:lnTo>
                <a:pt x="622878" y="45720"/>
              </a:lnTo>
            </a:path>
          </a:pathLst>
        </a:custGeom>
        <a:noFill/>
        <a:ln w="6350" cap="flat" cmpd="sng" algn="ctr">
          <a:solidFill>
            <a:schemeClr val="dk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latin typeface="Times New Roman" panose="02020603050405020304" pitchFamily="18" charset="0"/>
            <a:cs typeface="Times New Roman" panose="02020603050405020304" pitchFamily="18" charset="0"/>
          </a:endParaRPr>
        </a:p>
      </dsp:txBody>
      <dsp:txXfrm>
        <a:off x="3386892" y="3209051"/>
        <a:ext cx="32673" cy="6534"/>
      </dsp:txXfrm>
    </dsp:sp>
    <dsp:sp modelId="{08DC02A8-F35B-48A2-9783-7632E3E2B14D}">
      <dsp:nvSpPr>
        <dsp:cNvPr id="0" name=""/>
        <dsp:cNvSpPr/>
      </dsp:nvSpPr>
      <dsp:spPr>
        <a:xfrm>
          <a:off x="252378" y="2359954"/>
          <a:ext cx="2841211" cy="170472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panose="02020603050405020304" pitchFamily="18" charset="0"/>
              <a:cs typeface="Times New Roman" panose="02020603050405020304" pitchFamily="18" charset="0"/>
            </a:rPr>
            <a:t>The level of power distance is low.</a:t>
          </a:r>
        </a:p>
      </dsp:txBody>
      <dsp:txXfrm>
        <a:off x="252378" y="2359954"/>
        <a:ext cx="2841211" cy="1704727"/>
      </dsp:txXfrm>
    </dsp:sp>
    <dsp:sp modelId="{F4C2F29A-455B-4E10-8AED-7B175780719A}">
      <dsp:nvSpPr>
        <dsp:cNvPr id="0" name=""/>
        <dsp:cNvSpPr/>
      </dsp:nvSpPr>
      <dsp:spPr>
        <a:xfrm>
          <a:off x="3747069" y="2359954"/>
          <a:ext cx="2841211" cy="1704727"/>
        </a:xfrm>
        <a:prstGeom prst="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222" tIns="146138" rIns="139222" bIns="146138" numCol="1" spcCol="1270" anchor="ctr" anchorCtr="0">
          <a:noAutofit/>
        </a:bodyPr>
        <a:lstStyle/>
        <a:p>
          <a:pPr marL="0" lvl="0" indent="0" algn="ctr" defTabSz="933450">
            <a:lnSpc>
              <a:spcPct val="90000"/>
            </a:lnSpc>
            <a:spcBef>
              <a:spcPct val="0"/>
            </a:spcBef>
            <a:spcAft>
              <a:spcPct val="35000"/>
            </a:spcAft>
            <a:buNone/>
          </a:pPr>
          <a:r>
            <a:rPr lang="en-US" sz="2100" kern="1200">
              <a:latin typeface="Times New Roman" panose="02020603050405020304" pitchFamily="18" charset="0"/>
              <a:cs typeface="Times New Roman" panose="02020603050405020304" pitchFamily="18" charset="0"/>
            </a:rPr>
            <a:t>Decisions are made quickly.</a:t>
          </a:r>
        </a:p>
      </dsp:txBody>
      <dsp:txXfrm>
        <a:off x="3747069" y="2359954"/>
        <a:ext cx="2841211" cy="17047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1BBBDB-DA07-42CC-9533-7BE7FF15CC00}">
      <dsp:nvSpPr>
        <dsp:cNvPr id="0" name=""/>
        <dsp:cNvSpPr/>
      </dsp:nvSpPr>
      <dsp:spPr>
        <a:xfrm>
          <a:off x="0" y="4520"/>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ED0730-A523-4762-AC5D-0AB2EF5589C2}">
      <dsp:nvSpPr>
        <dsp:cNvPr id="0" name=""/>
        <dsp:cNvSpPr/>
      </dsp:nvSpPr>
      <dsp:spPr>
        <a:xfrm>
          <a:off x="291287" y="221180"/>
          <a:ext cx="529613" cy="5296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7AABC0-6ECE-48AC-B6BD-585820176E3C}">
      <dsp:nvSpPr>
        <dsp:cNvPr id="0" name=""/>
        <dsp:cNvSpPr/>
      </dsp:nvSpPr>
      <dsp:spPr>
        <a:xfrm>
          <a:off x="1112187" y="4520"/>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Collectivism is a practice in Chinese culture (Xia and Liu, 2025).</a:t>
          </a:r>
        </a:p>
      </dsp:txBody>
      <dsp:txXfrm>
        <a:off x="1112187" y="4520"/>
        <a:ext cx="5837252" cy="962932"/>
      </dsp:txXfrm>
    </dsp:sp>
    <dsp:sp modelId="{F6E262F4-A09F-4651-BAF8-1FA37FA8D33D}">
      <dsp:nvSpPr>
        <dsp:cNvPr id="0" name=""/>
        <dsp:cNvSpPr/>
      </dsp:nvSpPr>
      <dsp:spPr>
        <a:xfrm>
          <a:off x="0" y="1208186"/>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391BD0-B1D6-412D-929B-E68044F0616D}">
      <dsp:nvSpPr>
        <dsp:cNvPr id="0" name=""/>
        <dsp:cNvSpPr/>
      </dsp:nvSpPr>
      <dsp:spPr>
        <a:xfrm>
          <a:off x="291287" y="1424846"/>
          <a:ext cx="529613" cy="5296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4C7AB8-48AC-459A-9A40-2D8AA70FF411}">
      <dsp:nvSpPr>
        <dsp:cNvPr id="0" name=""/>
        <dsp:cNvSpPr/>
      </dsp:nvSpPr>
      <dsp:spPr>
        <a:xfrm>
          <a:off x="1112187" y="1208186"/>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Hierarchy should be respected.</a:t>
          </a:r>
        </a:p>
      </dsp:txBody>
      <dsp:txXfrm>
        <a:off x="1112187" y="1208186"/>
        <a:ext cx="5837252" cy="962932"/>
      </dsp:txXfrm>
    </dsp:sp>
    <dsp:sp modelId="{476085FD-4C08-4F61-AA76-2D870D56794F}">
      <dsp:nvSpPr>
        <dsp:cNvPr id="0" name=""/>
        <dsp:cNvSpPr/>
      </dsp:nvSpPr>
      <dsp:spPr>
        <a:xfrm>
          <a:off x="0" y="2411852"/>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11E4E3-51BB-4551-8B35-EF0DF52C5F35}">
      <dsp:nvSpPr>
        <dsp:cNvPr id="0" name=""/>
        <dsp:cNvSpPr/>
      </dsp:nvSpPr>
      <dsp:spPr>
        <a:xfrm>
          <a:off x="291287" y="2628512"/>
          <a:ext cx="529613" cy="5296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6B0E73-D7E1-4549-B6E5-0260247F04FA}">
      <dsp:nvSpPr>
        <dsp:cNvPr id="0" name=""/>
        <dsp:cNvSpPr/>
      </dsp:nvSpPr>
      <dsp:spPr>
        <a:xfrm>
          <a:off x="1112187" y="2411852"/>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Communication is also indirect.</a:t>
          </a:r>
        </a:p>
      </dsp:txBody>
      <dsp:txXfrm>
        <a:off x="1112187" y="2411852"/>
        <a:ext cx="5837252" cy="962932"/>
      </dsp:txXfrm>
    </dsp:sp>
    <dsp:sp modelId="{F13F723E-48A0-459D-8295-6F1B12872214}">
      <dsp:nvSpPr>
        <dsp:cNvPr id="0" name=""/>
        <dsp:cNvSpPr/>
      </dsp:nvSpPr>
      <dsp:spPr>
        <a:xfrm>
          <a:off x="0" y="3615518"/>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459A8-F898-42FE-934B-B5B0DC1D1CD3}">
      <dsp:nvSpPr>
        <dsp:cNvPr id="0" name=""/>
        <dsp:cNvSpPr/>
      </dsp:nvSpPr>
      <dsp:spPr>
        <a:xfrm>
          <a:off x="291287" y="3832178"/>
          <a:ext cx="529613" cy="5296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4BBA11-DA29-462F-A2CF-61DE132867F0}">
      <dsp:nvSpPr>
        <dsp:cNvPr id="0" name=""/>
        <dsp:cNvSpPr/>
      </dsp:nvSpPr>
      <dsp:spPr>
        <a:xfrm>
          <a:off x="1112187" y="3615518"/>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It is imperative to have Guanxi (relationship building).</a:t>
          </a:r>
        </a:p>
      </dsp:txBody>
      <dsp:txXfrm>
        <a:off x="1112187" y="3615518"/>
        <a:ext cx="5837252" cy="962932"/>
      </dsp:txXfrm>
    </dsp:sp>
    <dsp:sp modelId="{B8991C79-440D-42DF-AD73-D5FFD9B0962E}">
      <dsp:nvSpPr>
        <dsp:cNvPr id="0" name=""/>
        <dsp:cNvSpPr/>
      </dsp:nvSpPr>
      <dsp:spPr>
        <a:xfrm>
          <a:off x="0" y="4819184"/>
          <a:ext cx="6949440" cy="96293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A6D7A6-75E3-4389-ABAF-57F1C5E6D395}">
      <dsp:nvSpPr>
        <dsp:cNvPr id="0" name=""/>
        <dsp:cNvSpPr/>
      </dsp:nvSpPr>
      <dsp:spPr>
        <a:xfrm>
          <a:off x="291287" y="5035844"/>
          <a:ext cx="529613" cy="52961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80E22D-4C50-4CA7-8993-C05561CBE27B}">
      <dsp:nvSpPr>
        <dsp:cNvPr id="0" name=""/>
        <dsp:cNvSpPr/>
      </dsp:nvSpPr>
      <dsp:spPr>
        <a:xfrm>
          <a:off x="1112187" y="4819184"/>
          <a:ext cx="5837252" cy="9629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910" tIns="101910" rIns="101910" bIns="101910" numCol="1" spcCol="1270" anchor="ctr" anchorCtr="0">
          <a:noAutofit/>
        </a:bodyPr>
        <a:lstStyle/>
        <a:p>
          <a:pPr marL="0" lvl="0" indent="0" algn="l" defTabSz="84455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Group decision is always demanded.</a:t>
          </a:r>
        </a:p>
      </dsp:txBody>
      <dsp:txXfrm>
        <a:off x="1112187" y="4819184"/>
        <a:ext cx="5837252" cy="96293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CB0FAD-D86A-41CA-B14A-77D25E0B3E50}">
      <dsp:nvSpPr>
        <dsp:cNvPr id="0" name=""/>
        <dsp:cNvSpPr/>
      </dsp:nvSpPr>
      <dsp:spPr>
        <a:xfrm>
          <a:off x="2087999" y="1447307"/>
          <a:ext cx="448780" cy="91440"/>
        </a:xfrm>
        <a:custGeom>
          <a:avLst/>
          <a:gdLst/>
          <a:ahLst/>
          <a:cxnLst/>
          <a:rect l="0" t="0" r="0" b="0"/>
          <a:pathLst>
            <a:path>
              <a:moveTo>
                <a:pt x="0" y="45720"/>
              </a:moveTo>
              <a:lnTo>
                <a:pt x="44878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0405" y="1490630"/>
        <a:ext cx="23969" cy="4793"/>
      </dsp:txXfrm>
    </dsp:sp>
    <dsp:sp modelId="{66A5C2C1-E1C6-4DE7-B4B6-C22184654F1B}">
      <dsp:nvSpPr>
        <dsp:cNvPr id="0" name=""/>
        <dsp:cNvSpPr/>
      </dsp:nvSpPr>
      <dsp:spPr>
        <a:xfrm>
          <a:off x="5536" y="867748"/>
          <a:ext cx="2084262" cy="12505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1" tIns="107204" rIns="102131" bIns="107204" numCol="1" spcCol="1270" anchor="ctr" anchorCtr="0">
          <a:noAutofit/>
        </a:bodyPr>
        <a:lstStyle/>
        <a:p>
          <a:pPr marL="0" lvl="0" indent="0" algn="ctr" defTabSz="711200">
            <a:lnSpc>
              <a:spcPct val="90000"/>
            </a:lnSpc>
            <a:spcBef>
              <a:spcPct val="0"/>
            </a:spcBef>
            <a:spcAft>
              <a:spcPct val="35000"/>
            </a:spcAft>
            <a:buNone/>
          </a:pPr>
          <a:r>
            <a:rPr lang="en-US" sz="1600" kern="1200"/>
            <a:t>Hofstede gives explanations on cultural differences (Erdman, 2018).</a:t>
          </a:r>
        </a:p>
      </dsp:txBody>
      <dsp:txXfrm>
        <a:off x="5536" y="867748"/>
        <a:ext cx="2084262" cy="1250557"/>
      </dsp:txXfrm>
    </dsp:sp>
    <dsp:sp modelId="{C5400B08-5049-4B65-8996-2C07F899F9F1}">
      <dsp:nvSpPr>
        <dsp:cNvPr id="0" name=""/>
        <dsp:cNvSpPr/>
      </dsp:nvSpPr>
      <dsp:spPr>
        <a:xfrm>
          <a:off x="4651642" y="1447307"/>
          <a:ext cx="448780" cy="91440"/>
        </a:xfrm>
        <a:custGeom>
          <a:avLst/>
          <a:gdLst/>
          <a:ahLst/>
          <a:cxnLst/>
          <a:rect l="0" t="0" r="0" b="0"/>
          <a:pathLst>
            <a:path>
              <a:moveTo>
                <a:pt x="0" y="45720"/>
              </a:moveTo>
              <a:lnTo>
                <a:pt x="44878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64047" y="1490630"/>
        <a:ext cx="23969" cy="4793"/>
      </dsp:txXfrm>
    </dsp:sp>
    <dsp:sp modelId="{05A970CD-092E-4922-A2CD-EC220FDCD465}">
      <dsp:nvSpPr>
        <dsp:cNvPr id="0" name=""/>
        <dsp:cNvSpPr/>
      </dsp:nvSpPr>
      <dsp:spPr>
        <a:xfrm>
          <a:off x="2569179" y="867748"/>
          <a:ext cx="2084262" cy="12505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1" tIns="107204" rIns="102131" bIns="107204" numCol="1" spcCol="1270" anchor="ctr" anchorCtr="0">
          <a:noAutofit/>
        </a:bodyPr>
        <a:lstStyle/>
        <a:p>
          <a:pPr marL="0" lvl="0" indent="0" algn="ctr" defTabSz="711200">
            <a:lnSpc>
              <a:spcPct val="90000"/>
            </a:lnSpc>
            <a:spcBef>
              <a:spcPct val="0"/>
            </a:spcBef>
            <a:spcAft>
              <a:spcPct val="35000"/>
            </a:spcAft>
            <a:buNone/>
          </a:pPr>
          <a:r>
            <a:rPr lang="en-US" sz="1600" kern="1200"/>
            <a:t>One of the dimensions is individualism vs collectivism.</a:t>
          </a:r>
        </a:p>
      </dsp:txBody>
      <dsp:txXfrm>
        <a:off x="2569179" y="867748"/>
        <a:ext cx="2084262" cy="1250557"/>
      </dsp:txXfrm>
    </dsp:sp>
    <dsp:sp modelId="{B0267BDB-947B-4332-9658-ECB18B5BE6D9}">
      <dsp:nvSpPr>
        <dsp:cNvPr id="0" name=""/>
        <dsp:cNvSpPr/>
      </dsp:nvSpPr>
      <dsp:spPr>
        <a:xfrm>
          <a:off x="1047668" y="2116506"/>
          <a:ext cx="5127285" cy="448780"/>
        </a:xfrm>
        <a:custGeom>
          <a:avLst/>
          <a:gdLst/>
          <a:ahLst/>
          <a:cxnLst/>
          <a:rect l="0" t="0" r="0" b="0"/>
          <a:pathLst>
            <a:path>
              <a:moveTo>
                <a:pt x="5127285" y="0"/>
              </a:moveTo>
              <a:lnTo>
                <a:pt x="5127285" y="241490"/>
              </a:lnTo>
              <a:lnTo>
                <a:pt x="0" y="241490"/>
              </a:lnTo>
              <a:lnTo>
                <a:pt x="0" y="44878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82569" y="2338499"/>
        <a:ext cx="257482" cy="4793"/>
      </dsp:txXfrm>
    </dsp:sp>
    <dsp:sp modelId="{EE8A3BF9-BCC6-4DE4-9155-B2B0E06D404E}">
      <dsp:nvSpPr>
        <dsp:cNvPr id="0" name=""/>
        <dsp:cNvSpPr/>
      </dsp:nvSpPr>
      <dsp:spPr>
        <a:xfrm>
          <a:off x="5132822" y="867748"/>
          <a:ext cx="2084262" cy="12505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1" tIns="107204" rIns="102131" bIns="107204" numCol="1" spcCol="1270" anchor="ctr" anchorCtr="0">
          <a:noAutofit/>
        </a:bodyPr>
        <a:lstStyle/>
        <a:p>
          <a:pPr marL="0" lvl="0" indent="0" algn="ctr" defTabSz="711200">
            <a:lnSpc>
              <a:spcPct val="90000"/>
            </a:lnSpc>
            <a:spcBef>
              <a:spcPct val="0"/>
            </a:spcBef>
            <a:spcAft>
              <a:spcPct val="35000"/>
            </a:spcAft>
            <a:buNone/>
          </a:pPr>
          <a:r>
            <a:rPr lang="en-US" sz="1600" kern="1200"/>
            <a:t>The UK is individualistic.</a:t>
          </a:r>
        </a:p>
      </dsp:txBody>
      <dsp:txXfrm>
        <a:off x="5132822" y="867748"/>
        <a:ext cx="2084262" cy="1250557"/>
      </dsp:txXfrm>
    </dsp:sp>
    <dsp:sp modelId="{CDD52A73-E530-4A29-9A23-E7EAF5488E4A}">
      <dsp:nvSpPr>
        <dsp:cNvPr id="0" name=""/>
        <dsp:cNvSpPr/>
      </dsp:nvSpPr>
      <dsp:spPr>
        <a:xfrm>
          <a:off x="2087999" y="3177245"/>
          <a:ext cx="448780" cy="91440"/>
        </a:xfrm>
        <a:custGeom>
          <a:avLst/>
          <a:gdLst/>
          <a:ahLst/>
          <a:cxnLst/>
          <a:rect l="0" t="0" r="0" b="0"/>
          <a:pathLst>
            <a:path>
              <a:moveTo>
                <a:pt x="0" y="45720"/>
              </a:moveTo>
              <a:lnTo>
                <a:pt x="448780"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00405" y="3220568"/>
        <a:ext cx="23969" cy="4793"/>
      </dsp:txXfrm>
    </dsp:sp>
    <dsp:sp modelId="{8AFAC114-7604-4CF6-982C-AECD8284262D}">
      <dsp:nvSpPr>
        <dsp:cNvPr id="0" name=""/>
        <dsp:cNvSpPr/>
      </dsp:nvSpPr>
      <dsp:spPr>
        <a:xfrm>
          <a:off x="5536" y="2597686"/>
          <a:ext cx="2084262" cy="12505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1" tIns="107204" rIns="102131" bIns="107204" numCol="1" spcCol="1270" anchor="ctr" anchorCtr="0">
          <a:noAutofit/>
        </a:bodyPr>
        <a:lstStyle/>
        <a:p>
          <a:pPr marL="0" lvl="0" indent="0" algn="ctr" defTabSz="711200">
            <a:lnSpc>
              <a:spcPct val="90000"/>
            </a:lnSpc>
            <a:spcBef>
              <a:spcPct val="0"/>
            </a:spcBef>
            <a:spcAft>
              <a:spcPct val="35000"/>
            </a:spcAft>
            <a:buNone/>
          </a:pPr>
          <a:r>
            <a:rPr lang="en-US" sz="1600" kern="1200"/>
            <a:t>China regards teamwork and collectivism.</a:t>
          </a:r>
        </a:p>
      </dsp:txBody>
      <dsp:txXfrm>
        <a:off x="5536" y="2597686"/>
        <a:ext cx="2084262" cy="1250557"/>
      </dsp:txXfrm>
    </dsp:sp>
    <dsp:sp modelId="{5B9E3B85-C7C6-45EF-8A9E-F5FCAAF07E47}">
      <dsp:nvSpPr>
        <dsp:cNvPr id="0" name=""/>
        <dsp:cNvSpPr/>
      </dsp:nvSpPr>
      <dsp:spPr>
        <a:xfrm>
          <a:off x="2569179" y="2597686"/>
          <a:ext cx="2084262" cy="125055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131" tIns="107204" rIns="102131" bIns="107204" numCol="1" spcCol="1270" anchor="ctr" anchorCtr="0">
          <a:noAutofit/>
        </a:bodyPr>
        <a:lstStyle/>
        <a:p>
          <a:pPr marL="0" lvl="0" indent="0" algn="ctr" defTabSz="711200">
            <a:lnSpc>
              <a:spcPct val="90000"/>
            </a:lnSpc>
            <a:spcBef>
              <a:spcPct val="0"/>
            </a:spcBef>
            <a:spcAft>
              <a:spcPct val="35000"/>
            </a:spcAft>
            <a:buNone/>
          </a:pPr>
          <a:r>
            <a:rPr lang="en-US" sz="1600" kern="1200"/>
            <a:t>Power distance in China is greater than in UK.</a:t>
          </a:r>
        </a:p>
      </dsp:txBody>
      <dsp:txXfrm>
        <a:off x="2569179" y="2597686"/>
        <a:ext cx="2084262" cy="125055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893057-A57A-429C-9A00-E6372DB6F360}">
      <dsp:nvSpPr>
        <dsp:cNvPr id="0" name=""/>
        <dsp:cNvSpPr/>
      </dsp:nvSpPr>
      <dsp:spPr>
        <a:xfrm>
          <a:off x="816267" y="1090097"/>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52D8B0-0A0F-4020-B63E-C9A1AA114B4B}">
      <dsp:nvSpPr>
        <dsp:cNvPr id="0" name=""/>
        <dsp:cNvSpPr/>
      </dsp:nvSpPr>
      <dsp:spPr>
        <a:xfrm>
          <a:off x="321267" y="2213956"/>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Hall describes differences in communication (</a:t>
          </a:r>
          <a:r>
            <a:rPr lang="en-US" sz="1800" kern="1200" dirty="0" err="1">
              <a:latin typeface="Times New Roman" panose="02020603050405020304" pitchFamily="18" charset="0"/>
              <a:cs typeface="Times New Roman" panose="02020603050405020304" pitchFamily="18" charset="0"/>
            </a:rPr>
            <a:t>Barmeyer</a:t>
          </a:r>
          <a:r>
            <a:rPr lang="en-US" sz="1800" kern="1200" dirty="0">
              <a:latin typeface="Times New Roman" panose="02020603050405020304" pitchFamily="18" charset="0"/>
              <a:cs typeface="Times New Roman" panose="02020603050405020304" pitchFamily="18" charset="0"/>
            </a:rPr>
            <a:t>, 2026).</a:t>
          </a:r>
        </a:p>
      </dsp:txBody>
      <dsp:txXfrm>
        <a:off x="321267" y="2213956"/>
        <a:ext cx="1800000" cy="967500"/>
      </dsp:txXfrm>
    </dsp:sp>
    <dsp:sp modelId="{14B1AB71-9035-4A73-B4A1-396F61A49574}">
      <dsp:nvSpPr>
        <dsp:cNvPr id="0" name=""/>
        <dsp:cNvSpPr/>
      </dsp:nvSpPr>
      <dsp:spPr>
        <a:xfrm>
          <a:off x="2931267" y="109009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0D69E2-9A6A-4349-A5A7-7DD931D3334A}">
      <dsp:nvSpPr>
        <dsp:cNvPr id="0" name=""/>
        <dsp:cNvSpPr/>
      </dsp:nvSpPr>
      <dsp:spPr>
        <a:xfrm>
          <a:off x="2436267" y="2213956"/>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Direct communication is used in low-context societies.</a:t>
          </a:r>
        </a:p>
      </dsp:txBody>
      <dsp:txXfrm>
        <a:off x="2436267" y="2213956"/>
        <a:ext cx="1800000" cy="967500"/>
      </dsp:txXfrm>
    </dsp:sp>
    <dsp:sp modelId="{1987F7B1-3AA3-4338-86CD-686BC413809B}">
      <dsp:nvSpPr>
        <dsp:cNvPr id="0" name=""/>
        <dsp:cNvSpPr/>
      </dsp:nvSpPr>
      <dsp:spPr>
        <a:xfrm>
          <a:off x="5046268" y="1090097"/>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EBFAC5-8E93-4B50-9F88-9E0EFFF3247C}">
      <dsp:nvSpPr>
        <dsp:cNvPr id="0" name=""/>
        <dsp:cNvSpPr/>
      </dsp:nvSpPr>
      <dsp:spPr>
        <a:xfrm>
          <a:off x="4551268" y="2213956"/>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The UK is a low-context society.</a:t>
          </a:r>
        </a:p>
      </dsp:txBody>
      <dsp:txXfrm>
        <a:off x="4551268" y="2213956"/>
        <a:ext cx="1800000" cy="967500"/>
      </dsp:txXfrm>
    </dsp:sp>
    <dsp:sp modelId="{3862896C-0CA3-47B9-B646-081ADBCC1890}">
      <dsp:nvSpPr>
        <dsp:cNvPr id="0" name=""/>
        <dsp:cNvSpPr/>
      </dsp:nvSpPr>
      <dsp:spPr>
        <a:xfrm>
          <a:off x="7161268" y="1090097"/>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C7F409-860A-4FA3-8F68-C3B7529C1E6C}">
      <dsp:nvSpPr>
        <dsp:cNvPr id="0" name=""/>
        <dsp:cNvSpPr/>
      </dsp:nvSpPr>
      <dsp:spPr>
        <a:xfrm>
          <a:off x="6666268" y="2213956"/>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China is a high-context culture (Yang, 2016).</a:t>
          </a:r>
        </a:p>
      </dsp:txBody>
      <dsp:txXfrm>
        <a:off x="6666268" y="2213956"/>
        <a:ext cx="1800000" cy="967500"/>
      </dsp:txXfrm>
    </dsp:sp>
    <dsp:sp modelId="{B2E7EAB1-6799-433A-A66C-C3318A30DDC1}">
      <dsp:nvSpPr>
        <dsp:cNvPr id="0" name=""/>
        <dsp:cNvSpPr/>
      </dsp:nvSpPr>
      <dsp:spPr>
        <a:xfrm>
          <a:off x="9276267" y="1090097"/>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DDB2F9-02E5-41CC-B8F1-637A7046C99C}">
      <dsp:nvSpPr>
        <dsp:cNvPr id="0" name=""/>
        <dsp:cNvSpPr/>
      </dsp:nvSpPr>
      <dsp:spPr>
        <a:xfrm>
          <a:off x="8781268" y="2213956"/>
          <a:ext cx="1800000" cy="967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Negotiations can be misunderstood due to differences.</a:t>
          </a:r>
        </a:p>
      </dsp:txBody>
      <dsp:txXfrm>
        <a:off x="8781268" y="2213956"/>
        <a:ext cx="1800000" cy="9675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B4ADE1-3D03-4293-9C0A-9A1DF9544F07}">
      <dsp:nvSpPr>
        <dsp:cNvPr id="0" name=""/>
        <dsp:cNvSpPr/>
      </dsp:nvSpPr>
      <dsp:spPr>
        <a:xfrm>
          <a:off x="6573" y="848624"/>
          <a:ext cx="2054965" cy="2465959"/>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985" tIns="0" rIns="202985" bIns="330200" numCol="1" spcCol="1270" anchor="t" anchorCtr="0">
          <a:noAutofit/>
        </a:bodyPr>
        <a:lstStyle/>
        <a:p>
          <a:pPr marL="0" lvl="0" indent="0" algn="l"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There are differences in negotiations between UK and China.</a:t>
          </a:r>
        </a:p>
      </dsp:txBody>
      <dsp:txXfrm>
        <a:off x="6573" y="1835008"/>
        <a:ext cx="2054965" cy="1479575"/>
      </dsp:txXfrm>
    </dsp:sp>
    <dsp:sp modelId="{3883D825-FA82-4F17-9763-A7D7CF7D5240}">
      <dsp:nvSpPr>
        <dsp:cNvPr id="0" name=""/>
        <dsp:cNvSpPr/>
      </dsp:nvSpPr>
      <dsp:spPr>
        <a:xfrm>
          <a:off x="6573" y="848624"/>
          <a:ext cx="2054965" cy="98638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985" tIns="165100" rIns="202985" bIns="165100" numCol="1" spcCol="1270" anchor="ctr" anchorCtr="0">
          <a:noAutofit/>
        </a:bodyPr>
        <a:lstStyle/>
        <a:p>
          <a:pPr marL="0" lvl="0" indent="0" algn="l"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01</a:t>
          </a:r>
        </a:p>
      </dsp:txBody>
      <dsp:txXfrm>
        <a:off x="6573" y="848624"/>
        <a:ext cx="2054965" cy="986383"/>
      </dsp:txXfrm>
    </dsp:sp>
    <dsp:sp modelId="{CAEFBCE3-7479-46C5-B345-9AA92849EDA9}">
      <dsp:nvSpPr>
        <dsp:cNvPr id="0" name=""/>
        <dsp:cNvSpPr/>
      </dsp:nvSpPr>
      <dsp:spPr>
        <a:xfrm>
          <a:off x="2225936" y="848624"/>
          <a:ext cx="2054965" cy="2465959"/>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985" tIns="0" rIns="202985" bIns="330200" numCol="1" spcCol="1270" anchor="t" anchorCtr="0">
          <a:noAutofit/>
        </a:bodyPr>
        <a:lstStyle/>
        <a:p>
          <a:pPr marL="0" lvl="0" indent="0" algn="l"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UK communication might seem to be overbearing.</a:t>
          </a:r>
        </a:p>
      </dsp:txBody>
      <dsp:txXfrm>
        <a:off x="2225936" y="1835008"/>
        <a:ext cx="2054965" cy="1479575"/>
      </dsp:txXfrm>
    </dsp:sp>
    <dsp:sp modelId="{AB1645B5-F7CB-4B19-86BD-9A2FFC4750C6}">
      <dsp:nvSpPr>
        <dsp:cNvPr id="0" name=""/>
        <dsp:cNvSpPr/>
      </dsp:nvSpPr>
      <dsp:spPr>
        <a:xfrm>
          <a:off x="2225936" y="848624"/>
          <a:ext cx="2054965" cy="98638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985" tIns="165100" rIns="202985" bIns="165100" numCol="1" spcCol="1270" anchor="ctr" anchorCtr="0">
          <a:noAutofit/>
        </a:bodyPr>
        <a:lstStyle/>
        <a:p>
          <a:pPr marL="0" lvl="0" indent="0" algn="l"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02</a:t>
          </a:r>
        </a:p>
      </dsp:txBody>
      <dsp:txXfrm>
        <a:off x="2225936" y="848624"/>
        <a:ext cx="2054965" cy="986383"/>
      </dsp:txXfrm>
    </dsp:sp>
    <dsp:sp modelId="{174156AF-0E93-439B-880B-4BA64DBC680E}">
      <dsp:nvSpPr>
        <dsp:cNvPr id="0" name=""/>
        <dsp:cNvSpPr/>
      </dsp:nvSpPr>
      <dsp:spPr>
        <a:xfrm>
          <a:off x="4445300" y="848624"/>
          <a:ext cx="2054965" cy="2465959"/>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985" tIns="0" rIns="202985" bIns="330200"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 reactions of the Chinese can be disoriented (Liu </a:t>
          </a:r>
          <a:r>
            <a:rPr lang="en-US" sz="1800" i="1" kern="1200" dirty="0">
              <a:latin typeface="Times New Roman" panose="02020603050405020304" pitchFamily="18" charset="0"/>
              <a:cs typeface="Times New Roman" panose="02020603050405020304" pitchFamily="18" charset="0"/>
            </a:rPr>
            <a:t>et al., </a:t>
          </a:r>
          <a:r>
            <a:rPr lang="en-US" sz="1800" kern="1200" dirty="0">
              <a:latin typeface="Times New Roman" panose="02020603050405020304" pitchFamily="18" charset="0"/>
              <a:cs typeface="Times New Roman" panose="02020603050405020304" pitchFamily="18" charset="0"/>
            </a:rPr>
            <a:t>2021).</a:t>
          </a:r>
        </a:p>
      </dsp:txBody>
      <dsp:txXfrm>
        <a:off x="4445300" y="1835008"/>
        <a:ext cx="2054965" cy="1479575"/>
      </dsp:txXfrm>
    </dsp:sp>
    <dsp:sp modelId="{7F790DCB-C4C8-4C20-882A-202882A81696}">
      <dsp:nvSpPr>
        <dsp:cNvPr id="0" name=""/>
        <dsp:cNvSpPr/>
      </dsp:nvSpPr>
      <dsp:spPr>
        <a:xfrm>
          <a:off x="4445300" y="848624"/>
          <a:ext cx="2054965" cy="98638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985" tIns="165100" rIns="202985" bIns="165100" numCol="1" spcCol="1270" anchor="ctr" anchorCtr="0">
          <a:noAutofit/>
        </a:bodyPr>
        <a:lstStyle/>
        <a:p>
          <a:pPr marL="0" lvl="0" indent="0" algn="l"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03</a:t>
          </a:r>
        </a:p>
      </dsp:txBody>
      <dsp:txXfrm>
        <a:off x="4445300" y="848624"/>
        <a:ext cx="2054965" cy="986383"/>
      </dsp:txXfrm>
    </dsp:sp>
    <dsp:sp modelId="{F9B35390-4C0C-4949-816E-1FA104336FC2}">
      <dsp:nvSpPr>
        <dsp:cNvPr id="0" name=""/>
        <dsp:cNvSpPr/>
      </dsp:nvSpPr>
      <dsp:spPr>
        <a:xfrm>
          <a:off x="6664663" y="848624"/>
          <a:ext cx="2054965" cy="2465959"/>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985" tIns="0" rIns="202985" bIns="330200"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There is a difference between the speed and hierarchy of decisions.</a:t>
          </a:r>
        </a:p>
      </dsp:txBody>
      <dsp:txXfrm>
        <a:off x="6664663" y="1835008"/>
        <a:ext cx="2054965" cy="1479575"/>
      </dsp:txXfrm>
    </dsp:sp>
    <dsp:sp modelId="{08CFCDB7-BE8C-4126-BE03-B78EDD37B9EB}">
      <dsp:nvSpPr>
        <dsp:cNvPr id="0" name=""/>
        <dsp:cNvSpPr/>
      </dsp:nvSpPr>
      <dsp:spPr>
        <a:xfrm>
          <a:off x="6664663" y="848624"/>
          <a:ext cx="2054965" cy="98638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985" tIns="165100" rIns="202985" bIns="165100" numCol="1" spcCol="1270" anchor="ctr" anchorCtr="0">
          <a:noAutofit/>
        </a:bodyPr>
        <a:lstStyle/>
        <a:p>
          <a:pPr marL="0" lvl="0" indent="0" algn="l"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04</a:t>
          </a:r>
        </a:p>
      </dsp:txBody>
      <dsp:txXfrm>
        <a:off x="6664663" y="848624"/>
        <a:ext cx="2054965" cy="986383"/>
      </dsp:txXfrm>
    </dsp:sp>
    <dsp:sp modelId="{588F1B15-AB53-4D38-AD2A-7580095C5456}">
      <dsp:nvSpPr>
        <dsp:cNvPr id="0" name=""/>
        <dsp:cNvSpPr/>
      </dsp:nvSpPr>
      <dsp:spPr>
        <a:xfrm>
          <a:off x="8884026" y="848624"/>
          <a:ext cx="2054965" cy="2465959"/>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985" tIns="0" rIns="202985" bIns="330200" numCol="1" spcCol="1270" anchor="t" anchorCtr="0">
          <a:noAutofit/>
        </a:bodyPr>
        <a:lstStyle/>
        <a:p>
          <a:pPr marL="0" lvl="0" indent="0" algn="l" defTabSz="800100">
            <a:lnSpc>
              <a:spcPct val="90000"/>
            </a:lnSpc>
            <a:spcBef>
              <a:spcPct val="0"/>
            </a:spcBef>
            <a:spcAft>
              <a:spcPct val="35000"/>
            </a:spcAft>
            <a:buNone/>
          </a:pPr>
          <a:r>
            <a:rPr lang="en-US" sz="1800" kern="1200">
              <a:latin typeface="Times New Roman" panose="02020603050405020304" pitchFamily="18" charset="0"/>
              <a:cs typeface="Times New Roman" panose="02020603050405020304" pitchFamily="18" charset="0"/>
            </a:rPr>
            <a:t>These issues may slow down negotiations.</a:t>
          </a:r>
        </a:p>
      </dsp:txBody>
      <dsp:txXfrm>
        <a:off x="8884026" y="1835008"/>
        <a:ext cx="2054965" cy="1479575"/>
      </dsp:txXfrm>
    </dsp:sp>
    <dsp:sp modelId="{E535ADCF-C61F-47F6-B4E0-4200E4FE8B0B}">
      <dsp:nvSpPr>
        <dsp:cNvPr id="0" name=""/>
        <dsp:cNvSpPr/>
      </dsp:nvSpPr>
      <dsp:spPr>
        <a:xfrm>
          <a:off x="8884026" y="848624"/>
          <a:ext cx="2054965" cy="98638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985" tIns="165100" rIns="202985" bIns="165100" numCol="1" spcCol="1270" anchor="ctr" anchorCtr="0">
          <a:noAutofit/>
        </a:bodyPr>
        <a:lstStyle/>
        <a:p>
          <a:pPr marL="0" lvl="0" indent="0" algn="l"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05</a:t>
          </a:r>
        </a:p>
      </dsp:txBody>
      <dsp:txXfrm>
        <a:off x="8884026" y="848624"/>
        <a:ext cx="2054965" cy="98638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3EF867-D9ED-448C-B2C8-F04B556CDAF2}">
      <dsp:nvSpPr>
        <dsp:cNvPr id="0" name=""/>
        <dsp:cNvSpPr/>
      </dsp:nvSpPr>
      <dsp:spPr>
        <a:xfrm>
          <a:off x="693518" y="1127177"/>
          <a:ext cx="1098000" cy="109800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53EDAA-444C-4062-8F48-47E68E024B7F}">
      <dsp:nvSpPr>
        <dsp:cNvPr id="0" name=""/>
        <dsp:cNvSpPr/>
      </dsp:nvSpPr>
      <dsp:spPr>
        <a:xfrm>
          <a:off x="927518" y="1361177"/>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EDBF08-4B4B-4C6A-835A-494229D3170C}">
      <dsp:nvSpPr>
        <dsp:cNvPr id="0" name=""/>
        <dsp:cNvSpPr/>
      </dsp:nvSpPr>
      <dsp:spPr>
        <a:xfrm>
          <a:off x="342518" y="25671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Negotiations are facilitated by cultural awareness.</a:t>
          </a:r>
        </a:p>
      </dsp:txBody>
      <dsp:txXfrm>
        <a:off x="342518" y="2567177"/>
        <a:ext cx="1800000" cy="720000"/>
      </dsp:txXfrm>
    </dsp:sp>
    <dsp:sp modelId="{0E476205-CDC7-4AD8-89DF-035032D317E3}">
      <dsp:nvSpPr>
        <dsp:cNvPr id="0" name=""/>
        <dsp:cNvSpPr/>
      </dsp:nvSpPr>
      <dsp:spPr>
        <a:xfrm>
          <a:off x="2808518" y="1127177"/>
          <a:ext cx="1098000" cy="109800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0CAC2E-3D03-4D46-9763-94CBAFF98420}">
      <dsp:nvSpPr>
        <dsp:cNvPr id="0" name=""/>
        <dsp:cNvSpPr/>
      </dsp:nvSpPr>
      <dsp:spPr>
        <a:xfrm>
          <a:off x="3042518" y="136117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11CFDD-AB7B-48FA-8E1E-A1102FDBEDF8}">
      <dsp:nvSpPr>
        <dsp:cNvPr id="0" name=""/>
        <dsp:cNvSpPr/>
      </dsp:nvSpPr>
      <dsp:spPr>
        <a:xfrm>
          <a:off x="2457518" y="25671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dirty="0"/>
            <a:t>Intercultural training is significant.</a:t>
          </a:r>
        </a:p>
      </dsp:txBody>
      <dsp:txXfrm>
        <a:off x="2457518" y="2567177"/>
        <a:ext cx="1800000" cy="720000"/>
      </dsp:txXfrm>
    </dsp:sp>
    <dsp:sp modelId="{FF3F1668-3762-401F-A088-CF58429184FE}">
      <dsp:nvSpPr>
        <dsp:cNvPr id="0" name=""/>
        <dsp:cNvSpPr/>
      </dsp:nvSpPr>
      <dsp:spPr>
        <a:xfrm>
          <a:off x="4923518" y="1127177"/>
          <a:ext cx="1098000" cy="109800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2476FF-112A-4666-AEA0-0A05A22E853F}">
      <dsp:nvSpPr>
        <dsp:cNvPr id="0" name=""/>
        <dsp:cNvSpPr/>
      </dsp:nvSpPr>
      <dsp:spPr>
        <a:xfrm>
          <a:off x="5157518" y="136117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7B51AA6-9402-4AD3-841E-3428A414410B}">
      <dsp:nvSpPr>
        <dsp:cNvPr id="0" name=""/>
        <dsp:cNvSpPr/>
      </dsp:nvSpPr>
      <dsp:spPr>
        <a:xfrm>
          <a:off x="4572518" y="25671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dirty="0"/>
            <a:t>The relationships and trust are vital (Xue et al., 2018).</a:t>
          </a:r>
        </a:p>
      </dsp:txBody>
      <dsp:txXfrm>
        <a:off x="4572518" y="2567177"/>
        <a:ext cx="1800000" cy="720000"/>
      </dsp:txXfrm>
    </dsp:sp>
    <dsp:sp modelId="{A90043CA-A39E-480E-82CE-A2113DCFF835}">
      <dsp:nvSpPr>
        <dsp:cNvPr id="0" name=""/>
        <dsp:cNvSpPr/>
      </dsp:nvSpPr>
      <dsp:spPr>
        <a:xfrm>
          <a:off x="7038518" y="1127177"/>
          <a:ext cx="1098000" cy="1098000"/>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6B6227-0164-423A-BC83-77923E2B083F}">
      <dsp:nvSpPr>
        <dsp:cNvPr id="0" name=""/>
        <dsp:cNvSpPr/>
      </dsp:nvSpPr>
      <dsp:spPr>
        <a:xfrm>
          <a:off x="7272518" y="136117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61F1EE-E0E1-49BE-B3BF-253D8EC832D8}">
      <dsp:nvSpPr>
        <dsp:cNvPr id="0" name=""/>
        <dsp:cNvSpPr/>
      </dsp:nvSpPr>
      <dsp:spPr>
        <a:xfrm>
          <a:off x="6687518" y="25671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dirty="0"/>
            <a:t>Communication with due respect minimizes conflict.</a:t>
          </a:r>
        </a:p>
      </dsp:txBody>
      <dsp:txXfrm>
        <a:off x="6687518" y="2567177"/>
        <a:ext cx="1800000" cy="720000"/>
      </dsp:txXfrm>
    </dsp:sp>
    <dsp:sp modelId="{AF69AEA6-65EE-4E52-9E7C-95D6E7DABC0E}">
      <dsp:nvSpPr>
        <dsp:cNvPr id="0" name=""/>
        <dsp:cNvSpPr/>
      </dsp:nvSpPr>
      <dsp:spPr>
        <a:xfrm>
          <a:off x="9153518" y="1127177"/>
          <a:ext cx="1098000" cy="1098000"/>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72F0A3-DDAF-4415-A467-AF461F8C9069}">
      <dsp:nvSpPr>
        <dsp:cNvPr id="0" name=""/>
        <dsp:cNvSpPr/>
      </dsp:nvSpPr>
      <dsp:spPr>
        <a:xfrm>
          <a:off x="9387518" y="136117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DF0C966-FC30-4986-A7AA-8434054F39EB}">
      <dsp:nvSpPr>
        <dsp:cNvPr id="0" name=""/>
        <dsp:cNvSpPr/>
      </dsp:nvSpPr>
      <dsp:spPr>
        <a:xfrm>
          <a:off x="8802518" y="256717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US" sz="1200" kern="1200"/>
            <a:t>There are flexible timelines that allow negotiations.</a:t>
          </a:r>
        </a:p>
      </dsp:txBody>
      <dsp:txXfrm>
        <a:off x="8802518" y="2567177"/>
        <a:ext cx="1800000"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1C0392-1535-43D4-93B4-E7BABFB9125C}">
      <dsp:nvSpPr>
        <dsp:cNvPr id="0" name=""/>
        <dsp:cNvSpPr/>
      </dsp:nvSpPr>
      <dsp:spPr>
        <a:xfrm>
          <a:off x="0" y="0"/>
          <a:ext cx="6230553" cy="926652"/>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Global partnerships are important in intercultural communication.</a:t>
          </a:r>
        </a:p>
      </dsp:txBody>
      <dsp:txXfrm>
        <a:off x="27141" y="27141"/>
        <a:ext cx="5122203" cy="872370"/>
      </dsp:txXfrm>
    </dsp:sp>
    <dsp:sp modelId="{7DF8DDA8-0DC5-4755-A4A3-EA9644EDB4B1}">
      <dsp:nvSpPr>
        <dsp:cNvPr id="0" name=""/>
        <dsp:cNvSpPr/>
      </dsp:nvSpPr>
      <dsp:spPr>
        <a:xfrm>
          <a:off x="465268" y="1055354"/>
          <a:ext cx="6230553" cy="926652"/>
        </a:xfrm>
        <a:prstGeom prst="roundRect">
          <a:avLst>
            <a:gd name="adj" fmla="val 10000"/>
          </a:avLst>
        </a:prstGeom>
        <a:solidFill>
          <a:schemeClr val="accent5">
            <a:hueOff val="2278582"/>
            <a:satOff val="-1026"/>
            <a:lumOff val="-127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dirty="0">
              <a:latin typeface="Times New Roman" panose="02020603050405020304" pitchFamily="18" charset="0"/>
              <a:cs typeface="Times New Roman" panose="02020603050405020304" pitchFamily="18" charset="0"/>
            </a:rPr>
            <a:t>The effect of the UK on negotiating with China is cultural.</a:t>
          </a:r>
        </a:p>
      </dsp:txBody>
      <dsp:txXfrm>
        <a:off x="492409" y="1082495"/>
        <a:ext cx="5108678" cy="872370"/>
      </dsp:txXfrm>
    </dsp:sp>
    <dsp:sp modelId="{3103EFF5-F4F4-4796-A900-0B28A60343FB}">
      <dsp:nvSpPr>
        <dsp:cNvPr id="0" name=""/>
        <dsp:cNvSpPr/>
      </dsp:nvSpPr>
      <dsp:spPr>
        <a:xfrm>
          <a:off x="930537" y="2110709"/>
          <a:ext cx="6230553" cy="926652"/>
        </a:xfrm>
        <a:prstGeom prst="roundRect">
          <a:avLst>
            <a:gd name="adj" fmla="val 10000"/>
          </a:avLst>
        </a:prstGeom>
        <a:solidFill>
          <a:schemeClr val="accent5">
            <a:hueOff val="4557164"/>
            <a:satOff val="-2052"/>
            <a:lumOff val="-25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The theory proposed by Hofstede is used to explain cultural behaviour.</a:t>
          </a:r>
        </a:p>
      </dsp:txBody>
      <dsp:txXfrm>
        <a:off x="957678" y="2137850"/>
        <a:ext cx="5108678" cy="872370"/>
      </dsp:txXfrm>
    </dsp:sp>
    <dsp:sp modelId="{E308CDF9-F43E-45A2-9021-DB041C5ED2C2}">
      <dsp:nvSpPr>
        <dsp:cNvPr id="0" name=""/>
        <dsp:cNvSpPr/>
      </dsp:nvSpPr>
      <dsp:spPr>
        <a:xfrm>
          <a:off x="1395805" y="3166064"/>
          <a:ext cx="6230553" cy="926652"/>
        </a:xfrm>
        <a:prstGeom prst="roundRect">
          <a:avLst>
            <a:gd name="adj" fmla="val 10000"/>
          </a:avLst>
        </a:prstGeom>
        <a:solidFill>
          <a:schemeClr val="accent5">
            <a:hueOff val="6835746"/>
            <a:satOff val="-3078"/>
            <a:lumOff val="-38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Misunderstanding is minimized by cultural awareness.</a:t>
          </a:r>
        </a:p>
      </dsp:txBody>
      <dsp:txXfrm>
        <a:off x="1422946" y="3193205"/>
        <a:ext cx="5108678" cy="872370"/>
      </dsp:txXfrm>
    </dsp:sp>
    <dsp:sp modelId="{68AC2DC4-5969-4995-972F-18D448CBB54C}">
      <dsp:nvSpPr>
        <dsp:cNvPr id="0" name=""/>
        <dsp:cNvSpPr/>
      </dsp:nvSpPr>
      <dsp:spPr>
        <a:xfrm>
          <a:off x="1861074" y="4221419"/>
          <a:ext cx="6230553" cy="926652"/>
        </a:xfrm>
        <a:prstGeom prst="roundRect">
          <a:avLst>
            <a:gd name="adj" fmla="val 10000"/>
          </a:avLst>
        </a:prstGeom>
        <a:solidFill>
          <a:schemeClr val="accent5">
            <a:hueOff val="9114327"/>
            <a:satOff val="-4104"/>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latin typeface="Times New Roman" panose="02020603050405020304" pitchFamily="18" charset="0"/>
              <a:cs typeface="Times New Roman" panose="02020603050405020304" pitchFamily="18" charset="0"/>
            </a:rPr>
            <a:t>Rolls-Royce is able to develop closer international alliances.</a:t>
          </a:r>
        </a:p>
      </dsp:txBody>
      <dsp:txXfrm>
        <a:off x="1888215" y="4248560"/>
        <a:ext cx="5108678" cy="872370"/>
      </dsp:txXfrm>
    </dsp:sp>
    <dsp:sp modelId="{2F705BC7-51E9-433D-9BB7-262B8ADA4A06}">
      <dsp:nvSpPr>
        <dsp:cNvPr id="0" name=""/>
        <dsp:cNvSpPr/>
      </dsp:nvSpPr>
      <dsp:spPr>
        <a:xfrm>
          <a:off x="5628229" y="676971"/>
          <a:ext cx="602324" cy="602324"/>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5763752" y="676971"/>
        <a:ext cx="331278" cy="453249"/>
      </dsp:txXfrm>
    </dsp:sp>
    <dsp:sp modelId="{25912207-0118-47BC-B57F-C4293F5114AA}">
      <dsp:nvSpPr>
        <dsp:cNvPr id="0" name=""/>
        <dsp:cNvSpPr/>
      </dsp:nvSpPr>
      <dsp:spPr>
        <a:xfrm>
          <a:off x="6093497" y="1732326"/>
          <a:ext cx="602324" cy="602324"/>
        </a:xfrm>
        <a:prstGeom prst="downArrow">
          <a:avLst>
            <a:gd name="adj1" fmla="val 55000"/>
            <a:gd name="adj2" fmla="val 45000"/>
          </a:avLst>
        </a:prstGeom>
        <a:solidFill>
          <a:schemeClr val="accent5">
            <a:tint val="40000"/>
            <a:alpha val="90000"/>
            <a:hueOff val="2968394"/>
            <a:satOff val="-2748"/>
            <a:lumOff val="-396"/>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6229020" y="1732326"/>
        <a:ext cx="331278" cy="453249"/>
      </dsp:txXfrm>
    </dsp:sp>
    <dsp:sp modelId="{BB7EF2CA-0B10-4505-B19B-641C49DDF983}">
      <dsp:nvSpPr>
        <dsp:cNvPr id="0" name=""/>
        <dsp:cNvSpPr/>
      </dsp:nvSpPr>
      <dsp:spPr>
        <a:xfrm>
          <a:off x="6558766" y="2772236"/>
          <a:ext cx="602324" cy="602324"/>
        </a:xfrm>
        <a:prstGeom prst="downArrow">
          <a:avLst>
            <a:gd name="adj1" fmla="val 55000"/>
            <a:gd name="adj2" fmla="val 45000"/>
          </a:avLst>
        </a:prstGeom>
        <a:solidFill>
          <a:schemeClr val="accent5">
            <a:tint val="40000"/>
            <a:alpha val="90000"/>
            <a:hueOff val="5936787"/>
            <a:satOff val="-5496"/>
            <a:lumOff val="-791"/>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6694289" y="2772236"/>
        <a:ext cx="331278" cy="453249"/>
      </dsp:txXfrm>
    </dsp:sp>
    <dsp:sp modelId="{801EDD65-E99A-4F61-8CD6-AD70EFFD0919}">
      <dsp:nvSpPr>
        <dsp:cNvPr id="0" name=""/>
        <dsp:cNvSpPr/>
      </dsp:nvSpPr>
      <dsp:spPr>
        <a:xfrm>
          <a:off x="7024034" y="3837887"/>
          <a:ext cx="602324" cy="602324"/>
        </a:xfrm>
        <a:prstGeom prst="downArrow">
          <a:avLst>
            <a:gd name="adj1" fmla="val 55000"/>
            <a:gd name="adj2" fmla="val 45000"/>
          </a:avLst>
        </a:prstGeom>
        <a:solidFill>
          <a:schemeClr val="accent5">
            <a:tint val="40000"/>
            <a:alpha val="90000"/>
            <a:hueOff val="8905181"/>
            <a:satOff val="-8244"/>
            <a:lumOff val="-1187"/>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latin typeface="Times New Roman" panose="02020603050405020304" pitchFamily="18" charset="0"/>
            <a:cs typeface="Times New Roman" panose="02020603050405020304" pitchFamily="18" charset="0"/>
          </a:endParaRPr>
        </a:p>
      </dsp:txBody>
      <dsp:txXfrm>
        <a:off x="7159557" y="3837887"/>
        <a:ext cx="331278" cy="45324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ED9C23-11EB-4387-9590-55A57B870810}" type="datetimeFigureOut">
              <a:rPr lang="en-US" smtClean="0"/>
              <a:t>3/9/2026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03B81D-03D9-42FE-9FB8-44021E09D822}" type="slidenum">
              <a:rPr lang="en-US" smtClean="0"/>
              <a:t>‹#›</a:t>
            </a:fld>
            <a:endParaRPr lang="en-US"/>
          </a:p>
        </p:txBody>
      </p:sp>
    </p:spTree>
    <p:extLst>
      <p:ext uri="{BB962C8B-B14F-4D97-AF65-F5344CB8AC3E}">
        <p14:creationId xmlns:p14="http://schemas.microsoft.com/office/powerpoint/2010/main" val="17537312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8" Type="http://schemas.openxmlformats.org/officeDocument/2006/relationships/hyperlink" Target="https://api.taylorfrancis.com/content/books/mono/download?identifierName=doi&amp;identifierValue=10.4324/9780367423827&amp;type=googlepdf" TargetMode="External"/><Relationship Id="rId3" Type="http://schemas.openxmlformats.org/officeDocument/2006/relationships/hyperlink" Target="https://link.springer.com/chapter/10.1007/978-3-658-48139-1_3" TargetMode="External"/><Relationship Id="rId7" Type="http://schemas.openxmlformats.org/officeDocument/2006/relationships/hyperlink" Target="https://books.google.com/books?hl=en&amp;lr=&amp;id=ysRUDwAAQBAJ&amp;oi=fnd&amp;pg=PP1&amp;dq=Communicating+across+cultures.&amp;ots=wcC6mQHtYU&amp;sig=-LZNrSkCSSFfsveYryRSBuxcsAE&amp;redir_esc=y#v=onepage&amp;q=Communicating%20across%20cultures.&amp;f=false" TargetMode="External"/><Relationship Id="rId2" Type="http://schemas.openxmlformats.org/officeDocument/2006/relationships/slide" Target="../slides/slide13.xml"/><Relationship Id="rId1" Type="http://schemas.openxmlformats.org/officeDocument/2006/relationships/notesMaster" Target="../notesMasters/notesMaster1.xml"/><Relationship Id="rId6" Type="http://schemas.openxmlformats.org/officeDocument/2006/relationships/hyperlink" Target="https://financialreports.eu/filings/rolls-royce-holdings-plc/annual-report/2025/5588444/" TargetMode="External"/><Relationship Id="rId5" Type="http://schemas.openxmlformats.org/officeDocument/2006/relationships/hyperlink" Target="https://www.atlantis-press.com/proceedings/mmet-21/125961397" TargetMode="External"/><Relationship Id="rId10" Type="http://schemas.openxmlformats.org/officeDocument/2006/relationships/hyperlink" Target="https://ir.library.louisville.edu/etd/2375/" TargetMode="External"/><Relationship Id="rId4" Type="http://schemas.openxmlformats.org/officeDocument/2006/relationships/hyperlink" Target="https://eprints.uklo.edu.mk/id/eprint/3078/" TargetMode="External"/><Relationship Id="rId9" Type="http://schemas.openxmlformats.org/officeDocument/2006/relationships/hyperlink" Target="https://www.frontiersin.org/journals/communication/articles/10.3389/fcomm.2025.1650733/ful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a:t>
            </a:r>
          </a:p>
          <a:p>
            <a:r>
              <a:rPr lang="en-US" sz="1200" kern="1200" dirty="0" err="1">
                <a:solidFill>
                  <a:schemeClr val="tx1"/>
                </a:solidFill>
                <a:effectLst/>
                <a:latin typeface="+mn-lt"/>
                <a:ea typeface="+mn-ea"/>
                <a:cs typeface="+mn-cs"/>
              </a:rPr>
              <a:t>Globalisation</a:t>
            </a:r>
            <a:r>
              <a:rPr lang="en-US" sz="1200" kern="1200" dirty="0">
                <a:solidFill>
                  <a:schemeClr val="tx1"/>
                </a:solidFill>
                <a:effectLst/>
                <a:latin typeface="+mn-lt"/>
                <a:ea typeface="+mn-ea"/>
                <a:cs typeface="+mn-cs"/>
              </a:rPr>
              <a:t> has enhanced collaboration between multinational companies. Rolls-Royce plc is a British engineering company in the aerospace and power systems businesses. It can establish a strategic alliance with a Chinese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aid technological advancement and market growth (</a:t>
            </a:r>
            <a:r>
              <a:rPr lang="en-US" sz="1200" kern="1200" dirty="0" err="1">
                <a:solidFill>
                  <a:schemeClr val="tx1"/>
                </a:solidFill>
                <a:effectLst/>
                <a:latin typeface="+mn-lt"/>
                <a:ea typeface="+mn-ea"/>
                <a:cs typeface="+mn-cs"/>
              </a:rPr>
              <a:t>Dicevska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2016). The cultural differences between China and the United Kingdom may also affect communication and negotiation. Thus, intercultural knowledge is the key to establishing effective global collaborations.</a:t>
            </a:r>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3</a:t>
            </a:fld>
            <a:endParaRPr lang="en-US"/>
          </a:p>
        </p:txBody>
      </p:sp>
    </p:spTree>
    <p:extLst>
      <p:ext uri="{BB962C8B-B14F-4D97-AF65-F5344CB8AC3E}">
        <p14:creationId xmlns:p14="http://schemas.microsoft.com/office/powerpoint/2010/main" val="33152131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Cultural Relevance in Global Business Interactions</a:t>
            </a:r>
          </a:p>
          <a:p>
            <a:r>
              <a:rPr lang="en-US" sz="1200" kern="1200" dirty="0">
                <a:solidFill>
                  <a:schemeClr val="tx1"/>
                </a:solidFill>
                <a:effectLst/>
                <a:latin typeface="+mn-lt"/>
                <a:ea typeface="+mn-ea"/>
                <a:cs typeface="+mn-cs"/>
              </a:rPr>
              <a:t>Culture can be explained as collective values, beliefs and </a:t>
            </a:r>
            <a:r>
              <a:rPr lang="en-US" sz="1200" kern="1200" dirty="0" err="1">
                <a:solidFill>
                  <a:schemeClr val="tx1"/>
                </a:solidFill>
                <a:effectLst/>
                <a:latin typeface="+mn-lt"/>
                <a:ea typeface="+mn-ea"/>
                <a:cs typeface="+mn-cs"/>
              </a:rPr>
              <a:t>behaviours</a:t>
            </a:r>
            <a:r>
              <a:rPr lang="en-US" sz="1200" kern="1200" dirty="0">
                <a:solidFill>
                  <a:schemeClr val="tx1"/>
                </a:solidFill>
                <a:effectLst/>
                <a:latin typeface="+mn-lt"/>
                <a:ea typeface="+mn-ea"/>
                <a:cs typeface="+mn-cs"/>
              </a:rPr>
              <a:t> in society (Tuleja, 2021). It affects the way individuals interact, decide and communicate in workplaces. International business employees of other cultures might have different interpretations of communication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awareness should therefore be cultural when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are operating internationally. Being unaware of the cultural expectations, businesses might experience misunderstandings, delays and contradictions during negotiations. To use an example, variations in communication style or hierarchy can shape the conversation between spouses. Intercultural awareness may assist in developing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that contain fewer communication obstacles and form superior partnerships.</a:t>
            </a:r>
          </a:p>
          <a:p>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4</a:t>
            </a:fld>
            <a:endParaRPr lang="en-US"/>
          </a:p>
        </p:txBody>
      </p:sp>
    </p:spTree>
    <p:extLst>
      <p:ext uri="{BB962C8B-B14F-4D97-AF65-F5344CB8AC3E}">
        <p14:creationId xmlns:p14="http://schemas.microsoft.com/office/powerpoint/2010/main" val="11832360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Background of Rolls-Royce and the Engineering Industry Background</a:t>
            </a:r>
          </a:p>
          <a:p>
            <a:r>
              <a:rPr lang="en-US" sz="1200" kern="1200" dirty="0">
                <a:solidFill>
                  <a:schemeClr val="tx1"/>
                </a:solidFill>
                <a:effectLst/>
                <a:latin typeface="+mn-lt"/>
                <a:ea typeface="+mn-ea"/>
                <a:cs typeface="+mn-cs"/>
              </a:rPr>
              <a:t>Rolls-Royce plc is a top engineering company in the aerospace industry across the world (Rolls-Royce Holdings plc, 2025).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technologically oriented and innovative, and it is also oriented towards international cooperation. Global alliances in the engineering industry are significant in areas where companies share knowledge and enhance production. The collaboration with the Chinese engineering firms will allow some opportunities in research development and the opening of markets. Rolls-Royce offers the technological expertise that may be applied by Chinese companies. To achieve successful cooperation, communication and cultural understanding are needed.</a:t>
            </a:r>
          </a:p>
          <a:p>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5</a:t>
            </a:fld>
            <a:endParaRPr lang="en-US"/>
          </a:p>
        </p:txBody>
      </p:sp>
    </p:spTree>
    <p:extLst>
      <p:ext uri="{BB962C8B-B14F-4D97-AF65-F5344CB8AC3E}">
        <p14:creationId xmlns:p14="http://schemas.microsoft.com/office/powerpoint/2010/main" val="3453490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UK Business Practices Cultural Characteristics.</a:t>
            </a:r>
          </a:p>
          <a:p>
            <a:r>
              <a:rPr lang="en-US" sz="1200" kern="1200" dirty="0">
                <a:solidFill>
                  <a:schemeClr val="tx1"/>
                </a:solidFill>
                <a:effectLst/>
                <a:latin typeface="+mn-lt"/>
                <a:ea typeface="+mn-ea"/>
                <a:cs typeface="+mn-cs"/>
              </a:rPr>
              <a:t>The UK business culture is regarded as individualistic and direct in communication (Ting-Toomey and Dorjee, 2018). The workers are motivated to give their ideas and engage in discussions. Communication is also usually direct and performance-based. UK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also have lower power distance, although compared to many Asian cultures, employees are more open with managers. The process of decision-making tends to be fast and concise. These attributes impact the process of negotiations and business negotiations by managers at Rolls-Royce.</a:t>
            </a:r>
          </a:p>
          <a:p>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6</a:t>
            </a:fld>
            <a:endParaRPr lang="en-US"/>
          </a:p>
        </p:txBody>
      </p:sp>
    </p:spTree>
    <p:extLst>
      <p:ext uri="{BB962C8B-B14F-4D97-AF65-F5344CB8AC3E}">
        <p14:creationId xmlns:p14="http://schemas.microsoft.com/office/powerpoint/2010/main" val="3491545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Business Characteristics of the Chinese Culture</a:t>
            </a:r>
          </a:p>
          <a:p>
            <a:r>
              <a:rPr lang="en-US" sz="1200" kern="1200" dirty="0">
                <a:solidFill>
                  <a:schemeClr val="tx1"/>
                </a:solidFill>
                <a:effectLst/>
                <a:latin typeface="+mn-lt"/>
                <a:ea typeface="+mn-ea"/>
                <a:cs typeface="+mn-cs"/>
              </a:rPr>
              <a:t>The Chinese business culture is one that values collectivism, group harmony and respect for hierarchy (Xia and Liu, 2025). It is extremely important to keep the relations and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stable. It can be indirect communication to be polite and prevent conflict. Guanxi, or relationship building, is also a major aspect of Chinese business negotiating. Before negotiating business agreements, it is normally necessary to create trust. Decision-making can also be a delayed process due to the desire of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achieve consensus amongst team members.</a:t>
            </a:r>
          </a:p>
        </p:txBody>
      </p:sp>
      <p:sp>
        <p:nvSpPr>
          <p:cNvPr id="4" name="Slide Number Placeholder 3"/>
          <p:cNvSpPr>
            <a:spLocks noGrp="1"/>
          </p:cNvSpPr>
          <p:nvPr>
            <p:ph type="sldNum" sz="quarter" idx="5"/>
          </p:nvPr>
        </p:nvSpPr>
        <p:spPr/>
        <p:txBody>
          <a:bodyPr/>
          <a:lstStyle/>
          <a:p>
            <a:fld id="{0603B81D-03D9-42FE-9FB8-44021E09D822}" type="slidenum">
              <a:rPr lang="en-US" smtClean="0"/>
              <a:t>7</a:t>
            </a:fld>
            <a:endParaRPr lang="en-US"/>
          </a:p>
        </p:txBody>
      </p:sp>
    </p:spTree>
    <p:extLst>
      <p:ext uri="{BB962C8B-B14F-4D97-AF65-F5344CB8AC3E}">
        <p14:creationId xmlns:p14="http://schemas.microsoft.com/office/powerpoint/2010/main" val="3540606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The Hofstede Cultural Dimensions Theory</a:t>
            </a:r>
          </a:p>
          <a:p>
            <a:r>
              <a:rPr lang="en-US" sz="1200" kern="1200" dirty="0">
                <a:solidFill>
                  <a:schemeClr val="tx1"/>
                </a:solidFill>
                <a:effectLst/>
                <a:latin typeface="+mn-lt"/>
                <a:ea typeface="+mn-ea"/>
                <a:cs typeface="+mn-cs"/>
              </a:rPr>
              <a:t>The cultural dimensions theory by Hofstede is a theory that describes the impact of cultural values on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(Erdman, 2018). Individualism versus collectivism is one of them. The United Kingdom is individualistic, whereas China attaches importance to collectivism and teams. Power distance is another dimension that refers to the attitude towards hierarchy and power. Generally, there is high power distance in China than in the UK. Such variations affect international business negotiations in communication and leadership styles.</a:t>
            </a:r>
          </a:p>
          <a:p>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8</a:t>
            </a:fld>
            <a:endParaRPr lang="en-US"/>
          </a:p>
        </p:txBody>
      </p:sp>
    </p:spTree>
    <p:extLst>
      <p:ext uri="{BB962C8B-B14F-4D97-AF65-F5344CB8AC3E}">
        <p14:creationId xmlns:p14="http://schemas.microsoft.com/office/powerpoint/2010/main" val="896727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High-Context and Low-Context Communication Theory of Hall</a:t>
            </a:r>
          </a:p>
          <a:p>
            <a:r>
              <a:rPr lang="en-US" sz="1200" kern="1200" dirty="0">
                <a:solidFill>
                  <a:schemeClr val="tx1"/>
                </a:solidFill>
                <a:effectLst/>
                <a:latin typeface="+mn-lt"/>
                <a:ea typeface="+mn-ea"/>
                <a:cs typeface="+mn-cs"/>
              </a:rPr>
              <a:t>The theory by Edward Hall describes the differences in passing information across cultures (</a:t>
            </a:r>
            <a:r>
              <a:rPr lang="en-US" sz="1200" kern="1200" dirty="0" err="1">
                <a:solidFill>
                  <a:schemeClr val="tx1"/>
                </a:solidFill>
                <a:effectLst/>
                <a:latin typeface="+mn-lt"/>
                <a:ea typeface="+mn-ea"/>
                <a:cs typeface="+mn-cs"/>
              </a:rPr>
              <a:t>Barmeyer</a:t>
            </a:r>
            <a:r>
              <a:rPr lang="en-US" sz="1200" kern="1200" dirty="0">
                <a:solidFill>
                  <a:schemeClr val="tx1"/>
                </a:solidFill>
                <a:effectLst/>
                <a:latin typeface="+mn-lt"/>
                <a:ea typeface="+mn-ea"/>
                <a:cs typeface="+mn-cs"/>
              </a:rPr>
              <a:t>, 2026). Low-context societies are those cultures which are based on communication that is direct and apparent. The UK is regarded as a low-context environment, in most cases, in which people convey messages publicly. China is a high-context culture, meaning is likely to be conveyed in the form of context, relationships and non-verbal cues (Yang, 2016). Such differences can cause misunderstandings in the process of communication between people of these two cultures during negotiations.</a:t>
            </a:r>
          </a:p>
          <a:p>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9</a:t>
            </a:fld>
            <a:endParaRPr lang="en-US"/>
          </a:p>
        </p:txBody>
      </p:sp>
    </p:spTree>
    <p:extLst>
      <p:ext uri="{BB962C8B-B14F-4D97-AF65-F5344CB8AC3E}">
        <p14:creationId xmlns:p14="http://schemas.microsoft.com/office/powerpoint/2010/main" val="1915560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Cross-Cultural Negotiation Cultural Challenges</a:t>
            </a:r>
          </a:p>
          <a:p>
            <a:r>
              <a:rPr lang="en-US" sz="1200" kern="1200" dirty="0">
                <a:solidFill>
                  <a:schemeClr val="tx1"/>
                </a:solidFill>
                <a:effectLst/>
                <a:latin typeface="+mn-lt"/>
                <a:ea typeface="+mn-ea"/>
                <a:cs typeface="+mn-cs"/>
              </a:rPr>
              <a:t>The negotiation might be complicated by cultural differences between the UK and Chinese companies. The direct communication by UK negotiators can seem too assertive to the Chinese partners. Chinese negotiation responses via indirect means might appear vague in the UK managerial minds (Liu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 Speed of decision-making and rank can also have an impact on negotiations. These challenges may slow down the development process and confuse it unless they are understood effectively.</a:t>
            </a:r>
          </a:p>
          <a:p>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10</a:t>
            </a:fld>
            <a:endParaRPr lang="en-US"/>
          </a:p>
        </p:txBody>
      </p:sp>
    </p:spTree>
    <p:extLst>
      <p:ext uri="{BB962C8B-B14F-4D97-AF65-F5344CB8AC3E}">
        <p14:creationId xmlns:p14="http://schemas.microsoft.com/office/powerpoint/2010/main" val="1746388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Successful Cross-Cultural Negotiations</a:t>
            </a:r>
          </a:p>
          <a:p>
            <a:r>
              <a:rPr lang="en-US" sz="1200" kern="1200" dirty="0">
                <a:solidFill>
                  <a:schemeClr val="tx1"/>
                </a:solidFill>
                <a:effectLst/>
                <a:latin typeface="+mn-lt"/>
                <a:ea typeface="+mn-ea"/>
                <a:cs typeface="+mn-cs"/>
              </a:rPr>
              <a:t>Effective negotiations need cultural awareness and flexibility. Managers and employees should be taken through intercultural training in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It is also necessary to build trust and a relationship with Chinese partners (Xue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2018). Negotiators are expected to be respectful and tolerant when conversing. Misunderstanding can be </a:t>
            </a:r>
            <a:r>
              <a:rPr lang="en-US" sz="1200" kern="1200" dirty="0" err="1">
                <a:solidFill>
                  <a:schemeClr val="tx1"/>
                </a:solidFill>
                <a:effectLst/>
                <a:latin typeface="+mn-lt"/>
                <a:ea typeface="+mn-ea"/>
                <a:cs typeface="+mn-cs"/>
              </a:rPr>
              <a:t>minimised</a:t>
            </a:r>
            <a:r>
              <a:rPr lang="en-US" sz="1200" kern="1200" dirty="0">
                <a:solidFill>
                  <a:schemeClr val="tx1"/>
                </a:solidFill>
                <a:effectLst/>
                <a:latin typeface="+mn-lt"/>
                <a:ea typeface="+mn-ea"/>
                <a:cs typeface="+mn-cs"/>
              </a:rPr>
              <a:t> by having clear written communication. Such things as flexible decision-making timetables can also help in effective negotiations.</a:t>
            </a:r>
          </a:p>
          <a:p>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11</a:t>
            </a:fld>
            <a:endParaRPr lang="en-US"/>
          </a:p>
        </p:txBody>
      </p:sp>
    </p:spTree>
    <p:extLst>
      <p:ext uri="{BB962C8B-B14F-4D97-AF65-F5344CB8AC3E}">
        <p14:creationId xmlns:p14="http://schemas.microsoft.com/office/powerpoint/2010/main" val="3435754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Conclusion</a:t>
            </a:r>
          </a:p>
          <a:p>
            <a:r>
              <a:rPr lang="en-US" sz="1200" kern="1200" dirty="0">
                <a:solidFill>
                  <a:schemeClr val="tx1"/>
                </a:solidFill>
                <a:effectLst/>
                <a:latin typeface="+mn-lt"/>
                <a:ea typeface="+mn-ea"/>
                <a:cs typeface="+mn-cs"/>
              </a:rPr>
              <a:t>International partnerships require intercultural communication to succeed. Cultural differences between China and the UK affect communication styles, decision-making and the negotiation process. Communication theories and cultural dimensions theories, like Hofstede's theory, can assist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to be aware of such differences. By identifying any cultural obstacles and modifying methods of communication, companies such as Rolls-Royce may establish better relations and establish successful partnerships worldwide.</a:t>
            </a:r>
          </a:p>
          <a:p>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12</a:t>
            </a:fld>
            <a:endParaRPr lang="en-US"/>
          </a:p>
        </p:txBody>
      </p:sp>
    </p:spTree>
    <p:extLst>
      <p:ext uri="{BB962C8B-B14F-4D97-AF65-F5344CB8AC3E}">
        <p14:creationId xmlns:p14="http://schemas.microsoft.com/office/powerpoint/2010/main" val="40438346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Barmeyer</a:t>
            </a:r>
            <a:r>
              <a:rPr lang="en-US" sz="1200" kern="1200" dirty="0">
                <a:solidFill>
                  <a:schemeClr val="tx1"/>
                </a:solidFill>
                <a:effectLst/>
                <a:latin typeface="+mn-lt"/>
                <a:ea typeface="+mn-ea"/>
                <a:cs typeface="+mn-cs"/>
              </a:rPr>
              <a:t>, C. (2026). Edward T. Hall: Cultural Dimensions as Consciousness-Building Frameworks. In </a:t>
            </a:r>
            <a:r>
              <a:rPr lang="en-US" sz="1200" i="1" kern="1200" dirty="0">
                <a:solidFill>
                  <a:schemeClr val="tx1"/>
                </a:solidFill>
                <a:effectLst/>
                <a:latin typeface="+mn-lt"/>
                <a:ea typeface="+mn-ea"/>
                <a:cs typeface="+mn-cs"/>
              </a:rPr>
              <a:t>Landmarks in Intercultural Studies: Biographies. Concepts. Positions</a:t>
            </a:r>
            <a:r>
              <a:rPr lang="en-US" sz="1200" kern="1200" dirty="0">
                <a:solidFill>
                  <a:schemeClr val="tx1"/>
                </a:solidFill>
                <a:effectLst/>
                <a:latin typeface="+mn-lt"/>
                <a:ea typeface="+mn-ea"/>
                <a:cs typeface="+mn-cs"/>
              </a:rPr>
              <a:t> (pp. 69-98). Wiesbaden: Springer </a:t>
            </a:r>
            <a:r>
              <a:rPr lang="en-US" sz="1200" kern="1200" dirty="0" err="1">
                <a:solidFill>
                  <a:schemeClr val="tx1"/>
                </a:solidFill>
                <a:effectLst/>
                <a:latin typeface="+mn-lt"/>
                <a:ea typeface="+mn-ea"/>
                <a:cs typeface="+mn-cs"/>
              </a:rPr>
              <a:t>Fachmedien</a:t>
            </a:r>
            <a:r>
              <a:rPr lang="en-US" sz="1200" kern="1200" dirty="0">
                <a:solidFill>
                  <a:schemeClr val="tx1"/>
                </a:solidFill>
                <a:effectLst/>
                <a:latin typeface="+mn-lt"/>
                <a:ea typeface="+mn-ea"/>
                <a:cs typeface="+mn-cs"/>
              </a:rPr>
              <a:t> Wiesbaden. </a:t>
            </a:r>
            <a:r>
              <a:rPr lang="en-US" sz="1200" u="sng" kern="1200" dirty="0">
                <a:solidFill>
                  <a:schemeClr val="tx1"/>
                </a:solidFill>
                <a:effectLst/>
                <a:latin typeface="+mn-lt"/>
                <a:ea typeface="+mn-ea"/>
                <a:cs typeface="+mn-cs"/>
                <a:hlinkClick r:id="rId3"/>
              </a:rPr>
              <a:t>https://link.springer.com/chapter/10.1007/978-3-658-48139-1_3</a:t>
            </a:r>
            <a:endParaRPr lang="en-US"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Dicevska</a:t>
            </a:r>
            <a:r>
              <a:rPr lang="en-US" sz="1200" kern="1200" dirty="0">
                <a:solidFill>
                  <a:schemeClr val="tx1"/>
                </a:solidFill>
                <a:effectLst/>
                <a:latin typeface="+mn-lt"/>
                <a:ea typeface="+mn-ea"/>
                <a:cs typeface="+mn-cs"/>
              </a:rPr>
              <a:t>, S., Nikolovski, P., </a:t>
            </a:r>
            <a:r>
              <a:rPr lang="en-US" sz="1200" kern="1200" dirty="0" err="1">
                <a:solidFill>
                  <a:schemeClr val="tx1"/>
                </a:solidFill>
                <a:effectLst/>
                <a:latin typeface="+mn-lt"/>
                <a:ea typeface="+mn-ea"/>
                <a:cs typeface="+mn-cs"/>
              </a:rPr>
              <a:t>Karadjova</a:t>
            </a:r>
            <a:r>
              <a:rPr lang="en-US" sz="1200" kern="1200" dirty="0">
                <a:solidFill>
                  <a:schemeClr val="tx1"/>
                </a:solidFill>
                <a:effectLst/>
                <a:latin typeface="+mn-lt"/>
                <a:ea typeface="+mn-ea"/>
                <a:cs typeface="+mn-cs"/>
              </a:rPr>
              <a:t>, V., </a:t>
            </a:r>
            <a:r>
              <a:rPr lang="en-US" sz="1200" kern="1200" dirty="0" err="1">
                <a:solidFill>
                  <a:schemeClr val="tx1"/>
                </a:solidFill>
                <a:effectLst/>
                <a:latin typeface="+mn-lt"/>
                <a:ea typeface="+mn-ea"/>
                <a:cs typeface="+mn-cs"/>
              </a:rPr>
              <a:t>Zdravkoski</a:t>
            </a:r>
            <a:r>
              <a:rPr lang="en-US" sz="1200" kern="1200" dirty="0">
                <a:solidFill>
                  <a:schemeClr val="tx1"/>
                </a:solidFill>
                <a:effectLst/>
                <a:latin typeface="+mn-lt"/>
                <a:ea typeface="+mn-ea"/>
                <a:cs typeface="+mn-cs"/>
              </a:rPr>
              <a:t>, I., and </a:t>
            </a:r>
            <a:r>
              <a:rPr lang="en-US" sz="1200" kern="1200" dirty="0" err="1">
                <a:solidFill>
                  <a:schemeClr val="tx1"/>
                </a:solidFill>
                <a:effectLst/>
                <a:latin typeface="+mn-lt"/>
                <a:ea typeface="+mn-ea"/>
                <a:cs typeface="+mn-cs"/>
              </a:rPr>
              <a:t>Menkinoski</a:t>
            </a:r>
            <a:r>
              <a:rPr lang="en-US" sz="1200" kern="1200" dirty="0">
                <a:solidFill>
                  <a:schemeClr val="tx1"/>
                </a:solidFill>
                <a:effectLst/>
                <a:latin typeface="+mn-lt"/>
                <a:ea typeface="+mn-ea"/>
                <a:cs typeface="+mn-cs"/>
              </a:rPr>
              <a:t>, G. (2016). Strategic alliances and innovations in the international business. </a:t>
            </a:r>
            <a:r>
              <a:rPr lang="en-US" sz="1200" i="1" kern="1200" dirty="0">
                <a:solidFill>
                  <a:schemeClr val="tx1"/>
                </a:solidFill>
                <a:effectLst/>
                <a:latin typeface="+mn-lt"/>
                <a:ea typeface="+mn-ea"/>
                <a:cs typeface="+mn-cs"/>
              </a:rPr>
              <a:t>International Journal of Sciences: Basic and Applied Research (IJSBAR)</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27</a:t>
            </a:r>
            <a:r>
              <a:rPr lang="en-US" sz="1200" kern="1200" dirty="0">
                <a:solidFill>
                  <a:schemeClr val="tx1"/>
                </a:solidFill>
                <a:effectLst/>
                <a:latin typeface="+mn-lt"/>
                <a:ea typeface="+mn-ea"/>
                <a:cs typeface="+mn-cs"/>
              </a:rPr>
              <a:t>(1), 57-64. </a:t>
            </a:r>
            <a:r>
              <a:rPr lang="en-US" sz="1200" u="sng" kern="1200" dirty="0">
                <a:solidFill>
                  <a:schemeClr val="tx1"/>
                </a:solidFill>
                <a:effectLst/>
                <a:latin typeface="+mn-lt"/>
                <a:ea typeface="+mn-ea"/>
                <a:cs typeface="+mn-cs"/>
                <a:hlinkClick r:id="rId4"/>
              </a:rPr>
              <a:t>https://eprints.uklo.edu.mk/id/eprint/3078/</a:t>
            </a:r>
            <a:endParaRPr lang="en-US" sz="1200" kern="1200" dirty="0">
              <a:solidFill>
                <a:schemeClr val="tx1"/>
              </a:solidFill>
              <a:effectLst/>
              <a:latin typeface="+mn-lt"/>
              <a:ea typeface="+mn-ea"/>
              <a:cs typeface="+mn-cs"/>
            </a:endParaRPr>
          </a:p>
          <a:p>
            <a:r>
              <a:rPr lang="en-SG" sz="1200" kern="1200" dirty="0">
                <a:solidFill>
                  <a:schemeClr val="tx1"/>
                </a:solidFill>
                <a:effectLst/>
                <a:latin typeface="+mn-lt"/>
                <a:ea typeface="+mn-ea"/>
                <a:cs typeface="+mn-cs"/>
              </a:rPr>
              <a:t>Erdman, K. (2018). </a:t>
            </a:r>
            <a:r>
              <a:rPr lang="en-SG" sz="1200" i="1" kern="1200" dirty="0">
                <a:solidFill>
                  <a:schemeClr val="tx1"/>
                </a:solidFill>
                <a:effectLst/>
                <a:latin typeface="+mn-lt"/>
                <a:ea typeface="+mn-ea"/>
                <a:cs typeface="+mn-cs"/>
              </a:rPr>
              <a:t>An analysis of </a:t>
            </a:r>
            <a:r>
              <a:rPr lang="en-SG" sz="1200" i="1" kern="1200" dirty="0" err="1">
                <a:solidFill>
                  <a:schemeClr val="tx1"/>
                </a:solidFill>
                <a:effectLst/>
                <a:latin typeface="+mn-lt"/>
                <a:ea typeface="+mn-ea"/>
                <a:cs typeface="+mn-cs"/>
              </a:rPr>
              <a:t>geert</a:t>
            </a:r>
            <a:r>
              <a:rPr lang="en-SG" sz="1200" i="1" kern="1200" dirty="0">
                <a:solidFill>
                  <a:schemeClr val="tx1"/>
                </a:solidFill>
                <a:effectLst/>
                <a:latin typeface="+mn-lt"/>
                <a:ea typeface="+mn-ea"/>
                <a:cs typeface="+mn-cs"/>
              </a:rPr>
              <a:t> </a:t>
            </a:r>
            <a:r>
              <a:rPr lang="en-SG" sz="1200" i="1" kern="1200" dirty="0" err="1">
                <a:solidFill>
                  <a:schemeClr val="tx1"/>
                </a:solidFill>
                <a:effectLst/>
                <a:latin typeface="+mn-lt"/>
                <a:ea typeface="+mn-ea"/>
                <a:cs typeface="+mn-cs"/>
              </a:rPr>
              <a:t>hofstede's</a:t>
            </a:r>
            <a:r>
              <a:rPr lang="en-SG" sz="1200" i="1" kern="1200" dirty="0">
                <a:solidFill>
                  <a:schemeClr val="tx1"/>
                </a:solidFill>
                <a:effectLst/>
                <a:latin typeface="+mn-lt"/>
                <a:ea typeface="+mn-ea"/>
                <a:cs typeface="+mn-cs"/>
              </a:rPr>
              <a:t> culture's consequences: Comparing values, </a:t>
            </a:r>
            <a:r>
              <a:rPr lang="en-SG" sz="1200" i="1" kern="1200" dirty="0" err="1">
                <a:solidFill>
                  <a:schemeClr val="tx1"/>
                </a:solidFill>
                <a:effectLst/>
                <a:latin typeface="+mn-lt"/>
                <a:ea typeface="+mn-ea"/>
                <a:cs typeface="+mn-cs"/>
              </a:rPr>
              <a:t>behaviors</a:t>
            </a:r>
            <a:r>
              <a:rPr lang="en-SG" sz="1200" i="1" kern="1200" dirty="0">
                <a:solidFill>
                  <a:schemeClr val="tx1"/>
                </a:solidFill>
                <a:effectLst/>
                <a:latin typeface="+mn-lt"/>
                <a:ea typeface="+mn-ea"/>
                <a:cs typeface="+mn-cs"/>
              </a:rPr>
              <a:t>, institutes and organizations across nations</a:t>
            </a:r>
            <a:r>
              <a:rPr lang="en-SG" sz="1200" kern="1200" dirty="0">
                <a:solidFill>
                  <a:schemeClr val="tx1"/>
                </a:solidFill>
                <a:effectLst/>
                <a:latin typeface="+mn-lt"/>
                <a:ea typeface="+mn-ea"/>
                <a:cs typeface="+mn-cs"/>
              </a:rPr>
              <a:t>. </a:t>
            </a:r>
            <a:r>
              <a:rPr lang="en-SG" sz="1200" kern="1200" dirty="0" err="1">
                <a:solidFill>
                  <a:schemeClr val="tx1"/>
                </a:solidFill>
                <a:effectLst/>
                <a:latin typeface="+mn-lt"/>
                <a:ea typeface="+mn-ea"/>
                <a:cs typeface="+mn-cs"/>
              </a:rPr>
              <a:t>Macat</a:t>
            </a:r>
            <a:r>
              <a:rPr lang="en-SG" sz="1200" kern="1200" dirty="0">
                <a:solidFill>
                  <a:schemeClr val="tx1"/>
                </a:solidFill>
                <a:effectLst/>
                <a:latin typeface="+mn-lt"/>
                <a:ea typeface="+mn-ea"/>
                <a:cs typeface="+mn-cs"/>
              </a:rPr>
              <a:t> Library. https://www.taylorfrancis.com/books/mono/10.4324/9781912128334/analysis-geert-hofstede-culture-consequences-katherine-erdman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Liu, C., Lu, J., and Zhan, Y. (2021). Cultural differences in business negotiations between China and the UK. In </a:t>
            </a:r>
            <a:r>
              <a:rPr lang="en-US" sz="1200" i="1" kern="1200" dirty="0">
                <a:solidFill>
                  <a:schemeClr val="tx1"/>
                </a:solidFill>
                <a:effectLst/>
                <a:latin typeface="+mn-lt"/>
                <a:ea typeface="+mn-ea"/>
                <a:cs typeface="+mn-cs"/>
              </a:rPr>
              <a:t>2021 6th International Conference on Modern Management and Education Technology (MMET 2021)</a:t>
            </a:r>
            <a:r>
              <a:rPr lang="en-US" sz="1200" kern="1200" dirty="0">
                <a:solidFill>
                  <a:schemeClr val="tx1"/>
                </a:solidFill>
                <a:effectLst/>
                <a:latin typeface="+mn-lt"/>
                <a:ea typeface="+mn-ea"/>
                <a:cs typeface="+mn-cs"/>
              </a:rPr>
              <a:t> (pp. 433-437). Atlantis Press. </a:t>
            </a:r>
            <a:r>
              <a:rPr lang="en-US" sz="1200" u="sng" kern="1200" dirty="0">
                <a:solidFill>
                  <a:schemeClr val="tx1"/>
                </a:solidFill>
                <a:effectLst/>
                <a:latin typeface="+mn-lt"/>
                <a:ea typeface="+mn-ea"/>
                <a:cs typeface="+mn-cs"/>
                <a:hlinkClick r:id="rId5"/>
              </a:rPr>
              <a:t>https://www.atlantis-press.com/proceedings/mmet-21/125961397</a:t>
            </a:r>
            <a:endParaRPr lang="en-US" sz="1200" kern="1200" dirty="0">
              <a:solidFill>
                <a:schemeClr val="tx1"/>
              </a:solidFill>
              <a:effectLst/>
              <a:latin typeface="+mn-lt"/>
              <a:ea typeface="+mn-ea"/>
              <a:cs typeface="+mn-cs"/>
            </a:endParaRPr>
          </a:p>
          <a:p>
            <a:r>
              <a:rPr lang="en-SG" sz="1200" kern="1200" dirty="0">
                <a:solidFill>
                  <a:schemeClr val="tx1"/>
                </a:solidFill>
                <a:effectLst/>
                <a:latin typeface="+mn-lt"/>
                <a:ea typeface="+mn-ea"/>
                <a:cs typeface="+mn-cs"/>
              </a:rPr>
              <a:t>Rolls-Royce Holdings plc (2025) </a:t>
            </a:r>
            <a:r>
              <a:rPr lang="en-SG" sz="1200" i="1" kern="1200" dirty="0">
                <a:solidFill>
                  <a:schemeClr val="tx1"/>
                </a:solidFill>
                <a:effectLst/>
                <a:latin typeface="+mn-lt"/>
                <a:ea typeface="+mn-ea"/>
                <a:cs typeface="+mn-cs"/>
              </a:rPr>
              <a:t>Annual report 2024</a:t>
            </a:r>
            <a:r>
              <a:rPr lang="en-SG" sz="1200" kern="1200" dirty="0">
                <a:solidFill>
                  <a:schemeClr val="tx1"/>
                </a:solidFill>
                <a:effectLst/>
                <a:latin typeface="+mn-lt"/>
                <a:ea typeface="+mn-ea"/>
                <a:cs typeface="+mn-cs"/>
              </a:rPr>
              <a:t>. Available at: </a:t>
            </a:r>
            <a:r>
              <a:rPr lang="en-SG" sz="1200" u="sng" kern="1200" dirty="0">
                <a:solidFill>
                  <a:schemeClr val="tx1"/>
                </a:solidFill>
                <a:effectLst/>
                <a:latin typeface="+mn-lt"/>
                <a:ea typeface="+mn-ea"/>
                <a:cs typeface="+mn-cs"/>
                <a:hlinkClick r:id="rId6"/>
              </a:rPr>
              <a:t>https://financialreports.eu/filings/rolls-royce-holdings-plc/annual-report/2025/5588444/</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Ting-Toomey, S., and Dorjee, T. (2018). </a:t>
            </a:r>
            <a:r>
              <a:rPr lang="en-US" sz="1200" i="1" kern="1200" dirty="0">
                <a:solidFill>
                  <a:schemeClr val="tx1"/>
                </a:solidFill>
                <a:effectLst/>
                <a:latin typeface="+mn-lt"/>
                <a:ea typeface="+mn-ea"/>
                <a:cs typeface="+mn-cs"/>
              </a:rPr>
              <a:t>Communicating across cultures</a:t>
            </a:r>
            <a:r>
              <a:rPr lang="en-US" sz="1200" kern="1200" dirty="0">
                <a:solidFill>
                  <a:schemeClr val="tx1"/>
                </a:solidFill>
                <a:effectLst/>
                <a:latin typeface="+mn-lt"/>
                <a:ea typeface="+mn-ea"/>
                <a:cs typeface="+mn-cs"/>
              </a:rPr>
              <a:t>. Guilford Publications. </a:t>
            </a:r>
            <a:r>
              <a:rPr lang="en-US" sz="1200" u="sng" kern="1200" dirty="0">
                <a:solidFill>
                  <a:schemeClr val="tx1"/>
                </a:solidFill>
                <a:effectLst/>
                <a:latin typeface="+mn-lt"/>
                <a:ea typeface="+mn-ea"/>
                <a:cs typeface="+mn-cs"/>
                <a:hlinkClick r:id="rId7"/>
              </a:rPr>
              <a:t>Communicating Across Cultures, Second Edition - Stella Ting-Toomey, Tenzin Dorjee - Google Books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Tuleja, E. A. (2021). </a:t>
            </a:r>
            <a:r>
              <a:rPr lang="en-US" sz="1200" i="1" kern="1200" dirty="0">
                <a:solidFill>
                  <a:schemeClr val="tx1"/>
                </a:solidFill>
                <a:effectLst/>
                <a:latin typeface="+mn-lt"/>
                <a:ea typeface="+mn-ea"/>
                <a:cs typeface="+mn-cs"/>
              </a:rPr>
              <a:t>Intercultural communication for global business: How leaders communicate for success</a:t>
            </a:r>
            <a:r>
              <a:rPr lang="en-US" sz="1200" kern="1200" dirty="0">
                <a:solidFill>
                  <a:schemeClr val="tx1"/>
                </a:solidFill>
                <a:effectLst/>
                <a:latin typeface="+mn-lt"/>
                <a:ea typeface="+mn-ea"/>
                <a:cs typeface="+mn-cs"/>
              </a:rPr>
              <a:t>. Routledge. </a:t>
            </a:r>
            <a:r>
              <a:rPr lang="en-US" sz="1200" u="sng" kern="1200" dirty="0">
                <a:solidFill>
                  <a:schemeClr val="tx1"/>
                </a:solidFill>
                <a:effectLst/>
                <a:latin typeface="+mn-lt"/>
                <a:ea typeface="+mn-ea"/>
                <a:cs typeface="+mn-cs"/>
                <a:hlinkClick r:id="rId8"/>
              </a:rPr>
              <a:t>https://api.taylorfrancis.com/content/books/mono/download?identifierName=doi&amp;identifierValue=10.4324/9780367423827&amp;type=googlepdf</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Xia, S., and Liu, W. (2025). Cultivating harmony across borders: Chinese cultural values and corporate communication in global contexts. </a:t>
            </a:r>
            <a:r>
              <a:rPr lang="en-US" sz="1200" i="1" kern="1200" dirty="0">
                <a:solidFill>
                  <a:schemeClr val="tx1"/>
                </a:solidFill>
                <a:effectLst/>
                <a:latin typeface="+mn-lt"/>
                <a:ea typeface="+mn-ea"/>
                <a:cs typeface="+mn-cs"/>
              </a:rPr>
              <a:t>Frontiers in Communication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10</a:t>
            </a:r>
            <a:r>
              <a:rPr lang="en-US" sz="1200" kern="1200" dirty="0">
                <a:solidFill>
                  <a:schemeClr val="tx1"/>
                </a:solidFill>
                <a:effectLst/>
                <a:latin typeface="+mn-lt"/>
                <a:ea typeface="+mn-ea"/>
                <a:cs typeface="+mn-cs"/>
              </a:rPr>
              <a:t>, 1650733. </a:t>
            </a:r>
            <a:r>
              <a:rPr lang="en-US" sz="1200" u="sng" kern="1200" dirty="0">
                <a:solidFill>
                  <a:schemeClr val="tx1"/>
                </a:solidFill>
                <a:effectLst/>
                <a:latin typeface="+mn-lt"/>
                <a:ea typeface="+mn-ea"/>
                <a:cs typeface="+mn-cs"/>
                <a:hlinkClick r:id="rId9"/>
              </a:rPr>
              <a:t>https://www.frontiersin.org/journals/communication/articles/10.3389/fcomm.2025.1650733/full</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Xue, J., Lu, S., Shi, B., and Zheng, H. (2018). Trust, guanxi, and cooperation: a study on partner opportunism in Chinese joint-venture manufacturing. </a:t>
            </a:r>
            <a:r>
              <a:rPr lang="en-US" sz="1200" i="1" kern="1200" dirty="0">
                <a:solidFill>
                  <a:schemeClr val="tx1"/>
                </a:solidFill>
                <a:effectLst/>
                <a:latin typeface="+mn-lt"/>
                <a:ea typeface="+mn-ea"/>
                <a:cs typeface="+mn-cs"/>
              </a:rPr>
              <a:t>Journal of Business &amp; Industrial Marketing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33</a:t>
            </a:r>
            <a:r>
              <a:rPr lang="en-US" sz="1200" kern="1200" dirty="0">
                <a:solidFill>
                  <a:schemeClr val="tx1"/>
                </a:solidFill>
                <a:effectLst/>
                <a:latin typeface="+mn-lt"/>
                <a:ea typeface="+mn-ea"/>
                <a:cs typeface="+mn-cs"/>
              </a:rPr>
              <a:t>(1), 95-106. https://www.emerald.com/jbim/article/33/1/95/397961</a:t>
            </a:r>
          </a:p>
          <a:p>
            <a:r>
              <a:rPr lang="en-US" sz="1200" kern="1200" dirty="0">
                <a:solidFill>
                  <a:schemeClr val="tx1"/>
                </a:solidFill>
                <a:effectLst/>
                <a:latin typeface="+mn-lt"/>
                <a:ea typeface="+mn-ea"/>
                <a:cs typeface="+mn-cs"/>
              </a:rPr>
              <a:t>Yang, X. (2016). The influence of high/low context culture on choice of communication media: students’ media choice to communicate with professors in China and the United States. </a:t>
            </a:r>
            <a:r>
              <a:rPr lang="en-US" sz="1200" u="sng" kern="1200" dirty="0">
                <a:solidFill>
                  <a:schemeClr val="tx1"/>
                </a:solidFill>
                <a:effectLst/>
                <a:latin typeface="+mn-lt"/>
                <a:ea typeface="+mn-ea"/>
                <a:cs typeface="+mn-cs"/>
                <a:hlinkClick r:id="rId10"/>
              </a:rPr>
              <a:t>https://ir.library.louisville.edu/etd/2375/</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0603B81D-03D9-42FE-9FB8-44021E09D822}" type="slidenum">
              <a:rPr lang="en-US" smtClean="0"/>
              <a:t>13</a:t>
            </a:fld>
            <a:endParaRPr lang="en-US"/>
          </a:p>
        </p:txBody>
      </p:sp>
    </p:spTree>
    <p:extLst>
      <p:ext uri="{BB962C8B-B14F-4D97-AF65-F5344CB8AC3E}">
        <p14:creationId xmlns:p14="http://schemas.microsoft.com/office/powerpoint/2010/main" val="3607319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3/9/2026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31916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3/9/2026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530903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3/9/2026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503160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3/9/2026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8554044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3/9/2026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070799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3/9/2026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246634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3/9/2026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69169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3/9/2026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08816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3/9/2026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12824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3/9/2026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339116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3/9/2026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88455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3/9/2026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1097045453"/>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4.jpeg"/><Relationship Id="rId7" Type="http://schemas.openxmlformats.org/officeDocument/2006/relationships/diagramColors" Target="../diagrams/colors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5.jpeg"/><Relationship Id="rId7"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37.png"/><Relationship Id="rId7" Type="http://schemas.openxmlformats.org/officeDocument/2006/relationships/diagramColors" Target="../diagrams/colors1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3.xml.rels><?xml version="1.0" encoding="UTF-8" standalone="yes"?>
<Relationships xmlns="http://schemas.openxmlformats.org/package/2006/relationships"><Relationship Id="rId8" Type="http://schemas.openxmlformats.org/officeDocument/2006/relationships/hyperlink" Target="https://api.taylorfrancis.com/content/books/mono/download?identifierName=doi&amp;identifierValue=10.4324/9780367423827&amp;type=googlepdf" TargetMode="External"/><Relationship Id="rId3" Type="http://schemas.openxmlformats.org/officeDocument/2006/relationships/hyperlink" Target="https://link.springer.com/chapter/10.1007/978-3-658-48139-1_3" TargetMode="External"/><Relationship Id="rId7" Type="http://schemas.openxmlformats.org/officeDocument/2006/relationships/hyperlink" Target="https://books.google.com/books?hl=en&amp;lr=&amp;id=ysRUDwAAQBAJ&amp;oi=fnd&amp;pg=PP1&amp;dq=Communicating+across+cultures.&amp;ots=wcC6mQHtYU&amp;sig=-LZNrSkCSSFfsveYryRSBuxcsAE&amp;redir_esc=y#v=onepage&amp;q=Communicating%20across%20cultures.&amp;f=false"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financialreports.eu/filings/rolls-royce-holdings-plc/annual-report/2025/5588444/" TargetMode="External"/><Relationship Id="rId5" Type="http://schemas.openxmlformats.org/officeDocument/2006/relationships/hyperlink" Target="https://www.atlantis-press.com/proceedings/mmet-21/125961397" TargetMode="External"/><Relationship Id="rId10" Type="http://schemas.openxmlformats.org/officeDocument/2006/relationships/hyperlink" Target="https://ir.library.louisville.edu/etd/2375/" TargetMode="External"/><Relationship Id="rId4" Type="http://schemas.openxmlformats.org/officeDocument/2006/relationships/hyperlink" Target="https://eprints.uklo.edu.mk/id/eprint/3078/" TargetMode="External"/><Relationship Id="rId9" Type="http://schemas.openxmlformats.org/officeDocument/2006/relationships/hyperlink" Target="https://www.frontiersin.org/journals/communication/articles/10.3389/fcomm.2025.1650733/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1A32057F-F015-B1B2-4E3E-2307F8EFC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D907CD-93E9-A080-72A7-3E945468A3C7}"/>
              </a:ext>
            </a:extLst>
          </p:cNvPr>
          <p:cNvSpPr>
            <a:spLocks noGrp="1"/>
          </p:cNvSpPr>
          <p:nvPr>
            <p:ph type="ctrTitle"/>
          </p:nvPr>
        </p:nvSpPr>
        <p:spPr>
          <a:xfrm>
            <a:off x="7168896" y="1129554"/>
            <a:ext cx="4912614" cy="1979406"/>
          </a:xfrm>
        </p:spPr>
        <p:txBody>
          <a:bodyPr>
            <a:normAutofit fontScale="90000"/>
          </a:bodyPr>
          <a:lstStyle/>
          <a:p>
            <a:pPr algn="l">
              <a:lnSpc>
                <a:spcPct val="150000"/>
              </a:lnSpc>
            </a:pPr>
            <a:r>
              <a:rPr lang="en-US" sz="3600" dirty="0">
                <a:latin typeface="Times New Roman" panose="02020603050405020304" pitchFamily="18" charset="0"/>
                <a:ea typeface="Tahoma" panose="020B0604030504040204" pitchFamily="34" charset="0"/>
                <a:cs typeface="Times New Roman" panose="02020603050405020304" pitchFamily="18" charset="0"/>
              </a:rPr>
              <a:t>LCBB6023 International Business Communications</a:t>
            </a:r>
          </a:p>
        </p:txBody>
      </p:sp>
      <p:sp>
        <p:nvSpPr>
          <p:cNvPr id="3" name="Subtitle 2">
            <a:extLst>
              <a:ext uri="{FF2B5EF4-FFF2-40B4-BE49-F238E27FC236}">
                <a16:creationId xmlns:a16="http://schemas.microsoft.com/office/drawing/2014/main" id="{4445B124-63F3-D53E-337B-051FC4C5D472}"/>
              </a:ext>
            </a:extLst>
          </p:cNvPr>
          <p:cNvSpPr>
            <a:spLocks noGrp="1"/>
          </p:cNvSpPr>
          <p:nvPr>
            <p:ph type="subTitle" idx="1"/>
          </p:nvPr>
        </p:nvSpPr>
        <p:spPr>
          <a:xfrm>
            <a:off x="7280685" y="3156748"/>
            <a:ext cx="4206240" cy="2832571"/>
          </a:xfrm>
        </p:spPr>
        <p:txBody>
          <a:bodyPr>
            <a:normAutofit/>
          </a:bodyPr>
          <a:lstStyle/>
          <a:p>
            <a:pPr algn="l"/>
            <a:r>
              <a:rPr lang="en-US" sz="2400" b="1" dirty="0">
                <a:latin typeface="Times New Roman" panose="02020603050405020304" pitchFamily="18" charset="0"/>
                <a:cs typeface="Times New Roman" panose="02020603050405020304" pitchFamily="18" charset="0"/>
              </a:rPr>
              <a:t>Component 2</a:t>
            </a:r>
          </a:p>
          <a:p>
            <a:pPr algn="l"/>
            <a:r>
              <a:rPr lang="en-US" sz="2000" b="1" dirty="0">
                <a:latin typeface="Times New Roman" panose="02020603050405020304" pitchFamily="18" charset="0"/>
                <a:cs typeface="Times New Roman" panose="02020603050405020304" pitchFamily="18" charset="0"/>
              </a:rPr>
              <a:t>Student Name - Bianca Visan </a:t>
            </a:r>
          </a:p>
          <a:p>
            <a:pPr algn="l"/>
            <a:r>
              <a:rPr lang="en-US" sz="2000" b="1" dirty="0">
                <a:latin typeface="Times New Roman" panose="02020603050405020304" pitchFamily="18" charset="0"/>
                <a:cs typeface="Times New Roman" panose="02020603050405020304" pitchFamily="18" charset="0"/>
              </a:rPr>
              <a:t>Student ID - 2108538</a:t>
            </a:r>
          </a:p>
        </p:txBody>
      </p:sp>
      <p:pic>
        <p:nvPicPr>
          <p:cNvPr id="1026" name="Picture 2" descr="Types of Business Communication Systems | 360Connect">
            <a:extLst>
              <a:ext uri="{FF2B5EF4-FFF2-40B4-BE49-F238E27FC236}">
                <a16:creationId xmlns:a16="http://schemas.microsoft.com/office/drawing/2014/main" id="{29BF5D67-BFA3-0410-F87C-65956865F0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051" r="18386" b="1"/>
          <a:stretch>
            <a:fillRect/>
          </a:stretch>
        </p:blipFill>
        <p:spPr bwMode="auto">
          <a:xfrm>
            <a:off x="20" y="1"/>
            <a:ext cx="6575591"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close up of black text&#10;&#10;AI-generated content may be incorrect.">
            <a:extLst>
              <a:ext uri="{FF2B5EF4-FFF2-40B4-BE49-F238E27FC236}">
                <a16:creationId xmlns:a16="http://schemas.microsoft.com/office/drawing/2014/main" id="{E2B935D9-3E0F-194D-3254-90BD36AAD73E}"/>
              </a:ext>
            </a:extLst>
          </p:cNvPr>
          <p:cNvPicPr>
            <a:picLocks noChangeAspect="1"/>
          </p:cNvPicPr>
          <p:nvPr/>
        </p:nvPicPr>
        <p:blipFill>
          <a:blip r:embed="rId3"/>
          <a:stretch>
            <a:fillRect/>
          </a:stretch>
        </p:blipFill>
        <p:spPr>
          <a:xfrm>
            <a:off x="9843698" y="135176"/>
            <a:ext cx="2237812" cy="733505"/>
          </a:xfrm>
          <a:prstGeom prst="rect">
            <a:avLst/>
          </a:prstGeom>
        </p:spPr>
      </p:pic>
    </p:spTree>
    <p:extLst>
      <p:ext uri="{BB962C8B-B14F-4D97-AF65-F5344CB8AC3E}">
        <p14:creationId xmlns:p14="http://schemas.microsoft.com/office/powerpoint/2010/main" val="2679142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bg/>
                                          </p:spTgt>
                                        </p:tgtEl>
                                        <p:attrNameLst>
                                          <p:attrName>style.visibility</p:attrName>
                                        </p:attrNameLst>
                                      </p:cBhvr>
                                      <p:to>
                                        <p:strVal val="visible"/>
                                      </p:to>
                                    </p:set>
                                    <p:animEffect transition="in" filter="fade">
                                      <p:cBhvr>
                                        <p:cTn id="10" dur="400"/>
                                        <p:tgtEl>
                                          <p:spTgt spid="3">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4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1" end="1"/>
                                            </p:txEl>
                                          </p:spTgt>
                                        </p:tgtEl>
                                        <p:attrNameLst>
                                          <p:attrName>style.visibility</p:attrName>
                                        </p:attrNameLst>
                                      </p:cBhvr>
                                      <p:to>
                                        <p:strVal val="visible"/>
                                      </p:to>
                                    </p:set>
                                    <p:animEffect transition="in" filter="fade">
                                      <p:cBhvr>
                                        <p:cTn id="20" dur="4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19BFAE-8469-C298-C2D8-80E319BA42BA}"/>
            </a:ext>
          </a:extLst>
        </p:cNvPr>
        <p:cNvGrpSpPr/>
        <p:nvPr/>
      </p:nvGrpSpPr>
      <p:grpSpPr>
        <a:xfrm>
          <a:off x="0" y="0"/>
          <a:ext cx="0" cy="0"/>
          <a:chOff x="0" y="0"/>
          <a:chExt cx="0" cy="0"/>
        </a:xfrm>
      </p:grpSpPr>
      <p:sp>
        <p:nvSpPr>
          <p:cNvPr id="1037" name="Rectangle 1036">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255A39-B7F8-C381-0697-290A2AF5E3EA}"/>
              </a:ext>
            </a:extLst>
          </p:cNvPr>
          <p:cNvSpPr>
            <a:spLocks noGrp="1"/>
          </p:cNvSpPr>
          <p:nvPr>
            <p:ph type="ctrTitle"/>
          </p:nvPr>
        </p:nvSpPr>
        <p:spPr>
          <a:xfrm>
            <a:off x="612649" y="548638"/>
            <a:ext cx="3493008" cy="5788152"/>
          </a:xfrm>
        </p:spPr>
        <p:txBody>
          <a:bodyPr vert="horz" lIns="91440" tIns="45720" rIns="91440" bIns="45720" rtlCol="0" anchor="ctr">
            <a:normAutofit/>
          </a:bodyPr>
          <a:lstStyle/>
          <a:p>
            <a:pPr algn="l"/>
            <a:r>
              <a:rPr lang="en-US" b="1" kern="1200">
                <a:solidFill>
                  <a:schemeClr val="tx1"/>
                </a:solidFill>
                <a:latin typeface="Times New Roman" panose="02020603050405020304" pitchFamily="18" charset="0"/>
                <a:cs typeface="Times New Roman" panose="02020603050405020304" pitchFamily="18" charset="0"/>
              </a:rPr>
              <a:t>Presentation Outline</a:t>
            </a:r>
          </a:p>
        </p:txBody>
      </p:sp>
      <p:graphicFrame>
        <p:nvGraphicFramePr>
          <p:cNvPr id="1033" name="TextBox 13">
            <a:extLst>
              <a:ext uri="{FF2B5EF4-FFF2-40B4-BE49-F238E27FC236}">
                <a16:creationId xmlns:a16="http://schemas.microsoft.com/office/drawing/2014/main" id="{E4BB8794-DF57-ECAB-6726-ABA04022BB59}"/>
              </a:ext>
            </a:extLst>
          </p:cNvPr>
          <p:cNvGraphicFramePr/>
          <p:nvPr>
            <p:extLst>
              <p:ext uri="{D42A27DB-BD31-4B8C-83A1-F6EECF244321}">
                <p14:modId xmlns:p14="http://schemas.microsoft.com/office/powerpoint/2010/main" val="3123164120"/>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7930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6ACA6F80-D392-A64E-3CF8-F28F1CCEE6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B80EF49F-D2B7-7416-852F-C9B49FE0D922}"/>
              </a:ext>
            </a:extLst>
          </p:cNvPr>
          <p:cNvSpPr>
            <a:spLocks noGrp="1"/>
          </p:cNvSpPr>
          <p:nvPr>
            <p:ph type="title"/>
          </p:nvPr>
        </p:nvSpPr>
        <p:spPr>
          <a:xfrm>
            <a:off x="612648" y="548640"/>
            <a:ext cx="4803224" cy="1298446"/>
          </a:xfrm>
        </p:spPr>
        <p:txBody>
          <a:bodyPr>
            <a:normAutofit/>
          </a:bodyPr>
          <a:lstStyle/>
          <a:p>
            <a:r>
              <a:rPr lang="en-US" dirty="0">
                <a:latin typeface="Times New Roman" panose="02020603050405020304" pitchFamily="18" charset="0"/>
                <a:cs typeface="Times New Roman" panose="02020603050405020304" pitchFamily="18" charset="0"/>
              </a:rPr>
              <a:t>Introduction</a:t>
            </a:r>
          </a:p>
        </p:txBody>
      </p:sp>
      <p:pic>
        <p:nvPicPr>
          <p:cNvPr id="1026" name="Picture 2">
            <a:extLst>
              <a:ext uri="{FF2B5EF4-FFF2-40B4-BE49-F238E27FC236}">
                <a16:creationId xmlns:a16="http://schemas.microsoft.com/office/drawing/2014/main" id="{C516D992-3571-7E38-F7F8-C7F06A50F2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1"/>
          <a:stretch>
            <a:fillRect/>
          </a:stretch>
        </p:blipFill>
        <p:spPr bwMode="auto">
          <a:xfrm>
            <a:off x="731521" y="2011679"/>
            <a:ext cx="4684352" cy="429768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020126C-1484-0100-74A9-FE1F76E01843}"/>
              </a:ext>
            </a:extLst>
          </p:cNvPr>
          <p:cNvGraphicFramePr>
            <a:graphicFrameLocks noGrp="1"/>
          </p:cNvGraphicFramePr>
          <p:nvPr>
            <p:ph idx="1"/>
            <p:extLst>
              <p:ext uri="{D42A27DB-BD31-4B8C-83A1-F6EECF244321}">
                <p14:modId xmlns:p14="http://schemas.microsoft.com/office/powerpoint/2010/main" val="4149400841"/>
              </p:ext>
            </p:extLst>
          </p:nvPr>
        </p:nvGraphicFramePr>
        <p:xfrm>
          <a:off x="6028520" y="548637"/>
          <a:ext cx="5546770" cy="576072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87728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20CE451-818C-E63D-258B-234B6C543D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16ACB-FBB1-4076-7DF0-4FBD5CD1C2CA}"/>
              </a:ext>
            </a:extLst>
          </p:cNvPr>
          <p:cNvSpPr>
            <a:spLocks noGrp="1"/>
          </p:cNvSpPr>
          <p:nvPr>
            <p:ph type="title"/>
          </p:nvPr>
        </p:nvSpPr>
        <p:spPr>
          <a:xfrm>
            <a:off x="612646" y="137160"/>
            <a:ext cx="6640433" cy="1527048"/>
          </a:xfrm>
        </p:spPr>
        <p:txBody>
          <a:bodyPr anchor="b">
            <a:normAutofit/>
          </a:bodyPr>
          <a:lstStyle/>
          <a:p>
            <a:r>
              <a:rPr lang="en-US" sz="2500" dirty="0">
                <a:latin typeface="Times New Roman" panose="02020603050405020304" pitchFamily="18" charset="0"/>
                <a:cs typeface="Times New Roman" panose="02020603050405020304" pitchFamily="18" charset="0"/>
              </a:rPr>
              <a:t>Cultural Relevance in Global Business Interactions</a:t>
            </a:r>
            <a:br>
              <a:rPr lang="en-US" sz="2500" dirty="0">
                <a:latin typeface="Times New Roman" panose="02020603050405020304" pitchFamily="18" charset="0"/>
                <a:cs typeface="Times New Roman" panose="02020603050405020304" pitchFamily="18" charset="0"/>
              </a:rPr>
            </a:br>
            <a:endParaRPr lang="en-US" sz="2500" dirty="0">
              <a:latin typeface="Times New Roman" panose="02020603050405020304" pitchFamily="18" charset="0"/>
              <a:cs typeface="Times New Roman" panose="02020603050405020304" pitchFamily="18" charset="0"/>
            </a:endParaRPr>
          </a:p>
        </p:txBody>
      </p:sp>
      <p:pic>
        <p:nvPicPr>
          <p:cNvPr id="4" name="Picture 3" descr="Colorful carved figures of humans">
            <a:extLst>
              <a:ext uri="{FF2B5EF4-FFF2-40B4-BE49-F238E27FC236}">
                <a16:creationId xmlns:a16="http://schemas.microsoft.com/office/drawing/2014/main" id="{35EF4AFA-5AFD-B73F-4215-031435BD28F9}"/>
              </a:ext>
            </a:extLst>
          </p:cNvPr>
          <p:cNvPicPr>
            <a:picLocks noChangeAspect="1"/>
          </p:cNvPicPr>
          <p:nvPr/>
        </p:nvPicPr>
        <p:blipFill>
          <a:blip r:embed="rId3"/>
          <a:srcRect l="17009" r="16775" b="-1"/>
          <a:stretch>
            <a:fillRect/>
          </a:stretch>
        </p:blipFill>
        <p:spPr>
          <a:xfrm>
            <a:off x="8337691" y="1817646"/>
            <a:ext cx="3366445" cy="3622431"/>
          </a:xfrm>
          <a:prstGeom prst="rect">
            <a:avLst/>
          </a:prstGeom>
        </p:spPr>
      </p:pic>
      <p:graphicFrame>
        <p:nvGraphicFramePr>
          <p:cNvPr id="5" name="Content Placeholder 2">
            <a:extLst>
              <a:ext uri="{FF2B5EF4-FFF2-40B4-BE49-F238E27FC236}">
                <a16:creationId xmlns:a16="http://schemas.microsoft.com/office/drawing/2014/main" id="{7C825904-7AC2-87E8-BFE0-1A77B6B1E2F0}"/>
              </a:ext>
            </a:extLst>
          </p:cNvPr>
          <p:cNvGraphicFramePr>
            <a:graphicFrameLocks noGrp="1"/>
          </p:cNvGraphicFramePr>
          <p:nvPr>
            <p:ph idx="1"/>
            <p:extLst>
              <p:ext uri="{D42A27DB-BD31-4B8C-83A1-F6EECF244321}">
                <p14:modId xmlns:p14="http://schemas.microsoft.com/office/powerpoint/2010/main" val="3465699830"/>
              </p:ext>
            </p:extLst>
          </p:nvPr>
        </p:nvGraphicFramePr>
        <p:xfrm>
          <a:off x="586457" y="1817646"/>
          <a:ext cx="7164777" cy="4096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82349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7B65277-82C6-6D08-6DCA-4A7DCC3B71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80AC16-7A38-8231-A15C-0FC9770D16C2}"/>
              </a:ext>
            </a:extLst>
          </p:cNvPr>
          <p:cNvSpPr>
            <a:spLocks noGrp="1"/>
          </p:cNvSpPr>
          <p:nvPr>
            <p:ph type="title"/>
          </p:nvPr>
        </p:nvSpPr>
        <p:spPr>
          <a:xfrm>
            <a:off x="612648" y="603504"/>
            <a:ext cx="5862396" cy="1527048"/>
          </a:xfrm>
        </p:spPr>
        <p:txBody>
          <a:bodyPr anchor="b">
            <a:normAutofit/>
          </a:bodyPr>
          <a:lstStyle/>
          <a:p>
            <a:r>
              <a:rPr lang="en-US" sz="2800">
                <a:latin typeface="Times New Roman" panose="02020603050405020304" pitchFamily="18" charset="0"/>
                <a:cs typeface="Times New Roman" panose="02020603050405020304" pitchFamily="18" charset="0"/>
              </a:rPr>
              <a:t>Background of Rolls-Royce and the Engineering Industry Background</a:t>
            </a:r>
            <a:br>
              <a:rPr lang="en-US" sz="2800">
                <a:latin typeface="Times New Roman" panose="02020603050405020304" pitchFamily="18" charset="0"/>
                <a:cs typeface="Times New Roman" panose="02020603050405020304" pitchFamily="18" charset="0"/>
              </a:rPr>
            </a:br>
            <a:endParaRPr lang="en-US" sz="2800">
              <a:latin typeface="Times New Roman" panose="02020603050405020304" pitchFamily="18" charset="0"/>
              <a:cs typeface="Times New Roman" panose="02020603050405020304" pitchFamily="18" charset="0"/>
            </a:endParaRPr>
          </a:p>
        </p:txBody>
      </p:sp>
      <p:pic>
        <p:nvPicPr>
          <p:cNvPr id="1026" name="Picture 2" descr="Rolls-Royce: Delivering for the Air Force Every Day | Air &amp; Space Forces  Magazine">
            <a:extLst>
              <a:ext uri="{FF2B5EF4-FFF2-40B4-BE49-F238E27FC236}">
                <a16:creationId xmlns:a16="http://schemas.microsoft.com/office/drawing/2014/main" id="{D585C475-1881-12A8-8D9D-E17F063E64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091395" y="1687628"/>
            <a:ext cx="4681506" cy="3511129"/>
          </a:xfrm>
          <a:prstGeom prst="ellipse">
            <a:avLst/>
          </a:prstGeom>
          <a:extLst>
            <a:ext uri="{909E8E84-426E-40DD-AFC4-6F175D3DCCD1}">
              <a14:hiddenFill xmlns:a14="http://schemas.microsoft.com/office/drawing/2010/main">
                <a:solidFill>
                  <a:srgbClr val="FFFFFF"/>
                </a:solidFill>
              </a14:hiddenFill>
            </a:ext>
          </a:extLst>
        </p:spPr>
      </p:pic>
      <p:graphicFrame>
        <p:nvGraphicFramePr>
          <p:cNvPr id="11" name="Content Placeholder 2">
            <a:extLst>
              <a:ext uri="{FF2B5EF4-FFF2-40B4-BE49-F238E27FC236}">
                <a16:creationId xmlns:a16="http://schemas.microsoft.com/office/drawing/2014/main" id="{1A024839-7484-3796-FC20-92EA052CB4C3}"/>
              </a:ext>
            </a:extLst>
          </p:cNvPr>
          <p:cNvGraphicFramePr>
            <a:graphicFrameLocks noGrp="1"/>
          </p:cNvGraphicFramePr>
          <p:nvPr>
            <p:ph idx="1"/>
            <p:extLst>
              <p:ext uri="{D42A27DB-BD31-4B8C-83A1-F6EECF244321}">
                <p14:modId xmlns:p14="http://schemas.microsoft.com/office/powerpoint/2010/main" val="2770671403"/>
              </p:ext>
            </p:extLst>
          </p:nvPr>
        </p:nvGraphicFramePr>
        <p:xfrm>
          <a:off x="612648" y="2212848"/>
          <a:ext cx="5862396" cy="40965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621009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E5547-8028-CD9F-7456-EEE89E0546C7}"/>
              </a:ext>
            </a:extLst>
          </p:cNvPr>
          <p:cNvSpPr>
            <a:spLocks noGrp="1"/>
          </p:cNvSpPr>
          <p:nvPr>
            <p:ph type="title"/>
          </p:nvPr>
        </p:nvSpPr>
        <p:spPr>
          <a:xfrm>
            <a:off x="1515762" y="418011"/>
            <a:ext cx="9160475" cy="1132258"/>
          </a:xfrm>
        </p:spPr>
        <p:txBody>
          <a:bodyPr anchor="ctr">
            <a:normAutofit/>
          </a:bodyPr>
          <a:lstStyle/>
          <a:p>
            <a:pPr algn="ctr"/>
            <a:r>
              <a:rPr lang="en-US" dirty="0">
                <a:latin typeface="Times New Roman" panose="02020603050405020304" pitchFamily="18" charset="0"/>
                <a:cs typeface="Times New Roman" panose="02020603050405020304" pitchFamily="18" charset="0"/>
              </a:rPr>
              <a:t>UK Business Practices Cultural Characteristics.</a:t>
            </a:r>
          </a:p>
        </p:txBody>
      </p:sp>
      <p:graphicFrame>
        <p:nvGraphicFramePr>
          <p:cNvPr id="7" name="Content Placeholder 2">
            <a:extLst>
              <a:ext uri="{FF2B5EF4-FFF2-40B4-BE49-F238E27FC236}">
                <a16:creationId xmlns:a16="http://schemas.microsoft.com/office/drawing/2014/main" id="{1CF95766-7488-74D7-0E03-20425ADCA763}"/>
              </a:ext>
            </a:extLst>
          </p:cNvPr>
          <p:cNvGraphicFramePr>
            <a:graphicFrameLocks noGrp="1"/>
          </p:cNvGraphicFramePr>
          <p:nvPr>
            <p:ph idx="1"/>
            <p:extLst>
              <p:ext uri="{D42A27DB-BD31-4B8C-83A1-F6EECF244321}">
                <p14:modId xmlns:p14="http://schemas.microsoft.com/office/powerpoint/2010/main" val="3030340108"/>
              </p:ext>
            </p:extLst>
          </p:nvPr>
        </p:nvGraphicFramePr>
        <p:xfrm>
          <a:off x="928324" y="2170919"/>
          <a:ext cx="10335350" cy="4066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965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00DC1B0-7E1A-BD02-3F93-19E6B1B750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B8E8D2-5265-0A2B-84B8-49518ECDA046}"/>
              </a:ext>
            </a:extLst>
          </p:cNvPr>
          <p:cNvSpPr>
            <a:spLocks noGrp="1"/>
          </p:cNvSpPr>
          <p:nvPr>
            <p:ph type="title"/>
          </p:nvPr>
        </p:nvSpPr>
        <p:spPr>
          <a:xfrm>
            <a:off x="612649" y="548638"/>
            <a:ext cx="3493008" cy="5788152"/>
          </a:xfrm>
        </p:spPr>
        <p:txBody>
          <a:bodyPr anchor="ctr">
            <a:normAutofit/>
          </a:bodyPr>
          <a:lstStyle/>
          <a:p>
            <a:r>
              <a:rPr lang="en-US" sz="3400" dirty="0">
                <a:latin typeface="Times New Roman" panose="02020603050405020304" pitchFamily="18" charset="0"/>
                <a:cs typeface="Times New Roman" panose="02020603050405020304" pitchFamily="18" charset="0"/>
              </a:rPr>
              <a:t>Business Characteristics of the Chinese Culture</a:t>
            </a:r>
          </a:p>
        </p:txBody>
      </p:sp>
      <p:graphicFrame>
        <p:nvGraphicFramePr>
          <p:cNvPr id="5" name="Content Placeholder 2">
            <a:extLst>
              <a:ext uri="{FF2B5EF4-FFF2-40B4-BE49-F238E27FC236}">
                <a16:creationId xmlns:a16="http://schemas.microsoft.com/office/drawing/2014/main" id="{6A9436F2-10A5-A59F-BA4C-21927408AEC2}"/>
              </a:ext>
            </a:extLst>
          </p:cNvPr>
          <p:cNvGraphicFramePr>
            <a:graphicFrameLocks noGrp="1"/>
          </p:cNvGraphicFramePr>
          <p:nvPr>
            <p:ph idx="1"/>
            <p:extLst>
              <p:ext uri="{D42A27DB-BD31-4B8C-83A1-F6EECF244321}">
                <p14:modId xmlns:p14="http://schemas.microsoft.com/office/powerpoint/2010/main" val="346570369"/>
              </p:ext>
            </p:extLst>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33364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37E198-4E22-3C9E-BD0B-0BA349471093}"/>
              </a:ext>
            </a:extLst>
          </p:cNvPr>
          <p:cNvSpPr>
            <a:spLocks noGrp="1"/>
          </p:cNvSpPr>
          <p:nvPr>
            <p:ph type="title"/>
          </p:nvPr>
        </p:nvSpPr>
        <p:spPr>
          <a:xfrm>
            <a:off x="612648" y="579140"/>
            <a:ext cx="9043816" cy="673588"/>
          </a:xfrm>
        </p:spPr>
        <p:txBody>
          <a:bodyPr>
            <a:normAutofit/>
          </a:bodyPr>
          <a:lstStyle/>
          <a:p>
            <a:r>
              <a:rPr lang="en-US" sz="3200" dirty="0">
                <a:latin typeface="Times New Roman" panose="02020603050405020304" pitchFamily="18" charset="0"/>
                <a:cs typeface="Times New Roman" panose="02020603050405020304" pitchFamily="18" charset="0"/>
              </a:rPr>
              <a:t>The Hofstede Cultural Dimensions Theory</a:t>
            </a:r>
          </a:p>
        </p:txBody>
      </p:sp>
      <p:graphicFrame>
        <p:nvGraphicFramePr>
          <p:cNvPr id="5" name="Content Placeholder 2">
            <a:extLst>
              <a:ext uri="{FF2B5EF4-FFF2-40B4-BE49-F238E27FC236}">
                <a16:creationId xmlns:a16="http://schemas.microsoft.com/office/drawing/2014/main" id="{2EEC8255-A02C-F275-A298-525E02D382D4}"/>
              </a:ext>
            </a:extLst>
          </p:cNvPr>
          <p:cNvGraphicFramePr>
            <a:graphicFrameLocks noGrp="1"/>
          </p:cNvGraphicFramePr>
          <p:nvPr>
            <p:ph idx="1"/>
            <p:extLst>
              <p:ext uri="{D42A27DB-BD31-4B8C-83A1-F6EECF244321}">
                <p14:modId xmlns:p14="http://schemas.microsoft.com/office/powerpoint/2010/main" val="3203489148"/>
              </p:ext>
            </p:extLst>
          </p:nvPr>
        </p:nvGraphicFramePr>
        <p:xfrm>
          <a:off x="4523908" y="1252728"/>
          <a:ext cx="7222622" cy="4715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About Prof. Geert Hofstede - Culture In The Workplace™">
            <a:extLst>
              <a:ext uri="{FF2B5EF4-FFF2-40B4-BE49-F238E27FC236}">
                <a16:creationId xmlns:a16="http://schemas.microsoft.com/office/drawing/2014/main" id="{23BA2159-0D6F-70BB-A05F-D72DE83EB149}"/>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512164" y="1831868"/>
            <a:ext cx="3566274" cy="3584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61397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8233B7-4ACE-E175-868A-9C86C3033A12}"/>
              </a:ext>
            </a:extLst>
          </p:cNvPr>
          <p:cNvSpPr>
            <a:spLocks noGrp="1"/>
          </p:cNvSpPr>
          <p:nvPr>
            <p:ph type="title"/>
          </p:nvPr>
        </p:nvSpPr>
        <p:spPr>
          <a:xfrm>
            <a:off x="1524000" y="548640"/>
            <a:ext cx="9160475" cy="1132258"/>
          </a:xfrm>
        </p:spPr>
        <p:txBody>
          <a:bodyPr anchor="ctr">
            <a:normAutofit/>
          </a:bodyPr>
          <a:lstStyle/>
          <a:p>
            <a:pPr algn="ctr"/>
            <a:r>
              <a:rPr lang="en-US" sz="2500" dirty="0">
                <a:latin typeface="Times New Roman" panose="02020603050405020304" pitchFamily="18" charset="0"/>
                <a:cs typeface="Times New Roman" panose="02020603050405020304" pitchFamily="18" charset="0"/>
              </a:rPr>
              <a:t>High-Context and Low-Context Communication Theory of Hall</a:t>
            </a:r>
            <a:br>
              <a:rPr lang="en-US" sz="2500" dirty="0">
                <a:latin typeface="Times New Roman" panose="02020603050405020304" pitchFamily="18" charset="0"/>
                <a:cs typeface="Times New Roman" panose="02020603050405020304" pitchFamily="18" charset="0"/>
              </a:rPr>
            </a:br>
            <a:endParaRPr lang="en-US" sz="2500" dirty="0">
              <a:latin typeface="Times New Roman" panose="02020603050405020304" pitchFamily="18" charset="0"/>
              <a:cs typeface="Times New Roman" panose="02020603050405020304" pitchFamily="18" charset="0"/>
            </a:endParaRPr>
          </a:p>
        </p:txBody>
      </p:sp>
      <p:graphicFrame>
        <p:nvGraphicFramePr>
          <p:cNvPr id="11" name="Content Placeholder 2">
            <a:extLst>
              <a:ext uri="{FF2B5EF4-FFF2-40B4-BE49-F238E27FC236}">
                <a16:creationId xmlns:a16="http://schemas.microsoft.com/office/drawing/2014/main" id="{6DC3AD60-2476-FA7E-8DAC-24E5C2291D7D}"/>
              </a:ext>
            </a:extLst>
          </p:cNvPr>
          <p:cNvGraphicFramePr>
            <a:graphicFrameLocks noGrp="1"/>
          </p:cNvGraphicFramePr>
          <p:nvPr>
            <p:ph idx="1"/>
            <p:extLst>
              <p:ext uri="{D42A27DB-BD31-4B8C-83A1-F6EECF244321}">
                <p14:modId xmlns:p14="http://schemas.microsoft.com/office/powerpoint/2010/main" val="2736400147"/>
              </p:ext>
            </p:extLst>
          </p:nvPr>
        </p:nvGraphicFramePr>
        <p:xfrm>
          <a:off x="644732" y="1680898"/>
          <a:ext cx="10902536" cy="42715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49525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01A22726-DA03-BCB0-F12E-98258FB7E5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7CA62D-8776-2E72-C8F5-714259678F17}"/>
              </a:ext>
            </a:extLst>
          </p:cNvPr>
          <p:cNvSpPr>
            <a:spLocks noGrp="1"/>
          </p:cNvSpPr>
          <p:nvPr>
            <p:ph type="title"/>
          </p:nvPr>
        </p:nvSpPr>
        <p:spPr>
          <a:xfrm>
            <a:off x="1524000" y="548640"/>
            <a:ext cx="9160475" cy="1132258"/>
          </a:xfrm>
        </p:spPr>
        <p:txBody>
          <a:bodyPr anchor="ctr">
            <a:normAutofit/>
          </a:bodyPr>
          <a:lstStyle/>
          <a:p>
            <a:pPr algn="ctr"/>
            <a:r>
              <a:rPr lang="en-US" sz="3100" dirty="0">
                <a:latin typeface="Times New Roman" panose="02020603050405020304" pitchFamily="18" charset="0"/>
                <a:cs typeface="Times New Roman" panose="02020603050405020304" pitchFamily="18" charset="0"/>
              </a:rPr>
              <a:t>Cross-Cultural Negotiation Cultural Challenges</a:t>
            </a:r>
            <a:br>
              <a:rPr lang="en-US" sz="3100" dirty="0">
                <a:latin typeface="Times New Roman" panose="02020603050405020304" pitchFamily="18" charset="0"/>
                <a:cs typeface="Times New Roman" panose="02020603050405020304" pitchFamily="18" charset="0"/>
              </a:rPr>
            </a:br>
            <a:endParaRPr lang="en-US" sz="3100" dirty="0">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39D9CD4A-B7F1-1285-E1B7-16C50D28A921}"/>
              </a:ext>
            </a:extLst>
          </p:cNvPr>
          <p:cNvGraphicFramePr>
            <a:graphicFrameLocks noGrp="1"/>
          </p:cNvGraphicFramePr>
          <p:nvPr>
            <p:ph idx="1"/>
            <p:extLst>
              <p:ext uri="{D42A27DB-BD31-4B8C-83A1-F6EECF244321}">
                <p14:modId xmlns:p14="http://schemas.microsoft.com/office/powerpoint/2010/main" val="475886825"/>
              </p:ext>
            </p:extLst>
          </p:nvPr>
        </p:nvGraphicFramePr>
        <p:xfrm>
          <a:off x="623217" y="1680898"/>
          <a:ext cx="10945566" cy="41632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7213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353CF00F-82D0-0DBA-75D5-1D01B4526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7D9145-F136-86CC-3CCA-6823CCBD9341}"/>
              </a:ext>
            </a:extLst>
          </p:cNvPr>
          <p:cNvSpPr>
            <a:spLocks noGrp="1"/>
          </p:cNvSpPr>
          <p:nvPr>
            <p:ph type="title"/>
          </p:nvPr>
        </p:nvSpPr>
        <p:spPr>
          <a:xfrm>
            <a:off x="612648" y="548640"/>
            <a:ext cx="10945037" cy="1133856"/>
          </a:xfrm>
        </p:spPr>
        <p:txBody>
          <a:bodyPr anchor="t">
            <a:normAutofit/>
          </a:bodyPr>
          <a:lstStyle/>
          <a:p>
            <a:r>
              <a:rPr lang="en-US" dirty="0">
                <a:latin typeface="Times New Roman" panose="02020603050405020304" pitchFamily="18" charset="0"/>
                <a:cs typeface="Times New Roman" panose="02020603050405020304" pitchFamily="18" charset="0"/>
              </a:rPr>
              <a:t>Successful Cross-Cultural Negotiations</a:t>
            </a:r>
          </a:p>
        </p:txBody>
      </p:sp>
      <p:graphicFrame>
        <p:nvGraphicFramePr>
          <p:cNvPr id="12" name="Content Placeholder 2">
            <a:extLst>
              <a:ext uri="{FF2B5EF4-FFF2-40B4-BE49-F238E27FC236}">
                <a16:creationId xmlns:a16="http://schemas.microsoft.com/office/drawing/2014/main" id="{E843F6DC-EB52-869E-8AC9-23EC1B3542E0}"/>
              </a:ext>
            </a:extLst>
          </p:cNvPr>
          <p:cNvGraphicFramePr>
            <a:graphicFrameLocks noGrp="1"/>
          </p:cNvGraphicFramePr>
          <p:nvPr>
            <p:ph idx="1"/>
            <p:extLst>
              <p:ext uri="{D42A27DB-BD31-4B8C-83A1-F6EECF244321}">
                <p14:modId xmlns:p14="http://schemas.microsoft.com/office/powerpoint/2010/main" val="1848242046"/>
              </p:ext>
            </p:extLst>
          </p:nvPr>
        </p:nvGraphicFramePr>
        <p:xfrm>
          <a:off x="612648" y="1682496"/>
          <a:ext cx="10945037" cy="44143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392928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A466FCC-26A6-AD0C-513D-472AAABEC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81F670-6B7C-84D3-BED3-8CC0C0BE513C}"/>
              </a:ext>
            </a:extLst>
          </p:cNvPr>
          <p:cNvSpPr>
            <a:spLocks noGrp="1"/>
          </p:cNvSpPr>
          <p:nvPr>
            <p:ph type="title"/>
          </p:nvPr>
        </p:nvSpPr>
        <p:spPr>
          <a:xfrm>
            <a:off x="4643193" y="457200"/>
            <a:ext cx="2905613" cy="497020"/>
          </a:xfrm>
        </p:spPr>
        <p:txBody>
          <a:bodyPr>
            <a:normAutofit fontScale="90000"/>
          </a:bodyPr>
          <a:lstStyle/>
          <a:p>
            <a:r>
              <a:rPr lang="en-US" sz="3200" dirty="0">
                <a:latin typeface="Times New Roman" panose="02020603050405020304" pitchFamily="18" charset="0"/>
                <a:cs typeface="Times New Roman" panose="02020603050405020304" pitchFamily="18" charset="0"/>
              </a:rPr>
              <a:t>Conclusion</a:t>
            </a:r>
          </a:p>
        </p:txBody>
      </p:sp>
      <p:pic>
        <p:nvPicPr>
          <p:cNvPr id="7" name="Picture 6">
            <a:extLst>
              <a:ext uri="{FF2B5EF4-FFF2-40B4-BE49-F238E27FC236}">
                <a16:creationId xmlns:a16="http://schemas.microsoft.com/office/drawing/2014/main" id="{9586339D-41D8-90D9-6286-BCD699760941}"/>
              </a:ext>
            </a:extLst>
          </p:cNvPr>
          <p:cNvPicPr>
            <a:picLocks noChangeAspect="1"/>
          </p:cNvPicPr>
          <p:nvPr/>
        </p:nvPicPr>
        <p:blipFill>
          <a:blip r:embed="rId3"/>
          <a:srcRect l="16503" r="19633"/>
          <a:stretch>
            <a:fillRect/>
          </a:stretch>
        </p:blipFill>
        <p:spPr>
          <a:xfrm>
            <a:off x="0" y="0"/>
            <a:ext cx="4493941" cy="6858000"/>
          </a:xfrm>
          <a:prstGeom prst="rect">
            <a:avLst/>
          </a:prstGeom>
        </p:spPr>
      </p:pic>
      <p:graphicFrame>
        <p:nvGraphicFramePr>
          <p:cNvPr id="12" name="Content Placeholder 2">
            <a:extLst>
              <a:ext uri="{FF2B5EF4-FFF2-40B4-BE49-F238E27FC236}">
                <a16:creationId xmlns:a16="http://schemas.microsoft.com/office/drawing/2014/main" id="{E2E4E7D3-3000-9D9B-C8BE-A82D216688A7}"/>
              </a:ext>
            </a:extLst>
          </p:cNvPr>
          <p:cNvGraphicFramePr>
            <a:graphicFrameLocks noGrp="1"/>
          </p:cNvGraphicFramePr>
          <p:nvPr>
            <p:ph idx="1"/>
            <p:extLst>
              <p:ext uri="{D42A27DB-BD31-4B8C-83A1-F6EECF244321}">
                <p14:modId xmlns:p14="http://schemas.microsoft.com/office/powerpoint/2010/main" val="2221377025"/>
              </p:ext>
            </p:extLst>
          </p:nvPr>
        </p:nvGraphicFramePr>
        <p:xfrm>
          <a:off x="4100372" y="1252728"/>
          <a:ext cx="8091628" cy="514807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52425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DD1D22E-5996-E45B-92B2-659F701A4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C9361331-ACBE-22CD-E321-C314FD019F33}"/>
              </a:ext>
            </a:extLst>
          </p:cNvPr>
          <p:cNvSpPr>
            <a:spLocks noGrp="1"/>
          </p:cNvSpPr>
          <p:nvPr>
            <p:ph type="title"/>
          </p:nvPr>
        </p:nvSpPr>
        <p:spPr>
          <a:xfrm>
            <a:off x="4107180" y="375983"/>
            <a:ext cx="3977640" cy="419549"/>
          </a:xfrm>
        </p:spPr>
        <p:txBody>
          <a:bodyPr anchor="t">
            <a:normAutofit fontScale="90000"/>
          </a:bodyPr>
          <a:lstStyle/>
          <a:p>
            <a:pPr algn="ctr"/>
            <a:r>
              <a:rPr lang="en-US"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63727CB3-C5E6-C1B5-2919-C5AE36E35A72}"/>
              </a:ext>
            </a:extLst>
          </p:cNvPr>
          <p:cNvSpPr>
            <a:spLocks noGrp="1"/>
          </p:cNvSpPr>
          <p:nvPr>
            <p:ph idx="1"/>
          </p:nvPr>
        </p:nvSpPr>
        <p:spPr>
          <a:xfrm>
            <a:off x="408790" y="896114"/>
            <a:ext cx="11187954" cy="5861304"/>
          </a:xfrm>
        </p:spPr>
        <p:txBody>
          <a:bodyPr anchor="t">
            <a:normAutofit fontScale="92500"/>
          </a:bodyPr>
          <a:lstStyle/>
          <a:p>
            <a:pPr>
              <a:lnSpc>
                <a:spcPct val="110000"/>
              </a:lnSpc>
            </a:pPr>
            <a:r>
              <a:rPr lang="en-US" sz="1400" dirty="0" err="1">
                <a:latin typeface="Times New Roman" panose="02020603050405020304" pitchFamily="18" charset="0"/>
                <a:cs typeface="Times New Roman" panose="02020603050405020304" pitchFamily="18" charset="0"/>
              </a:rPr>
              <a:t>Barmeyer</a:t>
            </a:r>
            <a:r>
              <a:rPr lang="en-US" sz="1400" dirty="0">
                <a:latin typeface="Times New Roman" panose="02020603050405020304" pitchFamily="18" charset="0"/>
                <a:cs typeface="Times New Roman" panose="02020603050405020304" pitchFamily="18" charset="0"/>
              </a:rPr>
              <a:t>, C. (2026). Edward T. Hall: Cultural Dimensions as Consciousness-Building Frameworks. In </a:t>
            </a:r>
            <a:r>
              <a:rPr lang="en-US" sz="1400" i="1" dirty="0">
                <a:latin typeface="Times New Roman" panose="02020603050405020304" pitchFamily="18" charset="0"/>
                <a:cs typeface="Times New Roman" panose="02020603050405020304" pitchFamily="18" charset="0"/>
              </a:rPr>
              <a:t>Landmarks in Intercultural Studies: Biographies. Concepts. Positions</a:t>
            </a:r>
            <a:r>
              <a:rPr lang="en-US" sz="1400" dirty="0">
                <a:latin typeface="Times New Roman" panose="02020603050405020304" pitchFamily="18" charset="0"/>
                <a:cs typeface="Times New Roman" panose="02020603050405020304" pitchFamily="18" charset="0"/>
              </a:rPr>
              <a:t> (pp. 69-98). Wiesbaden: Springer </a:t>
            </a:r>
            <a:r>
              <a:rPr lang="en-US" sz="1400" dirty="0" err="1">
                <a:latin typeface="Times New Roman" panose="02020603050405020304" pitchFamily="18" charset="0"/>
                <a:cs typeface="Times New Roman" panose="02020603050405020304" pitchFamily="18" charset="0"/>
              </a:rPr>
              <a:t>Fachmedien</a:t>
            </a:r>
            <a:r>
              <a:rPr lang="en-US" sz="1400" dirty="0">
                <a:latin typeface="Times New Roman" panose="02020603050405020304" pitchFamily="18" charset="0"/>
                <a:cs typeface="Times New Roman" panose="02020603050405020304" pitchFamily="18" charset="0"/>
              </a:rPr>
              <a:t> Wiesbaden. </a:t>
            </a:r>
            <a:r>
              <a:rPr lang="en-US" sz="1400" u="sng" dirty="0">
                <a:latin typeface="Times New Roman" panose="02020603050405020304" pitchFamily="18" charset="0"/>
                <a:cs typeface="Times New Roman" panose="02020603050405020304" pitchFamily="18" charset="0"/>
                <a:hlinkClick r:id="rId3"/>
              </a:rPr>
              <a:t>https://link.springer.com/chapter/10.1007/978-3-658-48139-1_3</a:t>
            </a:r>
            <a:endParaRPr lang="en-US" sz="1400" dirty="0">
              <a:latin typeface="Times New Roman" panose="02020603050405020304" pitchFamily="18" charset="0"/>
              <a:cs typeface="Times New Roman" panose="02020603050405020304" pitchFamily="18" charset="0"/>
            </a:endParaRPr>
          </a:p>
          <a:p>
            <a:pPr>
              <a:lnSpc>
                <a:spcPct val="110000"/>
              </a:lnSpc>
            </a:pPr>
            <a:r>
              <a:rPr lang="en-US" sz="1400" dirty="0" err="1">
                <a:latin typeface="Times New Roman" panose="02020603050405020304" pitchFamily="18" charset="0"/>
                <a:cs typeface="Times New Roman" panose="02020603050405020304" pitchFamily="18" charset="0"/>
              </a:rPr>
              <a:t>Dicevska</a:t>
            </a:r>
            <a:r>
              <a:rPr lang="en-US" sz="1400" dirty="0">
                <a:latin typeface="Times New Roman" panose="02020603050405020304" pitchFamily="18" charset="0"/>
                <a:cs typeface="Times New Roman" panose="02020603050405020304" pitchFamily="18" charset="0"/>
              </a:rPr>
              <a:t>, S., Nikolovski, P., </a:t>
            </a:r>
            <a:r>
              <a:rPr lang="en-US" sz="1400" dirty="0" err="1">
                <a:latin typeface="Times New Roman" panose="02020603050405020304" pitchFamily="18" charset="0"/>
                <a:cs typeface="Times New Roman" panose="02020603050405020304" pitchFamily="18" charset="0"/>
              </a:rPr>
              <a:t>Karadjova</a:t>
            </a:r>
            <a:r>
              <a:rPr lang="en-US" sz="1400" dirty="0">
                <a:latin typeface="Times New Roman" panose="02020603050405020304" pitchFamily="18" charset="0"/>
                <a:cs typeface="Times New Roman" panose="02020603050405020304" pitchFamily="18" charset="0"/>
              </a:rPr>
              <a:t>, V., </a:t>
            </a:r>
            <a:r>
              <a:rPr lang="en-US" sz="1400" dirty="0" err="1">
                <a:latin typeface="Times New Roman" panose="02020603050405020304" pitchFamily="18" charset="0"/>
                <a:cs typeface="Times New Roman" panose="02020603050405020304" pitchFamily="18" charset="0"/>
              </a:rPr>
              <a:t>Zdravkoski</a:t>
            </a:r>
            <a:r>
              <a:rPr lang="en-US" sz="1400" dirty="0">
                <a:latin typeface="Times New Roman" panose="02020603050405020304" pitchFamily="18" charset="0"/>
                <a:cs typeface="Times New Roman" panose="02020603050405020304" pitchFamily="18" charset="0"/>
              </a:rPr>
              <a:t>, I., and </a:t>
            </a:r>
            <a:r>
              <a:rPr lang="en-US" sz="1400" dirty="0" err="1">
                <a:latin typeface="Times New Roman" panose="02020603050405020304" pitchFamily="18" charset="0"/>
                <a:cs typeface="Times New Roman" panose="02020603050405020304" pitchFamily="18" charset="0"/>
              </a:rPr>
              <a:t>Menkinoski</a:t>
            </a:r>
            <a:r>
              <a:rPr lang="en-US" sz="1400" dirty="0">
                <a:latin typeface="Times New Roman" panose="02020603050405020304" pitchFamily="18" charset="0"/>
                <a:cs typeface="Times New Roman" panose="02020603050405020304" pitchFamily="18" charset="0"/>
              </a:rPr>
              <a:t>, G. (2016). Strategic alliances and innovations in the international business. </a:t>
            </a:r>
            <a:r>
              <a:rPr lang="en-US" sz="1400" i="1" dirty="0">
                <a:latin typeface="Times New Roman" panose="02020603050405020304" pitchFamily="18" charset="0"/>
                <a:cs typeface="Times New Roman" panose="02020603050405020304" pitchFamily="18" charset="0"/>
              </a:rPr>
              <a:t>International Journal of Sciences: Basic and Applied Research (IJSBAR)</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27</a:t>
            </a:r>
            <a:r>
              <a:rPr lang="en-US" sz="1400" dirty="0">
                <a:latin typeface="Times New Roman" panose="02020603050405020304" pitchFamily="18" charset="0"/>
                <a:cs typeface="Times New Roman" panose="02020603050405020304" pitchFamily="18" charset="0"/>
              </a:rPr>
              <a:t>(1), 57-64. </a:t>
            </a:r>
            <a:r>
              <a:rPr lang="en-US" sz="1400" u="sng" dirty="0">
                <a:latin typeface="Times New Roman" panose="02020603050405020304" pitchFamily="18" charset="0"/>
                <a:cs typeface="Times New Roman" panose="02020603050405020304" pitchFamily="18" charset="0"/>
                <a:hlinkClick r:id="rId4"/>
              </a:rPr>
              <a:t>https://eprints.uklo.edu.mk/id/eprint/3078/</a:t>
            </a:r>
            <a:endParaRPr lang="en-US" sz="1400" dirty="0">
              <a:latin typeface="Times New Roman" panose="02020603050405020304" pitchFamily="18" charset="0"/>
              <a:cs typeface="Times New Roman" panose="02020603050405020304" pitchFamily="18" charset="0"/>
            </a:endParaRPr>
          </a:p>
          <a:p>
            <a:pPr>
              <a:lnSpc>
                <a:spcPct val="110000"/>
              </a:lnSpc>
            </a:pPr>
            <a:r>
              <a:rPr lang="en-SG" sz="1400" dirty="0">
                <a:latin typeface="Times New Roman" panose="02020603050405020304" pitchFamily="18" charset="0"/>
                <a:cs typeface="Times New Roman" panose="02020603050405020304" pitchFamily="18" charset="0"/>
              </a:rPr>
              <a:t>Erdman, K. (2018). </a:t>
            </a:r>
            <a:r>
              <a:rPr lang="en-SG" sz="1400" i="1" dirty="0">
                <a:latin typeface="Times New Roman" panose="02020603050405020304" pitchFamily="18" charset="0"/>
                <a:cs typeface="Times New Roman" panose="02020603050405020304" pitchFamily="18" charset="0"/>
              </a:rPr>
              <a:t>An analysis of </a:t>
            </a:r>
            <a:r>
              <a:rPr lang="en-SG" sz="1400" i="1" dirty="0" err="1">
                <a:latin typeface="Times New Roman" panose="02020603050405020304" pitchFamily="18" charset="0"/>
                <a:cs typeface="Times New Roman" panose="02020603050405020304" pitchFamily="18" charset="0"/>
              </a:rPr>
              <a:t>geert</a:t>
            </a:r>
            <a:r>
              <a:rPr lang="en-SG" sz="1400" i="1" dirty="0">
                <a:latin typeface="Times New Roman" panose="02020603050405020304" pitchFamily="18" charset="0"/>
                <a:cs typeface="Times New Roman" panose="02020603050405020304" pitchFamily="18" charset="0"/>
              </a:rPr>
              <a:t> </a:t>
            </a:r>
            <a:r>
              <a:rPr lang="en-SG" sz="1400" i="1" dirty="0" err="1">
                <a:latin typeface="Times New Roman" panose="02020603050405020304" pitchFamily="18" charset="0"/>
                <a:cs typeface="Times New Roman" panose="02020603050405020304" pitchFamily="18" charset="0"/>
              </a:rPr>
              <a:t>hofstede's</a:t>
            </a:r>
            <a:r>
              <a:rPr lang="en-SG" sz="1400" i="1" dirty="0">
                <a:latin typeface="Times New Roman" panose="02020603050405020304" pitchFamily="18" charset="0"/>
                <a:cs typeface="Times New Roman" panose="02020603050405020304" pitchFamily="18" charset="0"/>
              </a:rPr>
              <a:t> culture's consequences: Comparing values, </a:t>
            </a:r>
            <a:r>
              <a:rPr lang="en-SG" sz="1400" i="1" dirty="0" err="1">
                <a:latin typeface="Times New Roman" panose="02020603050405020304" pitchFamily="18" charset="0"/>
                <a:cs typeface="Times New Roman" panose="02020603050405020304" pitchFamily="18" charset="0"/>
              </a:rPr>
              <a:t>behaviors</a:t>
            </a:r>
            <a:r>
              <a:rPr lang="en-SG" sz="1400" i="1" dirty="0">
                <a:latin typeface="Times New Roman" panose="02020603050405020304" pitchFamily="18" charset="0"/>
                <a:cs typeface="Times New Roman" panose="02020603050405020304" pitchFamily="18" charset="0"/>
              </a:rPr>
              <a:t>, institutes and organizations across nations</a:t>
            </a:r>
            <a:r>
              <a:rPr lang="en-SG" sz="1400" dirty="0">
                <a:latin typeface="Times New Roman" panose="02020603050405020304" pitchFamily="18" charset="0"/>
                <a:cs typeface="Times New Roman" panose="02020603050405020304" pitchFamily="18" charset="0"/>
              </a:rPr>
              <a:t>. </a:t>
            </a:r>
            <a:r>
              <a:rPr lang="en-SG" sz="1400" dirty="0" err="1">
                <a:latin typeface="Times New Roman" panose="02020603050405020304" pitchFamily="18" charset="0"/>
                <a:cs typeface="Times New Roman" panose="02020603050405020304" pitchFamily="18" charset="0"/>
              </a:rPr>
              <a:t>Macat</a:t>
            </a:r>
            <a:r>
              <a:rPr lang="en-SG" sz="1400" dirty="0">
                <a:latin typeface="Times New Roman" panose="02020603050405020304" pitchFamily="18" charset="0"/>
                <a:cs typeface="Times New Roman" panose="02020603050405020304" pitchFamily="18" charset="0"/>
              </a:rPr>
              <a:t> Library. https://www.taylorfrancis.com/books/mono/10.4324/9781912128334/analysis-geert-hofstede-culture-consequences-katherine-erdman</a:t>
            </a:r>
            <a:endParaRPr lang="en-US" sz="1400" dirty="0">
              <a:latin typeface="Times New Roman" panose="02020603050405020304" pitchFamily="18" charset="0"/>
              <a:cs typeface="Times New Roman" panose="02020603050405020304" pitchFamily="18" charset="0"/>
            </a:endParaRPr>
          </a:p>
          <a:p>
            <a:pPr>
              <a:lnSpc>
                <a:spcPct val="110000"/>
              </a:lnSpc>
            </a:pPr>
            <a:r>
              <a:rPr lang="en-US" sz="1400" dirty="0">
                <a:latin typeface="Times New Roman" panose="02020603050405020304" pitchFamily="18" charset="0"/>
                <a:cs typeface="Times New Roman" panose="02020603050405020304" pitchFamily="18" charset="0"/>
              </a:rPr>
              <a:t>Liu, C., Lu, J., and Zhan, Y. (2021). Cultural differences in business negotiations between China and the UK. In </a:t>
            </a:r>
            <a:r>
              <a:rPr lang="en-US" sz="1400" i="1" dirty="0">
                <a:latin typeface="Times New Roman" panose="02020603050405020304" pitchFamily="18" charset="0"/>
                <a:cs typeface="Times New Roman" panose="02020603050405020304" pitchFamily="18" charset="0"/>
              </a:rPr>
              <a:t>2021 6th International Conference on Modern Management and Education Technology (MMET 2021)</a:t>
            </a:r>
            <a:r>
              <a:rPr lang="en-US" sz="1400" dirty="0">
                <a:latin typeface="Times New Roman" panose="02020603050405020304" pitchFamily="18" charset="0"/>
                <a:cs typeface="Times New Roman" panose="02020603050405020304" pitchFamily="18" charset="0"/>
              </a:rPr>
              <a:t> (pp. 433-437). Atlantis Press. </a:t>
            </a:r>
            <a:r>
              <a:rPr lang="en-US" sz="1400" u="sng" dirty="0">
                <a:latin typeface="Times New Roman" panose="02020603050405020304" pitchFamily="18" charset="0"/>
                <a:cs typeface="Times New Roman" panose="02020603050405020304" pitchFamily="18" charset="0"/>
                <a:hlinkClick r:id="rId5"/>
              </a:rPr>
              <a:t>https://www.atlantis-press.com/proceedings/mmet-21/125961397</a:t>
            </a:r>
            <a:endParaRPr lang="en-US" sz="1400" dirty="0">
              <a:latin typeface="Times New Roman" panose="02020603050405020304" pitchFamily="18" charset="0"/>
              <a:cs typeface="Times New Roman" panose="02020603050405020304" pitchFamily="18" charset="0"/>
            </a:endParaRPr>
          </a:p>
          <a:p>
            <a:pPr>
              <a:lnSpc>
                <a:spcPct val="110000"/>
              </a:lnSpc>
            </a:pPr>
            <a:r>
              <a:rPr lang="en-SG" sz="1400" dirty="0">
                <a:latin typeface="Times New Roman" panose="02020603050405020304" pitchFamily="18" charset="0"/>
                <a:cs typeface="Times New Roman" panose="02020603050405020304" pitchFamily="18" charset="0"/>
              </a:rPr>
              <a:t>Rolls-Royce Holdings plc (2025) </a:t>
            </a:r>
            <a:r>
              <a:rPr lang="en-SG" sz="1400" i="1" dirty="0">
                <a:latin typeface="Times New Roman" panose="02020603050405020304" pitchFamily="18" charset="0"/>
                <a:cs typeface="Times New Roman" panose="02020603050405020304" pitchFamily="18" charset="0"/>
              </a:rPr>
              <a:t>Annual report 2024</a:t>
            </a:r>
            <a:r>
              <a:rPr lang="en-SG" sz="1400" dirty="0">
                <a:latin typeface="Times New Roman" panose="02020603050405020304" pitchFamily="18" charset="0"/>
                <a:cs typeface="Times New Roman" panose="02020603050405020304" pitchFamily="18" charset="0"/>
              </a:rPr>
              <a:t>. Available at: </a:t>
            </a:r>
            <a:r>
              <a:rPr lang="en-SG" sz="1400" u="sng" dirty="0">
                <a:latin typeface="Times New Roman" panose="02020603050405020304" pitchFamily="18" charset="0"/>
                <a:cs typeface="Times New Roman" panose="02020603050405020304" pitchFamily="18" charset="0"/>
                <a:hlinkClick r:id="rId6"/>
              </a:rPr>
              <a:t>https://financialreports.eu/filings/rolls-royce-holdings-plc/annual-report/2025/5588444/</a:t>
            </a:r>
            <a:endParaRPr lang="en-US" sz="1400" dirty="0">
              <a:latin typeface="Times New Roman" panose="02020603050405020304" pitchFamily="18" charset="0"/>
              <a:cs typeface="Times New Roman" panose="02020603050405020304" pitchFamily="18" charset="0"/>
            </a:endParaRPr>
          </a:p>
          <a:p>
            <a:pPr>
              <a:lnSpc>
                <a:spcPct val="110000"/>
              </a:lnSpc>
            </a:pPr>
            <a:r>
              <a:rPr lang="en-US" sz="1400" dirty="0">
                <a:latin typeface="Times New Roman" panose="02020603050405020304" pitchFamily="18" charset="0"/>
                <a:cs typeface="Times New Roman" panose="02020603050405020304" pitchFamily="18" charset="0"/>
              </a:rPr>
              <a:t>Ting-Toomey, S., and Dorjee, T. (2018). </a:t>
            </a:r>
            <a:r>
              <a:rPr lang="en-US" sz="1400" i="1" dirty="0">
                <a:latin typeface="Times New Roman" panose="02020603050405020304" pitchFamily="18" charset="0"/>
                <a:cs typeface="Times New Roman" panose="02020603050405020304" pitchFamily="18" charset="0"/>
              </a:rPr>
              <a:t>Communicating across cultures</a:t>
            </a:r>
            <a:r>
              <a:rPr lang="en-US" sz="1400" dirty="0">
                <a:latin typeface="Times New Roman" panose="02020603050405020304" pitchFamily="18" charset="0"/>
                <a:cs typeface="Times New Roman" panose="02020603050405020304" pitchFamily="18" charset="0"/>
              </a:rPr>
              <a:t>. Guilford Publications. </a:t>
            </a:r>
            <a:r>
              <a:rPr lang="en-US" sz="1400" u="sng" dirty="0">
                <a:latin typeface="Times New Roman" panose="02020603050405020304" pitchFamily="18" charset="0"/>
                <a:cs typeface="Times New Roman" panose="02020603050405020304" pitchFamily="18" charset="0"/>
                <a:hlinkClick r:id="rId7"/>
              </a:rPr>
              <a:t>Communicating Across Cultures, Second Edition - Stella Ting-Toomey, Tenzin Dorjee - Google Books</a:t>
            </a:r>
            <a:endParaRPr lang="en-US" sz="1400" dirty="0">
              <a:latin typeface="Times New Roman" panose="02020603050405020304" pitchFamily="18" charset="0"/>
              <a:cs typeface="Times New Roman" panose="02020603050405020304" pitchFamily="18" charset="0"/>
            </a:endParaRPr>
          </a:p>
          <a:p>
            <a:pPr>
              <a:lnSpc>
                <a:spcPct val="110000"/>
              </a:lnSpc>
            </a:pPr>
            <a:r>
              <a:rPr lang="en-US" sz="1400" dirty="0">
                <a:latin typeface="Times New Roman" panose="02020603050405020304" pitchFamily="18" charset="0"/>
                <a:cs typeface="Times New Roman" panose="02020603050405020304" pitchFamily="18" charset="0"/>
              </a:rPr>
              <a:t>Tuleja, E. A. (2021). </a:t>
            </a:r>
            <a:r>
              <a:rPr lang="en-US" sz="1400" i="1" dirty="0">
                <a:latin typeface="Times New Roman" panose="02020603050405020304" pitchFamily="18" charset="0"/>
                <a:cs typeface="Times New Roman" panose="02020603050405020304" pitchFamily="18" charset="0"/>
              </a:rPr>
              <a:t>Intercultural communication for global business: How leaders communicate for success</a:t>
            </a:r>
            <a:r>
              <a:rPr lang="en-US" sz="1400" dirty="0">
                <a:latin typeface="Times New Roman" panose="02020603050405020304" pitchFamily="18" charset="0"/>
                <a:cs typeface="Times New Roman" panose="02020603050405020304" pitchFamily="18" charset="0"/>
              </a:rPr>
              <a:t>. Routledge. </a:t>
            </a:r>
            <a:r>
              <a:rPr lang="en-US" sz="1400" u="sng" dirty="0">
                <a:latin typeface="Times New Roman" panose="02020603050405020304" pitchFamily="18" charset="0"/>
                <a:cs typeface="Times New Roman" panose="02020603050405020304" pitchFamily="18" charset="0"/>
                <a:hlinkClick r:id="rId8"/>
              </a:rPr>
              <a:t>https://api.taylorfrancis.com/content/books/mono/download?identifierName=doi&amp;identifierValue=10.4324/9780367423827&amp;type=googlepdf</a:t>
            </a:r>
            <a:endParaRPr lang="en-US" sz="1400" dirty="0">
              <a:latin typeface="Times New Roman" panose="02020603050405020304" pitchFamily="18" charset="0"/>
              <a:cs typeface="Times New Roman" panose="02020603050405020304" pitchFamily="18" charset="0"/>
            </a:endParaRPr>
          </a:p>
          <a:p>
            <a:pPr>
              <a:lnSpc>
                <a:spcPct val="110000"/>
              </a:lnSpc>
            </a:pPr>
            <a:r>
              <a:rPr lang="en-US" sz="1400" dirty="0">
                <a:latin typeface="Times New Roman" panose="02020603050405020304" pitchFamily="18" charset="0"/>
                <a:cs typeface="Times New Roman" panose="02020603050405020304" pitchFamily="18" charset="0"/>
              </a:rPr>
              <a:t>Xia, S., and Liu, W. (2025). Cultivating harmony across borders: Chinese cultural values and corporate communication in global contexts. </a:t>
            </a:r>
            <a:r>
              <a:rPr lang="en-US" sz="1400" i="1" dirty="0">
                <a:latin typeface="Times New Roman" panose="02020603050405020304" pitchFamily="18" charset="0"/>
                <a:cs typeface="Times New Roman" panose="02020603050405020304" pitchFamily="18" charset="0"/>
              </a:rPr>
              <a:t>Frontiers in Communication</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10</a:t>
            </a:r>
            <a:r>
              <a:rPr lang="en-US" sz="1400" dirty="0">
                <a:latin typeface="Times New Roman" panose="02020603050405020304" pitchFamily="18" charset="0"/>
                <a:cs typeface="Times New Roman" panose="02020603050405020304" pitchFamily="18" charset="0"/>
              </a:rPr>
              <a:t>, 1650733. </a:t>
            </a:r>
            <a:r>
              <a:rPr lang="en-US" sz="1400" u="sng" dirty="0">
                <a:latin typeface="Times New Roman" panose="02020603050405020304" pitchFamily="18" charset="0"/>
                <a:cs typeface="Times New Roman" panose="02020603050405020304" pitchFamily="18" charset="0"/>
                <a:hlinkClick r:id="rId9"/>
              </a:rPr>
              <a:t>https://www.frontiersin.org/journals/communication/articles/10.3389/fcomm.2025.1650733/full</a:t>
            </a:r>
            <a:endParaRPr lang="en-US" sz="1400" dirty="0">
              <a:latin typeface="Times New Roman" panose="02020603050405020304" pitchFamily="18" charset="0"/>
              <a:cs typeface="Times New Roman" panose="02020603050405020304" pitchFamily="18" charset="0"/>
            </a:endParaRPr>
          </a:p>
          <a:p>
            <a:pPr>
              <a:lnSpc>
                <a:spcPct val="110000"/>
              </a:lnSpc>
            </a:pPr>
            <a:r>
              <a:rPr lang="en-US" sz="1400" dirty="0">
                <a:latin typeface="Times New Roman" panose="02020603050405020304" pitchFamily="18" charset="0"/>
                <a:cs typeface="Times New Roman" panose="02020603050405020304" pitchFamily="18" charset="0"/>
              </a:rPr>
              <a:t>Xue, J., Lu, S., Shi, B., and Zheng, H. (2018). Trust, guanxi, and cooperation: a study on partner opportunism in Chinese joint-venture manufacturing. </a:t>
            </a:r>
            <a:r>
              <a:rPr lang="en-US" sz="1400" i="1" dirty="0">
                <a:latin typeface="Times New Roman" panose="02020603050405020304" pitchFamily="18" charset="0"/>
                <a:cs typeface="Times New Roman" panose="02020603050405020304" pitchFamily="18" charset="0"/>
              </a:rPr>
              <a:t>Journal of Business &amp; Industrial Marketing</a:t>
            </a:r>
            <a:r>
              <a:rPr lang="en-US" sz="1400" dirty="0">
                <a:latin typeface="Times New Roman" panose="02020603050405020304" pitchFamily="18" charset="0"/>
                <a:cs typeface="Times New Roman" panose="02020603050405020304" pitchFamily="18" charset="0"/>
              </a:rPr>
              <a:t>, </a:t>
            </a:r>
            <a:r>
              <a:rPr lang="en-US" sz="1400" i="1" dirty="0">
                <a:latin typeface="Times New Roman" panose="02020603050405020304" pitchFamily="18" charset="0"/>
                <a:cs typeface="Times New Roman" panose="02020603050405020304" pitchFamily="18" charset="0"/>
              </a:rPr>
              <a:t>33</a:t>
            </a:r>
            <a:r>
              <a:rPr lang="en-US" sz="1400" dirty="0">
                <a:latin typeface="Times New Roman" panose="02020603050405020304" pitchFamily="18" charset="0"/>
                <a:cs typeface="Times New Roman" panose="02020603050405020304" pitchFamily="18" charset="0"/>
              </a:rPr>
              <a:t>(1), 95-106. https://www.emerald.com/jbim/article/33/1/95/397961</a:t>
            </a:r>
          </a:p>
          <a:p>
            <a:pPr>
              <a:lnSpc>
                <a:spcPct val="110000"/>
              </a:lnSpc>
            </a:pPr>
            <a:r>
              <a:rPr lang="en-US" sz="1400" dirty="0">
                <a:latin typeface="Times New Roman" panose="02020603050405020304" pitchFamily="18" charset="0"/>
                <a:cs typeface="Times New Roman" panose="02020603050405020304" pitchFamily="18" charset="0"/>
              </a:rPr>
              <a:t>Yang, X. (2016). The influence of high/low context culture on choice of communication media: students’ media choice to communicate with professors in China and the United States. </a:t>
            </a:r>
            <a:r>
              <a:rPr lang="en-US" sz="1400" u="sng" dirty="0">
                <a:latin typeface="Times New Roman" panose="02020603050405020304" pitchFamily="18" charset="0"/>
                <a:cs typeface="Times New Roman" panose="02020603050405020304" pitchFamily="18" charset="0"/>
                <a:hlinkClick r:id="rId10"/>
              </a:rPr>
              <a:t>https://ir.library.louisville.edu/etd/2375/</a:t>
            </a:r>
            <a:endParaRPr lang="en-US" sz="1400" dirty="0">
              <a:latin typeface="Times New Roman" panose="02020603050405020304" pitchFamily="18" charset="0"/>
              <a:cs typeface="Times New Roman" panose="02020603050405020304" pitchFamily="18" charset="0"/>
            </a:endParaRPr>
          </a:p>
          <a:p>
            <a:pPr>
              <a:lnSpc>
                <a:spcPct val="110000"/>
              </a:lnSpc>
            </a:pPr>
            <a:endParaRPr lang="en-US" sz="1400" dirty="0"/>
          </a:p>
        </p:txBody>
      </p:sp>
    </p:spTree>
    <p:extLst>
      <p:ext uri="{BB962C8B-B14F-4D97-AF65-F5344CB8AC3E}">
        <p14:creationId xmlns:p14="http://schemas.microsoft.com/office/powerpoint/2010/main" val="1978508307"/>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62</TotalTime>
  <Words>2484</Words>
  <Application>Microsoft Office PowerPoint</Application>
  <PresentationFormat>Widescreen</PresentationFormat>
  <Paragraphs>132</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Arial</vt:lpstr>
      <vt:lpstr>Neue Haas Grotesk Text Pro</vt:lpstr>
      <vt:lpstr>Times New Roman</vt:lpstr>
      <vt:lpstr>VanillaVTI</vt:lpstr>
      <vt:lpstr>LCBB6023 International Business Communications</vt:lpstr>
      <vt:lpstr>Presentation Outline</vt:lpstr>
      <vt:lpstr>Introduction</vt:lpstr>
      <vt:lpstr>Cultural Relevance in Global Business Interactions </vt:lpstr>
      <vt:lpstr>Background of Rolls-Royce and the Engineering Industry Background </vt:lpstr>
      <vt:lpstr>UK Business Practices Cultural Characteristics.</vt:lpstr>
      <vt:lpstr>Business Characteristics of the Chinese Culture</vt:lpstr>
      <vt:lpstr>The Hofstede Cultural Dimensions Theory</vt:lpstr>
      <vt:lpstr>High-Context and Low-Context Communication Theory of Hall </vt:lpstr>
      <vt:lpstr>Cross-Cultural Negotiation Cultural Challenges </vt:lpstr>
      <vt:lpstr>Successful Cross-Cultural Negotiations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lastModifiedBy>
  <cp:revision>6</cp:revision>
  <dcterms:created xsi:type="dcterms:W3CDTF">2026-03-08T13:46:51Z</dcterms:created>
  <dcterms:modified xsi:type="dcterms:W3CDTF">2026-03-08T21:50:49Z</dcterms:modified>
</cp:coreProperties>
</file>