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n Behenna" userId="2439ac77-0c92-453d-a97d-3ce32ae9bfd6" providerId="ADAL" clId="{4669B374-BD7B-4711-9BFF-5AE4FB5E41BD}"/>
    <pc:docChg chg="delSld">
      <pc:chgData name="Glenn Behenna" userId="2439ac77-0c92-453d-a97d-3ce32ae9bfd6" providerId="ADAL" clId="{4669B374-BD7B-4711-9BFF-5AE4FB5E41BD}" dt="2023-11-26T13:55:45.132" v="0" actId="47"/>
      <pc:docMkLst>
        <pc:docMk/>
      </pc:docMkLst>
      <pc:sldChg chg="del">
        <pc:chgData name="Glenn Behenna" userId="2439ac77-0c92-453d-a97d-3ce32ae9bfd6" providerId="ADAL" clId="{4669B374-BD7B-4711-9BFF-5AE4FB5E41BD}" dt="2023-11-26T13:55:45.132" v="0" actId="47"/>
        <pc:sldMkLst>
          <pc:docMk/>
          <pc:sldMk cId="61994998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7E45C-44E1-C534-591F-A9B7FFBA54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69B55C-8F55-C344-B8AB-E65C54834D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D2BCB-3D24-7AC0-EC34-2C6492A15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554D2F-08CB-8741-A48C-0FD4F4CEB0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C7CC75-E4A5-F4CC-3FA7-706462049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540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3F3D2-EB2A-8472-6519-891451658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F2B12-3940-B40C-02EE-17FABCC416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3BB47C-01CD-119C-91A5-6FD8FA2A0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394C7E-B442-C8CA-4C7D-38F22952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6CFAA-0DD2-2549-90FA-B1762C7F0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031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C7568C-6F05-70AD-5770-9C456ACBB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B8333E-F152-301B-8EE4-DEAD8C16F0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D7DA-D446-5841-C077-58FC04CAC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772F3E-361B-CEF4-4EAC-BD73297005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F5970-FF51-56DE-685B-16FE4991D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741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7A46A-CAC5-A6B8-3BF1-A2028C0648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974CF-A9B0-82A3-93BB-DC579498CD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A866EE-3046-DBDF-090D-F0A4A2F9A3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8A8416-0930-26D3-82FF-09D62EA51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C3E35B-3C05-C3CC-5C14-6D5C2D31BB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825658-049B-FE18-88A8-07E8AC401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747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116E1-5052-2D13-686E-7CE9409F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148068-ED23-1689-BA17-E267A0F845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BE4F9-5895-1621-FC42-CC07439FBF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4987C1-7898-94B1-3A4C-5D6A4844BD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6AE48A-D1DE-BF45-6F41-63D9ECD0FF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F1F109F-1FE9-4485-8144-EEC66E696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69C025-02F1-3029-ECDA-7E1114B64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41158F-D57A-8E29-67C2-6F0416D76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45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574E0-9390-5CEC-4E9B-0068EEBAE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CC4508-E7B2-9D46-E369-5ABCEB786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152B7-CA39-86A7-FDFD-228B398F6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04133F-0B19-4F94-B081-22EE715BE0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76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F631FE-CBE1-07D8-CCFA-181944B8F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0B30EC-91EC-4711-6925-EFCC7C195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6CCEFC-667D-58BF-DF7E-F27C6918B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6666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7AFC6-E885-8520-03F7-1426B36D4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5B349-B7EB-A95C-F1F7-2E46E7ED5C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5FD58-2160-5E81-EE52-AAE802AEE7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328D78-72F5-E757-FC0B-9A39C2FA0D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7949C6-8018-222C-FDA6-F43FE7AEC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887EE-D0C1-BCBF-D441-0453522BE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064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F20AE-BF03-0E74-1055-4B03BAEC4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942979-676D-D1E4-81CA-9876CF969F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87F23C-4787-1055-73C5-FD9CD994A0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8417B1-4F59-4980-27C7-0A4C91DBB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B011CF-ECCA-DFBA-BC80-324396FBD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7AAE58-5650-7B7A-55B9-0C6E5AF86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739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A058C-CE28-84AD-814F-05EAA4B5C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EED72C-B5CB-8D57-BF9D-CDC026EE0E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42F93-D500-8B13-9242-3DC7A0179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EF24D5-8B08-9E4C-6A36-43331BB85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8DB12D-9FA3-06BA-651B-9B100FF41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471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484587-28F7-DE31-64AD-AD5B2B6724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30FBC3-3383-8AFE-346B-A3F7C22882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F38228-E537-CB74-FE13-31B871F5D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64B54-E6B8-9C53-F45C-74E062E7E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EBA7F9-E130-C891-C2AC-0B287563A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2067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D4A9DC-0D67-4F84-186C-65DB268F2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B256FA-9B06-0A2A-4208-03860B0BB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1AC63E-3366-65DF-DBE8-F16CC747D6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9D90F3-CE92-4486-A6E0-7FBDC71A75E3}" type="datetimeFigureOut">
              <a:rPr lang="en-GB" smtClean="0"/>
              <a:t>26/11/2023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7149A-95F5-F441-35F1-773F3E2FCF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C0D790-F857-AF74-ADCB-365CCF4930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88BD71-BFD3-4E53-8567-67D0EB9E1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8643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6917F-9A8B-E5AF-2303-BB00B94AE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8: 20</a:t>
            </a:r>
            <a:r>
              <a:rPr lang="en-GB" baseline="30000" dirty="0"/>
              <a:t>th</a:t>
            </a:r>
            <a:r>
              <a:rPr lang="en-GB" dirty="0"/>
              <a:t> November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8D1A8-4C22-1B74-3BDF-EFDE0A6F97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fontAlgn="base"/>
            <a:r>
              <a:rPr lang="en-GB" b="1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Do some research and find out what is the difference between a Group and A Team</a:t>
            </a:r>
            <a:endParaRPr lang="en-GB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marL="0" indent="0" algn="l" fontAlgn="base">
              <a:buNone/>
            </a:pPr>
            <a:br>
              <a:rPr lang="en-GB" b="0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</a:br>
            <a:endParaRPr lang="en-GB" b="0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algn="l" fontAlgn="base"/>
            <a:r>
              <a:rPr lang="en-GB" sz="2800" b="1" i="0" dirty="0">
                <a:solidFill>
                  <a:srgbClr val="000000"/>
                </a:solidFill>
                <a:effectLst/>
                <a:latin typeface="Arial Black" panose="020B0A04020102020204" pitchFamily="34" charset="0"/>
              </a:rPr>
              <a:t>Find some definitions of Leadership and some definitions on Management and comment on what they mean to you.</a:t>
            </a:r>
            <a:endParaRPr lang="en-GB" b="1" i="0" dirty="0">
              <a:solidFill>
                <a:srgbClr val="000000"/>
              </a:solidFill>
              <a:effectLst/>
              <a:latin typeface="Arial Black" panose="020B0A04020102020204" pitchFamily="34" charset="0"/>
            </a:endParaRPr>
          </a:p>
          <a:p>
            <a:pPr marL="0" indent="0">
              <a:buNone/>
            </a:pPr>
            <a:br>
              <a:rPr lang="en-GB" dirty="0">
                <a:latin typeface="Arial Black" panose="020B0A04020102020204" pitchFamily="34" charset="0"/>
              </a:rPr>
            </a:br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55199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43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Black</vt:lpstr>
      <vt:lpstr>Calibri</vt:lpstr>
      <vt:lpstr>Calibri Light</vt:lpstr>
      <vt:lpstr>Office Theme</vt:lpstr>
      <vt:lpstr>Week 8: 20th November 2023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Glenn Behenna</dc:creator>
  <cp:lastModifiedBy>Glenn Behenna</cp:lastModifiedBy>
  <cp:revision>1</cp:revision>
  <dcterms:created xsi:type="dcterms:W3CDTF">2023-11-20T12:53:41Z</dcterms:created>
  <dcterms:modified xsi:type="dcterms:W3CDTF">2023-11-26T13:55:47Z</dcterms:modified>
</cp:coreProperties>
</file>