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2" r:id="rId4"/>
  </p:sldMasterIdLst>
  <p:notesMasterIdLst>
    <p:notesMasterId r:id="rId13"/>
  </p:notesMasterIdLst>
  <p:sldIdLst>
    <p:sldId id="256" r:id="rId5"/>
    <p:sldId id="257" r:id="rId6"/>
    <p:sldId id="258" r:id="rId7"/>
    <p:sldId id="265" r:id="rId8"/>
    <p:sldId id="260"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687A55-8D2A-4816-82BC-1B9304599AC1}" v="9" dt="2022-04-28T12:49:09.5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65" d="100"/>
          <a:sy n="165" d="100"/>
        </p:scale>
        <p:origin x="144"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ph" userId="899fa5f2-a8bd-4139-b651-4f3cada40a85" providerId="ADAL" clId="{7206E071-E7EB-41F0-B210-50D7075E15C2}"/>
    <pc:docChg chg="undo custSel modSld">
      <pc:chgData name="Joseph" userId="899fa5f2-a8bd-4139-b651-4f3cada40a85" providerId="ADAL" clId="{7206E071-E7EB-41F0-B210-50D7075E15C2}" dt="2022-03-13T18:17:53.582" v="222" actId="20577"/>
      <pc:docMkLst>
        <pc:docMk/>
      </pc:docMkLst>
      <pc:sldChg chg="delSp delDesignElem">
        <pc:chgData name="Joseph" userId="899fa5f2-a8bd-4139-b651-4f3cada40a85" providerId="ADAL" clId="{7206E071-E7EB-41F0-B210-50D7075E15C2}" dt="2022-03-13T18:11:26.292" v="94"/>
        <pc:sldMkLst>
          <pc:docMk/>
          <pc:sldMk cId="2908419907" sldId="256"/>
        </pc:sldMkLst>
        <pc:spChg chg="del">
          <ac:chgData name="Joseph" userId="899fa5f2-a8bd-4139-b651-4f3cada40a85" providerId="ADAL" clId="{7206E071-E7EB-41F0-B210-50D7075E15C2}" dt="2022-03-13T18:11:26.292" v="94"/>
          <ac:spMkLst>
            <pc:docMk/>
            <pc:sldMk cId="2908419907" sldId="256"/>
            <ac:spMk id="9" creationId="{1499F8FF-07C7-4709-B327-5B67C0A2A20C}"/>
          </ac:spMkLst>
        </pc:spChg>
        <pc:spChg chg="del">
          <ac:chgData name="Joseph" userId="899fa5f2-a8bd-4139-b651-4f3cada40a85" providerId="ADAL" clId="{7206E071-E7EB-41F0-B210-50D7075E15C2}" dt="2022-03-13T18:11:26.292" v="94"/>
          <ac:spMkLst>
            <pc:docMk/>
            <pc:sldMk cId="2908419907" sldId="256"/>
            <ac:spMk id="11" creationId="{3B8BA16A-478A-4045-A5F4-DF0D9D2F462B}"/>
          </ac:spMkLst>
        </pc:spChg>
        <pc:spChg chg="del">
          <ac:chgData name="Joseph" userId="899fa5f2-a8bd-4139-b651-4f3cada40a85" providerId="ADAL" clId="{7206E071-E7EB-41F0-B210-50D7075E15C2}" dt="2022-03-13T18:11:26.292" v="94"/>
          <ac:spMkLst>
            <pc:docMk/>
            <pc:sldMk cId="2908419907" sldId="256"/>
            <ac:spMk id="13" creationId="{EC215B2D-FEC9-4F18-BBC2-F837954ACAA7}"/>
          </ac:spMkLst>
        </pc:spChg>
      </pc:sldChg>
      <pc:sldChg chg="modSp mod setBg">
        <pc:chgData name="Joseph" userId="899fa5f2-a8bd-4139-b651-4f3cada40a85" providerId="ADAL" clId="{7206E071-E7EB-41F0-B210-50D7075E15C2}" dt="2022-03-13T18:17:53.582" v="222" actId="20577"/>
        <pc:sldMkLst>
          <pc:docMk/>
          <pc:sldMk cId="1791903150" sldId="257"/>
        </pc:sldMkLst>
        <pc:spChg chg="mod">
          <ac:chgData name="Joseph" userId="899fa5f2-a8bd-4139-b651-4f3cada40a85" providerId="ADAL" clId="{7206E071-E7EB-41F0-B210-50D7075E15C2}" dt="2022-03-13T18:16:39.780" v="95"/>
          <ac:spMkLst>
            <pc:docMk/>
            <pc:sldMk cId="1791903150" sldId="257"/>
            <ac:spMk id="2" creationId="{9199882B-E813-485A-A016-6DFD8C2CD91F}"/>
          </ac:spMkLst>
        </pc:spChg>
        <pc:spChg chg="mod">
          <ac:chgData name="Joseph" userId="899fa5f2-a8bd-4139-b651-4f3cada40a85" providerId="ADAL" clId="{7206E071-E7EB-41F0-B210-50D7075E15C2}" dt="2022-03-13T18:17:53.582" v="222" actId="20577"/>
          <ac:spMkLst>
            <pc:docMk/>
            <pc:sldMk cId="1791903150" sldId="257"/>
            <ac:spMk id="3" creationId="{AF806A5B-15D3-4C30-A433-19424DD17C55}"/>
          </ac:spMkLst>
        </pc:spChg>
      </pc:sldChg>
    </pc:docChg>
  </pc:docChgLst>
  <pc:docChgLst>
    <pc:chgData name="Joseph Pritchard (2100042)" userId="899fa5f2-a8bd-4139-b651-4f3cada40a85" providerId="ADAL" clId="{BE48EEA4-1480-491E-B4A1-C80E050FDC98}"/>
    <pc:docChg chg="undo custSel addSld delSld modSld">
      <pc:chgData name="Joseph Pritchard (2100042)" userId="899fa5f2-a8bd-4139-b651-4f3cada40a85" providerId="ADAL" clId="{BE48EEA4-1480-491E-B4A1-C80E050FDC98}" dt="2022-03-29T12:49:35.410" v="857" actId="20577"/>
      <pc:docMkLst>
        <pc:docMk/>
      </pc:docMkLst>
      <pc:sldChg chg="addSp delSp modSp mod setBg setClrOvrMap delDesignElem">
        <pc:chgData name="Joseph Pritchard (2100042)" userId="899fa5f2-a8bd-4139-b651-4f3cada40a85" providerId="ADAL" clId="{BE48EEA4-1480-491E-B4A1-C80E050FDC98}" dt="2022-03-29T12:49:35.410" v="857" actId="20577"/>
        <pc:sldMkLst>
          <pc:docMk/>
          <pc:sldMk cId="1791903150" sldId="257"/>
        </pc:sldMkLst>
        <pc:spChg chg="mod">
          <ac:chgData name="Joseph Pritchard (2100042)" userId="899fa5f2-a8bd-4139-b651-4f3cada40a85" providerId="ADAL" clId="{BE48EEA4-1480-491E-B4A1-C80E050FDC98}" dt="2022-03-28T08:14:26.926" v="27" actId="26606"/>
          <ac:spMkLst>
            <pc:docMk/>
            <pc:sldMk cId="1791903150" sldId="257"/>
            <ac:spMk id="2" creationId="{9199882B-E813-485A-A016-6DFD8C2CD91F}"/>
          </ac:spMkLst>
        </pc:spChg>
        <pc:spChg chg="mod">
          <ac:chgData name="Joseph Pritchard (2100042)" userId="899fa5f2-a8bd-4139-b651-4f3cada40a85" providerId="ADAL" clId="{BE48EEA4-1480-491E-B4A1-C80E050FDC98}" dt="2022-03-29T12:49:35.410" v="857" actId="20577"/>
          <ac:spMkLst>
            <pc:docMk/>
            <pc:sldMk cId="1791903150" sldId="257"/>
            <ac:spMk id="3" creationId="{AF806A5B-15D3-4C30-A433-19424DD17C55}"/>
          </ac:spMkLst>
        </pc:spChg>
        <pc:spChg chg="mod">
          <ac:chgData name="Joseph Pritchard (2100042)" userId="899fa5f2-a8bd-4139-b651-4f3cada40a85" providerId="ADAL" clId="{BE48EEA4-1480-491E-B4A1-C80E050FDC98}" dt="2022-03-28T08:14:26.926" v="27" actId="26606"/>
          <ac:spMkLst>
            <pc:docMk/>
            <pc:sldMk cId="1791903150" sldId="257"/>
            <ac:spMk id="4" creationId="{3B6A95C1-3255-4E5D-BA5F-3834FD676166}"/>
          </ac:spMkLst>
        </pc:spChg>
        <pc:spChg chg="mod">
          <ac:chgData name="Joseph Pritchard (2100042)" userId="899fa5f2-a8bd-4139-b651-4f3cada40a85" providerId="ADAL" clId="{BE48EEA4-1480-491E-B4A1-C80E050FDC98}" dt="2022-03-28T08:14:26.926" v="27" actId="26606"/>
          <ac:spMkLst>
            <pc:docMk/>
            <pc:sldMk cId="1791903150" sldId="257"/>
            <ac:spMk id="5" creationId="{94A271F6-D41D-4A1F-BC13-BFAA42334BC6}"/>
          </ac:spMkLst>
        </pc:spChg>
        <pc:spChg chg="mod">
          <ac:chgData name="Joseph Pritchard (2100042)" userId="899fa5f2-a8bd-4139-b651-4f3cada40a85" providerId="ADAL" clId="{BE48EEA4-1480-491E-B4A1-C80E050FDC98}" dt="2022-03-28T08:14:26.926" v="27" actId="26606"/>
          <ac:spMkLst>
            <pc:docMk/>
            <pc:sldMk cId="1791903150" sldId="257"/>
            <ac:spMk id="6" creationId="{CA357834-21B0-4D0F-9A87-D458E238A848}"/>
          </ac:spMkLst>
        </pc:spChg>
        <pc:spChg chg="add">
          <ac:chgData name="Joseph Pritchard (2100042)" userId="899fa5f2-a8bd-4139-b651-4f3cada40a85" providerId="ADAL" clId="{BE48EEA4-1480-491E-B4A1-C80E050FDC98}" dt="2022-03-28T08:14:26.926" v="27" actId="26606"/>
          <ac:spMkLst>
            <pc:docMk/>
            <pc:sldMk cId="1791903150" sldId="257"/>
            <ac:spMk id="9" creationId="{B373F125-DEF3-41D6-9918-AB21A2ACC37A}"/>
          </ac:spMkLst>
        </pc:spChg>
        <pc:spChg chg="add">
          <ac:chgData name="Joseph Pritchard (2100042)" userId="899fa5f2-a8bd-4139-b651-4f3cada40a85" providerId="ADAL" clId="{BE48EEA4-1480-491E-B4A1-C80E050FDC98}" dt="2022-03-28T08:14:26.926" v="27" actId="26606"/>
          <ac:spMkLst>
            <pc:docMk/>
            <pc:sldMk cId="1791903150" sldId="257"/>
            <ac:spMk id="10" creationId="{71E9F226-EB6E-48C9-ADDA-636DE4BF4EBE}"/>
          </ac:spMkLst>
        </pc:spChg>
        <pc:spChg chg="add del">
          <ac:chgData name="Joseph Pritchard (2100042)" userId="899fa5f2-a8bd-4139-b651-4f3cada40a85" providerId="ADAL" clId="{BE48EEA4-1480-491E-B4A1-C80E050FDC98}" dt="2022-03-28T08:10:49.817" v="1" actId="26606"/>
          <ac:spMkLst>
            <pc:docMk/>
            <pc:sldMk cId="1791903150" sldId="257"/>
            <ac:spMk id="11" creationId="{77D7B666-D5E6-48CE-B26A-FB5E5C34AF90}"/>
          </ac:spMkLst>
        </pc:spChg>
        <pc:spChg chg="add del">
          <ac:chgData name="Joseph Pritchard (2100042)" userId="899fa5f2-a8bd-4139-b651-4f3cada40a85" providerId="ADAL" clId="{BE48EEA4-1480-491E-B4A1-C80E050FDC98}" dt="2022-03-28T08:10:52.712" v="3" actId="26606"/>
          <ac:spMkLst>
            <pc:docMk/>
            <pc:sldMk cId="1791903150" sldId="257"/>
            <ac:spMk id="12" creationId="{B32DC26D-8B9B-4CC1-B3CC-D3EA0FB162CD}"/>
          </ac:spMkLst>
        </pc:spChg>
        <pc:spChg chg="add del">
          <ac:chgData name="Joseph Pritchard (2100042)" userId="899fa5f2-a8bd-4139-b651-4f3cada40a85" providerId="ADAL" clId="{BE48EEA4-1480-491E-B4A1-C80E050FDC98}" dt="2022-03-28T08:10:49.817" v="1" actId="26606"/>
          <ac:spMkLst>
            <pc:docMk/>
            <pc:sldMk cId="1791903150" sldId="257"/>
            <ac:spMk id="13" creationId="{F6EE670A-A41A-44AD-BC1C-2090365EB5B3}"/>
          </ac:spMkLst>
        </pc:spChg>
        <pc:spChg chg="add del">
          <ac:chgData name="Joseph Pritchard (2100042)" userId="899fa5f2-a8bd-4139-b651-4f3cada40a85" providerId="ADAL" clId="{BE48EEA4-1480-491E-B4A1-C80E050FDC98}" dt="2022-03-28T08:14:02.076" v="20"/>
          <ac:spMkLst>
            <pc:docMk/>
            <pc:sldMk cId="1791903150" sldId="257"/>
            <ac:spMk id="15" creationId="{A24A153C-9BEC-46E7-9AA4-DFC65A2B1A87}"/>
          </ac:spMkLst>
        </pc:spChg>
        <pc:spChg chg="add del">
          <ac:chgData name="Joseph Pritchard (2100042)" userId="899fa5f2-a8bd-4139-b651-4f3cada40a85" providerId="ADAL" clId="{BE48EEA4-1480-491E-B4A1-C80E050FDC98}" dt="2022-03-28T08:14:02.076" v="20"/>
          <ac:spMkLst>
            <pc:docMk/>
            <pc:sldMk cId="1791903150" sldId="257"/>
            <ac:spMk id="19" creationId="{A10C41F2-1746-4431-9B52-B9F147A896B8}"/>
          </ac:spMkLst>
        </pc:spChg>
        <pc:spChg chg="add del">
          <ac:chgData name="Joseph Pritchard (2100042)" userId="899fa5f2-a8bd-4139-b651-4f3cada40a85" providerId="ADAL" clId="{BE48EEA4-1480-491E-B4A1-C80E050FDC98}" dt="2022-03-28T08:14:02.076" v="20"/>
          <ac:spMkLst>
            <pc:docMk/>
            <pc:sldMk cId="1791903150" sldId="257"/>
            <ac:spMk id="20" creationId="{7984928E-D694-4849-BBAD-D7C7DC405478}"/>
          </ac:spMkLst>
        </pc:spChg>
        <pc:picChg chg="add del">
          <ac:chgData name="Joseph Pritchard (2100042)" userId="899fa5f2-a8bd-4139-b651-4f3cada40a85" providerId="ADAL" clId="{BE48EEA4-1480-491E-B4A1-C80E050FDC98}" dt="2022-03-28T08:10:52.712" v="3" actId="26606"/>
          <ac:picMkLst>
            <pc:docMk/>
            <pc:sldMk cId="1791903150" sldId="257"/>
            <ac:picMk id="8" creationId="{26C0911C-F4C0-80B0-E41F-8B94403B0383}"/>
          </ac:picMkLst>
        </pc:picChg>
        <pc:picChg chg="add del">
          <ac:chgData name="Joseph Pritchard (2100042)" userId="899fa5f2-a8bd-4139-b651-4f3cada40a85" providerId="ADAL" clId="{BE48EEA4-1480-491E-B4A1-C80E050FDC98}" dt="2022-03-28T08:10:53.751" v="5" actId="26606"/>
          <ac:picMkLst>
            <pc:docMk/>
            <pc:sldMk cId="1791903150" sldId="257"/>
            <ac:picMk id="16" creationId="{7A8DBE3E-D766-D45B-9D19-1B35392ACAF5}"/>
          </ac:picMkLst>
        </pc:picChg>
        <pc:cxnChg chg="add del">
          <ac:chgData name="Joseph Pritchard (2100042)" userId="899fa5f2-a8bd-4139-b651-4f3cada40a85" providerId="ADAL" clId="{BE48EEA4-1480-491E-B4A1-C80E050FDC98}" dt="2022-03-28T08:10:52.712" v="3" actId="26606"/>
          <ac:cxnSpMkLst>
            <pc:docMk/>
            <pc:sldMk cId="1791903150" sldId="257"/>
            <ac:cxnSpMk id="14" creationId="{FBB7ADC3-53A0-44F2-914A-78CADAF33411}"/>
          </ac:cxnSpMkLst>
        </pc:cxnChg>
        <pc:cxnChg chg="add del">
          <ac:chgData name="Joseph Pritchard (2100042)" userId="899fa5f2-a8bd-4139-b651-4f3cada40a85" providerId="ADAL" clId="{BE48EEA4-1480-491E-B4A1-C80E050FDC98}" dt="2022-03-28T08:10:53.751" v="5" actId="26606"/>
          <ac:cxnSpMkLst>
            <pc:docMk/>
            <pc:sldMk cId="1791903150" sldId="257"/>
            <ac:cxnSpMk id="17" creationId="{FBC3B7EE-8632-4756-A078-1B3B0DF3B53E}"/>
          </ac:cxnSpMkLst>
        </pc:cxnChg>
        <pc:cxnChg chg="add del">
          <ac:chgData name="Joseph Pritchard (2100042)" userId="899fa5f2-a8bd-4139-b651-4f3cada40a85" providerId="ADAL" clId="{BE48EEA4-1480-491E-B4A1-C80E050FDC98}" dt="2022-03-28T08:14:02.076" v="20"/>
          <ac:cxnSpMkLst>
            <pc:docMk/>
            <pc:sldMk cId="1791903150" sldId="257"/>
            <ac:cxnSpMk id="21" creationId="{99237721-19CF-41B1-AA0A-E1E1A8282D52}"/>
          </ac:cxnSpMkLst>
        </pc:cxnChg>
      </pc:sldChg>
      <pc:sldChg chg="modSp mod">
        <pc:chgData name="Joseph Pritchard (2100042)" userId="899fa5f2-a8bd-4139-b651-4f3cada40a85" providerId="ADAL" clId="{BE48EEA4-1480-491E-B4A1-C80E050FDC98}" dt="2022-03-28T08:14:33.290" v="29" actId="1076"/>
        <pc:sldMkLst>
          <pc:docMk/>
          <pc:sldMk cId="3946220946" sldId="258"/>
        </pc:sldMkLst>
        <pc:spChg chg="mod">
          <ac:chgData name="Joseph Pritchard (2100042)" userId="899fa5f2-a8bd-4139-b651-4f3cada40a85" providerId="ADAL" clId="{BE48EEA4-1480-491E-B4A1-C80E050FDC98}" dt="2022-03-28T08:14:31.378" v="28" actId="14100"/>
          <ac:spMkLst>
            <pc:docMk/>
            <pc:sldMk cId="3946220946" sldId="258"/>
            <ac:spMk id="2" creationId="{BE977024-A62A-46B8-BC51-C4116A5DA9E5}"/>
          </ac:spMkLst>
        </pc:spChg>
        <pc:spChg chg="mod">
          <ac:chgData name="Joseph Pritchard (2100042)" userId="899fa5f2-a8bd-4139-b651-4f3cada40a85" providerId="ADAL" clId="{BE48EEA4-1480-491E-B4A1-C80E050FDC98}" dt="2022-03-28T08:14:33.290" v="29" actId="1076"/>
          <ac:spMkLst>
            <pc:docMk/>
            <pc:sldMk cId="3946220946" sldId="258"/>
            <ac:spMk id="3" creationId="{F6D11B19-F399-4E62-964D-AAC71FB09AA1}"/>
          </ac:spMkLst>
        </pc:spChg>
        <pc:spChg chg="mod">
          <ac:chgData name="Joseph Pritchard (2100042)" userId="899fa5f2-a8bd-4139-b651-4f3cada40a85" providerId="ADAL" clId="{BE48EEA4-1480-491E-B4A1-C80E050FDC98}" dt="2022-03-28T08:14:23.965" v="25"/>
          <ac:spMkLst>
            <pc:docMk/>
            <pc:sldMk cId="3946220946" sldId="258"/>
            <ac:spMk id="4" creationId="{31A66333-7F53-499F-91E5-0AB7C0284659}"/>
          </ac:spMkLst>
        </pc:spChg>
        <pc:spChg chg="mod">
          <ac:chgData name="Joseph Pritchard (2100042)" userId="899fa5f2-a8bd-4139-b651-4f3cada40a85" providerId="ADAL" clId="{BE48EEA4-1480-491E-B4A1-C80E050FDC98}" dt="2022-03-28T08:14:23.965" v="25"/>
          <ac:spMkLst>
            <pc:docMk/>
            <pc:sldMk cId="3946220946" sldId="258"/>
            <ac:spMk id="6" creationId="{18B5AA83-D97D-4BF6-AA1B-CD9445231B34}"/>
          </ac:spMkLst>
        </pc:spChg>
        <pc:picChg chg="mod">
          <ac:chgData name="Joseph Pritchard (2100042)" userId="899fa5f2-a8bd-4139-b651-4f3cada40a85" providerId="ADAL" clId="{BE48EEA4-1480-491E-B4A1-C80E050FDC98}" dt="2022-03-28T08:14:17.616" v="24" actId="1076"/>
          <ac:picMkLst>
            <pc:docMk/>
            <pc:sldMk cId="3946220946" sldId="258"/>
            <ac:picMk id="9" creationId="{C6DD75DA-039A-4E80-808C-543A9A940DE5}"/>
          </ac:picMkLst>
        </pc:picChg>
      </pc:sldChg>
      <pc:sldChg chg="addSp modSp mod">
        <pc:chgData name="Joseph Pritchard (2100042)" userId="899fa5f2-a8bd-4139-b651-4f3cada40a85" providerId="ADAL" clId="{BE48EEA4-1480-491E-B4A1-C80E050FDC98}" dt="2022-03-29T12:47:48.140" v="691" actId="1076"/>
        <pc:sldMkLst>
          <pc:docMk/>
          <pc:sldMk cId="3382242101" sldId="260"/>
        </pc:sldMkLst>
        <pc:spChg chg="mod">
          <ac:chgData name="Joseph Pritchard (2100042)" userId="899fa5f2-a8bd-4139-b651-4f3cada40a85" providerId="ADAL" clId="{BE48EEA4-1480-491E-B4A1-C80E050FDC98}" dt="2022-03-28T12:39:50.891" v="48" actId="313"/>
          <ac:spMkLst>
            <pc:docMk/>
            <pc:sldMk cId="3382242101" sldId="260"/>
            <ac:spMk id="2" creationId="{88EF706E-8186-4FE7-BEF5-33821CDC43FE}"/>
          </ac:spMkLst>
        </pc:spChg>
        <pc:spChg chg="mod">
          <ac:chgData name="Joseph Pritchard (2100042)" userId="899fa5f2-a8bd-4139-b651-4f3cada40a85" providerId="ADAL" clId="{BE48EEA4-1480-491E-B4A1-C80E050FDC98}" dt="2022-03-28T12:40:11.826" v="88" actId="20577"/>
          <ac:spMkLst>
            <pc:docMk/>
            <pc:sldMk cId="3382242101" sldId="260"/>
            <ac:spMk id="3" creationId="{BF064533-924E-4B4F-B14B-1AE5A8DB2E22}"/>
          </ac:spMkLst>
        </pc:spChg>
        <pc:spChg chg="mod">
          <ac:chgData name="Joseph Pritchard (2100042)" userId="899fa5f2-a8bd-4139-b651-4f3cada40a85" providerId="ADAL" clId="{BE48EEA4-1480-491E-B4A1-C80E050FDC98}" dt="2022-03-28T08:14:23.965" v="25"/>
          <ac:spMkLst>
            <pc:docMk/>
            <pc:sldMk cId="3382242101" sldId="260"/>
            <ac:spMk id="4" creationId="{D099E2CF-8201-42A5-A3BF-0065457BB863}"/>
          </ac:spMkLst>
        </pc:spChg>
        <pc:spChg chg="mod">
          <ac:chgData name="Joseph Pritchard (2100042)" userId="899fa5f2-a8bd-4139-b651-4f3cada40a85" providerId="ADAL" clId="{BE48EEA4-1480-491E-B4A1-C80E050FDC98}" dt="2022-03-29T10:50:25.477" v="271" actId="20577"/>
          <ac:spMkLst>
            <pc:docMk/>
            <pc:sldMk cId="3382242101" sldId="260"/>
            <ac:spMk id="5" creationId="{EA9F9E0F-3852-4B7D-9C67-4BB570DAD29D}"/>
          </ac:spMkLst>
        </pc:spChg>
        <pc:spChg chg="mod">
          <ac:chgData name="Joseph Pritchard (2100042)" userId="899fa5f2-a8bd-4139-b651-4f3cada40a85" providerId="ADAL" clId="{BE48EEA4-1480-491E-B4A1-C80E050FDC98}" dt="2022-03-29T12:43:29.832" v="660" actId="20577"/>
          <ac:spMkLst>
            <pc:docMk/>
            <pc:sldMk cId="3382242101" sldId="260"/>
            <ac:spMk id="6" creationId="{40CBAACA-7820-47F4-BA83-8688FD325574}"/>
          </ac:spMkLst>
        </pc:spChg>
        <pc:spChg chg="mod">
          <ac:chgData name="Joseph Pritchard (2100042)" userId="899fa5f2-a8bd-4139-b651-4f3cada40a85" providerId="ADAL" clId="{BE48EEA4-1480-491E-B4A1-C80E050FDC98}" dt="2022-03-28T08:14:23.965" v="25"/>
          <ac:spMkLst>
            <pc:docMk/>
            <pc:sldMk cId="3382242101" sldId="260"/>
            <ac:spMk id="7" creationId="{00676DE8-1937-4F10-9D73-382FFC879CF3}"/>
          </ac:spMkLst>
        </pc:spChg>
        <pc:spChg chg="mod">
          <ac:chgData name="Joseph Pritchard (2100042)" userId="899fa5f2-a8bd-4139-b651-4f3cada40a85" providerId="ADAL" clId="{BE48EEA4-1480-491E-B4A1-C80E050FDC98}" dt="2022-03-28T08:14:23.965" v="25"/>
          <ac:spMkLst>
            <pc:docMk/>
            <pc:sldMk cId="3382242101" sldId="260"/>
            <ac:spMk id="8" creationId="{D47E5B3F-73D5-4C75-AAB1-4A5D58F78929}"/>
          </ac:spMkLst>
        </pc:spChg>
        <pc:spChg chg="mod">
          <ac:chgData name="Joseph Pritchard (2100042)" userId="899fa5f2-a8bd-4139-b651-4f3cada40a85" providerId="ADAL" clId="{BE48EEA4-1480-491E-B4A1-C80E050FDC98}" dt="2022-03-28T08:14:23.965" v="25"/>
          <ac:spMkLst>
            <pc:docMk/>
            <pc:sldMk cId="3382242101" sldId="260"/>
            <ac:spMk id="9" creationId="{A3278573-59D1-4150-90DF-6C8B0EB99DF1}"/>
          </ac:spMkLst>
        </pc:spChg>
        <pc:picChg chg="add mod modCrop">
          <ac:chgData name="Joseph Pritchard (2100042)" userId="899fa5f2-a8bd-4139-b651-4f3cada40a85" providerId="ADAL" clId="{BE48EEA4-1480-491E-B4A1-C80E050FDC98}" dt="2022-03-29T12:46:20.604" v="676" actId="1076"/>
          <ac:picMkLst>
            <pc:docMk/>
            <pc:sldMk cId="3382242101" sldId="260"/>
            <ac:picMk id="10" creationId="{86C3B296-539A-40C8-8F69-2314D1550278}"/>
          </ac:picMkLst>
        </pc:picChg>
        <pc:picChg chg="add mod">
          <ac:chgData name="Joseph Pritchard (2100042)" userId="899fa5f2-a8bd-4139-b651-4f3cada40a85" providerId="ADAL" clId="{BE48EEA4-1480-491E-B4A1-C80E050FDC98}" dt="2022-03-29T12:46:32.474" v="683" actId="14100"/>
          <ac:picMkLst>
            <pc:docMk/>
            <pc:sldMk cId="3382242101" sldId="260"/>
            <ac:picMk id="11" creationId="{3C54BA44-1441-4A34-8F4C-0AB9FE3DF1AF}"/>
          </ac:picMkLst>
        </pc:picChg>
        <pc:picChg chg="add mod">
          <ac:chgData name="Joseph Pritchard (2100042)" userId="899fa5f2-a8bd-4139-b651-4f3cada40a85" providerId="ADAL" clId="{BE48EEA4-1480-491E-B4A1-C80E050FDC98}" dt="2022-03-29T12:46:28.890" v="681" actId="14100"/>
          <ac:picMkLst>
            <pc:docMk/>
            <pc:sldMk cId="3382242101" sldId="260"/>
            <ac:picMk id="12" creationId="{A2EA667A-21CB-41FA-9233-FB6C402E0218}"/>
          </ac:picMkLst>
        </pc:picChg>
        <pc:picChg chg="add mod">
          <ac:chgData name="Joseph Pritchard (2100042)" userId="899fa5f2-a8bd-4139-b651-4f3cada40a85" providerId="ADAL" clId="{BE48EEA4-1480-491E-B4A1-C80E050FDC98}" dt="2022-03-29T12:47:07.754" v="688" actId="1076"/>
          <ac:picMkLst>
            <pc:docMk/>
            <pc:sldMk cId="3382242101" sldId="260"/>
            <ac:picMk id="13" creationId="{8B32407F-4F0A-45A2-B6CB-463031A32571}"/>
          </ac:picMkLst>
        </pc:picChg>
        <pc:picChg chg="add mod">
          <ac:chgData name="Joseph Pritchard (2100042)" userId="899fa5f2-a8bd-4139-b651-4f3cada40a85" providerId="ADAL" clId="{BE48EEA4-1480-491E-B4A1-C80E050FDC98}" dt="2022-03-29T12:47:48.140" v="691" actId="1076"/>
          <ac:picMkLst>
            <pc:docMk/>
            <pc:sldMk cId="3382242101" sldId="260"/>
            <ac:picMk id="14" creationId="{2252CE1E-F22D-42A7-9E50-CD6029B33371}"/>
          </ac:picMkLst>
        </pc:picChg>
      </pc:sldChg>
      <pc:sldChg chg="modSp new del mod">
        <pc:chgData name="Joseph Pritchard (2100042)" userId="899fa5f2-a8bd-4139-b651-4f3cada40a85" providerId="ADAL" clId="{BE48EEA4-1480-491E-B4A1-C80E050FDC98}" dt="2022-03-29T10:49:22.932" v="103" actId="47"/>
        <pc:sldMkLst>
          <pc:docMk/>
          <pc:sldMk cId="297072788" sldId="261"/>
        </pc:sldMkLst>
        <pc:spChg chg="mod">
          <ac:chgData name="Joseph Pritchard (2100042)" userId="899fa5f2-a8bd-4139-b651-4f3cada40a85" providerId="ADAL" clId="{BE48EEA4-1480-491E-B4A1-C80E050FDC98}" dt="2022-03-29T10:49:10.397" v="101" actId="20577"/>
          <ac:spMkLst>
            <pc:docMk/>
            <pc:sldMk cId="297072788" sldId="261"/>
            <ac:spMk id="2" creationId="{436381C8-0FAC-4139-9EE8-F09ABE736D7F}"/>
          </ac:spMkLst>
        </pc:spChg>
        <pc:spChg chg="mod">
          <ac:chgData name="Joseph Pritchard (2100042)" userId="899fa5f2-a8bd-4139-b651-4f3cada40a85" providerId="ADAL" clId="{BE48EEA4-1480-491E-B4A1-C80E050FDC98}" dt="2022-03-29T10:49:21.149" v="102" actId="5793"/>
          <ac:spMkLst>
            <pc:docMk/>
            <pc:sldMk cId="297072788" sldId="261"/>
            <ac:spMk id="3" creationId="{20B83211-2702-41C1-ABB8-D7ACF7C0A02B}"/>
          </ac:spMkLst>
        </pc:spChg>
      </pc:sldChg>
      <pc:sldChg chg="delSp modSp new mod">
        <pc:chgData name="Joseph Pritchard (2100042)" userId="899fa5f2-a8bd-4139-b651-4f3cada40a85" providerId="ADAL" clId="{BE48EEA4-1480-491E-B4A1-C80E050FDC98}" dt="2022-03-29T12:48:32.192" v="735" actId="478"/>
        <pc:sldMkLst>
          <pc:docMk/>
          <pc:sldMk cId="2081828053" sldId="261"/>
        </pc:sldMkLst>
        <pc:spChg chg="mod">
          <ac:chgData name="Joseph Pritchard (2100042)" userId="899fa5f2-a8bd-4139-b651-4f3cada40a85" providerId="ADAL" clId="{BE48EEA4-1480-491E-B4A1-C80E050FDC98}" dt="2022-03-29T12:48:02.466" v="693"/>
          <ac:spMkLst>
            <pc:docMk/>
            <pc:sldMk cId="2081828053" sldId="261"/>
            <ac:spMk id="2" creationId="{88BA4735-8606-4E8B-9A51-948810D2D353}"/>
          </ac:spMkLst>
        </pc:spChg>
        <pc:spChg chg="mod">
          <ac:chgData name="Joseph Pritchard (2100042)" userId="899fa5f2-a8bd-4139-b651-4f3cada40a85" providerId="ADAL" clId="{BE48EEA4-1480-491E-B4A1-C80E050FDC98}" dt="2022-03-29T12:48:18.824" v="720" actId="313"/>
          <ac:spMkLst>
            <pc:docMk/>
            <pc:sldMk cId="2081828053" sldId="261"/>
            <ac:spMk id="3" creationId="{A8E73966-D889-4515-92C4-294D57072E05}"/>
          </ac:spMkLst>
        </pc:spChg>
        <pc:spChg chg="del">
          <ac:chgData name="Joseph Pritchard (2100042)" userId="899fa5f2-a8bd-4139-b651-4f3cada40a85" providerId="ADAL" clId="{BE48EEA4-1480-491E-B4A1-C80E050FDC98}" dt="2022-03-29T12:48:32.192" v="735" actId="478"/>
          <ac:spMkLst>
            <pc:docMk/>
            <pc:sldMk cId="2081828053" sldId="261"/>
            <ac:spMk id="4" creationId="{D778E50F-A54F-42A4-B245-D6C659DF4A3B}"/>
          </ac:spMkLst>
        </pc:spChg>
        <pc:spChg chg="mod">
          <ac:chgData name="Joseph Pritchard (2100042)" userId="899fa5f2-a8bd-4139-b651-4f3cada40a85" providerId="ADAL" clId="{BE48EEA4-1480-491E-B4A1-C80E050FDC98}" dt="2022-03-29T12:48:28.532" v="734" actId="20577"/>
          <ac:spMkLst>
            <pc:docMk/>
            <pc:sldMk cId="2081828053" sldId="261"/>
            <ac:spMk id="5" creationId="{F439E46E-5D45-4E74-84C0-118CBB3671C4}"/>
          </ac:spMkLst>
        </pc:spChg>
      </pc:sldChg>
      <pc:sldChg chg="new del">
        <pc:chgData name="Joseph Pritchard (2100042)" userId="899fa5f2-a8bd-4139-b651-4f3cada40a85" providerId="ADAL" clId="{BE48EEA4-1480-491E-B4A1-C80E050FDC98}" dt="2022-03-29T10:49:01.106" v="90" actId="47"/>
        <pc:sldMkLst>
          <pc:docMk/>
          <pc:sldMk cId="3035008367" sldId="261"/>
        </pc:sldMkLst>
      </pc:sldChg>
    </pc:docChg>
  </pc:docChgLst>
  <pc:docChgLst>
    <pc:chgData name="Joseph" userId="899fa5f2-a8bd-4139-b651-4f3cada40a85" providerId="ADAL" clId="{BE48EEA4-1480-491E-B4A1-C80E050FDC98}"/>
    <pc:docChg chg="undo custSel addSld delSld modSld">
      <pc:chgData name="Joseph" userId="899fa5f2-a8bd-4139-b651-4f3cada40a85" providerId="ADAL" clId="{BE48EEA4-1480-491E-B4A1-C80E050FDC98}" dt="2022-03-27T21:49:39.509" v="1095" actId="1076"/>
      <pc:docMkLst>
        <pc:docMk/>
      </pc:docMkLst>
      <pc:sldChg chg="modSp mod">
        <pc:chgData name="Joseph" userId="899fa5f2-a8bd-4139-b651-4f3cada40a85" providerId="ADAL" clId="{BE48EEA4-1480-491E-B4A1-C80E050FDC98}" dt="2022-03-27T21:48:53.356" v="1089" actId="207"/>
        <pc:sldMkLst>
          <pc:docMk/>
          <pc:sldMk cId="2908419907" sldId="256"/>
        </pc:sldMkLst>
        <pc:spChg chg="mod">
          <ac:chgData name="Joseph" userId="899fa5f2-a8bd-4139-b651-4f3cada40a85" providerId="ADAL" clId="{BE48EEA4-1480-491E-B4A1-C80E050FDC98}" dt="2022-03-27T21:48:53.356" v="1089" actId="207"/>
          <ac:spMkLst>
            <pc:docMk/>
            <pc:sldMk cId="2908419907" sldId="256"/>
            <ac:spMk id="2" creationId="{477A6E83-99E0-49A7-8001-DBB2AA922C3F}"/>
          </ac:spMkLst>
        </pc:spChg>
        <pc:picChg chg="mod">
          <ac:chgData name="Joseph" userId="899fa5f2-a8bd-4139-b651-4f3cada40a85" providerId="ADAL" clId="{BE48EEA4-1480-491E-B4A1-C80E050FDC98}" dt="2022-03-27T21:48:45.904" v="1088" actId="14100"/>
          <ac:picMkLst>
            <pc:docMk/>
            <pc:sldMk cId="2908419907" sldId="256"/>
            <ac:picMk id="4" creationId="{A0A2B863-6B6E-EC16-D71E-1CC356D48EF2}"/>
          </ac:picMkLst>
        </pc:picChg>
      </pc:sldChg>
      <pc:sldChg chg="modSp mod">
        <pc:chgData name="Joseph" userId="899fa5f2-a8bd-4139-b651-4f3cada40a85" providerId="ADAL" clId="{BE48EEA4-1480-491E-B4A1-C80E050FDC98}" dt="2022-03-27T21:49:39.509" v="1095" actId="1076"/>
        <pc:sldMkLst>
          <pc:docMk/>
          <pc:sldMk cId="1791903150" sldId="257"/>
        </pc:sldMkLst>
        <pc:spChg chg="mod">
          <ac:chgData name="Joseph" userId="899fa5f2-a8bd-4139-b651-4f3cada40a85" providerId="ADAL" clId="{BE48EEA4-1480-491E-B4A1-C80E050FDC98}" dt="2022-03-27T21:49:36.208" v="1094" actId="122"/>
          <ac:spMkLst>
            <pc:docMk/>
            <pc:sldMk cId="1791903150" sldId="257"/>
            <ac:spMk id="2" creationId="{9199882B-E813-485A-A016-6DFD8C2CD91F}"/>
          </ac:spMkLst>
        </pc:spChg>
        <pc:spChg chg="mod">
          <ac:chgData name="Joseph" userId="899fa5f2-a8bd-4139-b651-4f3cada40a85" providerId="ADAL" clId="{BE48EEA4-1480-491E-B4A1-C80E050FDC98}" dt="2022-03-27T21:49:39.509" v="1095" actId="1076"/>
          <ac:spMkLst>
            <pc:docMk/>
            <pc:sldMk cId="1791903150" sldId="257"/>
            <ac:spMk id="3" creationId="{AF806A5B-15D3-4C30-A433-19424DD17C55}"/>
          </ac:spMkLst>
        </pc:spChg>
      </pc:sldChg>
      <pc:sldChg chg="addSp delSp modSp mod setBg">
        <pc:chgData name="Joseph" userId="899fa5f2-a8bd-4139-b651-4f3cada40a85" providerId="ADAL" clId="{BE48EEA4-1480-491E-B4A1-C80E050FDC98}" dt="2022-03-27T21:47:01.961" v="1087" actId="1076"/>
        <pc:sldMkLst>
          <pc:docMk/>
          <pc:sldMk cId="3946220946" sldId="258"/>
        </pc:sldMkLst>
        <pc:spChg chg="mod">
          <ac:chgData name="Joseph" userId="899fa5f2-a8bd-4139-b651-4f3cada40a85" providerId="ADAL" clId="{BE48EEA4-1480-491E-B4A1-C80E050FDC98}" dt="2022-03-27T21:46:26.867" v="1074" actId="26606"/>
          <ac:spMkLst>
            <pc:docMk/>
            <pc:sldMk cId="3946220946" sldId="258"/>
            <ac:spMk id="2" creationId="{BE977024-A62A-46B8-BC51-C4116A5DA9E5}"/>
          </ac:spMkLst>
        </pc:spChg>
        <pc:spChg chg="mod">
          <ac:chgData name="Joseph" userId="899fa5f2-a8bd-4139-b651-4f3cada40a85" providerId="ADAL" clId="{BE48EEA4-1480-491E-B4A1-C80E050FDC98}" dt="2022-03-27T21:46:31.473" v="1075" actId="14100"/>
          <ac:spMkLst>
            <pc:docMk/>
            <pc:sldMk cId="3946220946" sldId="258"/>
            <ac:spMk id="3" creationId="{F6D11B19-F399-4E62-964D-AAC71FB09AA1}"/>
          </ac:spMkLst>
        </pc:spChg>
        <pc:spChg chg="mod">
          <ac:chgData name="Joseph" userId="899fa5f2-a8bd-4139-b651-4f3cada40a85" providerId="ADAL" clId="{BE48EEA4-1480-491E-B4A1-C80E050FDC98}" dt="2022-03-27T21:46:26.867" v="1074" actId="26606"/>
          <ac:spMkLst>
            <pc:docMk/>
            <pc:sldMk cId="3946220946" sldId="258"/>
            <ac:spMk id="4" creationId="{31A66333-7F53-499F-91E5-0AB7C0284659}"/>
          </ac:spMkLst>
        </pc:spChg>
        <pc:spChg chg="mod">
          <ac:chgData name="Joseph" userId="899fa5f2-a8bd-4139-b651-4f3cada40a85" providerId="ADAL" clId="{BE48EEA4-1480-491E-B4A1-C80E050FDC98}" dt="2022-03-27T21:47:01.961" v="1087" actId="1076"/>
          <ac:spMkLst>
            <pc:docMk/>
            <pc:sldMk cId="3946220946" sldId="258"/>
            <ac:spMk id="5" creationId="{CA2C22B6-36C3-4B8D-B964-D434BA70756F}"/>
          </ac:spMkLst>
        </pc:spChg>
        <pc:spChg chg="mod">
          <ac:chgData name="Joseph" userId="899fa5f2-a8bd-4139-b651-4f3cada40a85" providerId="ADAL" clId="{BE48EEA4-1480-491E-B4A1-C80E050FDC98}" dt="2022-03-27T21:46:26.867" v="1074" actId="26606"/>
          <ac:spMkLst>
            <pc:docMk/>
            <pc:sldMk cId="3946220946" sldId="258"/>
            <ac:spMk id="6" creationId="{18B5AA83-D97D-4BF6-AA1B-CD9445231B34}"/>
          </ac:spMkLst>
        </pc:spChg>
        <pc:picChg chg="add del mod ord">
          <ac:chgData name="Joseph" userId="899fa5f2-a8bd-4139-b651-4f3cada40a85" providerId="ADAL" clId="{BE48EEA4-1480-491E-B4A1-C80E050FDC98}" dt="2022-03-27T21:46:07.728" v="1069" actId="478"/>
          <ac:picMkLst>
            <pc:docMk/>
            <pc:sldMk cId="3946220946" sldId="258"/>
            <ac:picMk id="7" creationId="{007FE7EB-812D-46AF-8A35-621F49C1E795}"/>
          </ac:picMkLst>
        </pc:picChg>
        <pc:picChg chg="add mod ord">
          <ac:chgData name="Joseph" userId="899fa5f2-a8bd-4139-b651-4f3cada40a85" providerId="ADAL" clId="{BE48EEA4-1480-491E-B4A1-C80E050FDC98}" dt="2022-03-27T21:46:26.867" v="1074" actId="26606"/>
          <ac:picMkLst>
            <pc:docMk/>
            <pc:sldMk cId="3946220946" sldId="258"/>
            <ac:picMk id="9" creationId="{C6DD75DA-039A-4E80-808C-543A9A940DE5}"/>
          </ac:picMkLst>
        </pc:picChg>
      </pc:sldChg>
      <pc:sldChg chg="new del">
        <pc:chgData name="Joseph" userId="899fa5f2-a8bd-4139-b651-4f3cada40a85" providerId="ADAL" clId="{BE48EEA4-1480-491E-B4A1-C80E050FDC98}" dt="2022-03-27T21:41:31.683" v="634" actId="47"/>
        <pc:sldMkLst>
          <pc:docMk/>
          <pc:sldMk cId="4163139456" sldId="259"/>
        </pc:sldMkLst>
      </pc:sldChg>
      <pc:sldChg chg="new del">
        <pc:chgData name="Joseph" userId="899fa5f2-a8bd-4139-b651-4f3cada40a85" providerId="ADAL" clId="{BE48EEA4-1480-491E-B4A1-C80E050FDC98}" dt="2022-03-27T21:41:23.771" v="632" actId="47"/>
        <pc:sldMkLst>
          <pc:docMk/>
          <pc:sldMk cId="3168321158" sldId="260"/>
        </pc:sldMkLst>
      </pc:sldChg>
      <pc:sldChg chg="modSp new mod">
        <pc:chgData name="Joseph" userId="899fa5f2-a8bd-4139-b651-4f3cada40a85" providerId="ADAL" clId="{BE48EEA4-1480-491E-B4A1-C80E050FDC98}" dt="2022-03-27T21:41:46.977" v="673" actId="20577"/>
        <pc:sldMkLst>
          <pc:docMk/>
          <pc:sldMk cId="3382242101" sldId="260"/>
        </pc:sldMkLst>
        <pc:spChg chg="mod">
          <ac:chgData name="Joseph" userId="899fa5f2-a8bd-4139-b651-4f3cada40a85" providerId="ADAL" clId="{BE48EEA4-1480-491E-B4A1-C80E050FDC98}" dt="2022-03-27T21:41:46.977" v="673" actId="20577"/>
          <ac:spMkLst>
            <pc:docMk/>
            <pc:sldMk cId="3382242101" sldId="260"/>
            <ac:spMk id="2" creationId="{88EF706E-8186-4FE7-BEF5-33821CDC43FE}"/>
          </ac:spMkLst>
        </pc:spChg>
      </pc:sldChg>
    </pc:docChg>
  </pc:docChgLst>
  <pc:docChgLst>
    <pc:chgData name="Joseph Pritchard (2100042)" userId="899fa5f2-a8bd-4139-b651-4f3cada40a85" providerId="ADAL" clId="{CCD75EDE-5C31-4177-8D55-38242030AFAD}"/>
    <pc:docChg chg="custSel addSld modSld">
      <pc:chgData name="Joseph Pritchard (2100042)" userId="899fa5f2-a8bd-4139-b651-4f3cada40a85" providerId="ADAL" clId="{CCD75EDE-5C31-4177-8D55-38242030AFAD}" dt="2022-03-23T21:25:27.547" v="149" actId="680"/>
      <pc:docMkLst>
        <pc:docMk/>
      </pc:docMkLst>
      <pc:sldChg chg="modSp mod">
        <pc:chgData name="Joseph Pritchard (2100042)" userId="899fa5f2-a8bd-4139-b651-4f3cada40a85" providerId="ADAL" clId="{CCD75EDE-5C31-4177-8D55-38242030AFAD}" dt="2022-03-23T21:24:18.403" v="0" actId="1076"/>
        <pc:sldMkLst>
          <pc:docMk/>
          <pc:sldMk cId="2908419907" sldId="256"/>
        </pc:sldMkLst>
        <pc:picChg chg="mod">
          <ac:chgData name="Joseph Pritchard (2100042)" userId="899fa5f2-a8bd-4139-b651-4f3cada40a85" providerId="ADAL" clId="{CCD75EDE-5C31-4177-8D55-38242030AFAD}" dt="2022-03-23T21:24:18.403" v="0" actId="1076"/>
          <ac:picMkLst>
            <pc:docMk/>
            <pc:sldMk cId="2908419907" sldId="256"/>
            <ac:picMk id="4" creationId="{A0A2B863-6B6E-EC16-D71E-1CC356D48EF2}"/>
          </ac:picMkLst>
        </pc:picChg>
      </pc:sldChg>
      <pc:sldChg chg="modSp mod">
        <pc:chgData name="Joseph Pritchard (2100042)" userId="899fa5f2-a8bd-4139-b651-4f3cada40a85" providerId="ADAL" clId="{CCD75EDE-5C31-4177-8D55-38242030AFAD}" dt="2022-03-23T21:25:24.119" v="148" actId="14100"/>
        <pc:sldMkLst>
          <pc:docMk/>
          <pc:sldMk cId="1791903150" sldId="257"/>
        </pc:sldMkLst>
        <pc:spChg chg="mod">
          <ac:chgData name="Joseph Pritchard (2100042)" userId="899fa5f2-a8bd-4139-b651-4f3cada40a85" providerId="ADAL" clId="{CCD75EDE-5C31-4177-8D55-38242030AFAD}" dt="2022-03-23T21:25:24.119" v="148" actId="14100"/>
          <ac:spMkLst>
            <pc:docMk/>
            <pc:sldMk cId="1791903150" sldId="257"/>
            <ac:spMk id="3" creationId="{AF806A5B-15D3-4C30-A433-19424DD17C55}"/>
          </ac:spMkLst>
        </pc:spChg>
      </pc:sldChg>
      <pc:sldChg chg="new">
        <pc:chgData name="Joseph Pritchard (2100042)" userId="899fa5f2-a8bd-4139-b651-4f3cada40a85" providerId="ADAL" clId="{CCD75EDE-5C31-4177-8D55-38242030AFAD}" dt="2022-03-23T21:25:27.547" v="149" actId="680"/>
        <pc:sldMkLst>
          <pc:docMk/>
          <pc:sldMk cId="3946220946" sldId="258"/>
        </pc:sldMkLst>
      </pc:sldChg>
    </pc:docChg>
  </pc:docChgLst>
  <pc:docChgLst>
    <pc:chgData name="Joseph Pritchard (2100042)" userId="899fa5f2-a8bd-4139-b651-4f3cada40a85" providerId="ADAL" clId="{28687A55-8D2A-4816-82BC-1B9304599AC1}"/>
    <pc:docChg chg="undo custSel addSld delSld modSld">
      <pc:chgData name="Joseph Pritchard (2100042)" userId="899fa5f2-a8bd-4139-b651-4f3cada40a85" providerId="ADAL" clId="{28687A55-8D2A-4816-82BC-1B9304599AC1}" dt="2022-04-28T12:49:21.478" v="2255" actId="1076"/>
      <pc:docMkLst>
        <pc:docMk/>
      </pc:docMkLst>
      <pc:sldChg chg="addSp delSp modSp mod modAnim">
        <pc:chgData name="Joseph Pritchard (2100042)" userId="899fa5f2-a8bd-4139-b651-4f3cada40a85" providerId="ADAL" clId="{28687A55-8D2A-4816-82BC-1B9304599AC1}" dt="2022-04-28T09:59:28.512" v="565" actId="20577"/>
        <pc:sldMkLst>
          <pc:docMk/>
          <pc:sldMk cId="3382242101" sldId="260"/>
        </pc:sldMkLst>
        <pc:spChg chg="mod">
          <ac:chgData name="Joseph Pritchard (2100042)" userId="899fa5f2-a8bd-4139-b651-4f3cada40a85" providerId="ADAL" clId="{28687A55-8D2A-4816-82BC-1B9304599AC1}" dt="2022-04-27T22:22:05.453" v="3" actId="20577"/>
          <ac:spMkLst>
            <pc:docMk/>
            <pc:sldMk cId="3382242101" sldId="260"/>
            <ac:spMk id="3" creationId="{BF064533-924E-4B4F-B14B-1AE5A8DB2E22}"/>
          </ac:spMkLst>
        </pc:spChg>
        <pc:spChg chg="del">
          <ac:chgData name="Joseph Pritchard (2100042)" userId="899fa5f2-a8bd-4139-b651-4f3cada40a85" providerId="ADAL" clId="{28687A55-8D2A-4816-82BC-1B9304599AC1}" dt="2022-04-28T01:47:30.349" v="4" actId="478"/>
          <ac:spMkLst>
            <pc:docMk/>
            <pc:sldMk cId="3382242101" sldId="260"/>
            <ac:spMk id="4" creationId="{D099E2CF-8201-42A5-A3BF-0065457BB863}"/>
          </ac:spMkLst>
        </pc:spChg>
        <pc:spChg chg="mod">
          <ac:chgData name="Joseph Pritchard (2100042)" userId="899fa5f2-a8bd-4139-b651-4f3cada40a85" providerId="ADAL" clId="{28687A55-8D2A-4816-82BC-1B9304599AC1}" dt="2022-04-28T09:59:28.512" v="565" actId="20577"/>
          <ac:spMkLst>
            <pc:docMk/>
            <pc:sldMk cId="3382242101" sldId="260"/>
            <ac:spMk id="6" creationId="{40CBAACA-7820-47F4-BA83-8688FD325574}"/>
          </ac:spMkLst>
        </pc:spChg>
        <pc:picChg chg="add mod">
          <ac:chgData name="Joseph Pritchard (2100042)" userId="899fa5f2-a8bd-4139-b651-4f3cada40a85" providerId="ADAL" clId="{28687A55-8D2A-4816-82BC-1B9304599AC1}" dt="2022-04-28T01:48:30.089" v="9" actId="1076"/>
          <ac:picMkLst>
            <pc:docMk/>
            <pc:sldMk cId="3382242101" sldId="260"/>
            <ac:picMk id="15" creationId="{4E815707-144A-4E44-89C3-0A600A7014C9}"/>
          </ac:picMkLst>
        </pc:picChg>
      </pc:sldChg>
      <pc:sldChg chg="delSp modSp del mod">
        <pc:chgData name="Joseph Pritchard (2100042)" userId="899fa5f2-a8bd-4139-b651-4f3cada40a85" providerId="ADAL" clId="{28687A55-8D2A-4816-82BC-1B9304599AC1}" dt="2022-04-28T09:58:30.493" v="343" actId="47"/>
        <pc:sldMkLst>
          <pc:docMk/>
          <pc:sldMk cId="2081828053" sldId="261"/>
        </pc:sldMkLst>
        <pc:spChg chg="mod">
          <ac:chgData name="Joseph Pritchard (2100042)" userId="899fa5f2-a8bd-4139-b651-4f3cada40a85" providerId="ADAL" clId="{28687A55-8D2A-4816-82BC-1B9304599AC1}" dt="2022-04-27T22:22:02.331" v="2" actId="20577"/>
          <ac:spMkLst>
            <pc:docMk/>
            <pc:sldMk cId="2081828053" sldId="261"/>
            <ac:spMk id="2" creationId="{88BA4735-8606-4E8B-9A51-948810D2D353}"/>
          </ac:spMkLst>
        </pc:spChg>
        <pc:spChg chg="del">
          <ac:chgData name="Joseph Pritchard (2100042)" userId="899fa5f2-a8bd-4139-b651-4f3cada40a85" providerId="ADAL" clId="{28687A55-8D2A-4816-82BC-1B9304599AC1}" dt="2022-04-28T02:03:24.206" v="340" actId="478"/>
          <ac:spMkLst>
            <pc:docMk/>
            <pc:sldMk cId="2081828053" sldId="261"/>
            <ac:spMk id="8" creationId="{20E6FE94-1D9B-4B61-9038-535C291C75B0}"/>
          </ac:spMkLst>
        </pc:spChg>
      </pc:sldChg>
      <pc:sldChg chg="addSp delSp modSp new mod modAnim">
        <pc:chgData name="Joseph Pritchard (2100042)" userId="899fa5f2-a8bd-4139-b651-4f3cada40a85" providerId="ADAL" clId="{28687A55-8D2A-4816-82BC-1B9304599AC1}" dt="2022-04-28T12:49:21.478" v="2255" actId="1076"/>
        <pc:sldMkLst>
          <pc:docMk/>
          <pc:sldMk cId="3578138112" sldId="262"/>
        </pc:sldMkLst>
        <pc:spChg chg="mod">
          <ac:chgData name="Joseph Pritchard (2100042)" userId="899fa5f2-a8bd-4139-b651-4f3cada40a85" providerId="ADAL" clId="{28687A55-8D2A-4816-82BC-1B9304599AC1}" dt="2022-04-28T01:49:32.914" v="26" actId="313"/>
          <ac:spMkLst>
            <pc:docMk/>
            <pc:sldMk cId="3578138112" sldId="262"/>
            <ac:spMk id="2" creationId="{78FC7D6D-26DC-4099-B04C-DC1EBB3D8382}"/>
          </ac:spMkLst>
        </pc:spChg>
        <pc:spChg chg="mod">
          <ac:chgData name="Joseph Pritchard (2100042)" userId="899fa5f2-a8bd-4139-b651-4f3cada40a85" providerId="ADAL" clId="{28687A55-8D2A-4816-82BC-1B9304599AC1}" dt="2022-04-28T01:49:37.446" v="35" actId="20577"/>
          <ac:spMkLst>
            <pc:docMk/>
            <pc:sldMk cId="3578138112" sldId="262"/>
            <ac:spMk id="3" creationId="{6086F141-5DF1-46B4-8B7F-F49D5FB83C89}"/>
          </ac:spMkLst>
        </pc:spChg>
        <pc:spChg chg="del">
          <ac:chgData name="Joseph Pritchard (2100042)" userId="899fa5f2-a8bd-4139-b651-4f3cada40a85" providerId="ADAL" clId="{28687A55-8D2A-4816-82BC-1B9304599AC1}" dt="2022-04-28T01:51:04.325" v="333" actId="478"/>
          <ac:spMkLst>
            <pc:docMk/>
            <pc:sldMk cId="3578138112" sldId="262"/>
            <ac:spMk id="4" creationId="{CFC86417-0645-4222-B9D1-2A727DB6EF57}"/>
          </ac:spMkLst>
        </pc:spChg>
        <pc:spChg chg="mod">
          <ac:chgData name="Joseph Pritchard (2100042)" userId="899fa5f2-a8bd-4139-b651-4f3cada40a85" providerId="ADAL" clId="{28687A55-8D2A-4816-82BC-1B9304599AC1}" dt="2022-04-28T01:49:49.317" v="59" actId="313"/>
          <ac:spMkLst>
            <pc:docMk/>
            <pc:sldMk cId="3578138112" sldId="262"/>
            <ac:spMk id="5" creationId="{E8C0E0DE-7743-4501-A130-C08FB8A4E01A}"/>
          </ac:spMkLst>
        </pc:spChg>
        <pc:spChg chg="mod">
          <ac:chgData name="Joseph Pritchard (2100042)" userId="899fa5f2-a8bd-4139-b651-4f3cada40a85" providerId="ADAL" clId="{28687A55-8D2A-4816-82BC-1B9304599AC1}" dt="2022-04-28T12:33:21.027" v="2155" actId="20577"/>
          <ac:spMkLst>
            <pc:docMk/>
            <pc:sldMk cId="3578138112" sldId="262"/>
            <ac:spMk id="6" creationId="{5CC2616E-D63F-4BE8-BE82-D5713533646F}"/>
          </ac:spMkLst>
        </pc:spChg>
        <pc:spChg chg="mod">
          <ac:chgData name="Joseph Pritchard (2100042)" userId="899fa5f2-a8bd-4139-b651-4f3cada40a85" providerId="ADAL" clId="{28687A55-8D2A-4816-82BC-1B9304599AC1}" dt="2022-04-28T12:49:19.915" v="2254" actId="1076"/>
          <ac:spMkLst>
            <pc:docMk/>
            <pc:sldMk cId="3578138112" sldId="262"/>
            <ac:spMk id="7" creationId="{0F030039-D930-45F1-AF6B-EB3C9D3764AD}"/>
          </ac:spMkLst>
        </pc:spChg>
        <pc:spChg chg="del">
          <ac:chgData name="Joseph Pritchard (2100042)" userId="899fa5f2-a8bd-4139-b651-4f3cada40a85" providerId="ADAL" clId="{28687A55-8D2A-4816-82BC-1B9304599AC1}" dt="2022-04-28T02:03:22.144" v="339" actId="478"/>
          <ac:spMkLst>
            <pc:docMk/>
            <pc:sldMk cId="3578138112" sldId="262"/>
            <ac:spMk id="8" creationId="{0111BC47-2491-41E9-BCB2-7FE83341DFF3}"/>
          </ac:spMkLst>
        </pc:spChg>
        <pc:spChg chg="mod">
          <ac:chgData name="Joseph Pritchard (2100042)" userId="899fa5f2-a8bd-4139-b651-4f3cada40a85" providerId="ADAL" clId="{28687A55-8D2A-4816-82BC-1B9304599AC1}" dt="2022-04-28T12:49:21.478" v="2255" actId="1076"/>
          <ac:spMkLst>
            <pc:docMk/>
            <pc:sldMk cId="3578138112" sldId="262"/>
            <ac:spMk id="9" creationId="{959CDB6C-F995-483C-9B8F-10FBEC0D3C59}"/>
          </ac:spMkLst>
        </pc:spChg>
        <pc:picChg chg="add mod">
          <ac:chgData name="Joseph Pritchard (2100042)" userId="899fa5f2-a8bd-4139-b651-4f3cada40a85" providerId="ADAL" clId="{28687A55-8D2A-4816-82BC-1B9304599AC1}" dt="2022-04-28T12:49:17.634" v="2253" actId="1076"/>
          <ac:picMkLst>
            <pc:docMk/>
            <pc:sldMk cId="3578138112" sldId="262"/>
            <ac:picMk id="8" creationId="{A11BCA88-4E49-446B-A729-52E787D76E64}"/>
          </ac:picMkLst>
        </pc:picChg>
        <pc:picChg chg="add mod">
          <ac:chgData name="Joseph Pritchard (2100042)" userId="899fa5f2-a8bd-4139-b651-4f3cada40a85" providerId="ADAL" clId="{28687A55-8D2A-4816-82BC-1B9304599AC1}" dt="2022-04-28T02:03:27.318" v="341" actId="1076"/>
          <ac:picMkLst>
            <pc:docMk/>
            <pc:sldMk cId="3578138112" sldId="262"/>
            <ac:picMk id="10" creationId="{CD2EAF8C-6151-4E04-AADB-7FC059571836}"/>
          </ac:picMkLst>
        </pc:picChg>
      </pc:sldChg>
      <pc:sldChg chg="addSp delSp modSp new mod modAnim">
        <pc:chgData name="Joseph Pritchard (2100042)" userId="899fa5f2-a8bd-4139-b651-4f3cada40a85" providerId="ADAL" clId="{28687A55-8D2A-4816-82BC-1B9304599AC1}" dt="2022-04-28T12:33:21.326" v="2156" actId="20577"/>
        <pc:sldMkLst>
          <pc:docMk/>
          <pc:sldMk cId="3439828361" sldId="263"/>
        </pc:sldMkLst>
        <pc:spChg chg="mod">
          <ac:chgData name="Joseph Pritchard (2100042)" userId="899fa5f2-a8bd-4139-b651-4f3cada40a85" providerId="ADAL" clId="{28687A55-8D2A-4816-82BC-1B9304599AC1}" dt="2022-04-28T10:45:21.499" v="706" actId="20577"/>
          <ac:spMkLst>
            <pc:docMk/>
            <pc:sldMk cId="3439828361" sldId="263"/>
            <ac:spMk id="2" creationId="{3F0D8708-2D9F-46B4-8E54-D6E35A133ACB}"/>
          </ac:spMkLst>
        </pc:spChg>
        <pc:spChg chg="mod">
          <ac:chgData name="Joseph Pritchard (2100042)" userId="899fa5f2-a8bd-4139-b651-4f3cada40a85" providerId="ADAL" clId="{28687A55-8D2A-4816-82BC-1B9304599AC1}" dt="2022-04-28T10:45:26.380" v="715" actId="20577"/>
          <ac:spMkLst>
            <pc:docMk/>
            <pc:sldMk cId="3439828361" sldId="263"/>
            <ac:spMk id="3" creationId="{97888407-13AA-44B2-AE42-2A0B862B2B23}"/>
          </ac:spMkLst>
        </pc:spChg>
        <pc:spChg chg="del">
          <ac:chgData name="Joseph Pritchard (2100042)" userId="899fa5f2-a8bd-4139-b651-4f3cada40a85" providerId="ADAL" clId="{28687A55-8D2A-4816-82BC-1B9304599AC1}" dt="2022-04-28T10:45:39.810" v="747" actId="478"/>
          <ac:spMkLst>
            <pc:docMk/>
            <pc:sldMk cId="3439828361" sldId="263"/>
            <ac:spMk id="4" creationId="{EF631388-04E4-423A-B73F-E6D296EBF935}"/>
          </ac:spMkLst>
        </pc:spChg>
        <pc:spChg chg="mod">
          <ac:chgData name="Joseph Pritchard (2100042)" userId="899fa5f2-a8bd-4139-b651-4f3cada40a85" providerId="ADAL" clId="{28687A55-8D2A-4816-82BC-1B9304599AC1}" dt="2022-04-28T10:45:36.500" v="746" actId="20577"/>
          <ac:spMkLst>
            <pc:docMk/>
            <pc:sldMk cId="3439828361" sldId="263"/>
            <ac:spMk id="5" creationId="{A4AC6672-7211-419D-8889-CD1F7FA473A4}"/>
          </ac:spMkLst>
        </pc:spChg>
        <pc:spChg chg="del">
          <ac:chgData name="Joseph Pritchard (2100042)" userId="899fa5f2-a8bd-4139-b651-4f3cada40a85" providerId="ADAL" clId="{28687A55-8D2A-4816-82BC-1B9304599AC1}" dt="2022-04-28T10:45:43.562" v="748"/>
          <ac:spMkLst>
            <pc:docMk/>
            <pc:sldMk cId="3439828361" sldId="263"/>
            <ac:spMk id="6" creationId="{8314C070-5377-4884-9094-474BBCA2B7C4}"/>
          </ac:spMkLst>
        </pc:spChg>
        <pc:spChg chg="add mod">
          <ac:chgData name="Joseph Pritchard (2100042)" userId="899fa5f2-a8bd-4139-b651-4f3cada40a85" providerId="ADAL" clId="{28687A55-8D2A-4816-82BC-1B9304599AC1}" dt="2022-04-28T12:33:21.326" v="2156" actId="20577"/>
          <ac:spMkLst>
            <pc:docMk/>
            <pc:sldMk cId="3439828361" sldId="263"/>
            <ac:spMk id="11" creationId="{422E1386-0E38-4E42-92E8-3546FAD9687D}"/>
          </ac:spMkLst>
        </pc:spChg>
        <pc:picChg chg="add mod">
          <ac:chgData name="Joseph Pritchard (2100042)" userId="899fa5f2-a8bd-4139-b651-4f3cada40a85" providerId="ADAL" clId="{28687A55-8D2A-4816-82BC-1B9304599AC1}" dt="2022-04-28T10:45:49.819" v="751" actId="14100"/>
          <ac:picMkLst>
            <pc:docMk/>
            <pc:sldMk cId="3439828361" sldId="263"/>
            <ac:picMk id="10" creationId="{EFD6C1E1-23DE-4954-A9D9-31FFE932BF41}"/>
          </ac:picMkLst>
        </pc:picChg>
      </pc:sldChg>
      <pc:sldChg chg="new del">
        <pc:chgData name="Joseph Pritchard (2100042)" userId="899fa5f2-a8bd-4139-b651-4f3cada40a85" providerId="ADAL" clId="{28687A55-8D2A-4816-82BC-1B9304599AC1}" dt="2022-04-28T11:02:30.745" v="1007" actId="47"/>
        <pc:sldMkLst>
          <pc:docMk/>
          <pc:sldMk cId="888623207" sldId="264"/>
        </pc:sldMkLst>
      </pc:sldChg>
      <pc:sldChg chg="new del">
        <pc:chgData name="Joseph Pritchard (2100042)" userId="899fa5f2-a8bd-4139-b651-4f3cada40a85" providerId="ADAL" clId="{28687A55-8D2A-4816-82BC-1B9304599AC1}" dt="2022-04-28T11:02:03.697" v="1005" actId="47"/>
        <pc:sldMkLst>
          <pc:docMk/>
          <pc:sldMk cId="2482773942" sldId="264"/>
        </pc:sldMkLst>
      </pc:sldChg>
      <pc:sldChg chg="addSp delSp modSp new mod setBg setClrOvrMap">
        <pc:chgData name="Joseph Pritchard (2100042)" userId="899fa5f2-a8bd-4139-b651-4f3cada40a85" providerId="ADAL" clId="{28687A55-8D2A-4816-82BC-1B9304599AC1}" dt="2022-04-28T12:31:52.619" v="1808" actId="5793"/>
        <pc:sldMkLst>
          <pc:docMk/>
          <pc:sldMk cId="3418320437" sldId="264"/>
        </pc:sldMkLst>
        <pc:spChg chg="mod">
          <ac:chgData name="Joseph Pritchard (2100042)" userId="899fa5f2-a8bd-4139-b651-4f3cada40a85" providerId="ADAL" clId="{28687A55-8D2A-4816-82BC-1B9304599AC1}" dt="2022-04-28T12:31:47.878" v="1807" actId="26606"/>
          <ac:spMkLst>
            <pc:docMk/>
            <pc:sldMk cId="3418320437" sldId="264"/>
            <ac:spMk id="2" creationId="{A481481B-64FB-44FB-9EAD-6A56116DCCAE}"/>
          </ac:spMkLst>
        </pc:spChg>
        <pc:spChg chg="del mod">
          <ac:chgData name="Joseph Pritchard (2100042)" userId="899fa5f2-a8bd-4139-b651-4f3cada40a85" providerId="ADAL" clId="{28687A55-8D2A-4816-82BC-1B9304599AC1}" dt="2022-04-28T11:02:46.170" v="1042" actId="478"/>
          <ac:spMkLst>
            <pc:docMk/>
            <pc:sldMk cId="3418320437" sldId="264"/>
            <ac:spMk id="3" creationId="{E24585D0-2959-4988-8493-ADBE871A569D}"/>
          </ac:spMkLst>
        </pc:spChg>
        <pc:spChg chg="mod">
          <ac:chgData name="Joseph Pritchard (2100042)" userId="899fa5f2-a8bd-4139-b651-4f3cada40a85" providerId="ADAL" clId="{28687A55-8D2A-4816-82BC-1B9304599AC1}" dt="2022-04-28T12:31:47.878" v="1807" actId="26606"/>
          <ac:spMkLst>
            <pc:docMk/>
            <pc:sldMk cId="3418320437" sldId="264"/>
            <ac:spMk id="4" creationId="{8864736B-4BAC-45D7-848A-227319F361C6}"/>
          </ac:spMkLst>
        </pc:spChg>
        <pc:spChg chg="del">
          <ac:chgData name="Joseph Pritchard (2100042)" userId="899fa5f2-a8bd-4139-b651-4f3cada40a85" providerId="ADAL" clId="{28687A55-8D2A-4816-82BC-1B9304599AC1}" dt="2022-04-28T12:31:43.278" v="1805" actId="478"/>
          <ac:spMkLst>
            <pc:docMk/>
            <pc:sldMk cId="3418320437" sldId="264"/>
            <ac:spMk id="5" creationId="{6844645E-E478-4A82-9440-A2E29F3F1D4D}"/>
          </ac:spMkLst>
        </pc:spChg>
        <pc:spChg chg="mod">
          <ac:chgData name="Joseph Pritchard (2100042)" userId="899fa5f2-a8bd-4139-b651-4f3cada40a85" providerId="ADAL" clId="{28687A55-8D2A-4816-82BC-1B9304599AC1}" dt="2022-04-28T12:31:47.878" v="1807" actId="26606"/>
          <ac:spMkLst>
            <pc:docMk/>
            <pc:sldMk cId="3418320437" sldId="264"/>
            <ac:spMk id="6" creationId="{AAE3B3E8-5FC7-4157-A532-D85F22BCDF05}"/>
          </ac:spMkLst>
        </pc:spChg>
        <pc:spChg chg="add mod ord">
          <ac:chgData name="Joseph Pritchard (2100042)" userId="899fa5f2-a8bd-4139-b651-4f3cada40a85" providerId="ADAL" clId="{28687A55-8D2A-4816-82BC-1B9304599AC1}" dt="2022-04-28T12:31:52.619" v="1808" actId="5793"/>
          <ac:spMkLst>
            <pc:docMk/>
            <pc:sldMk cId="3418320437" sldId="264"/>
            <ac:spMk id="7" creationId="{E40E293E-41A3-4C9F-A491-CD3E5493D2F7}"/>
          </ac:spMkLst>
        </pc:spChg>
        <pc:spChg chg="add mod">
          <ac:chgData name="Joseph Pritchard (2100042)" userId="899fa5f2-a8bd-4139-b651-4f3cada40a85" providerId="ADAL" clId="{28687A55-8D2A-4816-82BC-1B9304599AC1}" dt="2022-04-28T12:31:47.878" v="1807" actId="26606"/>
          <ac:spMkLst>
            <pc:docMk/>
            <pc:sldMk cId="3418320437" sldId="264"/>
            <ac:spMk id="10" creationId="{1107A431-55D8-42A9-9F01-C9D798161542}"/>
          </ac:spMkLst>
        </pc:spChg>
        <pc:spChg chg="add">
          <ac:chgData name="Joseph Pritchard (2100042)" userId="899fa5f2-a8bd-4139-b651-4f3cada40a85" providerId="ADAL" clId="{28687A55-8D2A-4816-82BC-1B9304599AC1}" dt="2022-04-28T12:31:47.878" v="1807" actId="26606"/>
          <ac:spMkLst>
            <pc:docMk/>
            <pc:sldMk cId="3418320437" sldId="264"/>
            <ac:spMk id="15" creationId="{B8DD2392-397B-48BF-BEFA-EA1FB881CA85}"/>
          </ac:spMkLst>
        </pc:spChg>
        <pc:picChg chg="add mod ord">
          <ac:chgData name="Joseph Pritchard (2100042)" userId="899fa5f2-a8bd-4139-b651-4f3cada40a85" providerId="ADAL" clId="{28687A55-8D2A-4816-82BC-1B9304599AC1}" dt="2022-04-28T12:31:47.878" v="1807" actId="26606"/>
          <ac:picMkLst>
            <pc:docMk/>
            <pc:sldMk cId="3418320437" sldId="264"/>
            <ac:picMk id="9" creationId="{EEC63A28-2FA8-42FC-9DC0-2EA517F4083F}"/>
          </ac:picMkLst>
        </pc:picChg>
      </pc:sldChg>
      <pc:sldChg chg="addSp delSp modSp new mod setBg">
        <pc:chgData name="Joseph Pritchard (2100042)" userId="899fa5f2-a8bd-4139-b651-4f3cada40a85" providerId="ADAL" clId="{28687A55-8D2A-4816-82BC-1B9304599AC1}" dt="2022-04-28T12:39:45.307" v="2203" actId="26606"/>
        <pc:sldMkLst>
          <pc:docMk/>
          <pc:sldMk cId="2401940107" sldId="265"/>
        </pc:sldMkLst>
        <pc:spChg chg="mod">
          <ac:chgData name="Joseph Pritchard (2100042)" userId="899fa5f2-a8bd-4139-b651-4f3cada40a85" providerId="ADAL" clId="{28687A55-8D2A-4816-82BC-1B9304599AC1}" dt="2022-04-28T12:39:45.307" v="2203" actId="26606"/>
          <ac:spMkLst>
            <pc:docMk/>
            <pc:sldMk cId="2401940107" sldId="265"/>
            <ac:spMk id="2" creationId="{A0797EEF-FB5A-4561-B2DD-55FD57984B00}"/>
          </ac:spMkLst>
        </pc:spChg>
        <pc:spChg chg="del">
          <ac:chgData name="Joseph Pritchard (2100042)" userId="899fa5f2-a8bd-4139-b651-4f3cada40a85" providerId="ADAL" clId="{28687A55-8D2A-4816-82BC-1B9304599AC1}" dt="2022-04-28T12:38:07.621" v="2194" actId="478"/>
          <ac:spMkLst>
            <pc:docMk/>
            <pc:sldMk cId="2401940107" sldId="265"/>
            <ac:spMk id="3" creationId="{BB9211C5-8A0A-4027-80B6-02FBAE6C74D8}"/>
          </ac:spMkLst>
        </pc:spChg>
        <pc:spChg chg="mod ord">
          <ac:chgData name="Joseph Pritchard (2100042)" userId="899fa5f2-a8bd-4139-b651-4f3cada40a85" providerId="ADAL" clId="{28687A55-8D2A-4816-82BC-1B9304599AC1}" dt="2022-04-28T12:39:45.307" v="2203" actId="26606"/>
          <ac:spMkLst>
            <pc:docMk/>
            <pc:sldMk cId="2401940107" sldId="265"/>
            <ac:spMk id="4" creationId="{E3503F8E-D7F0-4396-B4B3-0E9990727B0A}"/>
          </ac:spMkLst>
        </pc:spChg>
        <pc:spChg chg="mod">
          <ac:chgData name="Joseph Pritchard (2100042)" userId="899fa5f2-a8bd-4139-b651-4f3cada40a85" providerId="ADAL" clId="{28687A55-8D2A-4816-82BC-1B9304599AC1}" dt="2022-04-28T12:39:45.307" v="2203" actId="26606"/>
          <ac:spMkLst>
            <pc:docMk/>
            <pc:sldMk cId="2401940107" sldId="265"/>
            <ac:spMk id="5" creationId="{1062EFAD-F5A3-4422-A3C3-053AE9DDD6E6}"/>
          </ac:spMkLst>
        </pc:spChg>
        <pc:spChg chg="mod">
          <ac:chgData name="Joseph Pritchard (2100042)" userId="899fa5f2-a8bd-4139-b651-4f3cada40a85" providerId="ADAL" clId="{28687A55-8D2A-4816-82BC-1B9304599AC1}" dt="2022-04-28T12:39:45.307" v="2203" actId="26606"/>
          <ac:spMkLst>
            <pc:docMk/>
            <pc:sldMk cId="2401940107" sldId="265"/>
            <ac:spMk id="6" creationId="{8586C722-2616-463B-BAAE-137C6C7246A0}"/>
          </ac:spMkLst>
        </pc:spChg>
        <pc:spChg chg="add del mod">
          <ac:chgData name="Joseph Pritchard (2100042)" userId="899fa5f2-a8bd-4139-b651-4f3cada40a85" providerId="ADAL" clId="{28687A55-8D2A-4816-82BC-1B9304599AC1}" dt="2022-04-28T12:39:33.461" v="2201" actId="478"/>
          <ac:spMkLst>
            <pc:docMk/>
            <pc:sldMk cId="2401940107" sldId="265"/>
            <ac:spMk id="9" creationId="{015FF775-6AD8-411E-B8EC-603FCCCF83BF}"/>
          </ac:spMkLst>
        </pc:spChg>
        <pc:spChg chg="add">
          <ac:chgData name="Joseph Pritchard (2100042)" userId="899fa5f2-a8bd-4139-b651-4f3cada40a85" providerId="ADAL" clId="{28687A55-8D2A-4816-82BC-1B9304599AC1}" dt="2022-04-28T12:39:45.307" v="2203" actId="26606"/>
          <ac:spMkLst>
            <pc:docMk/>
            <pc:sldMk cId="2401940107" sldId="265"/>
            <ac:spMk id="15" creationId="{DB691D59-8F51-4DD8-AD41-D568D29B08F8}"/>
          </ac:spMkLst>
        </pc:spChg>
        <pc:spChg chg="add">
          <ac:chgData name="Joseph Pritchard (2100042)" userId="899fa5f2-a8bd-4139-b651-4f3cada40a85" providerId="ADAL" clId="{28687A55-8D2A-4816-82BC-1B9304599AC1}" dt="2022-04-28T12:39:45.307" v="2203" actId="26606"/>
          <ac:spMkLst>
            <pc:docMk/>
            <pc:sldMk cId="2401940107" sldId="265"/>
            <ac:spMk id="17" creationId="{204AEF18-0627-48F3-9B3D-F7E8F050B1D4}"/>
          </ac:spMkLst>
        </pc:spChg>
        <pc:spChg chg="add">
          <ac:chgData name="Joseph Pritchard (2100042)" userId="899fa5f2-a8bd-4139-b651-4f3cada40a85" providerId="ADAL" clId="{28687A55-8D2A-4816-82BC-1B9304599AC1}" dt="2022-04-28T12:39:45.307" v="2203" actId="26606"/>
          <ac:spMkLst>
            <pc:docMk/>
            <pc:sldMk cId="2401940107" sldId="265"/>
            <ac:spMk id="19" creationId="{CEAEE08A-C572-438F-9753-B0D527A515A7}"/>
          </ac:spMkLst>
        </pc:spChg>
        <pc:spChg chg="add">
          <ac:chgData name="Joseph Pritchard (2100042)" userId="899fa5f2-a8bd-4139-b651-4f3cada40a85" providerId="ADAL" clId="{28687A55-8D2A-4816-82BC-1B9304599AC1}" dt="2022-04-28T12:39:45.307" v="2203" actId="26606"/>
          <ac:spMkLst>
            <pc:docMk/>
            <pc:sldMk cId="2401940107" sldId="265"/>
            <ac:spMk id="21" creationId="{DB93146F-62ED-4C59-844C-0935D0FB5031}"/>
          </ac:spMkLst>
        </pc:spChg>
        <pc:spChg chg="add">
          <ac:chgData name="Joseph Pritchard (2100042)" userId="899fa5f2-a8bd-4139-b651-4f3cada40a85" providerId="ADAL" clId="{28687A55-8D2A-4816-82BC-1B9304599AC1}" dt="2022-04-28T12:39:45.307" v="2203" actId="26606"/>
          <ac:spMkLst>
            <pc:docMk/>
            <pc:sldMk cId="2401940107" sldId="265"/>
            <ac:spMk id="23" creationId="{F7207B7B-5C57-458C-BE38-95D2CD7655BB}"/>
          </ac:spMkLst>
        </pc:spChg>
        <pc:spChg chg="add">
          <ac:chgData name="Joseph Pritchard (2100042)" userId="899fa5f2-a8bd-4139-b651-4f3cada40a85" providerId="ADAL" clId="{28687A55-8D2A-4816-82BC-1B9304599AC1}" dt="2022-04-28T12:39:45.307" v="2203" actId="26606"/>
          <ac:spMkLst>
            <pc:docMk/>
            <pc:sldMk cId="2401940107" sldId="265"/>
            <ac:spMk id="25" creationId="{9822E561-F97C-4CBB-A9A6-A6BF6317BC84}"/>
          </ac:spMkLst>
        </pc:spChg>
        <pc:spChg chg="add">
          <ac:chgData name="Joseph Pritchard (2100042)" userId="899fa5f2-a8bd-4139-b651-4f3cada40a85" providerId="ADAL" clId="{28687A55-8D2A-4816-82BC-1B9304599AC1}" dt="2022-04-28T12:39:45.307" v="2203" actId="26606"/>
          <ac:spMkLst>
            <pc:docMk/>
            <pc:sldMk cId="2401940107" sldId="265"/>
            <ac:spMk id="27" creationId="{B01B0E58-A5C8-4CDA-A2E0-35DF94E59857}"/>
          </ac:spMkLst>
        </pc:spChg>
        <pc:picChg chg="add del mod">
          <ac:chgData name="Joseph Pritchard (2100042)" userId="899fa5f2-a8bd-4139-b651-4f3cada40a85" providerId="ADAL" clId="{28687A55-8D2A-4816-82BC-1B9304599AC1}" dt="2022-04-28T12:39:33.461" v="2201" actId="478"/>
          <ac:picMkLst>
            <pc:docMk/>
            <pc:sldMk cId="2401940107" sldId="265"/>
            <ac:picMk id="8" creationId="{4F1170CF-6ADC-4F1C-8857-A69D8E1E0BC2}"/>
          </ac:picMkLst>
        </pc:picChg>
        <pc:picChg chg="add mod ord">
          <ac:chgData name="Joseph Pritchard (2100042)" userId="899fa5f2-a8bd-4139-b651-4f3cada40a85" providerId="ADAL" clId="{28687A55-8D2A-4816-82BC-1B9304599AC1}" dt="2022-04-28T12:39:45.307" v="2203" actId="26606"/>
          <ac:picMkLst>
            <pc:docMk/>
            <pc:sldMk cId="2401940107" sldId="265"/>
            <ac:picMk id="10" creationId="{CF7FD467-5CD0-4793-833C-51EC8DE920A5}"/>
          </ac:picMkLst>
        </pc:picChg>
      </pc:sldChg>
      <pc:sldChg chg="modSp new del mod">
        <pc:chgData name="Joseph Pritchard (2100042)" userId="899fa5f2-a8bd-4139-b651-4f3cada40a85" providerId="ADAL" clId="{28687A55-8D2A-4816-82BC-1B9304599AC1}" dt="2022-04-28T12:41:28.763" v="2248" actId="47"/>
        <pc:sldMkLst>
          <pc:docMk/>
          <pc:sldMk cId="3119032310" sldId="266"/>
        </pc:sldMkLst>
        <pc:spChg chg="mod">
          <ac:chgData name="Joseph Pritchard (2100042)" userId="899fa5f2-a8bd-4139-b651-4f3cada40a85" providerId="ADAL" clId="{28687A55-8D2A-4816-82BC-1B9304599AC1}" dt="2022-04-28T12:40:09.603" v="2247" actId="20577"/>
          <ac:spMkLst>
            <pc:docMk/>
            <pc:sldMk cId="3119032310" sldId="266"/>
            <ac:spMk id="2" creationId="{1DC6BA18-EBE9-47AD-ABD1-297E875A006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89FDD-1F42-47C3-8FC3-E7F3CEE1BCAC}" type="datetimeFigureOut">
              <a:rPr lang="en-GB" smtClean="0"/>
              <a:t>28/04/2022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AF9290-CD0B-4315-99DD-EEC192C9D766}" type="slidenum">
              <a:rPr lang="en-GB" smtClean="0"/>
              <a:t>‹#›</a:t>
            </a:fld>
            <a:endParaRPr lang="en-GB"/>
          </a:p>
        </p:txBody>
      </p:sp>
    </p:spTree>
    <p:extLst>
      <p:ext uri="{BB962C8B-B14F-4D97-AF65-F5344CB8AC3E}">
        <p14:creationId xmlns:p14="http://schemas.microsoft.com/office/powerpoint/2010/main" val="2348735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684DE327-C2B3-433A-862D-CCC86B5B9315}" type="datetime1">
              <a:rPr lang="en-US" smtClean="0"/>
              <a:t>4/28/2022</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3750034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CE62E8-857B-4532-94B3-B54C5D220917}" type="datetime1">
              <a:rPr lang="en-US" smtClean="0"/>
              <a:t>4/28/2022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544608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91D65EDC-D096-421B-A957-2EE8BAEDA0EE}" type="datetime1">
              <a:rPr lang="en-US" smtClean="0"/>
              <a:t>4/28/2022</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3821410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9FF45A-E9F5-413C-96CF-A05D5009277F}" type="datetime1">
              <a:rPr lang="en-US" smtClean="0"/>
              <a:t>4/28/2022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643506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7CCF1E-B191-47B8-BECA-70E4BCF1D7D4}" type="datetime1">
              <a:rPr lang="en-US" smtClean="0"/>
              <a:t>4/28/2022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052383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40DDC2-8F00-4944-A4B6-D219222910C4}" type="datetime1">
              <a:rPr lang="en-US" smtClean="0"/>
              <a:t>4/28/2022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10551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5F2598-0E8F-449A-B6A4-007B3830D073}" type="datetime1">
              <a:rPr lang="en-US" smtClean="0"/>
              <a:t>4/28/2022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062344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A2CF47B6-9269-438B-A739-884D4952E6E1}" type="datetime1">
              <a:rPr lang="en-US" smtClean="0"/>
              <a:t>4/28/2022</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4174894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AB4958-8A30-4D6C-9FB3-61474C3B6C0F}" type="datetime1">
              <a:rPr lang="en-US" smtClean="0"/>
              <a:t>4/28/2022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144672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6337AF-18EC-46E7-AE35-8FE659F455E8}" type="datetime1">
              <a:rPr lang="en-US" smtClean="0"/>
              <a:t>4/28/2022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65445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AB2B53C0-342F-446C-B9AF-D1CC004B2EFD}" type="datetime1">
              <a:rPr lang="en-US" smtClean="0"/>
              <a:t>4/28/2022</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3269762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F2733ECA-BE0F-4CA2-8AFD-FB05F6171114}" type="datetime1">
              <a:rPr lang="en-US" smtClean="0"/>
              <a:t>4/28/2022</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1CF2D47E-0AF1-4C27-801F-64E3E5BF7F72}" type="slidenum">
              <a:rPr lang="en-US" smtClean="0"/>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2931906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hdr="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simple.wikipedia.org/wiki/Animation#/media/File:Animhorse.gif" TargetMode="External"/><Relationship Id="rId2" Type="http://schemas.openxmlformats.org/officeDocument/2006/relationships/hyperlink" Target="https://simple.wikipedia.org/wiki/Animation" TargetMode="External"/><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hyperlink" Target="https://pixabay.com/en/dance-people-violet-dancing-party-295249/" TargetMode="Externa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hyperlink" Target="https://www.peoplemattersglobal.com/article/techhr17/leveraging-design-thinking-for-enhancing-employee-engagement-15993"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A0A2B863-6B6E-EC16-D71E-1CC356D48EF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116"/>
          <a:stretch/>
        </p:blipFill>
        <p:spPr>
          <a:xfrm>
            <a:off x="-3132538" y="0"/>
            <a:ext cx="15324538" cy="6869455"/>
          </a:xfrm>
          <a:prstGeom prst="rect">
            <a:avLst/>
          </a:prstGeom>
        </p:spPr>
      </p:pic>
      <p:sp>
        <p:nvSpPr>
          <p:cNvPr id="2" name="Title 1">
            <a:extLst>
              <a:ext uri="{FF2B5EF4-FFF2-40B4-BE49-F238E27FC236}">
                <a16:creationId xmlns:a16="http://schemas.microsoft.com/office/drawing/2014/main" id="{477A6E83-99E0-49A7-8001-DBB2AA922C3F}"/>
              </a:ext>
            </a:extLst>
          </p:cNvPr>
          <p:cNvSpPr>
            <a:spLocks noGrp="1"/>
          </p:cNvSpPr>
          <p:nvPr>
            <p:ph type="ctrTitle"/>
          </p:nvPr>
        </p:nvSpPr>
        <p:spPr>
          <a:xfrm>
            <a:off x="685801" y="425574"/>
            <a:ext cx="10706099" cy="905786"/>
          </a:xfrm>
        </p:spPr>
        <p:txBody>
          <a:bodyPr anchor="b">
            <a:normAutofit/>
          </a:bodyPr>
          <a:lstStyle/>
          <a:p>
            <a:r>
              <a:rPr lang="en-GB" sz="4000" dirty="0">
                <a:solidFill>
                  <a:schemeClr val="bg1"/>
                </a:solidFill>
              </a:rPr>
              <a:t>Intro To Character Animation 2022</a:t>
            </a:r>
          </a:p>
        </p:txBody>
      </p:sp>
      <p:sp>
        <p:nvSpPr>
          <p:cNvPr id="3" name="Subtitle 2">
            <a:extLst>
              <a:ext uri="{FF2B5EF4-FFF2-40B4-BE49-F238E27FC236}">
                <a16:creationId xmlns:a16="http://schemas.microsoft.com/office/drawing/2014/main" id="{34FF03ED-6193-4C69-AB85-61C6AEAE106E}"/>
              </a:ext>
            </a:extLst>
          </p:cNvPr>
          <p:cNvSpPr>
            <a:spLocks noGrp="1"/>
          </p:cNvSpPr>
          <p:nvPr>
            <p:ph type="subTitle" idx="1"/>
          </p:nvPr>
        </p:nvSpPr>
        <p:spPr>
          <a:xfrm>
            <a:off x="685799" y="1573763"/>
            <a:ext cx="3408771" cy="1017038"/>
          </a:xfrm>
        </p:spPr>
        <p:txBody>
          <a:bodyPr anchor="t">
            <a:normAutofit/>
          </a:bodyPr>
          <a:lstStyle/>
          <a:p>
            <a:r>
              <a:rPr lang="en-GB" dirty="0">
                <a:solidFill>
                  <a:srgbClr val="FFFFFF"/>
                </a:solidFill>
              </a:rPr>
              <a:t>Name-Joseph Pritchard </a:t>
            </a:r>
          </a:p>
          <a:p>
            <a:r>
              <a:rPr lang="en-GB" dirty="0">
                <a:solidFill>
                  <a:srgbClr val="FFFFFF"/>
                </a:solidFill>
              </a:rPr>
              <a:t>Student number-2100042</a:t>
            </a:r>
          </a:p>
        </p:txBody>
      </p:sp>
    </p:spTree>
    <p:extLst>
      <p:ext uri="{BB962C8B-B14F-4D97-AF65-F5344CB8AC3E}">
        <p14:creationId xmlns:p14="http://schemas.microsoft.com/office/powerpoint/2010/main" val="2908419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0">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2">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9882B-E813-485A-A016-6DFD8C2CD91F}"/>
              </a:ext>
            </a:extLst>
          </p:cNvPr>
          <p:cNvSpPr>
            <a:spLocks noGrp="1"/>
          </p:cNvSpPr>
          <p:nvPr>
            <p:ph type="title"/>
          </p:nvPr>
        </p:nvSpPr>
        <p:spPr>
          <a:xfrm>
            <a:off x="959157" y="1113764"/>
            <a:ext cx="3269749" cy="4624327"/>
          </a:xfrm>
        </p:spPr>
        <p:txBody>
          <a:bodyPr anchor="ctr">
            <a:normAutofit/>
          </a:bodyPr>
          <a:lstStyle/>
          <a:p>
            <a:r>
              <a:rPr lang="en-GB" sz="3200" b="0" i="0">
                <a:solidFill>
                  <a:srgbClr val="FFFFFF"/>
                </a:solidFill>
                <a:effectLst/>
                <a:latin typeface="Arial" panose="020B0604020202020204" pitchFamily="34" charset="0"/>
              </a:rPr>
              <a:t>TASK DESCRIPTION </a:t>
            </a:r>
            <a:endParaRPr lang="en-GB" sz="3200">
              <a:solidFill>
                <a:srgbClr val="FFFFFF"/>
              </a:solidFill>
            </a:endParaRPr>
          </a:p>
        </p:txBody>
      </p:sp>
      <p:sp>
        <p:nvSpPr>
          <p:cNvPr id="3" name="Content Placeholder 2">
            <a:extLst>
              <a:ext uri="{FF2B5EF4-FFF2-40B4-BE49-F238E27FC236}">
                <a16:creationId xmlns:a16="http://schemas.microsoft.com/office/drawing/2014/main" id="{AF806A5B-15D3-4C30-A433-19424DD17C55}"/>
              </a:ext>
            </a:extLst>
          </p:cNvPr>
          <p:cNvSpPr>
            <a:spLocks noGrp="1"/>
          </p:cNvSpPr>
          <p:nvPr>
            <p:ph idx="1"/>
          </p:nvPr>
        </p:nvSpPr>
        <p:spPr>
          <a:xfrm>
            <a:off x="5155905" y="1113764"/>
            <a:ext cx="6108179" cy="4624327"/>
          </a:xfrm>
        </p:spPr>
        <p:txBody>
          <a:bodyPr anchor="ctr">
            <a:normAutofit/>
          </a:bodyPr>
          <a:lstStyle/>
          <a:p>
            <a:pPr marL="0" indent="0">
              <a:buNone/>
            </a:pPr>
            <a:r>
              <a:rPr lang="en-GB" dirty="0"/>
              <a:t>In this module we have to learn about applying the principles and techniques of animating and get a growing  appreciation  of  what  is  needed  in animating.  We will learn how to animate using maya and </a:t>
            </a:r>
            <a:r>
              <a:rPr lang="en-GB"/>
              <a:t>also using a </a:t>
            </a:r>
            <a:r>
              <a:rPr lang="en-GB" dirty="0"/>
              <a:t>verity of </a:t>
            </a:r>
            <a:r>
              <a:rPr lang="en-GB"/>
              <a:t>different rigs.</a:t>
            </a:r>
            <a:endParaRPr lang="en-GB" dirty="0"/>
          </a:p>
        </p:txBody>
      </p:sp>
      <p:sp>
        <p:nvSpPr>
          <p:cNvPr id="4" name="Date Placeholder 3">
            <a:extLst>
              <a:ext uri="{FF2B5EF4-FFF2-40B4-BE49-F238E27FC236}">
                <a16:creationId xmlns:a16="http://schemas.microsoft.com/office/drawing/2014/main" id="{3B6A95C1-3255-4E5D-BA5F-3834FD676166}"/>
              </a:ext>
            </a:extLst>
          </p:cNvPr>
          <p:cNvSpPr>
            <a:spLocks noGrp="1"/>
          </p:cNvSpPr>
          <p:nvPr>
            <p:ph type="dt" sz="half" idx="10"/>
          </p:nvPr>
        </p:nvSpPr>
        <p:spPr>
          <a:xfrm>
            <a:off x="959157" y="6425344"/>
            <a:ext cx="2476347" cy="365125"/>
          </a:xfrm>
        </p:spPr>
        <p:txBody>
          <a:bodyPr>
            <a:normAutofit/>
          </a:bodyPr>
          <a:lstStyle/>
          <a:p>
            <a:pPr algn="l">
              <a:spcAft>
                <a:spcPts val="600"/>
              </a:spcAft>
            </a:pPr>
            <a:fld id="{2FAF19FD-0961-4E2E-920F-31D48E37C3C9}" type="datetime1">
              <a:rPr lang="en-US">
                <a:solidFill>
                  <a:schemeClr val="tx1">
                    <a:lumMod val="75000"/>
                    <a:lumOff val="25000"/>
                  </a:schemeClr>
                </a:solidFill>
              </a:rPr>
              <a:pPr algn="l">
                <a:spcAft>
                  <a:spcPts val="600"/>
                </a:spcAft>
              </a:pPr>
              <a:t>4/28/2022</a:t>
            </a:fld>
            <a:endParaRPr lang="en-US">
              <a:solidFill>
                <a:schemeClr val="tx1">
                  <a:lumMod val="75000"/>
                  <a:lumOff val="25000"/>
                </a:schemeClr>
              </a:solidFill>
            </a:endParaRPr>
          </a:p>
        </p:txBody>
      </p:sp>
      <p:sp>
        <p:nvSpPr>
          <p:cNvPr id="5" name="Footer Placeholder 4">
            <a:extLst>
              <a:ext uri="{FF2B5EF4-FFF2-40B4-BE49-F238E27FC236}">
                <a16:creationId xmlns:a16="http://schemas.microsoft.com/office/drawing/2014/main" id="{94A271F6-D41D-4A1F-BC13-BFAA42334BC6}"/>
              </a:ext>
            </a:extLst>
          </p:cNvPr>
          <p:cNvSpPr>
            <a:spLocks noGrp="1"/>
          </p:cNvSpPr>
          <p:nvPr>
            <p:ph type="ftr" sz="quarter" idx="11"/>
          </p:nvPr>
        </p:nvSpPr>
        <p:spPr>
          <a:xfrm>
            <a:off x="5155905" y="6421018"/>
            <a:ext cx="4884022" cy="365125"/>
          </a:xfrm>
        </p:spPr>
        <p:txBody>
          <a:bodyPr>
            <a:normAutofit/>
          </a:bodyPr>
          <a:lstStyle/>
          <a:p>
            <a:endParaRPr lang="en-US">
              <a:solidFill>
                <a:schemeClr val="tx1">
                  <a:lumMod val="75000"/>
                  <a:lumOff val="25000"/>
                </a:schemeClr>
              </a:solidFill>
            </a:endParaRPr>
          </a:p>
        </p:txBody>
      </p:sp>
      <p:sp>
        <p:nvSpPr>
          <p:cNvPr id="6" name="Slide Number Placeholder 5">
            <a:extLst>
              <a:ext uri="{FF2B5EF4-FFF2-40B4-BE49-F238E27FC236}">
                <a16:creationId xmlns:a16="http://schemas.microsoft.com/office/drawing/2014/main" id="{CA357834-21B0-4D0F-9A87-D458E238A848}"/>
              </a:ext>
            </a:extLst>
          </p:cNvPr>
          <p:cNvSpPr>
            <a:spLocks noGrp="1"/>
          </p:cNvSpPr>
          <p:nvPr>
            <p:ph type="sldNum" sz="quarter" idx="12"/>
          </p:nvPr>
        </p:nvSpPr>
        <p:spPr>
          <a:xfrm>
            <a:off x="10558300" y="6425344"/>
            <a:ext cx="1052508" cy="365125"/>
          </a:xfrm>
        </p:spPr>
        <p:txBody>
          <a:bodyPr>
            <a:normAutofit/>
          </a:bodyPr>
          <a:lstStyle/>
          <a:p>
            <a:pPr>
              <a:spcAft>
                <a:spcPts val="600"/>
              </a:spcAft>
            </a:pPr>
            <a:fld id="{1CF2D47E-0AF1-4C27-801F-64E3E5BF7F72}" type="slidenum">
              <a:rPr lang="en-US">
                <a:solidFill>
                  <a:schemeClr val="tx1">
                    <a:lumMod val="75000"/>
                    <a:lumOff val="25000"/>
                  </a:schemeClr>
                </a:solidFill>
              </a:rPr>
              <a:pPr>
                <a:spcAft>
                  <a:spcPts val="600"/>
                </a:spcAft>
              </a:pPr>
              <a:t>2</a:t>
            </a:fld>
            <a:endParaRPr lang="en-US">
              <a:solidFill>
                <a:schemeClr val="tx1">
                  <a:lumMod val="75000"/>
                  <a:lumOff val="25000"/>
                </a:schemeClr>
              </a:solidFill>
            </a:endParaRPr>
          </a:p>
        </p:txBody>
      </p:sp>
    </p:spTree>
    <p:extLst>
      <p:ext uri="{BB962C8B-B14F-4D97-AF65-F5344CB8AC3E}">
        <p14:creationId xmlns:p14="http://schemas.microsoft.com/office/powerpoint/2010/main" val="1791903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7024-A62A-46B8-BC51-C4116A5DA9E5}"/>
              </a:ext>
            </a:extLst>
          </p:cNvPr>
          <p:cNvSpPr>
            <a:spLocks noGrp="1"/>
          </p:cNvSpPr>
          <p:nvPr>
            <p:ph type="title"/>
          </p:nvPr>
        </p:nvSpPr>
        <p:spPr>
          <a:xfrm>
            <a:off x="1024128" y="585216"/>
            <a:ext cx="5902061" cy="1069964"/>
          </a:xfrm>
        </p:spPr>
        <p:txBody>
          <a:bodyPr>
            <a:normAutofit/>
          </a:bodyPr>
          <a:lstStyle/>
          <a:p>
            <a:r>
              <a:rPr lang="en-GB" dirty="0"/>
              <a:t>What is animation</a:t>
            </a:r>
          </a:p>
        </p:txBody>
      </p:sp>
      <p:sp>
        <p:nvSpPr>
          <p:cNvPr id="3" name="Content Placeholder 2">
            <a:extLst>
              <a:ext uri="{FF2B5EF4-FFF2-40B4-BE49-F238E27FC236}">
                <a16:creationId xmlns:a16="http://schemas.microsoft.com/office/drawing/2014/main" id="{F6D11B19-F399-4E62-964D-AAC71FB09AA1}"/>
              </a:ext>
            </a:extLst>
          </p:cNvPr>
          <p:cNvSpPr>
            <a:spLocks noGrp="1"/>
          </p:cNvSpPr>
          <p:nvPr>
            <p:ph idx="1"/>
          </p:nvPr>
        </p:nvSpPr>
        <p:spPr>
          <a:xfrm>
            <a:off x="1024127" y="2192618"/>
            <a:ext cx="5902061" cy="4415246"/>
          </a:xfrm>
        </p:spPr>
        <p:txBody>
          <a:bodyPr>
            <a:normAutofit/>
          </a:bodyPr>
          <a:lstStyle/>
          <a:p>
            <a:r>
              <a:rPr lang="en-GB" sz="2000" dirty="0"/>
              <a:t>By Definition animation is ‘A way of making a movie from many still images. The images are put together one after another, and then played at a fast speed to give the illusion of movement’ This description is very simple and gives a good idea on what animation is but we know there is more to it than just putting pictures together and then played fast. </a:t>
            </a:r>
          </a:p>
          <a:p>
            <a:r>
              <a:rPr lang="en-GB" sz="2000" dirty="0"/>
              <a:t>We use animation to tell story's where the emotion is not just seen but felt and to do this we use facial expressions, noise and movement. All of these things together make something amazing and have endless potentials. </a:t>
            </a:r>
          </a:p>
        </p:txBody>
      </p:sp>
      <p:sp>
        <p:nvSpPr>
          <p:cNvPr id="4" name="Date Placeholder 3">
            <a:extLst>
              <a:ext uri="{FF2B5EF4-FFF2-40B4-BE49-F238E27FC236}">
                <a16:creationId xmlns:a16="http://schemas.microsoft.com/office/drawing/2014/main" id="{31A66333-7F53-499F-91E5-0AB7C0284659}"/>
              </a:ext>
            </a:extLst>
          </p:cNvPr>
          <p:cNvSpPr>
            <a:spLocks noGrp="1"/>
          </p:cNvSpPr>
          <p:nvPr>
            <p:ph type="dt" sz="half" idx="10"/>
          </p:nvPr>
        </p:nvSpPr>
        <p:spPr/>
        <p:txBody>
          <a:bodyPr>
            <a:normAutofit/>
          </a:bodyPr>
          <a:lstStyle/>
          <a:p>
            <a:pPr>
              <a:spcAft>
                <a:spcPts val="600"/>
              </a:spcAft>
            </a:pPr>
            <a:fld id="{DA5DB873-4CF7-4AFE-B6D1-3B1028FC33B7}" type="datetime1">
              <a:rPr lang="en-US" smtClean="0"/>
              <a:pPr>
                <a:spcAft>
                  <a:spcPts val="600"/>
                </a:spcAft>
              </a:pPr>
              <a:t>4/28/2022</a:t>
            </a:fld>
            <a:endParaRPr lang="en-US"/>
          </a:p>
        </p:txBody>
      </p:sp>
      <p:sp>
        <p:nvSpPr>
          <p:cNvPr id="5" name="Footer Placeholder 4">
            <a:extLst>
              <a:ext uri="{FF2B5EF4-FFF2-40B4-BE49-F238E27FC236}">
                <a16:creationId xmlns:a16="http://schemas.microsoft.com/office/drawing/2014/main" id="{CA2C22B6-36C3-4B8D-B964-D434BA70756F}"/>
              </a:ext>
            </a:extLst>
          </p:cNvPr>
          <p:cNvSpPr>
            <a:spLocks noGrp="1"/>
          </p:cNvSpPr>
          <p:nvPr>
            <p:ph type="ftr" sz="quarter" idx="11"/>
          </p:nvPr>
        </p:nvSpPr>
        <p:spPr>
          <a:xfrm>
            <a:off x="9106672" y="6470704"/>
            <a:ext cx="1730661" cy="274320"/>
          </a:xfrm>
        </p:spPr>
        <p:txBody>
          <a:bodyPr>
            <a:normAutofit fontScale="25000" lnSpcReduction="20000"/>
          </a:bodyPr>
          <a:lstStyle/>
          <a:p>
            <a:pPr>
              <a:lnSpc>
                <a:spcPct val="90000"/>
              </a:lnSpc>
              <a:spcAft>
                <a:spcPts val="600"/>
              </a:spcAft>
            </a:pPr>
            <a:r>
              <a:rPr lang="en-US" sz="2800" dirty="0">
                <a:hlinkClick r:id="rId2"/>
              </a:rPr>
              <a:t>https://simple.wikipedia.org/wiki/Animation</a:t>
            </a:r>
            <a:endParaRPr lang="en-US" sz="2800" dirty="0"/>
          </a:p>
          <a:p>
            <a:pPr>
              <a:lnSpc>
                <a:spcPct val="90000"/>
              </a:lnSpc>
              <a:spcAft>
                <a:spcPts val="600"/>
              </a:spcAft>
            </a:pPr>
            <a:r>
              <a:rPr lang="en-US" sz="2800" dirty="0">
                <a:hlinkClick r:id="rId3"/>
              </a:rPr>
              <a:t>https://simple.wikipedia.org/wiki/Animation#/media/File:Animhorse.gif</a:t>
            </a:r>
            <a:endParaRPr lang="en-US" sz="2800" dirty="0"/>
          </a:p>
          <a:p>
            <a:pPr>
              <a:lnSpc>
                <a:spcPct val="90000"/>
              </a:lnSpc>
              <a:spcAft>
                <a:spcPts val="600"/>
              </a:spcAft>
            </a:pPr>
            <a:endParaRPr lang="en-US" sz="700" dirty="0"/>
          </a:p>
          <a:p>
            <a:pPr>
              <a:lnSpc>
                <a:spcPct val="90000"/>
              </a:lnSpc>
              <a:spcAft>
                <a:spcPts val="600"/>
              </a:spcAft>
            </a:pPr>
            <a:endParaRPr lang="en-US" sz="700" dirty="0"/>
          </a:p>
        </p:txBody>
      </p:sp>
      <p:sp>
        <p:nvSpPr>
          <p:cNvPr id="6" name="Slide Number Placeholder 5">
            <a:extLst>
              <a:ext uri="{FF2B5EF4-FFF2-40B4-BE49-F238E27FC236}">
                <a16:creationId xmlns:a16="http://schemas.microsoft.com/office/drawing/2014/main" id="{18B5AA83-D97D-4BF6-AA1B-CD9445231B34}"/>
              </a:ext>
            </a:extLst>
          </p:cNvPr>
          <p:cNvSpPr>
            <a:spLocks noGrp="1"/>
          </p:cNvSpPr>
          <p:nvPr>
            <p:ph type="sldNum" sz="quarter" idx="12"/>
          </p:nvPr>
        </p:nvSpPr>
        <p:spPr/>
        <p:txBody>
          <a:bodyPr>
            <a:normAutofit/>
          </a:bodyPr>
          <a:lstStyle/>
          <a:p>
            <a:pPr>
              <a:spcAft>
                <a:spcPts val="600"/>
              </a:spcAft>
            </a:pPr>
            <a:fld id="{1CF2D47E-0AF1-4C27-801F-64E3E5BF7F72}" type="slidenum">
              <a:rPr lang="en-US" smtClean="0"/>
              <a:pPr>
                <a:spcAft>
                  <a:spcPts val="600"/>
                </a:spcAft>
              </a:pPr>
              <a:t>3</a:t>
            </a:fld>
            <a:endParaRPr lang="en-US"/>
          </a:p>
        </p:txBody>
      </p:sp>
      <p:pic>
        <p:nvPicPr>
          <p:cNvPr id="9" name="Picture 8" descr="A picture containing table&#10;&#10;Description automatically generated">
            <a:extLst>
              <a:ext uri="{FF2B5EF4-FFF2-40B4-BE49-F238E27FC236}">
                <a16:creationId xmlns:a16="http://schemas.microsoft.com/office/drawing/2014/main" id="{C6DD75DA-039A-4E80-808C-543A9A940D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98566" y="2359022"/>
            <a:ext cx="3999654" cy="2996483"/>
          </a:xfrm>
          <a:prstGeom prst="rect">
            <a:avLst/>
          </a:prstGeom>
        </p:spPr>
      </p:pic>
    </p:spTree>
    <p:extLst>
      <p:ext uri="{BB962C8B-B14F-4D97-AF65-F5344CB8AC3E}">
        <p14:creationId xmlns:p14="http://schemas.microsoft.com/office/powerpoint/2010/main" val="3946220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F7207B7B-5C57-458C-BE38-95D2CD765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7703"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5" y="0"/>
            <a:ext cx="4654295"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0797EEF-FB5A-4561-B2DD-55FD57984B00}"/>
              </a:ext>
            </a:extLst>
          </p:cNvPr>
          <p:cNvSpPr>
            <a:spLocks noGrp="1"/>
          </p:cNvSpPr>
          <p:nvPr>
            <p:ph type="title"/>
          </p:nvPr>
        </p:nvSpPr>
        <p:spPr>
          <a:xfrm>
            <a:off x="8109235" y="863695"/>
            <a:ext cx="3511233" cy="3779995"/>
          </a:xfrm>
        </p:spPr>
        <p:txBody>
          <a:bodyPr vert="horz" lIns="91440" tIns="45720" rIns="91440" bIns="45720" rtlCol="0" anchor="ctr">
            <a:normAutofit/>
          </a:bodyPr>
          <a:lstStyle/>
          <a:p>
            <a:r>
              <a:rPr lang="en-US" sz="3600">
                <a:solidFill>
                  <a:schemeClr val="tx1"/>
                </a:solidFill>
              </a:rPr>
              <a:t>Different principles of animation</a:t>
            </a:r>
          </a:p>
        </p:txBody>
      </p:sp>
      <p:sp>
        <p:nvSpPr>
          <p:cNvPr id="27" name="Rectangle 26">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0" name="Picture 9">
            <a:extLst>
              <a:ext uri="{FF2B5EF4-FFF2-40B4-BE49-F238E27FC236}">
                <a16:creationId xmlns:a16="http://schemas.microsoft.com/office/drawing/2014/main" id="{CF7FD467-5CD0-4793-833C-51EC8DE920A5}"/>
              </a:ext>
            </a:extLst>
          </p:cNvPr>
          <p:cNvPicPr>
            <a:picLocks noChangeAspect="1"/>
          </p:cNvPicPr>
          <p:nvPr/>
        </p:nvPicPr>
        <p:blipFill>
          <a:blip r:embed="rId2"/>
          <a:stretch>
            <a:fillRect/>
          </a:stretch>
        </p:blipFill>
        <p:spPr>
          <a:xfrm>
            <a:off x="643465" y="1093761"/>
            <a:ext cx="6253164" cy="4689873"/>
          </a:xfrm>
          <a:prstGeom prst="rect">
            <a:avLst/>
          </a:prstGeom>
        </p:spPr>
      </p:pic>
      <p:sp>
        <p:nvSpPr>
          <p:cNvPr id="5" name="Footer Placeholder 4">
            <a:extLst>
              <a:ext uri="{FF2B5EF4-FFF2-40B4-BE49-F238E27FC236}">
                <a16:creationId xmlns:a16="http://schemas.microsoft.com/office/drawing/2014/main" id="{1062EFAD-F5A3-4422-A3C3-053AE9DDD6E6}"/>
              </a:ext>
            </a:extLst>
          </p:cNvPr>
          <p:cNvSpPr>
            <a:spLocks noGrp="1"/>
          </p:cNvSpPr>
          <p:nvPr>
            <p:ph type="ftr" sz="quarter" idx="11"/>
          </p:nvPr>
        </p:nvSpPr>
        <p:spPr>
          <a:xfrm>
            <a:off x="609600" y="6400800"/>
            <a:ext cx="5486400" cy="365125"/>
          </a:xfrm>
        </p:spPr>
        <p:txBody>
          <a:bodyPr vert="horz" lIns="91440" tIns="45720" rIns="91440" bIns="45720" rtlCol="0" anchor="ctr">
            <a:normAutofit/>
          </a:bodyPr>
          <a:lstStyle/>
          <a:p>
            <a:pPr defTabSz="914400"/>
            <a:endParaRPr lang="en-US" kern="1200" cap="all">
              <a:solidFill>
                <a:schemeClr val="bg1">
                  <a:lumMod val="85000"/>
                  <a:lumOff val="15000"/>
                </a:schemeClr>
              </a:solidFill>
              <a:latin typeface="+mn-lt"/>
              <a:ea typeface="+mn-ea"/>
              <a:cs typeface="+mn-cs"/>
            </a:endParaRPr>
          </a:p>
        </p:txBody>
      </p:sp>
      <p:sp>
        <p:nvSpPr>
          <p:cNvPr id="4" name="Date Placeholder 3">
            <a:extLst>
              <a:ext uri="{FF2B5EF4-FFF2-40B4-BE49-F238E27FC236}">
                <a16:creationId xmlns:a16="http://schemas.microsoft.com/office/drawing/2014/main" id="{E3503F8E-D7F0-4396-B4B3-0E9990727B0A}"/>
              </a:ext>
            </a:extLst>
          </p:cNvPr>
          <p:cNvSpPr>
            <a:spLocks noGrp="1"/>
          </p:cNvSpPr>
          <p:nvPr>
            <p:ph type="dt" sz="half" idx="10"/>
          </p:nvPr>
        </p:nvSpPr>
        <p:spPr>
          <a:xfrm>
            <a:off x="8109235" y="6400800"/>
            <a:ext cx="2560320" cy="365125"/>
          </a:xfrm>
        </p:spPr>
        <p:txBody>
          <a:bodyPr vert="horz" lIns="91440" tIns="45720" rIns="91440" bIns="45720" rtlCol="0" anchor="ctr">
            <a:normAutofit/>
          </a:bodyPr>
          <a:lstStyle/>
          <a:p>
            <a:pPr algn="l" defTabSz="914400">
              <a:spcAft>
                <a:spcPts val="600"/>
              </a:spcAft>
            </a:pPr>
            <a:fld id="{D4CE62E8-857B-4532-94B3-B54C5D220917}" type="datetime1">
              <a:rPr lang="en-US">
                <a:solidFill>
                  <a:schemeClr val="tx1"/>
                </a:solidFill>
              </a:rPr>
              <a:pPr algn="l" defTabSz="914400">
                <a:spcAft>
                  <a:spcPts val="600"/>
                </a:spcAft>
              </a:pPr>
              <a:t>4/28/2022</a:t>
            </a:fld>
            <a:endParaRPr lang="en-US">
              <a:solidFill>
                <a:schemeClr val="tx1"/>
              </a:solidFill>
            </a:endParaRPr>
          </a:p>
        </p:txBody>
      </p:sp>
      <p:sp>
        <p:nvSpPr>
          <p:cNvPr id="6" name="Slide Number Placeholder 5">
            <a:extLst>
              <a:ext uri="{FF2B5EF4-FFF2-40B4-BE49-F238E27FC236}">
                <a16:creationId xmlns:a16="http://schemas.microsoft.com/office/drawing/2014/main" id="{8586C722-2616-463B-BAAE-137C6C7246A0}"/>
              </a:ext>
            </a:extLst>
          </p:cNvPr>
          <p:cNvSpPr>
            <a:spLocks noGrp="1"/>
          </p:cNvSpPr>
          <p:nvPr>
            <p:ph type="sldNum" sz="quarter" idx="12"/>
          </p:nvPr>
        </p:nvSpPr>
        <p:spPr>
          <a:xfrm>
            <a:off x="10786106" y="6400800"/>
            <a:ext cx="1016440" cy="365125"/>
          </a:xfrm>
        </p:spPr>
        <p:txBody>
          <a:bodyPr vert="horz" lIns="91440" tIns="45720" rIns="91440" bIns="45720" rtlCol="0" anchor="ctr">
            <a:normAutofit/>
          </a:bodyPr>
          <a:lstStyle/>
          <a:p>
            <a:pPr defTabSz="914400">
              <a:spcAft>
                <a:spcPts val="600"/>
              </a:spcAft>
            </a:pPr>
            <a:fld id="{1CF2D47E-0AF1-4C27-801F-64E3E5BF7F72}" type="slidenum">
              <a:rPr lang="en-US">
                <a:solidFill>
                  <a:schemeClr val="tx1"/>
                </a:solidFill>
              </a:rPr>
              <a:pPr defTabSz="914400">
                <a:spcAft>
                  <a:spcPts val="600"/>
                </a:spcAft>
              </a:pPr>
              <a:t>4</a:t>
            </a:fld>
            <a:endParaRPr lang="en-US">
              <a:solidFill>
                <a:schemeClr val="tx1"/>
              </a:solidFill>
            </a:endParaRPr>
          </a:p>
        </p:txBody>
      </p:sp>
    </p:spTree>
    <p:extLst>
      <p:ext uri="{BB962C8B-B14F-4D97-AF65-F5344CB8AC3E}">
        <p14:creationId xmlns:p14="http://schemas.microsoft.com/office/powerpoint/2010/main" val="2401940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706E-8186-4FE7-BEF5-33821CDC43FE}"/>
              </a:ext>
            </a:extLst>
          </p:cNvPr>
          <p:cNvSpPr>
            <a:spLocks noGrp="1"/>
          </p:cNvSpPr>
          <p:nvPr>
            <p:ph type="title"/>
          </p:nvPr>
        </p:nvSpPr>
        <p:spPr/>
        <p:txBody>
          <a:bodyPr/>
          <a:lstStyle/>
          <a:p>
            <a:r>
              <a:rPr lang="en-GB" dirty="0"/>
              <a:t>Podium goon</a:t>
            </a:r>
          </a:p>
        </p:txBody>
      </p:sp>
      <p:sp>
        <p:nvSpPr>
          <p:cNvPr id="3" name="Text Placeholder 2">
            <a:extLst>
              <a:ext uri="{FF2B5EF4-FFF2-40B4-BE49-F238E27FC236}">
                <a16:creationId xmlns:a16="http://schemas.microsoft.com/office/drawing/2014/main" id="{BF064533-924E-4B4F-B14B-1AE5A8DB2E22}"/>
              </a:ext>
            </a:extLst>
          </p:cNvPr>
          <p:cNvSpPr>
            <a:spLocks noGrp="1"/>
          </p:cNvSpPr>
          <p:nvPr>
            <p:ph type="body" idx="1"/>
          </p:nvPr>
        </p:nvSpPr>
        <p:spPr/>
        <p:txBody>
          <a:bodyPr/>
          <a:lstStyle/>
          <a:p>
            <a:r>
              <a:rPr lang="en-GB" dirty="0"/>
              <a:t>First Attempt</a:t>
            </a:r>
          </a:p>
        </p:txBody>
      </p:sp>
      <p:sp>
        <p:nvSpPr>
          <p:cNvPr id="5" name="Text Placeholder 4">
            <a:extLst>
              <a:ext uri="{FF2B5EF4-FFF2-40B4-BE49-F238E27FC236}">
                <a16:creationId xmlns:a16="http://schemas.microsoft.com/office/drawing/2014/main" id="{EA9F9E0F-3852-4B7D-9C67-4BB570DAD29D}"/>
              </a:ext>
            </a:extLst>
          </p:cNvPr>
          <p:cNvSpPr>
            <a:spLocks noGrp="1"/>
          </p:cNvSpPr>
          <p:nvPr>
            <p:ph type="body" sz="quarter" idx="3"/>
          </p:nvPr>
        </p:nvSpPr>
        <p:spPr/>
        <p:txBody>
          <a:bodyPr/>
          <a:lstStyle/>
          <a:p>
            <a:r>
              <a:rPr lang="en-GB" dirty="0"/>
              <a:t>Review</a:t>
            </a:r>
          </a:p>
        </p:txBody>
      </p:sp>
      <p:sp>
        <p:nvSpPr>
          <p:cNvPr id="6" name="Content Placeholder 5">
            <a:extLst>
              <a:ext uri="{FF2B5EF4-FFF2-40B4-BE49-F238E27FC236}">
                <a16:creationId xmlns:a16="http://schemas.microsoft.com/office/drawing/2014/main" id="{40CBAACA-7820-47F4-BA83-8688FD325574}"/>
              </a:ext>
            </a:extLst>
          </p:cNvPr>
          <p:cNvSpPr>
            <a:spLocks noGrp="1"/>
          </p:cNvSpPr>
          <p:nvPr>
            <p:ph sz="quarter" idx="4"/>
          </p:nvPr>
        </p:nvSpPr>
        <p:spPr/>
        <p:txBody>
          <a:bodyPr/>
          <a:lstStyle/>
          <a:p>
            <a:pPr marL="0" indent="0">
              <a:buNone/>
            </a:pPr>
            <a:r>
              <a:rPr lang="en-GB" dirty="0"/>
              <a:t>I think that this was a good </a:t>
            </a:r>
            <a:r>
              <a:rPr lang="en-GB" dirty="0" err="1"/>
              <a:t>animatin</a:t>
            </a:r>
            <a:r>
              <a:rPr lang="en-GB" dirty="0"/>
              <a:t> but If I was to do it again I would make him have some more energy because he is a race winner and he should act like it more. </a:t>
            </a:r>
          </a:p>
        </p:txBody>
      </p:sp>
      <p:sp>
        <p:nvSpPr>
          <p:cNvPr id="7" name="Date Placeholder 6">
            <a:extLst>
              <a:ext uri="{FF2B5EF4-FFF2-40B4-BE49-F238E27FC236}">
                <a16:creationId xmlns:a16="http://schemas.microsoft.com/office/drawing/2014/main" id="{00676DE8-1937-4F10-9D73-382FFC879CF3}"/>
              </a:ext>
            </a:extLst>
          </p:cNvPr>
          <p:cNvSpPr>
            <a:spLocks noGrp="1"/>
          </p:cNvSpPr>
          <p:nvPr>
            <p:ph type="dt" sz="half" idx="10"/>
          </p:nvPr>
        </p:nvSpPr>
        <p:spPr/>
        <p:txBody>
          <a:bodyPr/>
          <a:lstStyle/>
          <a:p>
            <a:fld id="{1D7CCF1E-B191-47B8-BECA-70E4BCF1D7D4}" type="datetime1">
              <a:rPr lang="en-US" smtClean="0"/>
              <a:t>4/28/2022</a:t>
            </a:fld>
            <a:endParaRPr lang="en-US"/>
          </a:p>
        </p:txBody>
      </p:sp>
      <p:sp>
        <p:nvSpPr>
          <p:cNvPr id="8" name="Footer Placeholder 7">
            <a:extLst>
              <a:ext uri="{FF2B5EF4-FFF2-40B4-BE49-F238E27FC236}">
                <a16:creationId xmlns:a16="http://schemas.microsoft.com/office/drawing/2014/main" id="{D47E5B3F-73D5-4C75-AAB1-4A5D58F7892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3278573-59D1-4150-90DF-6C8B0EB99DF1}"/>
              </a:ext>
            </a:extLst>
          </p:cNvPr>
          <p:cNvSpPr>
            <a:spLocks noGrp="1"/>
          </p:cNvSpPr>
          <p:nvPr>
            <p:ph type="sldNum" sz="quarter" idx="12"/>
          </p:nvPr>
        </p:nvSpPr>
        <p:spPr/>
        <p:txBody>
          <a:bodyPr/>
          <a:lstStyle/>
          <a:p>
            <a:fld id="{1CF2D47E-0AF1-4C27-801F-64E3E5BF7F72}" type="slidenum">
              <a:rPr lang="en-US" smtClean="0"/>
              <a:t>5</a:t>
            </a:fld>
            <a:endParaRPr lang="en-US"/>
          </a:p>
        </p:txBody>
      </p:sp>
      <p:pic>
        <p:nvPicPr>
          <p:cNvPr id="10" name="Picture 9">
            <a:extLst>
              <a:ext uri="{FF2B5EF4-FFF2-40B4-BE49-F238E27FC236}">
                <a16:creationId xmlns:a16="http://schemas.microsoft.com/office/drawing/2014/main" id="{86C3B296-539A-40C8-8F69-2314D1550278}"/>
              </a:ext>
            </a:extLst>
          </p:cNvPr>
          <p:cNvPicPr>
            <a:picLocks noChangeAspect="1"/>
          </p:cNvPicPr>
          <p:nvPr/>
        </p:nvPicPr>
        <p:blipFill rotWithShape="1">
          <a:blip r:embed="rId4"/>
          <a:srcRect l="30147" r="18684"/>
          <a:stretch/>
        </p:blipFill>
        <p:spPr>
          <a:xfrm>
            <a:off x="6217708" y="4393551"/>
            <a:ext cx="1128532" cy="1416632"/>
          </a:xfrm>
          <a:prstGeom prst="rect">
            <a:avLst/>
          </a:prstGeom>
        </p:spPr>
      </p:pic>
      <p:pic>
        <p:nvPicPr>
          <p:cNvPr id="11" name="Picture 10">
            <a:extLst>
              <a:ext uri="{FF2B5EF4-FFF2-40B4-BE49-F238E27FC236}">
                <a16:creationId xmlns:a16="http://schemas.microsoft.com/office/drawing/2014/main" id="{3C54BA44-1441-4A34-8F4C-0AB9FE3DF1AF}"/>
              </a:ext>
            </a:extLst>
          </p:cNvPr>
          <p:cNvPicPr>
            <a:picLocks noChangeAspect="1"/>
          </p:cNvPicPr>
          <p:nvPr/>
        </p:nvPicPr>
        <p:blipFill>
          <a:blip r:embed="rId5"/>
          <a:stretch>
            <a:fillRect/>
          </a:stretch>
        </p:blipFill>
        <p:spPr>
          <a:xfrm>
            <a:off x="9727473" y="4393551"/>
            <a:ext cx="1204099" cy="722459"/>
          </a:xfrm>
          <a:prstGeom prst="rect">
            <a:avLst/>
          </a:prstGeom>
        </p:spPr>
      </p:pic>
      <p:pic>
        <p:nvPicPr>
          <p:cNvPr id="12" name="Picture 11">
            <a:extLst>
              <a:ext uri="{FF2B5EF4-FFF2-40B4-BE49-F238E27FC236}">
                <a16:creationId xmlns:a16="http://schemas.microsoft.com/office/drawing/2014/main" id="{A2EA667A-21CB-41FA-9233-FB6C402E0218}"/>
              </a:ext>
            </a:extLst>
          </p:cNvPr>
          <p:cNvPicPr>
            <a:picLocks noChangeAspect="1"/>
          </p:cNvPicPr>
          <p:nvPr/>
        </p:nvPicPr>
        <p:blipFill>
          <a:blip r:embed="rId6"/>
          <a:stretch>
            <a:fillRect/>
          </a:stretch>
        </p:blipFill>
        <p:spPr>
          <a:xfrm>
            <a:off x="7346240" y="4393551"/>
            <a:ext cx="2381233" cy="1416632"/>
          </a:xfrm>
          <a:prstGeom prst="rect">
            <a:avLst/>
          </a:prstGeom>
        </p:spPr>
      </p:pic>
      <p:pic>
        <p:nvPicPr>
          <p:cNvPr id="13" name="Picture 12">
            <a:extLst>
              <a:ext uri="{FF2B5EF4-FFF2-40B4-BE49-F238E27FC236}">
                <a16:creationId xmlns:a16="http://schemas.microsoft.com/office/drawing/2014/main" id="{8B32407F-4F0A-45A2-B6CB-463031A32571}"/>
              </a:ext>
            </a:extLst>
          </p:cNvPr>
          <p:cNvPicPr>
            <a:picLocks noChangeAspect="1"/>
          </p:cNvPicPr>
          <p:nvPr/>
        </p:nvPicPr>
        <p:blipFill>
          <a:blip r:embed="rId7"/>
          <a:stretch>
            <a:fillRect/>
          </a:stretch>
        </p:blipFill>
        <p:spPr>
          <a:xfrm>
            <a:off x="10931572" y="4393551"/>
            <a:ext cx="1085848" cy="1416632"/>
          </a:xfrm>
          <a:prstGeom prst="rect">
            <a:avLst/>
          </a:prstGeom>
        </p:spPr>
      </p:pic>
      <p:pic>
        <p:nvPicPr>
          <p:cNvPr id="14" name="Picture 13">
            <a:extLst>
              <a:ext uri="{FF2B5EF4-FFF2-40B4-BE49-F238E27FC236}">
                <a16:creationId xmlns:a16="http://schemas.microsoft.com/office/drawing/2014/main" id="{2252CE1E-F22D-42A7-9E50-CD6029B33371}"/>
              </a:ext>
            </a:extLst>
          </p:cNvPr>
          <p:cNvPicPr>
            <a:picLocks noChangeAspect="1"/>
          </p:cNvPicPr>
          <p:nvPr/>
        </p:nvPicPr>
        <p:blipFill>
          <a:blip r:embed="rId8"/>
          <a:stretch>
            <a:fillRect/>
          </a:stretch>
        </p:blipFill>
        <p:spPr>
          <a:xfrm>
            <a:off x="9727472" y="5051887"/>
            <a:ext cx="1204099" cy="758296"/>
          </a:xfrm>
          <a:prstGeom prst="rect">
            <a:avLst/>
          </a:prstGeom>
        </p:spPr>
      </p:pic>
      <p:pic>
        <p:nvPicPr>
          <p:cNvPr id="15" name="Podium-Guy-001.0001">
            <a:hlinkClick r:id="" action="ppaction://media"/>
            <a:extLst>
              <a:ext uri="{FF2B5EF4-FFF2-40B4-BE49-F238E27FC236}">
                <a16:creationId xmlns:a16="http://schemas.microsoft.com/office/drawing/2014/main" id="{4E815707-144A-4E44-89C3-0A600A7014C9}"/>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318883" y="2877657"/>
            <a:ext cx="5296775" cy="2979436"/>
          </a:xfrm>
          <a:prstGeom prst="rect">
            <a:avLst/>
          </a:prstGeom>
        </p:spPr>
      </p:pic>
    </p:spTree>
    <p:extLst>
      <p:ext uri="{BB962C8B-B14F-4D97-AF65-F5344CB8AC3E}">
        <p14:creationId xmlns:p14="http://schemas.microsoft.com/office/powerpoint/2010/main" val="3382242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37"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C7D6D-26DC-4099-B04C-DC1EBB3D8382}"/>
              </a:ext>
            </a:extLst>
          </p:cNvPr>
          <p:cNvSpPr>
            <a:spLocks noGrp="1"/>
          </p:cNvSpPr>
          <p:nvPr>
            <p:ph type="title"/>
          </p:nvPr>
        </p:nvSpPr>
        <p:spPr/>
        <p:txBody>
          <a:bodyPr/>
          <a:lstStyle/>
          <a:p>
            <a:r>
              <a:rPr lang="en-GB" dirty="0"/>
              <a:t>Macarena Dance</a:t>
            </a:r>
          </a:p>
        </p:txBody>
      </p:sp>
      <p:sp>
        <p:nvSpPr>
          <p:cNvPr id="3" name="Text Placeholder 2">
            <a:extLst>
              <a:ext uri="{FF2B5EF4-FFF2-40B4-BE49-F238E27FC236}">
                <a16:creationId xmlns:a16="http://schemas.microsoft.com/office/drawing/2014/main" id="{6086F141-5DF1-46B4-8B7F-F49D5FB83C89}"/>
              </a:ext>
            </a:extLst>
          </p:cNvPr>
          <p:cNvSpPr>
            <a:spLocks noGrp="1"/>
          </p:cNvSpPr>
          <p:nvPr>
            <p:ph type="body" idx="1"/>
          </p:nvPr>
        </p:nvSpPr>
        <p:spPr/>
        <p:txBody>
          <a:bodyPr/>
          <a:lstStyle/>
          <a:p>
            <a:r>
              <a:rPr lang="en-GB" dirty="0"/>
              <a:t>Animation</a:t>
            </a:r>
          </a:p>
        </p:txBody>
      </p:sp>
      <p:sp>
        <p:nvSpPr>
          <p:cNvPr id="5" name="Text Placeholder 4">
            <a:extLst>
              <a:ext uri="{FF2B5EF4-FFF2-40B4-BE49-F238E27FC236}">
                <a16:creationId xmlns:a16="http://schemas.microsoft.com/office/drawing/2014/main" id="{E8C0E0DE-7743-4501-A130-C08FB8A4E01A}"/>
              </a:ext>
            </a:extLst>
          </p:cNvPr>
          <p:cNvSpPr>
            <a:spLocks noGrp="1"/>
          </p:cNvSpPr>
          <p:nvPr>
            <p:ph type="body" sz="quarter" idx="3"/>
          </p:nvPr>
        </p:nvSpPr>
        <p:spPr/>
        <p:txBody>
          <a:bodyPr/>
          <a:lstStyle/>
          <a:p>
            <a:r>
              <a:rPr lang="en-GB" dirty="0"/>
              <a:t>Why I choose this</a:t>
            </a:r>
          </a:p>
        </p:txBody>
      </p:sp>
      <p:sp>
        <p:nvSpPr>
          <p:cNvPr id="6" name="Content Placeholder 5">
            <a:extLst>
              <a:ext uri="{FF2B5EF4-FFF2-40B4-BE49-F238E27FC236}">
                <a16:creationId xmlns:a16="http://schemas.microsoft.com/office/drawing/2014/main" id="{5CC2616E-D63F-4BE8-BE82-D5713533646F}"/>
              </a:ext>
            </a:extLst>
          </p:cNvPr>
          <p:cNvSpPr>
            <a:spLocks noGrp="1"/>
          </p:cNvSpPr>
          <p:nvPr>
            <p:ph sz="quarter" idx="4"/>
          </p:nvPr>
        </p:nvSpPr>
        <p:spPr/>
        <p:txBody>
          <a:bodyPr/>
          <a:lstStyle/>
          <a:p>
            <a:pPr marL="0" indent="0">
              <a:buNone/>
            </a:pPr>
            <a:r>
              <a:rPr lang="en-GB" dirty="0"/>
              <a:t>I chose this to do as one of my animations because I thought it would be fun and also different to do, this dance is very iconic and is known all around the world and I had to do very little research to know what to animate him doing. I think I got this animation just right with the movement, I am very happy with this. </a:t>
            </a:r>
          </a:p>
        </p:txBody>
      </p:sp>
      <p:sp>
        <p:nvSpPr>
          <p:cNvPr id="7" name="Date Placeholder 6">
            <a:extLst>
              <a:ext uri="{FF2B5EF4-FFF2-40B4-BE49-F238E27FC236}">
                <a16:creationId xmlns:a16="http://schemas.microsoft.com/office/drawing/2014/main" id="{0F030039-D930-45F1-AF6B-EB3C9D3764AD}"/>
              </a:ext>
            </a:extLst>
          </p:cNvPr>
          <p:cNvSpPr>
            <a:spLocks noGrp="1"/>
          </p:cNvSpPr>
          <p:nvPr>
            <p:ph type="dt" sz="half" idx="10"/>
          </p:nvPr>
        </p:nvSpPr>
        <p:spPr>
          <a:xfrm>
            <a:off x="7594070" y="6042240"/>
            <a:ext cx="2844799" cy="365125"/>
          </a:xfrm>
        </p:spPr>
        <p:txBody>
          <a:bodyPr/>
          <a:lstStyle/>
          <a:p>
            <a:fld id="{1D7CCF1E-B191-47B8-BECA-70E4BCF1D7D4}" type="datetime1">
              <a:rPr lang="en-US" smtClean="0"/>
              <a:t>4/28/2022</a:t>
            </a:fld>
            <a:endParaRPr lang="en-US"/>
          </a:p>
        </p:txBody>
      </p:sp>
      <p:sp>
        <p:nvSpPr>
          <p:cNvPr id="9" name="Slide Number Placeholder 8">
            <a:extLst>
              <a:ext uri="{FF2B5EF4-FFF2-40B4-BE49-F238E27FC236}">
                <a16:creationId xmlns:a16="http://schemas.microsoft.com/office/drawing/2014/main" id="{959CDB6C-F995-483C-9B8F-10FBEC0D3C59}"/>
              </a:ext>
            </a:extLst>
          </p:cNvPr>
          <p:cNvSpPr>
            <a:spLocks noGrp="1"/>
          </p:cNvSpPr>
          <p:nvPr>
            <p:ph type="sldNum" sz="quarter" idx="12"/>
          </p:nvPr>
        </p:nvSpPr>
        <p:spPr>
          <a:xfrm>
            <a:off x="10558298" y="5982838"/>
            <a:ext cx="1052510" cy="365125"/>
          </a:xfrm>
        </p:spPr>
        <p:txBody>
          <a:bodyPr/>
          <a:lstStyle/>
          <a:p>
            <a:fld id="{1CF2D47E-0AF1-4C27-801F-64E3E5BF7F72}" type="slidenum">
              <a:rPr lang="en-US" smtClean="0"/>
              <a:t>6</a:t>
            </a:fld>
            <a:endParaRPr lang="en-US" dirty="0"/>
          </a:p>
        </p:txBody>
      </p:sp>
      <p:pic>
        <p:nvPicPr>
          <p:cNvPr id="10" name="Macarana-Final-EDL.0001">
            <a:hlinkClick r:id="" action="ppaction://media"/>
            <a:extLst>
              <a:ext uri="{FF2B5EF4-FFF2-40B4-BE49-F238E27FC236}">
                <a16:creationId xmlns:a16="http://schemas.microsoft.com/office/drawing/2014/main" id="{CD2EAF8C-6151-4E04-AADB-7FC05957183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69701" y="2926052"/>
            <a:ext cx="4963733" cy="2792100"/>
          </a:xfrm>
          <a:prstGeom prst="rect">
            <a:avLst/>
          </a:prstGeom>
        </p:spPr>
      </p:pic>
      <p:pic>
        <p:nvPicPr>
          <p:cNvPr id="8" name="Picture 7">
            <a:extLst>
              <a:ext uri="{FF2B5EF4-FFF2-40B4-BE49-F238E27FC236}">
                <a16:creationId xmlns:a16="http://schemas.microsoft.com/office/drawing/2014/main" id="{A11BCA88-4E49-446B-A729-52E787D76E6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65674" y="4652603"/>
            <a:ext cx="4744219" cy="1475739"/>
          </a:xfrm>
          <a:prstGeom prst="rect">
            <a:avLst/>
          </a:prstGeom>
        </p:spPr>
      </p:pic>
    </p:spTree>
    <p:extLst>
      <p:ext uri="{BB962C8B-B14F-4D97-AF65-F5344CB8AC3E}">
        <p14:creationId xmlns:p14="http://schemas.microsoft.com/office/powerpoint/2010/main" val="3578138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3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D8708-2D9F-46B4-8E54-D6E35A133ACB}"/>
              </a:ext>
            </a:extLst>
          </p:cNvPr>
          <p:cNvSpPr>
            <a:spLocks noGrp="1"/>
          </p:cNvSpPr>
          <p:nvPr>
            <p:ph type="title"/>
          </p:nvPr>
        </p:nvSpPr>
        <p:spPr/>
        <p:txBody>
          <a:bodyPr/>
          <a:lstStyle/>
          <a:p>
            <a:r>
              <a:rPr lang="en-GB" dirty="0"/>
              <a:t>Jumping Jacks</a:t>
            </a:r>
          </a:p>
        </p:txBody>
      </p:sp>
      <p:sp>
        <p:nvSpPr>
          <p:cNvPr id="3" name="Text Placeholder 2">
            <a:extLst>
              <a:ext uri="{FF2B5EF4-FFF2-40B4-BE49-F238E27FC236}">
                <a16:creationId xmlns:a16="http://schemas.microsoft.com/office/drawing/2014/main" id="{97888407-13AA-44B2-AE42-2A0B862B2B23}"/>
              </a:ext>
            </a:extLst>
          </p:cNvPr>
          <p:cNvSpPr>
            <a:spLocks noGrp="1"/>
          </p:cNvSpPr>
          <p:nvPr>
            <p:ph type="body" idx="1"/>
          </p:nvPr>
        </p:nvSpPr>
        <p:spPr/>
        <p:txBody>
          <a:bodyPr/>
          <a:lstStyle/>
          <a:p>
            <a:r>
              <a:rPr lang="en-GB" dirty="0"/>
              <a:t>Animation</a:t>
            </a:r>
          </a:p>
        </p:txBody>
      </p:sp>
      <p:sp>
        <p:nvSpPr>
          <p:cNvPr id="5" name="Text Placeholder 4">
            <a:extLst>
              <a:ext uri="{FF2B5EF4-FFF2-40B4-BE49-F238E27FC236}">
                <a16:creationId xmlns:a16="http://schemas.microsoft.com/office/drawing/2014/main" id="{A4AC6672-7211-419D-8889-CD1F7FA473A4}"/>
              </a:ext>
            </a:extLst>
          </p:cNvPr>
          <p:cNvSpPr>
            <a:spLocks noGrp="1"/>
          </p:cNvSpPr>
          <p:nvPr>
            <p:ph type="body" sz="quarter" idx="3"/>
          </p:nvPr>
        </p:nvSpPr>
        <p:spPr/>
        <p:txBody>
          <a:bodyPr/>
          <a:lstStyle/>
          <a:p>
            <a:r>
              <a:rPr lang="en-GB" dirty="0"/>
              <a:t>My Thoughts</a:t>
            </a:r>
          </a:p>
        </p:txBody>
      </p:sp>
      <p:pic>
        <p:nvPicPr>
          <p:cNvPr id="10" name="Jumping-Jacks.0001">
            <a:hlinkClick r:id="" action="ppaction://media"/>
            <a:extLst>
              <a:ext uri="{FF2B5EF4-FFF2-40B4-BE49-F238E27FC236}">
                <a16:creationId xmlns:a16="http://schemas.microsoft.com/office/drawing/2014/main" id="{EFD6C1E1-23DE-4954-A9D9-31FFE932BF41}"/>
              </a:ext>
            </a:extLst>
          </p:cNvPr>
          <p:cNvPicPr>
            <a:picLocks noGrp="1" noChangeAspect="1"/>
          </p:cNvPicPr>
          <p:nvPr>
            <p:ph sz="quarter" idx="4"/>
            <a:videoFile r:link="rId2"/>
            <p:extLst>
              <p:ext uri="{DAA4B4D4-6D71-4841-9C94-3DE7FCFB9230}">
                <p14:media xmlns:p14="http://schemas.microsoft.com/office/powerpoint/2010/main" r:embed="rId1"/>
              </p:ext>
            </p:extLst>
          </p:nvPr>
        </p:nvPicPr>
        <p:blipFill>
          <a:blip r:embed="rId4"/>
          <a:stretch>
            <a:fillRect/>
          </a:stretch>
        </p:blipFill>
        <p:spPr>
          <a:xfrm>
            <a:off x="581192" y="2910395"/>
            <a:ext cx="4435308" cy="2935287"/>
          </a:xfrm>
        </p:spPr>
      </p:pic>
      <p:sp>
        <p:nvSpPr>
          <p:cNvPr id="7" name="Date Placeholder 6">
            <a:extLst>
              <a:ext uri="{FF2B5EF4-FFF2-40B4-BE49-F238E27FC236}">
                <a16:creationId xmlns:a16="http://schemas.microsoft.com/office/drawing/2014/main" id="{DE71F99C-14E6-4345-889F-8A3D56ECDBAB}"/>
              </a:ext>
            </a:extLst>
          </p:cNvPr>
          <p:cNvSpPr>
            <a:spLocks noGrp="1"/>
          </p:cNvSpPr>
          <p:nvPr>
            <p:ph type="dt" sz="half" idx="10"/>
          </p:nvPr>
        </p:nvSpPr>
        <p:spPr/>
        <p:txBody>
          <a:bodyPr/>
          <a:lstStyle/>
          <a:p>
            <a:fld id="{1D7CCF1E-B191-47B8-BECA-70E4BCF1D7D4}" type="datetime1">
              <a:rPr lang="en-US" smtClean="0"/>
              <a:t>4/28/2022</a:t>
            </a:fld>
            <a:endParaRPr lang="en-US"/>
          </a:p>
        </p:txBody>
      </p:sp>
      <p:sp>
        <p:nvSpPr>
          <p:cNvPr id="8" name="Footer Placeholder 7">
            <a:extLst>
              <a:ext uri="{FF2B5EF4-FFF2-40B4-BE49-F238E27FC236}">
                <a16:creationId xmlns:a16="http://schemas.microsoft.com/office/drawing/2014/main" id="{C1622005-D1A5-4D1A-AC3E-409788200F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DCEB85B-25A3-4812-AA2A-AE946A9ABAE7}"/>
              </a:ext>
            </a:extLst>
          </p:cNvPr>
          <p:cNvSpPr>
            <a:spLocks noGrp="1"/>
          </p:cNvSpPr>
          <p:nvPr>
            <p:ph type="sldNum" sz="quarter" idx="12"/>
          </p:nvPr>
        </p:nvSpPr>
        <p:spPr/>
        <p:txBody>
          <a:bodyPr/>
          <a:lstStyle/>
          <a:p>
            <a:fld id="{1CF2D47E-0AF1-4C27-801F-64E3E5BF7F72}" type="slidenum">
              <a:rPr lang="en-US" smtClean="0"/>
              <a:t>7</a:t>
            </a:fld>
            <a:endParaRPr lang="en-US"/>
          </a:p>
        </p:txBody>
      </p:sp>
      <p:sp>
        <p:nvSpPr>
          <p:cNvPr id="11" name="TextBox 10">
            <a:extLst>
              <a:ext uri="{FF2B5EF4-FFF2-40B4-BE49-F238E27FC236}">
                <a16:creationId xmlns:a16="http://schemas.microsoft.com/office/drawing/2014/main" id="{422E1386-0E38-4E42-92E8-3546FAD9687D}"/>
              </a:ext>
            </a:extLst>
          </p:cNvPr>
          <p:cNvSpPr txBox="1"/>
          <p:nvPr/>
        </p:nvSpPr>
        <p:spPr>
          <a:xfrm>
            <a:off x="5974294" y="3149600"/>
            <a:ext cx="5773206" cy="2031325"/>
          </a:xfrm>
          <a:prstGeom prst="rect">
            <a:avLst/>
          </a:prstGeom>
          <a:noFill/>
        </p:spPr>
        <p:txBody>
          <a:bodyPr wrap="square" rtlCol="0">
            <a:spAutoFit/>
          </a:bodyPr>
          <a:lstStyle/>
          <a:p>
            <a:r>
              <a:rPr lang="en-GB" dirty="0"/>
              <a:t>I think that I did okay on this animation, I like the flow of it and how it’s a looping animation. Next time I would add some more to his environment so he has like a matt, I like the idea of having a goon like this doing simple things in the gym to help people learn how to have correct form on doing things such as jumping jacks but also more complected things like</a:t>
            </a:r>
          </a:p>
        </p:txBody>
      </p:sp>
    </p:spTree>
    <p:extLst>
      <p:ext uri="{BB962C8B-B14F-4D97-AF65-F5344CB8AC3E}">
        <p14:creationId xmlns:p14="http://schemas.microsoft.com/office/powerpoint/2010/main" val="3439828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vector graphics, clipart&#10;&#10;Description automatically generated">
            <a:extLst>
              <a:ext uri="{FF2B5EF4-FFF2-40B4-BE49-F238E27FC236}">
                <a16:creationId xmlns:a16="http://schemas.microsoft.com/office/drawing/2014/main" id="{EEC63A28-2FA8-42FC-9DC0-2EA517F4083F}"/>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481481B-64FB-44FB-9EAD-6A56116DCCAE}"/>
              </a:ext>
            </a:extLst>
          </p:cNvPr>
          <p:cNvSpPr>
            <a:spLocks noGrp="1"/>
          </p:cNvSpPr>
          <p:nvPr>
            <p:ph type="title"/>
          </p:nvPr>
        </p:nvSpPr>
        <p:spPr>
          <a:xfrm>
            <a:off x="1023870" y="702156"/>
            <a:ext cx="10144260" cy="1013800"/>
          </a:xfrm>
        </p:spPr>
        <p:txBody>
          <a:bodyPr vert="horz" lIns="91440" tIns="45720" rIns="91440" bIns="45720" rtlCol="0" anchor="b">
            <a:normAutofit/>
          </a:bodyPr>
          <a:lstStyle/>
          <a:p>
            <a:r>
              <a:rPr lang="en-US">
                <a:solidFill>
                  <a:schemeClr val="tx1"/>
                </a:solidFill>
              </a:rPr>
              <a:t>Final Thoughts</a:t>
            </a:r>
          </a:p>
        </p:txBody>
      </p:sp>
      <p:sp>
        <p:nvSpPr>
          <p:cNvPr id="7" name="TextBox 6">
            <a:extLst>
              <a:ext uri="{FF2B5EF4-FFF2-40B4-BE49-F238E27FC236}">
                <a16:creationId xmlns:a16="http://schemas.microsoft.com/office/drawing/2014/main" id="{E40E293E-41A3-4C9F-A491-CD3E5493D2F7}"/>
              </a:ext>
            </a:extLst>
          </p:cNvPr>
          <p:cNvSpPr txBox="1"/>
          <p:nvPr/>
        </p:nvSpPr>
        <p:spPr>
          <a:xfrm>
            <a:off x="965199" y="2180496"/>
            <a:ext cx="10261602" cy="3678303"/>
          </a:xfrm>
          <a:prstGeom prst="rect">
            <a:avLst/>
          </a:prstGeom>
        </p:spPr>
        <p:txBody>
          <a:bodyPr vert="horz" lIns="91440" tIns="45720" rIns="91440" bIns="45720" rtlCol="0" anchor="ctr">
            <a:normAutofit/>
          </a:bodyPr>
          <a:lstStyle/>
          <a:p>
            <a:pPr>
              <a:spcBef>
                <a:spcPct val="20000"/>
              </a:spcBef>
              <a:spcAft>
                <a:spcPts val="600"/>
              </a:spcAft>
              <a:buClr>
                <a:srgbClr val="FA3F84"/>
              </a:buClr>
              <a:buSzPct val="92000"/>
            </a:pPr>
            <a:r>
              <a:rPr lang="en-US" dirty="0">
                <a:solidFill>
                  <a:schemeClr val="tx2"/>
                </a:solidFill>
              </a:rPr>
              <a:t>In all of my animations I have kept them very simple and also used the same animation rig but I think that they are all good and obviously I think I could improve such as making more of an environment and adding some more human like things such as moving the face on the first animation, podium goon. My </a:t>
            </a:r>
            <a:r>
              <a:rPr lang="en-US" dirty="0" err="1">
                <a:solidFill>
                  <a:schemeClr val="tx2"/>
                </a:solidFill>
              </a:rPr>
              <a:t>favourite</a:t>
            </a:r>
            <a:r>
              <a:rPr lang="en-US" dirty="0">
                <a:solidFill>
                  <a:schemeClr val="tx2"/>
                </a:solidFill>
              </a:rPr>
              <a:t> is the macarena animation because it was the most fun to do and  I think it also is my best animation. I found it really hard to animate but think I have drastically improved and I want to carry on animating in my spare time because its fun and I enjoyed watching the progress of my work. </a:t>
            </a:r>
          </a:p>
        </p:txBody>
      </p:sp>
      <p:sp>
        <p:nvSpPr>
          <p:cNvPr id="4" name="Date Placeholder 3">
            <a:extLst>
              <a:ext uri="{FF2B5EF4-FFF2-40B4-BE49-F238E27FC236}">
                <a16:creationId xmlns:a16="http://schemas.microsoft.com/office/drawing/2014/main" id="{8864736B-4BAC-45D7-848A-227319F361C6}"/>
              </a:ext>
            </a:extLst>
          </p:cNvPr>
          <p:cNvSpPr>
            <a:spLocks noGrp="1"/>
          </p:cNvSpPr>
          <p:nvPr>
            <p:ph type="dt" sz="half" idx="10"/>
          </p:nvPr>
        </p:nvSpPr>
        <p:spPr>
          <a:xfrm>
            <a:off x="7605951" y="5956137"/>
            <a:ext cx="2844799" cy="365125"/>
          </a:xfrm>
        </p:spPr>
        <p:txBody>
          <a:bodyPr vert="horz" lIns="91440" tIns="45720" rIns="91440" bIns="45720" rtlCol="0" anchor="ctr">
            <a:normAutofit/>
          </a:bodyPr>
          <a:lstStyle/>
          <a:p>
            <a:pPr>
              <a:spcAft>
                <a:spcPts val="600"/>
              </a:spcAft>
            </a:pPr>
            <a:fld id="{D4CE62E8-857B-4532-94B3-B54C5D220917}" type="datetime1">
              <a:rPr lang="en-US">
                <a:solidFill>
                  <a:schemeClr val="tx1"/>
                </a:solidFill>
              </a:rPr>
              <a:pPr>
                <a:spcAft>
                  <a:spcPts val="600"/>
                </a:spcAft>
              </a:pPr>
              <a:t>4/28/2022</a:t>
            </a:fld>
            <a:endParaRPr lang="en-US">
              <a:solidFill>
                <a:schemeClr val="tx1"/>
              </a:solidFill>
            </a:endParaRPr>
          </a:p>
        </p:txBody>
      </p:sp>
      <p:sp>
        <p:nvSpPr>
          <p:cNvPr id="6" name="Slide Number Placeholder 5">
            <a:extLst>
              <a:ext uri="{FF2B5EF4-FFF2-40B4-BE49-F238E27FC236}">
                <a16:creationId xmlns:a16="http://schemas.microsoft.com/office/drawing/2014/main" id="{AAE3B3E8-5FC7-4157-A532-D85F22BCDF05}"/>
              </a:ext>
            </a:extLst>
          </p:cNvPr>
          <p:cNvSpPr>
            <a:spLocks noGrp="1"/>
          </p:cNvSpPr>
          <p:nvPr>
            <p:ph type="sldNum" sz="quarter" idx="12"/>
          </p:nvPr>
        </p:nvSpPr>
        <p:spPr>
          <a:xfrm>
            <a:off x="10558300" y="5956137"/>
            <a:ext cx="1052508" cy="365125"/>
          </a:xfrm>
        </p:spPr>
        <p:txBody>
          <a:bodyPr vert="horz" lIns="91440" tIns="45720" rIns="91440" bIns="45720" rtlCol="0" anchor="ctr">
            <a:normAutofit/>
          </a:bodyPr>
          <a:lstStyle/>
          <a:p>
            <a:pPr>
              <a:spcAft>
                <a:spcPts val="600"/>
              </a:spcAft>
            </a:pPr>
            <a:fld id="{1CF2D47E-0AF1-4C27-801F-64E3E5BF7F72}" type="slidenum">
              <a:rPr lang="en-US">
                <a:solidFill>
                  <a:schemeClr val="tx1"/>
                </a:solidFill>
              </a:rPr>
              <a:pPr>
                <a:spcAft>
                  <a:spcPts val="600"/>
                </a:spcAft>
              </a:pPr>
              <a:t>8</a:t>
            </a:fld>
            <a:endParaRPr lang="en-US">
              <a:solidFill>
                <a:schemeClr val="tx1"/>
              </a:solidFill>
            </a:endParaRPr>
          </a:p>
        </p:txBody>
      </p:sp>
      <p:sp>
        <p:nvSpPr>
          <p:cNvPr id="10" name="TextBox 9">
            <a:extLst>
              <a:ext uri="{FF2B5EF4-FFF2-40B4-BE49-F238E27FC236}">
                <a16:creationId xmlns:a16="http://schemas.microsoft.com/office/drawing/2014/main" id="{1107A431-55D8-42A9-9F01-C9D798161542}"/>
              </a:ext>
            </a:extLst>
          </p:cNvPr>
          <p:cNvSpPr txBox="1"/>
          <p:nvPr/>
        </p:nvSpPr>
        <p:spPr>
          <a:xfrm>
            <a:off x="9607638" y="6657945"/>
            <a:ext cx="258436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eoplemattersglobal.com/article/techhr17/leveraging-design-thinking-for-enhancing-employee-engagement-1599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41832043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3" ma:contentTypeDescription="Create a new document." ma:contentTypeScope="" ma:versionID="b0902cf6b719fe3c2a2c39598ed35038">
  <xsd:schema xmlns:xsd="http://www.w3.org/2001/XMLSchema" xmlns:xs="http://www.w3.org/2001/XMLSchema" xmlns:p="http://schemas.microsoft.com/office/2006/metadata/properties" xmlns:ns2="b622e6b6-be37-4c19-996c-e7128692fbab" xmlns:ns3="07e8af73-2cea-42b9-949a-5a4007d303b0" targetNamespace="http://schemas.microsoft.com/office/2006/metadata/properties" ma:root="true" ma:fieldsID="74a87ea3abccaae019972d2dc96db832" ns2:_="" ns3:_="">
    <xsd:import namespace="b622e6b6-be37-4c19-996c-e7128692fbab"/>
    <xsd:import namespace="07e8af73-2cea-42b9-949a-5a4007d303b0"/>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GenerationTime" minOccurs="0"/>
                <xsd:element ref="ns2:MediaServiceEventHashCode" minOccurs="0"/>
                <xsd:element ref="ns3:SharedWithUsers" minOccurs="0"/>
                <xsd:element ref="ns3:SharedWithDetails" minOccurs="0"/>
                <xsd:element ref="ns2:MediaServiceOCR"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TaxCatchAll" ma:index="19" nillable="true" ma:displayName="Taxonomy Catch All Column" ma:hidden="true" ma:list="{c1215031-d24f-4baf-bb6b-baa8776f29de}"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52E6CDB-5E56-4D9B-9900-0E48F35B4865}"/>
</file>

<file path=customXml/itemProps2.xml><?xml version="1.0" encoding="utf-8"?>
<ds:datastoreItem xmlns:ds="http://schemas.openxmlformats.org/officeDocument/2006/customXml" ds:itemID="{F0DF8419-4DBB-4C15-9C26-9C74445C5AD6}">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http://purl.org/dc/terms/"/>
    <ds:schemaRef ds:uri="http://purl.org/dc/dcmitype/"/>
    <ds:schemaRef ds:uri="http://www.w3.org/XML/1998/namespace"/>
    <ds:schemaRef ds:uri="http://schemas.microsoft.com/office/infopath/2007/PartnerControls"/>
    <ds:schemaRef ds:uri="90b58af8-24e5-4252-ab67-b2f2985aee88"/>
    <ds:schemaRef ds:uri="be49ff73-cec0-4379-9da8-63ff3cc411bb"/>
  </ds:schemaRefs>
</ds:datastoreItem>
</file>

<file path=customXml/itemProps3.xml><?xml version="1.0" encoding="utf-8"?>
<ds:datastoreItem xmlns:ds="http://schemas.openxmlformats.org/officeDocument/2006/customXml" ds:itemID="{F0438AAD-3072-4696-A0ED-7F00EE58B09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TM03457464[[fn=Dividend]]</Template>
  <TotalTime>745</TotalTime>
  <Words>554</Words>
  <Application>Microsoft Office PowerPoint</Application>
  <PresentationFormat>Widescreen</PresentationFormat>
  <Paragraphs>40</Paragraphs>
  <Slides>8</Slides>
  <Notes>0</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Gill Sans MT</vt:lpstr>
      <vt:lpstr>Wingdings 2</vt:lpstr>
      <vt:lpstr>Dividend</vt:lpstr>
      <vt:lpstr>Intro To Character Animation 2022</vt:lpstr>
      <vt:lpstr>TASK DESCRIPTION </vt:lpstr>
      <vt:lpstr>What is animation</vt:lpstr>
      <vt:lpstr>Different principles of animation</vt:lpstr>
      <vt:lpstr>Podium goon</vt:lpstr>
      <vt:lpstr>Macarena Dance</vt:lpstr>
      <vt:lpstr>Jumping Jacks</vt:lpstr>
      <vt:lpstr>Final Thoughts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 To Character Animation 2022</dc:title>
  <dc:creator>Joseph Pritchard (2100042)</dc:creator>
  <cp:lastModifiedBy>Joseph Pritchard (2100042)</cp:lastModifiedBy>
  <cp:revision>1</cp:revision>
  <dcterms:created xsi:type="dcterms:W3CDTF">2022-03-13T18:07:12Z</dcterms:created>
  <dcterms:modified xsi:type="dcterms:W3CDTF">2022-04-28T12:49:23Z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ies>
</file>