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9"/>
  </p:notesMasterIdLst>
  <p:sldIdLst>
    <p:sldId id="256" r:id="rId2"/>
    <p:sldId id="258" r:id="rId3"/>
    <p:sldId id="266" r:id="rId4"/>
    <p:sldId id="267" r:id="rId5"/>
    <p:sldId id="271" r:id="rId6"/>
    <p:sldId id="259" r:id="rId7"/>
    <p:sldId id="260" r:id="rId8"/>
    <p:sldId id="261" r:id="rId9"/>
    <p:sldId id="262" r:id="rId10"/>
    <p:sldId id="270" r:id="rId11"/>
    <p:sldId id="268" r:id="rId12"/>
    <p:sldId id="272" r:id="rId13"/>
    <p:sldId id="273" r:id="rId14"/>
    <p:sldId id="274" r:id="rId15"/>
    <p:sldId id="286" r:id="rId16"/>
    <p:sldId id="276" r:id="rId17"/>
    <p:sldId id="275" r:id="rId18"/>
    <p:sldId id="277" r:id="rId19"/>
    <p:sldId id="282" r:id="rId20"/>
    <p:sldId id="283" r:id="rId21"/>
    <p:sldId id="284" r:id="rId22"/>
    <p:sldId id="285" r:id="rId23"/>
    <p:sldId id="278" r:id="rId24"/>
    <p:sldId id="280" r:id="rId25"/>
    <p:sldId id="264" r:id="rId26"/>
    <p:sldId id="265" r:id="rId27"/>
    <p:sldId id="269" r:id="rId2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68B820D-67F1-4B31-ADCF-3828C4B16646}" v="25" dt="2025-04-09T00:20:13.87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74731" autoAdjust="0"/>
  </p:normalViewPr>
  <p:slideViewPr>
    <p:cSldViewPr snapToGrid="0">
      <p:cViewPr>
        <p:scale>
          <a:sx n="60" d="100"/>
          <a:sy n="60" d="100"/>
        </p:scale>
        <p:origin x="2550" y="588"/>
      </p:cViewPr>
      <p:guideLst/>
    </p:cSldViewPr>
  </p:slideViewPr>
  <p:notesTextViewPr>
    <p:cViewPr>
      <p:scale>
        <a:sx n="125" d="100"/>
        <a:sy n="125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38" Type="http://schemas.openxmlformats.org/officeDocument/2006/relationships/customXml" Target="../customXml/item3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37" Type="http://schemas.openxmlformats.org/officeDocument/2006/relationships/customXml" Target="../customXml/item2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customXml" Target="../customXml/item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35" Type="http://schemas.microsoft.com/office/2015/10/relationships/revisionInfo" Target="revisionInfo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335780 (Ieuan Thomas)" userId="ebadc43d-bf10-44fc-951b-78192f14c41c" providerId="ADAL" clId="{068B820D-67F1-4B31-ADCF-3828C4B16646}"/>
    <pc:docChg chg="undo redo custSel addSld delSld modSld sldOrd">
      <pc:chgData name="335780 (Ieuan Thomas)" userId="ebadc43d-bf10-44fc-951b-78192f14c41c" providerId="ADAL" clId="{068B820D-67F1-4B31-ADCF-3828C4B16646}" dt="2025-04-09T01:06:02.193" v="8333" actId="242"/>
      <pc:docMkLst>
        <pc:docMk/>
      </pc:docMkLst>
      <pc:sldChg chg="addSp delSp modSp mod setBg">
        <pc:chgData name="335780 (Ieuan Thomas)" userId="ebadc43d-bf10-44fc-951b-78192f14c41c" providerId="ADAL" clId="{068B820D-67F1-4B31-ADCF-3828C4B16646}" dt="2025-04-09T01:06:02.193" v="8333" actId="242"/>
        <pc:sldMkLst>
          <pc:docMk/>
          <pc:sldMk cId="754672622" sldId="256"/>
        </pc:sldMkLst>
        <pc:spChg chg="mod">
          <ac:chgData name="335780 (Ieuan Thomas)" userId="ebadc43d-bf10-44fc-951b-78192f14c41c" providerId="ADAL" clId="{068B820D-67F1-4B31-ADCF-3828C4B16646}" dt="2025-04-09T01:06:02.193" v="8333" actId="242"/>
          <ac:spMkLst>
            <pc:docMk/>
            <pc:sldMk cId="754672622" sldId="256"/>
            <ac:spMk id="2" creationId="{C5FC507B-EC7D-3DC7-DE2A-EB1EFD3D758A}"/>
          </ac:spMkLst>
        </pc:spChg>
        <pc:spChg chg="mod">
          <ac:chgData name="335780 (Ieuan Thomas)" userId="ebadc43d-bf10-44fc-951b-78192f14c41c" providerId="ADAL" clId="{068B820D-67F1-4B31-ADCF-3828C4B16646}" dt="2025-04-09T01:05:49.101" v="8323" actId="26606"/>
          <ac:spMkLst>
            <pc:docMk/>
            <pc:sldMk cId="754672622" sldId="256"/>
            <ac:spMk id="3" creationId="{DB0BB35C-FB3F-9976-C1BD-08DB2E26D007}"/>
          </ac:spMkLst>
        </pc:spChg>
        <pc:spChg chg="add del">
          <ac:chgData name="335780 (Ieuan Thomas)" userId="ebadc43d-bf10-44fc-951b-78192f14c41c" providerId="ADAL" clId="{068B820D-67F1-4B31-ADCF-3828C4B16646}" dt="2025-04-09T01:05:49.101" v="8323" actId="26606"/>
          <ac:spMkLst>
            <pc:docMk/>
            <pc:sldMk cId="754672622" sldId="256"/>
            <ac:spMk id="8" creationId="{C7D023E4-8DE1-436E-9847-ED6A4B4B04FD}"/>
          </ac:spMkLst>
        </pc:spChg>
        <pc:grpChg chg="add del">
          <ac:chgData name="335780 (Ieuan Thomas)" userId="ebadc43d-bf10-44fc-951b-78192f14c41c" providerId="ADAL" clId="{068B820D-67F1-4B31-ADCF-3828C4B16646}" dt="2025-04-09T01:05:49.101" v="8323" actId="26606"/>
          <ac:grpSpMkLst>
            <pc:docMk/>
            <pc:sldMk cId="754672622" sldId="256"/>
            <ac:grpSpMk id="10" creationId="{1FEC590B-3306-47E9-BD67-97F3F76169A4}"/>
          </ac:grpSpMkLst>
        </pc:grpChg>
        <pc:grpChg chg="add del">
          <ac:chgData name="335780 (Ieuan Thomas)" userId="ebadc43d-bf10-44fc-951b-78192f14c41c" providerId="ADAL" clId="{068B820D-67F1-4B31-ADCF-3828C4B16646}" dt="2025-04-09T01:05:49.101" v="8323" actId="26606"/>
          <ac:grpSpMkLst>
            <pc:docMk/>
            <pc:sldMk cId="754672622" sldId="256"/>
            <ac:grpSpMk id="14" creationId="{A47AAF5E-1692-48C9-98FB-6432BF0BC4F7}"/>
          </ac:grpSpMkLst>
        </pc:grpChg>
      </pc:sldChg>
      <pc:sldChg chg="del">
        <pc:chgData name="335780 (Ieuan Thomas)" userId="ebadc43d-bf10-44fc-951b-78192f14c41c" providerId="ADAL" clId="{068B820D-67F1-4B31-ADCF-3828C4B16646}" dt="2025-04-08T20:06:06.616" v="672" actId="2696"/>
        <pc:sldMkLst>
          <pc:docMk/>
          <pc:sldMk cId="3080580557" sldId="257"/>
        </pc:sldMkLst>
      </pc:sldChg>
      <pc:sldChg chg="addSp delSp modSp mod setBg">
        <pc:chgData name="335780 (Ieuan Thomas)" userId="ebadc43d-bf10-44fc-951b-78192f14c41c" providerId="ADAL" clId="{068B820D-67F1-4B31-ADCF-3828C4B16646}" dt="2025-04-09T01:05:49.070" v="8322" actId="26606"/>
        <pc:sldMkLst>
          <pc:docMk/>
          <pc:sldMk cId="2132647628" sldId="258"/>
        </pc:sldMkLst>
        <pc:spChg chg="mod">
          <ac:chgData name="335780 (Ieuan Thomas)" userId="ebadc43d-bf10-44fc-951b-78192f14c41c" providerId="ADAL" clId="{068B820D-67F1-4B31-ADCF-3828C4B16646}" dt="2025-04-09T01:05:49.070" v="8322" actId="26606"/>
          <ac:spMkLst>
            <pc:docMk/>
            <pc:sldMk cId="2132647628" sldId="258"/>
            <ac:spMk id="2" creationId="{8131ABFE-85F3-A96D-BFD0-C7F37E668A32}"/>
          </ac:spMkLst>
        </pc:spChg>
        <pc:spChg chg="mod">
          <ac:chgData name="335780 (Ieuan Thomas)" userId="ebadc43d-bf10-44fc-951b-78192f14c41c" providerId="ADAL" clId="{068B820D-67F1-4B31-ADCF-3828C4B16646}" dt="2025-04-09T01:05:49.070" v="8322" actId="26606"/>
          <ac:spMkLst>
            <pc:docMk/>
            <pc:sldMk cId="2132647628" sldId="258"/>
            <ac:spMk id="3" creationId="{61F2737B-C42D-22A3-21F6-7EB83453C420}"/>
          </ac:spMkLst>
        </pc:spChg>
        <pc:spChg chg="add del">
          <ac:chgData name="335780 (Ieuan Thomas)" userId="ebadc43d-bf10-44fc-951b-78192f14c41c" providerId="ADAL" clId="{068B820D-67F1-4B31-ADCF-3828C4B16646}" dt="2025-04-09T01:05:49.070" v="8322" actId="26606"/>
          <ac:spMkLst>
            <pc:docMk/>
            <pc:sldMk cId="2132647628" sldId="258"/>
            <ac:spMk id="8" creationId="{815925C2-A704-4D47-B1C1-3FCA52512EC1}"/>
          </ac:spMkLst>
        </pc:spChg>
        <pc:spChg chg="add del">
          <ac:chgData name="335780 (Ieuan Thomas)" userId="ebadc43d-bf10-44fc-951b-78192f14c41c" providerId="ADAL" clId="{068B820D-67F1-4B31-ADCF-3828C4B16646}" dt="2025-04-09T01:05:49.070" v="8322" actId="26606"/>
          <ac:spMkLst>
            <pc:docMk/>
            <pc:sldMk cId="2132647628" sldId="258"/>
            <ac:spMk id="10" creationId="{01D4315C-C23C-4FD3-98DF-08C29E2292A8}"/>
          </ac:spMkLst>
        </pc:spChg>
        <pc:grpChg chg="add del">
          <ac:chgData name="335780 (Ieuan Thomas)" userId="ebadc43d-bf10-44fc-951b-78192f14c41c" providerId="ADAL" clId="{068B820D-67F1-4B31-ADCF-3828C4B16646}" dt="2025-04-09T01:05:49.070" v="8322" actId="26606"/>
          <ac:grpSpMkLst>
            <pc:docMk/>
            <pc:sldMk cId="2132647628" sldId="258"/>
            <ac:grpSpMk id="12" creationId="{5E6B47BC-43FD-4C91-8BFF-B41B99A8A39E}"/>
          </ac:grpSpMkLst>
        </pc:grpChg>
        <pc:grpChg chg="add del">
          <ac:chgData name="335780 (Ieuan Thomas)" userId="ebadc43d-bf10-44fc-951b-78192f14c41c" providerId="ADAL" clId="{068B820D-67F1-4B31-ADCF-3828C4B16646}" dt="2025-04-09T01:05:49.070" v="8322" actId="26606"/>
          <ac:grpSpMkLst>
            <pc:docMk/>
            <pc:sldMk cId="2132647628" sldId="258"/>
            <ac:grpSpMk id="16" creationId="{43F5E015-E085-4624-B431-B42414448684}"/>
          </ac:grpSpMkLst>
        </pc:grpChg>
      </pc:sldChg>
      <pc:sldChg chg="addSp delSp modSp mod setBg modNotesTx">
        <pc:chgData name="335780 (Ieuan Thomas)" userId="ebadc43d-bf10-44fc-951b-78192f14c41c" providerId="ADAL" clId="{068B820D-67F1-4B31-ADCF-3828C4B16646}" dt="2025-04-09T01:05:48.945" v="8318" actId="26606"/>
        <pc:sldMkLst>
          <pc:docMk/>
          <pc:sldMk cId="1599249573" sldId="259"/>
        </pc:sldMkLst>
        <pc:spChg chg="mod">
          <ac:chgData name="335780 (Ieuan Thomas)" userId="ebadc43d-bf10-44fc-951b-78192f14c41c" providerId="ADAL" clId="{068B820D-67F1-4B31-ADCF-3828C4B16646}" dt="2025-04-09T01:05:48.945" v="8318" actId="26606"/>
          <ac:spMkLst>
            <pc:docMk/>
            <pc:sldMk cId="1599249573" sldId="259"/>
            <ac:spMk id="2" creationId="{8A2BD639-19B3-6ABB-0A3C-CDE03115C541}"/>
          </ac:spMkLst>
        </pc:spChg>
        <pc:spChg chg="mod">
          <ac:chgData name="335780 (Ieuan Thomas)" userId="ebadc43d-bf10-44fc-951b-78192f14c41c" providerId="ADAL" clId="{068B820D-67F1-4B31-ADCF-3828C4B16646}" dt="2025-04-09T01:05:48.945" v="8318" actId="26606"/>
          <ac:spMkLst>
            <pc:docMk/>
            <pc:sldMk cId="1599249573" sldId="259"/>
            <ac:spMk id="3" creationId="{9449074A-D8B9-C28A-DD6D-6A838EFC62D0}"/>
          </ac:spMkLst>
        </pc:spChg>
        <pc:spChg chg="add del">
          <ac:chgData name="335780 (Ieuan Thomas)" userId="ebadc43d-bf10-44fc-951b-78192f14c41c" providerId="ADAL" clId="{068B820D-67F1-4B31-ADCF-3828C4B16646}" dt="2025-04-09T01:05:48.945" v="8318" actId="26606"/>
          <ac:spMkLst>
            <pc:docMk/>
            <pc:sldMk cId="1599249573" sldId="259"/>
            <ac:spMk id="9" creationId="{C3420C89-0B09-4632-A4AF-3971D08BF7A8}"/>
          </ac:spMkLst>
        </pc:spChg>
        <pc:spChg chg="add del">
          <ac:chgData name="335780 (Ieuan Thomas)" userId="ebadc43d-bf10-44fc-951b-78192f14c41c" providerId="ADAL" clId="{068B820D-67F1-4B31-ADCF-3828C4B16646}" dt="2025-04-09T01:05:48.945" v="8318" actId="26606"/>
          <ac:spMkLst>
            <pc:docMk/>
            <pc:sldMk cId="1599249573" sldId="259"/>
            <ac:spMk id="11" creationId="{4E5CBA61-BF74-40B4-A3A8-366BBA626CCF}"/>
          </ac:spMkLst>
        </pc:spChg>
        <pc:grpChg chg="add del">
          <ac:chgData name="335780 (Ieuan Thomas)" userId="ebadc43d-bf10-44fc-951b-78192f14c41c" providerId="ADAL" clId="{068B820D-67F1-4B31-ADCF-3828C4B16646}" dt="2025-04-09T01:05:48.945" v="8318" actId="26606"/>
          <ac:grpSpMkLst>
            <pc:docMk/>
            <pc:sldMk cId="1599249573" sldId="259"/>
            <ac:grpSpMk id="13" creationId="{AC27E70C-5470-4262-B9CE-AE52C51CF4C1}"/>
          </ac:grpSpMkLst>
        </pc:grpChg>
        <pc:grpChg chg="add del">
          <ac:chgData name="335780 (Ieuan Thomas)" userId="ebadc43d-bf10-44fc-951b-78192f14c41c" providerId="ADAL" clId="{068B820D-67F1-4B31-ADCF-3828C4B16646}" dt="2025-04-09T01:05:48.945" v="8318" actId="26606"/>
          <ac:grpSpMkLst>
            <pc:docMk/>
            <pc:sldMk cId="1599249573" sldId="259"/>
            <ac:grpSpMk id="17" creationId="{E27AF472-EAE3-4572-AB69-B92BD10DBC6D}"/>
          </ac:grpSpMkLst>
        </pc:grpChg>
        <pc:picChg chg="add mod ord">
          <ac:chgData name="335780 (Ieuan Thomas)" userId="ebadc43d-bf10-44fc-951b-78192f14c41c" providerId="ADAL" clId="{068B820D-67F1-4B31-ADCF-3828C4B16646}" dt="2025-04-09T01:05:48.945" v="8318" actId="26606"/>
          <ac:picMkLst>
            <pc:docMk/>
            <pc:sldMk cId="1599249573" sldId="259"/>
            <ac:picMk id="4" creationId="{DE97F934-C656-EC27-202A-2CCBECD9824D}"/>
          </ac:picMkLst>
        </pc:picChg>
      </pc:sldChg>
      <pc:sldChg chg="addSp delSp modSp mod setBg modNotesTx">
        <pc:chgData name="335780 (Ieuan Thomas)" userId="ebadc43d-bf10-44fc-951b-78192f14c41c" providerId="ADAL" clId="{068B820D-67F1-4B31-ADCF-3828C4B16646}" dt="2025-04-09T01:05:48.915" v="8317" actId="26606"/>
        <pc:sldMkLst>
          <pc:docMk/>
          <pc:sldMk cId="1088521295" sldId="260"/>
        </pc:sldMkLst>
        <pc:spChg chg="mod">
          <ac:chgData name="335780 (Ieuan Thomas)" userId="ebadc43d-bf10-44fc-951b-78192f14c41c" providerId="ADAL" clId="{068B820D-67F1-4B31-ADCF-3828C4B16646}" dt="2025-04-09T01:05:48.915" v="8317" actId="26606"/>
          <ac:spMkLst>
            <pc:docMk/>
            <pc:sldMk cId="1088521295" sldId="260"/>
            <ac:spMk id="2" creationId="{0C2061C9-74B3-0AE5-1FE6-63AD03AAA63D}"/>
          </ac:spMkLst>
        </pc:spChg>
        <pc:spChg chg="mod">
          <ac:chgData name="335780 (Ieuan Thomas)" userId="ebadc43d-bf10-44fc-951b-78192f14c41c" providerId="ADAL" clId="{068B820D-67F1-4B31-ADCF-3828C4B16646}" dt="2025-04-09T01:05:48.915" v="8317" actId="26606"/>
          <ac:spMkLst>
            <pc:docMk/>
            <pc:sldMk cId="1088521295" sldId="260"/>
            <ac:spMk id="3" creationId="{26A8D6D6-E36F-D09B-CF63-B3BDAA82E759}"/>
          </ac:spMkLst>
        </pc:spChg>
        <pc:spChg chg="add del">
          <ac:chgData name="335780 (Ieuan Thomas)" userId="ebadc43d-bf10-44fc-951b-78192f14c41c" providerId="ADAL" clId="{068B820D-67F1-4B31-ADCF-3828C4B16646}" dt="2025-04-09T01:05:48.915" v="8317" actId="26606"/>
          <ac:spMkLst>
            <pc:docMk/>
            <pc:sldMk cId="1088521295" sldId="260"/>
            <ac:spMk id="8" creationId="{9EBF13D5-64BB-423E-9E4C-F39114475A0C}"/>
          </ac:spMkLst>
        </pc:spChg>
        <pc:spChg chg="add del">
          <ac:chgData name="335780 (Ieuan Thomas)" userId="ebadc43d-bf10-44fc-951b-78192f14c41c" providerId="ADAL" clId="{068B820D-67F1-4B31-ADCF-3828C4B16646}" dt="2025-04-09T01:05:48.774" v="8313" actId="26606"/>
          <ac:spMkLst>
            <pc:docMk/>
            <pc:sldMk cId="1088521295" sldId="260"/>
            <ac:spMk id="30" creationId="{815925C2-A704-4D47-B1C1-3FCA52512EC1}"/>
          </ac:spMkLst>
        </pc:spChg>
        <pc:spChg chg="add del">
          <ac:chgData name="335780 (Ieuan Thomas)" userId="ebadc43d-bf10-44fc-951b-78192f14c41c" providerId="ADAL" clId="{068B820D-67F1-4B31-ADCF-3828C4B16646}" dt="2025-04-09T01:05:48.774" v="8313" actId="26606"/>
          <ac:spMkLst>
            <pc:docMk/>
            <pc:sldMk cId="1088521295" sldId="260"/>
            <ac:spMk id="32" creationId="{01D4315C-C23C-4FD3-98DF-08C29E2292A8}"/>
          </ac:spMkLst>
        </pc:spChg>
        <pc:grpChg chg="add del">
          <ac:chgData name="335780 (Ieuan Thomas)" userId="ebadc43d-bf10-44fc-951b-78192f14c41c" providerId="ADAL" clId="{068B820D-67F1-4B31-ADCF-3828C4B16646}" dt="2025-04-09T01:05:48.915" v="8317" actId="26606"/>
          <ac:grpSpMkLst>
            <pc:docMk/>
            <pc:sldMk cId="1088521295" sldId="260"/>
            <ac:grpSpMk id="10" creationId="{FEBC7BED-6AA7-4C43-BEE8-A3CB5F8C1E0E}"/>
          </ac:grpSpMkLst>
        </pc:grpChg>
        <pc:grpChg chg="add del">
          <ac:chgData name="335780 (Ieuan Thomas)" userId="ebadc43d-bf10-44fc-951b-78192f14c41c" providerId="ADAL" clId="{068B820D-67F1-4B31-ADCF-3828C4B16646}" dt="2025-04-09T01:05:48.915" v="8317" actId="26606"/>
          <ac:grpSpMkLst>
            <pc:docMk/>
            <pc:sldMk cId="1088521295" sldId="260"/>
            <ac:grpSpMk id="14" creationId="{BA19DEE5-2EE5-445A-B461-7D2879B05209}"/>
          </ac:grpSpMkLst>
        </pc:grpChg>
        <pc:grpChg chg="add del">
          <ac:chgData name="335780 (Ieuan Thomas)" userId="ebadc43d-bf10-44fc-951b-78192f14c41c" providerId="ADAL" clId="{068B820D-67F1-4B31-ADCF-3828C4B16646}" dt="2025-04-09T01:05:48.915" v="8317" actId="26606"/>
          <ac:grpSpMkLst>
            <pc:docMk/>
            <pc:sldMk cId="1088521295" sldId="260"/>
            <ac:grpSpMk id="18" creationId="{43F5E015-E085-4624-B431-B42414448684}"/>
          </ac:grpSpMkLst>
        </pc:grpChg>
        <pc:grpChg chg="add del">
          <ac:chgData name="335780 (Ieuan Thomas)" userId="ebadc43d-bf10-44fc-951b-78192f14c41c" providerId="ADAL" clId="{068B820D-67F1-4B31-ADCF-3828C4B16646}" dt="2025-04-09T01:05:48.774" v="8313" actId="26606"/>
          <ac:grpSpMkLst>
            <pc:docMk/>
            <pc:sldMk cId="1088521295" sldId="260"/>
            <ac:grpSpMk id="34" creationId="{5E6B47BC-43FD-4C91-8BFF-B41B99A8A39E}"/>
          </ac:grpSpMkLst>
        </pc:grpChg>
        <pc:grpChg chg="add del">
          <ac:chgData name="335780 (Ieuan Thomas)" userId="ebadc43d-bf10-44fc-951b-78192f14c41c" providerId="ADAL" clId="{068B820D-67F1-4B31-ADCF-3828C4B16646}" dt="2025-04-09T01:05:48.774" v="8313" actId="26606"/>
          <ac:grpSpMkLst>
            <pc:docMk/>
            <pc:sldMk cId="1088521295" sldId="260"/>
            <ac:grpSpMk id="38" creationId="{43F5E015-E085-4624-B431-B42414448684}"/>
          </ac:grpSpMkLst>
        </pc:grpChg>
      </pc:sldChg>
      <pc:sldChg chg="addSp delSp modSp mod setBg modNotesTx">
        <pc:chgData name="335780 (Ieuan Thomas)" userId="ebadc43d-bf10-44fc-951b-78192f14c41c" providerId="ADAL" clId="{068B820D-67F1-4B31-ADCF-3828C4B16646}" dt="2025-04-09T01:05:48.884" v="8316" actId="26606"/>
        <pc:sldMkLst>
          <pc:docMk/>
          <pc:sldMk cId="147638434" sldId="261"/>
        </pc:sldMkLst>
        <pc:spChg chg="mod">
          <ac:chgData name="335780 (Ieuan Thomas)" userId="ebadc43d-bf10-44fc-951b-78192f14c41c" providerId="ADAL" clId="{068B820D-67F1-4B31-ADCF-3828C4B16646}" dt="2025-04-09T01:05:48.884" v="8316" actId="26606"/>
          <ac:spMkLst>
            <pc:docMk/>
            <pc:sldMk cId="147638434" sldId="261"/>
            <ac:spMk id="2" creationId="{1DF821A4-2279-CBB6-084D-86F18F1CA3CF}"/>
          </ac:spMkLst>
        </pc:spChg>
        <pc:spChg chg="mod">
          <ac:chgData name="335780 (Ieuan Thomas)" userId="ebadc43d-bf10-44fc-951b-78192f14c41c" providerId="ADAL" clId="{068B820D-67F1-4B31-ADCF-3828C4B16646}" dt="2025-04-09T01:05:48.884" v="8316" actId="26606"/>
          <ac:spMkLst>
            <pc:docMk/>
            <pc:sldMk cId="147638434" sldId="261"/>
            <ac:spMk id="3" creationId="{5320AF30-825D-B7CC-D775-C01789734C69}"/>
          </ac:spMkLst>
        </pc:spChg>
        <pc:spChg chg="add del">
          <ac:chgData name="335780 (Ieuan Thomas)" userId="ebadc43d-bf10-44fc-951b-78192f14c41c" providerId="ADAL" clId="{068B820D-67F1-4B31-ADCF-3828C4B16646}" dt="2025-04-09T01:05:48.884" v="8316" actId="26606"/>
          <ac:spMkLst>
            <pc:docMk/>
            <pc:sldMk cId="147638434" sldId="261"/>
            <ac:spMk id="8" creationId="{907E470A-25F4-47D0-8FEC-EE9FD606BB34}"/>
          </ac:spMkLst>
        </pc:spChg>
        <pc:spChg chg="add del">
          <ac:chgData name="335780 (Ieuan Thomas)" userId="ebadc43d-bf10-44fc-951b-78192f14c41c" providerId="ADAL" clId="{068B820D-67F1-4B31-ADCF-3828C4B16646}" dt="2025-04-09T01:05:48.805" v="8314" actId="26606"/>
          <ac:spMkLst>
            <pc:docMk/>
            <pc:sldMk cId="147638434" sldId="261"/>
            <ac:spMk id="30" creationId="{815925C2-A704-4D47-B1C1-3FCA52512EC1}"/>
          </ac:spMkLst>
        </pc:spChg>
        <pc:spChg chg="add del">
          <ac:chgData name="335780 (Ieuan Thomas)" userId="ebadc43d-bf10-44fc-951b-78192f14c41c" providerId="ADAL" clId="{068B820D-67F1-4B31-ADCF-3828C4B16646}" dt="2025-04-09T01:05:48.805" v="8314" actId="26606"/>
          <ac:spMkLst>
            <pc:docMk/>
            <pc:sldMk cId="147638434" sldId="261"/>
            <ac:spMk id="32" creationId="{01D4315C-C23C-4FD3-98DF-08C29E2292A8}"/>
          </ac:spMkLst>
        </pc:spChg>
        <pc:grpChg chg="add del">
          <ac:chgData name="335780 (Ieuan Thomas)" userId="ebadc43d-bf10-44fc-951b-78192f14c41c" providerId="ADAL" clId="{068B820D-67F1-4B31-ADCF-3828C4B16646}" dt="2025-04-09T01:05:48.884" v="8316" actId="26606"/>
          <ac:grpSpMkLst>
            <pc:docMk/>
            <pc:sldMk cId="147638434" sldId="261"/>
            <ac:grpSpMk id="10" creationId="{66220E63-99E1-482A-A0A6-B47EB4BF8797}"/>
          </ac:grpSpMkLst>
        </pc:grpChg>
        <pc:grpChg chg="add del">
          <ac:chgData name="335780 (Ieuan Thomas)" userId="ebadc43d-bf10-44fc-951b-78192f14c41c" providerId="ADAL" clId="{068B820D-67F1-4B31-ADCF-3828C4B16646}" dt="2025-04-09T01:05:48.884" v="8316" actId="26606"/>
          <ac:grpSpMkLst>
            <pc:docMk/>
            <pc:sldMk cId="147638434" sldId="261"/>
            <ac:grpSpMk id="14" creationId="{8618EE54-271A-4FE8-B6B3-D0FCF55A7A01}"/>
          </ac:grpSpMkLst>
        </pc:grpChg>
        <pc:grpChg chg="add del">
          <ac:chgData name="335780 (Ieuan Thomas)" userId="ebadc43d-bf10-44fc-951b-78192f14c41c" providerId="ADAL" clId="{068B820D-67F1-4B31-ADCF-3828C4B16646}" dt="2025-04-09T01:05:48.884" v="8316" actId="26606"/>
          <ac:grpSpMkLst>
            <pc:docMk/>
            <pc:sldMk cId="147638434" sldId="261"/>
            <ac:grpSpMk id="18" creationId="{43F5E015-E085-4624-B431-B42414448684}"/>
          </ac:grpSpMkLst>
        </pc:grpChg>
        <pc:grpChg chg="add del">
          <ac:chgData name="335780 (Ieuan Thomas)" userId="ebadc43d-bf10-44fc-951b-78192f14c41c" providerId="ADAL" clId="{068B820D-67F1-4B31-ADCF-3828C4B16646}" dt="2025-04-09T01:05:48.805" v="8314" actId="26606"/>
          <ac:grpSpMkLst>
            <pc:docMk/>
            <pc:sldMk cId="147638434" sldId="261"/>
            <ac:grpSpMk id="34" creationId="{5E6B47BC-43FD-4C91-8BFF-B41B99A8A39E}"/>
          </ac:grpSpMkLst>
        </pc:grpChg>
        <pc:grpChg chg="add del">
          <ac:chgData name="335780 (Ieuan Thomas)" userId="ebadc43d-bf10-44fc-951b-78192f14c41c" providerId="ADAL" clId="{068B820D-67F1-4B31-ADCF-3828C4B16646}" dt="2025-04-09T01:05:48.805" v="8314" actId="26606"/>
          <ac:grpSpMkLst>
            <pc:docMk/>
            <pc:sldMk cId="147638434" sldId="261"/>
            <ac:grpSpMk id="38" creationId="{43F5E015-E085-4624-B431-B42414448684}"/>
          </ac:grpSpMkLst>
        </pc:grpChg>
      </pc:sldChg>
      <pc:sldChg chg="addSp delSp modSp mod setBg modNotesTx">
        <pc:chgData name="335780 (Ieuan Thomas)" userId="ebadc43d-bf10-44fc-951b-78192f14c41c" providerId="ADAL" clId="{068B820D-67F1-4B31-ADCF-3828C4B16646}" dt="2025-04-09T01:05:48.853" v="8315" actId="26606"/>
        <pc:sldMkLst>
          <pc:docMk/>
          <pc:sldMk cId="741881764" sldId="262"/>
        </pc:sldMkLst>
        <pc:spChg chg="mod">
          <ac:chgData name="335780 (Ieuan Thomas)" userId="ebadc43d-bf10-44fc-951b-78192f14c41c" providerId="ADAL" clId="{068B820D-67F1-4B31-ADCF-3828C4B16646}" dt="2025-04-09T01:05:48.853" v="8315" actId="26606"/>
          <ac:spMkLst>
            <pc:docMk/>
            <pc:sldMk cId="741881764" sldId="262"/>
            <ac:spMk id="2" creationId="{3B2F4AF1-095C-835D-3883-3B3EA6189568}"/>
          </ac:spMkLst>
        </pc:spChg>
        <pc:spChg chg="mod">
          <ac:chgData name="335780 (Ieuan Thomas)" userId="ebadc43d-bf10-44fc-951b-78192f14c41c" providerId="ADAL" clId="{068B820D-67F1-4B31-ADCF-3828C4B16646}" dt="2025-04-09T01:05:48.853" v="8315" actId="26606"/>
          <ac:spMkLst>
            <pc:docMk/>
            <pc:sldMk cId="741881764" sldId="262"/>
            <ac:spMk id="3" creationId="{F17E8A77-70C5-9C66-9AB1-DD80468C7651}"/>
          </ac:spMkLst>
        </pc:spChg>
        <pc:spChg chg="add del">
          <ac:chgData name="335780 (Ieuan Thomas)" userId="ebadc43d-bf10-44fc-951b-78192f14c41c" providerId="ADAL" clId="{068B820D-67F1-4B31-ADCF-3828C4B16646}" dt="2025-04-09T01:04:41.597" v="8301" actId="26606"/>
          <ac:spMkLst>
            <pc:docMk/>
            <pc:sldMk cId="741881764" sldId="262"/>
            <ac:spMk id="8" creationId="{907E470A-25F4-47D0-8FEC-EE9FD606BB34}"/>
          </ac:spMkLst>
        </pc:spChg>
        <pc:spChg chg="add del">
          <ac:chgData name="335780 (Ieuan Thomas)" userId="ebadc43d-bf10-44fc-951b-78192f14c41c" providerId="ADAL" clId="{068B820D-67F1-4B31-ADCF-3828C4B16646}" dt="2025-04-09T01:05:48.853" v="8315" actId="26606"/>
          <ac:spMkLst>
            <pc:docMk/>
            <pc:sldMk cId="741881764" sldId="262"/>
            <ac:spMk id="27" creationId="{815925C2-A704-4D47-B1C1-3FCA52512EC1}"/>
          </ac:spMkLst>
        </pc:spChg>
        <pc:spChg chg="add del">
          <ac:chgData name="335780 (Ieuan Thomas)" userId="ebadc43d-bf10-44fc-951b-78192f14c41c" providerId="ADAL" clId="{068B820D-67F1-4B31-ADCF-3828C4B16646}" dt="2025-04-09T01:05:48.853" v="8315" actId="26606"/>
          <ac:spMkLst>
            <pc:docMk/>
            <pc:sldMk cId="741881764" sldId="262"/>
            <ac:spMk id="28" creationId="{01D4315C-C23C-4FD3-98DF-08C29E2292A8}"/>
          </ac:spMkLst>
        </pc:spChg>
        <pc:grpChg chg="add del">
          <ac:chgData name="335780 (Ieuan Thomas)" userId="ebadc43d-bf10-44fc-951b-78192f14c41c" providerId="ADAL" clId="{068B820D-67F1-4B31-ADCF-3828C4B16646}" dt="2025-04-09T01:04:41.597" v="8301" actId="26606"/>
          <ac:grpSpMkLst>
            <pc:docMk/>
            <pc:sldMk cId="741881764" sldId="262"/>
            <ac:grpSpMk id="10" creationId="{66220E63-99E1-482A-A0A6-B47EB4BF8797}"/>
          </ac:grpSpMkLst>
        </pc:grpChg>
        <pc:grpChg chg="add del">
          <ac:chgData name="335780 (Ieuan Thomas)" userId="ebadc43d-bf10-44fc-951b-78192f14c41c" providerId="ADAL" clId="{068B820D-67F1-4B31-ADCF-3828C4B16646}" dt="2025-04-09T01:04:41.597" v="8301" actId="26606"/>
          <ac:grpSpMkLst>
            <pc:docMk/>
            <pc:sldMk cId="741881764" sldId="262"/>
            <ac:grpSpMk id="14" creationId="{8618EE54-271A-4FE8-B6B3-D0FCF55A7A01}"/>
          </ac:grpSpMkLst>
        </pc:grpChg>
        <pc:grpChg chg="add del">
          <ac:chgData name="335780 (Ieuan Thomas)" userId="ebadc43d-bf10-44fc-951b-78192f14c41c" providerId="ADAL" clId="{068B820D-67F1-4B31-ADCF-3828C4B16646}" dt="2025-04-09T01:04:41.597" v="8301" actId="26606"/>
          <ac:grpSpMkLst>
            <pc:docMk/>
            <pc:sldMk cId="741881764" sldId="262"/>
            <ac:grpSpMk id="18" creationId="{43F5E015-E085-4624-B431-B42414448684}"/>
          </ac:grpSpMkLst>
        </pc:grpChg>
        <pc:grpChg chg="add del">
          <ac:chgData name="335780 (Ieuan Thomas)" userId="ebadc43d-bf10-44fc-951b-78192f14c41c" providerId="ADAL" clId="{068B820D-67F1-4B31-ADCF-3828C4B16646}" dt="2025-04-09T01:05:48.853" v="8315" actId="26606"/>
          <ac:grpSpMkLst>
            <pc:docMk/>
            <pc:sldMk cId="741881764" sldId="262"/>
            <ac:grpSpMk id="29" creationId="{5E6B47BC-43FD-4C91-8BFF-B41B99A8A39E}"/>
          </ac:grpSpMkLst>
        </pc:grpChg>
        <pc:grpChg chg="add del">
          <ac:chgData name="335780 (Ieuan Thomas)" userId="ebadc43d-bf10-44fc-951b-78192f14c41c" providerId="ADAL" clId="{068B820D-67F1-4B31-ADCF-3828C4B16646}" dt="2025-04-09T01:05:48.853" v="8315" actId="26606"/>
          <ac:grpSpMkLst>
            <pc:docMk/>
            <pc:sldMk cId="741881764" sldId="262"/>
            <ac:grpSpMk id="31" creationId="{43F5E015-E085-4624-B431-B42414448684}"/>
          </ac:grpSpMkLst>
        </pc:grpChg>
      </pc:sldChg>
      <pc:sldChg chg="modSp del mod">
        <pc:chgData name="335780 (Ieuan Thomas)" userId="ebadc43d-bf10-44fc-951b-78192f14c41c" providerId="ADAL" clId="{068B820D-67F1-4B31-ADCF-3828C4B16646}" dt="2025-04-08T21:16:29.232" v="1742" actId="2696"/>
        <pc:sldMkLst>
          <pc:docMk/>
          <pc:sldMk cId="3111790483" sldId="263"/>
        </pc:sldMkLst>
        <pc:spChg chg="mod">
          <ac:chgData name="335780 (Ieuan Thomas)" userId="ebadc43d-bf10-44fc-951b-78192f14c41c" providerId="ADAL" clId="{068B820D-67F1-4B31-ADCF-3828C4B16646}" dt="2025-04-08T19:36:44.934" v="585" actId="20577"/>
          <ac:spMkLst>
            <pc:docMk/>
            <pc:sldMk cId="3111790483" sldId="263"/>
            <ac:spMk id="2" creationId="{60D2226F-3A53-E79A-843F-151691F9A1C5}"/>
          </ac:spMkLst>
        </pc:spChg>
        <pc:spChg chg="mod">
          <ac:chgData name="335780 (Ieuan Thomas)" userId="ebadc43d-bf10-44fc-951b-78192f14c41c" providerId="ADAL" clId="{068B820D-67F1-4B31-ADCF-3828C4B16646}" dt="2025-04-08T21:13:04.385" v="1702" actId="20577"/>
          <ac:spMkLst>
            <pc:docMk/>
            <pc:sldMk cId="3111790483" sldId="263"/>
            <ac:spMk id="3" creationId="{5B3B88C1-4562-7B42-4F16-78B97297D82D}"/>
          </ac:spMkLst>
        </pc:spChg>
      </pc:sldChg>
      <pc:sldChg chg="modSp mod modNotesTx">
        <pc:chgData name="335780 (Ieuan Thomas)" userId="ebadc43d-bf10-44fc-951b-78192f14c41c" providerId="ADAL" clId="{068B820D-67F1-4B31-ADCF-3828C4B16646}" dt="2025-04-09T00:44:04.415" v="8175" actId="20577"/>
        <pc:sldMkLst>
          <pc:docMk/>
          <pc:sldMk cId="3346242803" sldId="264"/>
        </pc:sldMkLst>
        <pc:spChg chg="mod">
          <ac:chgData name="335780 (Ieuan Thomas)" userId="ebadc43d-bf10-44fc-951b-78192f14c41c" providerId="ADAL" clId="{068B820D-67F1-4B31-ADCF-3828C4B16646}" dt="2025-04-08T19:36:50.234" v="600" actId="20577"/>
          <ac:spMkLst>
            <pc:docMk/>
            <pc:sldMk cId="3346242803" sldId="264"/>
            <ac:spMk id="2" creationId="{34123D8E-422C-04E1-0930-C93CFA2F1B25}"/>
          </ac:spMkLst>
        </pc:spChg>
        <pc:spChg chg="mod">
          <ac:chgData name="335780 (Ieuan Thomas)" userId="ebadc43d-bf10-44fc-951b-78192f14c41c" providerId="ADAL" clId="{068B820D-67F1-4B31-ADCF-3828C4B16646}" dt="2025-04-08T22:28:30.893" v="2741" actId="20577"/>
          <ac:spMkLst>
            <pc:docMk/>
            <pc:sldMk cId="3346242803" sldId="264"/>
            <ac:spMk id="3" creationId="{DC8F6528-E5AA-7AB5-210D-D20F15BA223D}"/>
          </ac:spMkLst>
        </pc:spChg>
      </pc:sldChg>
      <pc:sldChg chg="modSp mod modNotesTx">
        <pc:chgData name="335780 (Ieuan Thomas)" userId="ebadc43d-bf10-44fc-951b-78192f14c41c" providerId="ADAL" clId="{068B820D-67F1-4B31-ADCF-3828C4B16646}" dt="2025-04-09T00:44:19.861" v="8196" actId="20577"/>
        <pc:sldMkLst>
          <pc:docMk/>
          <pc:sldMk cId="1392984953" sldId="265"/>
        </pc:sldMkLst>
        <pc:spChg chg="mod">
          <ac:chgData name="335780 (Ieuan Thomas)" userId="ebadc43d-bf10-44fc-951b-78192f14c41c" providerId="ADAL" clId="{068B820D-67F1-4B31-ADCF-3828C4B16646}" dt="2025-04-08T19:36:56.416" v="617" actId="20577"/>
          <ac:spMkLst>
            <pc:docMk/>
            <pc:sldMk cId="1392984953" sldId="265"/>
            <ac:spMk id="2" creationId="{A5B9C8AA-5A2D-30CF-FBFB-FEE435780447}"/>
          </ac:spMkLst>
        </pc:spChg>
        <pc:spChg chg="mod">
          <ac:chgData name="335780 (Ieuan Thomas)" userId="ebadc43d-bf10-44fc-951b-78192f14c41c" providerId="ADAL" clId="{068B820D-67F1-4B31-ADCF-3828C4B16646}" dt="2025-04-08T22:34:40.429" v="2928" actId="20577"/>
          <ac:spMkLst>
            <pc:docMk/>
            <pc:sldMk cId="1392984953" sldId="265"/>
            <ac:spMk id="3" creationId="{CF948C79-8689-50BA-D198-50ABAF9582F6}"/>
          </ac:spMkLst>
        </pc:spChg>
      </pc:sldChg>
      <pc:sldChg chg="addSp delSp modSp mod setBg modNotesTx">
        <pc:chgData name="335780 (Ieuan Thomas)" userId="ebadc43d-bf10-44fc-951b-78192f14c41c" providerId="ADAL" clId="{068B820D-67F1-4B31-ADCF-3828C4B16646}" dt="2025-04-09T01:05:49.039" v="8321" actId="26606"/>
        <pc:sldMkLst>
          <pc:docMk/>
          <pc:sldMk cId="1827457708" sldId="266"/>
        </pc:sldMkLst>
        <pc:spChg chg="mod">
          <ac:chgData name="335780 (Ieuan Thomas)" userId="ebadc43d-bf10-44fc-951b-78192f14c41c" providerId="ADAL" clId="{068B820D-67F1-4B31-ADCF-3828C4B16646}" dt="2025-04-09T01:05:49.039" v="8321" actId="26606"/>
          <ac:spMkLst>
            <pc:docMk/>
            <pc:sldMk cId="1827457708" sldId="266"/>
            <ac:spMk id="2" creationId="{244A7F24-7633-98CA-1677-39A93ECA10CF}"/>
          </ac:spMkLst>
        </pc:spChg>
        <pc:spChg chg="mod">
          <ac:chgData name="335780 (Ieuan Thomas)" userId="ebadc43d-bf10-44fc-951b-78192f14c41c" providerId="ADAL" clId="{068B820D-67F1-4B31-ADCF-3828C4B16646}" dt="2025-04-09T01:05:49.039" v="8321" actId="26606"/>
          <ac:spMkLst>
            <pc:docMk/>
            <pc:sldMk cId="1827457708" sldId="266"/>
            <ac:spMk id="3" creationId="{90BD1A1C-5161-6F61-6DCC-C4FB00134535}"/>
          </ac:spMkLst>
        </pc:spChg>
        <pc:spChg chg="add del">
          <ac:chgData name="335780 (Ieuan Thomas)" userId="ebadc43d-bf10-44fc-951b-78192f14c41c" providerId="ADAL" clId="{068B820D-67F1-4B31-ADCF-3828C4B16646}" dt="2025-04-09T01:05:49.039" v="8321" actId="26606"/>
          <ac:spMkLst>
            <pc:docMk/>
            <pc:sldMk cId="1827457708" sldId="266"/>
            <ac:spMk id="8" creationId="{815925C2-A704-4D47-B1C1-3FCA52512EC1}"/>
          </ac:spMkLst>
        </pc:spChg>
        <pc:spChg chg="add del">
          <ac:chgData name="335780 (Ieuan Thomas)" userId="ebadc43d-bf10-44fc-951b-78192f14c41c" providerId="ADAL" clId="{068B820D-67F1-4B31-ADCF-3828C4B16646}" dt="2025-04-09T01:05:49.039" v="8321" actId="26606"/>
          <ac:spMkLst>
            <pc:docMk/>
            <pc:sldMk cId="1827457708" sldId="266"/>
            <ac:spMk id="10" creationId="{01D4315C-C23C-4FD3-98DF-08C29E2292A8}"/>
          </ac:spMkLst>
        </pc:spChg>
        <pc:grpChg chg="add del">
          <ac:chgData name="335780 (Ieuan Thomas)" userId="ebadc43d-bf10-44fc-951b-78192f14c41c" providerId="ADAL" clId="{068B820D-67F1-4B31-ADCF-3828C4B16646}" dt="2025-04-09T01:05:49.039" v="8321" actId="26606"/>
          <ac:grpSpMkLst>
            <pc:docMk/>
            <pc:sldMk cId="1827457708" sldId="266"/>
            <ac:grpSpMk id="12" creationId="{5E6B47BC-43FD-4C91-8BFF-B41B99A8A39E}"/>
          </ac:grpSpMkLst>
        </pc:grpChg>
        <pc:grpChg chg="add del">
          <ac:chgData name="335780 (Ieuan Thomas)" userId="ebadc43d-bf10-44fc-951b-78192f14c41c" providerId="ADAL" clId="{068B820D-67F1-4B31-ADCF-3828C4B16646}" dt="2025-04-09T01:05:49.039" v="8321" actId="26606"/>
          <ac:grpSpMkLst>
            <pc:docMk/>
            <pc:sldMk cId="1827457708" sldId="266"/>
            <ac:grpSpMk id="16" creationId="{43F5E015-E085-4624-B431-B42414448684}"/>
          </ac:grpSpMkLst>
        </pc:grpChg>
      </pc:sldChg>
      <pc:sldChg chg="addSp delSp modSp new mod setBg modNotesTx">
        <pc:chgData name="335780 (Ieuan Thomas)" userId="ebadc43d-bf10-44fc-951b-78192f14c41c" providerId="ADAL" clId="{068B820D-67F1-4B31-ADCF-3828C4B16646}" dt="2025-04-09T01:05:49.008" v="8320" actId="26606"/>
        <pc:sldMkLst>
          <pc:docMk/>
          <pc:sldMk cId="981988945" sldId="267"/>
        </pc:sldMkLst>
        <pc:spChg chg="mod">
          <ac:chgData name="335780 (Ieuan Thomas)" userId="ebadc43d-bf10-44fc-951b-78192f14c41c" providerId="ADAL" clId="{068B820D-67F1-4B31-ADCF-3828C4B16646}" dt="2025-04-09T01:05:49.008" v="8320" actId="26606"/>
          <ac:spMkLst>
            <pc:docMk/>
            <pc:sldMk cId="981988945" sldId="267"/>
            <ac:spMk id="2" creationId="{850108D9-7177-F434-434D-C03C1DFEBF3A}"/>
          </ac:spMkLst>
        </pc:spChg>
        <pc:spChg chg="mod">
          <ac:chgData name="335780 (Ieuan Thomas)" userId="ebadc43d-bf10-44fc-951b-78192f14c41c" providerId="ADAL" clId="{068B820D-67F1-4B31-ADCF-3828C4B16646}" dt="2025-04-09T01:05:49.008" v="8320" actId="26606"/>
          <ac:spMkLst>
            <pc:docMk/>
            <pc:sldMk cId="981988945" sldId="267"/>
            <ac:spMk id="3" creationId="{B8ED2D41-2D90-8E17-D1CC-4828B56AAD86}"/>
          </ac:spMkLst>
        </pc:spChg>
        <pc:spChg chg="add del">
          <ac:chgData name="335780 (Ieuan Thomas)" userId="ebadc43d-bf10-44fc-951b-78192f14c41c" providerId="ADAL" clId="{068B820D-67F1-4B31-ADCF-3828C4B16646}" dt="2025-04-09T01:05:49.008" v="8320" actId="26606"/>
          <ac:spMkLst>
            <pc:docMk/>
            <pc:sldMk cId="981988945" sldId="267"/>
            <ac:spMk id="8" creationId="{9EBF13D5-64BB-423E-9E4C-F39114475A0C}"/>
          </ac:spMkLst>
        </pc:spChg>
        <pc:grpChg chg="add del">
          <ac:chgData name="335780 (Ieuan Thomas)" userId="ebadc43d-bf10-44fc-951b-78192f14c41c" providerId="ADAL" clId="{068B820D-67F1-4B31-ADCF-3828C4B16646}" dt="2025-04-09T01:05:49.008" v="8320" actId="26606"/>
          <ac:grpSpMkLst>
            <pc:docMk/>
            <pc:sldMk cId="981988945" sldId="267"/>
            <ac:grpSpMk id="10" creationId="{FEBC7BED-6AA7-4C43-BEE8-A3CB5F8C1E0E}"/>
          </ac:grpSpMkLst>
        </pc:grpChg>
        <pc:grpChg chg="add del">
          <ac:chgData name="335780 (Ieuan Thomas)" userId="ebadc43d-bf10-44fc-951b-78192f14c41c" providerId="ADAL" clId="{068B820D-67F1-4B31-ADCF-3828C4B16646}" dt="2025-04-09T01:05:49.008" v="8320" actId="26606"/>
          <ac:grpSpMkLst>
            <pc:docMk/>
            <pc:sldMk cId="981988945" sldId="267"/>
            <ac:grpSpMk id="14" creationId="{BA19DEE5-2EE5-445A-B461-7D2879B05209}"/>
          </ac:grpSpMkLst>
        </pc:grpChg>
        <pc:grpChg chg="add del">
          <ac:chgData name="335780 (Ieuan Thomas)" userId="ebadc43d-bf10-44fc-951b-78192f14c41c" providerId="ADAL" clId="{068B820D-67F1-4B31-ADCF-3828C4B16646}" dt="2025-04-09T01:05:49.008" v="8320" actId="26606"/>
          <ac:grpSpMkLst>
            <pc:docMk/>
            <pc:sldMk cId="981988945" sldId="267"/>
            <ac:grpSpMk id="18" creationId="{43F5E015-E085-4624-B431-B42414448684}"/>
          </ac:grpSpMkLst>
        </pc:grpChg>
      </pc:sldChg>
      <pc:sldChg chg="addSp delSp modSp new mod setBg">
        <pc:chgData name="335780 (Ieuan Thomas)" userId="ebadc43d-bf10-44fc-951b-78192f14c41c" providerId="ADAL" clId="{068B820D-67F1-4B31-ADCF-3828C4B16646}" dt="2025-04-09T01:05:48.239" v="8311" actId="26606"/>
        <pc:sldMkLst>
          <pc:docMk/>
          <pc:sldMk cId="336333966" sldId="268"/>
        </pc:sldMkLst>
        <pc:spChg chg="mod">
          <ac:chgData name="335780 (Ieuan Thomas)" userId="ebadc43d-bf10-44fc-951b-78192f14c41c" providerId="ADAL" clId="{068B820D-67F1-4B31-ADCF-3828C4B16646}" dt="2025-04-09T01:05:48.239" v="8311" actId="26606"/>
          <ac:spMkLst>
            <pc:docMk/>
            <pc:sldMk cId="336333966" sldId="268"/>
            <ac:spMk id="2" creationId="{08B96A2A-E7BB-42E1-FD73-61A9036C9994}"/>
          </ac:spMkLst>
        </pc:spChg>
        <pc:spChg chg="mod">
          <ac:chgData name="335780 (Ieuan Thomas)" userId="ebadc43d-bf10-44fc-951b-78192f14c41c" providerId="ADAL" clId="{068B820D-67F1-4B31-ADCF-3828C4B16646}" dt="2025-04-09T01:05:48.239" v="8311" actId="26606"/>
          <ac:spMkLst>
            <pc:docMk/>
            <pc:sldMk cId="336333966" sldId="268"/>
            <ac:spMk id="3" creationId="{6436CE42-55A4-0D16-9414-F79470439EC5}"/>
          </ac:spMkLst>
        </pc:spChg>
        <pc:spChg chg="add del">
          <ac:chgData name="335780 (Ieuan Thomas)" userId="ebadc43d-bf10-44fc-951b-78192f14c41c" providerId="ADAL" clId="{068B820D-67F1-4B31-ADCF-3828C4B16646}" dt="2025-04-09T01:05:48.239" v="8311" actId="26606"/>
          <ac:spMkLst>
            <pc:docMk/>
            <pc:sldMk cId="336333966" sldId="268"/>
            <ac:spMk id="8" creationId="{9EBF13D5-64BB-423E-9E4C-F39114475A0C}"/>
          </ac:spMkLst>
        </pc:spChg>
        <pc:grpChg chg="add del">
          <ac:chgData name="335780 (Ieuan Thomas)" userId="ebadc43d-bf10-44fc-951b-78192f14c41c" providerId="ADAL" clId="{068B820D-67F1-4B31-ADCF-3828C4B16646}" dt="2025-04-09T01:05:48.239" v="8311" actId="26606"/>
          <ac:grpSpMkLst>
            <pc:docMk/>
            <pc:sldMk cId="336333966" sldId="268"/>
            <ac:grpSpMk id="10" creationId="{FEBC7BED-6AA7-4C43-BEE8-A3CB5F8C1E0E}"/>
          </ac:grpSpMkLst>
        </pc:grpChg>
        <pc:grpChg chg="add del">
          <ac:chgData name="335780 (Ieuan Thomas)" userId="ebadc43d-bf10-44fc-951b-78192f14c41c" providerId="ADAL" clId="{068B820D-67F1-4B31-ADCF-3828C4B16646}" dt="2025-04-09T01:05:48.239" v="8311" actId="26606"/>
          <ac:grpSpMkLst>
            <pc:docMk/>
            <pc:sldMk cId="336333966" sldId="268"/>
            <ac:grpSpMk id="14" creationId="{BA19DEE5-2EE5-445A-B461-7D2879B05209}"/>
          </ac:grpSpMkLst>
        </pc:grpChg>
        <pc:grpChg chg="add del">
          <ac:chgData name="335780 (Ieuan Thomas)" userId="ebadc43d-bf10-44fc-951b-78192f14c41c" providerId="ADAL" clId="{068B820D-67F1-4B31-ADCF-3828C4B16646}" dt="2025-04-09T01:05:48.239" v="8311" actId="26606"/>
          <ac:grpSpMkLst>
            <pc:docMk/>
            <pc:sldMk cId="336333966" sldId="268"/>
            <ac:grpSpMk id="18" creationId="{43F5E015-E085-4624-B431-B42414448684}"/>
          </ac:grpSpMkLst>
        </pc:grpChg>
      </pc:sldChg>
      <pc:sldChg chg="delSp modSp new mod modNotesTx">
        <pc:chgData name="335780 (Ieuan Thomas)" userId="ebadc43d-bf10-44fc-951b-78192f14c41c" providerId="ADAL" clId="{068B820D-67F1-4B31-ADCF-3828C4B16646}" dt="2025-04-09T01:05:57.176" v="8332"/>
        <pc:sldMkLst>
          <pc:docMk/>
          <pc:sldMk cId="264664616" sldId="269"/>
        </pc:sldMkLst>
        <pc:spChg chg="mod">
          <ac:chgData name="335780 (Ieuan Thomas)" userId="ebadc43d-bf10-44fc-951b-78192f14c41c" providerId="ADAL" clId="{068B820D-67F1-4B31-ADCF-3828C4B16646}" dt="2025-04-08T20:45:39.566" v="938" actId="20577"/>
          <ac:spMkLst>
            <pc:docMk/>
            <pc:sldMk cId="264664616" sldId="269"/>
            <ac:spMk id="2" creationId="{A0A3F511-7F99-4496-03BE-7DDF2732EC2E}"/>
          </ac:spMkLst>
        </pc:spChg>
        <pc:spChg chg="del">
          <ac:chgData name="335780 (Ieuan Thomas)" userId="ebadc43d-bf10-44fc-951b-78192f14c41c" providerId="ADAL" clId="{068B820D-67F1-4B31-ADCF-3828C4B16646}" dt="2025-04-08T20:45:42.220" v="939" actId="478"/>
          <ac:spMkLst>
            <pc:docMk/>
            <pc:sldMk cId="264664616" sldId="269"/>
            <ac:spMk id="3" creationId="{EEC7CECC-21ED-A6ED-D248-B1DEB73EA0E1}"/>
          </ac:spMkLst>
        </pc:spChg>
      </pc:sldChg>
      <pc:sldChg chg="addSp delSp modSp new mod setBg">
        <pc:chgData name="335780 (Ieuan Thomas)" userId="ebadc43d-bf10-44fc-951b-78192f14c41c" providerId="ADAL" clId="{068B820D-67F1-4B31-ADCF-3828C4B16646}" dt="2025-04-09T01:05:48.743" v="8312" actId="26606"/>
        <pc:sldMkLst>
          <pc:docMk/>
          <pc:sldMk cId="2757749900" sldId="270"/>
        </pc:sldMkLst>
        <pc:spChg chg="mod">
          <ac:chgData name="335780 (Ieuan Thomas)" userId="ebadc43d-bf10-44fc-951b-78192f14c41c" providerId="ADAL" clId="{068B820D-67F1-4B31-ADCF-3828C4B16646}" dt="2025-04-09T01:05:48.743" v="8312" actId="26606"/>
          <ac:spMkLst>
            <pc:docMk/>
            <pc:sldMk cId="2757749900" sldId="270"/>
            <ac:spMk id="2" creationId="{D0DB443C-539D-7975-DECA-D8A47AFF89A6}"/>
          </ac:spMkLst>
        </pc:spChg>
        <pc:spChg chg="del">
          <ac:chgData name="335780 (Ieuan Thomas)" userId="ebadc43d-bf10-44fc-951b-78192f14c41c" providerId="ADAL" clId="{068B820D-67F1-4B31-ADCF-3828C4B16646}" dt="2025-04-08T21:14:40.345" v="1715" actId="478"/>
          <ac:spMkLst>
            <pc:docMk/>
            <pc:sldMk cId="2757749900" sldId="270"/>
            <ac:spMk id="3" creationId="{22D4B477-0E52-C092-351E-D34B71445B9D}"/>
          </ac:spMkLst>
        </pc:spChg>
        <pc:spChg chg="add del">
          <ac:chgData name="335780 (Ieuan Thomas)" userId="ebadc43d-bf10-44fc-951b-78192f14c41c" providerId="ADAL" clId="{068B820D-67F1-4B31-ADCF-3828C4B16646}" dt="2025-04-09T01:05:48.743" v="8312" actId="26606"/>
          <ac:spMkLst>
            <pc:docMk/>
            <pc:sldMk cId="2757749900" sldId="270"/>
            <ac:spMk id="7" creationId="{C7D023E4-8DE1-436E-9847-ED6A4B4B04FD}"/>
          </ac:spMkLst>
        </pc:spChg>
        <pc:grpChg chg="add del">
          <ac:chgData name="335780 (Ieuan Thomas)" userId="ebadc43d-bf10-44fc-951b-78192f14c41c" providerId="ADAL" clId="{068B820D-67F1-4B31-ADCF-3828C4B16646}" dt="2025-04-09T01:05:48.743" v="8312" actId="26606"/>
          <ac:grpSpMkLst>
            <pc:docMk/>
            <pc:sldMk cId="2757749900" sldId="270"/>
            <ac:grpSpMk id="9" creationId="{97264A61-6AE3-4DC0-A455-5EDC604E394D}"/>
          </ac:grpSpMkLst>
        </pc:grpChg>
        <pc:grpChg chg="add del">
          <ac:chgData name="335780 (Ieuan Thomas)" userId="ebadc43d-bf10-44fc-951b-78192f14c41c" providerId="ADAL" clId="{068B820D-67F1-4B31-ADCF-3828C4B16646}" dt="2025-04-09T01:05:48.743" v="8312" actId="26606"/>
          <ac:grpSpMkLst>
            <pc:docMk/>
            <pc:sldMk cId="2757749900" sldId="270"/>
            <ac:grpSpMk id="13" creationId="{D691EE10-D5F3-48FA-BE55-F24A0BE59EF6}"/>
          </ac:grpSpMkLst>
        </pc:grpChg>
        <pc:grpChg chg="add del">
          <ac:chgData name="335780 (Ieuan Thomas)" userId="ebadc43d-bf10-44fc-951b-78192f14c41c" providerId="ADAL" clId="{068B820D-67F1-4B31-ADCF-3828C4B16646}" dt="2025-04-09T01:05:48.743" v="8312" actId="26606"/>
          <ac:grpSpMkLst>
            <pc:docMk/>
            <pc:sldMk cId="2757749900" sldId="270"/>
            <ac:grpSpMk id="17" creationId="{43F5E015-E085-4624-B431-B42414448684}"/>
          </ac:grpSpMkLst>
        </pc:grpChg>
      </pc:sldChg>
      <pc:sldChg chg="addSp delSp modSp new mod setBg">
        <pc:chgData name="335780 (Ieuan Thomas)" userId="ebadc43d-bf10-44fc-951b-78192f14c41c" providerId="ADAL" clId="{068B820D-67F1-4B31-ADCF-3828C4B16646}" dt="2025-04-09T01:05:48.976" v="8319" actId="26606"/>
        <pc:sldMkLst>
          <pc:docMk/>
          <pc:sldMk cId="1867344985" sldId="271"/>
        </pc:sldMkLst>
        <pc:spChg chg="mod">
          <ac:chgData name="335780 (Ieuan Thomas)" userId="ebadc43d-bf10-44fc-951b-78192f14c41c" providerId="ADAL" clId="{068B820D-67F1-4B31-ADCF-3828C4B16646}" dt="2025-04-09T01:05:48.976" v="8319" actId="26606"/>
          <ac:spMkLst>
            <pc:docMk/>
            <pc:sldMk cId="1867344985" sldId="271"/>
            <ac:spMk id="2" creationId="{9690EBEF-DA5C-F068-301E-EB0B00550B20}"/>
          </ac:spMkLst>
        </pc:spChg>
        <pc:spChg chg="del">
          <ac:chgData name="335780 (Ieuan Thomas)" userId="ebadc43d-bf10-44fc-951b-78192f14c41c" providerId="ADAL" clId="{068B820D-67F1-4B31-ADCF-3828C4B16646}" dt="2025-04-08T21:14:53.706" v="1734" actId="478"/>
          <ac:spMkLst>
            <pc:docMk/>
            <pc:sldMk cId="1867344985" sldId="271"/>
            <ac:spMk id="3" creationId="{5628A32A-4437-4460-9A72-407217881802}"/>
          </ac:spMkLst>
        </pc:spChg>
        <pc:spChg chg="add del">
          <ac:chgData name="335780 (Ieuan Thomas)" userId="ebadc43d-bf10-44fc-951b-78192f14c41c" providerId="ADAL" clId="{068B820D-67F1-4B31-ADCF-3828C4B16646}" dt="2025-04-09T01:05:48.976" v="8319" actId="26606"/>
          <ac:spMkLst>
            <pc:docMk/>
            <pc:sldMk cId="1867344985" sldId="271"/>
            <ac:spMk id="7" creationId="{C7D023E4-8DE1-436E-9847-ED6A4B4B04FD}"/>
          </ac:spMkLst>
        </pc:spChg>
        <pc:grpChg chg="add del">
          <ac:chgData name="335780 (Ieuan Thomas)" userId="ebadc43d-bf10-44fc-951b-78192f14c41c" providerId="ADAL" clId="{068B820D-67F1-4B31-ADCF-3828C4B16646}" dt="2025-04-09T01:05:48.976" v="8319" actId="26606"/>
          <ac:grpSpMkLst>
            <pc:docMk/>
            <pc:sldMk cId="1867344985" sldId="271"/>
            <ac:grpSpMk id="9" creationId="{97264A61-6AE3-4DC0-A455-5EDC604E394D}"/>
          </ac:grpSpMkLst>
        </pc:grpChg>
        <pc:grpChg chg="add del">
          <ac:chgData name="335780 (Ieuan Thomas)" userId="ebadc43d-bf10-44fc-951b-78192f14c41c" providerId="ADAL" clId="{068B820D-67F1-4B31-ADCF-3828C4B16646}" dt="2025-04-09T01:05:48.976" v="8319" actId="26606"/>
          <ac:grpSpMkLst>
            <pc:docMk/>
            <pc:sldMk cId="1867344985" sldId="271"/>
            <ac:grpSpMk id="13" creationId="{D691EE10-D5F3-48FA-BE55-F24A0BE59EF6}"/>
          </ac:grpSpMkLst>
        </pc:grpChg>
        <pc:grpChg chg="add del">
          <ac:chgData name="335780 (Ieuan Thomas)" userId="ebadc43d-bf10-44fc-951b-78192f14c41c" providerId="ADAL" clId="{068B820D-67F1-4B31-ADCF-3828C4B16646}" dt="2025-04-09T01:05:48.976" v="8319" actId="26606"/>
          <ac:grpSpMkLst>
            <pc:docMk/>
            <pc:sldMk cId="1867344985" sldId="271"/>
            <ac:grpSpMk id="17" creationId="{43F5E015-E085-4624-B431-B42414448684}"/>
          </ac:grpSpMkLst>
        </pc:grpChg>
      </pc:sldChg>
      <pc:sldChg chg="addSp delSp modSp new mod setBg modNotesTx">
        <pc:chgData name="335780 (Ieuan Thomas)" userId="ebadc43d-bf10-44fc-951b-78192f14c41c" providerId="ADAL" clId="{068B820D-67F1-4B31-ADCF-3828C4B16646}" dt="2025-04-09T01:05:43.259" v="8310" actId="26606"/>
        <pc:sldMkLst>
          <pc:docMk/>
          <pc:sldMk cId="1696726043" sldId="272"/>
        </pc:sldMkLst>
        <pc:spChg chg="mod">
          <ac:chgData name="335780 (Ieuan Thomas)" userId="ebadc43d-bf10-44fc-951b-78192f14c41c" providerId="ADAL" clId="{068B820D-67F1-4B31-ADCF-3828C4B16646}" dt="2025-04-09T01:05:43.259" v="8310" actId="26606"/>
          <ac:spMkLst>
            <pc:docMk/>
            <pc:sldMk cId="1696726043" sldId="272"/>
            <ac:spMk id="2" creationId="{2B2615B3-3554-1A38-4D72-46B67C135874}"/>
          </ac:spMkLst>
        </pc:spChg>
        <pc:spChg chg="mod">
          <ac:chgData name="335780 (Ieuan Thomas)" userId="ebadc43d-bf10-44fc-951b-78192f14c41c" providerId="ADAL" clId="{068B820D-67F1-4B31-ADCF-3828C4B16646}" dt="2025-04-09T01:05:43.259" v="8310" actId="26606"/>
          <ac:spMkLst>
            <pc:docMk/>
            <pc:sldMk cId="1696726043" sldId="272"/>
            <ac:spMk id="3" creationId="{ED9B84D6-8C5E-CFB7-46DC-D5FB58F3326C}"/>
          </ac:spMkLst>
        </pc:spChg>
        <pc:spChg chg="add del">
          <ac:chgData name="335780 (Ieuan Thomas)" userId="ebadc43d-bf10-44fc-951b-78192f14c41c" providerId="ADAL" clId="{068B820D-67F1-4B31-ADCF-3828C4B16646}" dt="2025-04-09T01:05:43.259" v="8310" actId="26606"/>
          <ac:spMkLst>
            <pc:docMk/>
            <pc:sldMk cId="1696726043" sldId="272"/>
            <ac:spMk id="10" creationId="{03AF1C04-3FEF-41BD-BB84-2F263765BEBC}"/>
          </ac:spMkLst>
        </pc:spChg>
        <pc:grpChg chg="add del">
          <ac:chgData name="335780 (Ieuan Thomas)" userId="ebadc43d-bf10-44fc-951b-78192f14c41c" providerId="ADAL" clId="{068B820D-67F1-4B31-ADCF-3828C4B16646}" dt="2025-04-09T01:05:43.259" v="8310" actId="26606"/>
          <ac:grpSpMkLst>
            <pc:docMk/>
            <pc:sldMk cId="1696726043" sldId="272"/>
            <ac:grpSpMk id="12" creationId="{B58FB4AD-41E6-47ED-BDA3-A923E30D3741}"/>
          </ac:grpSpMkLst>
        </pc:grpChg>
        <pc:grpChg chg="add del">
          <ac:chgData name="335780 (Ieuan Thomas)" userId="ebadc43d-bf10-44fc-951b-78192f14c41c" providerId="ADAL" clId="{068B820D-67F1-4B31-ADCF-3828C4B16646}" dt="2025-04-09T01:05:43.259" v="8310" actId="26606"/>
          <ac:grpSpMkLst>
            <pc:docMk/>
            <pc:sldMk cId="1696726043" sldId="272"/>
            <ac:grpSpMk id="16" creationId="{74F4E70D-A4C9-44E3-A00A-F3AD121AC194}"/>
          </ac:grpSpMkLst>
        </pc:grpChg>
        <pc:grpChg chg="add del">
          <ac:chgData name="335780 (Ieuan Thomas)" userId="ebadc43d-bf10-44fc-951b-78192f14c41c" providerId="ADAL" clId="{068B820D-67F1-4B31-ADCF-3828C4B16646}" dt="2025-04-09T01:05:43.259" v="8310" actId="26606"/>
          <ac:grpSpMkLst>
            <pc:docMk/>
            <pc:sldMk cId="1696726043" sldId="272"/>
            <ac:grpSpMk id="20" creationId="{E27AF472-EAE3-4572-AB69-B92BD10DBC6D}"/>
          </ac:grpSpMkLst>
        </pc:grpChg>
        <pc:picChg chg="add mod ord">
          <ac:chgData name="335780 (Ieuan Thomas)" userId="ebadc43d-bf10-44fc-951b-78192f14c41c" providerId="ADAL" clId="{068B820D-67F1-4B31-ADCF-3828C4B16646}" dt="2025-04-09T01:05:43.259" v="8310" actId="26606"/>
          <ac:picMkLst>
            <pc:docMk/>
            <pc:sldMk cId="1696726043" sldId="272"/>
            <ac:picMk id="4" creationId="{EA31768A-8942-7D47-C3E0-9FECBCF0CBF6}"/>
          </ac:picMkLst>
        </pc:picChg>
        <pc:picChg chg="add mod ord">
          <ac:chgData name="335780 (Ieuan Thomas)" userId="ebadc43d-bf10-44fc-951b-78192f14c41c" providerId="ADAL" clId="{068B820D-67F1-4B31-ADCF-3828C4B16646}" dt="2025-04-09T01:05:43.259" v="8310" actId="26606"/>
          <ac:picMkLst>
            <pc:docMk/>
            <pc:sldMk cId="1696726043" sldId="272"/>
            <ac:picMk id="5" creationId="{DA6A5E5C-1759-A489-89A1-E919DDCA40D0}"/>
          </ac:picMkLst>
        </pc:picChg>
      </pc:sldChg>
      <pc:sldChg chg="addSp delSp modSp new mod">
        <pc:chgData name="335780 (Ieuan Thomas)" userId="ebadc43d-bf10-44fc-951b-78192f14c41c" providerId="ADAL" clId="{068B820D-67F1-4B31-ADCF-3828C4B16646}" dt="2025-04-08T22:32:12.235" v="2878" actId="14861"/>
        <pc:sldMkLst>
          <pc:docMk/>
          <pc:sldMk cId="1797597641" sldId="273"/>
        </pc:sldMkLst>
        <pc:spChg chg="mod">
          <ac:chgData name="335780 (Ieuan Thomas)" userId="ebadc43d-bf10-44fc-951b-78192f14c41c" providerId="ADAL" clId="{068B820D-67F1-4B31-ADCF-3828C4B16646}" dt="2025-04-08T21:25:18.713" v="1949" actId="20577"/>
          <ac:spMkLst>
            <pc:docMk/>
            <pc:sldMk cId="1797597641" sldId="273"/>
            <ac:spMk id="2" creationId="{4DA5FD64-4130-B09F-FBBD-5F9C34798401}"/>
          </ac:spMkLst>
        </pc:spChg>
        <pc:spChg chg="del">
          <ac:chgData name="335780 (Ieuan Thomas)" userId="ebadc43d-bf10-44fc-951b-78192f14c41c" providerId="ADAL" clId="{068B820D-67F1-4B31-ADCF-3828C4B16646}" dt="2025-04-08T21:25:21.115" v="1950" actId="478"/>
          <ac:spMkLst>
            <pc:docMk/>
            <pc:sldMk cId="1797597641" sldId="273"/>
            <ac:spMk id="3" creationId="{B577A429-C040-F1D9-7940-06E3229BAB50}"/>
          </ac:spMkLst>
        </pc:spChg>
        <pc:picChg chg="add mod">
          <ac:chgData name="335780 (Ieuan Thomas)" userId="ebadc43d-bf10-44fc-951b-78192f14c41c" providerId="ADAL" clId="{068B820D-67F1-4B31-ADCF-3828C4B16646}" dt="2025-04-08T22:32:12.235" v="2878" actId="14861"/>
          <ac:picMkLst>
            <pc:docMk/>
            <pc:sldMk cId="1797597641" sldId="273"/>
            <ac:picMk id="4" creationId="{DBFE1C7E-2563-F4C8-78E4-A74E24574CF1}"/>
          </ac:picMkLst>
        </pc:picChg>
        <pc:picChg chg="add mod">
          <ac:chgData name="335780 (Ieuan Thomas)" userId="ebadc43d-bf10-44fc-951b-78192f14c41c" providerId="ADAL" clId="{068B820D-67F1-4B31-ADCF-3828C4B16646}" dt="2025-04-08T22:32:10.340" v="2877" actId="14861"/>
          <ac:picMkLst>
            <pc:docMk/>
            <pc:sldMk cId="1797597641" sldId="273"/>
            <ac:picMk id="5" creationId="{82D265B2-D2C2-90E6-AE37-568AD4FEB436}"/>
          </ac:picMkLst>
        </pc:picChg>
      </pc:sldChg>
      <pc:sldChg chg="addSp delSp modSp new mod modNotesTx">
        <pc:chgData name="335780 (Ieuan Thomas)" userId="ebadc43d-bf10-44fc-951b-78192f14c41c" providerId="ADAL" clId="{068B820D-67F1-4B31-ADCF-3828C4B16646}" dt="2025-04-09T00:14:40.021" v="6918" actId="20577"/>
        <pc:sldMkLst>
          <pc:docMk/>
          <pc:sldMk cId="4056585886" sldId="274"/>
        </pc:sldMkLst>
        <pc:spChg chg="mod">
          <ac:chgData name="335780 (Ieuan Thomas)" userId="ebadc43d-bf10-44fc-951b-78192f14c41c" providerId="ADAL" clId="{068B820D-67F1-4B31-ADCF-3828C4B16646}" dt="2025-04-08T21:27:48.422" v="2039" actId="20577"/>
          <ac:spMkLst>
            <pc:docMk/>
            <pc:sldMk cId="4056585886" sldId="274"/>
            <ac:spMk id="2" creationId="{88F8E43E-A2B5-B977-CAEF-797686523097}"/>
          </ac:spMkLst>
        </pc:spChg>
        <pc:spChg chg="del">
          <ac:chgData name="335780 (Ieuan Thomas)" userId="ebadc43d-bf10-44fc-951b-78192f14c41c" providerId="ADAL" clId="{068B820D-67F1-4B31-ADCF-3828C4B16646}" dt="2025-04-08T21:27:50.399" v="2040" actId="478"/>
          <ac:spMkLst>
            <pc:docMk/>
            <pc:sldMk cId="4056585886" sldId="274"/>
            <ac:spMk id="3" creationId="{A7FBF085-142D-5F86-DD5E-0DA618E5073D}"/>
          </ac:spMkLst>
        </pc:spChg>
        <pc:picChg chg="add mod">
          <ac:chgData name="335780 (Ieuan Thomas)" userId="ebadc43d-bf10-44fc-951b-78192f14c41c" providerId="ADAL" clId="{068B820D-67F1-4B31-ADCF-3828C4B16646}" dt="2025-04-08T22:32:05.555" v="2876" actId="14861"/>
          <ac:picMkLst>
            <pc:docMk/>
            <pc:sldMk cId="4056585886" sldId="274"/>
            <ac:picMk id="4" creationId="{25FCCF77-B50D-E8E0-0BC8-B90572DA6424}"/>
          </ac:picMkLst>
        </pc:picChg>
        <pc:picChg chg="add del mod">
          <ac:chgData name="335780 (Ieuan Thomas)" userId="ebadc43d-bf10-44fc-951b-78192f14c41c" providerId="ADAL" clId="{068B820D-67F1-4B31-ADCF-3828C4B16646}" dt="2025-04-08T22:30:28.443" v="2850" actId="21"/>
          <ac:picMkLst>
            <pc:docMk/>
            <pc:sldMk cId="4056585886" sldId="274"/>
            <ac:picMk id="5" creationId="{7574D88B-FA4D-01AC-4E4B-4F695469D2A2}"/>
          </ac:picMkLst>
        </pc:picChg>
      </pc:sldChg>
      <pc:sldChg chg="addSp delSp modSp new mod modNotesTx">
        <pc:chgData name="335780 (Ieuan Thomas)" userId="ebadc43d-bf10-44fc-951b-78192f14c41c" providerId="ADAL" clId="{068B820D-67F1-4B31-ADCF-3828C4B16646}" dt="2025-04-09T00:18:32.369" v="7103" actId="20577"/>
        <pc:sldMkLst>
          <pc:docMk/>
          <pc:sldMk cId="355550969" sldId="275"/>
        </pc:sldMkLst>
        <pc:spChg chg="mod">
          <ac:chgData name="335780 (Ieuan Thomas)" userId="ebadc43d-bf10-44fc-951b-78192f14c41c" providerId="ADAL" clId="{068B820D-67F1-4B31-ADCF-3828C4B16646}" dt="2025-04-08T21:29:28.014" v="2092" actId="20577"/>
          <ac:spMkLst>
            <pc:docMk/>
            <pc:sldMk cId="355550969" sldId="275"/>
            <ac:spMk id="2" creationId="{9A88C870-C8D9-FDF0-BFA2-96632CFDA974}"/>
          </ac:spMkLst>
        </pc:spChg>
        <pc:spChg chg="del">
          <ac:chgData name="335780 (Ieuan Thomas)" userId="ebadc43d-bf10-44fc-951b-78192f14c41c" providerId="ADAL" clId="{068B820D-67F1-4B31-ADCF-3828C4B16646}" dt="2025-04-08T21:29:31.935" v="2093"/>
          <ac:spMkLst>
            <pc:docMk/>
            <pc:sldMk cId="355550969" sldId="275"/>
            <ac:spMk id="3" creationId="{0755061D-E4B3-0248-3F81-84136323F7EB}"/>
          </ac:spMkLst>
        </pc:spChg>
        <pc:spChg chg="add mod">
          <ac:chgData name="335780 (Ieuan Thomas)" userId="ebadc43d-bf10-44fc-951b-78192f14c41c" providerId="ADAL" clId="{068B820D-67F1-4B31-ADCF-3828C4B16646}" dt="2025-04-08T21:33:31.811" v="2130" actId="1076"/>
          <ac:spMkLst>
            <pc:docMk/>
            <pc:sldMk cId="355550969" sldId="275"/>
            <ac:spMk id="7" creationId="{9B719EB2-DEFC-9C3F-A0E2-75BDB5FB0A9F}"/>
          </ac:spMkLst>
        </pc:spChg>
        <pc:spChg chg="add mod">
          <ac:chgData name="335780 (Ieuan Thomas)" userId="ebadc43d-bf10-44fc-951b-78192f14c41c" providerId="ADAL" clId="{068B820D-67F1-4B31-ADCF-3828C4B16646}" dt="2025-04-08T21:33:41.948" v="2134" actId="1076"/>
          <ac:spMkLst>
            <pc:docMk/>
            <pc:sldMk cId="355550969" sldId="275"/>
            <ac:spMk id="8" creationId="{4F9D8495-03CE-BEEE-0B36-EB505A16E197}"/>
          </ac:spMkLst>
        </pc:spChg>
        <pc:picChg chg="add mod">
          <ac:chgData name="335780 (Ieuan Thomas)" userId="ebadc43d-bf10-44fc-951b-78192f14c41c" providerId="ADAL" clId="{068B820D-67F1-4B31-ADCF-3828C4B16646}" dt="2025-04-08T22:32:39.763" v="2884" actId="14861"/>
          <ac:picMkLst>
            <pc:docMk/>
            <pc:sldMk cId="355550969" sldId="275"/>
            <ac:picMk id="4" creationId="{4CB15CBE-E440-BBC3-4E26-7F3E7BC612EF}"/>
          </ac:picMkLst>
        </pc:picChg>
        <pc:picChg chg="add del mod">
          <ac:chgData name="335780 (Ieuan Thomas)" userId="ebadc43d-bf10-44fc-951b-78192f14c41c" providerId="ADAL" clId="{068B820D-67F1-4B31-ADCF-3828C4B16646}" dt="2025-04-08T21:30:03.399" v="2101" actId="478"/>
          <ac:picMkLst>
            <pc:docMk/>
            <pc:sldMk cId="355550969" sldId="275"/>
            <ac:picMk id="5" creationId="{00893D40-2704-4364-7CA2-FF5996935BAA}"/>
          </ac:picMkLst>
        </pc:picChg>
        <pc:picChg chg="add mod">
          <ac:chgData name="335780 (Ieuan Thomas)" userId="ebadc43d-bf10-44fc-951b-78192f14c41c" providerId="ADAL" clId="{068B820D-67F1-4B31-ADCF-3828C4B16646}" dt="2025-04-08T22:32:42.002" v="2885" actId="14861"/>
          <ac:picMkLst>
            <pc:docMk/>
            <pc:sldMk cId="355550969" sldId="275"/>
            <ac:picMk id="6" creationId="{F26BEE57-022B-7C7D-10C6-3976DB18003C}"/>
          </ac:picMkLst>
        </pc:picChg>
      </pc:sldChg>
      <pc:sldChg chg="addSp delSp modSp new mod ord modNotesTx">
        <pc:chgData name="335780 (Ieuan Thomas)" userId="ebadc43d-bf10-44fc-951b-78192f14c41c" providerId="ADAL" clId="{068B820D-67F1-4B31-ADCF-3828C4B16646}" dt="2025-04-09T00:17:56.925" v="7074" actId="20577"/>
        <pc:sldMkLst>
          <pc:docMk/>
          <pc:sldMk cId="3793454712" sldId="276"/>
        </pc:sldMkLst>
        <pc:spChg chg="mod">
          <ac:chgData name="335780 (Ieuan Thomas)" userId="ebadc43d-bf10-44fc-951b-78192f14c41c" providerId="ADAL" clId="{068B820D-67F1-4B31-ADCF-3828C4B16646}" dt="2025-04-08T21:28:18.386" v="2056" actId="20577"/>
          <ac:spMkLst>
            <pc:docMk/>
            <pc:sldMk cId="3793454712" sldId="276"/>
            <ac:spMk id="2" creationId="{DA48F51C-4A52-D06A-7D86-5277C7C9C022}"/>
          </ac:spMkLst>
        </pc:spChg>
        <pc:spChg chg="del">
          <ac:chgData name="335780 (Ieuan Thomas)" userId="ebadc43d-bf10-44fc-951b-78192f14c41c" providerId="ADAL" clId="{068B820D-67F1-4B31-ADCF-3828C4B16646}" dt="2025-04-08T21:28:20.462" v="2057" actId="478"/>
          <ac:spMkLst>
            <pc:docMk/>
            <pc:sldMk cId="3793454712" sldId="276"/>
            <ac:spMk id="3" creationId="{36C9DAA8-9CE8-7CDE-9B21-1EA6B15AA0C3}"/>
          </ac:spMkLst>
        </pc:spChg>
        <pc:spChg chg="add mod">
          <ac:chgData name="335780 (Ieuan Thomas)" userId="ebadc43d-bf10-44fc-951b-78192f14c41c" providerId="ADAL" clId="{068B820D-67F1-4B31-ADCF-3828C4B16646}" dt="2025-04-08T21:29:08.139" v="2076" actId="1076"/>
          <ac:spMkLst>
            <pc:docMk/>
            <pc:sldMk cId="3793454712" sldId="276"/>
            <ac:spMk id="6" creationId="{915568E8-D21F-EE03-4DD0-C6E045703E30}"/>
          </ac:spMkLst>
        </pc:spChg>
        <pc:spChg chg="add mod">
          <ac:chgData name="335780 (Ieuan Thomas)" userId="ebadc43d-bf10-44fc-951b-78192f14c41c" providerId="ADAL" clId="{068B820D-67F1-4B31-ADCF-3828C4B16646}" dt="2025-04-08T21:29:10.065" v="2077" actId="1076"/>
          <ac:spMkLst>
            <pc:docMk/>
            <pc:sldMk cId="3793454712" sldId="276"/>
            <ac:spMk id="8" creationId="{D5A0CD17-DF29-9B4F-F786-990F3DD929FF}"/>
          </ac:spMkLst>
        </pc:spChg>
        <pc:picChg chg="add mod">
          <ac:chgData name="335780 (Ieuan Thomas)" userId="ebadc43d-bf10-44fc-951b-78192f14c41c" providerId="ADAL" clId="{068B820D-67F1-4B31-ADCF-3828C4B16646}" dt="2025-04-08T22:32:29.700" v="2881" actId="14861"/>
          <ac:picMkLst>
            <pc:docMk/>
            <pc:sldMk cId="3793454712" sldId="276"/>
            <ac:picMk id="4" creationId="{5C93F2D0-2CDD-2E94-76FE-6DCAA4C653FE}"/>
          </ac:picMkLst>
        </pc:picChg>
        <pc:picChg chg="add mod">
          <ac:chgData name="335780 (Ieuan Thomas)" userId="ebadc43d-bf10-44fc-951b-78192f14c41c" providerId="ADAL" clId="{068B820D-67F1-4B31-ADCF-3828C4B16646}" dt="2025-04-08T22:32:32.982" v="2883" actId="2085"/>
          <ac:picMkLst>
            <pc:docMk/>
            <pc:sldMk cId="3793454712" sldId="276"/>
            <ac:picMk id="5" creationId="{C007C551-2966-2CC5-A208-80162CA66C7B}"/>
          </ac:picMkLst>
        </pc:picChg>
        <pc:picChg chg="add mod">
          <ac:chgData name="335780 (Ieuan Thomas)" userId="ebadc43d-bf10-44fc-951b-78192f14c41c" providerId="ADAL" clId="{068B820D-67F1-4B31-ADCF-3828C4B16646}" dt="2025-04-08T21:28:59.327" v="2071"/>
          <ac:picMkLst>
            <pc:docMk/>
            <pc:sldMk cId="3793454712" sldId="276"/>
            <ac:picMk id="7" creationId="{C1402779-7C0C-2383-D7B5-EA46E7D48263}"/>
          </ac:picMkLst>
        </pc:picChg>
      </pc:sldChg>
      <pc:sldChg chg="addSp delSp modSp new mod modNotesTx">
        <pc:chgData name="335780 (Ieuan Thomas)" userId="ebadc43d-bf10-44fc-951b-78192f14c41c" providerId="ADAL" clId="{068B820D-67F1-4B31-ADCF-3828C4B16646}" dt="2025-04-09T00:32:16.219" v="7909" actId="20577"/>
        <pc:sldMkLst>
          <pc:docMk/>
          <pc:sldMk cId="2060161604" sldId="277"/>
        </pc:sldMkLst>
        <pc:spChg chg="mod">
          <ac:chgData name="335780 (Ieuan Thomas)" userId="ebadc43d-bf10-44fc-951b-78192f14c41c" providerId="ADAL" clId="{068B820D-67F1-4B31-ADCF-3828C4B16646}" dt="2025-04-08T21:30:49.223" v="2116" actId="20577"/>
          <ac:spMkLst>
            <pc:docMk/>
            <pc:sldMk cId="2060161604" sldId="277"/>
            <ac:spMk id="2" creationId="{3B867B7F-446F-D639-ADF7-11CD7907A2D6}"/>
          </ac:spMkLst>
        </pc:spChg>
        <pc:spChg chg="mod">
          <ac:chgData name="335780 (Ieuan Thomas)" userId="ebadc43d-bf10-44fc-951b-78192f14c41c" providerId="ADAL" clId="{068B820D-67F1-4B31-ADCF-3828C4B16646}" dt="2025-04-08T21:34:42.590" v="2200" actId="20577"/>
          <ac:spMkLst>
            <pc:docMk/>
            <pc:sldMk cId="2060161604" sldId="277"/>
            <ac:spMk id="3" creationId="{E8A2125E-9AC6-3B19-9A53-1486177CA8C4}"/>
          </ac:spMkLst>
        </pc:spChg>
        <pc:picChg chg="add del mod">
          <ac:chgData name="335780 (Ieuan Thomas)" userId="ebadc43d-bf10-44fc-951b-78192f14c41c" providerId="ADAL" clId="{068B820D-67F1-4B31-ADCF-3828C4B16646}" dt="2025-04-08T21:36:04.549" v="2204" actId="22"/>
          <ac:picMkLst>
            <pc:docMk/>
            <pc:sldMk cId="2060161604" sldId="277"/>
            <ac:picMk id="5" creationId="{9AA17CD7-BC25-9413-04B7-10BECCB1F7DB}"/>
          </ac:picMkLst>
        </pc:picChg>
      </pc:sldChg>
      <pc:sldChg chg="addSp delSp modSp new mod">
        <pc:chgData name="335780 (Ieuan Thomas)" userId="ebadc43d-bf10-44fc-951b-78192f14c41c" providerId="ADAL" clId="{068B820D-67F1-4B31-ADCF-3828C4B16646}" dt="2025-04-08T22:33:24.589" v="2895" actId="14861"/>
        <pc:sldMkLst>
          <pc:docMk/>
          <pc:sldMk cId="2641760067" sldId="278"/>
        </pc:sldMkLst>
        <pc:spChg chg="mod">
          <ac:chgData name="335780 (Ieuan Thomas)" userId="ebadc43d-bf10-44fc-951b-78192f14c41c" providerId="ADAL" clId="{068B820D-67F1-4B31-ADCF-3828C4B16646}" dt="2025-04-08T21:36:10.618" v="2219" actId="20577"/>
          <ac:spMkLst>
            <pc:docMk/>
            <pc:sldMk cId="2641760067" sldId="278"/>
            <ac:spMk id="2" creationId="{32CA3430-0D98-CCB2-7DD0-E6F5833C59F1}"/>
          </ac:spMkLst>
        </pc:spChg>
        <pc:spChg chg="del">
          <ac:chgData name="335780 (Ieuan Thomas)" userId="ebadc43d-bf10-44fc-951b-78192f14c41c" providerId="ADAL" clId="{068B820D-67F1-4B31-ADCF-3828C4B16646}" dt="2025-04-08T21:36:12.486" v="2220" actId="478"/>
          <ac:spMkLst>
            <pc:docMk/>
            <pc:sldMk cId="2641760067" sldId="278"/>
            <ac:spMk id="3" creationId="{6CC9527B-CB49-D16E-A2D5-859FA1760B79}"/>
          </ac:spMkLst>
        </pc:spChg>
        <pc:picChg chg="add mod">
          <ac:chgData name="335780 (Ieuan Thomas)" userId="ebadc43d-bf10-44fc-951b-78192f14c41c" providerId="ADAL" clId="{068B820D-67F1-4B31-ADCF-3828C4B16646}" dt="2025-04-08T22:33:24.589" v="2895" actId="14861"/>
          <ac:picMkLst>
            <pc:docMk/>
            <pc:sldMk cId="2641760067" sldId="278"/>
            <ac:picMk id="5" creationId="{BD0D0482-90BE-17F5-A62B-83710E2C50F1}"/>
          </ac:picMkLst>
        </pc:picChg>
      </pc:sldChg>
      <pc:sldChg chg="new del">
        <pc:chgData name="335780 (Ieuan Thomas)" userId="ebadc43d-bf10-44fc-951b-78192f14c41c" providerId="ADAL" clId="{068B820D-67F1-4B31-ADCF-3828C4B16646}" dt="2025-04-08T21:40:33.122" v="2224" actId="2696"/>
        <pc:sldMkLst>
          <pc:docMk/>
          <pc:sldMk cId="1621792251" sldId="279"/>
        </pc:sldMkLst>
      </pc:sldChg>
      <pc:sldChg chg="addSp delSp modSp new mod modAnim">
        <pc:chgData name="335780 (Ieuan Thomas)" userId="ebadc43d-bf10-44fc-951b-78192f14c41c" providerId="ADAL" clId="{068B820D-67F1-4B31-ADCF-3828C4B16646}" dt="2025-04-08T22:18:46.150" v="2701"/>
        <pc:sldMkLst>
          <pc:docMk/>
          <pc:sldMk cId="2072475156" sldId="280"/>
        </pc:sldMkLst>
        <pc:spChg chg="mod">
          <ac:chgData name="335780 (Ieuan Thomas)" userId="ebadc43d-bf10-44fc-951b-78192f14c41c" providerId="ADAL" clId="{068B820D-67F1-4B31-ADCF-3828C4B16646}" dt="2025-04-08T22:17:25.339" v="2700" actId="1076"/>
          <ac:spMkLst>
            <pc:docMk/>
            <pc:sldMk cId="2072475156" sldId="280"/>
            <ac:spMk id="2" creationId="{85691CA2-7A55-D695-B67E-A130BC84350F}"/>
          </ac:spMkLst>
        </pc:spChg>
        <pc:spChg chg="del">
          <ac:chgData name="335780 (Ieuan Thomas)" userId="ebadc43d-bf10-44fc-951b-78192f14c41c" providerId="ADAL" clId="{068B820D-67F1-4B31-ADCF-3828C4B16646}" dt="2025-04-08T21:31:03.747" v="2119"/>
          <ac:spMkLst>
            <pc:docMk/>
            <pc:sldMk cId="2072475156" sldId="280"/>
            <ac:spMk id="3" creationId="{4C18C4DE-1D8F-45D1-185B-3116BBBD1248}"/>
          </ac:spMkLst>
        </pc:spChg>
        <pc:spChg chg="add del mod">
          <ac:chgData name="335780 (Ieuan Thomas)" userId="ebadc43d-bf10-44fc-951b-78192f14c41c" providerId="ADAL" clId="{068B820D-67F1-4B31-ADCF-3828C4B16646}" dt="2025-04-08T22:16:06.368" v="2694" actId="478"/>
          <ac:spMkLst>
            <pc:docMk/>
            <pc:sldMk cId="2072475156" sldId="280"/>
            <ac:spMk id="6" creationId="{4A9C084F-8091-E293-27EF-90890D8BB658}"/>
          </ac:spMkLst>
        </pc:spChg>
        <pc:picChg chg="add del mod">
          <ac:chgData name="335780 (Ieuan Thomas)" userId="ebadc43d-bf10-44fc-951b-78192f14c41c" providerId="ADAL" clId="{068B820D-67F1-4B31-ADCF-3828C4B16646}" dt="2025-04-08T22:15:58.071" v="2693" actId="478"/>
          <ac:picMkLst>
            <pc:docMk/>
            <pc:sldMk cId="2072475156" sldId="280"/>
            <ac:picMk id="4" creationId="{DF4FA477-8264-D3A2-F44E-437417CBB5CB}"/>
          </ac:picMkLst>
        </pc:picChg>
        <pc:picChg chg="add mod">
          <ac:chgData name="335780 (Ieuan Thomas)" userId="ebadc43d-bf10-44fc-951b-78192f14c41c" providerId="ADAL" clId="{068B820D-67F1-4B31-ADCF-3828C4B16646}" dt="2025-04-08T22:17:19.599" v="2699" actId="1076"/>
          <ac:picMkLst>
            <pc:docMk/>
            <pc:sldMk cId="2072475156" sldId="280"/>
            <ac:picMk id="7" creationId="{810AE919-4FB1-0A70-A14C-20256E78310A}"/>
          </ac:picMkLst>
        </pc:picChg>
      </pc:sldChg>
      <pc:sldChg chg="new del">
        <pc:chgData name="335780 (Ieuan Thomas)" userId="ebadc43d-bf10-44fc-951b-78192f14c41c" providerId="ADAL" clId="{068B820D-67F1-4B31-ADCF-3828C4B16646}" dt="2025-04-08T22:19:29.211" v="2702" actId="2696"/>
        <pc:sldMkLst>
          <pc:docMk/>
          <pc:sldMk cId="510824998" sldId="281"/>
        </pc:sldMkLst>
      </pc:sldChg>
      <pc:sldChg chg="addSp delSp modSp new mod">
        <pc:chgData name="335780 (Ieuan Thomas)" userId="ebadc43d-bf10-44fc-951b-78192f14c41c" providerId="ADAL" clId="{068B820D-67F1-4B31-ADCF-3828C4B16646}" dt="2025-04-08T22:32:56.553" v="2888" actId="14861"/>
        <pc:sldMkLst>
          <pc:docMk/>
          <pc:sldMk cId="1580891266" sldId="282"/>
        </pc:sldMkLst>
        <pc:spChg chg="mod">
          <ac:chgData name="335780 (Ieuan Thomas)" userId="ebadc43d-bf10-44fc-951b-78192f14c41c" providerId="ADAL" clId="{068B820D-67F1-4B31-ADCF-3828C4B16646}" dt="2025-04-08T21:41:38.128" v="2314" actId="20577"/>
          <ac:spMkLst>
            <pc:docMk/>
            <pc:sldMk cId="1580891266" sldId="282"/>
            <ac:spMk id="2" creationId="{BD699630-E4DF-B43E-E19F-53970DCC5330}"/>
          </ac:spMkLst>
        </pc:spChg>
        <pc:spChg chg="del">
          <ac:chgData name="335780 (Ieuan Thomas)" userId="ebadc43d-bf10-44fc-951b-78192f14c41c" providerId="ADAL" clId="{068B820D-67F1-4B31-ADCF-3828C4B16646}" dt="2025-04-08T21:41:40.943" v="2315" actId="478"/>
          <ac:spMkLst>
            <pc:docMk/>
            <pc:sldMk cId="1580891266" sldId="282"/>
            <ac:spMk id="3" creationId="{5C45123A-0F45-CB18-6B28-49FBE7C51709}"/>
          </ac:spMkLst>
        </pc:spChg>
        <pc:picChg chg="add mod">
          <ac:chgData name="335780 (Ieuan Thomas)" userId="ebadc43d-bf10-44fc-951b-78192f14c41c" providerId="ADAL" clId="{068B820D-67F1-4B31-ADCF-3828C4B16646}" dt="2025-04-08T22:32:51.320" v="2886" actId="14861"/>
          <ac:picMkLst>
            <pc:docMk/>
            <pc:sldMk cId="1580891266" sldId="282"/>
            <ac:picMk id="5" creationId="{2426E3E4-D7B7-E3A3-3571-091C9418D6C0}"/>
          </ac:picMkLst>
        </pc:picChg>
        <pc:picChg chg="add mod">
          <ac:chgData name="335780 (Ieuan Thomas)" userId="ebadc43d-bf10-44fc-951b-78192f14c41c" providerId="ADAL" clId="{068B820D-67F1-4B31-ADCF-3828C4B16646}" dt="2025-04-08T22:32:56.553" v="2888" actId="14861"/>
          <ac:picMkLst>
            <pc:docMk/>
            <pc:sldMk cId="1580891266" sldId="282"/>
            <ac:picMk id="7" creationId="{986F2A10-0385-E7D1-36C9-14388EDB4ACD}"/>
          </ac:picMkLst>
        </pc:picChg>
        <pc:picChg chg="add mod">
          <ac:chgData name="335780 (Ieuan Thomas)" userId="ebadc43d-bf10-44fc-951b-78192f14c41c" providerId="ADAL" clId="{068B820D-67F1-4B31-ADCF-3828C4B16646}" dt="2025-04-08T22:32:53.883" v="2887" actId="14861"/>
          <ac:picMkLst>
            <pc:docMk/>
            <pc:sldMk cId="1580891266" sldId="282"/>
            <ac:picMk id="9" creationId="{9265085D-CF23-739B-E4F5-4CC500DFBB7D}"/>
          </ac:picMkLst>
        </pc:picChg>
      </pc:sldChg>
      <pc:sldChg chg="addSp delSp modSp new mod">
        <pc:chgData name="335780 (Ieuan Thomas)" userId="ebadc43d-bf10-44fc-951b-78192f14c41c" providerId="ADAL" clId="{068B820D-67F1-4B31-ADCF-3828C4B16646}" dt="2025-04-08T22:33:07.265" v="2891" actId="14861"/>
        <pc:sldMkLst>
          <pc:docMk/>
          <pc:sldMk cId="80990534" sldId="283"/>
        </pc:sldMkLst>
        <pc:spChg chg="mod">
          <ac:chgData name="335780 (Ieuan Thomas)" userId="ebadc43d-bf10-44fc-951b-78192f14c41c" providerId="ADAL" clId="{068B820D-67F1-4B31-ADCF-3828C4B16646}" dt="2025-04-08T21:45:06.920" v="2344" actId="20577"/>
          <ac:spMkLst>
            <pc:docMk/>
            <pc:sldMk cId="80990534" sldId="283"/>
            <ac:spMk id="2" creationId="{F2871742-17D5-789A-232A-391231AC42EC}"/>
          </ac:spMkLst>
        </pc:spChg>
        <pc:spChg chg="del">
          <ac:chgData name="335780 (Ieuan Thomas)" userId="ebadc43d-bf10-44fc-951b-78192f14c41c" providerId="ADAL" clId="{068B820D-67F1-4B31-ADCF-3828C4B16646}" dt="2025-04-08T21:45:32.182" v="2345" actId="478"/>
          <ac:spMkLst>
            <pc:docMk/>
            <pc:sldMk cId="80990534" sldId="283"/>
            <ac:spMk id="3" creationId="{18F9B575-A957-500A-B59C-1CF5E3BC32DE}"/>
          </ac:spMkLst>
        </pc:spChg>
        <pc:picChg chg="add del mod">
          <ac:chgData name="335780 (Ieuan Thomas)" userId="ebadc43d-bf10-44fc-951b-78192f14c41c" providerId="ADAL" clId="{068B820D-67F1-4B31-ADCF-3828C4B16646}" dt="2025-04-08T21:49:04.769" v="2356" actId="478"/>
          <ac:picMkLst>
            <pc:docMk/>
            <pc:sldMk cId="80990534" sldId="283"/>
            <ac:picMk id="5" creationId="{412B18DE-74D0-86F1-F223-309D6AE10387}"/>
          </ac:picMkLst>
        </pc:picChg>
        <pc:picChg chg="add mod">
          <ac:chgData name="335780 (Ieuan Thomas)" userId="ebadc43d-bf10-44fc-951b-78192f14c41c" providerId="ADAL" clId="{068B820D-67F1-4B31-ADCF-3828C4B16646}" dt="2025-04-08T22:33:05.034" v="2890" actId="14861"/>
          <ac:picMkLst>
            <pc:docMk/>
            <pc:sldMk cId="80990534" sldId="283"/>
            <ac:picMk id="7" creationId="{5B903143-0723-CCBA-05FB-3C3F2967AF3A}"/>
          </ac:picMkLst>
        </pc:picChg>
        <pc:picChg chg="add mod">
          <ac:chgData name="335780 (Ieuan Thomas)" userId="ebadc43d-bf10-44fc-951b-78192f14c41c" providerId="ADAL" clId="{068B820D-67F1-4B31-ADCF-3828C4B16646}" dt="2025-04-08T22:33:07.265" v="2891" actId="14861"/>
          <ac:picMkLst>
            <pc:docMk/>
            <pc:sldMk cId="80990534" sldId="283"/>
            <ac:picMk id="9" creationId="{C2BF2A01-A348-34F3-951D-87FABD115089}"/>
          </ac:picMkLst>
        </pc:picChg>
        <pc:picChg chg="add mod">
          <ac:chgData name="335780 (Ieuan Thomas)" userId="ebadc43d-bf10-44fc-951b-78192f14c41c" providerId="ADAL" clId="{068B820D-67F1-4B31-ADCF-3828C4B16646}" dt="2025-04-08T22:33:02.524" v="2889" actId="14861"/>
          <ac:picMkLst>
            <pc:docMk/>
            <pc:sldMk cId="80990534" sldId="283"/>
            <ac:picMk id="11" creationId="{8F81A8CD-50D7-0D3E-739C-B86AAF29C25A}"/>
          </ac:picMkLst>
        </pc:picChg>
      </pc:sldChg>
      <pc:sldChg chg="addSp delSp modSp new mod">
        <pc:chgData name="335780 (Ieuan Thomas)" userId="ebadc43d-bf10-44fc-951b-78192f14c41c" providerId="ADAL" clId="{068B820D-67F1-4B31-ADCF-3828C4B16646}" dt="2025-04-08T22:33:18.354" v="2894" actId="14861"/>
        <pc:sldMkLst>
          <pc:docMk/>
          <pc:sldMk cId="2737034680" sldId="284"/>
        </pc:sldMkLst>
        <pc:spChg chg="mod">
          <ac:chgData name="335780 (Ieuan Thomas)" userId="ebadc43d-bf10-44fc-951b-78192f14c41c" providerId="ADAL" clId="{068B820D-67F1-4B31-ADCF-3828C4B16646}" dt="2025-04-08T21:49:46.461" v="2384" actId="20577"/>
          <ac:spMkLst>
            <pc:docMk/>
            <pc:sldMk cId="2737034680" sldId="284"/>
            <ac:spMk id="2" creationId="{1EBBE0DD-4465-E211-F972-7619C48C91E9}"/>
          </ac:spMkLst>
        </pc:spChg>
        <pc:spChg chg="del">
          <ac:chgData name="335780 (Ieuan Thomas)" userId="ebadc43d-bf10-44fc-951b-78192f14c41c" providerId="ADAL" clId="{068B820D-67F1-4B31-ADCF-3828C4B16646}" dt="2025-04-08T21:50:10.655" v="2385" actId="478"/>
          <ac:spMkLst>
            <pc:docMk/>
            <pc:sldMk cId="2737034680" sldId="284"/>
            <ac:spMk id="3" creationId="{CA885AC3-0AAB-358D-4006-FAC5C7F88E18}"/>
          </ac:spMkLst>
        </pc:spChg>
        <pc:picChg chg="add mod">
          <ac:chgData name="335780 (Ieuan Thomas)" userId="ebadc43d-bf10-44fc-951b-78192f14c41c" providerId="ADAL" clId="{068B820D-67F1-4B31-ADCF-3828C4B16646}" dt="2025-04-08T22:33:13.834" v="2892" actId="14861"/>
          <ac:picMkLst>
            <pc:docMk/>
            <pc:sldMk cId="2737034680" sldId="284"/>
            <ac:picMk id="5" creationId="{A77F51C4-C693-0B6D-4CBD-167C93D6EE0F}"/>
          </ac:picMkLst>
        </pc:picChg>
        <pc:picChg chg="add mod">
          <ac:chgData name="335780 (Ieuan Thomas)" userId="ebadc43d-bf10-44fc-951b-78192f14c41c" providerId="ADAL" clId="{068B820D-67F1-4B31-ADCF-3828C4B16646}" dt="2025-04-08T22:33:16.176" v="2893" actId="14861"/>
          <ac:picMkLst>
            <pc:docMk/>
            <pc:sldMk cId="2737034680" sldId="284"/>
            <ac:picMk id="7" creationId="{A3C01CB2-25B1-AC90-7F50-9639B77A3BD6}"/>
          </ac:picMkLst>
        </pc:picChg>
        <pc:picChg chg="add mod">
          <ac:chgData name="335780 (Ieuan Thomas)" userId="ebadc43d-bf10-44fc-951b-78192f14c41c" providerId="ADAL" clId="{068B820D-67F1-4B31-ADCF-3828C4B16646}" dt="2025-04-08T21:57:22.945" v="2553" actId="1076"/>
          <ac:picMkLst>
            <pc:docMk/>
            <pc:sldMk cId="2737034680" sldId="284"/>
            <ac:picMk id="9" creationId="{43272833-8D90-940E-F074-8AC3F6438A29}"/>
          </ac:picMkLst>
        </pc:picChg>
        <pc:picChg chg="add mod">
          <ac:chgData name="335780 (Ieuan Thomas)" userId="ebadc43d-bf10-44fc-951b-78192f14c41c" providerId="ADAL" clId="{068B820D-67F1-4B31-ADCF-3828C4B16646}" dt="2025-04-08T22:33:18.354" v="2894" actId="14861"/>
          <ac:picMkLst>
            <pc:docMk/>
            <pc:sldMk cId="2737034680" sldId="284"/>
            <ac:picMk id="11" creationId="{00C7EA4C-0C35-12CC-8658-C89901310015}"/>
          </ac:picMkLst>
        </pc:picChg>
      </pc:sldChg>
      <pc:sldChg chg="addSp delSp modSp new mod">
        <pc:chgData name="335780 (Ieuan Thomas)" userId="ebadc43d-bf10-44fc-951b-78192f14c41c" providerId="ADAL" clId="{068B820D-67F1-4B31-ADCF-3828C4B16646}" dt="2025-04-09T00:24:51.695" v="7342" actId="1076"/>
        <pc:sldMkLst>
          <pc:docMk/>
          <pc:sldMk cId="1076622535" sldId="285"/>
        </pc:sldMkLst>
        <pc:spChg chg="mod">
          <ac:chgData name="335780 (Ieuan Thomas)" userId="ebadc43d-bf10-44fc-951b-78192f14c41c" providerId="ADAL" clId="{068B820D-67F1-4B31-ADCF-3828C4B16646}" dt="2025-04-08T21:54:36.727" v="2470" actId="20577"/>
          <ac:spMkLst>
            <pc:docMk/>
            <pc:sldMk cId="1076622535" sldId="285"/>
            <ac:spMk id="2" creationId="{5E6C45EB-1240-397F-AB2E-BE9E0021E8F7}"/>
          </ac:spMkLst>
        </pc:spChg>
        <pc:spChg chg="del">
          <ac:chgData name="335780 (Ieuan Thomas)" userId="ebadc43d-bf10-44fc-951b-78192f14c41c" providerId="ADAL" clId="{068B820D-67F1-4B31-ADCF-3828C4B16646}" dt="2025-04-08T21:54:40.016" v="2471" actId="478"/>
          <ac:spMkLst>
            <pc:docMk/>
            <pc:sldMk cId="1076622535" sldId="285"/>
            <ac:spMk id="3" creationId="{6537C6E5-863D-9767-2CC0-AFEBC79CAFBD}"/>
          </ac:spMkLst>
        </pc:spChg>
        <pc:spChg chg="add mod">
          <ac:chgData name="335780 (Ieuan Thomas)" userId="ebadc43d-bf10-44fc-951b-78192f14c41c" providerId="ADAL" clId="{068B820D-67F1-4B31-ADCF-3828C4B16646}" dt="2025-04-09T00:24:51.695" v="7342" actId="1076"/>
          <ac:spMkLst>
            <pc:docMk/>
            <pc:sldMk cId="1076622535" sldId="285"/>
            <ac:spMk id="8" creationId="{14B1CEDF-6308-19F0-3AA4-35ED90B449DF}"/>
          </ac:spMkLst>
        </pc:spChg>
        <pc:spChg chg="add mod">
          <ac:chgData name="335780 (Ieuan Thomas)" userId="ebadc43d-bf10-44fc-951b-78192f14c41c" providerId="ADAL" clId="{068B820D-67F1-4B31-ADCF-3828C4B16646}" dt="2025-04-08T22:00:43.492" v="2688" actId="1076"/>
          <ac:spMkLst>
            <pc:docMk/>
            <pc:sldMk cId="1076622535" sldId="285"/>
            <ac:spMk id="11" creationId="{AFD8E297-AC38-6571-00E9-26712C130769}"/>
          </ac:spMkLst>
        </pc:spChg>
        <pc:spChg chg="add mod">
          <ac:chgData name="335780 (Ieuan Thomas)" userId="ebadc43d-bf10-44fc-951b-78192f14c41c" providerId="ADAL" clId="{068B820D-67F1-4B31-ADCF-3828C4B16646}" dt="2025-04-08T22:08:29.492" v="2692" actId="313"/>
          <ac:spMkLst>
            <pc:docMk/>
            <pc:sldMk cId="1076622535" sldId="285"/>
            <ac:spMk id="16" creationId="{2F2F8CDB-0CFA-B0CC-DC13-9701F16D256B}"/>
          </ac:spMkLst>
        </pc:spChg>
        <pc:picChg chg="add del">
          <ac:chgData name="335780 (Ieuan Thomas)" userId="ebadc43d-bf10-44fc-951b-78192f14c41c" providerId="ADAL" clId="{068B820D-67F1-4B31-ADCF-3828C4B16646}" dt="2025-04-08T21:55:00.145" v="2473" actId="22"/>
          <ac:picMkLst>
            <pc:docMk/>
            <pc:sldMk cId="1076622535" sldId="285"/>
            <ac:picMk id="5" creationId="{FADAA8F3-50C7-96CA-FCD7-95507E16F4F5}"/>
          </ac:picMkLst>
        </pc:picChg>
        <pc:picChg chg="add mod">
          <ac:chgData name="335780 (Ieuan Thomas)" userId="ebadc43d-bf10-44fc-951b-78192f14c41c" providerId="ADAL" clId="{068B820D-67F1-4B31-ADCF-3828C4B16646}" dt="2025-04-09T00:24:51.695" v="7342" actId="1076"/>
          <ac:picMkLst>
            <pc:docMk/>
            <pc:sldMk cId="1076622535" sldId="285"/>
            <ac:picMk id="7" creationId="{4476DA81-FF19-FB99-F2B8-03CB1B9FFBF2}"/>
          </ac:picMkLst>
        </pc:picChg>
        <pc:picChg chg="add mod">
          <ac:chgData name="335780 (Ieuan Thomas)" userId="ebadc43d-bf10-44fc-951b-78192f14c41c" providerId="ADAL" clId="{068B820D-67F1-4B31-ADCF-3828C4B16646}" dt="2025-04-08T22:00:43.492" v="2688" actId="1076"/>
          <ac:picMkLst>
            <pc:docMk/>
            <pc:sldMk cId="1076622535" sldId="285"/>
            <ac:picMk id="10" creationId="{5A671DD0-0253-FA37-1A6C-AEA0BF4E66C1}"/>
          </ac:picMkLst>
        </pc:picChg>
        <pc:picChg chg="add mod">
          <ac:chgData name="335780 (Ieuan Thomas)" userId="ebadc43d-bf10-44fc-951b-78192f14c41c" providerId="ADAL" clId="{068B820D-67F1-4B31-ADCF-3828C4B16646}" dt="2025-04-08T21:59:53.067" v="2645" actId="1076"/>
          <ac:picMkLst>
            <pc:docMk/>
            <pc:sldMk cId="1076622535" sldId="285"/>
            <ac:picMk id="13" creationId="{FEE2E484-E82C-A66A-A04C-B7B8646B2C6D}"/>
          </ac:picMkLst>
        </pc:picChg>
        <pc:picChg chg="add del">
          <ac:chgData name="335780 (Ieuan Thomas)" userId="ebadc43d-bf10-44fc-951b-78192f14c41c" providerId="ADAL" clId="{068B820D-67F1-4B31-ADCF-3828C4B16646}" dt="2025-04-08T21:59:56.226" v="2647" actId="22"/>
          <ac:picMkLst>
            <pc:docMk/>
            <pc:sldMk cId="1076622535" sldId="285"/>
            <ac:picMk id="15" creationId="{E9FB11D8-30D9-22BC-2713-A04315BBFA78}"/>
          </ac:picMkLst>
        </pc:picChg>
      </pc:sldChg>
      <pc:sldChg chg="addSp delSp modSp new mod modNotesTx">
        <pc:chgData name="335780 (Ieuan Thomas)" userId="ebadc43d-bf10-44fc-951b-78192f14c41c" providerId="ADAL" clId="{068B820D-67F1-4B31-ADCF-3828C4B16646}" dt="2025-04-09T00:17:24.318" v="6994" actId="20577"/>
        <pc:sldMkLst>
          <pc:docMk/>
          <pc:sldMk cId="3637433324" sldId="286"/>
        </pc:sldMkLst>
        <pc:spChg chg="mod">
          <ac:chgData name="335780 (Ieuan Thomas)" userId="ebadc43d-bf10-44fc-951b-78192f14c41c" providerId="ADAL" clId="{068B820D-67F1-4B31-ADCF-3828C4B16646}" dt="2025-04-08T22:30:25.882" v="2849" actId="20577"/>
          <ac:spMkLst>
            <pc:docMk/>
            <pc:sldMk cId="3637433324" sldId="286"/>
            <ac:spMk id="2" creationId="{3B54C72F-9B42-3981-FC47-8E631F526E65}"/>
          </ac:spMkLst>
        </pc:spChg>
        <pc:spChg chg="del">
          <ac:chgData name="335780 (Ieuan Thomas)" userId="ebadc43d-bf10-44fc-951b-78192f14c41c" providerId="ADAL" clId="{068B820D-67F1-4B31-ADCF-3828C4B16646}" dt="2025-04-08T22:30:30.902" v="2851" actId="478"/>
          <ac:spMkLst>
            <pc:docMk/>
            <pc:sldMk cId="3637433324" sldId="286"/>
            <ac:spMk id="3" creationId="{3722E2E8-DEEB-2687-2E2E-ED70B3A8A6C2}"/>
          </ac:spMkLst>
        </pc:spChg>
        <pc:picChg chg="add mod">
          <ac:chgData name="335780 (Ieuan Thomas)" userId="ebadc43d-bf10-44fc-951b-78192f14c41c" providerId="ADAL" clId="{068B820D-67F1-4B31-ADCF-3828C4B16646}" dt="2025-04-08T22:31:43.784" v="2871" actId="14861"/>
          <ac:picMkLst>
            <pc:docMk/>
            <pc:sldMk cId="3637433324" sldId="286"/>
            <ac:picMk id="5" creationId="{7574D88B-FA4D-01AC-4E4B-4F695469D2A2}"/>
          </ac:picMkLst>
        </pc:picChg>
        <pc:picChg chg="add mod">
          <ac:chgData name="335780 (Ieuan Thomas)" userId="ebadc43d-bf10-44fc-951b-78192f14c41c" providerId="ADAL" clId="{068B820D-67F1-4B31-ADCF-3828C4B16646}" dt="2025-04-08T22:31:46.259" v="2872" actId="14861"/>
          <ac:picMkLst>
            <pc:docMk/>
            <pc:sldMk cId="3637433324" sldId="286"/>
            <ac:picMk id="6" creationId="{8BE8C9CE-FCD0-BF56-1ACC-BB4E7503D1BF}"/>
          </ac:picMkLst>
        </pc:picChg>
        <pc:picChg chg="add mod">
          <ac:chgData name="335780 (Ieuan Thomas)" userId="ebadc43d-bf10-44fc-951b-78192f14c41c" providerId="ADAL" clId="{068B820D-67F1-4B31-ADCF-3828C4B16646}" dt="2025-04-08T22:31:51.446" v="2873" actId="1076"/>
          <ac:picMkLst>
            <pc:docMk/>
            <pc:sldMk cId="3637433324" sldId="286"/>
            <ac:picMk id="8" creationId="{FA202D14-4FD4-9AC7-E9B7-343AD83C69E5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A904D8B-2046-4A40-8C95-CF65D2F5522B}" type="datetimeFigureOut">
              <a:rPr lang="en-GB" smtClean="0"/>
              <a:t>08/04/2025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9B59961-6364-45C1-8426-FAA1BCB2231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22360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libguides.uwi.edu/Vancouver" TargetMode="External"/><Relationship Id="rId13" Type="http://schemas.openxmlformats.org/officeDocument/2006/relationships/hyperlink" Target="https://www.patentlyapple.com/patently-apple/2016/09/the-iphone-7-is-proving-wildly-popular-but-that-new-haptics-based-home-button-is-a-real-miss.html" TargetMode="External"/><Relationship Id="rId18" Type="http://schemas.openxmlformats.org/officeDocument/2006/relationships/hyperlink" Target="https://developers.google.com/books/docs/overview" TargetMode="External"/><Relationship Id="rId3" Type="http://schemas.openxmlformats.org/officeDocument/2006/relationships/hyperlink" Target="https://www.ncl.ac.uk/academic-skills-kit/good-academic-practice/referencing/" TargetMode="External"/><Relationship Id="rId7" Type="http://schemas.openxmlformats.org/officeDocument/2006/relationships/hyperlink" Target="https://doi.org/10.1136/bmj.297.6655.1062" TargetMode="External"/><Relationship Id="rId12" Type="http://schemas.openxmlformats.org/officeDocument/2006/relationships/hyperlink" Target="https://library-guides.ucl.ac.uk/referencing-plagiarism/vancouver" TargetMode="External"/><Relationship Id="rId17" Type="http://schemas.openxmlformats.org/officeDocument/2006/relationships/hyperlink" Target="https://getbootstrap.com/docs/3.4/css/" TargetMode="External"/><Relationship Id="rId2" Type="http://schemas.openxmlformats.org/officeDocument/2006/relationships/slide" Target="../slides/slide27.xml"/><Relationship Id="rId16" Type="http://schemas.openxmlformats.org/officeDocument/2006/relationships/hyperlink" Target="https://code.visualstudio.com/docs/languages/overview" TargetMode="External"/><Relationship Id="rId20" Type="http://schemas.openxmlformats.org/officeDocument/2006/relationships/hyperlink" Target="https://docs.github.com/en/get-started/start-your-journey/about-github-and-git" TargetMode="External"/><Relationship Id="rId1" Type="http://schemas.openxmlformats.org/officeDocument/2006/relationships/notesMaster" Target="../notesMasters/notesMaster1.xml"/><Relationship Id="rId6" Type="http://schemas.openxmlformats.org/officeDocument/2006/relationships/hyperlink" Target="https://www.petal.org/blog/articles/a+brief+history+of+academic+citation+styles" TargetMode="External"/><Relationship Id="rId11" Type="http://schemas.openxmlformats.org/officeDocument/2006/relationships/hyperlink" Target="https://www.mybib.com/terms" TargetMode="External"/><Relationship Id="rId5" Type="http://schemas.openxmlformats.org/officeDocument/2006/relationships/hyperlink" Target="https://www.reddit.com/r/AskAcademia/comments/1csapv9/do_you_use_referencing_software_whywhy_not/" TargetMode="External"/><Relationship Id="rId15" Type="http://schemas.openxmlformats.org/officeDocument/2006/relationships/hyperlink" Target="https://code.visualstudio.com/docs" TargetMode="External"/><Relationship Id="rId10" Type="http://schemas.openxmlformats.org/officeDocument/2006/relationships/hyperlink" Target="https://www.zotero.org/" TargetMode="External"/><Relationship Id="rId19" Type="http://schemas.openxmlformats.org/officeDocument/2006/relationships/hyperlink" Target="https://openlibrary.org/dev/docs/api/search" TargetMode="External"/><Relationship Id="rId4" Type="http://schemas.openxmlformats.org/officeDocument/2006/relationships/hyperlink" Target="https://www.ox.ac.uk/students/academic/guidance/skills/referencing" TargetMode="External"/><Relationship Id="rId9" Type="http://schemas.openxmlformats.org/officeDocument/2006/relationships/hyperlink" Target="https://endnote.com/product-details/" TargetMode="External"/><Relationship Id="rId14" Type="http://schemas.openxmlformats.org/officeDocument/2006/relationships/hyperlink" Target="https://www.ramotion.com/blog/web-application-vs-desktop-application/#section-web-application-advantages" TargetMode="Externa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B59961-6364-45C1-8426-FAA1BCB2231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857291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Citing academic references is a critical part of research projects.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Writing references by hand is very time-consuming.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But referencing is so important because…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Referencing tools are riddled with issues…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dirty="0"/>
              <a:t>Bad/confusing UI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dirty="0"/>
              <a:t>Lack of styling options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B59961-6364-45C1-8426-FAA1BCB2231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415842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 algn="l">
              <a:buFont typeface="Arial" panose="020B0604020202020204" pitchFamily="34" charset="0"/>
              <a:buChar char="•"/>
            </a:pPr>
            <a:r>
              <a:rPr lang="en-GB" sz="1200" dirty="0"/>
              <a:t>Analyse designs and features that make current referencing tools useful.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Recognise drawbacks in current referencing tools.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Research how referencing tools can improve workflow.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Design and build an application that aligns with user requirements and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Evaluate the effectiveness of the application against other software.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Gather user feedback on the application.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sz="1200" dirty="0"/>
              <a:t>Report research findings.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B59961-6364-45C1-8426-FAA1BCB22317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280967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/>
              <a:t>Recap of the history of referencing…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/>
              <a:t>Documented examples date back 4000 years ago in Sumer, now known as Iraq.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/>
              <a:t>Primarily used in recording sales and trades routes.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/>
              <a:t>Since then, it evolved into a comprehensive system used for acknowledging: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100" dirty="0"/>
              <a:t>Authors and researchers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100" dirty="0"/>
              <a:t>Their literatures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sz="1100" dirty="0"/>
              <a:t>Theories and ideas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/>
              <a:t>Modern referencing traced back to 1881 when Edward Laurens Mark used an author-date citation in his research paper on the lives of slugs.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/>
              <a:t>Mark was the director of Harvard College’s zoological laboratory and used this citation to credit others’ previous research.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/>
              <a:t>Format is now associated with Harvard style and Mark’s use is widely </a:t>
            </a:r>
            <a:r>
              <a:rPr lang="en-US" sz="1100" dirty="0" err="1"/>
              <a:t>recognised</a:t>
            </a:r>
            <a:r>
              <a:rPr lang="en-US" sz="1100" dirty="0"/>
              <a:t> as the beginning.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/>
              <a:t>The term ‘Vancouver style/system’ emerged in 1978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/>
              <a:t>ICMJE met in Vancouver to decide on a consistent referencing guideline for use in scientific and medical journals/papers.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/>
              <a:t>Vancouver uses a different author-date format where credit is given in a list at the bottom of a paper.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/>
              <a:t>Citations follow sentences in brackets/square brackets or superscript.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US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B59961-6364-45C1-8426-FAA1BCB22317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493483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Abundance of tools available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dirty="0"/>
              <a:t>Zotero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dirty="0"/>
              <a:t>MyBibliography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dirty="0"/>
              <a:t>EndNote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US" dirty="0"/>
              <a:t>Mendeley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Referencing by hand is time-consuming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Finding correct guidelines can be confusing and time-consuming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Incorrect referencing could get you into trouble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However…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Referencing tools have too many styles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Confusing - Hide things behind multiple menus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Fail to return all required information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B59961-6364-45C1-8426-FAA1BCB22317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924215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Important to consider how people interact with applications be it design or functionality.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Understanding HCI means developers can better interpret the user experience and ways to improve it.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Button locations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Layouts and how elements are aligned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Create a smoother experience for the user by predicting user behaviours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Apple home button example</a:t>
            </a:r>
          </a:p>
          <a:p>
            <a:pPr marL="0" indent="0">
              <a:buFont typeface="Arial" panose="020B0604020202020204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B59961-6364-45C1-8426-FAA1BCB22317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414144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Web was best because most accessible.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Accessible from several devices and locations.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Maintenance extends to mostly just browser and device formats.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Desktop would be difficult to develop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/>
              <a:t>College network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/>
              <a:t>Multiple programming languages for different platforms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/>
              <a:t>C# is native to windows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VS Code for IDE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PHP for integrated HTML and CSS compatibility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PHP also allows connection to MySQL database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JavaScript for dynamic website stuff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Also allows connection to APIs and dynamic styling options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GitHub for backing up files and version controlling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ISBNDB API originally, but ended up using </a:t>
            </a:r>
            <a:r>
              <a:rPr lang="en-GB" dirty="0" err="1"/>
              <a:t>OpenLibrary</a:t>
            </a:r>
            <a:endParaRPr lang="en-GB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WAMP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B59961-6364-45C1-8426-FAA1BCB22317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39606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Recap: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Needs to create usable references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References are in Vancouver style (college specific)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Needs to load and save the references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Simplistic design for minimal confusion.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B59961-6364-45C1-8426-FAA1BCB22317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186866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Early design for a desktop app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B59961-6364-45C1-8426-FAA1BCB22317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321588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Considering similar designs to MyBib and </a:t>
            </a:r>
            <a:r>
              <a:rPr lang="en-US" dirty="0" err="1"/>
              <a:t>ZoteroBib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B59961-6364-45C1-8426-FAA1BCB22317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630439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Designs created much later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Closer to final product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Two column design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B59961-6364-45C1-8426-FAA1BCB22317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645745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 err="1"/>
              <a:t>Coloured</a:t>
            </a:r>
            <a:r>
              <a:rPr lang="en-US" dirty="0"/>
              <a:t> </a:t>
            </a:r>
            <a:r>
              <a:rPr lang="en-US" dirty="0" err="1"/>
              <a:t>visualisations</a:t>
            </a:r>
            <a:endParaRPr lang="en-US" dirty="0"/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B59961-6364-45C1-8426-FAA1BCB22317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176732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Each iteration took a different form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Started with using following a tutorial using AJAX and jQuery to create a dynamic search bar that would list books.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Version 2 abandoned jQuery method and tried using Google Books over ISBNDB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ISBNDB is paid now.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Another tutorial followed but tried to adapt it to no avail.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Then changed Google Books for </a:t>
            </a:r>
            <a:r>
              <a:rPr lang="en-GB" dirty="0" err="1"/>
              <a:t>OpenLibrary</a:t>
            </a:r>
            <a:r>
              <a:rPr lang="en-GB" dirty="0"/>
              <a:t> because OAuth was being finicky, and I could not work out the required methods for it.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err="1"/>
              <a:t>OpenLibrary</a:t>
            </a:r>
            <a:r>
              <a:rPr lang="en-GB" dirty="0"/>
              <a:t> does not need authorisation for searching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Iteration 3 loaded data from API and can save to MySQL database and load.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B59961-6364-45C1-8426-FAA1BCB22317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855998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Basic UI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Client recommendations included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/>
              <a:t>Tidying up layout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/>
              <a:t>Missing ISBN number at end of reference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/>
              <a:t>Simple layout is nice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/>
              <a:t>Can only return books right now</a:t>
            </a:r>
          </a:p>
          <a:p>
            <a:pPr marL="628650" lvl="1" indent="-171450">
              <a:buFont typeface="Arial" panose="020B0604020202020204" pitchFamily="34" charset="0"/>
              <a:buChar char="•"/>
            </a:pPr>
            <a:r>
              <a:rPr lang="en-GB" dirty="0"/>
              <a:t>No overwhelming features or lots of menus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B59961-6364-45C1-8426-FAA1BCB22317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373634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Tie it all together!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B59961-6364-45C1-8426-FAA1BCB22317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43121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[1] </a:t>
            </a:r>
            <a:r>
              <a:rPr lang="en-GB" sz="1800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Newcastle University. </a:t>
            </a:r>
            <a:r>
              <a:rPr lang="en-GB" sz="1800" i="1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Referencing - Academic Skills Kit - Newcastle University </a:t>
            </a:r>
            <a:r>
              <a:rPr lang="en-GB" sz="1800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[Internet]. www.ncl.ac.uk. Newcastle University. 2023 [Last accessed 3</a:t>
            </a:r>
            <a:r>
              <a:rPr lang="en-GB" sz="1800" baseline="30000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rd</a:t>
            </a:r>
            <a:r>
              <a:rPr lang="en-GB" sz="1800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 Apr 2025]. Available from: </a:t>
            </a:r>
            <a:r>
              <a:rPr lang="en-GB" sz="1800" u="sng" dirty="0">
                <a:solidFill>
                  <a:srgbClr val="467886"/>
                </a:solidFill>
                <a:effectLst/>
                <a:latin typeface="Calibri" panose="020F0502020204030204" pitchFamily="34" charset="0"/>
                <a:ea typeface="Aptos" panose="020B0004020202020204" pitchFamily="34" charset="0"/>
                <a:hlinkClick r:id="rId3"/>
              </a:rPr>
              <a:t>https://www.ncl.ac.uk/academic-skills-kit/good-academic-practice/referencing/</a:t>
            </a:r>
            <a:endParaRPr lang="en-US" dirty="0"/>
          </a:p>
          <a:p>
            <a:endParaRPr lang="en-US" dirty="0"/>
          </a:p>
          <a:p>
            <a:r>
              <a:rPr lang="en-US" dirty="0"/>
              <a:t>[2] </a:t>
            </a:r>
            <a:r>
              <a:rPr lang="en-GB" sz="1800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Oxford Students. </a:t>
            </a:r>
            <a:r>
              <a:rPr lang="en-GB" sz="1800" i="1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Referencing | University of Oxford </a:t>
            </a:r>
            <a:r>
              <a:rPr lang="en-GB" sz="1800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[Internet]. www.ox.ac.uk. University of Oxford. 2024 [Last accessed 3</a:t>
            </a:r>
            <a:r>
              <a:rPr lang="en-GB" sz="1800" baseline="30000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rd</a:t>
            </a:r>
            <a:r>
              <a:rPr lang="en-GB" sz="1800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 Apr 2025]. Available from: </a:t>
            </a:r>
            <a:r>
              <a:rPr lang="en-GB" sz="1800" u="sng" dirty="0">
                <a:solidFill>
                  <a:srgbClr val="467886"/>
                </a:solidFill>
                <a:effectLst/>
                <a:latin typeface="Calibri" panose="020F0502020204030204" pitchFamily="34" charset="0"/>
                <a:ea typeface="Aptos" panose="020B0004020202020204" pitchFamily="34" charset="0"/>
                <a:hlinkClick r:id="rId4"/>
              </a:rPr>
              <a:t>https://www.ox.ac.uk/students/academic/guidance/skills/referencing</a:t>
            </a:r>
            <a:endParaRPr lang="en-US" dirty="0"/>
          </a:p>
          <a:p>
            <a:endParaRPr lang="en-US" dirty="0"/>
          </a:p>
          <a:p>
            <a:r>
              <a:rPr lang="en-US" dirty="0"/>
              <a:t>[3] </a:t>
            </a:r>
            <a:r>
              <a:rPr lang="en-GB" sz="1800" dirty="0" err="1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childrensparacetamol</a:t>
            </a:r>
            <a:r>
              <a:rPr lang="en-GB" sz="1800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. </a:t>
            </a:r>
            <a:r>
              <a:rPr lang="en-GB" sz="1800" i="1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Do you use referencing software? Why/why not?</a:t>
            </a:r>
            <a:r>
              <a:rPr lang="en-GB" sz="1800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 [Internet]. Reddit.com. 2024, May [Last accessed 3</a:t>
            </a:r>
            <a:r>
              <a:rPr lang="en-GB" sz="1800" baseline="30000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rd</a:t>
            </a:r>
            <a:r>
              <a:rPr lang="en-GB" sz="1800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 Apr 2025]. Available from: </a:t>
            </a:r>
            <a:r>
              <a:rPr lang="en-GB" sz="1800" u="sng" dirty="0">
                <a:solidFill>
                  <a:srgbClr val="467886"/>
                </a:solidFill>
                <a:effectLst/>
                <a:latin typeface="Calibri" panose="020F0502020204030204" pitchFamily="34" charset="0"/>
                <a:ea typeface="Aptos" panose="020B0004020202020204" pitchFamily="34" charset="0"/>
                <a:hlinkClick r:id="rId5"/>
              </a:rPr>
              <a:t>https://www.reddit.com/r/AskAcademia/comments/1csapv9/do_you_use_referencing_software_whywhy_not/</a:t>
            </a:r>
            <a:endParaRPr lang="en-US" dirty="0"/>
          </a:p>
          <a:p>
            <a:endParaRPr lang="en-US" dirty="0"/>
          </a:p>
          <a:p>
            <a:r>
              <a:rPr lang="en-US" dirty="0"/>
              <a:t>[4] </a:t>
            </a:r>
            <a:r>
              <a:rPr lang="en-GB" sz="1800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Henry. </a:t>
            </a:r>
            <a:r>
              <a:rPr lang="en-GB" sz="1800" i="1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A Brief History of Academic Citation Styles | Petal </a:t>
            </a:r>
            <a:r>
              <a:rPr lang="en-GB" sz="1800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[Internet]. Petal.org. 2022, 6th January [Last accessed 3</a:t>
            </a:r>
            <a:r>
              <a:rPr lang="en-GB" sz="1800" baseline="30000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rd</a:t>
            </a:r>
            <a:r>
              <a:rPr lang="en-GB" sz="1800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 Apr 2025]. Available from: </a:t>
            </a:r>
            <a:r>
              <a:rPr lang="en-GB" sz="1800" u="sng" dirty="0">
                <a:solidFill>
                  <a:srgbClr val="467886"/>
                </a:solidFill>
                <a:effectLst/>
                <a:latin typeface="Calibri" panose="020F0502020204030204" pitchFamily="34" charset="0"/>
                <a:ea typeface="Aptos" panose="020B0004020202020204" pitchFamily="34" charset="0"/>
                <a:hlinkClick r:id="rId6"/>
              </a:rPr>
              <a:t>https://www.petal.org/blog/articles/a+brief+history+of+academic+citation+styles</a:t>
            </a:r>
            <a:endParaRPr lang="en-US" dirty="0"/>
          </a:p>
          <a:p>
            <a:endParaRPr lang="en-US" dirty="0"/>
          </a:p>
          <a:p>
            <a:r>
              <a:rPr lang="en-US" dirty="0"/>
              <a:t>[5] </a:t>
            </a:r>
            <a:r>
              <a:rPr lang="en-GB" sz="1800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Mark E. L. </a:t>
            </a:r>
            <a:r>
              <a:rPr lang="en-GB" sz="1800" i="1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Maturation, Fecundation, and Segmentation of </a:t>
            </a:r>
            <a:r>
              <a:rPr lang="en-GB" sz="1800" i="1" dirty="0" err="1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Limax</a:t>
            </a:r>
            <a:r>
              <a:rPr lang="en-GB" sz="1800" i="1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 campestris, Binney</a:t>
            </a:r>
            <a:r>
              <a:rPr lang="en-GB" sz="1800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. Cambridge, Massachusetts, USA. Harvard College. 1881 p. 194.</a:t>
            </a:r>
            <a:endParaRPr lang="en-US" dirty="0"/>
          </a:p>
          <a:p>
            <a:endParaRPr lang="en-US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[6] </a:t>
            </a:r>
            <a:r>
              <a:rPr lang="en-GB" sz="1800" kern="100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Chernin E. The ‘Harvard system’: a mystery dispelled</a:t>
            </a:r>
            <a:r>
              <a:rPr lang="en-GB" sz="1800" i="1" kern="100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.</a:t>
            </a:r>
            <a:r>
              <a:rPr lang="en-GB" sz="1800" kern="100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 </a:t>
            </a:r>
            <a:r>
              <a:rPr lang="en-GB" sz="1800" i="1" kern="100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British Medical Journal</a:t>
            </a:r>
            <a:r>
              <a:rPr lang="en-GB" sz="1800" kern="100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. 1988;297:1062–1063. Available from.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Calibri" panose="020F0502020204030204" pitchFamily="34" charset="0"/>
                <a:ea typeface="Aptos" panose="020B0004020202020204" pitchFamily="34" charset="0"/>
                <a:hlinkClick r:id="rId7"/>
              </a:rPr>
              <a:t>https://doi.org/10.1136/bmj.297.6655.1062</a:t>
            </a:r>
            <a:r>
              <a:rPr lang="en-GB" sz="1800" kern="100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.</a:t>
            </a:r>
          </a:p>
          <a:p>
            <a:endParaRPr lang="en-GB" dirty="0"/>
          </a:p>
          <a:p>
            <a:r>
              <a:rPr lang="en-GB" dirty="0"/>
              <a:t>[7] </a:t>
            </a:r>
            <a:r>
              <a:rPr lang="en-GB" sz="1800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The University of The West Indies. </a:t>
            </a:r>
            <a:r>
              <a:rPr lang="en-GB" sz="1800" i="1" dirty="0" err="1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LibGuides</a:t>
            </a:r>
            <a:r>
              <a:rPr lang="en-GB" sz="1800" i="1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: Vancouver Citation Style: ABOUT VANCOUVER</a:t>
            </a:r>
            <a:r>
              <a:rPr lang="en-GB" sz="1800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. Uwi.edu. 2015. [Last accessed 3</a:t>
            </a:r>
            <a:r>
              <a:rPr lang="en-GB" sz="1800" baseline="30000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rd</a:t>
            </a:r>
            <a:r>
              <a:rPr lang="en-GB" sz="1800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 Apr 2025] Available from: </a:t>
            </a:r>
            <a:r>
              <a:rPr lang="en-GB" sz="1800" u="sng" dirty="0">
                <a:solidFill>
                  <a:srgbClr val="467886"/>
                </a:solidFill>
                <a:effectLst/>
                <a:latin typeface="Calibri" panose="020F0502020204030204" pitchFamily="34" charset="0"/>
                <a:ea typeface="Aptos" panose="020B0004020202020204" pitchFamily="34" charset="0"/>
                <a:hlinkClick r:id="rId8"/>
              </a:rPr>
              <a:t>https://libguides.uwi.edu/Vancouver</a:t>
            </a:r>
            <a:endParaRPr lang="en-GB" dirty="0"/>
          </a:p>
          <a:p>
            <a:endParaRPr lang="en-GB" dirty="0"/>
          </a:p>
          <a:p>
            <a:r>
              <a:rPr lang="en-GB" dirty="0"/>
              <a:t>[8] </a:t>
            </a:r>
            <a:r>
              <a:rPr lang="en-GB" sz="1800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Clarivate. </a:t>
            </a:r>
            <a:r>
              <a:rPr lang="en-GB" sz="1800" i="1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Product Details</a:t>
            </a:r>
            <a:r>
              <a:rPr lang="en-GB" sz="1800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 [Internet]. EndNote.com. Clarivate; 2024 [Last accessed 3</a:t>
            </a:r>
            <a:r>
              <a:rPr lang="en-GB" sz="1800" baseline="30000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rd</a:t>
            </a:r>
            <a:r>
              <a:rPr lang="en-GB" sz="1800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 Apr 2025]. Available from: </a:t>
            </a:r>
            <a:r>
              <a:rPr lang="en-GB" sz="1800" u="sng" dirty="0">
                <a:solidFill>
                  <a:srgbClr val="467886"/>
                </a:solidFill>
                <a:effectLst/>
                <a:latin typeface="Calibri" panose="020F0502020204030204" pitchFamily="34" charset="0"/>
                <a:ea typeface="Aptos" panose="020B0004020202020204" pitchFamily="34" charset="0"/>
                <a:hlinkClick r:id="rId9"/>
              </a:rPr>
              <a:t>https://endnote.com/product-details/</a:t>
            </a:r>
            <a:endParaRPr lang="en-GB" dirty="0"/>
          </a:p>
          <a:p>
            <a:endParaRPr lang="en-GB" dirty="0"/>
          </a:p>
          <a:p>
            <a:r>
              <a:rPr lang="en-GB" dirty="0"/>
              <a:t>[9] </a:t>
            </a:r>
            <a:r>
              <a:rPr lang="en-GB" sz="1800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Zotero. </a:t>
            </a:r>
            <a:r>
              <a:rPr lang="en-GB" sz="1800" i="1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Zotero | Your personal research assistant </a:t>
            </a:r>
            <a:r>
              <a:rPr lang="en-GB" sz="1800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[Internet]. Zotero.org. Zotero; 2019 [Last accessed 3</a:t>
            </a:r>
            <a:r>
              <a:rPr lang="en-GB" sz="1800" baseline="30000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rd</a:t>
            </a:r>
            <a:r>
              <a:rPr lang="en-GB" sz="1800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 Apr 2025]. Available from: </a:t>
            </a:r>
            <a:r>
              <a:rPr lang="en-GB" sz="1800" u="sng" dirty="0">
                <a:solidFill>
                  <a:srgbClr val="467886"/>
                </a:solidFill>
                <a:effectLst/>
                <a:latin typeface="Calibri" panose="020F0502020204030204" pitchFamily="34" charset="0"/>
                <a:ea typeface="Aptos" panose="020B0004020202020204" pitchFamily="34" charset="0"/>
                <a:hlinkClick r:id="rId10"/>
              </a:rPr>
              <a:t>https://www.zotero.org/</a:t>
            </a:r>
            <a:endParaRPr lang="en-GB" dirty="0"/>
          </a:p>
          <a:p>
            <a:endParaRPr lang="en-GB" dirty="0"/>
          </a:p>
          <a:p>
            <a:r>
              <a:rPr lang="en-GB" dirty="0"/>
              <a:t>[10] </a:t>
            </a:r>
            <a:r>
              <a:rPr lang="en-GB" sz="1800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MyBib Contributors. </a:t>
            </a:r>
            <a:r>
              <a:rPr lang="en-GB" sz="1800" i="1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Terms </a:t>
            </a:r>
            <a:r>
              <a:rPr lang="en-GB" sz="1800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[Internet]. MyBib. 2018 [Last accessed 3</a:t>
            </a:r>
            <a:r>
              <a:rPr lang="en-GB" sz="1800" baseline="30000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rd</a:t>
            </a:r>
            <a:r>
              <a:rPr lang="en-GB" sz="1800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 Apr 2025]. Available from: </a:t>
            </a:r>
            <a:r>
              <a:rPr lang="en-GB" sz="1800" u="sng" dirty="0">
                <a:solidFill>
                  <a:srgbClr val="467886"/>
                </a:solidFill>
                <a:effectLst/>
                <a:latin typeface="Calibri" panose="020F0502020204030204" pitchFamily="34" charset="0"/>
                <a:ea typeface="Aptos" panose="020B0004020202020204" pitchFamily="34" charset="0"/>
                <a:hlinkClick r:id="rId11"/>
              </a:rPr>
              <a:t>https://www.mybib.com/terms</a:t>
            </a:r>
            <a:endParaRPr lang="en-GB" dirty="0"/>
          </a:p>
          <a:p>
            <a:endParaRPr lang="en-GB" dirty="0"/>
          </a:p>
          <a:p>
            <a:r>
              <a:rPr lang="en-GB" dirty="0"/>
              <a:t>[11] </a:t>
            </a:r>
            <a:r>
              <a:rPr lang="en-GB" sz="1800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Young A. </a:t>
            </a:r>
            <a:r>
              <a:rPr lang="en-GB" sz="1800" i="1" dirty="0" err="1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LibGuides</a:t>
            </a:r>
            <a:r>
              <a:rPr lang="en-GB" sz="1800" i="1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: References, citations and avoiding plagiarism: Vancouver referencing</a:t>
            </a:r>
            <a:r>
              <a:rPr lang="en-GB" sz="1800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. library-guides.ucl.ac.uk. University College London. 2024, 13</a:t>
            </a:r>
            <a:r>
              <a:rPr lang="en-GB" sz="1800" baseline="30000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th</a:t>
            </a:r>
            <a:r>
              <a:rPr lang="en-GB" sz="1800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 November [Last accessed 3</a:t>
            </a:r>
            <a:r>
              <a:rPr lang="en-GB" sz="1800" baseline="30000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rd</a:t>
            </a:r>
            <a:r>
              <a:rPr lang="en-GB" sz="1800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 Apr 2025]. Available from: </a:t>
            </a:r>
            <a:r>
              <a:rPr lang="en-GB" sz="1800" u="sng" dirty="0">
                <a:solidFill>
                  <a:srgbClr val="467886"/>
                </a:solidFill>
                <a:effectLst/>
                <a:latin typeface="Calibri" panose="020F0502020204030204" pitchFamily="34" charset="0"/>
                <a:ea typeface="Aptos" panose="020B0004020202020204" pitchFamily="34" charset="0"/>
                <a:hlinkClick r:id="rId12"/>
              </a:rPr>
              <a:t>https://library-guides.ucl.ac.uk/referencing-plagiarism/vancouver</a:t>
            </a:r>
            <a:endParaRPr lang="en-GB" dirty="0"/>
          </a:p>
          <a:p>
            <a:endParaRPr lang="en-GB" dirty="0"/>
          </a:p>
          <a:p>
            <a:r>
              <a:rPr lang="en-GB" dirty="0"/>
              <a:t>[12] </a:t>
            </a:r>
            <a:r>
              <a:rPr lang="en-GB" sz="1800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Tidwell J. </a:t>
            </a:r>
            <a:r>
              <a:rPr lang="en-GB" sz="1800" i="1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Designing interfaces</a:t>
            </a:r>
            <a:r>
              <a:rPr lang="en-GB" sz="1800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. 2nd ed. Sebastopol, California, USA: </a:t>
            </a:r>
            <a:r>
              <a:rPr lang="en-GB" sz="1800" dirty="0" err="1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O’reilly</a:t>
            </a:r>
            <a:r>
              <a:rPr lang="en-GB" sz="1800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; 2011 p 77-80.</a:t>
            </a:r>
            <a:endParaRPr lang="en-GB" dirty="0"/>
          </a:p>
          <a:p>
            <a:endParaRPr lang="en-GB" dirty="0"/>
          </a:p>
          <a:p>
            <a:r>
              <a:rPr lang="en-GB" dirty="0"/>
              <a:t>[13] </a:t>
            </a:r>
            <a:r>
              <a:rPr lang="en-GB" sz="1800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Dix A, Finlay J, Abowd GD, Beale R. </a:t>
            </a:r>
            <a:r>
              <a:rPr lang="en-GB" sz="1800" i="1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Human-computer interaction</a:t>
            </a:r>
            <a:r>
              <a:rPr lang="en-GB" sz="1800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. 3rd ed. Harlow, England, UK: Pearson Prentice Hall, Cop; 2003 p 225-241.</a:t>
            </a:r>
            <a:endParaRPr lang="en-GB" dirty="0"/>
          </a:p>
          <a:p>
            <a:endParaRPr lang="en-GB" dirty="0"/>
          </a:p>
          <a:p>
            <a:r>
              <a:rPr lang="en-GB" dirty="0"/>
              <a:t>[14] </a:t>
            </a:r>
            <a:r>
              <a:rPr lang="en-GB" sz="1800" dirty="0" err="1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Purcher</a:t>
            </a:r>
            <a:r>
              <a:rPr lang="en-GB" sz="1800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 J. </a:t>
            </a:r>
            <a:r>
              <a:rPr lang="en-GB" sz="1800" i="1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The iPhone 7 is Proving Wildly Popular, but its new Haptics-Based Home Button is a Real Miss</a:t>
            </a:r>
            <a:r>
              <a:rPr lang="en-GB" sz="1800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. Patently Apple. 2017. [Last accessed 4</a:t>
            </a:r>
            <a:r>
              <a:rPr lang="en-GB" sz="1800" baseline="30000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th</a:t>
            </a:r>
            <a:r>
              <a:rPr lang="en-GB" sz="1800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 Apr 2025] Available from: </a:t>
            </a:r>
            <a:r>
              <a:rPr lang="en-GB" sz="1800" u="sng" dirty="0">
                <a:solidFill>
                  <a:srgbClr val="467886"/>
                </a:solidFill>
                <a:effectLst/>
                <a:latin typeface="Calibri" panose="020F0502020204030204" pitchFamily="34" charset="0"/>
                <a:ea typeface="Aptos" panose="020B0004020202020204" pitchFamily="34" charset="0"/>
                <a:hlinkClick r:id="rId13"/>
              </a:rPr>
              <a:t>https://www.patentlyapple.com/patently-apple/2016/09/the-iphone-7-is-proving-wildly-popular-but-that-new-haptics-based-home-button-is-a-real-miss.html</a:t>
            </a:r>
            <a:endParaRPr lang="en-GB" dirty="0"/>
          </a:p>
          <a:p>
            <a:endParaRPr lang="en-GB" dirty="0"/>
          </a:p>
          <a:p>
            <a:r>
              <a:rPr lang="en-GB" dirty="0"/>
              <a:t>[15] </a:t>
            </a:r>
            <a:r>
              <a:rPr lang="en-GB" sz="1800" dirty="0" err="1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Ramotion</a:t>
            </a:r>
            <a:r>
              <a:rPr lang="en-GB" sz="1800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. </a:t>
            </a:r>
            <a:r>
              <a:rPr lang="en-GB" sz="1800" i="1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Web Application vs. Desktop Application: A Comparative Guide | </a:t>
            </a:r>
            <a:r>
              <a:rPr lang="en-GB" sz="1800" i="1" dirty="0" err="1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Ramotion</a:t>
            </a:r>
            <a:r>
              <a:rPr lang="en-GB" sz="1800" i="1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 Agency</a:t>
            </a:r>
            <a:r>
              <a:rPr lang="en-GB" sz="1800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 [Internet]. Ramotion.com. </a:t>
            </a:r>
            <a:r>
              <a:rPr lang="en-GB" sz="1800" dirty="0" err="1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Ramotion</a:t>
            </a:r>
            <a:r>
              <a:rPr lang="en-GB" sz="1800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; 2024 [Last accessed 3</a:t>
            </a:r>
            <a:r>
              <a:rPr lang="en-GB" sz="1800" baseline="30000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rd</a:t>
            </a:r>
            <a:r>
              <a:rPr lang="en-GB" sz="1800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 Apr 2025]. Available from: </a:t>
            </a:r>
            <a:r>
              <a:rPr lang="en-GB" sz="1800" u="sng" dirty="0">
                <a:solidFill>
                  <a:srgbClr val="467886"/>
                </a:solidFill>
                <a:effectLst/>
                <a:latin typeface="Calibri" panose="020F0502020204030204" pitchFamily="34" charset="0"/>
                <a:ea typeface="Aptos" panose="020B0004020202020204" pitchFamily="34" charset="0"/>
                <a:hlinkClick r:id="rId14"/>
              </a:rPr>
              <a:t>https://www.ramotion.com/blog/web-application-vs-desktop-application/#section-web-application-advantages</a:t>
            </a:r>
            <a:endParaRPr lang="en-GB" sz="1800" u="sng" dirty="0">
              <a:solidFill>
                <a:srgbClr val="467886"/>
              </a:solidFill>
              <a:effectLst/>
              <a:latin typeface="Calibri" panose="020F0502020204030204" pitchFamily="34" charset="0"/>
              <a:ea typeface="Aptos" panose="020B0004020202020204" pitchFamily="34" charset="0"/>
            </a:endParaRPr>
          </a:p>
          <a:p>
            <a:endParaRPr lang="en-GB" sz="1800" u="sng" dirty="0">
              <a:solidFill>
                <a:srgbClr val="467886"/>
              </a:solidFill>
              <a:effectLst/>
              <a:latin typeface="Calibri" panose="020F0502020204030204" pitchFamily="34" charset="0"/>
            </a:endParaRPr>
          </a:p>
          <a:p>
            <a:r>
              <a:rPr lang="en-GB" sz="1800" u="none" dirty="0">
                <a:solidFill>
                  <a:srgbClr val="467886"/>
                </a:solidFill>
                <a:effectLst/>
                <a:latin typeface="Calibri" panose="020F0502020204030204" pitchFamily="34" charset="0"/>
              </a:rPr>
              <a:t>[16] </a:t>
            </a:r>
            <a:r>
              <a:rPr lang="en-GB" sz="1800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Visual Studio Code. </a:t>
            </a:r>
            <a:r>
              <a:rPr lang="en-GB" sz="1800" i="1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Documentation for Visual Studio Code</a:t>
            </a:r>
            <a:r>
              <a:rPr lang="en-GB" sz="1800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. code.visualstudio.com. 2023. [Last accessed 4</a:t>
            </a:r>
            <a:r>
              <a:rPr lang="en-GB" sz="1800" baseline="30000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th</a:t>
            </a:r>
            <a:r>
              <a:rPr lang="en-GB" sz="1800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 Apr 2025] Available from: </a:t>
            </a:r>
            <a:r>
              <a:rPr lang="en-GB" sz="1800" u="sng" dirty="0">
                <a:solidFill>
                  <a:srgbClr val="467886"/>
                </a:solidFill>
                <a:effectLst/>
                <a:latin typeface="Calibri" panose="020F0502020204030204" pitchFamily="34" charset="0"/>
                <a:ea typeface="Aptos" panose="020B0004020202020204" pitchFamily="34" charset="0"/>
                <a:hlinkClick r:id="rId15"/>
              </a:rPr>
              <a:t>https://code.visualstudio.com/docs</a:t>
            </a:r>
            <a:endParaRPr lang="en-GB" sz="1800" u="none" dirty="0">
              <a:solidFill>
                <a:srgbClr val="467886"/>
              </a:solidFill>
              <a:effectLst/>
              <a:latin typeface="Calibri" panose="020F0502020204030204" pitchFamily="34" charset="0"/>
            </a:endParaRPr>
          </a:p>
          <a:p>
            <a:endParaRPr lang="en-GB" sz="1800" u="none" dirty="0">
              <a:solidFill>
                <a:srgbClr val="467886"/>
              </a:solidFill>
              <a:effectLst/>
              <a:latin typeface="Calibri" panose="020F0502020204030204" pitchFamily="34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u="none" dirty="0">
                <a:solidFill>
                  <a:srgbClr val="467886"/>
                </a:solidFill>
                <a:effectLst/>
                <a:latin typeface="Calibri" panose="020F0502020204030204" pitchFamily="34" charset="0"/>
              </a:rPr>
              <a:t>[17] </a:t>
            </a:r>
            <a:r>
              <a:rPr lang="en-GB" sz="1800" kern="100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Microsoft. </a:t>
            </a:r>
            <a:r>
              <a:rPr lang="en-GB" sz="1800" i="1" kern="100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Language Support in Visual Studio Code</a:t>
            </a:r>
            <a:r>
              <a:rPr lang="en-GB" sz="1800" kern="100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 [Internet]. Visual Studio Code. Microsoft; 2016 [Last accessed 3</a:t>
            </a:r>
            <a:r>
              <a:rPr lang="en-GB" sz="1800" kern="100" baseline="30000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rd</a:t>
            </a:r>
            <a:r>
              <a:rPr lang="en-GB" sz="1800" kern="100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 Apr 2025]. Available from: </a:t>
            </a:r>
            <a:r>
              <a:rPr lang="en-GB" sz="1800" u="sng" kern="100" dirty="0">
                <a:solidFill>
                  <a:srgbClr val="467886"/>
                </a:solidFill>
                <a:effectLst/>
                <a:latin typeface="Calibri" panose="020F0502020204030204" pitchFamily="34" charset="0"/>
                <a:ea typeface="Aptos" panose="020B0004020202020204" pitchFamily="34" charset="0"/>
                <a:hlinkClick r:id="rId16"/>
              </a:rPr>
              <a:t>https://code.visualstudio.com/docs/languages/overview</a:t>
            </a:r>
            <a:endParaRPr lang="en-GB" sz="1800" kern="100" dirty="0">
              <a:effectLst/>
              <a:latin typeface="Calibri" panose="020F0502020204030204" pitchFamily="34" charset="0"/>
              <a:ea typeface="Aptos" panose="020B0004020202020204" pitchFamily="34" charset="0"/>
            </a:endParaRPr>
          </a:p>
          <a:p>
            <a:endParaRPr lang="en-GB" sz="1800" u="none" dirty="0">
              <a:solidFill>
                <a:srgbClr val="467886"/>
              </a:solidFill>
              <a:effectLst/>
              <a:latin typeface="Calibri" panose="020F0502020204030204" pitchFamily="34" charset="0"/>
            </a:endParaRPr>
          </a:p>
          <a:p>
            <a:r>
              <a:rPr lang="en-GB" sz="1800" u="none" dirty="0">
                <a:solidFill>
                  <a:srgbClr val="467886"/>
                </a:solidFill>
                <a:effectLst/>
                <a:latin typeface="Calibri" panose="020F0502020204030204" pitchFamily="34" charset="0"/>
              </a:rPr>
              <a:t>[18] </a:t>
            </a:r>
            <a:r>
              <a:rPr lang="en-GB" sz="1800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Jennifer </a:t>
            </a:r>
            <a:r>
              <a:rPr lang="en-GB" sz="1800" dirty="0" err="1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Niederst</a:t>
            </a:r>
            <a:r>
              <a:rPr lang="en-GB" sz="1800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 Robbins. </a:t>
            </a:r>
            <a:r>
              <a:rPr lang="en-GB" sz="1800" i="1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Learning Web design : a beginner’s guide to (X)HTML, style sheets, and web graphics</a:t>
            </a:r>
            <a:r>
              <a:rPr lang="en-GB" sz="1800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 [Internet]. 3rd ed. Sebastopol, California, USA: </a:t>
            </a:r>
            <a:r>
              <a:rPr lang="en-GB" sz="1800" dirty="0" err="1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O’reilly</a:t>
            </a:r>
            <a:r>
              <a:rPr lang="en-GB" sz="1800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; 2007.</a:t>
            </a:r>
            <a:endParaRPr lang="en-GB" sz="1800" u="none" dirty="0">
              <a:solidFill>
                <a:srgbClr val="467886"/>
              </a:solidFill>
              <a:effectLst/>
              <a:latin typeface="Calibri" panose="020F0502020204030204" pitchFamily="34" charset="0"/>
            </a:endParaRPr>
          </a:p>
          <a:p>
            <a:endParaRPr lang="en-GB" sz="1800" u="none" dirty="0">
              <a:solidFill>
                <a:srgbClr val="467886"/>
              </a:solidFill>
              <a:effectLst/>
              <a:latin typeface="Calibri" panose="020F0502020204030204" pitchFamily="34" charset="0"/>
            </a:endParaRPr>
          </a:p>
          <a:p>
            <a:r>
              <a:rPr lang="en-GB" sz="1800" u="none" dirty="0">
                <a:solidFill>
                  <a:srgbClr val="467886"/>
                </a:solidFill>
                <a:effectLst/>
                <a:latin typeface="Calibri" panose="020F0502020204030204" pitchFamily="34" charset="0"/>
              </a:rPr>
              <a:t>[19] </a:t>
            </a:r>
            <a:r>
              <a:rPr lang="en-GB" sz="1800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Bootstrap.</a:t>
            </a:r>
            <a:r>
              <a:rPr lang="en-GB" sz="1800" i="1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 CSS · Bootstrap</a:t>
            </a:r>
            <a:r>
              <a:rPr lang="en-GB" sz="1800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 [Internet]. getbootstrap.com. Bootstrap; [Last accessed 3</a:t>
            </a:r>
            <a:r>
              <a:rPr lang="en-GB" sz="1800" baseline="30000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rd</a:t>
            </a:r>
            <a:r>
              <a:rPr lang="en-GB" sz="1800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 Apr 2025] Available from: </a:t>
            </a:r>
            <a:r>
              <a:rPr lang="en-GB" sz="1800" u="sng" dirty="0">
                <a:solidFill>
                  <a:srgbClr val="467886"/>
                </a:solidFill>
                <a:effectLst/>
                <a:latin typeface="Calibri" panose="020F0502020204030204" pitchFamily="34" charset="0"/>
                <a:ea typeface="Aptos" panose="020B0004020202020204" pitchFamily="34" charset="0"/>
                <a:hlinkClick r:id="rId17"/>
              </a:rPr>
              <a:t>https://getbootstrap.com/docs/3.4/css/</a:t>
            </a:r>
            <a:endParaRPr lang="en-GB" sz="1800" u="none" dirty="0">
              <a:solidFill>
                <a:srgbClr val="467886"/>
              </a:solidFill>
              <a:effectLst/>
              <a:latin typeface="Calibri" panose="020F0502020204030204" pitchFamily="34" charset="0"/>
            </a:endParaRPr>
          </a:p>
          <a:p>
            <a:endParaRPr lang="en-GB" sz="1800" u="none" dirty="0">
              <a:solidFill>
                <a:srgbClr val="467886"/>
              </a:solidFill>
              <a:effectLst/>
              <a:latin typeface="Calibri" panose="020F0502020204030204" pitchFamily="34" charset="0"/>
            </a:endParaRPr>
          </a:p>
          <a:p>
            <a:r>
              <a:rPr lang="en-GB" sz="1800" u="none" dirty="0">
                <a:solidFill>
                  <a:srgbClr val="467886"/>
                </a:solidFill>
                <a:effectLst/>
                <a:latin typeface="Calibri" panose="020F0502020204030204" pitchFamily="34" charset="0"/>
              </a:rPr>
              <a:t>[20] </a:t>
            </a:r>
            <a:r>
              <a:rPr lang="en-GB" sz="1800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Google. </a:t>
            </a:r>
            <a:r>
              <a:rPr lang="en-GB" sz="1800" i="1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Overview | Google Books APIs</a:t>
            </a:r>
            <a:r>
              <a:rPr lang="en-GB" sz="1800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. Google Developers. 2024. [Last accessed 4</a:t>
            </a:r>
            <a:r>
              <a:rPr lang="en-GB" sz="1800" baseline="30000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th</a:t>
            </a:r>
            <a:r>
              <a:rPr lang="en-GB" sz="1800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 Apr 2025] Available from: </a:t>
            </a:r>
            <a:r>
              <a:rPr lang="en-GB" sz="1800" u="sng" dirty="0">
                <a:solidFill>
                  <a:srgbClr val="467886"/>
                </a:solidFill>
                <a:effectLst/>
                <a:latin typeface="Calibri" panose="020F0502020204030204" pitchFamily="34" charset="0"/>
                <a:ea typeface="Aptos" panose="020B0004020202020204" pitchFamily="34" charset="0"/>
                <a:hlinkClick r:id="rId18"/>
              </a:rPr>
              <a:t>https://developers.google.com/books/docs/overview</a:t>
            </a:r>
            <a:endParaRPr lang="en-GB" sz="1800" u="none" dirty="0">
              <a:solidFill>
                <a:srgbClr val="467886"/>
              </a:solidFill>
              <a:effectLst/>
              <a:latin typeface="Calibri" panose="020F0502020204030204" pitchFamily="34" charset="0"/>
            </a:endParaRPr>
          </a:p>
          <a:p>
            <a:endParaRPr lang="en-GB" sz="1800" u="none" dirty="0">
              <a:solidFill>
                <a:srgbClr val="467886"/>
              </a:solidFill>
              <a:effectLst/>
              <a:latin typeface="Calibri" panose="020F0502020204030204" pitchFamily="34" charset="0"/>
            </a:endParaRPr>
          </a:p>
          <a:p>
            <a:r>
              <a:rPr lang="en-GB" sz="1800" u="none" dirty="0">
                <a:solidFill>
                  <a:srgbClr val="467886"/>
                </a:solidFill>
                <a:effectLst/>
                <a:latin typeface="Calibri" panose="020F0502020204030204" pitchFamily="34" charset="0"/>
              </a:rPr>
              <a:t>[21] </a:t>
            </a:r>
            <a:r>
              <a:rPr lang="en-GB" sz="1800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Drini. </a:t>
            </a:r>
            <a:r>
              <a:rPr lang="en-GB" sz="1800" i="1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Open Library Search API | Open Library</a:t>
            </a:r>
            <a:r>
              <a:rPr lang="en-GB" sz="1800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. openlibrary.org. 2024. [Last accessed 4</a:t>
            </a:r>
            <a:r>
              <a:rPr lang="en-GB" sz="1800" baseline="30000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th</a:t>
            </a:r>
            <a:r>
              <a:rPr lang="en-GB" sz="1800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 Apr 2025] Available from: </a:t>
            </a:r>
            <a:r>
              <a:rPr lang="en-GB" sz="1800" u="sng" dirty="0">
                <a:solidFill>
                  <a:srgbClr val="467886"/>
                </a:solidFill>
                <a:effectLst/>
                <a:latin typeface="Calibri" panose="020F0502020204030204" pitchFamily="34" charset="0"/>
                <a:ea typeface="Aptos" panose="020B0004020202020204" pitchFamily="34" charset="0"/>
                <a:hlinkClick r:id="rId19"/>
              </a:rPr>
              <a:t>https://openlibrary.org/dev/docs/api/search</a:t>
            </a:r>
            <a:endParaRPr lang="en-GB" sz="1800" u="none" dirty="0">
              <a:solidFill>
                <a:srgbClr val="467886"/>
              </a:solidFill>
              <a:effectLst/>
              <a:latin typeface="Calibri" panose="020F0502020204030204" pitchFamily="34" charset="0"/>
            </a:endParaRPr>
          </a:p>
          <a:p>
            <a:endParaRPr lang="en-GB" sz="1800" u="none" dirty="0">
              <a:solidFill>
                <a:srgbClr val="467886"/>
              </a:solidFill>
              <a:effectLst/>
              <a:latin typeface="Calibri" panose="020F0502020204030204" pitchFamily="34" charset="0"/>
            </a:endParaRPr>
          </a:p>
          <a:p>
            <a:r>
              <a:rPr lang="en-GB" sz="1800" u="none" dirty="0">
                <a:solidFill>
                  <a:srgbClr val="467886"/>
                </a:solidFill>
                <a:effectLst/>
                <a:latin typeface="Calibri" panose="020F0502020204030204" pitchFamily="34" charset="0"/>
              </a:rPr>
              <a:t>[22] </a:t>
            </a:r>
            <a:r>
              <a:rPr lang="en-GB" sz="1800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GitHub. </a:t>
            </a:r>
            <a:r>
              <a:rPr lang="en-GB" sz="1800" i="1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About GitHub and Git</a:t>
            </a:r>
            <a:r>
              <a:rPr lang="en-GB" sz="1800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. GitHub Docs. 2024. [Last accessed 4</a:t>
            </a:r>
            <a:r>
              <a:rPr lang="en-GB" sz="1800" baseline="30000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th</a:t>
            </a:r>
            <a:r>
              <a:rPr lang="en-GB" sz="1800" dirty="0">
                <a:effectLst/>
                <a:latin typeface="Calibri" panose="020F0502020204030204" pitchFamily="34" charset="0"/>
                <a:ea typeface="Aptos" panose="020B0004020202020204" pitchFamily="34" charset="0"/>
              </a:rPr>
              <a:t> Apr 2025] Available from: </a:t>
            </a:r>
            <a:r>
              <a:rPr lang="en-GB" sz="1800" u="sng" dirty="0">
                <a:solidFill>
                  <a:srgbClr val="467886"/>
                </a:solidFill>
                <a:effectLst/>
                <a:latin typeface="Calibri" panose="020F0502020204030204" pitchFamily="34" charset="0"/>
                <a:ea typeface="Aptos" panose="020B0004020202020204" pitchFamily="34" charset="0"/>
                <a:hlinkClick r:id="rId20"/>
              </a:rPr>
              <a:t>https://docs.github.com/en/get-started/start-your-journey/about-github-and-git</a:t>
            </a:r>
            <a:endParaRPr lang="en-GB" sz="1800" u="none" dirty="0">
              <a:solidFill>
                <a:srgbClr val="467886"/>
              </a:solidFill>
              <a:effectLst/>
              <a:latin typeface="Calibri" panose="020F0502020204030204" pitchFamily="34" charset="0"/>
            </a:endParaRPr>
          </a:p>
          <a:p>
            <a:endParaRPr lang="en-GB" u="none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9B59961-6364-45C1-8426-FAA1BCB22317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47818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3883C2-E825-C430-39EF-CE465AF78A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37970C0-A38D-BB9F-9385-98D7EF02510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29493D-E556-1333-4FB7-7785EDDF5A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995EF1-DFD6-4762-A2B8-306B6AF82DCF}" type="datetimeFigureOut">
              <a:rPr lang="en-GB" smtClean="0"/>
              <a:t>08/04/2025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7C8532-53E2-9B3E-D73D-05E7F29E69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B23829-68AF-684D-F75E-F2C5CD3EE5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7E577C-7EEF-4D86-A7EC-6F55EF1085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04397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0038F6-E5FD-FEFA-D941-08254F2BDF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F5182C-B88F-475B-AEC6-DF484598512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F6918A-C30F-26F4-F3A6-8F33556062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995EF1-DFD6-4762-A2B8-306B6AF82DCF}" type="datetimeFigureOut">
              <a:rPr lang="en-GB" smtClean="0"/>
              <a:t>08/04/2025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B5F87EC-AE4A-0C7C-25C5-B90475D429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4CADB5-7E34-AFDC-678B-5C470D3FD5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7E577C-7EEF-4D86-A7EC-6F55EF1085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70739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00C368-B902-051B-AD1E-AE0764AC32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3642FB2-C84B-4D59-7BED-A8E29D78EB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A29D80-4D51-8CC4-5B5A-C58FF37E28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995EF1-DFD6-4762-A2B8-306B6AF82DCF}" type="datetimeFigureOut">
              <a:rPr lang="en-GB" smtClean="0"/>
              <a:t>08/04/2025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084E5E-F790-818C-1F70-A2F5AF723A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D82A87-EC69-28E8-F6A4-0FC982F0E2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7E577C-7EEF-4D86-A7EC-6F55EF1085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1026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30B6CE-13ED-B1C0-63C3-560734B43F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AA4D36-AC77-DDBC-DB6A-72AB09F4F40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CB12225-E215-C119-E096-C772709826E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DAD6DDF-DA3F-337D-8A61-34AAF1E182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995EF1-DFD6-4762-A2B8-306B6AF82DCF}" type="datetimeFigureOut">
              <a:rPr lang="en-GB" smtClean="0"/>
              <a:t>08/04/2025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3AED854-9524-067A-9504-C341CF203A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93602CF-F9E6-EF35-4E68-2B65CEBBEE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7E577C-7EEF-4D86-A7EC-6F55EF1085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55081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09AFD2-0A95-C46C-0068-C4EA6372A1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0066F7-8714-12F3-4395-18B8DF90E7B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DB5203B-E46D-2284-B03B-978B832FA00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020A9CF-3A80-8B2E-6849-0291E6B126C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048C3E1-3441-FD0B-060E-B6443827D9C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62E48AB-F6FD-1CC2-37C5-3B0DB8118D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995EF1-DFD6-4762-A2B8-306B6AF82DCF}" type="datetimeFigureOut">
              <a:rPr lang="en-GB" smtClean="0"/>
              <a:t>08/04/2025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5C302CE-0DBA-CDCC-2A25-18DE7494BE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47BC862-CE7D-B40D-144D-3618B3F842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7E577C-7EEF-4D86-A7EC-6F55EF1085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77071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0E387D-4C3C-1739-0238-5EDBEF5877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25DF7B9-1E0D-A1E0-7EB4-6D9A9338AA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995EF1-DFD6-4762-A2B8-306B6AF82DCF}" type="datetimeFigureOut">
              <a:rPr lang="en-GB" smtClean="0"/>
              <a:t>08/04/2025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AE3E2F7-1AA5-D2AE-F53A-698358EE16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A2EBE6D-AE31-AD1F-D5BF-23A4783498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7E577C-7EEF-4D86-A7EC-6F55EF1085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59071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DA013A6-6C9C-E23E-BD51-0315B48A37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995EF1-DFD6-4762-A2B8-306B6AF82DCF}" type="datetimeFigureOut">
              <a:rPr lang="en-GB" smtClean="0"/>
              <a:t>08/04/2025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382EDD9-52E6-2001-0B48-90FC414FC9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897A143-1201-1850-7A24-87BCA33AA5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7E577C-7EEF-4D86-A7EC-6F55EF1085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11670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DF9B53-B325-1C1E-366D-AAE663BDF7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8FB07C-E961-2781-37BF-B92FDBB0F4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269FB36-DF3E-E48C-0F98-1F8D45782B8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AD4CEC-523E-3A09-A8A5-E6B478AC25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995EF1-DFD6-4762-A2B8-306B6AF82DCF}" type="datetimeFigureOut">
              <a:rPr lang="en-GB" smtClean="0"/>
              <a:t>08/04/2025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B74F5FF-7BFE-8B3D-57E6-353D714E5F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6011981-4449-802F-EC60-F637144B79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7E577C-7EEF-4D86-A7EC-6F55EF1085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56364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E2DB81-AD52-AB00-B568-A3F8A0E63E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B9F6018-7E05-538A-827D-C53B07F687B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F31E90A-5CD6-5E26-4EC4-F89A76C0AC7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0DB29C5-3AEE-A538-18CE-57D581A572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995EF1-DFD6-4762-A2B8-306B6AF82DCF}" type="datetimeFigureOut">
              <a:rPr lang="en-GB" smtClean="0"/>
              <a:t>08/04/2025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6018FF1-63F2-CE9D-14C4-AA267C9BB3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1876EAA-2033-A56B-89B6-742B57C7DB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7E577C-7EEF-4D86-A7EC-6F55EF1085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42671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4088B7-2F5F-591F-06A3-F133E83992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8B5CCD3-A772-9D65-4868-FF570BD7589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6D9F69-87FA-2876-940D-8DA2A45069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995EF1-DFD6-4762-A2B8-306B6AF82DCF}" type="datetimeFigureOut">
              <a:rPr lang="en-GB" smtClean="0"/>
              <a:t>08/04/2025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459050-35EB-77C8-B24E-82EAA7A255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F5AA88-DD74-F030-98D5-75E5F5CB12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7E577C-7EEF-4D86-A7EC-6F55EF1085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67902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597E39A-FD15-305F-66DD-CF29611D5E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81884D0-8382-6AD9-B77D-3BCEDD6C529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5BACEE-8CF3-43E4-6FBA-47E8635F5A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995EF1-DFD6-4762-A2B8-306B6AF82DCF}" type="datetimeFigureOut">
              <a:rPr lang="en-GB" smtClean="0"/>
              <a:t>08/04/2025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7DC076-1AC7-14F0-B52B-A32A8C6AF8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135CB1-B75D-87D5-6FC8-ED413A4646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7E577C-7EEF-4D86-A7EC-6F55EF1085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927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CA996ED-EA19-5384-6AEE-47B6DCA555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B143B6-FEBE-48F9-2F87-196075BB8D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9A47D9-D47D-F7A7-3782-9A0A1EDA462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5995EF1-DFD6-4762-A2B8-306B6AF82DCF}" type="datetimeFigureOut">
              <a:rPr lang="en-GB" smtClean="0"/>
              <a:t>08/04/2025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32D4A0-BDAC-4B4F-90F1-9A1A7F7578A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8B8D4B-C310-22AE-2FC3-AF4D790159B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97E577C-7EEF-4D86-A7EC-6F55EF1085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55501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6.png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TAsqcxxQq5U?feature=oembed" TargetMode="Externa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FC507B-EC7D-3DC7-DE2A-EB1EFD3D758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anchor="b">
            <a:normAutofit fontScale="90000"/>
          </a:bodyPr>
          <a:lstStyle/>
          <a:p>
            <a:r>
              <a:rPr lang="en-US" dirty="0"/>
              <a:t>How Can a Refined Reference Tool Improve Workflow?</a:t>
            </a:r>
            <a:endParaRPr lang="en-GB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B0BB35C-FB3F-9976-C1BD-08DB2E26D007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 anchor="b"/>
          <a:lstStyle/>
          <a:p>
            <a:r>
              <a:rPr lang="en-US"/>
              <a:t>A Project by</a:t>
            </a:r>
          </a:p>
          <a:p>
            <a:r>
              <a:rPr lang="en-US"/>
              <a:t>Ieuan Thomas - 335780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46726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31ABFE-85F3-A96D-BFD0-C7F37E668A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Contents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F2737B-C42D-22A3-21F6-7EB83453C4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/>
              <a:t>Introduction</a:t>
            </a:r>
          </a:p>
          <a:p>
            <a:r>
              <a:rPr lang="en-US"/>
              <a:t>Problem Statement</a:t>
            </a:r>
          </a:p>
          <a:p>
            <a:r>
              <a:rPr lang="en-US"/>
              <a:t>Aim and Objectives</a:t>
            </a:r>
          </a:p>
          <a:p>
            <a:r>
              <a:rPr lang="en-US"/>
              <a:t>Academic Referencing &amp; Referencing Tools</a:t>
            </a:r>
          </a:p>
          <a:p>
            <a:r>
              <a:rPr lang="en-US"/>
              <a:t>Human-Computer Interaction</a:t>
            </a:r>
          </a:p>
          <a:p>
            <a:r>
              <a:rPr lang="en-US"/>
              <a:t>Technology Platforms</a:t>
            </a:r>
          </a:p>
          <a:p>
            <a:r>
              <a:rPr lang="en-US"/>
              <a:t>Development</a:t>
            </a:r>
          </a:p>
          <a:p>
            <a:r>
              <a:rPr lang="en-US"/>
              <a:t>Recommendations &amp; Conclusions</a:t>
            </a:r>
          </a:p>
          <a:p>
            <a:endParaRPr lang="en-US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26476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4A7F24-7633-98CA-1677-39A93ECA10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Problem Statement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BD1A1C-5161-6F61-6DCC-C4FB0013453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/>
              <a:t>Writing references by hand is time-consuming. </a:t>
            </a:r>
            <a:r>
              <a:rPr lang="en-US" baseline="30000"/>
              <a:t>[1]</a:t>
            </a:r>
            <a:endParaRPr lang="en-US"/>
          </a:p>
          <a:p>
            <a:r>
              <a:rPr lang="en-GB"/>
              <a:t>Academic plagiarism </a:t>
            </a:r>
            <a:r>
              <a:rPr lang="en-GB" baseline="30000"/>
              <a:t>[1, 2]</a:t>
            </a:r>
            <a:endParaRPr lang="en-GB"/>
          </a:p>
          <a:p>
            <a:r>
              <a:rPr lang="en-GB"/>
              <a:t>Referencing tool pains </a:t>
            </a:r>
            <a:r>
              <a:rPr lang="en-GB" baseline="30000"/>
              <a:t>[3]</a:t>
            </a:r>
            <a:endParaRPr lang="en-GB"/>
          </a:p>
          <a:p>
            <a:r>
              <a:rPr lang="en-GB"/>
              <a:t>User experience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74577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0108D9-7177-F434-434D-C03C1DFEBF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Aim and Objectives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ED2D41-2D90-8E17-D1CC-4828B56AAD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/>
              <a:t>Construct an Easy-to-Use referencing tool that effectively creates a reference list in Vancouver Style.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19889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90EBEF-DA5C-F068-301E-EB0B00550B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Literature Review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73449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2BD639-19B3-6ABB-0A3C-CDE03115C5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Academic Referencing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49074A-D8B9-C28A-DD6D-6A838EFC62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/>
              <a:t>History </a:t>
            </a:r>
            <a:r>
              <a:rPr lang="en-US" baseline="30000"/>
              <a:t>[4, 5]</a:t>
            </a:r>
            <a:endParaRPr lang="en-US"/>
          </a:p>
          <a:p>
            <a:r>
              <a:rPr lang="en-US"/>
              <a:t>Range of Styles </a:t>
            </a:r>
            <a:r>
              <a:rPr lang="en-US" baseline="30000"/>
              <a:t>[6, 7]</a:t>
            </a:r>
            <a:endParaRPr lang="en-US"/>
          </a:p>
          <a:p>
            <a:r>
              <a:rPr lang="en-US"/>
              <a:t>Origin </a:t>
            </a:r>
            <a:r>
              <a:rPr lang="en-US" baseline="30000"/>
              <a:t>[6, 7]</a:t>
            </a:r>
            <a:endParaRPr lang="en-US"/>
          </a:p>
          <a:p>
            <a:endParaRPr lang="en-GB" dirty="0"/>
          </a:p>
        </p:txBody>
      </p:sp>
      <p:pic>
        <p:nvPicPr>
          <p:cNvPr id="4" name="Picture 3" descr="A close-up of a text&#10;&#10;Description automatically generated">
            <a:extLst>
              <a:ext uri="{FF2B5EF4-FFF2-40B4-BE49-F238E27FC236}">
                <a16:creationId xmlns:a16="http://schemas.microsoft.com/office/drawing/2014/main" id="{DE97F934-C656-EC27-202A-2CCBECD982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9677" y="1690688"/>
            <a:ext cx="5731510" cy="28276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92495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2061C9-74B3-0AE5-1FE6-63AD03AAA6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Current Referencing Tools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A8D6D6-E36F-D09B-CF63-B3BDAA82E7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/>
              <a:t>Currently available </a:t>
            </a:r>
            <a:r>
              <a:rPr lang="en-US" baseline="30000"/>
              <a:t>[8, 9, 10]</a:t>
            </a:r>
            <a:endParaRPr lang="en-US"/>
          </a:p>
          <a:p>
            <a:r>
              <a:rPr lang="en-US"/>
              <a:t>Issues with referencing by hand </a:t>
            </a:r>
            <a:r>
              <a:rPr lang="en-US" baseline="30000"/>
              <a:t>[1, 2, 11]</a:t>
            </a:r>
            <a:endParaRPr lang="en-US"/>
          </a:p>
          <a:p>
            <a:r>
              <a:rPr lang="en-GB"/>
              <a:t>Issues with referencing tools </a:t>
            </a:r>
            <a:r>
              <a:rPr lang="en-GB" baseline="30000"/>
              <a:t>[9, 10]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85212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F821A4-2279-CBB6-084D-86F18F1CA3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Human-Computer Interaction (HCI)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20AF30-825D-B7CC-D775-C01789734C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/>
              <a:t>Improving user interaction </a:t>
            </a:r>
            <a:r>
              <a:rPr lang="en-US" baseline="30000"/>
              <a:t>[12, 13]</a:t>
            </a:r>
            <a:endParaRPr lang="en-US"/>
          </a:p>
          <a:p>
            <a:r>
              <a:rPr lang="en-US"/>
              <a:t>Application layouts </a:t>
            </a:r>
            <a:r>
              <a:rPr lang="en-US" baseline="30000"/>
              <a:t>[12, 13]</a:t>
            </a:r>
            <a:endParaRPr lang="en-US"/>
          </a:p>
          <a:p>
            <a:r>
              <a:rPr lang="en-GB"/>
              <a:t>Examples </a:t>
            </a:r>
            <a:r>
              <a:rPr lang="en-GB" baseline="30000"/>
              <a:t>[14]</a:t>
            </a:r>
            <a:endParaRPr lang="en-GB"/>
          </a:p>
          <a:p>
            <a:r>
              <a:rPr lang="en-GB"/>
              <a:t>Significance </a:t>
            </a:r>
            <a:r>
              <a:rPr lang="en-GB" baseline="30000"/>
              <a:t>[12, 13]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6384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2F4AF1-095C-835D-3883-3B3EA61895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Technology Platforms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7E8A77-70C5-9C66-9AB1-DD80468C76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/>
              <a:t>Web, Mobile or Desktop? </a:t>
            </a:r>
            <a:r>
              <a:rPr lang="en-US" baseline="30000"/>
              <a:t>[15]</a:t>
            </a:r>
          </a:p>
          <a:p>
            <a:r>
              <a:rPr lang="en-GB"/>
              <a:t>Development environment </a:t>
            </a:r>
            <a:r>
              <a:rPr lang="en-GB" baseline="30000"/>
              <a:t>[16]</a:t>
            </a:r>
          </a:p>
          <a:p>
            <a:r>
              <a:rPr lang="en-GB"/>
              <a:t>Languages </a:t>
            </a:r>
            <a:r>
              <a:rPr lang="en-GB" baseline="30000"/>
              <a:t>[17, 18, 19]</a:t>
            </a:r>
            <a:endParaRPr lang="en-GB"/>
          </a:p>
          <a:p>
            <a:r>
              <a:rPr lang="en-GB"/>
              <a:t>APIs </a:t>
            </a:r>
            <a:r>
              <a:rPr lang="en-GB" baseline="30000"/>
              <a:t>[20, 21]</a:t>
            </a:r>
            <a:endParaRPr lang="en-GB"/>
          </a:p>
          <a:p>
            <a:r>
              <a:rPr lang="en-GB"/>
              <a:t>Version Control </a:t>
            </a:r>
            <a:r>
              <a:rPr lang="en-GB" baseline="30000"/>
              <a:t>[22]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188176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DB443C-539D-7975-DECA-D8A47AFF89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Design &amp; Development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577499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B96A2A-E7BB-42E1-FD73-61A9036C99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Designs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36CE42-55A4-0D16-9414-F79470439E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/>
              <a:t>Requirements</a:t>
            </a:r>
          </a:p>
          <a:p>
            <a:r>
              <a:rPr lang="en-US"/>
              <a:t>Application flow</a:t>
            </a:r>
          </a:p>
          <a:p>
            <a:r>
              <a:rPr lang="en-US"/>
              <a:t>Wireframes</a:t>
            </a:r>
          </a:p>
          <a:p>
            <a:r>
              <a:rPr lang="en-US"/>
              <a:t>Visualisations</a:t>
            </a:r>
          </a:p>
          <a:p>
            <a:endParaRPr lang="en-US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33396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2615B3-3554-1A38-4D72-46B67C1358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Requirements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9B84D6-8C5E-CFB7-46DC-D5FB58F332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/>
              <a:t>Can create usable references</a:t>
            </a:r>
          </a:p>
          <a:p>
            <a:r>
              <a:rPr lang="en-US"/>
              <a:t>Vancouver style</a:t>
            </a:r>
          </a:p>
          <a:p>
            <a:r>
              <a:rPr lang="en-GB"/>
              <a:t>Can access references later</a:t>
            </a:r>
          </a:p>
          <a:p>
            <a:r>
              <a:rPr lang="en-GB"/>
              <a:t>Design simplicity</a:t>
            </a:r>
          </a:p>
          <a:p>
            <a:endParaRPr lang="en-GB" dirty="0"/>
          </a:p>
        </p:txBody>
      </p:sp>
      <p:pic>
        <p:nvPicPr>
          <p:cNvPr id="4" name="Picture 3" descr="A piece of paper with writing on it&#10;&#10;AI-generated content may be incorrect.">
            <a:extLst>
              <a:ext uri="{FF2B5EF4-FFF2-40B4-BE49-F238E27FC236}">
                <a16:creationId xmlns:a16="http://schemas.microsoft.com/office/drawing/2014/main" id="{EA31768A-8942-7D47-C3E0-9FECBCF0CBF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17449" y="1997243"/>
            <a:ext cx="2496124" cy="3399715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5" name="Picture 4" descr="A white board with writing on it&#10;&#10;AI-generated content may be incorrect.">
            <a:extLst>
              <a:ext uri="{FF2B5EF4-FFF2-40B4-BE49-F238E27FC236}">
                <a16:creationId xmlns:a16="http://schemas.microsoft.com/office/drawing/2014/main" id="{DA6A5E5C-1759-A489-89A1-E919DDCA40D0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6391" y="3545860"/>
            <a:ext cx="3998160" cy="29470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672604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A5FD64-4130-B09F-FBBD-5F9C347984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Application Flow</a:t>
            </a:r>
            <a:endParaRPr lang="en-GB" dirty="0"/>
          </a:p>
        </p:txBody>
      </p:sp>
      <p:pic>
        <p:nvPicPr>
          <p:cNvPr id="4" name="Picture 3" descr="A flowchart with text and symbols&#10;&#10;AI-generated content may be incorrect.">
            <a:extLst>
              <a:ext uri="{FF2B5EF4-FFF2-40B4-BE49-F238E27FC236}">
                <a16:creationId xmlns:a16="http://schemas.microsoft.com/office/drawing/2014/main" id="{DBFE1C7E-2563-F4C8-78E4-A74E24574C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04205" y="1670634"/>
            <a:ext cx="4020119" cy="477120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5" name="Picture 4" descr="A diagram of a user&#10;&#10;AI-generated content may be incorrect.">
            <a:extLst>
              <a:ext uri="{FF2B5EF4-FFF2-40B4-BE49-F238E27FC236}">
                <a16:creationId xmlns:a16="http://schemas.microsoft.com/office/drawing/2014/main" id="{82D265B2-D2C2-90E6-AE37-568AD4FEB43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74467" y="1670635"/>
            <a:ext cx="3800263" cy="477120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79759764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F8E43E-A2B5-B977-CAEF-7976865230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Early Design Wireframes</a:t>
            </a:r>
            <a:endParaRPr lang="en-GB" dirty="0"/>
          </a:p>
        </p:txBody>
      </p:sp>
      <p:pic>
        <p:nvPicPr>
          <p:cNvPr id="4" name="Picture 3" descr="A white paper with writing on it&#10;&#10;AI-generated content may be incorrect.">
            <a:extLst>
              <a:ext uri="{FF2B5EF4-FFF2-40B4-BE49-F238E27FC236}">
                <a16:creationId xmlns:a16="http://schemas.microsoft.com/office/drawing/2014/main" id="{25FCCF77-B50D-E8E0-0BC8-B90572DA6424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9319" y="1690688"/>
            <a:ext cx="6513361" cy="4450656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405658588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54C72F-9B42-3981-FC47-8E631F526E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Early Design Wireframes</a:t>
            </a:r>
            <a:endParaRPr lang="en-GB" dirty="0"/>
          </a:p>
        </p:txBody>
      </p:sp>
      <p:pic>
        <p:nvPicPr>
          <p:cNvPr id="5" name="Picture 4" descr="A whiteboard with black writing on it&#10;&#10;AI-generated content may be incorrect.">
            <a:extLst>
              <a:ext uri="{FF2B5EF4-FFF2-40B4-BE49-F238E27FC236}">
                <a16:creationId xmlns:a16="http://schemas.microsoft.com/office/drawing/2014/main" id="{7574D88B-FA4D-01AC-4E4B-4F695469D2A2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1" y="1690689"/>
            <a:ext cx="3493168" cy="2517276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BE8C9CE-FCD0-BF56-1ACC-BB4E7503D1B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99466" y="1120019"/>
            <a:ext cx="4354333" cy="2166956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FA202D14-4FD4-9AC7-E9B7-343AD83C69E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0410" y="3571026"/>
            <a:ext cx="3493168" cy="310138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63743332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48F51C-4A52-D06A-7D86-5277C7C9C0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Revisions</a:t>
            </a:r>
            <a:endParaRPr lang="en-GB" dirty="0"/>
          </a:p>
        </p:txBody>
      </p:sp>
      <p:pic>
        <p:nvPicPr>
          <p:cNvPr id="4" name="Picture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5C93F2D0-2CDD-2E94-76FE-6DCAA4C653F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172" y="1809115"/>
            <a:ext cx="4957713" cy="2802377"/>
          </a:xfrm>
          <a:prstGeom prst="rect">
            <a:avLst/>
          </a:pr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5" name="Picture 4" descr="A screenshot of a computer&#10;&#10;AI-generated content may be incorrect.">
            <a:extLst>
              <a:ext uri="{FF2B5EF4-FFF2-40B4-BE49-F238E27FC236}">
                <a16:creationId xmlns:a16="http://schemas.microsoft.com/office/drawing/2014/main" id="{C007C551-2966-2CC5-A208-80162CA66C7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000" y="3024762"/>
            <a:ext cx="4965499" cy="2802377"/>
          </a:xfrm>
          <a:prstGeom prst="rect">
            <a:avLst/>
          </a:pr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15568E8-D21F-EE03-4DD0-C6E045703E30}"/>
              </a:ext>
            </a:extLst>
          </p:cNvPr>
          <p:cNvSpPr txBox="1"/>
          <p:nvPr/>
        </p:nvSpPr>
        <p:spPr>
          <a:xfrm>
            <a:off x="601172" y="4611492"/>
            <a:ext cx="15805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V1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5A0CD17-DF29-9B4F-F786-990F3DD929FF}"/>
              </a:ext>
            </a:extLst>
          </p:cNvPr>
          <p:cNvSpPr txBox="1"/>
          <p:nvPr/>
        </p:nvSpPr>
        <p:spPr>
          <a:xfrm>
            <a:off x="6096000" y="5827139"/>
            <a:ext cx="15805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V2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9345471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88C870-C8D9-FDF0-BFA2-96632CFDA9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Visualisation</a:t>
            </a:r>
            <a:endParaRPr lang="en-GB" dirty="0"/>
          </a:p>
        </p:txBody>
      </p:sp>
      <p:pic>
        <p:nvPicPr>
          <p:cNvPr id="4" name="Content Placeholder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4CB15CBE-E440-BBC3-4E26-7F3E7BC612E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37185" y="1472699"/>
            <a:ext cx="5185106" cy="292096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6" name="Picture 5" descr="A screenshot of a computer&#10;&#10;AI-generated content may be incorrect.">
            <a:extLst>
              <a:ext uri="{FF2B5EF4-FFF2-40B4-BE49-F238E27FC236}">
                <a16:creationId xmlns:a16="http://schemas.microsoft.com/office/drawing/2014/main" id="{F26BEE57-022B-7C7D-10C6-3976DB18003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1150" y="2964164"/>
            <a:ext cx="5731510" cy="322834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B719EB2-DEFC-9C3F-A0E2-75BDB5FB0A9F}"/>
              </a:ext>
            </a:extLst>
          </p:cNvPr>
          <p:cNvSpPr txBox="1"/>
          <p:nvPr/>
        </p:nvSpPr>
        <p:spPr>
          <a:xfrm>
            <a:off x="437185" y="4393668"/>
            <a:ext cx="15805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V1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F9D8495-03CE-BEEE-0B36-EB505A16E197}"/>
              </a:ext>
            </a:extLst>
          </p:cNvPr>
          <p:cNvSpPr txBox="1"/>
          <p:nvPr/>
        </p:nvSpPr>
        <p:spPr>
          <a:xfrm>
            <a:off x="5861150" y="6192504"/>
            <a:ext cx="15805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V2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555096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867B7F-446F-D639-ADF7-11CD7907A2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Development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A2125E-9AC6-3B19-9A53-1486177CA8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Iterations</a:t>
            </a:r>
          </a:p>
          <a:p>
            <a:r>
              <a:rPr lang="en-US" dirty="0"/>
              <a:t>Hurdles</a:t>
            </a:r>
          </a:p>
          <a:p>
            <a:r>
              <a:rPr lang="en-GB" dirty="0"/>
              <a:t>Functionality tests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016160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699630-E4DF-B43E-E19F-53970DCC53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Finding Books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426E3E4-D7B7-E3A3-3571-091C9418D6C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408" y="1421007"/>
            <a:ext cx="5741592" cy="1646087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986F2A10-0385-E7D1-36C9-14388EDB4AC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200" y="3233823"/>
            <a:ext cx="5741592" cy="3428551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265085D-CF23-739B-E4F5-4CC500DFBB7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41112" y="2244051"/>
            <a:ext cx="4272057" cy="3278358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58089126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871742-17D5-789A-232A-391231AC42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Saving Books</a:t>
            </a: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B903143-0723-CCBA-05FB-3C3F2967AF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1115" y="2356591"/>
            <a:ext cx="5235706" cy="333843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2BF2A01-A348-34F3-951D-87FABD11508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882976"/>
            <a:ext cx="5824501" cy="3319294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F81A8CD-50D7-0D3E-739C-B86AAF29C25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1499" y="1509217"/>
            <a:ext cx="5449060" cy="514422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8099053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BBE0DD-4465-E211-F972-7619C48C91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Generating References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77F51C4-C693-0B6D-4CBD-167C93D6EE0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6070" y="1644205"/>
            <a:ext cx="4001058" cy="1781424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3C01CB2-25B1-AC90-7F50-9639B77A3BD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0250" y="4083791"/>
            <a:ext cx="5112697" cy="2260007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43272833-8D90-940E-F074-8AC3F6438A2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418467" y="4740972"/>
            <a:ext cx="3639934" cy="1751903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00C7EA4C-0C35-12CC-8658-C8990131001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0737" y="1164011"/>
            <a:ext cx="4567474" cy="3161765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73703468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6C45EB-1240-397F-AB2E-BE9E0021E8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Text Formatting and General Functionality</a:t>
            </a: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4476DA81-FF19-FB99-F2B8-03CB1B9FFBF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080" y="1876594"/>
            <a:ext cx="3781953" cy="273405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4B1CEDF-6308-19F0-3AA4-35ED90B449DF}"/>
              </a:ext>
            </a:extLst>
          </p:cNvPr>
          <p:cNvSpPr txBox="1"/>
          <p:nvPr/>
        </p:nvSpPr>
        <p:spPr>
          <a:xfrm>
            <a:off x="594936" y="1537064"/>
            <a:ext cx="389624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Handling book editions, i.e., correct numbering.</a:t>
            </a:r>
            <a:endParaRPr lang="en-GB" sz="1400" dirty="0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5A671DD0-0253-FA37-1A6C-AEA0BF4E66C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09939" y="1893751"/>
            <a:ext cx="4339004" cy="2196286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AFD8E297-AC38-6571-00E9-26712C130769}"/>
              </a:ext>
            </a:extLst>
          </p:cNvPr>
          <p:cNvSpPr txBox="1"/>
          <p:nvPr/>
        </p:nvSpPr>
        <p:spPr>
          <a:xfrm>
            <a:off x="5309939" y="1560100"/>
            <a:ext cx="43390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Converting author names to initials</a:t>
            </a:r>
            <a:endParaRPr lang="en-GB" sz="1600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FEE2E484-E82C-A66A-A04C-B7B8646B2C6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50219" y="4996419"/>
            <a:ext cx="6205486" cy="1496456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2F2F8CDB-0CFA-B0CC-DC13-9701F16D256B}"/>
              </a:ext>
            </a:extLst>
          </p:cNvPr>
          <p:cNvSpPr txBox="1"/>
          <p:nvPr/>
        </p:nvSpPr>
        <p:spPr>
          <a:xfrm>
            <a:off x="4350219" y="4626751"/>
            <a:ext cx="433900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/>
              <a:t>If authors &gt; 3 then “</a:t>
            </a:r>
            <a:r>
              <a:rPr lang="en-US" sz="1600" i="1" dirty="0"/>
              <a:t>et al</a:t>
            </a:r>
            <a:r>
              <a:rPr lang="en-US" sz="1600" dirty="0"/>
              <a:t>”</a:t>
            </a:r>
            <a:r>
              <a:rPr lang="en-US" sz="1600" i="1" dirty="0"/>
              <a:t>. </a:t>
            </a:r>
            <a:r>
              <a:rPr lang="en-US" sz="1600" baseline="30000" dirty="0"/>
              <a:t>[24]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07662253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CA3430-0D98-CCB2-7DD0-E6F5833C59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Test Plan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D0D0482-90BE-17F5-A62B-83710E2C50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99449" y="549236"/>
            <a:ext cx="4612467" cy="5943639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64176006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691CA2-7A55-D695-B67E-A130BC8435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7148" y="-196349"/>
            <a:ext cx="10515600" cy="1325563"/>
          </a:xfrm>
        </p:spPr>
        <p:txBody>
          <a:bodyPr/>
          <a:lstStyle/>
          <a:p>
            <a:r>
              <a:rPr lang="en-US" dirty="0"/>
              <a:t>Result</a:t>
            </a:r>
            <a:endParaRPr lang="en-GB" dirty="0"/>
          </a:p>
        </p:txBody>
      </p:sp>
      <p:pic>
        <p:nvPicPr>
          <p:cNvPr id="7" name="Online Media 6" title="quick demo for viva">
            <a:hlinkClick r:id="" action="ppaction://media"/>
            <a:extLst>
              <a:ext uri="{FF2B5EF4-FFF2-40B4-BE49-F238E27FC236}">
                <a16:creationId xmlns:a16="http://schemas.microsoft.com/office/drawing/2014/main" id="{810AE919-4FB1-0A70-A14C-20256E78310A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585203" y="880394"/>
            <a:ext cx="9021593" cy="50972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72475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123D8E-422C-04E1-0930-C93CFA2F1B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Recommendations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8F6528-E5AA-7AB5-210D-D20F15BA22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End result</a:t>
            </a:r>
          </a:p>
          <a:p>
            <a:r>
              <a:rPr lang="en-US" dirty="0"/>
              <a:t>UI/Layout</a:t>
            </a:r>
          </a:p>
          <a:p>
            <a:r>
              <a:rPr lang="en-US" dirty="0"/>
              <a:t>Client recommendations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624280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B9C8AA-5A2D-30CF-FBFB-FEE4357804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948C79-8689-50BA-D198-50ABAF9582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Can a refined reference tool improve workflow?</a:t>
            </a:r>
          </a:p>
          <a:p>
            <a:r>
              <a:rPr lang="en-GB" dirty="0"/>
              <a:t>Thoughts on development</a:t>
            </a:r>
          </a:p>
          <a:p>
            <a:r>
              <a:rPr lang="en-GB" dirty="0"/>
              <a:t>Timeframes</a:t>
            </a:r>
          </a:p>
          <a:p>
            <a:r>
              <a:rPr lang="en-GB" dirty="0"/>
              <a:t>Further research</a:t>
            </a:r>
          </a:p>
        </p:txBody>
      </p:sp>
    </p:spTree>
    <p:extLst>
      <p:ext uri="{BB962C8B-B14F-4D97-AF65-F5344CB8AC3E}">
        <p14:creationId xmlns:p14="http://schemas.microsoft.com/office/powerpoint/2010/main" val="139298495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A3F511-7F99-4496-03BE-7DDF2732EC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Bibliography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66461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F4E6AAE9C568C45BB5244925F8AB03B" ma:contentTypeVersion="12" ma:contentTypeDescription="Create a new document." ma:contentTypeScope="" ma:versionID="bac02ac4780743c9fa4b8c046ca9b88c">
  <xsd:schema xmlns:xsd="http://www.w3.org/2001/XMLSchema" xmlns:xs="http://www.w3.org/2001/XMLSchema" xmlns:p="http://schemas.microsoft.com/office/2006/metadata/properties" xmlns:ns2="fc3f8d38-27b3-43be-970b-a7f4d3ea9a3a" xmlns:ns3="c9124dd2-93b3-427f-b7ff-dc9764dcfc58" targetNamespace="http://schemas.microsoft.com/office/2006/metadata/properties" ma:root="true" ma:fieldsID="4e142a0c16678271b0ea2b5ec26a6672" ns2:_="" ns3:_="">
    <xsd:import namespace="fc3f8d38-27b3-43be-970b-a7f4d3ea9a3a"/>
    <xsd:import namespace="c9124dd2-93b3-427f-b7ff-dc9764dcfc58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lcf76f155ced4ddcb4097134ff3c332f" minOccurs="0"/>
                <xsd:element ref="ns3:TaxCatchAll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ObjectDetectorVersions" minOccurs="0"/>
                <xsd:element ref="ns2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c3f8d38-27b3-43be-970b-a7f4d3ea9a3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lcf76f155ced4ddcb4097134ff3c332f" ma:index="11" nillable="true" ma:taxonomy="true" ma:internalName="lcf76f155ced4ddcb4097134ff3c332f" ma:taxonomyFieldName="MediaServiceImageTags" ma:displayName="Image Tags" ma:readOnly="false" ma:fieldId="{5cf76f15-5ced-4ddc-b409-7134ff3c332f}" ma:taxonomyMulti="true" ma:sspId="e20146a7-cfe1-423e-b414-04c0ab411996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bjectDetectorVersions" ma:index="18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earchProperties" ma:index="19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9124dd2-93b3-427f-b7ff-dc9764dcfc58" elementFormDefault="qualified">
    <xsd:import namespace="http://schemas.microsoft.com/office/2006/documentManagement/types"/>
    <xsd:import namespace="http://schemas.microsoft.com/office/infopath/2007/PartnerControls"/>
    <xsd:element name="TaxCatchAll" ma:index="12" nillable="true" ma:displayName="Taxonomy Catch All Column" ma:hidden="true" ma:list="{5225e623-b01c-401e-b2b4-f66adce77384}" ma:internalName="TaxCatchAll" ma:showField="CatchAllData" ma:web="c9124dd2-93b3-427f-b7ff-dc9764dcfc5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c9124dd2-93b3-427f-b7ff-dc9764dcfc58" xsi:nil="true"/>
    <lcf76f155ced4ddcb4097134ff3c332f xmlns="fc3f8d38-27b3-43be-970b-a7f4d3ea9a3a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A923D35D-2648-4CA1-A150-1A93B79C7F9B}"/>
</file>

<file path=customXml/itemProps2.xml><?xml version="1.0" encoding="utf-8"?>
<ds:datastoreItem xmlns:ds="http://schemas.openxmlformats.org/officeDocument/2006/customXml" ds:itemID="{C8588307-2EF8-48CA-9AC4-72A3031BBF90}"/>
</file>

<file path=customXml/itemProps3.xml><?xml version="1.0" encoding="utf-8"?>
<ds:datastoreItem xmlns:ds="http://schemas.openxmlformats.org/officeDocument/2006/customXml" ds:itemID="{F2DB6103-3DB3-45E6-85C9-DE917AF5E2CE}"/>
</file>

<file path=docProps/app.xml><?xml version="1.0" encoding="utf-8"?>
<Properties xmlns="http://schemas.openxmlformats.org/officeDocument/2006/extended-properties" xmlns:vt="http://schemas.openxmlformats.org/officeDocument/2006/docPropsVTypes">
  <TotalTime>718</TotalTime>
  <Words>1958</Words>
  <Application>Microsoft Office PowerPoint</Application>
  <PresentationFormat>Widescreen</PresentationFormat>
  <Paragraphs>238</Paragraphs>
  <Slides>27</Slides>
  <Notes>16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2" baseType="lpstr">
      <vt:lpstr>Aptos</vt:lpstr>
      <vt:lpstr>Aptos Display</vt:lpstr>
      <vt:lpstr>Arial</vt:lpstr>
      <vt:lpstr>Calibri</vt:lpstr>
      <vt:lpstr>Office Theme</vt:lpstr>
      <vt:lpstr>How Can a Refined Reference Tool Improve Workflow?</vt:lpstr>
      <vt:lpstr>Contents</vt:lpstr>
      <vt:lpstr>Problem Statement</vt:lpstr>
      <vt:lpstr>Aim and Objectives</vt:lpstr>
      <vt:lpstr>Literature Review</vt:lpstr>
      <vt:lpstr>Academic Referencing</vt:lpstr>
      <vt:lpstr>Current Referencing Tools</vt:lpstr>
      <vt:lpstr>Human-Computer Interaction (HCI)</vt:lpstr>
      <vt:lpstr>Technology Platforms</vt:lpstr>
      <vt:lpstr>Design &amp; Development</vt:lpstr>
      <vt:lpstr>Designs</vt:lpstr>
      <vt:lpstr>Requirements</vt:lpstr>
      <vt:lpstr>Application Flow</vt:lpstr>
      <vt:lpstr>Early Design Wireframes</vt:lpstr>
      <vt:lpstr>Early Design Wireframes</vt:lpstr>
      <vt:lpstr>Revisions</vt:lpstr>
      <vt:lpstr>Visualisation</vt:lpstr>
      <vt:lpstr>Development</vt:lpstr>
      <vt:lpstr>Finding Books</vt:lpstr>
      <vt:lpstr>Saving Books</vt:lpstr>
      <vt:lpstr>Generating References</vt:lpstr>
      <vt:lpstr>Text Formatting and General Functionality</vt:lpstr>
      <vt:lpstr>Test Plan</vt:lpstr>
      <vt:lpstr>Result</vt:lpstr>
      <vt:lpstr>Recommendations</vt:lpstr>
      <vt:lpstr>Conclusions</vt:lpstr>
      <vt:lpstr>Bibliography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335780 (Ieuan Thomas)</dc:creator>
  <cp:lastModifiedBy>335780 (Ieuan Thomas)</cp:lastModifiedBy>
  <cp:revision>1</cp:revision>
  <dcterms:created xsi:type="dcterms:W3CDTF">2025-04-08T13:07:28Z</dcterms:created>
  <dcterms:modified xsi:type="dcterms:W3CDTF">2025-04-09T01:06:04Z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Order">
    <vt:r8>111703900</vt:r8>
  </property>
  <property fmtid="{D5CDD505-2E9C-101B-9397-08002B2CF9AE}" pid="3" name="ContentTypeId">
    <vt:lpwstr>0x010100EF4E6AAE9C568C45BB5244925F8AB03B</vt:lpwstr>
  </property>
  <property fmtid="{D5CDD505-2E9C-101B-9397-08002B2CF9AE}" pid="4" name="_SourceUrl">
    <vt:lpwstr/>
  </property>
  <property fmtid="{D5CDD505-2E9C-101B-9397-08002B2CF9AE}" pid="5" name="_SharedFileIndex">
    <vt:lpwstr/>
  </property>
  <property fmtid="{D5CDD505-2E9C-101B-9397-08002B2CF9AE}" pid="6" name="ComplianceAssetId">
    <vt:lpwstr/>
  </property>
  <property fmtid="{D5CDD505-2E9C-101B-9397-08002B2CF9AE}" pid="7" name="_ExtendedDescription">
    <vt:lpwstr/>
  </property>
  <property fmtid="{D5CDD505-2E9C-101B-9397-08002B2CF9AE}" pid="8" name="TriggerFlowInfo">
    <vt:lpwstr/>
  </property>
</Properties>
</file>