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3"/>
  </p:notesMasterIdLst>
  <p:sldIdLst>
    <p:sldId id="256" r:id="rId2"/>
    <p:sldId id="266" r:id="rId3"/>
    <p:sldId id="257" r:id="rId4"/>
    <p:sldId id="258" r:id="rId5"/>
    <p:sldId id="259" r:id="rId6"/>
    <p:sldId id="260" r:id="rId7"/>
    <p:sldId id="261" r:id="rId8"/>
    <p:sldId id="262" r:id="rId9"/>
    <p:sldId id="267"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1055FD-2E28-4FF0-90C4-CE3A6DFA1619}" v="170" dt="2023-05-15T12:39:0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3" d="100"/>
          <a:sy n="93" d="100"/>
        </p:scale>
        <p:origin x="96" y="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riter 22" userId="c5427969424a744c" providerId="Windows Live" clId="Web-{981055FD-2E28-4FF0-90C4-CE3A6DFA1619}"/>
    <pc:docChg chg="addSld modSld addMainMaster delMainMaster">
      <pc:chgData name="writer 22" userId="c5427969424a744c" providerId="Windows Live" clId="Web-{981055FD-2E28-4FF0-90C4-CE3A6DFA1619}" dt="2023-05-15T12:39:06.265" v="187"/>
      <pc:docMkLst>
        <pc:docMk/>
      </pc:docMkLst>
      <pc:sldChg chg="addSp delSp modSp mod setBg modClrScheme addAnim delDesignElem chgLayout">
        <pc:chgData name="writer 22" userId="c5427969424a744c" providerId="Windows Live" clId="Web-{981055FD-2E28-4FF0-90C4-CE3A6DFA1619}" dt="2023-05-15T12:39:06.265" v="187"/>
        <pc:sldMkLst>
          <pc:docMk/>
          <pc:sldMk cId="109857222" sldId="256"/>
        </pc:sldMkLst>
        <pc:spChg chg="mod ord">
          <ac:chgData name="writer 22" userId="c5427969424a744c" providerId="Windows Live" clId="Web-{981055FD-2E28-4FF0-90C4-CE3A6DFA1619}" dt="2023-05-15T12:39:06.265" v="187"/>
          <ac:spMkLst>
            <pc:docMk/>
            <pc:sldMk cId="109857222" sldId="256"/>
            <ac:spMk id="2" creationId="{00000000-0000-0000-0000-000000000000}"/>
          </ac:spMkLst>
        </pc:spChg>
        <pc:spChg chg="mod ord">
          <ac:chgData name="writer 22" userId="c5427969424a744c" providerId="Windows Live" clId="Web-{981055FD-2E28-4FF0-90C4-CE3A6DFA1619}" dt="2023-05-15T12:39:06.265" v="187"/>
          <ac:spMkLst>
            <pc:docMk/>
            <pc:sldMk cId="109857222" sldId="256"/>
            <ac:spMk id="3" creationId="{00000000-0000-0000-0000-000000000000}"/>
          </ac:spMkLst>
        </pc:spChg>
        <pc:spChg chg="add del">
          <ac:chgData name="writer 22" userId="c5427969424a744c" providerId="Windows Live" clId="Web-{981055FD-2E28-4FF0-90C4-CE3A6DFA1619}" dt="2023-05-15T12:39:06.265" v="187"/>
          <ac:spMkLst>
            <pc:docMk/>
            <pc:sldMk cId="109857222" sldId="256"/>
            <ac:spMk id="6" creationId="{C885E190-58DD-42DD-A4A8-401E15C92A52}"/>
          </ac:spMkLst>
        </pc:spChg>
        <pc:spChg chg="add">
          <ac:chgData name="writer 22" userId="c5427969424a744c" providerId="Windows Live" clId="Web-{981055FD-2E28-4FF0-90C4-CE3A6DFA1619}" dt="2023-05-15T12:39:06.265" v="187"/>
          <ac:spMkLst>
            <pc:docMk/>
            <pc:sldMk cId="109857222" sldId="256"/>
            <ac:spMk id="8" creationId="{C6A81905-F480-46A4-BC10-215D24EA1AE6}"/>
          </ac:spMkLst>
        </pc:spChg>
        <pc:spChg chg="add del">
          <ac:chgData name="writer 22" userId="c5427969424a744c" providerId="Windows Live" clId="Web-{981055FD-2E28-4FF0-90C4-CE3A6DFA1619}" dt="2023-05-15T12:13:04.030" v="44"/>
          <ac:spMkLst>
            <pc:docMk/>
            <pc:sldMk cId="109857222" sldId="256"/>
            <ac:spMk id="9" creationId="{55B419A7-F817-4767-8CCB-FB0E189C4ACD}"/>
          </ac:spMkLst>
        </pc:spChg>
        <pc:spChg chg="add del">
          <ac:chgData name="writer 22" userId="c5427969424a744c" providerId="Windows Live" clId="Web-{981055FD-2E28-4FF0-90C4-CE3A6DFA1619}" dt="2023-05-15T12:13:04.030" v="44"/>
          <ac:spMkLst>
            <pc:docMk/>
            <pc:sldMk cId="109857222" sldId="256"/>
            <ac:spMk id="11" creationId="{ADA271CD-3011-4A05-B4A3-80F1794684F2}"/>
          </ac:spMkLst>
        </pc:spChg>
        <pc:spChg chg="add">
          <ac:chgData name="writer 22" userId="c5427969424a744c" providerId="Windows Live" clId="Web-{981055FD-2E28-4FF0-90C4-CE3A6DFA1619}" dt="2023-05-15T12:39:06.265" v="187"/>
          <ac:spMkLst>
            <pc:docMk/>
            <pc:sldMk cId="109857222" sldId="256"/>
            <ac:spMk id="13" creationId="{36FD4D9D-3784-41E8-8405-A42B72F51331}"/>
          </ac:spMkLst>
        </pc:spChg>
        <pc:spChg chg="add">
          <ac:chgData name="writer 22" userId="c5427969424a744c" providerId="Windows Live" clId="Web-{981055FD-2E28-4FF0-90C4-CE3A6DFA1619}" dt="2023-05-15T12:39:06.265" v="187"/>
          <ac:spMkLst>
            <pc:docMk/>
            <pc:sldMk cId="109857222" sldId="256"/>
            <ac:spMk id="15" creationId="{60817A52-B891-4228-A61E-0C0A57632DDA}"/>
          </ac:spMkLst>
        </pc:spChg>
        <pc:picChg chg="add mod ord">
          <ac:chgData name="writer 22" userId="c5427969424a744c" providerId="Windows Live" clId="Web-{981055FD-2E28-4FF0-90C4-CE3A6DFA1619}" dt="2023-05-15T12:39:06.265" v="187"/>
          <ac:picMkLst>
            <pc:docMk/>
            <pc:sldMk cId="109857222" sldId="256"/>
            <ac:picMk id="4" creationId="{C8C8DE8F-2352-7C8D-7A7C-0D3CF3A7BA82}"/>
          </ac:picMkLst>
        </pc:picChg>
        <pc:picChg chg="add mod">
          <ac:chgData name="writer 22" userId="c5427969424a744c" providerId="Windows Live" clId="Web-{981055FD-2E28-4FF0-90C4-CE3A6DFA1619}" dt="2023-05-15T12:39:06.265" v="187"/>
          <ac:picMkLst>
            <pc:docMk/>
            <pc:sldMk cId="109857222" sldId="256"/>
            <ac:picMk id="5" creationId="{063EA988-EBF8-5058-0DC7-DACAF45C88C5}"/>
          </ac:picMkLst>
        </pc:picChg>
      </pc:sldChg>
      <pc:sldChg chg="addSp delSp modSp new mod setBg modClrScheme setClrOvrMap chgLayout modNotes">
        <pc:chgData name="writer 22" userId="c5427969424a744c" providerId="Windows Live" clId="Web-{981055FD-2E28-4FF0-90C4-CE3A6DFA1619}" dt="2023-05-15T12:15:12.663" v="57"/>
        <pc:sldMkLst>
          <pc:docMk/>
          <pc:sldMk cId="2384443456" sldId="257"/>
        </pc:sldMkLst>
        <pc:spChg chg="mod ord">
          <ac:chgData name="writer 22" userId="c5427969424a744c" providerId="Windows Live" clId="Web-{981055FD-2E28-4FF0-90C4-CE3A6DFA1619}" dt="2023-05-15T12:15:12.663" v="57"/>
          <ac:spMkLst>
            <pc:docMk/>
            <pc:sldMk cId="2384443456" sldId="257"/>
            <ac:spMk id="2" creationId="{AD49B3E4-4448-96A7-4C5E-C6084F613C1D}"/>
          </ac:spMkLst>
        </pc:spChg>
        <pc:spChg chg="mod ord">
          <ac:chgData name="writer 22" userId="c5427969424a744c" providerId="Windows Live" clId="Web-{981055FD-2E28-4FF0-90C4-CE3A6DFA1619}" dt="2023-05-15T12:15:12.663" v="57"/>
          <ac:spMkLst>
            <pc:docMk/>
            <pc:sldMk cId="2384443456" sldId="257"/>
            <ac:spMk id="3" creationId="{F5A5DFD8-2DF3-6CD6-85C8-E3201449119A}"/>
          </ac:spMkLst>
        </pc:spChg>
        <pc:spChg chg="add del">
          <ac:chgData name="writer 22" userId="c5427969424a744c" providerId="Windows Live" clId="Web-{981055FD-2E28-4FF0-90C4-CE3A6DFA1619}" dt="2023-05-15T12:15:12.663" v="57"/>
          <ac:spMkLst>
            <pc:docMk/>
            <pc:sldMk cId="2384443456" sldId="257"/>
            <ac:spMk id="9" creationId="{B4AAD3FD-83A5-4B89-9F8F-01B8870865BE}"/>
          </ac:spMkLst>
        </pc:spChg>
        <pc:spChg chg="add del">
          <ac:chgData name="writer 22" userId="c5427969424a744c" providerId="Windows Live" clId="Web-{981055FD-2E28-4FF0-90C4-CE3A6DFA1619}" dt="2023-05-15T12:15:12.663" v="57"/>
          <ac:spMkLst>
            <pc:docMk/>
            <pc:sldMk cId="2384443456" sldId="257"/>
            <ac:spMk id="11" creationId="{61752F1D-FC0F-4103-9584-630E643CCDA6}"/>
          </ac:spMkLst>
        </pc:spChg>
        <pc:spChg chg="add del">
          <ac:chgData name="writer 22" userId="c5427969424a744c" providerId="Windows Live" clId="Web-{981055FD-2E28-4FF0-90C4-CE3A6DFA1619}" dt="2023-05-15T12:15:12.663" v="57"/>
          <ac:spMkLst>
            <pc:docMk/>
            <pc:sldMk cId="2384443456" sldId="257"/>
            <ac:spMk id="13" creationId="{70151CB7-E7DE-4917-B831-01DF9CE01306}"/>
          </ac:spMkLst>
        </pc:spChg>
        <pc:spChg chg="add del">
          <ac:chgData name="writer 22" userId="c5427969424a744c" providerId="Windows Live" clId="Web-{981055FD-2E28-4FF0-90C4-CE3A6DFA1619}" dt="2023-05-15T12:15:12.663" v="57"/>
          <ac:spMkLst>
            <pc:docMk/>
            <pc:sldMk cId="2384443456" sldId="257"/>
            <ac:spMk id="15" creationId="{A92A1116-1C84-41DF-B803-1F7B0883EC82}"/>
          </ac:spMkLst>
        </pc:spChg>
        <pc:spChg chg="add">
          <ac:chgData name="writer 22" userId="c5427969424a744c" providerId="Windows Live" clId="Web-{981055FD-2E28-4FF0-90C4-CE3A6DFA1619}" dt="2023-05-15T12:15:12.663" v="57"/>
          <ac:spMkLst>
            <pc:docMk/>
            <pc:sldMk cId="2384443456" sldId="257"/>
            <ac:spMk id="20" creationId="{C8A3C342-1D03-412F-8DD3-BF519E8E0AE9}"/>
          </ac:spMkLst>
        </pc:spChg>
        <pc:spChg chg="add">
          <ac:chgData name="writer 22" userId="c5427969424a744c" providerId="Windows Live" clId="Web-{981055FD-2E28-4FF0-90C4-CE3A6DFA1619}" dt="2023-05-15T12:15:12.663" v="57"/>
          <ac:spMkLst>
            <pc:docMk/>
            <pc:sldMk cId="2384443456" sldId="257"/>
            <ac:spMk id="22" creationId="{81CC9B02-E087-4350-AEBD-2C3CF001AF01}"/>
          </ac:spMkLst>
        </pc:spChg>
        <pc:picChg chg="add mod ord">
          <ac:chgData name="writer 22" userId="c5427969424a744c" providerId="Windows Live" clId="Web-{981055FD-2E28-4FF0-90C4-CE3A6DFA1619}" dt="2023-05-15T12:15:12.663" v="57"/>
          <ac:picMkLst>
            <pc:docMk/>
            <pc:sldMk cId="2384443456" sldId="257"/>
            <ac:picMk id="4" creationId="{72760854-CEF9-DF8A-5E3A-FF7125BAE9B9}"/>
          </ac:picMkLst>
        </pc:picChg>
        <pc:picChg chg="add mod">
          <ac:chgData name="writer 22" userId="c5427969424a744c" providerId="Windows Live" clId="Web-{981055FD-2E28-4FF0-90C4-CE3A6DFA1619}" dt="2023-05-15T12:15:12.663" v="57"/>
          <ac:picMkLst>
            <pc:docMk/>
            <pc:sldMk cId="2384443456" sldId="257"/>
            <ac:picMk id="5" creationId="{DFCAAE60-85A2-14A9-E956-BE1295E709F4}"/>
          </ac:picMkLst>
        </pc:picChg>
      </pc:sldChg>
      <pc:sldChg chg="addSp delSp modSp new mod setBg setClrOvrMap modNotes">
        <pc:chgData name="writer 22" userId="c5427969424a744c" providerId="Windows Live" clId="Web-{981055FD-2E28-4FF0-90C4-CE3A6DFA1619}" dt="2023-05-15T12:17:02.826" v="88"/>
        <pc:sldMkLst>
          <pc:docMk/>
          <pc:sldMk cId="1229332781" sldId="258"/>
        </pc:sldMkLst>
        <pc:spChg chg="mod">
          <ac:chgData name="writer 22" userId="c5427969424a744c" providerId="Windows Live" clId="Web-{981055FD-2E28-4FF0-90C4-CE3A6DFA1619}" dt="2023-05-15T12:17:02.826" v="88"/>
          <ac:spMkLst>
            <pc:docMk/>
            <pc:sldMk cId="1229332781" sldId="258"/>
            <ac:spMk id="2" creationId="{4D4E0CE0-DD25-5FC7-6DBF-5C65C85B1D08}"/>
          </ac:spMkLst>
        </pc:spChg>
        <pc:spChg chg="mod ord">
          <ac:chgData name="writer 22" userId="c5427969424a744c" providerId="Windows Live" clId="Web-{981055FD-2E28-4FF0-90C4-CE3A6DFA1619}" dt="2023-05-15T12:17:02.826" v="88"/>
          <ac:spMkLst>
            <pc:docMk/>
            <pc:sldMk cId="1229332781" sldId="258"/>
            <ac:spMk id="3" creationId="{6B855E07-AB34-C334-FC7B-C0A021061DCD}"/>
          </ac:spMkLst>
        </pc:spChg>
        <pc:spChg chg="add del">
          <ac:chgData name="writer 22" userId="c5427969424a744c" providerId="Windows Live" clId="Web-{981055FD-2E28-4FF0-90C4-CE3A6DFA1619}" dt="2023-05-15T12:17:02.826" v="88"/>
          <ac:spMkLst>
            <pc:docMk/>
            <pc:sldMk cId="1229332781" sldId="258"/>
            <ac:spMk id="9" creationId="{B4AAD3FD-83A5-4B89-9F8F-01B8870865BE}"/>
          </ac:spMkLst>
        </pc:spChg>
        <pc:spChg chg="add del">
          <ac:chgData name="writer 22" userId="c5427969424a744c" providerId="Windows Live" clId="Web-{981055FD-2E28-4FF0-90C4-CE3A6DFA1619}" dt="2023-05-15T12:17:02.826" v="88"/>
          <ac:spMkLst>
            <pc:docMk/>
            <pc:sldMk cId="1229332781" sldId="258"/>
            <ac:spMk id="11" creationId="{61752F1D-FC0F-4103-9584-630E643CCDA6}"/>
          </ac:spMkLst>
        </pc:spChg>
        <pc:spChg chg="add del">
          <ac:chgData name="writer 22" userId="c5427969424a744c" providerId="Windows Live" clId="Web-{981055FD-2E28-4FF0-90C4-CE3A6DFA1619}" dt="2023-05-15T12:17:02.826" v="88"/>
          <ac:spMkLst>
            <pc:docMk/>
            <pc:sldMk cId="1229332781" sldId="258"/>
            <ac:spMk id="13" creationId="{70151CB7-E7DE-4917-B831-01DF9CE01306}"/>
          </ac:spMkLst>
        </pc:spChg>
        <pc:spChg chg="add del">
          <ac:chgData name="writer 22" userId="c5427969424a744c" providerId="Windows Live" clId="Web-{981055FD-2E28-4FF0-90C4-CE3A6DFA1619}" dt="2023-05-15T12:17:02.826" v="88"/>
          <ac:spMkLst>
            <pc:docMk/>
            <pc:sldMk cId="1229332781" sldId="258"/>
            <ac:spMk id="15" creationId="{A92A1116-1C84-41DF-B803-1F7B0883EC82}"/>
          </ac:spMkLst>
        </pc:spChg>
        <pc:spChg chg="add">
          <ac:chgData name="writer 22" userId="c5427969424a744c" providerId="Windows Live" clId="Web-{981055FD-2E28-4FF0-90C4-CE3A6DFA1619}" dt="2023-05-15T12:17:02.826" v="88"/>
          <ac:spMkLst>
            <pc:docMk/>
            <pc:sldMk cId="1229332781" sldId="258"/>
            <ac:spMk id="20" creationId="{C8A3C342-1D03-412F-8DD3-BF519E8E0AE9}"/>
          </ac:spMkLst>
        </pc:spChg>
        <pc:spChg chg="add">
          <ac:chgData name="writer 22" userId="c5427969424a744c" providerId="Windows Live" clId="Web-{981055FD-2E28-4FF0-90C4-CE3A6DFA1619}" dt="2023-05-15T12:17:02.826" v="88"/>
          <ac:spMkLst>
            <pc:docMk/>
            <pc:sldMk cId="1229332781" sldId="258"/>
            <ac:spMk id="22" creationId="{81CC9B02-E087-4350-AEBD-2C3CF001AF01}"/>
          </ac:spMkLst>
        </pc:spChg>
        <pc:picChg chg="add mod ord">
          <ac:chgData name="writer 22" userId="c5427969424a744c" providerId="Windows Live" clId="Web-{981055FD-2E28-4FF0-90C4-CE3A6DFA1619}" dt="2023-05-15T12:17:02.826" v="88"/>
          <ac:picMkLst>
            <pc:docMk/>
            <pc:sldMk cId="1229332781" sldId="258"/>
            <ac:picMk id="4" creationId="{ED5F89ED-3D7F-C449-DAC9-3A0F44E480D1}"/>
          </ac:picMkLst>
        </pc:picChg>
        <pc:picChg chg="add mod">
          <ac:chgData name="writer 22" userId="c5427969424a744c" providerId="Windows Live" clId="Web-{981055FD-2E28-4FF0-90C4-CE3A6DFA1619}" dt="2023-05-15T12:17:02.826" v="88"/>
          <ac:picMkLst>
            <pc:docMk/>
            <pc:sldMk cId="1229332781" sldId="258"/>
            <ac:picMk id="5" creationId="{483810D8-FD2E-A972-E8F1-20853A3E9FAF}"/>
          </ac:picMkLst>
        </pc:picChg>
      </pc:sldChg>
      <pc:sldChg chg="addSp modSp new mod setBg modNotes">
        <pc:chgData name="writer 22" userId="c5427969424a744c" providerId="Windows Live" clId="Web-{981055FD-2E28-4FF0-90C4-CE3A6DFA1619}" dt="2023-05-15T12:19:03.052" v="100"/>
        <pc:sldMkLst>
          <pc:docMk/>
          <pc:sldMk cId="913455481" sldId="259"/>
        </pc:sldMkLst>
        <pc:spChg chg="mod">
          <ac:chgData name="writer 22" userId="c5427969424a744c" providerId="Windows Live" clId="Web-{981055FD-2E28-4FF0-90C4-CE3A6DFA1619}" dt="2023-05-15T12:19:03.052" v="100"/>
          <ac:spMkLst>
            <pc:docMk/>
            <pc:sldMk cId="913455481" sldId="259"/>
            <ac:spMk id="2" creationId="{66F5D86F-0762-F663-56F4-5C14D5060E0D}"/>
          </ac:spMkLst>
        </pc:spChg>
        <pc:spChg chg="mod">
          <ac:chgData name="writer 22" userId="c5427969424a744c" providerId="Windows Live" clId="Web-{981055FD-2E28-4FF0-90C4-CE3A6DFA1619}" dt="2023-05-15T12:19:03.052" v="100"/>
          <ac:spMkLst>
            <pc:docMk/>
            <pc:sldMk cId="913455481" sldId="259"/>
            <ac:spMk id="3" creationId="{9E127946-2F33-C472-DC66-CD114CF90CEE}"/>
          </ac:spMkLst>
        </pc:spChg>
        <pc:spChg chg="add">
          <ac:chgData name="writer 22" userId="c5427969424a744c" providerId="Windows Live" clId="Web-{981055FD-2E28-4FF0-90C4-CE3A6DFA1619}" dt="2023-05-15T12:19:03.052" v="100"/>
          <ac:spMkLst>
            <pc:docMk/>
            <pc:sldMk cId="913455481" sldId="259"/>
            <ac:spMk id="10" creationId="{C8A3C342-1D03-412F-8DD3-BF519E8E0AE9}"/>
          </ac:spMkLst>
        </pc:spChg>
        <pc:spChg chg="add">
          <ac:chgData name="writer 22" userId="c5427969424a744c" providerId="Windows Live" clId="Web-{981055FD-2E28-4FF0-90C4-CE3A6DFA1619}" dt="2023-05-15T12:19:03.052" v="100"/>
          <ac:spMkLst>
            <pc:docMk/>
            <pc:sldMk cId="913455481" sldId="259"/>
            <ac:spMk id="12" creationId="{81CC9B02-E087-4350-AEBD-2C3CF001AF01}"/>
          </ac:spMkLst>
        </pc:spChg>
        <pc:picChg chg="add mod ord">
          <ac:chgData name="writer 22" userId="c5427969424a744c" providerId="Windows Live" clId="Web-{981055FD-2E28-4FF0-90C4-CE3A6DFA1619}" dt="2023-05-15T12:19:03.052" v="100"/>
          <ac:picMkLst>
            <pc:docMk/>
            <pc:sldMk cId="913455481" sldId="259"/>
            <ac:picMk id="4" creationId="{8E4840F4-A7EB-21BB-5EEB-42D0041D1C17}"/>
          </ac:picMkLst>
        </pc:picChg>
        <pc:picChg chg="add mod">
          <ac:chgData name="writer 22" userId="c5427969424a744c" providerId="Windows Live" clId="Web-{981055FD-2E28-4FF0-90C4-CE3A6DFA1619}" dt="2023-05-15T12:19:03.052" v="100"/>
          <ac:picMkLst>
            <pc:docMk/>
            <pc:sldMk cId="913455481" sldId="259"/>
            <ac:picMk id="5" creationId="{F8C6F040-095E-5F4B-2663-C5603E5BA4C5}"/>
          </ac:picMkLst>
        </pc:picChg>
      </pc:sldChg>
      <pc:sldChg chg="addSp modSp new mod setBg modNotes">
        <pc:chgData name="writer 22" userId="c5427969424a744c" providerId="Windows Live" clId="Web-{981055FD-2E28-4FF0-90C4-CE3A6DFA1619}" dt="2023-05-15T12:23:09.536" v="113"/>
        <pc:sldMkLst>
          <pc:docMk/>
          <pc:sldMk cId="3203857956" sldId="260"/>
        </pc:sldMkLst>
        <pc:spChg chg="mod">
          <ac:chgData name="writer 22" userId="c5427969424a744c" providerId="Windows Live" clId="Web-{981055FD-2E28-4FF0-90C4-CE3A6DFA1619}" dt="2023-05-15T12:23:09.536" v="113"/>
          <ac:spMkLst>
            <pc:docMk/>
            <pc:sldMk cId="3203857956" sldId="260"/>
            <ac:spMk id="2" creationId="{FE385FF8-B4D9-559F-242D-F0EF1D586C36}"/>
          </ac:spMkLst>
        </pc:spChg>
        <pc:spChg chg="mod">
          <ac:chgData name="writer 22" userId="c5427969424a744c" providerId="Windows Live" clId="Web-{981055FD-2E28-4FF0-90C4-CE3A6DFA1619}" dt="2023-05-15T12:23:09.536" v="113"/>
          <ac:spMkLst>
            <pc:docMk/>
            <pc:sldMk cId="3203857956" sldId="260"/>
            <ac:spMk id="3" creationId="{8C3B027A-FED1-8AAD-E620-45265CF38855}"/>
          </ac:spMkLst>
        </pc:spChg>
        <pc:spChg chg="add">
          <ac:chgData name="writer 22" userId="c5427969424a744c" providerId="Windows Live" clId="Web-{981055FD-2E28-4FF0-90C4-CE3A6DFA1619}" dt="2023-05-15T12:23:09.536" v="113"/>
          <ac:spMkLst>
            <pc:docMk/>
            <pc:sldMk cId="3203857956" sldId="260"/>
            <ac:spMk id="10" creationId="{C8A3C342-1D03-412F-8DD3-BF519E8E0AE9}"/>
          </ac:spMkLst>
        </pc:spChg>
        <pc:spChg chg="add">
          <ac:chgData name="writer 22" userId="c5427969424a744c" providerId="Windows Live" clId="Web-{981055FD-2E28-4FF0-90C4-CE3A6DFA1619}" dt="2023-05-15T12:23:09.536" v="113"/>
          <ac:spMkLst>
            <pc:docMk/>
            <pc:sldMk cId="3203857956" sldId="260"/>
            <ac:spMk id="12" creationId="{81CC9B02-E087-4350-AEBD-2C3CF001AF01}"/>
          </ac:spMkLst>
        </pc:spChg>
        <pc:picChg chg="add mod">
          <ac:chgData name="writer 22" userId="c5427969424a744c" providerId="Windows Live" clId="Web-{981055FD-2E28-4FF0-90C4-CE3A6DFA1619}" dt="2023-05-15T12:23:09.536" v="113"/>
          <ac:picMkLst>
            <pc:docMk/>
            <pc:sldMk cId="3203857956" sldId="260"/>
            <ac:picMk id="4" creationId="{1B94F795-49F6-2288-D7C1-773FFBDF23AE}"/>
          </ac:picMkLst>
        </pc:picChg>
        <pc:picChg chg="add mod">
          <ac:chgData name="writer 22" userId="c5427969424a744c" providerId="Windows Live" clId="Web-{981055FD-2E28-4FF0-90C4-CE3A6DFA1619}" dt="2023-05-15T12:23:09.536" v="113"/>
          <ac:picMkLst>
            <pc:docMk/>
            <pc:sldMk cId="3203857956" sldId="260"/>
            <ac:picMk id="5" creationId="{70E0D005-CEC0-CF52-EB3E-9129AD57D183}"/>
          </ac:picMkLst>
        </pc:picChg>
      </pc:sldChg>
      <pc:sldChg chg="addSp modSp new mod setBg modNotes">
        <pc:chgData name="writer 22" userId="c5427969424a744c" providerId="Windows Live" clId="Web-{981055FD-2E28-4FF0-90C4-CE3A6DFA1619}" dt="2023-05-15T12:27:52.975" v="127"/>
        <pc:sldMkLst>
          <pc:docMk/>
          <pc:sldMk cId="1693311801" sldId="261"/>
        </pc:sldMkLst>
        <pc:spChg chg="mod">
          <ac:chgData name="writer 22" userId="c5427969424a744c" providerId="Windows Live" clId="Web-{981055FD-2E28-4FF0-90C4-CE3A6DFA1619}" dt="2023-05-15T12:27:52.975" v="127"/>
          <ac:spMkLst>
            <pc:docMk/>
            <pc:sldMk cId="1693311801" sldId="261"/>
            <ac:spMk id="2" creationId="{6572B303-07B0-29C8-6846-D9217E66DB03}"/>
          </ac:spMkLst>
        </pc:spChg>
        <pc:spChg chg="mod">
          <ac:chgData name="writer 22" userId="c5427969424a744c" providerId="Windows Live" clId="Web-{981055FD-2E28-4FF0-90C4-CE3A6DFA1619}" dt="2023-05-15T12:27:52.975" v="127"/>
          <ac:spMkLst>
            <pc:docMk/>
            <pc:sldMk cId="1693311801" sldId="261"/>
            <ac:spMk id="3" creationId="{B1DF0625-298A-1F5B-907F-909D6C97564F}"/>
          </ac:spMkLst>
        </pc:spChg>
        <pc:spChg chg="add">
          <ac:chgData name="writer 22" userId="c5427969424a744c" providerId="Windows Live" clId="Web-{981055FD-2E28-4FF0-90C4-CE3A6DFA1619}" dt="2023-05-15T12:27:52.975" v="127"/>
          <ac:spMkLst>
            <pc:docMk/>
            <pc:sldMk cId="1693311801" sldId="261"/>
            <ac:spMk id="10" creationId="{AC546BE4-C7A3-4A47-9FA5-0866D5E656B4}"/>
          </ac:spMkLst>
        </pc:spChg>
        <pc:picChg chg="add mod">
          <ac:chgData name="writer 22" userId="c5427969424a744c" providerId="Windows Live" clId="Web-{981055FD-2E28-4FF0-90C4-CE3A6DFA1619}" dt="2023-05-15T12:27:52.975" v="127"/>
          <ac:picMkLst>
            <pc:docMk/>
            <pc:sldMk cId="1693311801" sldId="261"/>
            <ac:picMk id="4" creationId="{5E461B27-77B2-9C5E-0D98-0EEAD7713627}"/>
          </ac:picMkLst>
        </pc:picChg>
        <pc:picChg chg="add mod ord">
          <ac:chgData name="writer 22" userId="c5427969424a744c" providerId="Windows Live" clId="Web-{981055FD-2E28-4FF0-90C4-CE3A6DFA1619}" dt="2023-05-15T12:27:52.975" v="127"/>
          <ac:picMkLst>
            <pc:docMk/>
            <pc:sldMk cId="1693311801" sldId="261"/>
            <ac:picMk id="5" creationId="{8C0BCE35-B09D-3860-9D94-A3EDBA9CB13F}"/>
          </ac:picMkLst>
        </pc:picChg>
      </pc:sldChg>
      <pc:sldChg chg="addSp modSp new mod setBg modNotes">
        <pc:chgData name="writer 22" userId="c5427969424a744c" providerId="Windows Live" clId="Web-{981055FD-2E28-4FF0-90C4-CE3A6DFA1619}" dt="2023-05-15T12:30:54.626" v="141"/>
        <pc:sldMkLst>
          <pc:docMk/>
          <pc:sldMk cId="4292456170" sldId="262"/>
        </pc:sldMkLst>
        <pc:spChg chg="mod">
          <ac:chgData name="writer 22" userId="c5427969424a744c" providerId="Windows Live" clId="Web-{981055FD-2E28-4FF0-90C4-CE3A6DFA1619}" dt="2023-05-15T12:30:54.626" v="141"/>
          <ac:spMkLst>
            <pc:docMk/>
            <pc:sldMk cId="4292456170" sldId="262"/>
            <ac:spMk id="2" creationId="{9F0C348C-0405-31BB-3775-D97109F30099}"/>
          </ac:spMkLst>
        </pc:spChg>
        <pc:spChg chg="mod">
          <ac:chgData name="writer 22" userId="c5427969424a744c" providerId="Windows Live" clId="Web-{981055FD-2E28-4FF0-90C4-CE3A6DFA1619}" dt="2023-05-15T12:30:54.626" v="141"/>
          <ac:spMkLst>
            <pc:docMk/>
            <pc:sldMk cId="4292456170" sldId="262"/>
            <ac:spMk id="3" creationId="{064D0E45-3F81-1AAB-3A86-62EADF5CE244}"/>
          </ac:spMkLst>
        </pc:spChg>
        <pc:spChg chg="add">
          <ac:chgData name="writer 22" userId="c5427969424a744c" providerId="Windows Live" clId="Web-{981055FD-2E28-4FF0-90C4-CE3A6DFA1619}" dt="2023-05-15T12:30:54.626" v="141"/>
          <ac:spMkLst>
            <pc:docMk/>
            <pc:sldMk cId="4292456170" sldId="262"/>
            <ac:spMk id="10" creationId="{C8A3C342-1D03-412F-8DD3-BF519E8E0AE9}"/>
          </ac:spMkLst>
        </pc:spChg>
        <pc:spChg chg="add">
          <ac:chgData name="writer 22" userId="c5427969424a744c" providerId="Windows Live" clId="Web-{981055FD-2E28-4FF0-90C4-CE3A6DFA1619}" dt="2023-05-15T12:30:54.626" v="141"/>
          <ac:spMkLst>
            <pc:docMk/>
            <pc:sldMk cId="4292456170" sldId="262"/>
            <ac:spMk id="12" creationId="{81CC9B02-E087-4350-AEBD-2C3CF001AF01}"/>
          </ac:spMkLst>
        </pc:spChg>
        <pc:spChg chg="add">
          <ac:chgData name="writer 22" userId="c5427969424a744c" providerId="Windows Live" clId="Web-{981055FD-2E28-4FF0-90C4-CE3A6DFA1619}" dt="2023-05-15T12:30:54.626" v="141"/>
          <ac:spMkLst>
            <pc:docMk/>
            <pc:sldMk cId="4292456170" sldId="262"/>
            <ac:spMk id="14" creationId="{D6F18ACE-6E82-4ADC-8A2F-A1771B309B16}"/>
          </ac:spMkLst>
        </pc:spChg>
        <pc:picChg chg="add mod">
          <ac:chgData name="writer 22" userId="c5427969424a744c" providerId="Windows Live" clId="Web-{981055FD-2E28-4FF0-90C4-CE3A6DFA1619}" dt="2023-05-15T12:30:54.626" v="141"/>
          <ac:picMkLst>
            <pc:docMk/>
            <pc:sldMk cId="4292456170" sldId="262"/>
            <ac:picMk id="4" creationId="{9E01FA9E-5B37-6E9E-515A-E45BAB9FE6E6}"/>
          </ac:picMkLst>
        </pc:picChg>
        <pc:picChg chg="add mod ord">
          <ac:chgData name="writer 22" userId="c5427969424a744c" providerId="Windows Live" clId="Web-{981055FD-2E28-4FF0-90C4-CE3A6DFA1619}" dt="2023-05-15T12:30:54.626" v="141"/>
          <ac:picMkLst>
            <pc:docMk/>
            <pc:sldMk cId="4292456170" sldId="262"/>
            <ac:picMk id="5" creationId="{2A317306-2672-0154-005F-2FA4E401101C}"/>
          </ac:picMkLst>
        </pc:picChg>
      </pc:sldChg>
      <pc:sldChg chg="addSp modSp new mod setBg modNotes">
        <pc:chgData name="writer 22" userId="c5427969424a744c" providerId="Windows Live" clId="Web-{981055FD-2E28-4FF0-90C4-CE3A6DFA1619}" dt="2023-05-15T12:32:30.835" v="152"/>
        <pc:sldMkLst>
          <pc:docMk/>
          <pc:sldMk cId="233867571" sldId="263"/>
        </pc:sldMkLst>
        <pc:spChg chg="mod">
          <ac:chgData name="writer 22" userId="c5427969424a744c" providerId="Windows Live" clId="Web-{981055FD-2E28-4FF0-90C4-CE3A6DFA1619}" dt="2023-05-15T12:32:30.835" v="152"/>
          <ac:spMkLst>
            <pc:docMk/>
            <pc:sldMk cId="233867571" sldId="263"/>
            <ac:spMk id="2" creationId="{47B4B727-1CAD-317C-A8BD-188749780F55}"/>
          </ac:spMkLst>
        </pc:spChg>
        <pc:spChg chg="mod">
          <ac:chgData name="writer 22" userId="c5427969424a744c" providerId="Windows Live" clId="Web-{981055FD-2E28-4FF0-90C4-CE3A6DFA1619}" dt="2023-05-15T12:32:30.835" v="152"/>
          <ac:spMkLst>
            <pc:docMk/>
            <pc:sldMk cId="233867571" sldId="263"/>
            <ac:spMk id="3" creationId="{18489D4E-FD15-30A6-5CC5-FB9C22AE00B8}"/>
          </ac:spMkLst>
        </pc:spChg>
        <pc:spChg chg="add">
          <ac:chgData name="writer 22" userId="c5427969424a744c" providerId="Windows Live" clId="Web-{981055FD-2E28-4FF0-90C4-CE3A6DFA1619}" dt="2023-05-15T12:32:30.835" v="152"/>
          <ac:spMkLst>
            <pc:docMk/>
            <pc:sldMk cId="233867571" sldId="263"/>
            <ac:spMk id="10" creationId="{C8A3C342-1D03-412F-8DD3-BF519E8E0AE9}"/>
          </ac:spMkLst>
        </pc:spChg>
        <pc:spChg chg="add">
          <ac:chgData name="writer 22" userId="c5427969424a744c" providerId="Windows Live" clId="Web-{981055FD-2E28-4FF0-90C4-CE3A6DFA1619}" dt="2023-05-15T12:32:30.835" v="152"/>
          <ac:spMkLst>
            <pc:docMk/>
            <pc:sldMk cId="233867571" sldId="263"/>
            <ac:spMk id="12" creationId="{81CC9B02-E087-4350-AEBD-2C3CF001AF01}"/>
          </ac:spMkLst>
        </pc:spChg>
        <pc:picChg chg="add mod">
          <ac:chgData name="writer 22" userId="c5427969424a744c" providerId="Windows Live" clId="Web-{981055FD-2E28-4FF0-90C4-CE3A6DFA1619}" dt="2023-05-15T12:32:30.835" v="152"/>
          <ac:picMkLst>
            <pc:docMk/>
            <pc:sldMk cId="233867571" sldId="263"/>
            <ac:picMk id="4" creationId="{41AD8EA9-743B-8B37-6F23-679A0F0232A7}"/>
          </ac:picMkLst>
        </pc:picChg>
        <pc:picChg chg="add mod">
          <ac:chgData name="writer 22" userId="c5427969424a744c" providerId="Windows Live" clId="Web-{981055FD-2E28-4FF0-90C4-CE3A6DFA1619}" dt="2023-05-15T12:32:30.835" v="152"/>
          <ac:picMkLst>
            <pc:docMk/>
            <pc:sldMk cId="233867571" sldId="263"/>
            <ac:picMk id="5" creationId="{8F4306CC-07E9-B47D-A070-CF9CC3FDEE6D}"/>
          </ac:picMkLst>
        </pc:picChg>
      </pc:sldChg>
      <pc:sldChg chg="addSp modSp new mod setBg modNotes">
        <pc:chgData name="writer 22" userId="c5427969424a744c" providerId="Windows Live" clId="Web-{981055FD-2E28-4FF0-90C4-CE3A6DFA1619}" dt="2023-05-15T12:34:07.966" v="163"/>
        <pc:sldMkLst>
          <pc:docMk/>
          <pc:sldMk cId="263262634" sldId="264"/>
        </pc:sldMkLst>
        <pc:spChg chg="mod">
          <ac:chgData name="writer 22" userId="c5427969424a744c" providerId="Windows Live" clId="Web-{981055FD-2E28-4FF0-90C4-CE3A6DFA1619}" dt="2023-05-15T12:34:07.966" v="163"/>
          <ac:spMkLst>
            <pc:docMk/>
            <pc:sldMk cId="263262634" sldId="264"/>
            <ac:spMk id="2" creationId="{25F9163E-5D56-244E-2886-EFADFF7A59DF}"/>
          </ac:spMkLst>
        </pc:spChg>
        <pc:spChg chg="mod ord">
          <ac:chgData name="writer 22" userId="c5427969424a744c" providerId="Windows Live" clId="Web-{981055FD-2E28-4FF0-90C4-CE3A6DFA1619}" dt="2023-05-15T12:34:07.966" v="163"/>
          <ac:spMkLst>
            <pc:docMk/>
            <pc:sldMk cId="263262634" sldId="264"/>
            <ac:spMk id="3" creationId="{363D90A5-212A-174C-733D-BF2216900170}"/>
          </ac:spMkLst>
        </pc:spChg>
        <pc:spChg chg="add">
          <ac:chgData name="writer 22" userId="c5427969424a744c" providerId="Windows Live" clId="Web-{981055FD-2E28-4FF0-90C4-CE3A6DFA1619}" dt="2023-05-15T12:34:07.966" v="163"/>
          <ac:spMkLst>
            <pc:docMk/>
            <pc:sldMk cId="263262634" sldId="264"/>
            <ac:spMk id="10" creationId="{78D66203-18BB-40A2-B632-9356FE169D0C}"/>
          </ac:spMkLst>
        </pc:spChg>
        <pc:picChg chg="add mod">
          <ac:chgData name="writer 22" userId="c5427969424a744c" providerId="Windows Live" clId="Web-{981055FD-2E28-4FF0-90C4-CE3A6DFA1619}" dt="2023-05-15T12:34:07.966" v="163"/>
          <ac:picMkLst>
            <pc:docMk/>
            <pc:sldMk cId="263262634" sldId="264"/>
            <ac:picMk id="4" creationId="{A9EE328D-CF50-885D-3193-5DA808ECD54B}"/>
          </ac:picMkLst>
        </pc:picChg>
        <pc:picChg chg="add mod">
          <ac:chgData name="writer 22" userId="c5427969424a744c" providerId="Windows Live" clId="Web-{981055FD-2E28-4FF0-90C4-CE3A6DFA1619}" dt="2023-05-15T12:34:07.966" v="163"/>
          <ac:picMkLst>
            <pc:docMk/>
            <pc:sldMk cId="263262634" sldId="264"/>
            <ac:picMk id="5" creationId="{FE8D0D67-1FDF-8FEA-1936-CBF82DC35107}"/>
          </ac:picMkLst>
        </pc:picChg>
      </pc:sldChg>
      <pc:sldChg chg="addSp modSp new mod setBg modNotes">
        <pc:chgData name="writer 22" userId="c5427969424a744c" providerId="Windows Live" clId="Web-{981055FD-2E28-4FF0-90C4-CE3A6DFA1619}" dt="2023-05-15T12:37:05.258" v="185"/>
        <pc:sldMkLst>
          <pc:docMk/>
          <pc:sldMk cId="3464548774" sldId="265"/>
        </pc:sldMkLst>
        <pc:spChg chg="mod">
          <ac:chgData name="writer 22" userId="c5427969424a744c" providerId="Windows Live" clId="Web-{981055FD-2E28-4FF0-90C4-CE3A6DFA1619}" dt="2023-05-15T12:37:05.258" v="185"/>
          <ac:spMkLst>
            <pc:docMk/>
            <pc:sldMk cId="3464548774" sldId="265"/>
            <ac:spMk id="2" creationId="{89643DF6-2F15-09B9-8166-1A5CAB6654FD}"/>
          </ac:spMkLst>
        </pc:spChg>
        <pc:spChg chg="mod">
          <ac:chgData name="writer 22" userId="c5427969424a744c" providerId="Windows Live" clId="Web-{981055FD-2E28-4FF0-90C4-CE3A6DFA1619}" dt="2023-05-15T12:37:05.258" v="185"/>
          <ac:spMkLst>
            <pc:docMk/>
            <pc:sldMk cId="3464548774" sldId="265"/>
            <ac:spMk id="3" creationId="{5D15BF9A-616C-4763-EF4A-0C69DE2B2328}"/>
          </ac:spMkLst>
        </pc:spChg>
        <pc:spChg chg="add">
          <ac:chgData name="writer 22" userId="c5427969424a744c" providerId="Windows Live" clId="Web-{981055FD-2E28-4FF0-90C4-CE3A6DFA1619}" dt="2023-05-15T12:37:05.258" v="185"/>
          <ac:spMkLst>
            <pc:docMk/>
            <pc:sldMk cId="3464548774" sldId="265"/>
            <ac:spMk id="10" creationId="{C8A3C342-1D03-412F-8DD3-BF519E8E0AE9}"/>
          </ac:spMkLst>
        </pc:spChg>
        <pc:spChg chg="add">
          <ac:chgData name="writer 22" userId="c5427969424a744c" providerId="Windows Live" clId="Web-{981055FD-2E28-4FF0-90C4-CE3A6DFA1619}" dt="2023-05-15T12:37:05.258" v="185"/>
          <ac:spMkLst>
            <pc:docMk/>
            <pc:sldMk cId="3464548774" sldId="265"/>
            <ac:spMk id="12" creationId="{81CC9B02-E087-4350-AEBD-2C3CF001AF01}"/>
          </ac:spMkLst>
        </pc:spChg>
        <pc:picChg chg="add mod">
          <ac:chgData name="writer 22" userId="c5427969424a744c" providerId="Windows Live" clId="Web-{981055FD-2E28-4FF0-90C4-CE3A6DFA1619}" dt="2023-05-15T12:37:05.258" v="185"/>
          <ac:picMkLst>
            <pc:docMk/>
            <pc:sldMk cId="3464548774" sldId="265"/>
            <ac:picMk id="4" creationId="{8FD93E27-749D-09AC-20B1-27AACCC74F4E}"/>
          </ac:picMkLst>
        </pc:picChg>
        <pc:picChg chg="add mod">
          <ac:chgData name="writer 22" userId="c5427969424a744c" providerId="Windows Live" clId="Web-{981055FD-2E28-4FF0-90C4-CE3A6DFA1619}" dt="2023-05-15T12:37:05.258" v="185"/>
          <ac:picMkLst>
            <pc:docMk/>
            <pc:sldMk cId="3464548774" sldId="265"/>
            <ac:picMk id="5" creationId="{873BF190-0C47-1FE8-4023-420FCB4BCF9A}"/>
          </ac:picMkLst>
        </pc:picChg>
      </pc:sldChg>
      <pc:sldMasterChg chg="del delSldLayout">
        <pc:chgData name="writer 22" userId="c5427969424a744c" providerId="Windows Live" clId="Web-{981055FD-2E28-4FF0-90C4-CE3A6DFA1619}" dt="2023-05-15T12:12:38.966" v="40"/>
        <pc:sldMasterMkLst>
          <pc:docMk/>
          <pc:sldMasterMk cId="2460954070" sldId="2147483660"/>
        </pc:sldMasterMkLst>
        <pc:sldLayoutChg chg="del">
          <pc:chgData name="writer 22" userId="c5427969424a744c" providerId="Windows Live" clId="Web-{981055FD-2E28-4FF0-90C4-CE3A6DFA1619}" dt="2023-05-15T12:12:38.966" v="40"/>
          <pc:sldLayoutMkLst>
            <pc:docMk/>
            <pc:sldMasterMk cId="2460954070" sldId="2147483660"/>
            <pc:sldLayoutMk cId="2385387890" sldId="2147483661"/>
          </pc:sldLayoutMkLst>
        </pc:sldLayoutChg>
        <pc:sldLayoutChg chg="del">
          <pc:chgData name="writer 22" userId="c5427969424a744c" providerId="Windows Live" clId="Web-{981055FD-2E28-4FF0-90C4-CE3A6DFA1619}" dt="2023-05-15T12:12:38.966" v="40"/>
          <pc:sldLayoutMkLst>
            <pc:docMk/>
            <pc:sldMasterMk cId="2460954070" sldId="2147483660"/>
            <pc:sldLayoutMk cId="949138452" sldId="2147483662"/>
          </pc:sldLayoutMkLst>
        </pc:sldLayoutChg>
        <pc:sldLayoutChg chg="del">
          <pc:chgData name="writer 22" userId="c5427969424a744c" providerId="Windows Live" clId="Web-{981055FD-2E28-4FF0-90C4-CE3A6DFA1619}" dt="2023-05-15T12:12:38.966" v="40"/>
          <pc:sldLayoutMkLst>
            <pc:docMk/>
            <pc:sldMasterMk cId="2460954070" sldId="2147483660"/>
            <pc:sldLayoutMk cId="2591524520" sldId="2147483663"/>
          </pc:sldLayoutMkLst>
        </pc:sldLayoutChg>
        <pc:sldLayoutChg chg="del">
          <pc:chgData name="writer 22" userId="c5427969424a744c" providerId="Windows Live" clId="Web-{981055FD-2E28-4FF0-90C4-CE3A6DFA1619}" dt="2023-05-15T12:12:38.966" v="40"/>
          <pc:sldLayoutMkLst>
            <pc:docMk/>
            <pc:sldMasterMk cId="2460954070" sldId="2147483660"/>
            <pc:sldLayoutMk cId="1203092039" sldId="2147483664"/>
          </pc:sldLayoutMkLst>
        </pc:sldLayoutChg>
        <pc:sldLayoutChg chg="del">
          <pc:chgData name="writer 22" userId="c5427969424a744c" providerId="Windows Live" clId="Web-{981055FD-2E28-4FF0-90C4-CE3A6DFA1619}" dt="2023-05-15T12:12:38.966" v="40"/>
          <pc:sldLayoutMkLst>
            <pc:docMk/>
            <pc:sldMasterMk cId="2460954070" sldId="2147483660"/>
            <pc:sldLayoutMk cId="3733172339" sldId="2147483665"/>
          </pc:sldLayoutMkLst>
        </pc:sldLayoutChg>
        <pc:sldLayoutChg chg="del">
          <pc:chgData name="writer 22" userId="c5427969424a744c" providerId="Windows Live" clId="Web-{981055FD-2E28-4FF0-90C4-CE3A6DFA1619}" dt="2023-05-15T12:12:38.966" v="40"/>
          <pc:sldLayoutMkLst>
            <pc:docMk/>
            <pc:sldMasterMk cId="2460954070" sldId="2147483660"/>
            <pc:sldLayoutMk cId="3210312558" sldId="2147483666"/>
          </pc:sldLayoutMkLst>
        </pc:sldLayoutChg>
        <pc:sldLayoutChg chg="del">
          <pc:chgData name="writer 22" userId="c5427969424a744c" providerId="Windows Live" clId="Web-{981055FD-2E28-4FF0-90C4-CE3A6DFA1619}" dt="2023-05-15T12:12:38.966" v="40"/>
          <pc:sldLayoutMkLst>
            <pc:docMk/>
            <pc:sldMasterMk cId="2460954070" sldId="2147483660"/>
            <pc:sldLayoutMk cId="3146388984" sldId="2147483667"/>
          </pc:sldLayoutMkLst>
        </pc:sldLayoutChg>
        <pc:sldLayoutChg chg="del">
          <pc:chgData name="writer 22" userId="c5427969424a744c" providerId="Windows Live" clId="Web-{981055FD-2E28-4FF0-90C4-CE3A6DFA1619}" dt="2023-05-15T12:12:38.966" v="40"/>
          <pc:sldLayoutMkLst>
            <pc:docMk/>
            <pc:sldMasterMk cId="2460954070" sldId="2147483660"/>
            <pc:sldLayoutMk cId="3171841454" sldId="2147483668"/>
          </pc:sldLayoutMkLst>
        </pc:sldLayoutChg>
        <pc:sldLayoutChg chg="del">
          <pc:chgData name="writer 22" userId="c5427969424a744c" providerId="Windows Live" clId="Web-{981055FD-2E28-4FF0-90C4-CE3A6DFA1619}" dt="2023-05-15T12:12:38.966" v="40"/>
          <pc:sldLayoutMkLst>
            <pc:docMk/>
            <pc:sldMasterMk cId="2460954070" sldId="2147483660"/>
            <pc:sldLayoutMk cId="1718958274" sldId="2147483669"/>
          </pc:sldLayoutMkLst>
        </pc:sldLayoutChg>
        <pc:sldLayoutChg chg="del">
          <pc:chgData name="writer 22" userId="c5427969424a744c" providerId="Windows Live" clId="Web-{981055FD-2E28-4FF0-90C4-CE3A6DFA1619}" dt="2023-05-15T12:12:38.966" v="40"/>
          <pc:sldLayoutMkLst>
            <pc:docMk/>
            <pc:sldMasterMk cId="2460954070" sldId="2147483660"/>
            <pc:sldLayoutMk cId="2202905451" sldId="2147483670"/>
          </pc:sldLayoutMkLst>
        </pc:sldLayoutChg>
        <pc:sldLayoutChg chg="del">
          <pc:chgData name="writer 22" userId="c5427969424a744c" providerId="Windows Live" clId="Web-{981055FD-2E28-4FF0-90C4-CE3A6DFA1619}" dt="2023-05-15T12:12:38.966" v="40"/>
          <pc:sldLayoutMkLst>
            <pc:docMk/>
            <pc:sldMasterMk cId="2460954070" sldId="2147483660"/>
            <pc:sldLayoutMk cId="3479445657" sldId="2147483671"/>
          </pc:sldLayoutMkLst>
        </pc:sldLayoutChg>
      </pc:sldMasterChg>
      <pc:sldMasterChg chg="add del addSldLayout delSldLayout">
        <pc:chgData name="writer 22" userId="c5427969424a744c" providerId="Windows Live" clId="Web-{981055FD-2E28-4FF0-90C4-CE3A6DFA1619}" dt="2023-05-15T12:13:04.030" v="44"/>
        <pc:sldMasterMkLst>
          <pc:docMk/>
          <pc:sldMasterMk cId="381410124" sldId="2147483698"/>
        </pc:sldMasterMkLst>
        <pc:sldLayoutChg chg="add del">
          <pc:chgData name="writer 22" userId="c5427969424a744c" providerId="Windows Live" clId="Web-{981055FD-2E28-4FF0-90C4-CE3A6DFA1619}" dt="2023-05-15T12:13:04.030" v="44"/>
          <pc:sldLayoutMkLst>
            <pc:docMk/>
            <pc:sldMasterMk cId="381410124" sldId="2147483698"/>
            <pc:sldLayoutMk cId="2851185488" sldId="2147483687"/>
          </pc:sldLayoutMkLst>
        </pc:sldLayoutChg>
        <pc:sldLayoutChg chg="add del">
          <pc:chgData name="writer 22" userId="c5427969424a744c" providerId="Windows Live" clId="Web-{981055FD-2E28-4FF0-90C4-CE3A6DFA1619}" dt="2023-05-15T12:13:04.030" v="44"/>
          <pc:sldLayoutMkLst>
            <pc:docMk/>
            <pc:sldMasterMk cId="381410124" sldId="2147483698"/>
            <pc:sldLayoutMk cId="3088697901" sldId="2147483688"/>
          </pc:sldLayoutMkLst>
        </pc:sldLayoutChg>
        <pc:sldLayoutChg chg="add del">
          <pc:chgData name="writer 22" userId="c5427969424a744c" providerId="Windows Live" clId="Web-{981055FD-2E28-4FF0-90C4-CE3A6DFA1619}" dt="2023-05-15T12:13:04.030" v="44"/>
          <pc:sldLayoutMkLst>
            <pc:docMk/>
            <pc:sldMasterMk cId="381410124" sldId="2147483698"/>
            <pc:sldLayoutMk cId="4047583396" sldId="2147483689"/>
          </pc:sldLayoutMkLst>
        </pc:sldLayoutChg>
        <pc:sldLayoutChg chg="add del">
          <pc:chgData name="writer 22" userId="c5427969424a744c" providerId="Windows Live" clId="Web-{981055FD-2E28-4FF0-90C4-CE3A6DFA1619}" dt="2023-05-15T12:13:04.030" v="44"/>
          <pc:sldLayoutMkLst>
            <pc:docMk/>
            <pc:sldMasterMk cId="381410124" sldId="2147483698"/>
            <pc:sldLayoutMk cId="4016027587" sldId="2147483690"/>
          </pc:sldLayoutMkLst>
        </pc:sldLayoutChg>
        <pc:sldLayoutChg chg="add del">
          <pc:chgData name="writer 22" userId="c5427969424a744c" providerId="Windows Live" clId="Web-{981055FD-2E28-4FF0-90C4-CE3A6DFA1619}" dt="2023-05-15T12:13:04.030" v="44"/>
          <pc:sldLayoutMkLst>
            <pc:docMk/>
            <pc:sldMasterMk cId="381410124" sldId="2147483698"/>
            <pc:sldLayoutMk cId="1375924223" sldId="2147483691"/>
          </pc:sldLayoutMkLst>
        </pc:sldLayoutChg>
        <pc:sldLayoutChg chg="add del">
          <pc:chgData name="writer 22" userId="c5427969424a744c" providerId="Windows Live" clId="Web-{981055FD-2E28-4FF0-90C4-CE3A6DFA1619}" dt="2023-05-15T12:13:04.030" v="44"/>
          <pc:sldLayoutMkLst>
            <pc:docMk/>
            <pc:sldMasterMk cId="381410124" sldId="2147483698"/>
            <pc:sldLayoutMk cId="3008010029" sldId="2147483692"/>
          </pc:sldLayoutMkLst>
        </pc:sldLayoutChg>
        <pc:sldLayoutChg chg="add del">
          <pc:chgData name="writer 22" userId="c5427969424a744c" providerId="Windows Live" clId="Web-{981055FD-2E28-4FF0-90C4-CE3A6DFA1619}" dt="2023-05-15T12:13:04.030" v="44"/>
          <pc:sldLayoutMkLst>
            <pc:docMk/>
            <pc:sldMasterMk cId="381410124" sldId="2147483698"/>
            <pc:sldLayoutMk cId="1581861713" sldId="2147483693"/>
          </pc:sldLayoutMkLst>
        </pc:sldLayoutChg>
        <pc:sldLayoutChg chg="add del">
          <pc:chgData name="writer 22" userId="c5427969424a744c" providerId="Windows Live" clId="Web-{981055FD-2E28-4FF0-90C4-CE3A6DFA1619}" dt="2023-05-15T12:13:04.030" v="44"/>
          <pc:sldLayoutMkLst>
            <pc:docMk/>
            <pc:sldMasterMk cId="381410124" sldId="2147483698"/>
            <pc:sldLayoutMk cId="1071377252" sldId="2147483694"/>
          </pc:sldLayoutMkLst>
        </pc:sldLayoutChg>
        <pc:sldLayoutChg chg="add del">
          <pc:chgData name="writer 22" userId="c5427969424a744c" providerId="Windows Live" clId="Web-{981055FD-2E28-4FF0-90C4-CE3A6DFA1619}" dt="2023-05-15T12:13:04.030" v="44"/>
          <pc:sldLayoutMkLst>
            <pc:docMk/>
            <pc:sldMasterMk cId="381410124" sldId="2147483698"/>
            <pc:sldLayoutMk cId="3121208173" sldId="2147483695"/>
          </pc:sldLayoutMkLst>
        </pc:sldLayoutChg>
        <pc:sldLayoutChg chg="add del">
          <pc:chgData name="writer 22" userId="c5427969424a744c" providerId="Windows Live" clId="Web-{981055FD-2E28-4FF0-90C4-CE3A6DFA1619}" dt="2023-05-15T12:13:04.030" v="44"/>
          <pc:sldLayoutMkLst>
            <pc:docMk/>
            <pc:sldMasterMk cId="381410124" sldId="2147483698"/>
            <pc:sldLayoutMk cId="2399044416" sldId="2147483696"/>
          </pc:sldLayoutMkLst>
        </pc:sldLayoutChg>
        <pc:sldLayoutChg chg="add del">
          <pc:chgData name="writer 22" userId="c5427969424a744c" providerId="Windows Live" clId="Web-{981055FD-2E28-4FF0-90C4-CE3A6DFA1619}" dt="2023-05-15T12:13:04.030" v="44"/>
          <pc:sldLayoutMkLst>
            <pc:docMk/>
            <pc:sldMasterMk cId="381410124" sldId="2147483698"/>
            <pc:sldLayoutMk cId="1952170987" sldId="2147483697"/>
          </pc:sldLayoutMkLst>
        </pc:sldLayoutChg>
      </pc:sldMasterChg>
      <pc:sldMasterChg chg="add addSldLayout modSldLayout">
        <pc:chgData name="writer 22" userId="c5427969424a744c" providerId="Windows Live" clId="Web-{981055FD-2E28-4FF0-90C4-CE3A6DFA1619}" dt="2023-05-15T12:13:04.030" v="44"/>
        <pc:sldMasterMkLst>
          <pc:docMk/>
          <pc:sldMasterMk cId="3024507751" sldId="2147483699"/>
        </pc:sldMasterMkLst>
        <pc:sldLayoutChg chg="add mod replId">
          <pc:chgData name="writer 22" userId="c5427969424a744c" providerId="Windows Live" clId="Web-{981055FD-2E28-4FF0-90C4-CE3A6DFA1619}" dt="2023-05-15T12:13:04.030" v="44"/>
          <pc:sldLayoutMkLst>
            <pc:docMk/>
            <pc:sldMasterMk cId="3024507751" sldId="2147483699"/>
            <pc:sldLayoutMk cId="1108717827" sldId="2147483700"/>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3505503512" sldId="2147483701"/>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1087785191" sldId="2147483702"/>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3096287226" sldId="2147483703"/>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1219538950" sldId="2147483704"/>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1454516791" sldId="2147483705"/>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223085038" sldId="2147483706"/>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1319457468" sldId="2147483707"/>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336152472" sldId="2147483708"/>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3987223798" sldId="2147483709"/>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3609306199" sldId="2147483710"/>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1686831415" sldId="2147483711"/>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3272253737" sldId="2147483712"/>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1693681357" sldId="2147483713"/>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2780467371" sldId="2147483714"/>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1776588119" sldId="2147483715"/>
          </pc:sldLayoutMkLst>
        </pc:sldLayoutChg>
        <pc:sldLayoutChg chg="add mod replId">
          <pc:chgData name="writer 22" userId="c5427969424a744c" providerId="Windows Live" clId="Web-{981055FD-2E28-4FF0-90C4-CE3A6DFA1619}" dt="2023-05-15T12:13:04.030" v="44"/>
          <pc:sldLayoutMkLst>
            <pc:docMk/>
            <pc:sldMasterMk cId="3024507751" sldId="2147483699"/>
            <pc:sldLayoutMk cId="4001984126" sldId="2147483716"/>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22:16:40.142"/>
    </inkml:context>
    <inkml:brush xml:id="br0">
      <inkml:brushProperty name="width" value="0.05" units="cm"/>
      <inkml:brushProperty name="height" value="0.05" units="cm"/>
      <inkml:brushProperty name="color" value="#FFFFFF"/>
    </inkml:brush>
  </inkml:definitions>
  <inkml:trace contextRef="#ctx0" brushRef="#br0">0 2 24575,'0'-1'0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22:16:44.499"/>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22:16:45.546"/>
    </inkml:context>
    <inkml:brush xml:id="br0">
      <inkml:brushProperty name="width" value="0.05" units="cm"/>
      <inkml:brushProperty name="height" value="0.05" units="cm"/>
      <inkml:brushProperty name="color" value="#FFFFFF"/>
    </inkml:brush>
  </inkml:definitions>
  <inkml:trace contextRef="#ctx0" brushRef="#br0">1 1 24575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22:16:48.649"/>
    </inkml:context>
    <inkml:brush xml:id="br0">
      <inkml:brushProperty name="width" value="0.05" units="cm"/>
      <inkml:brushProperty name="height" value="0.05" units="cm"/>
      <inkml:brushProperty name="color" value="#FFFFFF"/>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880A49-9D49-4112-931A-CE58CE1ED679}" type="datetimeFigureOut">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A54EA2-B862-4F85-B79B-83A932EAA3F6}" type="slidenum">
              <a:t>‹#›</a:t>
            </a:fld>
            <a:endParaRPr lang="en-US"/>
          </a:p>
        </p:txBody>
      </p:sp>
    </p:spTree>
    <p:extLst>
      <p:ext uri="{BB962C8B-B14F-4D97-AF65-F5344CB8AC3E}">
        <p14:creationId xmlns:p14="http://schemas.microsoft.com/office/powerpoint/2010/main" val="4259347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Hospitality is a crucial element in establishing the guest's experience. It consists of customized service, concentration, openness, and consistency, all of which contribute to meeting and exceeding client expectations. By acknowledging individual preferences and going beyond to satisfy their needs, hotels can create unique experiences that leave a lasting impact. The importance of hospitality and the efforts made by hotels to provide wonderful tourist experiences are highlighted in this debate. Through training courses and a focus on individualized service, hotels aim to create strong relationships with guests, reward loyalty, and foster a positive reputation. Hotels that priorities hospitality produce environments where guests feel valued, treasured, and cared for during their stay.</a:t>
            </a:r>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3</a:t>
            </a:fld>
            <a:endParaRPr lang="en-US"/>
          </a:p>
        </p:txBody>
      </p:sp>
    </p:spTree>
    <p:extLst>
      <p:ext uri="{BB962C8B-B14F-4D97-AF65-F5344CB8AC3E}">
        <p14:creationId xmlns:p14="http://schemas.microsoft.com/office/powerpoint/2010/main" val="2837208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In 1962, Delta Hotels was founded as a hotel chain in Canada. It started as a small chain of motels called "Delta Motor Inns," with the intention of providing comfortable lodging for visitors. Over time, the brand expanded and changed into a full-service hotel brand that offers a range of facilities and services. In 2015, Marriott International acquired Delta Hotels, bringing them within the Marriott brand. Through this deal, Delta Hotels kept its own distinctive brand and commitment to providing a smooth travel experience while gaining access to Marriott's wide network and financial stability (</a:t>
            </a:r>
            <a:r>
              <a:rPr lang="en-US" err="1"/>
              <a:t>Hormby</a:t>
            </a:r>
            <a:r>
              <a:rPr lang="en-US"/>
              <a:t> and </a:t>
            </a:r>
            <a:r>
              <a:rPr lang="en-US" err="1"/>
              <a:t>tenca</a:t>
            </a:r>
            <a:r>
              <a:rPr lang="en-US"/>
              <a:t>, 2010). In today's world, Delta Hotels operates hotels in important cities across the US, China, Canada, and other nations.</a:t>
            </a:r>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4</a:t>
            </a:fld>
            <a:endParaRPr lang="en-US"/>
          </a:p>
        </p:txBody>
      </p:sp>
    </p:spTree>
    <p:extLst>
      <p:ext uri="{BB962C8B-B14F-4D97-AF65-F5344CB8AC3E}">
        <p14:creationId xmlns:p14="http://schemas.microsoft.com/office/powerpoint/2010/main" val="4206232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Delta Hotels caters to a wide range of consumers but focuses a big emphasis on business visitors and corporate clients. Due to its prime positions in crowded business areas and major cities, Delta Hotels offers a wide range of amenities and services to satisfy the needs of business travelers. These include business centers, technologically advanced meeting rooms, high-speed internet access, and a focus on rapid service (Wind and Scarbrough, 1989). Delta Hotels not only entices business travelers but also vacationers and visitors looking for pleasant lodging. Due to its commitment to providing a seamless travel experience, attention to detail, and comfortable rooms, the brand will appeal to leisure travelers who appreciate efficiency and quality.</a:t>
            </a:r>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5</a:t>
            </a:fld>
            <a:endParaRPr lang="en-US"/>
          </a:p>
        </p:txBody>
      </p:sp>
    </p:spTree>
    <p:extLst>
      <p:ext uri="{BB962C8B-B14F-4D97-AF65-F5344CB8AC3E}">
        <p14:creationId xmlns:p14="http://schemas.microsoft.com/office/powerpoint/2010/main" val="2298556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Delta Hotels offers a variety of guest services and amenities to ensure that guests enjoy a comfortable and relaxing stay. These facilities and services have been designed with a variety of needs for both business and leisure tourists in mind (Newsome and Dowling, 2006). Delta Hotels, primarily, provide opulent, comfortable lodging. Modern amenities in their guest rooms and suites, including plush bedding, spacious workstations, and complimentary Wi-Fi, guarantee their guests a relaxing and productive stay. To satisfy a range of preferences, Delta Hotels offers several eating options. Visitors can enjoy a range of gastronomic experiences on the premises, including both international and regional cuisines, in the restaurants, cafes, and bars. Delta Hotels offers well-equipped conference and event venues for business travelers. These include ballrooms, boardrooms, and adaptable conference rooms that are supported by expert event planning services and outfitted with innovative audiovisual technology. The goal is to provide the highest level of efficiency and convenience for corporate meetings, conferences, and social events. Many Delta Hotels have fitness centers with innovative workout equipment, swimming pools, and spa amenities to promote health and wellness. During their stay, visitors can engage in holistic activities like workouts, lap swimming, and relaxing spa treatments (Wu and </a:t>
            </a:r>
            <a:r>
              <a:rPr lang="en-US" dirty="0" err="1"/>
              <a:t>hollis</a:t>
            </a:r>
            <a:r>
              <a:rPr lang="en-US" dirty="0"/>
              <a:t>, 2013). Additionally, to provide connectivity for business travelers, Delta Hotels provides high-speed internet access throughout the facility. To accommodate business visitors' demands, they also offer office services including printing, faxing, and copying.</a:t>
            </a:r>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6</a:t>
            </a:fld>
            <a:endParaRPr lang="en-US"/>
          </a:p>
        </p:txBody>
      </p:sp>
    </p:spTree>
    <p:extLst>
      <p:ext uri="{BB962C8B-B14F-4D97-AF65-F5344CB8AC3E}">
        <p14:creationId xmlns:p14="http://schemas.microsoft.com/office/powerpoint/2010/main" val="1998146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The services and amenities provided by Delta Hotels to its guests are crucial to enhancing their entire stay and guaranteeing their enjoyment. These facilities and services serve many purposes and support many aspects of a visitor's stay (Tax and brown,1998). First, guests can relax and rejuvenate in </a:t>
            </a:r>
            <a:r>
              <a:rPr lang="en-US" err="1"/>
              <a:t>cosy</a:t>
            </a:r>
            <a:r>
              <a:rPr lang="en-US"/>
              <a:t> apartments equipped with modern comforts after a long day of travel or work. The elegantly furnished guest rooms and suites provide a warm environment, ensuring a restful night's sleep and a pleasurable stay. The dining options at Delta Hotels are convenient and diverse for guests. These choices provide tourists with a variety of dining alternatives, whether it be a quick breakfast at a café or a fine dining experience at an on-site restaurant. They appeal to all tastes and interests. The meeting and event spaces of Delta Hotels were designed to facilitate successful corporate gatherings. Thanks to innovative technology and expert event planning services, these rooms deliver perfect conferences, meetings, and social gatherings, supporting corporate clients' business ambitions. To promote guests' welfare, facilities for fitness and wellness are essential. With the help of Delta Hotels' fitness </a:t>
            </a:r>
            <a:r>
              <a:rPr lang="en-US" err="1"/>
              <a:t>centres</a:t>
            </a:r>
            <a:r>
              <a:rPr lang="en-US"/>
              <a:t>, swimming pools, and spa facilities, guests can maintain their workout routines, unwind, and indulge in self-care while they are there, improving their wellbeing. High-speed internet access and business services are crucial for business </a:t>
            </a:r>
            <a:r>
              <a:rPr lang="en-US" err="1"/>
              <a:t>travellers</a:t>
            </a:r>
            <a:r>
              <a:rPr lang="en-US"/>
              <a:t> who want connectivity and assistance for their professional needs. Delta Hotels provides trustworthy internet connections in addition to professional services like printing and copying (DiPietro and Wang, 2010).</a:t>
            </a:r>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7</a:t>
            </a:fld>
            <a:endParaRPr lang="en-US"/>
          </a:p>
        </p:txBody>
      </p:sp>
    </p:spTree>
    <p:extLst>
      <p:ext uri="{BB962C8B-B14F-4D97-AF65-F5344CB8AC3E}">
        <p14:creationId xmlns:p14="http://schemas.microsoft.com/office/powerpoint/2010/main" val="1941486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hotel sector must carefully </a:t>
            </a:r>
            <a:r>
              <a:rPr lang="en-US" dirty="0" err="1"/>
              <a:t>analyse</a:t>
            </a:r>
            <a:r>
              <a:rPr lang="en-US" dirty="0"/>
              <a:t> the role and purpose of guest services to enhance overall guest satisfaction and experience (Kim, 2001). Throughout their visit, guests are provided with a range of interactions and facilities with the intention of meeting their needs, exceeding their expectations, and making a strong first impression. One of the primary factors to consider while considering the goal and function of guest services is ensuring that customers are satisfied. By offering excellent services, hotels may enhance the guest experience and produce helpful reviews, repeat business, and word-of-mouth recommendations. Customers who like their stay are more likely to tell their friends and relatives about the hotel. Guest services are crucial in addition to enhancing their stay and making it unforgettable. By knowing about each visitor's tastes, requirements, and desires, hotels can tailor their offerings to meet their needs. When they are given a tailored experience that makes them feel valued and appreciated, customers are more satisfied and loyal. The quality of the hotel's guest services also has an impact on its reputation and market competitiveness. In a market where competition is fierce, providing exceptional services can help a hotel stand out from the crowd and attract more guests. The reputation and visibility of the hotel can be enhanced through positive guest experiences and reviews, which may lead to an increase in bookings and revenue. By consistently offering top-notch guest services, hotels may develop enduring relationships with their patrons (Barlow and </a:t>
            </a:r>
            <a:r>
              <a:rPr lang="en-US" dirty="0" err="1"/>
              <a:t>stewart</a:t>
            </a:r>
            <a:r>
              <a:rPr lang="en-US" dirty="0"/>
              <a:t>, 2004).</a:t>
            </a:r>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8</a:t>
            </a:fld>
            <a:endParaRPr lang="en-US"/>
          </a:p>
        </p:txBody>
      </p:sp>
    </p:spTree>
    <p:extLst>
      <p:ext uri="{BB962C8B-B14F-4D97-AF65-F5344CB8AC3E}">
        <p14:creationId xmlns:p14="http://schemas.microsoft.com/office/powerpoint/2010/main" val="4271079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hospitality industry places great value on it since it gives guests unforgettable experiences. By prioritizing individualized service, attention to detail, responsiveness, and consistency, hotels may meet and exceed visitors' expectations. By going beyond understanding and foreseeing individual visitor requests, hotels can create memorable experiences that foster client satisfaction and loyalty. For the hotel industry to continue providing consistently lofty standards, personnel training </a:t>
            </a:r>
            <a:r>
              <a:rPr lang="en-US" dirty="0" err="1"/>
              <a:t>programmes</a:t>
            </a:r>
            <a:r>
              <a:rPr lang="en-US" dirty="0"/>
              <a:t> are crucial. By embracing the principles of hospitality, hotels may create enduring relationships with customers, build a stellar reputation, and thrive in a competitive industry. Finally, a commitment to hospitality enables hotels to create a welcoming and pleasurable environment where guests feel valued and cared for during their stay</a:t>
            </a:r>
            <a:r>
              <a:rPr lang="en-US" b="1" dirty="0"/>
              <a: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10</a:t>
            </a:fld>
            <a:endParaRPr lang="en-US"/>
          </a:p>
        </p:txBody>
      </p:sp>
    </p:spTree>
    <p:extLst>
      <p:ext uri="{BB962C8B-B14F-4D97-AF65-F5344CB8AC3E}">
        <p14:creationId xmlns:p14="http://schemas.microsoft.com/office/powerpoint/2010/main" val="2996128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Zeithaml, V. A., Bitner, M. J., &amp; Gremler, D. D. (2018). Services Marketing: Integrating Customer Focus Across the Firm (7th ed.). McGraw-Hill Education.</a:t>
            </a:r>
          </a:p>
          <a:p>
            <a:r>
              <a:rPr lang="en-US" dirty="0" err="1"/>
              <a:t>Hormby</a:t>
            </a:r>
            <a:r>
              <a:rPr lang="en-US" dirty="0"/>
              <a:t>, S., Morrison, J., Dave, P., Meyers, M. and </a:t>
            </a:r>
            <a:r>
              <a:rPr lang="en-US" dirty="0" err="1"/>
              <a:t>Tenca</a:t>
            </a:r>
            <a:r>
              <a:rPr lang="en-US" dirty="0"/>
              <a:t>, T., 2010. Marriott International increases revenue by implementing a group pricing optimizer. </a:t>
            </a:r>
            <a:r>
              <a:rPr lang="en-US" i="1" dirty="0"/>
              <a:t>Interfaces</a:t>
            </a:r>
            <a:r>
              <a:rPr lang="en-US" dirty="0"/>
              <a:t>, </a:t>
            </a:r>
            <a:r>
              <a:rPr lang="en-US" i="1" dirty="0"/>
              <a:t>40</a:t>
            </a:r>
            <a:r>
              <a:rPr lang="en-US" dirty="0"/>
              <a:t>(1), pp.47-57.</a:t>
            </a:r>
            <a:endParaRPr lang="en-US" dirty="0">
              <a:cs typeface="Calibri"/>
            </a:endParaRPr>
          </a:p>
          <a:p>
            <a:r>
              <a:rPr lang="en-US" dirty="0"/>
              <a:t>Wind, J., Green, P.E., Shifflet, D. and Scarbrough, M., 1989. Courtyard by Marriott: Designing a hotel facility with consumer-based marketing models. </a:t>
            </a:r>
            <a:r>
              <a:rPr lang="en-US" i="1" dirty="0"/>
              <a:t>Interfaces</a:t>
            </a:r>
            <a:r>
              <a:rPr lang="en-US" dirty="0"/>
              <a:t>, </a:t>
            </a:r>
            <a:r>
              <a:rPr lang="en-US" i="1" dirty="0"/>
              <a:t>19</a:t>
            </a:r>
            <a:r>
              <a:rPr lang="en-US" dirty="0"/>
              <a:t>(1), pp.25-47.</a:t>
            </a:r>
            <a:endParaRPr lang="en-US" dirty="0">
              <a:cs typeface="Calibri"/>
            </a:endParaRPr>
          </a:p>
          <a:p>
            <a:r>
              <a:rPr lang="en-US" dirty="0"/>
              <a:t>Newsome, D. and Dowling, R., 2006. The scope and nature of </a:t>
            </a:r>
            <a:r>
              <a:rPr lang="en-US" dirty="0" err="1"/>
              <a:t>geotourism</a:t>
            </a:r>
            <a:r>
              <a:rPr lang="en-US" dirty="0"/>
              <a:t>. In </a:t>
            </a:r>
            <a:r>
              <a:rPr lang="en-US" i="1" dirty="0" err="1"/>
              <a:t>Geotourism</a:t>
            </a:r>
            <a:r>
              <a:rPr lang="en-US" dirty="0"/>
              <a:t> (pp. 3-25). Routledge.</a:t>
            </a:r>
            <a:endParaRPr lang="en-US" dirty="0">
              <a:cs typeface="Calibri"/>
            </a:endParaRPr>
          </a:p>
          <a:p>
            <a:r>
              <a:rPr lang="en-US" dirty="0"/>
              <a:t>Wu, Z., Robson, S. and Hollis, B., 2013. The application of hospitality elements in hospitals. </a:t>
            </a:r>
            <a:r>
              <a:rPr lang="en-US" i="1" dirty="0"/>
              <a:t>Journal of Healthcare Management</a:t>
            </a:r>
            <a:r>
              <a:rPr lang="en-US" dirty="0"/>
              <a:t>, </a:t>
            </a:r>
            <a:r>
              <a:rPr lang="en-US" i="1" dirty="0"/>
              <a:t>58</a:t>
            </a:r>
            <a:r>
              <a:rPr lang="en-US" dirty="0"/>
              <a:t>(1), pp.47-62.</a:t>
            </a:r>
            <a:endParaRPr lang="en-US" dirty="0">
              <a:cs typeface="Calibri"/>
            </a:endParaRPr>
          </a:p>
          <a:p>
            <a:r>
              <a:rPr lang="en-US" dirty="0"/>
              <a:t>Tax, S.S. and Brown, S.W., 1998. Recovering and learning from service failure. </a:t>
            </a:r>
            <a:r>
              <a:rPr lang="en-US" i="1" dirty="0"/>
              <a:t>MIT Sloan Management Review</a:t>
            </a:r>
            <a:r>
              <a:rPr lang="en-US" dirty="0"/>
              <a:t>.</a:t>
            </a:r>
            <a:endParaRPr lang="en-US" dirty="0">
              <a:cs typeface="Calibri"/>
            </a:endParaRPr>
          </a:p>
          <a:p>
            <a:r>
              <a:rPr lang="en-US" dirty="0"/>
              <a:t>DiPietro, R.B. and Wang, Y., 2010. Key issues for ICT applications: impacts and implications for hospitality operations. </a:t>
            </a:r>
            <a:r>
              <a:rPr lang="en-US" i="1" dirty="0"/>
              <a:t>Worldwide Hospitality and Tourism Themes</a:t>
            </a:r>
            <a:r>
              <a:rPr lang="en-US" dirty="0"/>
              <a:t>, </a:t>
            </a:r>
            <a:r>
              <a:rPr lang="en-US" i="1" dirty="0"/>
              <a:t>2</a:t>
            </a:r>
            <a:r>
              <a:rPr lang="en-US" dirty="0"/>
              <a:t>(1), pp.49-67.</a:t>
            </a:r>
            <a:endParaRPr lang="en-US" dirty="0">
              <a:cs typeface="Calibri"/>
            </a:endParaRPr>
          </a:p>
          <a:p>
            <a:r>
              <a:rPr lang="en-US" dirty="0"/>
              <a:t>Kim, H.W. and Kim, Y.G., 2001. Rationalizing the customer service process. </a:t>
            </a:r>
            <a:r>
              <a:rPr lang="en-US" i="1" dirty="0"/>
              <a:t>Business Process Management Journal</a:t>
            </a:r>
            <a:r>
              <a:rPr lang="en-US" dirty="0"/>
              <a:t>.</a:t>
            </a:r>
            <a:endParaRPr lang="en-US" dirty="0">
              <a:cs typeface="Calibri"/>
            </a:endParaRPr>
          </a:p>
          <a:p>
            <a:r>
              <a:rPr lang="en-US" dirty="0"/>
              <a:t>Barlow, J. and Stewart, P., 2004. </a:t>
            </a:r>
            <a:r>
              <a:rPr lang="en-US" i="1" dirty="0"/>
              <a:t>Branded customer service: The new competitive edge</a:t>
            </a:r>
            <a:r>
              <a:rPr lang="en-US" dirty="0"/>
              <a:t>. Berrett-Koehler Publishers.</a:t>
            </a:r>
            <a:endParaRPr lang="en-US" dirty="0">
              <a:cs typeface="Calibri"/>
            </a:endParaRPr>
          </a:p>
          <a:p>
            <a:r>
              <a:rPr lang="en-US" dirty="0"/>
              <a:t>Manhas, P.S. and Tukamushaba, E.K., 2015. Understanding service experience and its impact on brand image in hospitality sector. </a:t>
            </a:r>
            <a:r>
              <a:rPr lang="en-US" i="1" dirty="0"/>
              <a:t>International Journal of Hospitality Management</a:t>
            </a:r>
            <a:r>
              <a:rPr lang="en-US" dirty="0"/>
              <a:t>, </a:t>
            </a:r>
            <a:r>
              <a:rPr lang="en-US" i="1" dirty="0"/>
              <a:t>45</a:t>
            </a:r>
            <a:r>
              <a:rPr lang="en-US" dirty="0"/>
              <a:t>, pp.77-87.</a:t>
            </a:r>
          </a:p>
          <a:p>
            <a:endParaRPr lang="en-US" dirty="0">
              <a:cs typeface="Calibri"/>
            </a:endParaRPr>
          </a:p>
        </p:txBody>
      </p:sp>
      <p:sp>
        <p:nvSpPr>
          <p:cNvPr id="4" name="Slide Number Placeholder 3"/>
          <p:cNvSpPr>
            <a:spLocks noGrp="1"/>
          </p:cNvSpPr>
          <p:nvPr>
            <p:ph type="sldNum" sz="quarter" idx="5"/>
          </p:nvPr>
        </p:nvSpPr>
        <p:spPr/>
        <p:txBody>
          <a:bodyPr/>
          <a:lstStyle/>
          <a:p>
            <a:fld id="{4EA54EA2-B862-4F85-B79B-83A932EAA3F6}" type="slidenum">
              <a:t>11</a:t>
            </a:fld>
            <a:endParaRPr lang="en-US"/>
          </a:p>
        </p:txBody>
      </p:sp>
    </p:spTree>
    <p:extLst>
      <p:ext uri="{BB962C8B-B14F-4D97-AF65-F5344CB8AC3E}">
        <p14:creationId xmlns:p14="http://schemas.microsoft.com/office/powerpoint/2010/main" val="4265664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08717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5503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87785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96287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19538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54516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3085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19457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6152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87223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09306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86831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72253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93681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804673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765881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01984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11/6/2025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024507751"/>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10.png"/><Relationship Id="rId10" Type="http://schemas.openxmlformats.org/officeDocument/2006/relationships/image" Target="../media/image12.png"/><Relationship Id="rId4" Type="http://schemas.openxmlformats.org/officeDocument/2006/relationships/customXml" Target="../ink/ink1.xml"/><Relationship Id="rId9" Type="http://schemas.openxmlformats.org/officeDocument/2006/relationships/customXml" Target="../ink/ink4.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96000" y="1854820"/>
            <a:ext cx="5738381" cy="2895649"/>
          </a:xfrm>
        </p:spPr>
        <p:txBody>
          <a:bodyPr>
            <a:normAutofit fontScale="90000"/>
          </a:bodyPr>
          <a:lstStyle/>
          <a:p>
            <a:pPr algn="ctr"/>
            <a:r>
              <a:rPr lang="en-GB" sz="4900" b="1" dirty="0">
                <a:solidFill>
                  <a:schemeClr val="tx1">
                    <a:lumMod val="85000"/>
                  </a:schemeClr>
                </a:solidFill>
                <a:latin typeface="Amasis MT Pro Light" panose="020F0502020204030204" pitchFamily="18" charset="0"/>
              </a:rPr>
              <a:t>Hilton Hotels &amp; Resorts </a:t>
            </a:r>
            <a:br>
              <a:rPr lang="en-GB" sz="4900" b="1" dirty="0">
                <a:solidFill>
                  <a:schemeClr val="tx1">
                    <a:lumMod val="85000"/>
                  </a:schemeClr>
                </a:solidFill>
                <a:latin typeface="Amasis MT Pro Light" panose="020F0502020204030204" pitchFamily="18" charset="0"/>
              </a:rPr>
            </a:br>
            <a:r>
              <a:rPr lang="en-GB" sz="4900" b="1" dirty="0">
                <a:solidFill>
                  <a:schemeClr val="tx1">
                    <a:lumMod val="85000"/>
                  </a:schemeClr>
                </a:solidFill>
                <a:latin typeface="Amasis MT Pro Light" panose="020F0502020204030204" pitchFamily="18" charset="0"/>
              </a:rPr>
              <a:t> Post-COVID </a:t>
            </a:r>
            <a:br>
              <a:rPr lang="en-GB" sz="4900" b="1" dirty="0">
                <a:solidFill>
                  <a:schemeClr val="tx1">
                    <a:lumMod val="85000"/>
                  </a:schemeClr>
                </a:solidFill>
                <a:latin typeface="Amasis MT Pro Light" panose="020F0502020204030204" pitchFamily="18" charset="0"/>
              </a:rPr>
            </a:br>
            <a:r>
              <a:rPr lang="en-GB" sz="4900" b="1" dirty="0">
                <a:solidFill>
                  <a:schemeClr val="tx1">
                    <a:lumMod val="85000"/>
                  </a:schemeClr>
                </a:solidFill>
                <a:latin typeface="Amasis MT Pro Light" panose="020F0502020204030204" pitchFamily="18" charset="0"/>
              </a:rPr>
              <a:t>Strategy Presentation</a:t>
            </a:r>
            <a:br>
              <a:rPr lang="en-GB" sz="1600" dirty="0"/>
            </a:br>
            <a:br>
              <a:rPr lang="en-GB" sz="1600" dirty="0"/>
            </a:br>
            <a:br>
              <a:rPr lang="en-GB" sz="1600" dirty="0"/>
            </a:br>
            <a:br>
              <a:rPr lang="en-GB" sz="1600" dirty="0"/>
            </a:br>
            <a:br>
              <a:rPr lang="en-GB" sz="1600" dirty="0"/>
            </a:br>
            <a:br>
              <a:rPr lang="en-GB" sz="1600" dirty="0"/>
            </a:br>
            <a:br>
              <a:rPr lang="en-GB" sz="1600" dirty="0"/>
            </a:br>
            <a:br>
              <a:rPr lang="en-US" sz="1600" dirty="0">
                <a:solidFill>
                  <a:srgbClr val="EBEBEB"/>
                </a:solidFill>
                <a:cs typeface="Calibri Light"/>
              </a:rPr>
            </a:br>
            <a:endParaRPr lang="en-US" sz="1600" dirty="0">
              <a:solidFill>
                <a:srgbClr val="EBEBEB"/>
              </a:solidFill>
            </a:endParaRPr>
          </a:p>
        </p:txBody>
      </p:sp>
      <p:sp>
        <p:nvSpPr>
          <p:cNvPr id="1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CFBA83B7-7E52-2801-187B-A7C3648AEAB8}"/>
              </a:ext>
            </a:extLst>
          </p:cNvPr>
          <p:cNvSpPr txBox="1"/>
          <p:nvPr/>
        </p:nvSpPr>
        <p:spPr>
          <a:xfrm>
            <a:off x="6096000" y="4227755"/>
            <a:ext cx="5597562" cy="2308324"/>
          </a:xfrm>
          <a:prstGeom prst="rect">
            <a:avLst/>
          </a:prstGeom>
          <a:noFill/>
        </p:spPr>
        <p:txBody>
          <a:bodyPr wrap="square" rtlCol="0">
            <a:spAutoFit/>
          </a:bodyPr>
          <a:lstStyle/>
          <a:p>
            <a:r>
              <a:rPr lang="en-GB" dirty="0">
                <a:latin typeface="Arial Nova" panose="020F0502020204030204" pitchFamily="34" charset="0"/>
              </a:rPr>
              <a:t>Presented By: Austin Agnelo Fernandes</a:t>
            </a:r>
            <a:br>
              <a:rPr lang="en-GB" dirty="0">
                <a:latin typeface="Arial Nova" panose="020F0502020204030204" pitchFamily="34" charset="0"/>
              </a:rPr>
            </a:br>
            <a:r>
              <a:rPr lang="en-GB" dirty="0">
                <a:latin typeface="Arial Nova" panose="020F0502020204030204" pitchFamily="34" charset="0"/>
              </a:rPr>
              <a:t>Student Id: 2228678</a:t>
            </a:r>
            <a:br>
              <a:rPr lang="en-GB" dirty="0">
                <a:latin typeface="Arial Nova" panose="020F0502020204030204" pitchFamily="34" charset="0"/>
              </a:rPr>
            </a:br>
            <a:r>
              <a:rPr lang="en-GB" dirty="0">
                <a:latin typeface="Arial Nova" panose="020F0502020204030204" pitchFamily="34" charset="0"/>
              </a:rPr>
              <a:t>Module: BMIH6001 – Contemporary Themes In The Hotel And Hospitality Sector</a:t>
            </a:r>
            <a:br>
              <a:rPr lang="en-GB" dirty="0">
                <a:latin typeface="Arial Nova" panose="020F0502020204030204" pitchFamily="34" charset="0"/>
              </a:rPr>
            </a:br>
            <a:r>
              <a:rPr lang="en-GB" dirty="0">
                <a:latin typeface="Arial Nova" panose="020F0502020204030204" pitchFamily="34" charset="0"/>
              </a:rPr>
              <a:t>Lecturer: Lola Villard-Coles</a:t>
            </a:r>
            <a:br>
              <a:rPr lang="en-GB" dirty="0">
                <a:latin typeface="Arial Nova" panose="020F0502020204030204" pitchFamily="34" charset="0"/>
              </a:rPr>
            </a:br>
            <a:r>
              <a:rPr lang="en-GB" dirty="0">
                <a:latin typeface="Arial Nova" panose="020F0502020204030204" pitchFamily="34" charset="0"/>
              </a:rPr>
              <a:t>Institution: University Of Wales Trinity Saint David (UWTSD)</a:t>
            </a:r>
          </a:p>
          <a:p>
            <a:endParaRPr lang="en-GB" dirty="0">
              <a:latin typeface="Arial Nova" panose="020F0502020204030204" pitchFamily="34" charset="0"/>
            </a:endParaRPr>
          </a:p>
        </p:txBody>
      </p:sp>
      <p:pic>
        <p:nvPicPr>
          <p:cNvPr id="12" name="Picture 11">
            <a:extLst>
              <a:ext uri="{FF2B5EF4-FFF2-40B4-BE49-F238E27FC236}">
                <a16:creationId xmlns:a16="http://schemas.microsoft.com/office/drawing/2014/main" id="{6B740F3C-B991-93FA-985E-93250A6066F5}"/>
              </a:ext>
            </a:extLst>
          </p:cNvPr>
          <p:cNvPicPr>
            <a:picLocks noChangeAspect="1"/>
          </p:cNvPicPr>
          <p:nvPr/>
        </p:nvPicPr>
        <p:blipFill>
          <a:blip r:embed="rId3"/>
          <a:stretch>
            <a:fillRect/>
          </a:stretch>
        </p:blipFill>
        <p:spPr>
          <a:xfrm>
            <a:off x="-96558" y="571500"/>
            <a:ext cx="5694120" cy="4003329"/>
          </a:xfrm>
          <a:prstGeom prst="rect">
            <a:avLst/>
          </a:prstGeom>
          <a:ln>
            <a:noFill/>
          </a:ln>
          <a:effectLst>
            <a:softEdge rad="112500"/>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FAD6A-2277-E32F-A5AE-C3B96802E09E}"/>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4102F539-C3C3-E1DD-A611-679463CB5F5A}"/>
              </a:ext>
            </a:extLst>
          </p:cNvPr>
          <p:cNvSpPr>
            <a:spLocks noGrp="1"/>
          </p:cNvSpPr>
          <p:nvPr>
            <p:ph idx="1"/>
          </p:nvPr>
        </p:nvSpPr>
        <p:spPr/>
        <p:txBody>
          <a:bodyPr/>
          <a:lstStyle/>
          <a:p>
            <a:r>
              <a:rPr lang="en-GB" sz="1800" dirty="0">
                <a:latin typeface="Arial Nova" panose="020B0504020202020204" pitchFamily="34" charset="0"/>
              </a:rPr>
              <a:t>Introduction</a:t>
            </a:r>
          </a:p>
          <a:p>
            <a:r>
              <a:rPr lang="en-GB" sz="1800" dirty="0">
                <a:latin typeface="Arial Nova" panose="020B0504020202020204" pitchFamily="34" charset="0"/>
              </a:rPr>
              <a:t>Literature Review</a:t>
            </a:r>
          </a:p>
          <a:p>
            <a:r>
              <a:rPr lang="en-GB" sz="1800" dirty="0">
                <a:latin typeface="Arial Nova" panose="020B0504020202020204" pitchFamily="34" charset="0"/>
              </a:rPr>
              <a:t>Methodology</a:t>
            </a:r>
          </a:p>
          <a:p>
            <a:r>
              <a:rPr lang="en-GB" sz="1800" dirty="0">
                <a:latin typeface="Arial Nova" panose="020B0504020202020204" pitchFamily="34" charset="0"/>
              </a:rPr>
              <a:t>PESTEL Analysis</a:t>
            </a:r>
          </a:p>
          <a:p>
            <a:r>
              <a:rPr lang="en-GB" sz="1800" dirty="0">
                <a:latin typeface="Arial Nova" panose="020B0504020202020204" pitchFamily="34" charset="0"/>
              </a:rPr>
              <a:t>Strategic Impact</a:t>
            </a:r>
          </a:p>
          <a:p>
            <a:r>
              <a:rPr lang="en-GB" sz="1800" dirty="0">
                <a:latin typeface="Arial Nova" panose="020B0504020202020204" pitchFamily="34" charset="0"/>
              </a:rPr>
              <a:t>Case Example – Hilton UK</a:t>
            </a:r>
          </a:p>
          <a:p>
            <a:r>
              <a:rPr lang="en-GB" sz="1800" dirty="0">
                <a:latin typeface="Arial Nova" panose="020B0504020202020204" pitchFamily="34" charset="0"/>
              </a:rPr>
              <a:t>Challenges &amp; Lessons</a:t>
            </a:r>
          </a:p>
          <a:p>
            <a:r>
              <a:rPr lang="en-GB" sz="1800" dirty="0">
                <a:latin typeface="Arial Nova" panose="020B0504020202020204" pitchFamily="34" charset="0"/>
              </a:rPr>
              <a:t>Recommendations</a:t>
            </a:r>
          </a:p>
          <a:p>
            <a:r>
              <a:rPr lang="en-US" sz="1800" dirty="0">
                <a:solidFill>
                  <a:srgbClr val="EBEBEB"/>
                </a:solidFill>
                <a:latin typeface="Arial Nova" panose="020B0504020202020204" pitchFamily="34" charset="0"/>
              </a:rPr>
              <a:t>Reference</a:t>
            </a:r>
            <a:endParaRPr lang="en-GB" sz="1800" dirty="0">
              <a:latin typeface="Arial Nova" panose="020B0504020202020204" pitchFamily="34" charset="0"/>
            </a:endParaRPr>
          </a:p>
          <a:p>
            <a:endParaRPr lang="en-GB" dirty="0"/>
          </a:p>
          <a:p>
            <a:endParaRPr lang="en-GB" dirty="0"/>
          </a:p>
          <a:p>
            <a:pPr marL="0" indent="0">
              <a:buNone/>
            </a:pPr>
            <a:endParaRPr lang="en-GB" dirty="0"/>
          </a:p>
        </p:txBody>
      </p:sp>
      <p:pic>
        <p:nvPicPr>
          <p:cNvPr id="5" name="Picture 4">
            <a:extLst>
              <a:ext uri="{FF2B5EF4-FFF2-40B4-BE49-F238E27FC236}">
                <a16:creationId xmlns:a16="http://schemas.microsoft.com/office/drawing/2014/main" id="{A24A2BA0-0F05-E67E-5881-36D1FBA4404D}"/>
              </a:ext>
            </a:extLst>
          </p:cNvPr>
          <p:cNvPicPr>
            <a:picLocks noChangeAspect="1"/>
          </p:cNvPicPr>
          <p:nvPr/>
        </p:nvPicPr>
        <p:blipFill>
          <a:blip r:embed="rId2"/>
          <a:stretch>
            <a:fillRect/>
          </a:stretch>
        </p:blipFill>
        <p:spPr>
          <a:xfrm>
            <a:off x="5674810" y="1316026"/>
            <a:ext cx="6223965" cy="447808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673163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AD49B3E4-4448-96A7-4C5E-C6084F613C1D}"/>
              </a:ext>
            </a:extLst>
          </p:cNvPr>
          <p:cNvSpPr>
            <a:spLocks noGrp="1"/>
          </p:cNvSpPr>
          <p:nvPr>
            <p:ph type="title"/>
          </p:nvPr>
        </p:nvSpPr>
        <p:spPr>
          <a:xfrm>
            <a:off x="648930" y="629266"/>
            <a:ext cx="6188190" cy="1622321"/>
          </a:xfrm>
        </p:spPr>
        <p:txBody>
          <a:bodyPr>
            <a:normAutofit/>
          </a:bodyPr>
          <a:lstStyle/>
          <a:p>
            <a:r>
              <a:rPr lang="en-US" dirty="0">
                <a:solidFill>
                  <a:srgbClr val="EBEBEB"/>
                </a:solidFill>
              </a:rPr>
              <a:t>Introduction</a:t>
            </a:r>
          </a:p>
        </p:txBody>
      </p:sp>
      <p:sp>
        <p:nvSpPr>
          <p:cNvPr id="3" name="Content Placeholder 2">
            <a:extLst>
              <a:ext uri="{FF2B5EF4-FFF2-40B4-BE49-F238E27FC236}">
                <a16:creationId xmlns:a16="http://schemas.microsoft.com/office/drawing/2014/main" id="{F5A5DFD8-2DF3-6CD6-85C8-E3201449119A}"/>
              </a:ext>
            </a:extLst>
          </p:cNvPr>
          <p:cNvSpPr>
            <a:spLocks noGrp="1"/>
          </p:cNvSpPr>
          <p:nvPr>
            <p:ph idx="1"/>
          </p:nvPr>
        </p:nvSpPr>
        <p:spPr>
          <a:xfrm>
            <a:off x="648930" y="2438400"/>
            <a:ext cx="6188189" cy="3785419"/>
          </a:xfrm>
        </p:spPr>
        <p:txBody>
          <a:bodyPr vert="horz" lIns="91440" tIns="45720" rIns="91440" bIns="45720" rtlCol="0">
            <a:normAutofit/>
          </a:bodyPr>
          <a:lstStyle/>
          <a:p>
            <a:r>
              <a:rPr lang="en-GB" sz="1800" dirty="0">
                <a:latin typeface="Arial Nova" panose="020B0504020202020204" pitchFamily="34" charset="0"/>
              </a:rPr>
              <a:t>COVID-19 disrupted business travel worldwide.</a:t>
            </a:r>
          </a:p>
          <a:p>
            <a:r>
              <a:rPr lang="en-GB" sz="1800" dirty="0">
                <a:latin typeface="Arial Nova" panose="020B0504020202020204" pitchFamily="34" charset="0"/>
              </a:rPr>
              <a:t>Hilton saw a major decline in corporate bookings.</a:t>
            </a:r>
          </a:p>
          <a:p>
            <a:r>
              <a:rPr lang="en-GB" sz="1800" dirty="0">
                <a:latin typeface="Arial Nova" panose="020B0504020202020204" pitchFamily="34" charset="0"/>
              </a:rPr>
              <a:t>The focus shifted to leisure, domestic and  ‘bleisure’ markets.</a:t>
            </a:r>
          </a:p>
          <a:p>
            <a:r>
              <a:rPr lang="en-GB" sz="1800" dirty="0">
                <a:latin typeface="Arial Nova" panose="020B0504020202020204" pitchFamily="34" charset="0"/>
              </a:rPr>
              <a:t>This presentation explores Hilton’s adaptive strategies and lessons learned.</a:t>
            </a:r>
          </a:p>
          <a:p>
            <a:pPr marL="0" indent="0">
              <a:lnSpc>
                <a:spcPct val="90000"/>
              </a:lnSpc>
              <a:spcBef>
                <a:spcPts val="0"/>
              </a:spcBef>
              <a:buClr>
                <a:srgbClr val="8AD0D6"/>
              </a:buClr>
              <a:buNone/>
            </a:pPr>
            <a:endParaRPr lang="en-US" sz="1700" dirty="0">
              <a:solidFill>
                <a:srgbClr val="FFFFFF"/>
              </a:solidFill>
              <a:latin typeface="Calibri"/>
              <a:cs typeface="Calibri"/>
            </a:endParaRPr>
          </a:p>
          <a:p>
            <a:pPr marL="0" indent="0">
              <a:lnSpc>
                <a:spcPct val="90000"/>
              </a:lnSpc>
              <a:buClr>
                <a:srgbClr val="8AD0D6"/>
              </a:buClr>
              <a:buNone/>
            </a:pPr>
            <a:endParaRPr lang="en-US" sz="1700" dirty="0">
              <a:solidFill>
                <a:srgbClr val="FFFFFF"/>
              </a:solidFill>
            </a:endParaRP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 name="Picture 10">
            <a:extLst>
              <a:ext uri="{FF2B5EF4-FFF2-40B4-BE49-F238E27FC236}">
                <a16:creationId xmlns:a16="http://schemas.microsoft.com/office/drawing/2014/main" id="{2ABC31E9-6702-E002-988E-8B868B970E37}"/>
              </a:ext>
            </a:extLst>
          </p:cNvPr>
          <p:cNvPicPr>
            <a:picLocks noChangeAspect="1"/>
          </p:cNvPicPr>
          <p:nvPr/>
        </p:nvPicPr>
        <p:blipFill>
          <a:blip r:embed="rId4"/>
          <a:stretch>
            <a:fillRect/>
          </a:stretch>
        </p:blipFill>
        <p:spPr>
          <a:xfrm>
            <a:off x="7344401" y="1047553"/>
            <a:ext cx="4505170" cy="3366636"/>
          </a:xfrm>
          <a:prstGeom prst="rect">
            <a:avLst/>
          </a:prstGeom>
        </p:spPr>
      </p:pic>
    </p:spTree>
    <p:extLst>
      <p:ext uri="{BB962C8B-B14F-4D97-AF65-F5344CB8AC3E}">
        <p14:creationId xmlns:p14="http://schemas.microsoft.com/office/powerpoint/2010/main" val="2384443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E0CE0-DD25-5FC7-6DBF-5C65C85B1D08}"/>
              </a:ext>
            </a:extLst>
          </p:cNvPr>
          <p:cNvSpPr>
            <a:spLocks noGrp="1"/>
          </p:cNvSpPr>
          <p:nvPr>
            <p:ph type="title"/>
          </p:nvPr>
        </p:nvSpPr>
        <p:spPr>
          <a:xfrm>
            <a:off x="647701" y="452718"/>
            <a:ext cx="4765226" cy="1400530"/>
          </a:xfrm>
        </p:spPr>
        <p:txBody>
          <a:bodyPr>
            <a:normAutofit/>
          </a:bodyPr>
          <a:lstStyle/>
          <a:p>
            <a:r>
              <a:rPr lang="en-GB" dirty="0"/>
              <a:t>Literature Review</a:t>
            </a:r>
            <a:endParaRPr lang="en-US"/>
          </a:p>
        </p:txBody>
      </p:sp>
      <p:sp>
        <p:nvSpPr>
          <p:cNvPr id="27" name="Rectangle 26">
            <a:extLst>
              <a:ext uri="{FF2B5EF4-FFF2-40B4-BE49-F238E27FC236}">
                <a16:creationId xmlns:a16="http://schemas.microsoft.com/office/drawing/2014/main" id="{387B700E-91FC-4893-94A0-333C11403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B855E07-AB34-C334-FC7B-C0A021061DCD}"/>
              </a:ext>
            </a:extLst>
          </p:cNvPr>
          <p:cNvSpPr>
            <a:spLocks noGrp="1"/>
          </p:cNvSpPr>
          <p:nvPr>
            <p:ph idx="1"/>
          </p:nvPr>
        </p:nvSpPr>
        <p:spPr>
          <a:xfrm>
            <a:off x="647701" y="2052918"/>
            <a:ext cx="4764245" cy="4195481"/>
          </a:xfrm>
        </p:spPr>
        <p:txBody>
          <a:bodyPr vert="horz" lIns="91440" tIns="45720" rIns="91440" bIns="45720" rtlCol="0">
            <a:normAutofit/>
          </a:bodyPr>
          <a:lstStyle/>
          <a:p>
            <a:r>
              <a:rPr lang="en-GB" sz="1800" dirty="0">
                <a:latin typeface="Arial Nova" panose="020B0504020202020204" pitchFamily="34" charset="0"/>
              </a:rPr>
              <a:t>Structural decline in business travel (</a:t>
            </a:r>
            <a:r>
              <a:rPr lang="en-GB" sz="1800" dirty="0" err="1">
                <a:latin typeface="Arial Nova" panose="020B0504020202020204" pitchFamily="34" charset="0"/>
              </a:rPr>
              <a:t>Gössling</a:t>
            </a:r>
            <a:r>
              <a:rPr lang="en-GB" sz="1800" dirty="0">
                <a:latin typeface="Arial Nova" panose="020B0504020202020204" pitchFamily="34" charset="0"/>
              </a:rPr>
              <a:t> et al., 2021)</a:t>
            </a:r>
          </a:p>
          <a:p>
            <a:r>
              <a:rPr lang="en-GB" sz="1800" dirty="0">
                <a:latin typeface="Arial Nova" panose="020B0504020202020204" pitchFamily="34" charset="0"/>
              </a:rPr>
              <a:t> Rise of hybrid work and 'bleisure' travel (WTTC, 2023)</a:t>
            </a:r>
          </a:p>
          <a:p>
            <a:r>
              <a:rPr lang="en-GB" sz="1800" dirty="0">
                <a:latin typeface="Arial Nova" panose="020B0504020202020204" pitchFamily="34" charset="0"/>
              </a:rPr>
              <a:t> Hilton’s ‘</a:t>
            </a:r>
            <a:r>
              <a:rPr lang="en-GB" sz="1800" dirty="0" err="1">
                <a:latin typeface="Arial Nova" panose="020B0504020202020204" pitchFamily="34" charset="0"/>
              </a:rPr>
              <a:t>WorkSpaces</a:t>
            </a:r>
            <a:r>
              <a:rPr lang="en-GB" sz="1800" dirty="0">
                <a:latin typeface="Arial Nova" panose="020B0504020202020204" pitchFamily="34" charset="0"/>
              </a:rPr>
              <a:t> by Hilton’ initiative (Hilton, 2021)</a:t>
            </a:r>
          </a:p>
          <a:p>
            <a:r>
              <a:rPr lang="en-GB" sz="1800" dirty="0">
                <a:latin typeface="Arial Nova" panose="020B0504020202020204" pitchFamily="34" charset="0"/>
              </a:rPr>
              <a:t>• Digitalisation and sustainability driving recovery.</a:t>
            </a:r>
          </a:p>
          <a:p>
            <a:pPr marL="0" indent="0">
              <a:buClr>
                <a:srgbClr val="8AD0D6"/>
              </a:buClr>
              <a:buNone/>
            </a:pPr>
            <a:endParaRPr lang="en-US" dirty="0"/>
          </a:p>
        </p:txBody>
      </p:sp>
      <p:pic>
        <p:nvPicPr>
          <p:cNvPr id="9" name="Picture 8">
            <a:extLst>
              <a:ext uri="{FF2B5EF4-FFF2-40B4-BE49-F238E27FC236}">
                <a16:creationId xmlns:a16="http://schemas.microsoft.com/office/drawing/2014/main" id="{297E22AA-73D4-0F52-84C5-22572A8BE440}"/>
              </a:ext>
            </a:extLst>
          </p:cNvPr>
          <p:cNvPicPr>
            <a:picLocks noChangeAspect="1"/>
          </p:cNvPicPr>
          <p:nvPr/>
        </p:nvPicPr>
        <p:blipFill>
          <a:blip r:embed="rId4"/>
          <a:stretch>
            <a:fillRect/>
          </a:stretch>
        </p:blipFill>
        <p:spPr>
          <a:xfrm>
            <a:off x="6383962" y="1775119"/>
            <a:ext cx="5067739" cy="293032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229332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6F5D86F-0762-F663-56F4-5C14D5060E0D}"/>
              </a:ext>
            </a:extLst>
          </p:cNvPr>
          <p:cNvSpPr>
            <a:spLocks noGrp="1"/>
          </p:cNvSpPr>
          <p:nvPr>
            <p:ph type="title"/>
          </p:nvPr>
        </p:nvSpPr>
        <p:spPr>
          <a:xfrm>
            <a:off x="648930" y="629266"/>
            <a:ext cx="6188190" cy="1622321"/>
          </a:xfrm>
        </p:spPr>
        <p:txBody>
          <a:bodyPr>
            <a:normAutofit/>
          </a:bodyPr>
          <a:lstStyle/>
          <a:p>
            <a:r>
              <a:rPr lang="en-GB" dirty="0"/>
              <a:t>Methodology</a:t>
            </a:r>
            <a:endParaRPr lang="en-US" dirty="0">
              <a:solidFill>
                <a:srgbClr val="EBEBEB"/>
              </a:solidFill>
            </a:endParaRPr>
          </a:p>
        </p:txBody>
      </p:sp>
      <p:sp>
        <p:nvSpPr>
          <p:cNvPr id="3" name="Content Placeholder 2">
            <a:extLst>
              <a:ext uri="{FF2B5EF4-FFF2-40B4-BE49-F238E27FC236}">
                <a16:creationId xmlns:a16="http://schemas.microsoft.com/office/drawing/2014/main" id="{9E127946-2F33-C472-DC66-CD114CF90CEE}"/>
              </a:ext>
            </a:extLst>
          </p:cNvPr>
          <p:cNvSpPr>
            <a:spLocks noGrp="1"/>
          </p:cNvSpPr>
          <p:nvPr>
            <p:ph idx="1"/>
          </p:nvPr>
        </p:nvSpPr>
        <p:spPr>
          <a:xfrm>
            <a:off x="648930" y="2438400"/>
            <a:ext cx="6188189" cy="3785419"/>
          </a:xfrm>
        </p:spPr>
        <p:txBody>
          <a:bodyPr vert="horz" lIns="91440" tIns="45720" rIns="91440" bIns="45720" rtlCol="0">
            <a:normAutofit/>
          </a:bodyPr>
          <a:lstStyle/>
          <a:p>
            <a:r>
              <a:rPr lang="en-GB" sz="1800" dirty="0">
                <a:latin typeface="Arial Nova" panose="020B0504020202020204" pitchFamily="34" charset="0"/>
              </a:rPr>
              <a:t>Qualitative secondary research.</a:t>
            </a:r>
          </a:p>
          <a:p>
            <a:r>
              <a:rPr lang="en-GB" sz="1800" dirty="0">
                <a:latin typeface="Arial Nova" panose="020B0504020202020204" pitchFamily="34" charset="0"/>
              </a:rPr>
              <a:t>Sources: Hilton Annual &amp; ESG Reports (2021–2024), STR Global, WTTC, McKinsey.</a:t>
            </a:r>
          </a:p>
          <a:p>
            <a:r>
              <a:rPr lang="en-GB" sz="1800" dirty="0">
                <a:latin typeface="Arial Nova" panose="020B0504020202020204" pitchFamily="34" charset="0"/>
              </a:rPr>
              <a:t> Analytical Framework: PESTEL (Political, Economic, Social, Technological, Environmental, Legal).</a:t>
            </a:r>
          </a:p>
          <a:p>
            <a:pPr marL="0" indent="0">
              <a:lnSpc>
                <a:spcPct val="90000"/>
              </a:lnSpc>
              <a:spcBef>
                <a:spcPts val="0"/>
              </a:spcBef>
              <a:buClr>
                <a:srgbClr val="8AD0D6"/>
              </a:buClr>
              <a:buNone/>
            </a:pPr>
            <a:endParaRPr lang="en-US" sz="1800" dirty="0">
              <a:solidFill>
                <a:srgbClr val="FFFFFF"/>
              </a:solidFill>
              <a:latin typeface="Arial Nova" panose="020B0504020202020204" pitchFamily="34" charset="0"/>
              <a:cs typeface="Calibri"/>
            </a:endParaRPr>
          </a:p>
          <a:p>
            <a:pPr>
              <a:lnSpc>
                <a:spcPct val="90000"/>
              </a:lnSpc>
              <a:buClr>
                <a:srgbClr val="8AD0D6"/>
              </a:buClr>
            </a:pPr>
            <a:endParaRPr lang="en-US" sz="1900" dirty="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503D88BF-BB95-A7FE-AAAE-B26ECA3934D3}"/>
                  </a:ext>
                </a:extLst>
              </p14:cNvPr>
              <p14:cNvContentPartPr/>
              <p14:nvPr/>
            </p14:nvContentPartPr>
            <p14:xfrm>
              <a:off x="7231260" y="2784330"/>
              <a:ext cx="360" cy="1080"/>
            </p14:xfrm>
          </p:contentPart>
        </mc:Choice>
        <mc:Fallback xmlns="">
          <p:pic>
            <p:nvPicPr>
              <p:cNvPr id="13" name="Ink 12">
                <a:extLst>
                  <a:ext uri="{FF2B5EF4-FFF2-40B4-BE49-F238E27FC236}">
                    <a16:creationId xmlns:a16="http://schemas.microsoft.com/office/drawing/2014/main" id="{503D88BF-BB95-A7FE-AAAE-B26ECA3934D3}"/>
                  </a:ext>
                </a:extLst>
              </p:cNvPr>
              <p:cNvPicPr/>
              <p:nvPr/>
            </p:nvPicPr>
            <p:blipFill>
              <a:blip r:embed="rId5"/>
              <a:stretch>
                <a:fillRect/>
              </a:stretch>
            </p:blipFill>
            <p:spPr>
              <a:xfrm>
                <a:off x="7222260" y="2775690"/>
                <a:ext cx="18000" cy="187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4" name="Ink 13">
                <a:extLst>
                  <a:ext uri="{FF2B5EF4-FFF2-40B4-BE49-F238E27FC236}">
                    <a16:creationId xmlns:a16="http://schemas.microsoft.com/office/drawing/2014/main" id="{E743635E-A747-8451-62E6-F6246F9C3A40}"/>
                  </a:ext>
                </a:extLst>
              </p14:cNvPr>
              <p14:cNvContentPartPr/>
              <p14:nvPr/>
            </p14:nvContentPartPr>
            <p14:xfrm>
              <a:off x="8503680" y="3177240"/>
              <a:ext cx="360" cy="360"/>
            </p14:xfrm>
          </p:contentPart>
        </mc:Choice>
        <mc:Fallback xmlns="">
          <p:pic>
            <p:nvPicPr>
              <p:cNvPr id="14" name="Ink 13">
                <a:extLst>
                  <a:ext uri="{FF2B5EF4-FFF2-40B4-BE49-F238E27FC236}">
                    <a16:creationId xmlns:a16="http://schemas.microsoft.com/office/drawing/2014/main" id="{E743635E-A747-8451-62E6-F6246F9C3A40}"/>
                  </a:ext>
                </a:extLst>
              </p:cNvPr>
              <p:cNvPicPr/>
              <p:nvPr/>
            </p:nvPicPr>
            <p:blipFill>
              <a:blip r:embed="rId7"/>
              <a:stretch>
                <a:fillRect/>
              </a:stretch>
            </p:blipFill>
            <p:spPr>
              <a:xfrm>
                <a:off x="8495040" y="31686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5" name="Ink 14">
                <a:extLst>
                  <a:ext uri="{FF2B5EF4-FFF2-40B4-BE49-F238E27FC236}">
                    <a16:creationId xmlns:a16="http://schemas.microsoft.com/office/drawing/2014/main" id="{2116F581-E918-BAA0-4D94-CB31DE6BAF92}"/>
                  </a:ext>
                </a:extLst>
              </p14:cNvPr>
              <p14:cNvContentPartPr/>
              <p14:nvPr/>
            </p14:nvContentPartPr>
            <p14:xfrm>
              <a:off x="6507120" y="2423040"/>
              <a:ext cx="360" cy="360"/>
            </p14:xfrm>
          </p:contentPart>
        </mc:Choice>
        <mc:Fallback xmlns="">
          <p:pic>
            <p:nvPicPr>
              <p:cNvPr id="15" name="Ink 14">
                <a:extLst>
                  <a:ext uri="{FF2B5EF4-FFF2-40B4-BE49-F238E27FC236}">
                    <a16:creationId xmlns:a16="http://schemas.microsoft.com/office/drawing/2014/main" id="{2116F581-E918-BAA0-4D94-CB31DE6BAF92}"/>
                  </a:ext>
                </a:extLst>
              </p:cNvPr>
              <p:cNvPicPr/>
              <p:nvPr/>
            </p:nvPicPr>
            <p:blipFill>
              <a:blip r:embed="rId7"/>
              <a:stretch>
                <a:fillRect/>
              </a:stretch>
            </p:blipFill>
            <p:spPr>
              <a:xfrm>
                <a:off x="6498480" y="241440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6" name="Ink 15">
                <a:extLst>
                  <a:ext uri="{FF2B5EF4-FFF2-40B4-BE49-F238E27FC236}">
                    <a16:creationId xmlns:a16="http://schemas.microsoft.com/office/drawing/2014/main" id="{544AE9A1-18DB-EC8F-08EE-0C9D71ACAD6D}"/>
                  </a:ext>
                </a:extLst>
              </p14:cNvPr>
              <p14:cNvContentPartPr/>
              <p14:nvPr/>
            </p14:nvContentPartPr>
            <p14:xfrm>
              <a:off x="4062418" y="2349547"/>
              <a:ext cx="360" cy="360"/>
            </p14:xfrm>
          </p:contentPart>
        </mc:Choice>
        <mc:Fallback xmlns="">
          <p:pic>
            <p:nvPicPr>
              <p:cNvPr id="16" name="Ink 15">
                <a:extLst>
                  <a:ext uri="{FF2B5EF4-FFF2-40B4-BE49-F238E27FC236}">
                    <a16:creationId xmlns:a16="http://schemas.microsoft.com/office/drawing/2014/main" id="{544AE9A1-18DB-EC8F-08EE-0C9D71ACAD6D}"/>
                  </a:ext>
                </a:extLst>
              </p:cNvPr>
              <p:cNvPicPr/>
              <p:nvPr/>
            </p:nvPicPr>
            <p:blipFill>
              <a:blip r:embed="rId7"/>
              <a:stretch>
                <a:fillRect/>
              </a:stretch>
            </p:blipFill>
            <p:spPr>
              <a:xfrm>
                <a:off x="4053778" y="2340907"/>
                <a:ext cx="18000" cy="18000"/>
              </a:xfrm>
              <a:prstGeom prst="rect">
                <a:avLst/>
              </a:prstGeom>
            </p:spPr>
          </p:pic>
        </mc:Fallback>
      </mc:AlternateContent>
      <p:pic>
        <p:nvPicPr>
          <p:cNvPr id="18" name="Picture 17">
            <a:extLst>
              <a:ext uri="{FF2B5EF4-FFF2-40B4-BE49-F238E27FC236}">
                <a16:creationId xmlns:a16="http://schemas.microsoft.com/office/drawing/2014/main" id="{9E52E3FE-F07D-0713-0817-8F7A3EBABE1F}"/>
              </a:ext>
            </a:extLst>
          </p:cNvPr>
          <p:cNvPicPr>
            <a:picLocks noChangeAspect="1"/>
          </p:cNvPicPr>
          <p:nvPr/>
        </p:nvPicPr>
        <p:blipFill>
          <a:blip r:embed="rId10"/>
          <a:stretch>
            <a:fillRect/>
          </a:stretch>
        </p:blipFill>
        <p:spPr>
          <a:xfrm>
            <a:off x="6837119" y="1290016"/>
            <a:ext cx="5208554" cy="34735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1345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FE385FF8-B4D9-559F-242D-F0EF1D586C36}"/>
              </a:ext>
            </a:extLst>
          </p:cNvPr>
          <p:cNvSpPr>
            <a:spLocks noGrp="1"/>
          </p:cNvSpPr>
          <p:nvPr>
            <p:ph type="title"/>
          </p:nvPr>
        </p:nvSpPr>
        <p:spPr>
          <a:xfrm>
            <a:off x="648930" y="629266"/>
            <a:ext cx="6188190" cy="1622321"/>
          </a:xfrm>
        </p:spPr>
        <p:txBody>
          <a:bodyPr>
            <a:normAutofit/>
          </a:bodyPr>
          <a:lstStyle/>
          <a:p>
            <a:pPr>
              <a:lnSpc>
                <a:spcPct val="90000"/>
              </a:lnSpc>
            </a:pPr>
            <a:r>
              <a:rPr lang="en-GB" sz="3200" dirty="0"/>
              <a:t>PESTEL Analysis</a:t>
            </a:r>
            <a:endParaRPr lang="en-US" sz="2900" dirty="0">
              <a:solidFill>
                <a:srgbClr val="EBEBEB"/>
              </a:solidFill>
            </a:endParaRPr>
          </a:p>
        </p:txBody>
      </p:sp>
      <p:sp>
        <p:nvSpPr>
          <p:cNvPr id="3" name="Content Placeholder 2">
            <a:extLst>
              <a:ext uri="{FF2B5EF4-FFF2-40B4-BE49-F238E27FC236}">
                <a16:creationId xmlns:a16="http://schemas.microsoft.com/office/drawing/2014/main" id="{8C3B027A-FED1-8AAD-E620-45265CF38855}"/>
              </a:ext>
            </a:extLst>
          </p:cNvPr>
          <p:cNvSpPr>
            <a:spLocks noGrp="1"/>
          </p:cNvSpPr>
          <p:nvPr>
            <p:ph idx="1"/>
          </p:nvPr>
        </p:nvSpPr>
        <p:spPr>
          <a:xfrm>
            <a:off x="648930" y="2438400"/>
            <a:ext cx="6188189" cy="3785419"/>
          </a:xfrm>
        </p:spPr>
        <p:txBody>
          <a:bodyPr vert="horz" lIns="91440" tIns="45720" rIns="91440" bIns="45720" rtlCol="0">
            <a:normAutofit/>
          </a:bodyPr>
          <a:lstStyle/>
          <a:p>
            <a:r>
              <a:rPr lang="en-GB" sz="1800" dirty="0">
                <a:latin typeface="Arial Nova" panose="020B0504020202020204" pitchFamily="34" charset="0"/>
              </a:rPr>
              <a:t>Political: Brexit &amp; travel policy challenges.</a:t>
            </a:r>
          </a:p>
          <a:p>
            <a:r>
              <a:rPr lang="en-GB" sz="1800" dirty="0">
                <a:latin typeface="Arial Nova" panose="020B0504020202020204" pitchFamily="34" charset="0"/>
              </a:rPr>
              <a:t>Economic: Inflation, reduced corporate spending.</a:t>
            </a:r>
          </a:p>
          <a:p>
            <a:r>
              <a:rPr lang="en-GB" sz="1800" dirty="0">
                <a:latin typeface="Arial Nova" panose="020B0504020202020204" pitchFamily="34" charset="0"/>
              </a:rPr>
              <a:t>Social: Growth in wellness &amp; hybrid travel.</a:t>
            </a:r>
          </a:p>
          <a:p>
            <a:r>
              <a:rPr lang="en-GB" sz="1800" dirty="0">
                <a:latin typeface="Arial Nova" panose="020B0504020202020204" pitchFamily="34" charset="0"/>
              </a:rPr>
              <a:t>Technological: AI chatbots, digital key, Hilton Honors app.</a:t>
            </a:r>
          </a:p>
          <a:p>
            <a:r>
              <a:rPr lang="en-GB" sz="1800" dirty="0">
                <a:latin typeface="Arial Nova" panose="020B0504020202020204" pitchFamily="34" charset="0"/>
              </a:rPr>
              <a:t>Environmental: 44% carbon reduction (Hilton ESG, 2023).</a:t>
            </a:r>
          </a:p>
          <a:p>
            <a:r>
              <a:rPr lang="en-GB" sz="1800" dirty="0">
                <a:latin typeface="Arial Nova" panose="020B0504020202020204" pitchFamily="34" charset="0"/>
              </a:rPr>
              <a:t>Legal: Enhanced health standards via ‘</a:t>
            </a:r>
            <a:r>
              <a:rPr lang="en-GB" sz="1800" dirty="0" err="1">
                <a:latin typeface="Arial Nova" panose="020B0504020202020204" pitchFamily="34" charset="0"/>
              </a:rPr>
              <a:t>CleanStay</a:t>
            </a:r>
            <a:r>
              <a:rPr lang="en-GB" sz="1800" dirty="0">
                <a:latin typeface="Arial Nova" panose="020B0504020202020204" pitchFamily="34" charset="0"/>
              </a:rPr>
              <a:t>’</a:t>
            </a:r>
            <a:endParaRPr lang="en-US" sz="1800" dirty="0">
              <a:solidFill>
                <a:srgbClr val="FFFFFF"/>
              </a:solidFill>
              <a:latin typeface="Arial Nova" panose="020B0504020202020204" pitchFamily="34" charset="0"/>
              <a:cs typeface="Calibri"/>
            </a:endParaRPr>
          </a:p>
          <a:p>
            <a:pPr>
              <a:lnSpc>
                <a:spcPct val="90000"/>
              </a:lnSpc>
              <a:buClr>
                <a:srgbClr val="8AD0D6"/>
              </a:buClr>
            </a:pPr>
            <a:endParaRPr lang="en-US" sz="1100" dirty="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a:extLst>
              <a:ext uri="{FF2B5EF4-FFF2-40B4-BE49-F238E27FC236}">
                <a16:creationId xmlns:a16="http://schemas.microsoft.com/office/drawing/2014/main" id="{4FBE7611-7FFE-D90A-38E4-DFE38EE51EA0}"/>
              </a:ext>
            </a:extLst>
          </p:cNvPr>
          <p:cNvPicPr>
            <a:picLocks noChangeAspect="1"/>
          </p:cNvPicPr>
          <p:nvPr/>
        </p:nvPicPr>
        <p:blipFill>
          <a:blip r:embed="rId4"/>
          <a:stretch>
            <a:fillRect/>
          </a:stretch>
        </p:blipFill>
        <p:spPr>
          <a:xfrm>
            <a:off x="7752221" y="3457167"/>
            <a:ext cx="4263002" cy="28729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40944A7D-FFE8-76D5-BA88-3A03C41E6827}"/>
              </a:ext>
            </a:extLst>
          </p:cNvPr>
          <p:cNvPicPr>
            <a:picLocks noChangeAspect="1"/>
          </p:cNvPicPr>
          <p:nvPr/>
        </p:nvPicPr>
        <p:blipFill>
          <a:blip r:embed="rId5"/>
          <a:stretch>
            <a:fillRect/>
          </a:stretch>
        </p:blipFill>
        <p:spPr>
          <a:xfrm>
            <a:off x="7752221" y="201002"/>
            <a:ext cx="4263003" cy="272832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03857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2B303-07B0-29C8-6846-D9217E66DB03}"/>
              </a:ext>
            </a:extLst>
          </p:cNvPr>
          <p:cNvSpPr>
            <a:spLocks noGrp="1"/>
          </p:cNvSpPr>
          <p:nvPr>
            <p:ph type="title"/>
          </p:nvPr>
        </p:nvSpPr>
        <p:spPr>
          <a:xfrm>
            <a:off x="646111" y="609601"/>
            <a:ext cx="4793473" cy="1675975"/>
          </a:xfrm>
        </p:spPr>
        <p:txBody>
          <a:bodyPr>
            <a:normAutofit/>
          </a:bodyPr>
          <a:lstStyle/>
          <a:p>
            <a:pPr>
              <a:lnSpc>
                <a:spcPct val="90000"/>
              </a:lnSpc>
            </a:pPr>
            <a:r>
              <a:rPr lang="en-GB" sz="2800" dirty="0"/>
              <a:t>Strategic Impact</a:t>
            </a:r>
            <a:endParaRPr lang="en-US" sz="2600" dirty="0"/>
          </a:p>
        </p:txBody>
      </p:sp>
      <p:sp>
        <p:nvSpPr>
          <p:cNvPr id="10" name="Rectangle 9">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1DF0625-298A-1F5B-907F-909D6C97564F}"/>
              </a:ext>
            </a:extLst>
          </p:cNvPr>
          <p:cNvSpPr>
            <a:spLocks noGrp="1"/>
          </p:cNvSpPr>
          <p:nvPr>
            <p:ph idx="1"/>
          </p:nvPr>
        </p:nvSpPr>
        <p:spPr>
          <a:xfrm>
            <a:off x="642175" y="2484544"/>
            <a:ext cx="4799145" cy="3763855"/>
          </a:xfrm>
        </p:spPr>
        <p:txBody>
          <a:bodyPr vert="horz" lIns="91440" tIns="45720" rIns="91440" bIns="45720" rtlCol="0">
            <a:normAutofit/>
          </a:bodyPr>
          <a:lstStyle/>
          <a:p>
            <a:r>
              <a:rPr lang="en-GB" sz="1800" dirty="0">
                <a:latin typeface="Arial Nova" panose="020B0504020202020204" pitchFamily="34" charset="0"/>
              </a:rPr>
              <a:t>Hilton pivoted toward leisure and hybrid travellers.</a:t>
            </a:r>
          </a:p>
          <a:p>
            <a:r>
              <a:rPr lang="en-GB" sz="1800" dirty="0">
                <a:latin typeface="Arial Nova" panose="020B0504020202020204" pitchFamily="34" charset="0"/>
              </a:rPr>
              <a:t>Expanded extended-stay brands &amp; wellness offerings.</a:t>
            </a:r>
          </a:p>
          <a:p>
            <a:r>
              <a:rPr lang="en-GB" sz="1800" dirty="0">
                <a:latin typeface="Arial Nova" panose="020B0504020202020204" pitchFamily="34" charset="0"/>
              </a:rPr>
              <a:t>Strengthened digital engagement and flexible pricing.</a:t>
            </a:r>
          </a:p>
          <a:p>
            <a:r>
              <a:rPr lang="en-GB" sz="1800" dirty="0">
                <a:latin typeface="Arial Nova" panose="020B0504020202020204" pitchFamily="34" charset="0"/>
              </a:rPr>
              <a:t>Sustained recovery through customer loyalty (Hilton Honors).</a:t>
            </a:r>
          </a:p>
          <a:p>
            <a:pPr>
              <a:lnSpc>
                <a:spcPct val="90000"/>
              </a:lnSpc>
              <a:spcBef>
                <a:spcPts val="0"/>
              </a:spcBef>
              <a:buClr>
                <a:srgbClr val="8AD0D6"/>
              </a:buClr>
            </a:pPr>
            <a:endParaRPr lang="en-US" sz="1800" dirty="0">
              <a:latin typeface="Arial Nova" panose="020B0504020202020204" pitchFamily="34" charset="0"/>
              <a:cs typeface="Calibri"/>
            </a:endParaRPr>
          </a:p>
          <a:p>
            <a:pPr>
              <a:lnSpc>
                <a:spcPct val="90000"/>
              </a:lnSpc>
              <a:buClr>
                <a:srgbClr val="8AD0D6"/>
              </a:buClr>
            </a:pPr>
            <a:endParaRPr lang="en-US" sz="1100" dirty="0"/>
          </a:p>
        </p:txBody>
      </p:sp>
      <p:pic>
        <p:nvPicPr>
          <p:cNvPr id="9" name="Picture 8">
            <a:extLst>
              <a:ext uri="{FF2B5EF4-FFF2-40B4-BE49-F238E27FC236}">
                <a16:creationId xmlns:a16="http://schemas.microsoft.com/office/drawing/2014/main" id="{939C5C4F-9EBB-F3C4-3500-D2F4D6EF4268}"/>
              </a:ext>
            </a:extLst>
          </p:cNvPr>
          <p:cNvPicPr>
            <a:picLocks noChangeAspect="1"/>
          </p:cNvPicPr>
          <p:nvPr/>
        </p:nvPicPr>
        <p:blipFill>
          <a:blip r:embed="rId4"/>
          <a:stretch>
            <a:fillRect/>
          </a:stretch>
        </p:blipFill>
        <p:spPr>
          <a:xfrm>
            <a:off x="5697831" y="1753657"/>
            <a:ext cx="6189370" cy="33506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93311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F0C348C-0405-31BB-3775-D97109F30099}"/>
              </a:ext>
            </a:extLst>
          </p:cNvPr>
          <p:cNvSpPr>
            <a:spLocks noGrp="1"/>
          </p:cNvSpPr>
          <p:nvPr>
            <p:ph type="title"/>
          </p:nvPr>
        </p:nvSpPr>
        <p:spPr>
          <a:xfrm>
            <a:off x="5411931" y="452718"/>
            <a:ext cx="4638903" cy="1400530"/>
          </a:xfrm>
        </p:spPr>
        <p:txBody>
          <a:bodyPr>
            <a:normAutofit/>
          </a:bodyPr>
          <a:lstStyle/>
          <a:p>
            <a:pPr>
              <a:lnSpc>
                <a:spcPct val="90000"/>
              </a:lnSpc>
            </a:pPr>
            <a:r>
              <a:rPr lang="en-GB" sz="3200" dirty="0"/>
              <a:t>Case Example – Hilton UK</a:t>
            </a:r>
            <a:endParaRPr lang="en-US" sz="2900" dirty="0"/>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Rectangle 1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64D0E45-3F81-1AAB-3A86-62EADF5CE244}"/>
              </a:ext>
            </a:extLst>
          </p:cNvPr>
          <p:cNvSpPr>
            <a:spLocks noGrp="1"/>
          </p:cNvSpPr>
          <p:nvPr>
            <p:ph idx="1"/>
          </p:nvPr>
        </p:nvSpPr>
        <p:spPr>
          <a:xfrm>
            <a:off x="5410950" y="2052918"/>
            <a:ext cx="5405331" cy="4195481"/>
          </a:xfrm>
        </p:spPr>
        <p:txBody>
          <a:bodyPr vert="horz" lIns="91440" tIns="45720" rIns="91440" bIns="45720" rtlCol="0">
            <a:normAutofit/>
          </a:bodyPr>
          <a:lstStyle/>
          <a:p>
            <a:r>
              <a:rPr lang="en-GB" sz="1800" dirty="0">
                <a:latin typeface="Arial Nova" panose="020B0504020202020204" pitchFamily="34" charset="0"/>
              </a:rPr>
              <a:t>Hilton London Bankside: wellness-focused redesign.</a:t>
            </a:r>
          </a:p>
          <a:p>
            <a:r>
              <a:rPr lang="en-GB" sz="1800" dirty="0">
                <a:latin typeface="Arial Nova" panose="020B0504020202020204" pitchFamily="34" charset="0"/>
              </a:rPr>
              <a:t>‘Stay Longer, Save More’ campaign.</a:t>
            </a:r>
          </a:p>
          <a:p>
            <a:r>
              <a:rPr lang="en-GB" sz="1800" dirty="0">
                <a:latin typeface="Arial Nova" panose="020B0504020202020204" pitchFamily="34" charset="0"/>
              </a:rPr>
              <a:t>Partnerships with local suppliers for sustainability.</a:t>
            </a:r>
          </a:p>
          <a:p>
            <a:r>
              <a:rPr lang="en-GB" sz="1800" dirty="0">
                <a:latin typeface="Arial Nova" panose="020B0504020202020204" pitchFamily="34" charset="0"/>
              </a:rPr>
              <a:t>Introduction of digital concierge services.</a:t>
            </a:r>
          </a:p>
          <a:p>
            <a:pPr>
              <a:lnSpc>
                <a:spcPct val="90000"/>
              </a:lnSpc>
              <a:buClr>
                <a:srgbClr val="8AD0D6"/>
              </a:buClr>
            </a:pPr>
            <a:endParaRPr lang="en-US" sz="1100" dirty="0"/>
          </a:p>
        </p:txBody>
      </p:sp>
      <p:pic>
        <p:nvPicPr>
          <p:cNvPr id="7" name="Picture 6">
            <a:extLst>
              <a:ext uri="{FF2B5EF4-FFF2-40B4-BE49-F238E27FC236}">
                <a16:creationId xmlns:a16="http://schemas.microsoft.com/office/drawing/2014/main" id="{8BD9219E-5544-CB61-8661-A7240E9DB5FD}"/>
              </a:ext>
            </a:extLst>
          </p:cNvPr>
          <p:cNvPicPr>
            <a:picLocks noChangeAspect="1"/>
          </p:cNvPicPr>
          <p:nvPr/>
        </p:nvPicPr>
        <p:blipFill>
          <a:blip r:embed="rId4"/>
          <a:stretch>
            <a:fillRect/>
          </a:stretch>
        </p:blipFill>
        <p:spPr>
          <a:xfrm>
            <a:off x="363151" y="1551008"/>
            <a:ext cx="4656185" cy="301778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292456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E9D89-07D7-BBFE-648F-EB964E0C7EDF}"/>
              </a:ext>
            </a:extLst>
          </p:cNvPr>
          <p:cNvSpPr>
            <a:spLocks noGrp="1"/>
          </p:cNvSpPr>
          <p:nvPr>
            <p:ph type="title"/>
          </p:nvPr>
        </p:nvSpPr>
        <p:spPr/>
        <p:txBody>
          <a:bodyPr/>
          <a:lstStyle/>
          <a:p>
            <a:r>
              <a:rPr lang="en-GB" dirty="0"/>
              <a:t>Challenges &amp; Lessons</a:t>
            </a:r>
          </a:p>
        </p:txBody>
      </p:sp>
      <p:sp>
        <p:nvSpPr>
          <p:cNvPr id="6" name="Content Placeholder 2">
            <a:extLst>
              <a:ext uri="{FF2B5EF4-FFF2-40B4-BE49-F238E27FC236}">
                <a16:creationId xmlns:a16="http://schemas.microsoft.com/office/drawing/2014/main" id="{A8508EE9-19E9-93FD-9870-ECE40B08D4BA}"/>
              </a:ext>
            </a:extLst>
          </p:cNvPr>
          <p:cNvSpPr>
            <a:spLocks noGrp="1"/>
          </p:cNvSpPr>
          <p:nvPr>
            <p:ph idx="1"/>
          </p:nvPr>
        </p:nvSpPr>
        <p:spPr>
          <a:xfrm>
            <a:off x="764810" y="1945826"/>
            <a:ext cx="5405331" cy="4195481"/>
          </a:xfrm>
        </p:spPr>
        <p:txBody>
          <a:bodyPr vert="horz" lIns="91440" tIns="45720" rIns="91440" bIns="45720" rtlCol="0">
            <a:normAutofit/>
          </a:bodyPr>
          <a:lstStyle/>
          <a:p>
            <a:r>
              <a:rPr lang="en-GB" sz="1800" dirty="0">
                <a:latin typeface="Arial Nova" panose="020B0504020202020204" pitchFamily="34" charset="0"/>
              </a:rPr>
              <a:t>Rising costs for franchise owners.</a:t>
            </a:r>
          </a:p>
          <a:p>
            <a:r>
              <a:rPr lang="en-GB" sz="1800" dirty="0">
                <a:latin typeface="Arial Nova" panose="020B0504020202020204" pitchFamily="34" charset="0"/>
              </a:rPr>
              <a:t>Balancing automation with human touch.</a:t>
            </a:r>
          </a:p>
          <a:p>
            <a:r>
              <a:rPr lang="en-GB" sz="1800" dirty="0">
                <a:latin typeface="Arial Nova" panose="020B0504020202020204" pitchFamily="34" charset="0"/>
              </a:rPr>
              <a:t>Maintaining global brand consistency.</a:t>
            </a:r>
          </a:p>
          <a:p>
            <a:r>
              <a:rPr lang="en-GB" sz="1800" dirty="0">
                <a:latin typeface="Arial Nova" panose="020B0504020202020204" pitchFamily="34" charset="0"/>
              </a:rPr>
              <a:t> Lessons: Agility, innovation, workforce resilience.</a:t>
            </a:r>
          </a:p>
          <a:p>
            <a:pPr>
              <a:lnSpc>
                <a:spcPct val="90000"/>
              </a:lnSpc>
              <a:buClr>
                <a:srgbClr val="8AD0D6"/>
              </a:buClr>
            </a:pPr>
            <a:endParaRPr lang="en-US" sz="1100" dirty="0"/>
          </a:p>
        </p:txBody>
      </p:sp>
      <p:pic>
        <p:nvPicPr>
          <p:cNvPr id="8" name="Picture 7">
            <a:extLst>
              <a:ext uri="{FF2B5EF4-FFF2-40B4-BE49-F238E27FC236}">
                <a16:creationId xmlns:a16="http://schemas.microsoft.com/office/drawing/2014/main" id="{C4B7B619-7D73-3309-34A4-2F1E01D72D96}"/>
              </a:ext>
            </a:extLst>
          </p:cNvPr>
          <p:cNvPicPr>
            <a:picLocks noChangeAspect="1"/>
          </p:cNvPicPr>
          <p:nvPr/>
        </p:nvPicPr>
        <p:blipFill>
          <a:blip r:embed="rId2"/>
          <a:stretch>
            <a:fillRect/>
          </a:stretch>
        </p:blipFill>
        <p:spPr>
          <a:xfrm>
            <a:off x="7187878" y="1945825"/>
            <a:ext cx="4027989" cy="2545151"/>
          </a:xfrm>
          <a:prstGeom prst="rect">
            <a:avLst/>
          </a:prstGeom>
        </p:spPr>
      </p:pic>
    </p:spTree>
    <p:extLst>
      <p:ext uri="{BB962C8B-B14F-4D97-AF65-F5344CB8AC3E}">
        <p14:creationId xmlns:p14="http://schemas.microsoft.com/office/powerpoint/2010/main" val="790654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9163E-5D56-244E-2886-EFADFF7A59DF}"/>
              </a:ext>
            </a:extLst>
          </p:cNvPr>
          <p:cNvSpPr>
            <a:spLocks noGrp="1"/>
          </p:cNvSpPr>
          <p:nvPr>
            <p:ph type="title"/>
          </p:nvPr>
        </p:nvSpPr>
        <p:spPr>
          <a:xfrm>
            <a:off x="646111" y="609601"/>
            <a:ext cx="6246093" cy="1675975"/>
          </a:xfrm>
        </p:spPr>
        <p:txBody>
          <a:bodyPr>
            <a:normAutofit/>
          </a:bodyPr>
          <a:lstStyle/>
          <a:p>
            <a:r>
              <a:rPr lang="en-GB" dirty="0"/>
              <a:t>Recommendations</a:t>
            </a:r>
            <a:endParaRPr lang="en-US" dirty="0"/>
          </a:p>
        </p:txBody>
      </p:sp>
      <p:sp>
        <p:nvSpPr>
          <p:cNvPr id="10" name="Rectangle 9">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63D90A5-212A-174C-733D-BF2216900170}"/>
              </a:ext>
            </a:extLst>
          </p:cNvPr>
          <p:cNvSpPr>
            <a:spLocks noGrp="1"/>
          </p:cNvSpPr>
          <p:nvPr>
            <p:ph idx="1"/>
          </p:nvPr>
        </p:nvSpPr>
        <p:spPr>
          <a:xfrm>
            <a:off x="487454" y="1778819"/>
            <a:ext cx="6253484" cy="3763855"/>
          </a:xfrm>
        </p:spPr>
        <p:txBody>
          <a:bodyPr vert="horz" lIns="91440" tIns="45720" rIns="91440" bIns="45720" rtlCol="0">
            <a:normAutofit/>
          </a:bodyPr>
          <a:lstStyle/>
          <a:p>
            <a:pPr>
              <a:lnSpc>
                <a:spcPct val="90000"/>
              </a:lnSpc>
              <a:spcBef>
                <a:spcPts val="0"/>
              </a:spcBef>
              <a:buClr>
                <a:srgbClr val="8AD0D6"/>
              </a:buClr>
            </a:pPr>
            <a:endParaRPr lang="en-US" sz="1700" dirty="0">
              <a:latin typeface="Calibri"/>
              <a:cs typeface="Calibri"/>
            </a:endParaRPr>
          </a:p>
          <a:p>
            <a:r>
              <a:rPr lang="en-GB" sz="1800" dirty="0">
                <a:latin typeface="Arial Nova" panose="020B0504020202020204" pitchFamily="34" charset="0"/>
              </a:rPr>
              <a:t>Expand hybrid workspace offerings.</a:t>
            </a:r>
          </a:p>
          <a:p>
            <a:r>
              <a:rPr lang="en-GB" sz="1800" dirty="0">
                <a:latin typeface="Arial Nova" panose="020B0504020202020204" pitchFamily="34" charset="0"/>
              </a:rPr>
              <a:t>Use AI for guest personalisation.</a:t>
            </a:r>
          </a:p>
          <a:p>
            <a:r>
              <a:rPr lang="en-GB" sz="1800" dirty="0">
                <a:latin typeface="Arial Nova" panose="020B0504020202020204" pitchFamily="34" charset="0"/>
              </a:rPr>
              <a:t>Invest in staff digital skills.</a:t>
            </a:r>
          </a:p>
          <a:p>
            <a:r>
              <a:rPr lang="en-GB" sz="1800" dirty="0">
                <a:latin typeface="Arial Nova" panose="020B0504020202020204" pitchFamily="34" charset="0"/>
              </a:rPr>
              <a:t>Create carbon-neutral meeting packages.</a:t>
            </a:r>
          </a:p>
          <a:p>
            <a:r>
              <a:rPr lang="en-GB" sz="1800" dirty="0">
                <a:latin typeface="Arial Nova" panose="020B0504020202020204" pitchFamily="34" charset="0"/>
              </a:rPr>
              <a:t>Strengthen wellness and sustainability partnerships.</a:t>
            </a:r>
          </a:p>
          <a:p>
            <a:pPr>
              <a:lnSpc>
                <a:spcPct val="90000"/>
              </a:lnSpc>
              <a:buClr>
                <a:srgbClr val="8AD0D6"/>
              </a:buClr>
            </a:pPr>
            <a:endParaRPr lang="en-US" sz="1700" dirty="0"/>
          </a:p>
        </p:txBody>
      </p:sp>
      <p:pic>
        <p:nvPicPr>
          <p:cNvPr id="7" name="Picture 6">
            <a:extLst>
              <a:ext uri="{FF2B5EF4-FFF2-40B4-BE49-F238E27FC236}">
                <a16:creationId xmlns:a16="http://schemas.microsoft.com/office/drawing/2014/main" id="{9D7FB8D8-FBFC-80F5-8A0B-68207139C70C}"/>
              </a:ext>
            </a:extLst>
          </p:cNvPr>
          <p:cNvPicPr>
            <a:picLocks noChangeAspect="1"/>
          </p:cNvPicPr>
          <p:nvPr/>
        </p:nvPicPr>
        <p:blipFill>
          <a:blip r:embed="rId4"/>
          <a:stretch>
            <a:fillRect/>
          </a:stretch>
        </p:blipFill>
        <p:spPr>
          <a:xfrm>
            <a:off x="6892204" y="1778819"/>
            <a:ext cx="4812342" cy="2995594"/>
          </a:xfrm>
          <a:prstGeom prst="rect">
            <a:avLst/>
          </a:prstGeom>
        </p:spPr>
      </p:pic>
    </p:spTree>
    <p:extLst>
      <p:ext uri="{BB962C8B-B14F-4D97-AF65-F5344CB8AC3E}">
        <p14:creationId xmlns:p14="http://schemas.microsoft.com/office/powerpoint/2010/main" val="263262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89643DF6-2F15-09B9-8166-1A5CAB6654FD}"/>
              </a:ext>
            </a:extLst>
          </p:cNvPr>
          <p:cNvSpPr>
            <a:spLocks noGrp="1"/>
          </p:cNvSpPr>
          <p:nvPr>
            <p:ph type="title"/>
          </p:nvPr>
        </p:nvSpPr>
        <p:spPr>
          <a:xfrm>
            <a:off x="648930" y="629266"/>
            <a:ext cx="6188190" cy="1622321"/>
          </a:xfrm>
        </p:spPr>
        <p:txBody>
          <a:bodyPr>
            <a:normAutofit/>
          </a:bodyPr>
          <a:lstStyle/>
          <a:p>
            <a:r>
              <a:rPr lang="en-US" dirty="0">
                <a:solidFill>
                  <a:srgbClr val="EBEBEB"/>
                </a:solidFill>
              </a:rPr>
              <a:t>References</a:t>
            </a:r>
            <a:br>
              <a:rPr lang="en-US" dirty="0">
                <a:solidFill>
                  <a:srgbClr val="EBEBEB"/>
                </a:solidFill>
              </a:rPr>
            </a:br>
            <a:endParaRPr lang="en-US" dirty="0">
              <a:solidFill>
                <a:srgbClr val="EBEBEB"/>
              </a:solidFill>
            </a:endParaRPr>
          </a:p>
        </p:txBody>
      </p:sp>
      <p:sp>
        <p:nvSpPr>
          <p:cNvPr id="3" name="Content Placeholder 2">
            <a:extLst>
              <a:ext uri="{FF2B5EF4-FFF2-40B4-BE49-F238E27FC236}">
                <a16:creationId xmlns:a16="http://schemas.microsoft.com/office/drawing/2014/main" id="{5D15BF9A-616C-4763-EF4A-0C69DE2B2328}"/>
              </a:ext>
            </a:extLst>
          </p:cNvPr>
          <p:cNvSpPr>
            <a:spLocks noGrp="1"/>
          </p:cNvSpPr>
          <p:nvPr>
            <p:ph idx="1"/>
          </p:nvPr>
        </p:nvSpPr>
        <p:spPr>
          <a:xfrm>
            <a:off x="648930" y="2438400"/>
            <a:ext cx="6188189" cy="3785419"/>
          </a:xfrm>
        </p:spPr>
        <p:txBody>
          <a:bodyPr vert="horz" lIns="91440" tIns="45720" rIns="91440" bIns="45720" rtlCol="0">
            <a:normAutofit/>
          </a:bodyPr>
          <a:lstStyle/>
          <a:p>
            <a:r>
              <a:rPr lang="en-GB" sz="1800" dirty="0">
                <a:latin typeface="Arial Nova" panose="020B0504020202020204" pitchFamily="34" charset="0"/>
              </a:rPr>
              <a:t>Hilton (2021, 2022, 2023); </a:t>
            </a:r>
          </a:p>
          <a:p>
            <a:r>
              <a:rPr lang="en-GB" sz="1800" dirty="0">
                <a:latin typeface="Arial Nova" panose="020B0504020202020204" pitchFamily="34" charset="0"/>
              </a:rPr>
              <a:t>Ivanov &amp; Webster (2019); </a:t>
            </a:r>
          </a:p>
          <a:p>
            <a:r>
              <a:rPr lang="en-GB" sz="1800" dirty="0">
                <a:latin typeface="Arial Nova" panose="020B0504020202020204" pitchFamily="34" charset="0"/>
              </a:rPr>
              <a:t>WTTC (2023); STR (2023); </a:t>
            </a:r>
          </a:p>
          <a:p>
            <a:r>
              <a:rPr lang="en-GB" sz="1800" dirty="0">
                <a:latin typeface="Arial Nova" panose="020B0504020202020204" pitchFamily="34" charset="0"/>
              </a:rPr>
              <a:t>McKinsey (2023); </a:t>
            </a:r>
          </a:p>
          <a:p>
            <a:r>
              <a:rPr lang="en-GB" sz="1800" dirty="0">
                <a:latin typeface="Arial Nova" panose="020B0504020202020204" pitchFamily="34" charset="0"/>
              </a:rPr>
              <a:t>Costa &amp; Costa (2022); </a:t>
            </a:r>
          </a:p>
          <a:p>
            <a:r>
              <a:rPr lang="en-GB" sz="1800" dirty="0" err="1">
                <a:latin typeface="Arial Nova" panose="020B0504020202020204" pitchFamily="34" charset="0"/>
              </a:rPr>
              <a:t>Gössling</a:t>
            </a:r>
            <a:r>
              <a:rPr lang="en-GB" sz="1800" dirty="0">
                <a:latin typeface="Arial Nova" panose="020B0504020202020204" pitchFamily="34" charset="0"/>
              </a:rPr>
              <a:t> et al. (2021).</a:t>
            </a:r>
          </a:p>
          <a:p>
            <a:pPr>
              <a:lnSpc>
                <a:spcPct val="90000"/>
              </a:lnSpc>
              <a:buClr>
                <a:srgbClr val="8AD0D6"/>
              </a:buClr>
            </a:pPr>
            <a:endParaRPr lang="en-US" sz="1100" dirty="0">
              <a:solidFill>
                <a:srgbClr val="FFFFFF"/>
              </a:solidFill>
            </a:endParaRP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a:extLst>
              <a:ext uri="{FF2B5EF4-FFF2-40B4-BE49-F238E27FC236}">
                <a16:creationId xmlns:a16="http://schemas.microsoft.com/office/drawing/2014/main" id="{E8185E2E-6BEB-E8A6-7F8E-DA42F1EADB47}"/>
              </a:ext>
            </a:extLst>
          </p:cNvPr>
          <p:cNvPicPr>
            <a:picLocks noChangeAspect="1"/>
          </p:cNvPicPr>
          <p:nvPr/>
        </p:nvPicPr>
        <p:blipFill>
          <a:blip r:embed="rId4"/>
          <a:stretch>
            <a:fillRect/>
          </a:stretch>
        </p:blipFill>
        <p:spPr>
          <a:xfrm>
            <a:off x="6355592" y="2026176"/>
            <a:ext cx="5273410" cy="2858340"/>
          </a:xfrm>
          <a:prstGeom prst="rect">
            <a:avLst/>
          </a:prstGeom>
        </p:spPr>
      </p:pic>
    </p:spTree>
    <p:extLst>
      <p:ext uri="{BB962C8B-B14F-4D97-AF65-F5344CB8AC3E}">
        <p14:creationId xmlns:p14="http://schemas.microsoft.com/office/powerpoint/2010/main" val="34645487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2131</Words>
  <Application>Microsoft Office PowerPoint</Application>
  <PresentationFormat>Widescreen</PresentationFormat>
  <Paragraphs>88</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Amasis MT Pro Light</vt:lpstr>
      <vt:lpstr>Arial Nova</vt:lpstr>
      <vt:lpstr>Calibri</vt:lpstr>
      <vt:lpstr>Calibri Light</vt:lpstr>
      <vt:lpstr>Century Gothic</vt:lpstr>
      <vt:lpstr>Wingdings 3</vt:lpstr>
      <vt:lpstr>Ion</vt:lpstr>
      <vt:lpstr>Hilton Hotels &amp; Resorts   Post-COVID  Strategy Presentation        </vt:lpstr>
      <vt:lpstr>Contents</vt:lpstr>
      <vt:lpstr>Introduction</vt:lpstr>
      <vt:lpstr>Literature Review</vt:lpstr>
      <vt:lpstr>Methodology</vt:lpstr>
      <vt:lpstr>PESTEL Analysis</vt:lpstr>
      <vt:lpstr>Strategic Impact</vt:lpstr>
      <vt:lpstr>Case Example – Hilton UK</vt:lpstr>
      <vt:lpstr>Challenges &amp; Lessons</vt:lpstr>
      <vt:lpstr>Recommendations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Austin Agnelo Fernandes (2228678)</cp:lastModifiedBy>
  <cp:revision>133</cp:revision>
  <dcterms:created xsi:type="dcterms:W3CDTF">2023-05-15T12:11:29Z</dcterms:created>
  <dcterms:modified xsi:type="dcterms:W3CDTF">2025-11-06T22:56:24Z</dcterms:modified>
</cp:coreProperties>
</file>