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93" r:id="rId3"/>
    <p:sldId id="288" r:id="rId4"/>
    <p:sldId id="292" r:id="rId5"/>
    <p:sldId id="284" r:id="rId6"/>
    <p:sldId id="285" r:id="rId7"/>
    <p:sldId id="286" r:id="rId8"/>
    <p:sldId id="290" r:id="rId9"/>
    <p:sldId id="289" r:id="rId10"/>
    <p:sldId id="291" r:id="rId11"/>
    <p:sldId id="265" r:id="rId12"/>
    <p:sldId id="266" r:id="rId13"/>
    <p:sldId id="295" r:id="rId14"/>
    <p:sldId id="267" r:id="rId15"/>
    <p:sldId id="268" r:id="rId16"/>
    <p:sldId id="269" r:id="rId17"/>
    <p:sldId id="270" r:id="rId18"/>
    <p:sldId id="294" r:id="rId19"/>
    <p:sldId id="271" r:id="rId20"/>
    <p:sldId id="272" r:id="rId21"/>
    <p:sldId id="273" r:id="rId22"/>
    <p:sldId id="296" r:id="rId23"/>
    <p:sldId id="297" r:id="rId24"/>
    <p:sldId id="274" r:id="rId25"/>
    <p:sldId id="275" r:id="rId26"/>
    <p:sldId id="276" r:id="rId27"/>
    <p:sldId id="277" r:id="rId28"/>
    <p:sldId id="278" r:id="rId29"/>
    <p:sldId id="279" r:id="rId30"/>
    <p:sldId id="280" r:id="rId31"/>
    <p:sldId id="281" r:id="rId32"/>
    <p:sldId id="282" r:id="rId33"/>
    <p:sldId id="298" r:id="rId34"/>
    <p:sldId id="299" r:id="rId35"/>
    <p:sldId id="300"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Keady" userId="cb8d6abb90339d97" providerId="LiveId" clId="{5A544FF8-7E85-446B-8B96-9BD11BEABA66}"/>
    <pc:docChg chg="undo custSel addSld delSld modSld">
      <pc:chgData name="Jessica Keady" userId="cb8d6abb90339d97" providerId="LiveId" clId="{5A544FF8-7E85-446B-8B96-9BD11BEABA66}" dt="2018-03-07T14:15:19.478" v="1803" actId="20577"/>
      <pc:docMkLst>
        <pc:docMk/>
      </pc:docMkLst>
      <pc:sldChg chg="modSp">
        <pc:chgData name="Jessica Keady" userId="cb8d6abb90339d97" providerId="LiveId" clId="{5A544FF8-7E85-446B-8B96-9BD11BEABA66}" dt="2018-03-07T13:20:50.798" v="103" actId="20577"/>
        <pc:sldMkLst>
          <pc:docMk/>
          <pc:sldMk cId="369422291" sldId="266"/>
        </pc:sldMkLst>
        <pc:spChg chg="mod">
          <ac:chgData name="Jessica Keady" userId="cb8d6abb90339d97" providerId="LiveId" clId="{5A544FF8-7E85-446B-8B96-9BD11BEABA66}" dt="2018-03-07T13:20:50.798" v="103" actId="20577"/>
          <ac:spMkLst>
            <pc:docMk/>
            <pc:sldMk cId="369422291" sldId="266"/>
            <ac:spMk id="22531" creationId="{7A9AB569-8344-40A1-A1BB-1E65F62C98ED}"/>
          </ac:spMkLst>
        </pc:spChg>
      </pc:sldChg>
      <pc:sldChg chg="modSp">
        <pc:chgData name="Jessica Keady" userId="cb8d6abb90339d97" providerId="LiveId" clId="{5A544FF8-7E85-446B-8B96-9BD11BEABA66}" dt="2018-03-07T13:49:58.934" v="880" actId="1076"/>
        <pc:sldMkLst>
          <pc:docMk/>
          <pc:sldMk cId="2207735941" sldId="267"/>
        </pc:sldMkLst>
        <pc:spChg chg="mod">
          <ac:chgData name="Jessica Keady" userId="cb8d6abb90339d97" providerId="LiveId" clId="{5A544FF8-7E85-446B-8B96-9BD11BEABA66}" dt="2018-03-07T13:49:58.934" v="880" actId="1076"/>
          <ac:spMkLst>
            <pc:docMk/>
            <pc:sldMk cId="2207735941" sldId="267"/>
            <ac:spMk id="24579" creationId="{7116613A-5BDE-42E0-8A24-2481478FD11F}"/>
          </ac:spMkLst>
        </pc:spChg>
        <pc:spChg chg="mod">
          <ac:chgData name="Jessica Keady" userId="cb8d6abb90339d97" providerId="LiveId" clId="{5A544FF8-7E85-446B-8B96-9BD11BEABA66}" dt="2018-03-07T13:25:27.624" v="105" actId="1076"/>
          <ac:spMkLst>
            <pc:docMk/>
            <pc:sldMk cId="2207735941" sldId="267"/>
            <ac:spMk id="24580" creationId="{C9CC4050-8B61-4EF0-B8E4-EB3497140D3A}"/>
          </ac:spMkLst>
        </pc:spChg>
      </pc:sldChg>
      <pc:sldChg chg="modSp">
        <pc:chgData name="Jessica Keady" userId="cb8d6abb90339d97" providerId="LiveId" clId="{5A544FF8-7E85-446B-8B96-9BD11BEABA66}" dt="2018-03-07T13:25:48.567" v="108" actId="1076"/>
        <pc:sldMkLst>
          <pc:docMk/>
          <pc:sldMk cId="248089539" sldId="269"/>
        </pc:sldMkLst>
        <pc:spChg chg="mod">
          <ac:chgData name="Jessica Keady" userId="cb8d6abb90339d97" providerId="LiveId" clId="{5A544FF8-7E85-446B-8B96-9BD11BEABA66}" dt="2018-03-07T13:25:48.567" v="108" actId="1076"/>
          <ac:spMkLst>
            <pc:docMk/>
            <pc:sldMk cId="248089539" sldId="269"/>
            <ac:spMk id="29699" creationId="{F73154D2-1074-4F83-909D-4B54198B8984}"/>
          </ac:spMkLst>
        </pc:spChg>
      </pc:sldChg>
      <pc:sldChg chg="addSp delSp modSp">
        <pc:chgData name="Jessica Keady" userId="cb8d6abb90339d97" providerId="LiveId" clId="{5A544FF8-7E85-446B-8B96-9BD11BEABA66}" dt="2018-03-07T13:30:35.081" v="127" actId="20577"/>
        <pc:sldMkLst>
          <pc:docMk/>
          <pc:sldMk cId="4279444487" sldId="270"/>
        </pc:sldMkLst>
        <pc:spChg chg="add del mod">
          <ac:chgData name="Jessica Keady" userId="cb8d6abb90339d97" providerId="LiveId" clId="{5A544FF8-7E85-446B-8B96-9BD11BEABA66}" dt="2018-03-07T13:26:12.971" v="113" actId="478"/>
          <ac:spMkLst>
            <pc:docMk/>
            <pc:sldMk cId="4279444487" sldId="270"/>
            <ac:spMk id="3" creationId="{D0D40791-548C-42F7-AA39-19C55329204A}"/>
          </ac:spMkLst>
        </pc:spChg>
        <pc:spChg chg="add del mod">
          <ac:chgData name="Jessica Keady" userId="cb8d6abb90339d97" providerId="LiveId" clId="{5A544FF8-7E85-446B-8B96-9BD11BEABA66}" dt="2018-03-07T13:29:57.981" v="118" actId="478"/>
          <ac:spMkLst>
            <pc:docMk/>
            <pc:sldMk cId="4279444487" sldId="270"/>
            <ac:spMk id="5" creationId="{3D3E4315-DBC9-4881-90BA-358CC4E69A0F}"/>
          </ac:spMkLst>
        </pc:spChg>
        <pc:spChg chg="mod">
          <ac:chgData name="Jessica Keady" userId="cb8d6abb90339d97" providerId="LiveId" clId="{5A544FF8-7E85-446B-8B96-9BD11BEABA66}" dt="2018-03-07T13:30:35.081" v="127" actId="20577"/>
          <ac:spMkLst>
            <pc:docMk/>
            <pc:sldMk cId="4279444487" sldId="270"/>
            <ac:spMk id="30723" creationId="{BE9960B1-9A5C-4C8B-ADF3-70E3B9951553}"/>
          </ac:spMkLst>
        </pc:spChg>
        <pc:picChg chg="add del mod">
          <ac:chgData name="Jessica Keady" userId="cb8d6abb90339d97" providerId="LiveId" clId="{5A544FF8-7E85-446B-8B96-9BD11BEABA66}" dt="2018-03-07T13:26:34.520" v="114" actId="478"/>
          <ac:picMkLst>
            <pc:docMk/>
            <pc:sldMk cId="4279444487" sldId="270"/>
            <ac:picMk id="30728" creationId="{A02570B4-9AAD-4915-83DD-49882FDFD0C0}"/>
          </ac:picMkLst>
        </pc:picChg>
      </pc:sldChg>
      <pc:sldChg chg="modSp">
        <pc:chgData name="Jessica Keady" userId="cb8d6abb90339d97" providerId="LiveId" clId="{5A544FF8-7E85-446B-8B96-9BD11BEABA66}" dt="2018-03-07T13:33:21.216" v="140" actId="1076"/>
        <pc:sldMkLst>
          <pc:docMk/>
          <pc:sldMk cId="1345776655" sldId="271"/>
        </pc:sldMkLst>
        <pc:picChg chg="mod">
          <ac:chgData name="Jessica Keady" userId="cb8d6abb90339d97" providerId="LiveId" clId="{5A544FF8-7E85-446B-8B96-9BD11BEABA66}" dt="2018-03-07T13:33:21.216" v="140" actId="1076"/>
          <ac:picMkLst>
            <pc:docMk/>
            <pc:sldMk cId="1345776655" sldId="271"/>
            <ac:picMk id="32777" creationId="{93F2696B-F66A-41E3-B52B-0DD27FD4CEF5}"/>
          </ac:picMkLst>
        </pc:picChg>
      </pc:sldChg>
      <pc:sldChg chg="modSp">
        <pc:chgData name="Jessica Keady" userId="cb8d6abb90339d97" providerId="LiveId" clId="{5A544FF8-7E85-446B-8B96-9BD11BEABA66}" dt="2018-03-07T13:33:56.418" v="142" actId="1076"/>
        <pc:sldMkLst>
          <pc:docMk/>
          <pc:sldMk cId="2467563195" sldId="274"/>
        </pc:sldMkLst>
        <pc:spChg chg="mod">
          <ac:chgData name="Jessica Keady" userId="cb8d6abb90339d97" providerId="LiveId" clId="{5A544FF8-7E85-446B-8B96-9BD11BEABA66}" dt="2018-03-07T13:33:44.829" v="141" actId="1076"/>
          <ac:spMkLst>
            <pc:docMk/>
            <pc:sldMk cId="2467563195" sldId="274"/>
            <ac:spMk id="37891" creationId="{47649675-92B1-4976-A115-40FA41731ADF}"/>
          </ac:spMkLst>
        </pc:spChg>
        <pc:spChg chg="mod">
          <ac:chgData name="Jessica Keady" userId="cb8d6abb90339d97" providerId="LiveId" clId="{5A544FF8-7E85-446B-8B96-9BD11BEABA66}" dt="2018-03-07T13:33:56.418" v="142" actId="1076"/>
          <ac:spMkLst>
            <pc:docMk/>
            <pc:sldMk cId="2467563195" sldId="274"/>
            <ac:spMk id="37892" creationId="{A7CD7500-7B83-476A-B454-65469E1DBF07}"/>
          </ac:spMkLst>
        </pc:spChg>
      </pc:sldChg>
      <pc:sldChg chg="modSp">
        <pc:chgData name="Jessica Keady" userId="cb8d6abb90339d97" providerId="LiveId" clId="{5A544FF8-7E85-446B-8B96-9BD11BEABA66}" dt="2018-03-07T13:36:08.900" v="144" actId="14100"/>
        <pc:sldMkLst>
          <pc:docMk/>
          <pc:sldMk cId="2878922773" sldId="279"/>
        </pc:sldMkLst>
        <pc:spChg chg="mod">
          <ac:chgData name="Jessica Keady" userId="cb8d6abb90339d97" providerId="LiveId" clId="{5A544FF8-7E85-446B-8B96-9BD11BEABA66}" dt="2018-03-07T13:36:08.900" v="144" actId="14100"/>
          <ac:spMkLst>
            <pc:docMk/>
            <pc:sldMk cId="2878922773" sldId="279"/>
            <ac:spMk id="41987" creationId="{C53B50D0-A085-48C4-9A0F-95E156D3F0EC}"/>
          </ac:spMkLst>
        </pc:spChg>
        <pc:picChg chg="mod">
          <ac:chgData name="Jessica Keady" userId="cb8d6abb90339d97" providerId="LiveId" clId="{5A544FF8-7E85-446B-8B96-9BD11BEABA66}" dt="2018-03-07T13:36:06.036" v="143" actId="14100"/>
          <ac:picMkLst>
            <pc:docMk/>
            <pc:sldMk cId="2878922773" sldId="279"/>
            <ac:picMk id="41990" creationId="{428991FD-1F48-45E3-9D3B-B8DC7FC00C80}"/>
          </ac:picMkLst>
        </pc:picChg>
      </pc:sldChg>
      <pc:sldChg chg="modSp">
        <pc:chgData name="Jessica Keady" userId="cb8d6abb90339d97" providerId="LiveId" clId="{5A544FF8-7E85-446B-8B96-9BD11BEABA66}" dt="2018-03-07T14:05:08.030" v="1508" actId="20577"/>
        <pc:sldMkLst>
          <pc:docMk/>
          <pc:sldMk cId="2371930035" sldId="280"/>
        </pc:sldMkLst>
        <pc:spChg chg="mod">
          <ac:chgData name="Jessica Keady" userId="cb8d6abb90339d97" providerId="LiveId" clId="{5A544FF8-7E85-446B-8B96-9BD11BEABA66}" dt="2018-03-07T14:05:08.030" v="1508" actId="20577"/>
          <ac:spMkLst>
            <pc:docMk/>
            <pc:sldMk cId="2371930035" sldId="280"/>
            <ac:spMk id="44035" creationId="{CCDA5288-D5D8-41B8-9516-67C7C7DEF220}"/>
          </ac:spMkLst>
        </pc:spChg>
      </pc:sldChg>
      <pc:sldChg chg="modSp">
        <pc:chgData name="Jessica Keady" userId="cb8d6abb90339d97" providerId="LiveId" clId="{5A544FF8-7E85-446B-8B96-9BD11BEABA66}" dt="2018-03-07T13:36:36.435" v="145" actId="1076"/>
        <pc:sldMkLst>
          <pc:docMk/>
          <pc:sldMk cId="478692683" sldId="281"/>
        </pc:sldMkLst>
        <pc:spChg chg="mod">
          <ac:chgData name="Jessica Keady" userId="cb8d6abb90339d97" providerId="LiveId" clId="{5A544FF8-7E85-446B-8B96-9BD11BEABA66}" dt="2018-03-07T13:36:36.435" v="145" actId="1076"/>
          <ac:spMkLst>
            <pc:docMk/>
            <pc:sldMk cId="478692683" sldId="281"/>
            <ac:spMk id="48131" creationId="{E536FBBC-19C2-4DA1-9655-F764469455E0}"/>
          </ac:spMkLst>
        </pc:spChg>
      </pc:sldChg>
      <pc:sldChg chg="modSp">
        <pc:chgData name="Jessica Keady" userId="cb8d6abb90339d97" providerId="LiveId" clId="{5A544FF8-7E85-446B-8B96-9BD11BEABA66}" dt="2018-03-07T14:06:41.530" v="1518" actId="27636"/>
        <pc:sldMkLst>
          <pc:docMk/>
          <pc:sldMk cId="196121142" sldId="282"/>
        </pc:sldMkLst>
        <pc:spChg chg="mod">
          <ac:chgData name="Jessica Keady" userId="cb8d6abb90339d97" providerId="LiveId" clId="{5A544FF8-7E85-446B-8B96-9BD11BEABA66}" dt="2018-03-07T14:06:41.530" v="1518" actId="27636"/>
          <ac:spMkLst>
            <pc:docMk/>
            <pc:sldMk cId="196121142" sldId="282"/>
            <ac:spMk id="2" creationId="{278027C0-BCC6-45B9-A43A-D76CAFFFF43D}"/>
          </ac:spMkLst>
        </pc:spChg>
        <pc:spChg chg="mod">
          <ac:chgData name="Jessica Keady" userId="cb8d6abb90339d97" providerId="LiveId" clId="{5A544FF8-7E85-446B-8B96-9BD11BEABA66}" dt="2018-03-07T13:54:55.436" v="1422" actId="255"/>
          <ac:spMkLst>
            <pc:docMk/>
            <pc:sldMk cId="196121142" sldId="282"/>
            <ac:spMk id="7" creationId="{D2B87F11-0C0F-4F97-89D3-1E5492AC0CA3}"/>
          </ac:spMkLst>
        </pc:spChg>
      </pc:sldChg>
      <pc:sldChg chg="addSp delSp modSp">
        <pc:chgData name="Jessica Keady" userId="cb8d6abb90339d97" providerId="LiveId" clId="{5A544FF8-7E85-446B-8B96-9BD11BEABA66}" dt="2018-03-05T15:57:02.976" v="71" actId="1076"/>
        <pc:sldMkLst>
          <pc:docMk/>
          <pc:sldMk cId="506138688" sldId="284"/>
        </pc:sldMkLst>
        <pc:spChg chg="add del mod">
          <ac:chgData name="Jessica Keady" userId="cb8d6abb90339d97" providerId="LiveId" clId="{5A544FF8-7E85-446B-8B96-9BD11BEABA66}" dt="2018-03-05T15:54:52.212" v="51" actId="931"/>
          <ac:spMkLst>
            <pc:docMk/>
            <pc:sldMk cId="506138688" sldId="284"/>
            <ac:spMk id="3" creationId="{102144A0-F259-4E6F-B0D9-5AE090215C19}"/>
          </ac:spMkLst>
        </pc:spChg>
        <pc:spChg chg="mod">
          <ac:chgData name="Jessica Keady" userId="cb8d6abb90339d97" providerId="LiveId" clId="{5A544FF8-7E85-446B-8B96-9BD11BEABA66}" dt="2018-03-05T15:56:35.861" v="65" actId="1076"/>
          <ac:spMkLst>
            <pc:docMk/>
            <pc:sldMk cId="506138688" sldId="284"/>
            <ac:spMk id="5" creationId="{00000000-0000-0000-0000-000000000000}"/>
          </ac:spMkLst>
        </pc:spChg>
        <pc:spChg chg="del mod">
          <ac:chgData name="Jessica Keady" userId="cb8d6abb90339d97" providerId="LiveId" clId="{5A544FF8-7E85-446B-8B96-9BD11BEABA66}" dt="2018-03-05T15:56:08.423" v="59" actId="478"/>
          <ac:spMkLst>
            <pc:docMk/>
            <pc:sldMk cId="506138688" sldId="284"/>
            <ac:spMk id="6" creationId="{00000000-0000-0000-0000-000000000000}"/>
          </ac:spMkLst>
        </pc:spChg>
        <pc:picChg chg="del">
          <ac:chgData name="Jessica Keady" userId="cb8d6abb90339d97" providerId="LiveId" clId="{5A544FF8-7E85-446B-8B96-9BD11BEABA66}" dt="2018-03-05T15:53:16.260" v="50" actId="478"/>
          <ac:picMkLst>
            <pc:docMk/>
            <pc:sldMk cId="506138688" sldId="284"/>
            <ac:picMk id="4" creationId="{00000000-0000-0000-0000-000000000000}"/>
          </ac:picMkLst>
        </pc:picChg>
        <pc:picChg chg="add mod">
          <ac:chgData name="Jessica Keady" userId="cb8d6abb90339d97" providerId="LiveId" clId="{5A544FF8-7E85-446B-8B96-9BD11BEABA66}" dt="2018-03-05T15:57:02.976" v="71" actId="1076"/>
          <ac:picMkLst>
            <pc:docMk/>
            <pc:sldMk cId="506138688" sldId="284"/>
            <ac:picMk id="8" creationId="{475E2198-ED37-4CF6-A097-DC2EC09F3ED4}"/>
          </ac:picMkLst>
        </pc:picChg>
      </pc:sldChg>
      <pc:sldChg chg="modSp">
        <pc:chgData name="Jessica Keady" userId="cb8d6abb90339d97" providerId="LiveId" clId="{5A544FF8-7E85-446B-8B96-9BD11BEABA66}" dt="2018-03-05T15:58:36.358" v="77" actId="1076"/>
        <pc:sldMkLst>
          <pc:docMk/>
          <pc:sldMk cId="667352145" sldId="285"/>
        </pc:sldMkLst>
        <pc:spChg chg="mod">
          <ac:chgData name="Jessica Keady" userId="cb8d6abb90339d97" providerId="LiveId" clId="{5A544FF8-7E85-446B-8B96-9BD11BEABA66}" dt="2018-03-05T15:58:13.269" v="73" actId="1076"/>
          <ac:spMkLst>
            <pc:docMk/>
            <pc:sldMk cId="667352145" sldId="285"/>
            <ac:spMk id="5" creationId="{00000000-0000-0000-0000-000000000000}"/>
          </ac:spMkLst>
        </pc:spChg>
        <pc:picChg chg="mod">
          <ac:chgData name="Jessica Keady" userId="cb8d6abb90339d97" providerId="LiveId" clId="{5A544FF8-7E85-446B-8B96-9BD11BEABA66}" dt="2018-03-05T15:58:36.358" v="77" actId="1076"/>
          <ac:picMkLst>
            <pc:docMk/>
            <pc:sldMk cId="667352145" sldId="285"/>
            <ac:picMk id="4" creationId="{00000000-0000-0000-0000-000000000000}"/>
          </ac:picMkLst>
        </pc:picChg>
      </pc:sldChg>
      <pc:sldChg chg="modSp">
        <pc:chgData name="Jessica Keady" userId="cb8d6abb90339d97" providerId="LiveId" clId="{5A544FF8-7E85-446B-8B96-9BD11BEABA66}" dt="2018-03-05T16:03:14.647" v="87" actId="14100"/>
        <pc:sldMkLst>
          <pc:docMk/>
          <pc:sldMk cId="2808023085" sldId="286"/>
        </pc:sldMkLst>
        <pc:spChg chg="mod">
          <ac:chgData name="Jessica Keady" userId="cb8d6abb90339d97" providerId="LiveId" clId="{5A544FF8-7E85-446B-8B96-9BD11BEABA66}" dt="2018-03-05T15:59:14.187" v="81" actId="1076"/>
          <ac:spMkLst>
            <pc:docMk/>
            <pc:sldMk cId="2808023085" sldId="286"/>
            <ac:spMk id="5" creationId="{00000000-0000-0000-0000-000000000000}"/>
          </ac:spMkLst>
        </pc:spChg>
        <pc:picChg chg="mod">
          <ac:chgData name="Jessica Keady" userId="cb8d6abb90339d97" providerId="LiveId" clId="{5A544FF8-7E85-446B-8B96-9BD11BEABA66}" dt="2018-03-05T16:03:14.647" v="87" actId="14100"/>
          <ac:picMkLst>
            <pc:docMk/>
            <pc:sldMk cId="2808023085" sldId="286"/>
            <ac:picMk id="7" creationId="{00000000-0000-0000-0000-000000000000}"/>
          </ac:picMkLst>
        </pc:picChg>
      </pc:sldChg>
      <pc:sldChg chg="modSp add del">
        <pc:chgData name="Jessica Keady" userId="cb8d6abb90339d97" providerId="LiveId" clId="{5A544FF8-7E85-446B-8B96-9BD11BEABA66}" dt="2018-03-07T13:37:43.978" v="146" actId="2696"/>
        <pc:sldMkLst>
          <pc:docMk/>
          <pc:sldMk cId="3341781256" sldId="287"/>
        </pc:sldMkLst>
        <pc:spChg chg="mod">
          <ac:chgData name="Jessica Keady" userId="cb8d6abb90339d97" providerId="LiveId" clId="{5A544FF8-7E85-446B-8B96-9BD11BEABA66}" dt="2018-03-05T15:39:51.503" v="24" actId="20577"/>
          <ac:spMkLst>
            <pc:docMk/>
            <pc:sldMk cId="3341781256" sldId="287"/>
            <ac:spMk id="2" creationId="{36F735E1-E75D-4483-846F-299FEDD25D16}"/>
          </ac:spMkLst>
        </pc:spChg>
      </pc:sldChg>
      <pc:sldChg chg="add">
        <pc:chgData name="Jessica Keady" userId="cb8d6abb90339d97" providerId="LiveId" clId="{5A544FF8-7E85-446B-8B96-9BD11BEABA66}" dt="2018-03-05T15:49:00.834" v="27"/>
        <pc:sldMkLst>
          <pc:docMk/>
          <pc:sldMk cId="2781263043" sldId="288"/>
        </pc:sldMkLst>
      </pc:sldChg>
      <pc:sldChg chg="modSp add">
        <pc:chgData name="Jessica Keady" userId="cb8d6abb90339d97" providerId="LiveId" clId="{5A544FF8-7E85-446B-8B96-9BD11BEABA66}" dt="2018-03-07T13:10:39.914" v="97" actId="1076"/>
        <pc:sldMkLst>
          <pc:docMk/>
          <pc:sldMk cId="2832693927" sldId="289"/>
        </pc:sldMkLst>
        <pc:spChg chg="mod">
          <ac:chgData name="Jessica Keady" userId="cb8d6abb90339d97" providerId="LiveId" clId="{5A544FF8-7E85-446B-8B96-9BD11BEABA66}" dt="2018-03-07T13:10:33.635" v="95" actId="1076"/>
          <ac:spMkLst>
            <pc:docMk/>
            <pc:sldMk cId="2832693927" sldId="289"/>
            <ac:spMk id="19460" creationId="{B32A96B1-C4FE-4292-9CD6-EDDA3217C62A}"/>
          </ac:spMkLst>
        </pc:spChg>
        <pc:picChg chg="mod">
          <ac:chgData name="Jessica Keady" userId="cb8d6abb90339d97" providerId="LiveId" clId="{5A544FF8-7E85-446B-8B96-9BD11BEABA66}" dt="2018-03-07T13:10:39.914" v="97" actId="1076"/>
          <ac:picMkLst>
            <pc:docMk/>
            <pc:sldMk cId="2832693927" sldId="289"/>
            <ac:picMk id="19462" creationId="{D883E58D-BB74-4A9B-AE6E-12A9EB26800D}"/>
          </ac:picMkLst>
        </pc:picChg>
      </pc:sldChg>
      <pc:sldChg chg="add">
        <pc:chgData name="Jessica Keady" userId="cb8d6abb90339d97" providerId="LiveId" clId="{5A544FF8-7E85-446B-8B96-9BD11BEABA66}" dt="2018-03-05T15:52:17.413" v="47"/>
        <pc:sldMkLst>
          <pc:docMk/>
          <pc:sldMk cId="1916467937" sldId="290"/>
        </pc:sldMkLst>
      </pc:sldChg>
      <pc:sldChg chg="add">
        <pc:chgData name="Jessica Keady" userId="cb8d6abb90339d97" providerId="LiveId" clId="{5A544FF8-7E85-446B-8B96-9BD11BEABA66}" dt="2018-03-05T15:52:57.688" v="49"/>
        <pc:sldMkLst>
          <pc:docMk/>
          <pc:sldMk cId="154646020" sldId="291"/>
        </pc:sldMkLst>
      </pc:sldChg>
      <pc:sldChg chg="delSp modSp add">
        <pc:chgData name="Jessica Keady" userId="cb8d6abb90339d97" providerId="LiveId" clId="{5A544FF8-7E85-446B-8B96-9BD11BEABA66}" dt="2018-03-05T15:55:22.876" v="58" actId="478"/>
        <pc:sldMkLst>
          <pc:docMk/>
          <pc:sldMk cId="3255989053" sldId="292"/>
        </pc:sldMkLst>
        <pc:spChg chg="mod">
          <ac:chgData name="Jessica Keady" userId="cb8d6abb90339d97" providerId="LiveId" clId="{5A544FF8-7E85-446B-8B96-9BD11BEABA66}" dt="2018-03-05T15:55:19.097" v="57" actId="1076"/>
          <ac:spMkLst>
            <pc:docMk/>
            <pc:sldMk cId="3255989053" sldId="292"/>
            <ac:spMk id="2" creationId="{3930DFD6-ED06-4EDF-858D-7094B60BD7B5}"/>
          </ac:spMkLst>
        </pc:spChg>
        <pc:spChg chg="del">
          <ac:chgData name="Jessica Keady" userId="cb8d6abb90339d97" providerId="LiveId" clId="{5A544FF8-7E85-446B-8B96-9BD11BEABA66}" dt="2018-03-05T15:55:22.876" v="58" actId="478"/>
          <ac:spMkLst>
            <pc:docMk/>
            <pc:sldMk cId="3255989053" sldId="292"/>
            <ac:spMk id="3" creationId="{5188C192-4537-4D6C-989F-1D2EEB44AC18}"/>
          </ac:spMkLst>
        </pc:spChg>
      </pc:sldChg>
      <pc:sldChg chg="add del">
        <pc:chgData name="Jessica Keady" userId="cb8d6abb90339d97" providerId="LiveId" clId="{5A544FF8-7E85-446B-8B96-9BD11BEABA66}" dt="2018-03-06T16:31:37.270" v="89" actId="2696"/>
        <pc:sldMkLst>
          <pc:docMk/>
          <pc:sldMk cId="556586619" sldId="293"/>
        </pc:sldMkLst>
      </pc:sldChg>
      <pc:sldChg chg="add">
        <pc:chgData name="Jessica Keady" userId="cb8d6abb90339d97" providerId="LiveId" clId="{5A544FF8-7E85-446B-8B96-9BD11BEABA66}" dt="2018-03-06T16:31:51.077" v="90"/>
        <pc:sldMkLst>
          <pc:docMk/>
          <pc:sldMk cId="3536827619" sldId="293"/>
        </pc:sldMkLst>
      </pc:sldChg>
      <pc:sldChg chg="addSp delSp modSp add">
        <pc:chgData name="Jessica Keady" userId="cb8d6abb90339d97" providerId="LiveId" clId="{5A544FF8-7E85-446B-8B96-9BD11BEABA66}" dt="2018-03-07T13:32:56.444" v="134" actId="478"/>
        <pc:sldMkLst>
          <pc:docMk/>
          <pc:sldMk cId="2073113421" sldId="294"/>
        </pc:sldMkLst>
        <pc:spChg chg="mod">
          <ac:chgData name="Jessica Keady" userId="cb8d6abb90339d97" providerId="LiveId" clId="{5A544FF8-7E85-446B-8B96-9BD11BEABA66}" dt="2018-03-07T13:30:45.924" v="130" actId="122"/>
          <ac:spMkLst>
            <pc:docMk/>
            <pc:sldMk cId="2073113421" sldId="294"/>
            <ac:spMk id="2" creationId="{817639C2-09AB-4696-9193-B0BB60AB2348}"/>
          </ac:spMkLst>
        </pc:spChg>
        <pc:spChg chg="del">
          <ac:chgData name="Jessica Keady" userId="cb8d6abb90339d97" providerId="LiveId" clId="{5A544FF8-7E85-446B-8B96-9BD11BEABA66}" dt="2018-03-07T13:32:56.444" v="134" actId="478"/>
          <ac:spMkLst>
            <pc:docMk/>
            <pc:sldMk cId="2073113421" sldId="294"/>
            <ac:spMk id="3" creationId="{396AA757-93E5-4928-820C-F9F2AFF132B8}"/>
          </ac:spMkLst>
        </pc:spChg>
        <pc:spChg chg="del">
          <ac:chgData name="Jessica Keady" userId="cb8d6abb90339d97" providerId="LiveId" clId="{5A544FF8-7E85-446B-8B96-9BD11BEABA66}" dt="2018-03-07T13:32:44.526" v="131" actId="931"/>
          <ac:spMkLst>
            <pc:docMk/>
            <pc:sldMk cId="2073113421" sldId="294"/>
            <ac:spMk id="4" creationId="{A94D1B74-1B5C-4C16-AA6C-E53CB112ACC3}"/>
          </ac:spMkLst>
        </pc:spChg>
        <pc:picChg chg="add mod">
          <ac:chgData name="Jessica Keady" userId="cb8d6abb90339d97" providerId="LiveId" clId="{5A544FF8-7E85-446B-8B96-9BD11BEABA66}" dt="2018-03-07T13:26:45.654" v="117" actId="14100"/>
          <ac:picMkLst>
            <pc:docMk/>
            <pc:sldMk cId="2073113421" sldId="294"/>
            <ac:picMk id="5" creationId="{751B6CA3-E1F4-4EDF-94D4-5FA15EE8F1FA}"/>
          </ac:picMkLst>
        </pc:picChg>
        <pc:picChg chg="add mod">
          <ac:chgData name="Jessica Keady" userId="cb8d6abb90339d97" providerId="LiveId" clId="{5A544FF8-7E85-446B-8B96-9BD11BEABA66}" dt="2018-03-07T13:32:52.970" v="133" actId="1076"/>
          <ac:picMkLst>
            <pc:docMk/>
            <pc:sldMk cId="2073113421" sldId="294"/>
            <ac:picMk id="7" creationId="{0CA2C93F-DEF8-498B-9AB6-B89F17558BDF}"/>
          </ac:picMkLst>
        </pc:picChg>
      </pc:sldChg>
      <pc:sldChg chg="modSp add">
        <pc:chgData name="Jessica Keady" userId="cb8d6abb90339d97" providerId="LiveId" clId="{5A544FF8-7E85-446B-8B96-9BD11BEABA66}" dt="2018-03-07T13:52:08.012" v="1017" actId="1076"/>
        <pc:sldMkLst>
          <pc:docMk/>
          <pc:sldMk cId="265382977" sldId="295"/>
        </pc:sldMkLst>
        <pc:spChg chg="mod">
          <ac:chgData name="Jessica Keady" userId="cb8d6abb90339d97" providerId="LiveId" clId="{5A544FF8-7E85-446B-8B96-9BD11BEABA66}" dt="2018-03-07T13:52:08.012" v="1017" actId="1076"/>
          <ac:spMkLst>
            <pc:docMk/>
            <pc:sldMk cId="265382977" sldId="295"/>
            <ac:spMk id="2" creationId="{6390A6AE-623B-4F33-B2E3-A94797E47A76}"/>
          </ac:spMkLst>
        </pc:spChg>
        <pc:spChg chg="mod">
          <ac:chgData name="Jessica Keady" userId="cb8d6abb90339d97" providerId="LiveId" clId="{5A544FF8-7E85-446B-8B96-9BD11BEABA66}" dt="2018-03-07T13:51:52.771" v="1000" actId="1076"/>
          <ac:spMkLst>
            <pc:docMk/>
            <pc:sldMk cId="265382977" sldId="295"/>
            <ac:spMk id="3" creationId="{E4677412-284C-4D6E-A3A5-F67C3DC1DD16}"/>
          </ac:spMkLst>
        </pc:spChg>
      </pc:sldChg>
      <pc:sldChg chg="delSp modSp add">
        <pc:chgData name="Jessica Keady" userId="cb8d6abb90339d97" providerId="LiveId" clId="{5A544FF8-7E85-446B-8B96-9BD11BEABA66}" dt="2018-03-07T13:55:45.025" v="1452" actId="478"/>
        <pc:sldMkLst>
          <pc:docMk/>
          <pc:sldMk cId="1348586180" sldId="296"/>
        </pc:sldMkLst>
        <pc:spChg chg="mod">
          <ac:chgData name="Jessica Keady" userId="cb8d6abb90339d97" providerId="LiveId" clId="{5A544FF8-7E85-446B-8B96-9BD11BEABA66}" dt="2018-03-07T13:55:39.805" v="1449" actId="1076"/>
          <ac:spMkLst>
            <pc:docMk/>
            <pc:sldMk cId="1348586180" sldId="296"/>
            <ac:spMk id="2" creationId="{A45CF2A2-BBED-460F-89A2-C117CFB1720E}"/>
          </ac:spMkLst>
        </pc:spChg>
        <pc:spChg chg="del mod">
          <ac:chgData name="Jessica Keady" userId="cb8d6abb90339d97" providerId="LiveId" clId="{5A544FF8-7E85-446B-8B96-9BD11BEABA66}" dt="2018-03-07T13:55:45.025" v="1452" actId="478"/>
          <ac:spMkLst>
            <pc:docMk/>
            <pc:sldMk cId="1348586180" sldId="296"/>
            <ac:spMk id="3" creationId="{9A2B450C-260A-4009-A6F6-0B6A7151F9D3}"/>
          </ac:spMkLst>
        </pc:spChg>
        <pc:spChg chg="del">
          <ac:chgData name="Jessica Keady" userId="cb8d6abb90339d97" providerId="LiveId" clId="{5A544FF8-7E85-446B-8B96-9BD11BEABA66}" dt="2018-03-07T13:55:41.039" v="1450" actId="478"/>
          <ac:spMkLst>
            <pc:docMk/>
            <pc:sldMk cId="1348586180" sldId="296"/>
            <ac:spMk id="4" creationId="{4212CB8B-29EA-4E24-A5B5-376C382E4214}"/>
          </ac:spMkLst>
        </pc:spChg>
      </pc:sldChg>
      <pc:sldChg chg="delSp modSp add">
        <pc:chgData name="Jessica Keady" userId="cb8d6abb90339d97" providerId="LiveId" clId="{5A544FF8-7E85-446B-8B96-9BD11BEABA66}" dt="2018-03-07T14:03:29.658" v="1482" actId="1076"/>
        <pc:sldMkLst>
          <pc:docMk/>
          <pc:sldMk cId="3730131178" sldId="297"/>
        </pc:sldMkLst>
        <pc:spChg chg="mod">
          <ac:chgData name="Jessica Keady" userId="cb8d6abb90339d97" providerId="LiveId" clId="{5A544FF8-7E85-446B-8B96-9BD11BEABA66}" dt="2018-03-07T14:03:29.658" v="1482" actId="1076"/>
          <ac:spMkLst>
            <pc:docMk/>
            <pc:sldMk cId="3730131178" sldId="297"/>
            <ac:spMk id="2" creationId="{9744989C-F79C-46FF-9106-E892206ECAAA}"/>
          </ac:spMkLst>
        </pc:spChg>
        <pc:spChg chg="del">
          <ac:chgData name="Jessica Keady" userId="cb8d6abb90339d97" providerId="LiveId" clId="{5A544FF8-7E85-446B-8B96-9BD11BEABA66}" dt="2018-03-07T14:03:21.646" v="1479" actId="478"/>
          <ac:spMkLst>
            <pc:docMk/>
            <pc:sldMk cId="3730131178" sldId="297"/>
            <ac:spMk id="3" creationId="{9983F548-4634-4886-9601-2328816CF92B}"/>
          </ac:spMkLst>
        </pc:spChg>
        <pc:spChg chg="del mod">
          <ac:chgData name="Jessica Keady" userId="cb8d6abb90339d97" providerId="LiveId" clId="{5A544FF8-7E85-446B-8B96-9BD11BEABA66}" dt="2018-03-07T14:03:24.611" v="1481" actId="478"/>
          <ac:spMkLst>
            <pc:docMk/>
            <pc:sldMk cId="3730131178" sldId="297"/>
            <ac:spMk id="4" creationId="{7A59ECD6-259F-4213-B3E2-728322416550}"/>
          </ac:spMkLst>
        </pc:spChg>
      </pc:sldChg>
      <pc:sldChg chg="modSp add">
        <pc:chgData name="Jessica Keady" userId="cb8d6abb90339d97" providerId="LiveId" clId="{5A544FF8-7E85-446B-8B96-9BD11BEABA66}" dt="2018-03-07T14:14:03.919" v="1722" actId="20577"/>
        <pc:sldMkLst>
          <pc:docMk/>
          <pc:sldMk cId="4059112432" sldId="298"/>
        </pc:sldMkLst>
        <pc:spChg chg="mod">
          <ac:chgData name="Jessica Keady" userId="cb8d6abb90339d97" providerId="LiveId" clId="{5A544FF8-7E85-446B-8B96-9BD11BEABA66}" dt="2018-03-07T14:08:09.919" v="1593" actId="20577"/>
          <ac:spMkLst>
            <pc:docMk/>
            <pc:sldMk cId="4059112432" sldId="298"/>
            <ac:spMk id="2" creationId="{B7277C0C-A73D-4D87-8273-14F91923BF1F}"/>
          </ac:spMkLst>
        </pc:spChg>
        <pc:spChg chg="mod">
          <ac:chgData name="Jessica Keady" userId="cb8d6abb90339d97" providerId="LiveId" clId="{5A544FF8-7E85-446B-8B96-9BD11BEABA66}" dt="2018-03-07T14:14:03.919" v="1722" actId="20577"/>
          <ac:spMkLst>
            <pc:docMk/>
            <pc:sldMk cId="4059112432" sldId="298"/>
            <ac:spMk id="3" creationId="{893EC95F-A1FB-46F5-ADFC-D5472724A2FA}"/>
          </ac:spMkLst>
        </pc:spChg>
      </pc:sldChg>
      <pc:sldChg chg="modSp">
        <pc:chgData name="Jessica Keady" userId="cb8d6abb90339d97" providerId="LiveId" clId="{5A544FF8-7E85-446B-8B96-9BD11BEABA66}" dt="2018-03-07T14:13:06.374" v="1696" actId="1076"/>
        <pc:sldMkLst>
          <pc:docMk/>
          <pc:sldMk cId="1591372746" sldId="299"/>
        </pc:sldMkLst>
        <pc:spChg chg="mod">
          <ac:chgData name="Jessica Keady" userId="cb8d6abb90339d97" providerId="LiveId" clId="{5A544FF8-7E85-446B-8B96-9BD11BEABA66}" dt="2018-03-07T14:13:06.374" v="1696" actId="1076"/>
          <ac:spMkLst>
            <pc:docMk/>
            <pc:sldMk cId="1591372746" sldId="299"/>
            <ac:spMk id="2" creationId="{00000000-0000-0000-0000-000000000000}"/>
          </ac:spMkLst>
        </pc:spChg>
      </pc:sldChg>
      <pc:sldChg chg="modSp add">
        <pc:chgData name="Jessica Keady" userId="cb8d6abb90339d97" providerId="LiveId" clId="{5A544FF8-7E85-446B-8B96-9BD11BEABA66}" dt="2018-03-07T14:15:19.478" v="1803" actId="20577"/>
        <pc:sldMkLst>
          <pc:docMk/>
          <pc:sldMk cId="3156687438" sldId="300"/>
        </pc:sldMkLst>
        <pc:spChg chg="mod">
          <ac:chgData name="Jessica Keady" userId="cb8d6abb90339d97" providerId="LiveId" clId="{5A544FF8-7E85-446B-8B96-9BD11BEABA66}" dt="2018-03-07T14:15:19.478" v="1803" actId="20577"/>
          <ac:spMkLst>
            <pc:docMk/>
            <pc:sldMk cId="3156687438" sldId="300"/>
            <ac:spMk id="2" creationId="{E0283C39-62E5-44B5-A42C-E920669564D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C18703-CF65-4226-8E6D-5CC1A1745CAB}" type="datetimeFigureOut">
              <a:rPr lang="en-GB" smtClean="0"/>
              <a:t>05/03/2018</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B5412336-D12D-4DE2-9201-EF616B7879A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5302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C18703-CF65-4226-8E6D-5CC1A1745CAB}"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412336-D12D-4DE2-9201-EF616B7879A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26119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C18703-CF65-4226-8E6D-5CC1A1745CAB}"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412336-D12D-4DE2-9201-EF616B7879A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8157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C18703-CF65-4226-8E6D-5CC1A1745CAB}"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412336-D12D-4DE2-9201-EF616B7879A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76502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C18703-CF65-4226-8E6D-5CC1A1745CAB}" type="datetimeFigureOut">
              <a:rPr lang="en-GB" smtClean="0"/>
              <a:t>05/03/2018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412336-D12D-4DE2-9201-EF616B7879A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2420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C18703-CF65-4226-8E6D-5CC1A1745CAB}" type="datetimeFigureOut">
              <a:rPr lang="en-GB" smtClean="0"/>
              <a:t>05/03/2018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412336-D12D-4DE2-9201-EF616B7879A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6487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C18703-CF65-4226-8E6D-5CC1A1745CAB}" type="datetimeFigureOut">
              <a:rPr lang="en-GB" smtClean="0"/>
              <a:t>05/03/2018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412336-D12D-4DE2-9201-EF616B7879AA}" type="slidenum">
              <a:rPr lang="en-GB" smtClean="0"/>
              <a:t>‹#›</a:t>
            </a:fld>
            <a:endParaRPr lang="en-GB"/>
          </a:p>
        </p:txBody>
      </p:sp>
    </p:spTree>
    <p:extLst>
      <p:ext uri="{BB962C8B-B14F-4D97-AF65-F5344CB8AC3E}">
        <p14:creationId xmlns:p14="http://schemas.microsoft.com/office/powerpoint/2010/main" val="1050842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C18703-CF65-4226-8E6D-5CC1A1745CAB}"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412336-D12D-4DE2-9201-EF616B7879A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977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60C18703-CF65-4226-8E6D-5CC1A1745CAB}" type="datetimeFigureOut">
              <a:rPr lang="en-GB" smtClean="0"/>
              <a:t>05/03/2018</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B5412336-D12D-4DE2-9201-EF616B7879A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67799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C18703-CF65-4226-8E6D-5CC1A1745CAB}"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412336-D12D-4DE2-9201-EF616B7879A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1468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C18703-CF65-4226-8E6D-5CC1A1745CAB}"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412336-D12D-4DE2-9201-EF616B7879A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725158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D52C127B-A6E8-4020-B204-230D43741F78}"/>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57956B1E-6F32-4153-B7B0-EB706F4419B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B070FA86-3525-436B-AFF8-8901BA4465A4}"/>
              </a:ext>
            </a:extLst>
          </p:cNvPr>
          <p:cNvSpPr>
            <a:spLocks noGrp="1" noChangeArrowheads="1"/>
          </p:cNvSpPr>
          <p:nvPr>
            <p:ph type="sldNum" sz="quarter" idx="12"/>
          </p:nvPr>
        </p:nvSpPr>
        <p:spPr>
          <a:ln/>
        </p:spPr>
        <p:txBody>
          <a:bodyPr/>
          <a:lstStyle>
            <a:lvl1pPr>
              <a:defRPr/>
            </a:lvl1pPr>
          </a:lstStyle>
          <a:p>
            <a:fld id="{B80DF720-DAA1-4D08-A70C-8767A4E00461}" type="slidenum">
              <a:rPr lang="en-US" altLang="en-US"/>
              <a:pPr/>
              <a:t>‹#›</a:t>
            </a:fld>
            <a:endParaRPr lang="en-US" altLang="en-US"/>
          </a:p>
        </p:txBody>
      </p:sp>
    </p:spTree>
    <p:extLst>
      <p:ext uri="{BB962C8B-B14F-4D97-AF65-F5344CB8AC3E}">
        <p14:creationId xmlns:p14="http://schemas.microsoft.com/office/powerpoint/2010/main" val="1541912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3C07B215-E658-4585-8395-93B4D62572C4}"/>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6A87AE44-0A1F-4840-8D56-817D583FFB2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3129E935-E33A-4424-9402-736D32C237EC}"/>
              </a:ext>
            </a:extLst>
          </p:cNvPr>
          <p:cNvSpPr>
            <a:spLocks noGrp="1" noChangeArrowheads="1"/>
          </p:cNvSpPr>
          <p:nvPr>
            <p:ph type="sldNum" sz="quarter" idx="12"/>
          </p:nvPr>
        </p:nvSpPr>
        <p:spPr>
          <a:ln/>
        </p:spPr>
        <p:txBody>
          <a:bodyPr/>
          <a:lstStyle>
            <a:lvl1pPr>
              <a:defRPr/>
            </a:lvl1pPr>
          </a:lstStyle>
          <a:p>
            <a:fld id="{92284DFC-AB7F-42B0-A667-76A78A26F019}" type="slidenum">
              <a:rPr lang="en-US" altLang="en-US"/>
              <a:pPr/>
              <a:t>‹#›</a:t>
            </a:fld>
            <a:endParaRPr lang="en-US" altLang="en-US"/>
          </a:p>
        </p:txBody>
      </p:sp>
    </p:spTree>
    <p:extLst>
      <p:ext uri="{BB962C8B-B14F-4D97-AF65-F5344CB8AC3E}">
        <p14:creationId xmlns:p14="http://schemas.microsoft.com/office/powerpoint/2010/main" val="2013996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0C18703-CF65-4226-8E6D-5CC1A1745CAB}" type="datetimeFigureOut">
              <a:rPr lang="en-GB" smtClean="0"/>
              <a:t>05/03/2018</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5412336-D12D-4DE2-9201-EF616B7879A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112461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hiloh-project.group.shef.ac.uk/?p=1419" TargetMode="External"/><Relationship Id="rId2" Type="http://schemas.openxmlformats.org/officeDocument/2006/relationships/hyperlink" Target="http://shiloh-project.group.shef.ac.uk/"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1E4FB-A20F-4E08-BCE4-9E912981DE64}"/>
              </a:ext>
            </a:extLst>
          </p:cNvPr>
          <p:cNvSpPr>
            <a:spLocks noGrp="1"/>
          </p:cNvSpPr>
          <p:nvPr>
            <p:ph type="ctrTitle"/>
          </p:nvPr>
        </p:nvSpPr>
        <p:spPr>
          <a:xfrm>
            <a:off x="1045129" y="1107017"/>
            <a:ext cx="11382374" cy="2219779"/>
          </a:xfrm>
        </p:spPr>
        <p:txBody>
          <a:bodyPr>
            <a:normAutofit fontScale="90000"/>
          </a:bodyPr>
          <a:lstStyle/>
          <a:p>
            <a:r>
              <a:rPr lang="en-US" dirty="0"/>
              <a:t>Literary Representations of Women in the Hebrew Bible</a:t>
            </a:r>
            <a:endParaRPr lang="en-GB" dirty="0"/>
          </a:p>
        </p:txBody>
      </p:sp>
      <p:sp>
        <p:nvSpPr>
          <p:cNvPr id="3" name="Subtitle 2">
            <a:extLst>
              <a:ext uri="{FF2B5EF4-FFF2-40B4-BE49-F238E27FC236}">
                <a16:creationId xmlns:a16="http://schemas.microsoft.com/office/drawing/2014/main" id="{7FD5E56A-68F4-4821-986A-6224F9387DE5}"/>
              </a:ext>
            </a:extLst>
          </p:cNvPr>
          <p:cNvSpPr>
            <a:spLocks noGrp="1"/>
          </p:cNvSpPr>
          <p:nvPr>
            <p:ph type="subTitle" idx="1"/>
          </p:nvPr>
        </p:nvSpPr>
        <p:spPr>
          <a:xfrm>
            <a:off x="2417780" y="3807429"/>
            <a:ext cx="8637072" cy="977621"/>
          </a:xfrm>
        </p:spPr>
        <p:txBody>
          <a:bodyPr/>
          <a:lstStyle/>
          <a:p>
            <a:r>
              <a:rPr lang="en-GB" dirty="0"/>
              <a:t>Week 5 </a:t>
            </a:r>
          </a:p>
          <a:p>
            <a:r>
              <a:rPr lang="en-GB" dirty="0"/>
              <a:t>Dr </a:t>
            </a:r>
            <a:r>
              <a:rPr lang="en-GB" dirty="0" err="1"/>
              <a:t>jessica</a:t>
            </a:r>
            <a:r>
              <a:rPr lang="en-GB" dirty="0"/>
              <a:t> Keady j.kead@uwtsd.ac.uk</a:t>
            </a:r>
          </a:p>
        </p:txBody>
      </p:sp>
    </p:spTree>
    <p:extLst>
      <p:ext uri="{BB962C8B-B14F-4D97-AF65-F5344CB8AC3E}">
        <p14:creationId xmlns:p14="http://schemas.microsoft.com/office/powerpoint/2010/main" val="2438326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471D2038-DEB3-41E6-8152-DEFC19029824}"/>
              </a:ext>
            </a:extLst>
          </p:cNvPr>
          <p:cNvSpPr>
            <a:spLocks noGrp="1" noChangeArrowheads="1"/>
          </p:cNvSpPr>
          <p:nvPr>
            <p:ph type="title"/>
          </p:nvPr>
        </p:nvSpPr>
        <p:spPr/>
        <p:txBody>
          <a:bodyPr/>
          <a:lstStyle/>
          <a:p>
            <a:pPr eaLnBrk="1" hangingPunct="1"/>
            <a:r>
              <a:rPr lang="ja-JP" altLang="en-US" dirty="0"/>
              <a:t>‘</a:t>
            </a:r>
            <a:r>
              <a:rPr lang="en-US" altLang="ja-JP" dirty="0"/>
              <a:t>The Disposable Wife</a:t>
            </a:r>
            <a:r>
              <a:rPr lang="ja-JP" altLang="en-US" dirty="0"/>
              <a:t>’</a:t>
            </a:r>
            <a:endParaRPr lang="en-US" altLang="en-US" dirty="0"/>
          </a:p>
        </p:txBody>
      </p:sp>
      <p:sp>
        <p:nvSpPr>
          <p:cNvPr id="5123" name="Rectangle 3">
            <a:extLst>
              <a:ext uri="{FF2B5EF4-FFF2-40B4-BE49-F238E27FC236}">
                <a16:creationId xmlns:a16="http://schemas.microsoft.com/office/drawing/2014/main" id="{296BD6FB-A696-4AB5-A421-FE211DFD3CAC}"/>
              </a:ext>
            </a:extLst>
          </p:cNvPr>
          <p:cNvSpPr>
            <a:spLocks noGrp="1" noChangeArrowheads="1"/>
          </p:cNvSpPr>
          <p:nvPr>
            <p:ph type="body" idx="1"/>
          </p:nvPr>
        </p:nvSpPr>
        <p:spPr/>
        <p:txBody>
          <a:bodyPr/>
          <a:lstStyle/>
          <a:p>
            <a:pPr eaLnBrk="1" hangingPunct="1">
              <a:buFont typeface="Wingdings" panose="05000000000000000000" pitchFamily="2" charset="2"/>
              <a:buNone/>
            </a:pPr>
            <a:endParaRPr lang="en-US" altLang="en-US" dirty="0"/>
          </a:p>
          <a:p>
            <a:pPr eaLnBrk="1" hangingPunct="1"/>
            <a:r>
              <a:rPr lang="en-US" altLang="en-US" dirty="0"/>
              <a:t>In some biblical texts women are mistreated ‘under the surface’.</a:t>
            </a:r>
          </a:p>
          <a:p>
            <a:pPr eaLnBrk="1" hangingPunct="1"/>
            <a:r>
              <a:rPr lang="en-US" altLang="en-US" dirty="0"/>
              <a:t>Abraham and Isaac are prepared to offer their beautiful wives, Sarah and Rebekah, to foreign men in order to save their own skin (cf. Gen. 12:10-20; 20:1-18; 26:7-11).</a:t>
            </a:r>
          </a:p>
        </p:txBody>
      </p:sp>
    </p:spTree>
    <p:extLst>
      <p:ext uri="{BB962C8B-B14F-4D97-AF65-F5344CB8AC3E}">
        <p14:creationId xmlns:p14="http://schemas.microsoft.com/office/powerpoint/2010/main" val="3536827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268107"/>
            <a:ext cx="8229600" cy="1143000"/>
          </a:xfrm>
        </p:spPr>
        <p:txBody>
          <a:bodyPr/>
          <a:lstStyle/>
          <a:p>
            <a:r>
              <a:rPr lang="en-GB" dirty="0"/>
              <a:t>Biblical Narrative of Bathsheba</a:t>
            </a:r>
          </a:p>
        </p:txBody>
      </p:sp>
      <p:sp>
        <p:nvSpPr>
          <p:cNvPr id="3" name="Content Placeholder 2"/>
          <p:cNvSpPr>
            <a:spLocks noGrp="1"/>
          </p:cNvSpPr>
          <p:nvPr>
            <p:ph idx="1"/>
          </p:nvPr>
        </p:nvSpPr>
        <p:spPr>
          <a:xfrm>
            <a:off x="1524000" y="1411107"/>
            <a:ext cx="8839200" cy="5592762"/>
          </a:xfrm>
        </p:spPr>
        <p:txBody>
          <a:bodyPr>
            <a:normAutofit/>
          </a:bodyPr>
          <a:lstStyle/>
          <a:p>
            <a:pPr marL="0" indent="0">
              <a:buNone/>
            </a:pPr>
            <a:r>
              <a:rPr lang="en-US" dirty="0"/>
              <a:t>2 Samuel 11 </a:t>
            </a:r>
          </a:p>
          <a:p>
            <a:pPr marL="0" indent="0">
              <a:buNone/>
            </a:pPr>
            <a:r>
              <a:rPr lang="en-US" dirty="0"/>
              <a:t>In the spring of the year, the time when kings go out to battle, David sent Joab with his officers and all Israel with him; they ravaged the Ammonites, and besieged </a:t>
            </a:r>
            <a:r>
              <a:rPr lang="en-US" dirty="0" err="1"/>
              <a:t>Rabbah</a:t>
            </a:r>
            <a:r>
              <a:rPr lang="en-US" dirty="0"/>
              <a:t>. But David remained at Jerusalem.</a:t>
            </a:r>
          </a:p>
          <a:p>
            <a:pPr marL="0" indent="0">
              <a:buNone/>
            </a:pPr>
            <a:r>
              <a:rPr lang="en-US" baseline="30000" dirty="0"/>
              <a:t>2 </a:t>
            </a:r>
            <a:r>
              <a:rPr lang="en-US" dirty="0"/>
              <a:t>It happened, late one afternoon, when </a:t>
            </a:r>
            <a:r>
              <a:rPr lang="en-US" b="1" dirty="0"/>
              <a:t>David rose </a:t>
            </a:r>
            <a:r>
              <a:rPr lang="en-US" dirty="0"/>
              <a:t>from his couch and was walking about on the </a:t>
            </a:r>
            <a:r>
              <a:rPr lang="en-US" b="1" dirty="0"/>
              <a:t>roof</a:t>
            </a:r>
            <a:r>
              <a:rPr lang="en-US" dirty="0"/>
              <a:t> of the king’s house, that he saw from the roof </a:t>
            </a:r>
            <a:r>
              <a:rPr lang="en-US" b="1" dirty="0"/>
              <a:t>a woman bathing</a:t>
            </a:r>
            <a:r>
              <a:rPr lang="en-US" dirty="0"/>
              <a:t>; the woman was very </a:t>
            </a:r>
            <a:r>
              <a:rPr lang="en-US" b="1" dirty="0"/>
              <a:t>beautiful</a:t>
            </a:r>
            <a:r>
              <a:rPr lang="en-US" dirty="0"/>
              <a:t>. </a:t>
            </a:r>
            <a:r>
              <a:rPr lang="en-US" baseline="30000" dirty="0"/>
              <a:t>3 </a:t>
            </a:r>
            <a:r>
              <a:rPr lang="en-US" dirty="0"/>
              <a:t>David sent someone to inquire about the woman. It was reported, “This is </a:t>
            </a:r>
            <a:r>
              <a:rPr lang="en-US" b="1" dirty="0"/>
              <a:t>Bathsheba</a:t>
            </a:r>
            <a:r>
              <a:rPr lang="en-US" dirty="0"/>
              <a:t> daughter of </a:t>
            </a:r>
            <a:r>
              <a:rPr lang="en-US" dirty="0" err="1"/>
              <a:t>Eliam</a:t>
            </a:r>
            <a:r>
              <a:rPr lang="en-US" dirty="0"/>
              <a:t>, the wife of Uriah the Hittite.” </a:t>
            </a:r>
            <a:r>
              <a:rPr lang="en-US" baseline="30000" dirty="0"/>
              <a:t>4 </a:t>
            </a:r>
            <a:r>
              <a:rPr lang="en-US" dirty="0"/>
              <a:t>So David sent messengers to get her, and </a:t>
            </a:r>
            <a:r>
              <a:rPr lang="en-US" b="1" dirty="0"/>
              <a:t>she came to him</a:t>
            </a:r>
            <a:r>
              <a:rPr lang="en-US" dirty="0"/>
              <a:t>, and he </a:t>
            </a:r>
            <a:r>
              <a:rPr lang="en-US" b="1" dirty="0"/>
              <a:t>lay </a:t>
            </a:r>
            <a:r>
              <a:rPr lang="en-US" dirty="0"/>
              <a:t>with her. (Now she was purifying herself after her period.) Then she returned to her house. </a:t>
            </a:r>
            <a:r>
              <a:rPr lang="en-US" baseline="30000" dirty="0"/>
              <a:t>5 </a:t>
            </a:r>
            <a:r>
              <a:rPr lang="en-US" dirty="0"/>
              <a:t>The woman conceived; and she sent and told David, “I am pregnant.”</a:t>
            </a:r>
          </a:p>
          <a:p>
            <a:endParaRPr lang="en-GB" dirty="0"/>
          </a:p>
        </p:txBody>
      </p:sp>
    </p:spTree>
    <p:extLst>
      <p:ext uri="{BB962C8B-B14F-4D97-AF65-F5344CB8AC3E}">
        <p14:creationId xmlns:p14="http://schemas.microsoft.com/office/powerpoint/2010/main" val="2781263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DFD6-ED06-4EDF-858D-7094B60BD7B5}"/>
              </a:ext>
            </a:extLst>
          </p:cNvPr>
          <p:cNvSpPr>
            <a:spLocks noGrp="1"/>
          </p:cNvSpPr>
          <p:nvPr>
            <p:ph type="title"/>
          </p:nvPr>
        </p:nvSpPr>
        <p:spPr>
          <a:xfrm>
            <a:off x="2908904" y="2823819"/>
            <a:ext cx="9603275" cy="1049235"/>
          </a:xfrm>
        </p:spPr>
        <p:txBody>
          <a:bodyPr/>
          <a:lstStyle/>
          <a:p>
            <a:r>
              <a:rPr lang="en-GB" dirty="0"/>
              <a:t>Artistic Depictions of Bathsheba</a:t>
            </a:r>
          </a:p>
        </p:txBody>
      </p:sp>
    </p:spTree>
    <p:extLst>
      <p:ext uri="{BB962C8B-B14F-4D97-AF65-F5344CB8AC3E}">
        <p14:creationId xmlns:p14="http://schemas.microsoft.com/office/powerpoint/2010/main" val="32559890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rot="5400000">
            <a:off x="8065189" y="4500896"/>
            <a:ext cx="7351826" cy="369332"/>
          </a:xfrm>
          <a:prstGeom prst="rect">
            <a:avLst/>
          </a:prstGeom>
          <a:noFill/>
        </p:spPr>
        <p:txBody>
          <a:bodyPr wrap="square" rtlCol="0">
            <a:spAutoFit/>
          </a:bodyPr>
          <a:lstStyle/>
          <a:p>
            <a:r>
              <a:rPr lang="en-GB" dirty="0"/>
              <a:t>Rembrandt, </a:t>
            </a:r>
            <a:r>
              <a:rPr lang="en-GB" dirty="0" err="1"/>
              <a:t>Bethsabie</a:t>
            </a:r>
            <a:r>
              <a:rPr lang="en-GB" dirty="0"/>
              <a:t> au </a:t>
            </a:r>
            <a:r>
              <a:rPr lang="en-GB" dirty="0" err="1"/>
              <a:t>bain</a:t>
            </a:r>
            <a:r>
              <a:rPr lang="en-GB" dirty="0"/>
              <a:t>, 1654</a:t>
            </a:r>
          </a:p>
        </p:txBody>
      </p:sp>
      <p:pic>
        <p:nvPicPr>
          <p:cNvPr id="8" name="Content Placeholder 7">
            <a:extLst>
              <a:ext uri="{FF2B5EF4-FFF2-40B4-BE49-F238E27FC236}">
                <a16:creationId xmlns:a16="http://schemas.microsoft.com/office/drawing/2014/main" id="{475E2198-ED37-4CF6-A097-DC2EC09F3ED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86025" y="0"/>
            <a:ext cx="7696200" cy="6858000"/>
          </a:xfrm>
        </p:spPr>
      </p:pic>
    </p:spTree>
    <p:extLst>
      <p:ext uri="{BB962C8B-B14F-4D97-AF65-F5344CB8AC3E}">
        <p14:creationId xmlns:p14="http://schemas.microsoft.com/office/powerpoint/2010/main" val="506138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16487" y="0"/>
            <a:ext cx="10359026" cy="6381749"/>
          </a:xfrm>
        </p:spPr>
      </p:pic>
      <p:sp>
        <p:nvSpPr>
          <p:cNvPr id="5" name="TextBox 4"/>
          <p:cNvSpPr txBox="1"/>
          <p:nvPr/>
        </p:nvSpPr>
        <p:spPr>
          <a:xfrm rot="5400000">
            <a:off x="9324975" y="3514725"/>
            <a:ext cx="4572000" cy="369332"/>
          </a:xfrm>
          <a:prstGeom prst="rect">
            <a:avLst/>
          </a:prstGeom>
          <a:noFill/>
        </p:spPr>
        <p:txBody>
          <a:bodyPr wrap="square" rtlCol="0">
            <a:spAutoFit/>
          </a:bodyPr>
          <a:lstStyle/>
          <a:p>
            <a:r>
              <a:rPr lang="en-GB" dirty="0"/>
              <a:t>William Blake, Bathsheba at the Bath, 1800</a:t>
            </a:r>
          </a:p>
        </p:txBody>
      </p:sp>
    </p:spTree>
    <p:extLst>
      <p:ext uri="{BB962C8B-B14F-4D97-AF65-F5344CB8AC3E}">
        <p14:creationId xmlns:p14="http://schemas.microsoft.com/office/powerpoint/2010/main" val="667352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rot="5400000">
            <a:off x="7451649" y="5821988"/>
            <a:ext cx="8305800" cy="369332"/>
          </a:xfrm>
          <a:prstGeom prst="rect">
            <a:avLst/>
          </a:prstGeom>
          <a:noFill/>
        </p:spPr>
        <p:txBody>
          <a:bodyPr wrap="square" rtlCol="0">
            <a:spAutoFit/>
          </a:bodyPr>
          <a:lstStyle/>
          <a:p>
            <a:r>
              <a:rPr lang="en-GB" b="1" dirty="0"/>
              <a:t>Jean-Léon </a:t>
            </a:r>
            <a:r>
              <a:rPr lang="en-GB" b="1" dirty="0" err="1"/>
              <a:t>Gérôme</a:t>
            </a:r>
            <a:r>
              <a:rPr lang="en-GB" b="1" dirty="0"/>
              <a:t>, Bathsheba, 1889</a:t>
            </a:r>
            <a:endParaRPr lang="en-GB" dirty="0"/>
          </a:p>
        </p:txBody>
      </p:sp>
      <p:pic>
        <p:nvPicPr>
          <p:cNvPr id="7" name="Content Placeholder 6"/>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0"/>
            <a:ext cx="9277350" cy="6126962"/>
          </a:xfrm>
        </p:spPr>
      </p:pic>
      <p:sp>
        <p:nvSpPr>
          <p:cNvPr id="3" name="Title 2"/>
          <p:cNvSpPr>
            <a:spLocks noGrp="1"/>
          </p:cNvSpPr>
          <p:nvPr>
            <p:ph type="title"/>
          </p:nvPr>
        </p:nvSpPr>
        <p:spPr/>
        <p:txBody>
          <a:bodyPr/>
          <a:lstStyle/>
          <a:p>
            <a:endParaRPr lang="en-US"/>
          </a:p>
        </p:txBody>
      </p:sp>
    </p:spTree>
    <p:extLst>
      <p:ext uri="{BB962C8B-B14F-4D97-AF65-F5344CB8AC3E}">
        <p14:creationId xmlns:p14="http://schemas.microsoft.com/office/powerpoint/2010/main" val="2808023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7467F96-8B1C-4A42-8279-14D6B87E0129}"/>
              </a:ext>
            </a:extLst>
          </p:cNvPr>
          <p:cNvSpPr>
            <a:spLocks noGrp="1" noChangeArrowheads="1"/>
          </p:cNvSpPr>
          <p:nvPr>
            <p:ph type="title"/>
          </p:nvPr>
        </p:nvSpPr>
        <p:spPr/>
        <p:txBody>
          <a:bodyPr/>
          <a:lstStyle/>
          <a:p>
            <a:pPr eaLnBrk="1" hangingPunct="1"/>
            <a:r>
              <a:rPr lang="en-US" altLang="en-US"/>
              <a:t>The </a:t>
            </a:r>
            <a:r>
              <a:rPr lang="ja-JP" altLang="en-US"/>
              <a:t>‘</a:t>
            </a:r>
            <a:r>
              <a:rPr lang="en-US" altLang="ja-JP"/>
              <a:t>Taking</a:t>
            </a:r>
            <a:r>
              <a:rPr lang="ja-JP" altLang="en-US"/>
              <a:t>’</a:t>
            </a:r>
            <a:r>
              <a:rPr lang="en-US" altLang="ja-JP"/>
              <a:t> of Bathsheba</a:t>
            </a:r>
            <a:endParaRPr lang="en-US" altLang="en-US"/>
          </a:p>
        </p:txBody>
      </p:sp>
      <p:sp>
        <p:nvSpPr>
          <p:cNvPr id="18436" name="Rectangle 4">
            <a:extLst>
              <a:ext uri="{FF2B5EF4-FFF2-40B4-BE49-F238E27FC236}">
                <a16:creationId xmlns:a16="http://schemas.microsoft.com/office/drawing/2014/main" id="{1877D74F-7DD7-4D31-A80E-0C10F8A4E168}"/>
              </a:ext>
            </a:extLst>
          </p:cNvPr>
          <p:cNvSpPr>
            <a:spLocks noGrp="1" noChangeArrowheads="1"/>
          </p:cNvSpPr>
          <p:nvPr>
            <p:ph type="body" sz="half" idx="2"/>
          </p:nvPr>
        </p:nvSpPr>
        <p:spPr/>
        <p:txBody>
          <a:bodyPr/>
          <a:lstStyle/>
          <a:p>
            <a:pPr eaLnBrk="1" hangingPunct="1">
              <a:lnSpc>
                <a:spcPct val="90000"/>
              </a:lnSpc>
            </a:pPr>
            <a:r>
              <a:rPr lang="en-US" altLang="en-US" sz="2400"/>
              <a:t>Bathsheba (like Sarah) is </a:t>
            </a:r>
            <a:r>
              <a:rPr lang="ja-JP" altLang="en-US" sz="2400"/>
              <a:t>‘</a:t>
            </a:r>
            <a:r>
              <a:rPr lang="en-US" altLang="ja-JP" sz="2400"/>
              <a:t>taken</a:t>
            </a:r>
            <a:r>
              <a:rPr lang="ja-JP" altLang="en-US" sz="2400"/>
              <a:t>’</a:t>
            </a:r>
            <a:r>
              <a:rPr lang="en-US" altLang="ja-JP" sz="2400"/>
              <a:t> because of her beauty.</a:t>
            </a:r>
          </a:p>
          <a:p>
            <a:pPr eaLnBrk="1" hangingPunct="1">
              <a:lnSpc>
                <a:spcPct val="90000"/>
              </a:lnSpc>
            </a:pPr>
            <a:r>
              <a:rPr lang="en-US" altLang="en-US" sz="2400"/>
              <a:t>David knows that she is the wife of another man, and yet consciously (and openly) initiates an act of adultery.</a:t>
            </a:r>
          </a:p>
          <a:p>
            <a:pPr eaLnBrk="1" hangingPunct="1">
              <a:lnSpc>
                <a:spcPct val="90000"/>
              </a:lnSpc>
              <a:buFont typeface="Wingdings" panose="05000000000000000000" pitchFamily="2" charset="2"/>
              <a:buNone/>
            </a:pPr>
            <a:endParaRPr lang="en-US" altLang="en-US" sz="2400"/>
          </a:p>
          <a:p>
            <a:pPr eaLnBrk="1" hangingPunct="1">
              <a:lnSpc>
                <a:spcPct val="90000"/>
              </a:lnSpc>
              <a:buFont typeface="Wingdings" panose="05000000000000000000" pitchFamily="2" charset="2"/>
              <a:buNone/>
            </a:pPr>
            <a:r>
              <a:rPr lang="en-US" altLang="en-US" sz="2400"/>
              <a:t>	</a:t>
            </a:r>
            <a:r>
              <a:rPr lang="ja-JP" altLang="en-US" sz="1800"/>
              <a:t>‘</a:t>
            </a:r>
            <a:r>
              <a:rPr lang="en-US" altLang="ja-JP" sz="1800"/>
              <a:t>Bathsheba at the Bath</a:t>
            </a:r>
            <a:r>
              <a:rPr lang="ja-JP" altLang="en-US" sz="1800"/>
              <a:t>’</a:t>
            </a:r>
            <a:r>
              <a:rPr lang="en-US" altLang="ja-JP" sz="1800"/>
              <a:t>, Friedrich Heinrich Füger (1751-1818)</a:t>
            </a:r>
          </a:p>
          <a:p>
            <a:pPr eaLnBrk="1" hangingPunct="1">
              <a:lnSpc>
                <a:spcPct val="90000"/>
              </a:lnSpc>
              <a:buFont typeface="Wingdings" panose="05000000000000000000" pitchFamily="2" charset="2"/>
              <a:buNone/>
            </a:pPr>
            <a:endParaRPr lang="en-US" altLang="en-US"/>
          </a:p>
        </p:txBody>
      </p:sp>
      <p:pic>
        <p:nvPicPr>
          <p:cNvPr id="18444" name="Picture 12" descr="bathsheb-1">
            <a:extLst>
              <a:ext uri="{FF2B5EF4-FFF2-40B4-BE49-F238E27FC236}">
                <a16:creationId xmlns:a16="http://schemas.microsoft.com/office/drawing/2014/main" id="{2F79D8FA-544A-4890-926A-44A1A5A97DD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279650" y="1981200"/>
            <a:ext cx="3441700" cy="4114800"/>
          </a:xfrm>
        </p:spPr>
      </p:pic>
    </p:spTree>
    <p:extLst>
      <p:ext uri="{BB962C8B-B14F-4D97-AF65-F5344CB8AC3E}">
        <p14:creationId xmlns:p14="http://schemas.microsoft.com/office/powerpoint/2010/main" val="1916467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98DEDB2E-BA52-4595-A242-0F64493853A9}"/>
              </a:ext>
            </a:extLst>
          </p:cNvPr>
          <p:cNvSpPr>
            <a:spLocks noGrp="1" noChangeArrowheads="1"/>
          </p:cNvSpPr>
          <p:nvPr>
            <p:ph type="title"/>
          </p:nvPr>
        </p:nvSpPr>
        <p:spPr/>
        <p:txBody>
          <a:bodyPr/>
          <a:lstStyle/>
          <a:p>
            <a:pPr eaLnBrk="1" hangingPunct="1">
              <a:defRPr/>
            </a:pPr>
            <a:r>
              <a:rPr lang="en-US" dirty="0">
                <a:ea typeface="+mj-ea"/>
              </a:rPr>
              <a:t>The Rape of Bathsheba</a:t>
            </a:r>
          </a:p>
        </p:txBody>
      </p:sp>
      <p:sp>
        <p:nvSpPr>
          <p:cNvPr id="19460" name="Rectangle 4">
            <a:extLst>
              <a:ext uri="{FF2B5EF4-FFF2-40B4-BE49-F238E27FC236}">
                <a16:creationId xmlns:a16="http://schemas.microsoft.com/office/drawing/2014/main" id="{B32A96B1-C4FE-4292-9CD6-EDDA3217C62A}"/>
              </a:ext>
            </a:extLst>
          </p:cNvPr>
          <p:cNvSpPr>
            <a:spLocks noGrp="1" noChangeArrowheads="1"/>
          </p:cNvSpPr>
          <p:nvPr>
            <p:ph type="body" sz="half" idx="2"/>
          </p:nvPr>
        </p:nvSpPr>
        <p:spPr>
          <a:xfrm>
            <a:off x="6562725" y="1200150"/>
            <a:ext cx="4686300" cy="5543550"/>
          </a:xfrm>
        </p:spPr>
        <p:txBody>
          <a:bodyPr>
            <a:normAutofit/>
          </a:bodyPr>
          <a:lstStyle/>
          <a:p>
            <a:pPr eaLnBrk="1" hangingPunct="1">
              <a:lnSpc>
                <a:spcPct val="90000"/>
              </a:lnSpc>
              <a:buFont typeface="Wingdings" panose="05000000000000000000" pitchFamily="2" charset="2"/>
              <a:buNone/>
            </a:pPr>
            <a:r>
              <a:rPr lang="en-US" altLang="en-US" dirty="0">
                <a:solidFill>
                  <a:schemeClr val="hlink"/>
                </a:solidFill>
              </a:rPr>
              <a:t>	</a:t>
            </a:r>
            <a:r>
              <a:rPr lang="ja-JP" altLang="en-US" dirty="0">
                <a:solidFill>
                  <a:schemeClr val="hlink"/>
                </a:solidFill>
              </a:rPr>
              <a:t>‘</a:t>
            </a:r>
            <a:r>
              <a:rPr lang="en-US" altLang="ja-JP" dirty="0">
                <a:solidFill>
                  <a:schemeClr val="hlink"/>
                </a:solidFill>
              </a:rPr>
              <a:t>So David sent messengers to get her, and she came to him, and he lay with her</a:t>
            </a:r>
            <a:r>
              <a:rPr lang="ja-JP" altLang="en-US" dirty="0">
                <a:solidFill>
                  <a:schemeClr val="hlink"/>
                </a:solidFill>
              </a:rPr>
              <a:t>’</a:t>
            </a:r>
            <a:r>
              <a:rPr lang="en-US" altLang="ja-JP" dirty="0">
                <a:solidFill>
                  <a:schemeClr val="hlink"/>
                </a:solidFill>
              </a:rPr>
              <a:t> (11:4).</a:t>
            </a:r>
          </a:p>
          <a:p>
            <a:pPr eaLnBrk="1" hangingPunct="1">
              <a:lnSpc>
                <a:spcPct val="90000"/>
              </a:lnSpc>
              <a:buFont typeface="Wingdings" panose="05000000000000000000" pitchFamily="2" charset="2"/>
              <a:buNone/>
            </a:pPr>
            <a:r>
              <a:rPr lang="en-US" altLang="en-US" dirty="0"/>
              <a:t>	Motives and responses are left undefined.</a:t>
            </a:r>
          </a:p>
          <a:p>
            <a:pPr eaLnBrk="1" hangingPunct="1">
              <a:lnSpc>
                <a:spcPct val="90000"/>
              </a:lnSpc>
              <a:buFont typeface="Wingdings" panose="05000000000000000000" pitchFamily="2" charset="2"/>
              <a:buNone/>
            </a:pPr>
            <a:r>
              <a:rPr lang="en-US" altLang="en-US" dirty="0"/>
              <a:t>	Bathsheba is a passive figure (</a:t>
            </a:r>
            <a:r>
              <a:rPr lang="ja-JP" altLang="en-US" dirty="0"/>
              <a:t>‘</a:t>
            </a:r>
            <a:r>
              <a:rPr lang="en-US" altLang="ja-JP" dirty="0"/>
              <a:t>I am pregnant</a:t>
            </a:r>
            <a:r>
              <a:rPr lang="ja-JP" altLang="en-US" dirty="0"/>
              <a:t>’</a:t>
            </a:r>
            <a:r>
              <a:rPr lang="en-US" altLang="ja-JP" dirty="0"/>
              <a:t>).</a:t>
            </a:r>
          </a:p>
          <a:p>
            <a:pPr eaLnBrk="1" hangingPunct="1">
              <a:lnSpc>
                <a:spcPct val="90000"/>
              </a:lnSpc>
              <a:buFont typeface="Wingdings" panose="05000000000000000000" pitchFamily="2" charset="2"/>
              <a:buNone/>
            </a:pPr>
            <a:r>
              <a:rPr lang="en-US" altLang="en-US" dirty="0"/>
              <a:t>	</a:t>
            </a:r>
            <a:r>
              <a:rPr lang="en-US" altLang="en-US" dirty="0">
                <a:solidFill>
                  <a:schemeClr val="folHlink"/>
                </a:solidFill>
              </a:rPr>
              <a:t>Cheryl Exum speaks of </a:t>
            </a:r>
            <a:r>
              <a:rPr lang="ja-JP" altLang="en-US" dirty="0">
                <a:solidFill>
                  <a:schemeClr val="folHlink"/>
                </a:solidFill>
              </a:rPr>
              <a:t>‘</a:t>
            </a:r>
            <a:r>
              <a:rPr lang="en-US" altLang="ja-JP" dirty="0">
                <a:solidFill>
                  <a:schemeClr val="folHlink"/>
                </a:solidFill>
              </a:rPr>
              <a:t>the rape of Bathsheba by the pen</a:t>
            </a:r>
            <a:r>
              <a:rPr lang="ja-JP" altLang="en-US" dirty="0">
                <a:solidFill>
                  <a:schemeClr val="folHlink"/>
                </a:solidFill>
              </a:rPr>
              <a:t>’</a:t>
            </a:r>
            <a:r>
              <a:rPr lang="en-US" altLang="ja-JP" dirty="0">
                <a:solidFill>
                  <a:schemeClr val="folHlink"/>
                </a:solidFill>
              </a:rPr>
              <a:t>. The male author casts her in such an ambiguous light that her actions could be deemed questionable by later authors. Her </a:t>
            </a:r>
            <a:r>
              <a:rPr lang="ja-JP" altLang="en-US" dirty="0">
                <a:solidFill>
                  <a:schemeClr val="folHlink"/>
                </a:solidFill>
              </a:rPr>
              <a:t>‘</a:t>
            </a:r>
            <a:r>
              <a:rPr lang="en-US" altLang="ja-JP" dirty="0">
                <a:solidFill>
                  <a:schemeClr val="folHlink"/>
                </a:solidFill>
              </a:rPr>
              <a:t>literary rape</a:t>
            </a:r>
            <a:r>
              <a:rPr lang="ja-JP" altLang="en-US" dirty="0">
                <a:solidFill>
                  <a:schemeClr val="folHlink"/>
                </a:solidFill>
              </a:rPr>
              <a:t>’</a:t>
            </a:r>
            <a:r>
              <a:rPr lang="en-US" altLang="ja-JP" dirty="0">
                <a:solidFill>
                  <a:schemeClr val="folHlink"/>
                </a:solidFill>
              </a:rPr>
              <a:t> encourages her objectification.</a:t>
            </a:r>
          </a:p>
          <a:p>
            <a:pPr eaLnBrk="1" hangingPunct="1">
              <a:lnSpc>
                <a:spcPct val="90000"/>
              </a:lnSpc>
              <a:buFont typeface="Wingdings" panose="05000000000000000000" pitchFamily="2" charset="2"/>
              <a:buNone/>
            </a:pPr>
            <a:endParaRPr lang="en-US" altLang="en-US" dirty="0"/>
          </a:p>
          <a:p>
            <a:pPr eaLnBrk="1" hangingPunct="1">
              <a:lnSpc>
                <a:spcPct val="90000"/>
              </a:lnSpc>
              <a:buFont typeface="Wingdings" panose="05000000000000000000" pitchFamily="2" charset="2"/>
              <a:buNone/>
            </a:pPr>
            <a:r>
              <a:rPr lang="en-US" altLang="en-US" dirty="0"/>
              <a:t>	</a:t>
            </a:r>
            <a:r>
              <a:rPr lang="ja-JP" altLang="en-US" dirty="0"/>
              <a:t>‘</a:t>
            </a:r>
            <a:r>
              <a:rPr lang="en-US" altLang="ja-JP" dirty="0"/>
              <a:t>David and Bathsheba</a:t>
            </a:r>
            <a:r>
              <a:rPr lang="ja-JP" altLang="en-US" dirty="0"/>
              <a:t>’</a:t>
            </a:r>
            <a:r>
              <a:rPr lang="en-US" altLang="ja-JP" dirty="0"/>
              <a:t>, Ernst Fuchs, 1985.</a:t>
            </a:r>
            <a:endParaRPr lang="en-US" altLang="en-US" dirty="0">
              <a:solidFill>
                <a:schemeClr val="folHlink"/>
              </a:solidFill>
            </a:endParaRPr>
          </a:p>
        </p:txBody>
      </p:sp>
      <p:pic>
        <p:nvPicPr>
          <p:cNvPr id="19462" name="Picture 6" descr="7">
            <a:extLst>
              <a:ext uri="{FF2B5EF4-FFF2-40B4-BE49-F238E27FC236}">
                <a16:creationId xmlns:a16="http://schemas.microsoft.com/office/drawing/2014/main" id="{D883E58D-BB74-4A9B-AE6E-12A9EB26800D}"/>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723900" y="1049809"/>
            <a:ext cx="3810000" cy="5560541"/>
          </a:xfrm>
        </p:spPr>
      </p:pic>
    </p:spTree>
    <p:extLst>
      <p:ext uri="{BB962C8B-B14F-4D97-AF65-F5344CB8AC3E}">
        <p14:creationId xmlns:p14="http://schemas.microsoft.com/office/powerpoint/2010/main" val="2832693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6F9429F-B1E6-4058-B2E8-FE2FF96744CF}"/>
              </a:ext>
            </a:extLst>
          </p:cNvPr>
          <p:cNvSpPr>
            <a:spLocks noGrp="1" noChangeArrowheads="1"/>
          </p:cNvSpPr>
          <p:nvPr>
            <p:ph type="title"/>
          </p:nvPr>
        </p:nvSpPr>
        <p:spPr/>
        <p:txBody>
          <a:bodyPr/>
          <a:lstStyle/>
          <a:p>
            <a:pPr eaLnBrk="1" hangingPunct="1">
              <a:defRPr/>
            </a:pPr>
            <a:r>
              <a:rPr lang="en-US">
                <a:ea typeface="+mj-ea"/>
              </a:rPr>
              <a:t>A Marriage of Convenience</a:t>
            </a:r>
          </a:p>
        </p:txBody>
      </p:sp>
      <p:sp>
        <p:nvSpPr>
          <p:cNvPr id="20483" name="Rectangle 3">
            <a:extLst>
              <a:ext uri="{FF2B5EF4-FFF2-40B4-BE49-F238E27FC236}">
                <a16:creationId xmlns:a16="http://schemas.microsoft.com/office/drawing/2014/main" id="{429C0A08-4ED3-4F07-A046-8F6FB8F566CA}"/>
              </a:ext>
            </a:extLst>
          </p:cNvPr>
          <p:cNvSpPr>
            <a:spLocks noGrp="1" noChangeArrowheads="1"/>
          </p:cNvSpPr>
          <p:nvPr>
            <p:ph type="body" sz="half" idx="1"/>
          </p:nvPr>
        </p:nvSpPr>
        <p:spPr/>
        <p:txBody>
          <a:bodyPr/>
          <a:lstStyle/>
          <a:p>
            <a:pPr eaLnBrk="1" hangingPunct="1">
              <a:lnSpc>
                <a:spcPct val="90000"/>
              </a:lnSpc>
              <a:buFont typeface="Wingdings" charset="0"/>
              <a:buChar char="n"/>
              <a:defRPr/>
            </a:pPr>
            <a:r>
              <a:rPr lang="en-US"/>
              <a:t>David had no intention of taking Bathsheba away from her husband Uriah.</a:t>
            </a:r>
          </a:p>
          <a:p>
            <a:pPr eaLnBrk="1" hangingPunct="1">
              <a:lnSpc>
                <a:spcPct val="90000"/>
              </a:lnSpc>
              <a:buFont typeface="Wingdings" charset="0"/>
              <a:buChar char="n"/>
              <a:defRPr/>
            </a:pPr>
            <a:r>
              <a:rPr lang="en-US"/>
              <a:t>He calls Uriah from the battlefield so that he can lie with his wife and assume paternity of the child (11:6-13).</a:t>
            </a:r>
          </a:p>
          <a:p>
            <a:pPr eaLnBrk="1" hangingPunct="1">
              <a:lnSpc>
                <a:spcPct val="90000"/>
              </a:lnSpc>
              <a:buFont typeface="Wingdings" charset="0"/>
              <a:buChar char="n"/>
              <a:defRPr/>
            </a:pPr>
            <a:r>
              <a:rPr lang="en-US"/>
              <a:t>When the plan fails, David ensures that Uriah dies on the battlefield to avoid accusations of adultery (11:14-25). </a:t>
            </a:r>
          </a:p>
        </p:txBody>
      </p:sp>
      <p:sp>
        <p:nvSpPr>
          <p:cNvPr id="20484" name="Rectangle 4">
            <a:extLst>
              <a:ext uri="{FF2B5EF4-FFF2-40B4-BE49-F238E27FC236}">
                <a16:creationId xmlns:a16="http://schemas.microsoft.com/office/drawing/2014/main" id="{886E9679-6DFD-4C44-981A-C1FB2FF2044C}"/>
              </a:ext>
            </a:extLst>
          </p:cNvPr>
          <p:cNvSpPr>
            <a:spLocks noGrp="1" noChangeArrowheads="1"/>
          </p:cNvSpPr>
          <p:nvPr>
            <p:ph type="body" sz="half" idx="2"/>
          </p:nvPr>
        </p:nvSpPr>
        <p:spPr/>
        <p:txBody>
          <a:bodyPr/>
          <a:lstStyle/>
          <a:p>
            <a:pPr eaLnBrk="1" hangingPunct="1">
              <a:lnSpc>
                <a:spcPct val="90000"/>
              </a:lnSpc>
            </a:pPr>
            <a:r>
              <a:rPr lang="en-US" altLang="en-US" dirty="0"/>
              <a:t>There is no expression of love for Bathsheba, only David</a:t>
            </a:r>
            <a:r>
              <a:rPr lang="ja-JP" altLang="en-US" dirty="0"/>
              <a:t>’</a:t>
            </a:r>
            <a:r>
              <a:rPr lang="en-US" altLang="ja-JP" dirty="0"/>
              <a:t>s demonstration of concern for his own reputation.</a:t>
            </a:r>
          </a:p>
          <a:p>
            <a:pPr eaLnBrk="1" hangingPunct="1">
              <a:lnSpc>
                <a:spcPct val="90000"/>
              </a:lnSpc>
            </a:pPr>
            <a:r>
              <a:rPr lang="en-US" altLang="en-US" dirty="0"/>
              <a:t>Bathsheba mourns for her dead husband: </a:t>
            </a:r>
            <a:r>
              <a:rPr lang="ja-JP" altLang="en-US" dirty="0">
                <a:solidFill>
                  <a:schemeClr val="hlink"/>
                </a:solidFill>
              </a:rPr>
              <a:t>‘</a:t>
            </a:r>
            <a:r>
              <a:rPr lang="en-US" altLang="ja-JP" dirty="0">
                <a:solidFill>
                  <a:schemeClr val="hlink"/>
                </a:solidFill>
              </a:rPr>
              <a:t>When the wife of Uriah heard that her husband was dead, she made lamentation for him</a:t>
            </a:r>
            <a:r>
              <a:rPr lang="ja-JP" altLang="en-US" dirty="0">
                <a:solidFill>
                  <a:schemeClr val="hlink"/>
                </a:solidFill>
              </a:rPr>
              <a:t>’</a:t>
            </a:r>
            <a:r>
              <a:rPr lang="en-US" altLang="ja-JP" dirty="0">
                <a:solidFill>
                  <a:schemeClr val="hlink"/>
                </a:solidFill>
              </a:rPr>
              <a:t> (11:26).</a:t>
            </a:r>
          </a:p>
          <a:p>
            <a:pPr eaLnBrk="1" hangingPunct="1">
              <a:lnSpc>
                <a:spcPct val="90000"/>
              </a:lnSpc>
            </a:pPr>
            <a:r>
              <a:rPr lang="ja-JP" altLang="en-US" dirty="0">
                <a:solidFill>
                  <a:schemeClr val="hlink"/>
                </a:solidFill>
              </a:rPr>
              <a:t>‘</a:t>
            </a:r>
            <a:r>
              <a:rPr lang="en-US" altLang="ja-JP" dirty="0">
                <a:solidFill>
                  <a:schemeClr val="hlink"/>
                </a:solidFill>
              </a:rPr>
              <a:t>When the mourning was over, David sent and brought her to his house, and she became his wife, and bore him a son</a:t>
            </a:r>
            <a:r>
              <a:rPr lang="ja-JP" altLang="en-US" dirty="0">
                <a:solidFill>
                  <a:schemeClr val="hlink"/>
                </a:solidFill>
              </a:rPr>
              <a:t>’</a:t>
            </a:r>
            <a:r>
              <a:rPr lang="en-US" altLang="ja-JP" dirty="0">
                <a:solidFill>
                  <a:schemeClr val="hlink"/>
                </a:solidFill>
              </a:rPr>
              <a:t> (11:27).</a:t>
            </a:r>
            <a:endParaRPr lang="en-US" altLang="en-US" dirty="0">
              <a:solidFill>
                <a:schemeClr val="hlink"/>
              </a:solidFill>
            </a:endParaRPr>
          </a:p>
        </p:txBody>
      </p:sp>
    </p:spTree>
    <p:extLst>
      <p:ext uri="{BB962C8B-B14F-4D97-AF65-F5344CB8AC3E}">
        <p14:creationId xmlns:p14="http://schemas.microsoft.com/office/powerpoint/2010/main" val="154646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81EF4CE7-217D-4AFD-9D2C-FEA2798E5D4E}"/>
              </a:ext>
            </a:extLst>
          </p:cNvPr>
          <p:cNvSpPr>
            <a:spLocks noGrp="1" noChangeArrowheads="1"/>
          </p:cNvSpPr>
          <p:nvPr>
            <p:ph type="title"/>
          </p:nvPr>
        </p:nvSpPr>
        <p:spPr/>
        <p:txBody>
          <a:bodyPr/>
          <a:lstStyle/>
          <a:p>
            <a:pPr eaLnBrk="1" hangingPunct="1"/>
            <a:r>
              <a:rPr lang="ja-JP" altLang="en-US" sz="3600"/>
              <a:t>‘</a:t>
            </a:r>
            <a:r>
              <a:rPr lang="en-US" altLang="ja-JP" sz="3600"/>
              <a:t>David displeases the Lord</a:t>
            </a:r>
            <a:r>
              <a:rPr lang="ja-JP" altLang="en-US" sz="3600"/>
              <a:t>’</a:t>
            </a:r>
            <a:r>
              <a:rPr lang="en-US" altLang="ja-JP" sz="3600"/>
              <a:t> (11:27)</a:t>
            </a:r>
            <a:endParaRPr lang="en-US" altLang="en-US"/>
          </a:p>
        </p:txBody>
      </p:sp>
      <p:sp>
        <p:nvSpPr>
          <p:cNvPr id="21507" name="Rectangle 3">
            <a:extLst>
              <a:ext uri="{FF2B5EF4-FFF2-40B4-BE49-F238E27FC236}">
                <a16:creationId xmlns:a16="http://schemas.microsoft.com/office/drawing/2014/main" id="{852A9EAE-477D-4ED7-B7E5-0CDDB1007560}"/>
              </a:ext>
            </a:extLst>
          </p:cNvPr>
          <p:cNvSpPr>
            <a:spLocks noGrp="1" noChangeArrowheads="1"/>
          </p:cNvSpPr>
          <p:nvPr>
            <p:ph type="body" idx="1"/>
          </p:nvPr>
        </p:nvSpPr>
        <p:spPr/>
        <p:txBody>
          <a:bodyPr/>
          <a:lstStyle/>
          <a:p>
            <a:pPr eaLnBrk="1" hangingPunct="1">
              <a:lnSpc>
                <a:spcPct val="90000"/>
              </a:lnSpc>
            </a:pPr>
            <a:r>
              <a:rPr lang="en-US" altLang="en-US" sz="2400"/>
              <a:t>David is condemned in the parable recited by the prophet Nathan: </a:t>
            </a:r>
            <a:r>
              <a:rPr lang="ja-JP" altLang="en-US" sz="2400">
                <a:solidFill>
                  <a:schemeClr val="hlink"/>
                </a:solidFill>
              </a:rPr>
              <a:t>‘</a:t>
            </a:r>
            <a:r>
              <a:rPr lang="en-US" altLang="ja-JP" sz="2400">
                <a:solidFill>
                  <a:schemeClr val="hlink"/>
                </a:solidFill>
              </a:rPr>
              <a:t>Why have you despised the word of the Lord, to do what is evil in his sight? You have struck down Uriah the Hittite with the sword, and have take his wife to be your wife</a:t>
            </a:r>
            <a:r>
              <a:rPr lang="ja-JP" altLang="en-US" sz="2400">
                <a:solidFill>
                  <a:schemeClr val="hlink"/>
                </a:solidFill>
              </a:rPr>
              <a:t>’</a:t>
            </a:r>
            <a:r>
              <a:rPr lang="en-US" altLang="ja-JP" sz="2400">
                <a:solidFill>
                  <a:schemeClr val="hlink"/>
                </a:solidFill>
              </a:rPr>
              <a:t> (II Sam. 12:9).</a:t>
            </a:r>
          </a:p>
          <a:p>
            <a:pPr eaLnBrk="1" hangingPunct="1">
              <a:lnSpc>
                <a:spcPct val="90000"/>
              </a:lnSpc>
            </a:pPr>
            <a:r>
              <a:rPr lang="en-US" altLang="en-US" sz="2400"/>
              <a:t>The transgression is against Uriah (for violating his marital rights), not Bathsheba ( = </a:t>
            </a:r>
            <a:r>
              <a:rPr lang="ja-JP" altLang="en-US" sz="2400"/>
              <a:t>‘</a:t>
            </a:r>
            <a:r>
              <a:rPr lang="en-US" altLang="ja-JP" sz="2400"/>
              <a:t>the wife of Uriah</a:t>
            </a:r>
            <a:r>
              <a:rPr lang="ja-JP" altLang="en-US" sz="2400"/>
              <a:t>’</a:t>
            </a:r>
            <a:r>
              <a:rPr lang="en-US" altLang="ja-JP" sz="2400"/>
              <a:t>).</a:t>
            </a:r>
          </a:p>
          <a:p>
            <a:pPr eaLnBrk="1" hangingPunct="1">
              <a:lnSpc>
                <a:spcPct val="90000"/>
              </a:lnSpc>
            </a:pPr>
            <a:r>
              <a:rPr lang="en-US" altLang="en-US" sz="2400"/>
              <a:t>The death of the child is taken as divine punishment for David</a:t>
            </a:r>
            <a:r>
              <a:rPr lang="ja-JP" altLang="en-US" sz="2400"/>
              <a:t>’</a:t>
            </a:r>
            <a:r>
              <a:rPr lang="en-US" altLang="ja-JP" sz="2400"/>
              <a:t>s sin.</a:t>
            </a:r>
          </a:p>
          <a:p>
            <a:pPr eaLnBrk="1" hangingPunct="1">
              <a:lnSpc>
                <a:spcPct val="90000"/>
              </a:lnSpc>
            </a:pPr>
            <a:r>
              <a:rPr lang="ja-JP" altLang="en-US" sz="2400">
                <a:solidFill>
                  <a:schemeClr val="hlink"/>
                </a:solidFill>
              </a:rPr>
              <a:t>‘</a:t>
            </a:r>
            <a:r>
              <a:rPr lang="en-US" altLang="ja-JP" sz="2400">
                <a:solidFill>
                  <a:schemeClr val="hlink"/>
                </a:solidFill>
              </a:rPr>
              <a:t>Then David consoled his wife Bathsheba, and went to her, and lay with her; and she bore a son and he named him Solomon</a:t>
            </a:r>
            <a:r>
              <a:rPr lang="ja-JP" altLang="en-US" sz="2400">
                <a:solidFill>
                  <a:schemeClr val="hlink"/>
                </a:solidFill>
              </a:rPr>
              <a:t>’</a:t>
            </a:r>
            <a:r>
              <a:rPr lang="en-US" altLang="ja-JP" sz="2400">
                <a:solidFill>
                  <a:schemeClr val="hlink"/>
                </a:solidFill>
              </a:rPr>
              <a:t> (12:24).</a:t>
            </a:r>
            <a:endParaRPr lang="en-US" altLang="en-US" sz="2400">
              <a:solidFill>
                <a:schemeClr val="hlink"/>
              </a:solidFill>
            </a:endParaRPr>
          </a:p>
        </p:txBody>
      </p:sp>
    </p:spTree>
    <p:extLst>
      <p:ext uri="{BB962C8B-B14F-4D97-AF65-F5344CB8AC3E}">
        <p14:creationId xmlns:p14="http://schemas.microsoft.com/office/powerpoint/2010/main" val="640789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601ED384-A8FF-4B0D-B6DE-F4CF52FCE3AA}"/>
              </a:ext>
            </a:extLst>
          </p:cNvPr>
          <p:cNvSpPr>
            <a:spLocks noGrp="1" noChangeArrowheads="1"/>
          </p:cNvSpPr>
          <p:nvPr>
            <p:ph type="title"/>
          </p:nvPr>
        </p:nvSpPr>
        <p:spPr/>
        <p:txBody>
          <a:bodyPr/>
          <a:lstStyle/>
          <a:p>
            <a:pPr eaLnBrk="1" hangingPunct="1">
              <a:defRPr/>
            </a:pPr>
            <a:r>
              <a:rPr lang="en-US">
                <a:ea typeface="+mj-ea"/>
              </a:rPr>
              <a:t>Victims of Terror</a:t>
            </a:r>
          </a:p>
        </p:txBody>
      </p:sp>
      <p:sp>
        <p:nvSpPr>
          <p:cNvPr id="22531" name="Rectangle 3">
            <a:extLst>
              <a:ext uri="{FF2B5EF4-FFF2-40B4-BE49-F238E27FC236}">
                <a16:creationId xmlns:a16="http://schemas.microsoft.com/office/drawing/2014/main" id="{7A9AB569-8344-40A1-A1BB-1E65F62C98ED}"/>
              </a:ext>
            </a:extLst>
          </p:cNvPr>
          <p:cNvSpPr>
            <a:spLocks noGrp="1" noChangeArrowheads="1"/>
          </p:cNvSpPr>
          <p:nvPr>
            <p:ph type="body" idx="1"/>
          </p:nvPr>
        </p:nvSpPr>
        <p:spPr>
          <a:xfrm>
            <a:off x="1451579" y="2025257"/>
            <a:ext cx="10168921" cy="3908818"/>
          </a:xfrm>
        </p:spPr>
        <p:txBody>
          <a:bodyPr>
            <a:normAutofit/>
          </a:bodyPr>
          <a:lstStyle/>
          <a:p>
            <a:pPr eaLnBrk="1" hangingPunct="1">
              <a:lnSpc>
                <a:spcPct val="90000"/>
              </a:lnSpc>
              <a:buFont typeface="Wingdings" charset="0"/>
              <a:buChar char="n"/>
              <a:defRPr/>
            </a:pPr>
            <a:r>
              <a:rPr lang="en-US" sz="2800" dirty="0"/>
              <a:t> Phyllis Trible, </a:t>
            </a:r>
            <a:r>
              <a:rPr lang="en-US" sz="2800" i="1" dirty="0"/>
              <a:t>Texts of Terror: Literary-Feminist Readings of Biblical Narratives </a:t>
            </a:r>
            <a:r>
              <a:rPr lang="en-US" sz="2800" dirty="0"/>
              <a:t>(1984).</a:t>
            </a:r>
          </a:p>
          <a:p>
            <a:pPr eaLnBrk="1" hangingPunct="1">
              <a:lnSpc>
                <a:spcPct val="90000"/>
              </a:lnSpc>
              <a:buFont typeface="Wingdings" charset="0"/>
              <a:buChar char="n"/>
              <a:defRPr/>
            </a:pPr>
            <a:r>
              <a:rPr lang="en-US" sz="2800" dirty="0"/>
              <a:t> In this study of four female victims Trible again uses the tools of rhetorical criticism to examine the form, content and meaning of their stories.</a:t>
            </a:r>
          </a:p>
          <a:p>
            <a:pPr eaLnBrk="1" hangingPunct="1">
              <a:lnSpc>
                <a:spcPct val="90000"/>
              </a:lnSpc>
              <a:buFont typeface="Wingdings" charset="0"/>
              <a:buNone/>
              <a:defRPr/>
            </a:pPr>
            <a:r>
              <a:rPr lang="en-US" sz="2800" dirty="0"/>
              <a:t>	</a:t>
            </a:r>
            <a:r>
              <a:rPr lang="en-US" dirty="0">
                <a:solidFill>
                  <a:schemeClr val="folHlink"/>
                </a:solidFill>
              </a:rPr>
              <a:t>- Hagar, the maidservant of Sarah (Genesis 16:1-15; 21:9-21)</a:t>
            </a:r>
          </a:p>
          <a:p>
            <a:pPr eaLnBrk="1" hangingPunct="1">
              <a:lnSpc>
                <a:spcPct val="90000"/>
              </a:lnSpc>
              <a:buFont typeface="Wingdings" charset="0"/>
              <a:buNone/>
              <a:defRPr/>
            </a:pPr>
            <a:r>
              <a:rPr lang="en-US" dirty="0">
                <a:solidFill>
                  <a:schemeClr val="folHlink"/>
                </a:solidFill>
              </a:rPr>
              <a:t>	- Tamar, the daughter of David who is raped by her half brother Amnon (II Samuel 13:1-22)</a:t>
            </a:r>
          </a:p>
          <a:p>
            <a:pPr eaLnBrk="1" hangingPunct="1">
              <a:lnSpc>
                <a:spcPct val="90000"/>
              </a:lnSpc>
              <a:buFont typeface="Wingdings" charset="0"/>
              <a:buNone/>
              <a:defRPr/>
            </a:pPr>
            <a:r>
              <a:rPr lang="en-US" dirty="0">
                <a:solidFill>
                  <a:schemeClr val="folHlink"/>
                </a:solidFill>
              </a:rPr>
              <a:t>	- the virgin daughter of Jephthah (Judges 11:29-40)</a:t>
            </a:r>
          </a:p>
          <a:p>
            <a:pPr eaLnBrk="1" hangingPunct="1">
              <a:lnSpc>
                <a:spcPct val="90000"/>
              </a:lnSpc>
              <a:buFont typeface="Wingdings" charset="0"/>
              <a:buNone/>
              <a:defRPr/>
            </a:pPr>
            <a:r>
              <a:rPr lang="en-US" dirty="0">
                <a:solidFill>
                  <a:schemeClr val="folHlink"/>
                </a:solidFill>
              </a:rPr>
              <a:t>	- the unnamed concubine who is raped, killed and dismembered (Judges 19:1-30)</a:t>
            </a:r>
            <a:endParaRPr lang="en-US" sz="2800" dirty="0"/>
          </a:p>
        </p:txBody>
      </p:sp>
    </p:spTree>
    <p:extLst>
      <p:ext uri="{BB962C8B-B14F-4D97-AF65-F5344CB8AC3E}">
        <p14:creationId xmlns:p14="http://schemas.microsoft.com/office/powerpoint/2010/main" val="369422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0A6AE-623B-4F33-B2E3-A94797E47A76}"/>
              </a:ext>
            </a:extLst>
          </p:cNvPr>
          <p:cNvSpPr>
            <a:spLocks noGrp="1"/>
          </p:cNvSpPr>
          <p:nvPr>
            <p:ph type="title"/>
          </p:nvPr>
        </p:nvSpPr>
        <p:spPr>
          <a:xfrm>
            <a:off x="2931625" y="1376019"/>
            <a:ext cx="9603275" cy="1049235"/>
          </a:xfrm>
        </p:spPr>
        <p:txBody>
          <a:bodyPr/>
          <a:lstStyle/>
          <a:p>
            <a:r>
              <a:rPr lang="en-GB" dirty="0"/>
              <a:t>EXERCISE ONE: HAGAR NARRATIVE</a:t>
            </a:r>
          </a:p>
        </p:txBody>
      </p:sp>
      <p:sp>
        <p:nvSpPr>
          <p:cNvPr id="3" name="Content Placeholder 2">
            <a:extLst>
              <a:ext uri="{FF2B5EF4-FFF2-40B4-BE49-F238E27FC236}">
                <a16:creationId xmlns:a16="http://schemas.microsoft.com/office/drawing/2014/main" id="{E4677412-284C-4D6E-A3A5-F67C3DC1DD16}"/>
              </a:ext>
            </a:extLst>
          </p:cNvPr>
          <p:cNvSpPr>
            <a:spLocks noGrp="1"/>
          </p:cNvSpPr>
          <p:nvPr>
            <p:ph idx="1"/>
          </p:nvPr>
        </p:nvSpPr>
        <p:spPr>
          <a:xfrm>
            <a:off x="1594454" y="2602868"/>
            <a:ext cx="9603275" cy="3450613"/>
          </a:xfrm>
        </p:spPr>
        <p:txBody>
          <a:bodyPr/>
          <a:lstStyle/>
          <a:p>
            <a:pPr algn="ctr">
              <a:lnSpc>
                <a:spcPct val="90000"/>
              </a:lnSpc>
              <a:buNone/>
              <a:defRPr/>
            </a:pPr>
            <a:r>
              <a:rPr lang="en-US" sz="3200" dirty="0">
                <a:solidFill>
                  <a:schemeClr val="folHlink"/>
                </a:solidFill>
              </a:rPr>
              <a:t>Please read the narrative about Hagar, the maidservant of Sarah</a:t>
            </a:r>
          </a:p>
          <a:p>
            <a:pPr algn="ctr">
              <a:lnSpc>
                <a:spcPct val="90000"/>
              </a:lnSpc>
              <a:buNone/>
              <a:defRPr/>
            </a:pPr>
            <a:r>
              <a:rPr lang="en-US" sz="3200" dirty="0">
                <a:solidFill>
                  <a:schemeClr val="folHlink"/>
                </a:solidFill>
              </a:rPr>
              <a:t> (Genesis 16:1-15; 21:9-21)</a:t>
            </a:r>
          </a:p>
          <a:p>
            <a:pPr marL="0" indent="0">
              <a:buNone/>
            </a:pPr>
            <a:endParaRPr lang="en-GB" dirty="0"/>
          </a:p>
        </p:txBody>
      </p:sp>
    </p:spTree>
    <p:extLst>
      <p:ext uri="{BB962C8B-B14F-4D97-AF65-F5344CB8AC3E}">
        <p14:creationId xmlns:p14="http://schemas.microsoft.com/office/powerpoint/2010/main" val="265382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A7F59F81-A382-4A1E-BA25-4A516E64CC1C}"/>
              </a:ext>
            </a:extLst>
          </p:cNvPr>
          <p:cNvSpPr>
            <a:spLocks noGrp="1" noChangeArrowheads="1"/>
          </p:cNvSpPr>
          <p:nvPr>
            <p:ph type="title"/>
          </p:nvPr>
        </p:nvSpPr>
        <p:spPr/>
        <p:txBody>
          <a:bodyPr/>
          <a:lstStyle/>
          <a:p>
            <a:pPr eaLnBrk="1" hangingPunct="1">
              <a:defRPr/>
            </a:pPr>
            <a:r>
              <a:rPr lang="en-US" dirty="0">
                <a:ea typeface="+mj-ea"/>
              </a:rPr>
              <a:t>Victims of Terror</a:t>
            </a:r>
          </a:p>
        </p:txBody>
      </p:sp>
      <p:sp>
        <p:nvSpPr>
          <p:cNvPr id="24579" name="Rectangle 3">
            <a:extLst>
              <a:ext uri="{FF2B5EF4-FFF2-40B4-BE49-F238E27FC236}">
                <a16:creationId xmlns:a16="http://schemas.microsoft.com/office/drawing/2014/main" id="{7116613A-5BDE-42E0-8A24-2481478FD11F}"/>
              </a:ext>
            </a:extLst>
          </p:cNvPr>
          <p:cNvSpPr>
            <a:spLocks noGrp="1" noChangeArrowheads="1"/>
          </p:cNvSpPr>
          <p:nvPr>
            <p:ph type="body" sz="half" idx="1"/>
          </p:nvPr>
        </p:nvSpPr>
        <p:spPr>
          <a:xfrm>
            <a:off x="200025" y="1847850"/>
            <a:ext cx="4038600" cy="4495800"/>
          </a:xfrm>
        </p:spPr>
        <p:txBody>
          <a:bodyPr/>
          <a:lstStyle/>
          <a:p>
            <a:pPr eaLnBrk="1" hangingPunct="1"/>
            <a:r>
              <a:rPr lang="en-US" altLang="en-US" dirty="0"/>
              <a:t>These narratives need to be commemorated.</a:t>
            </a:r>
          </a:p>
          <a:p>
            <a:pPr eaLnBrk="1" hangingPunct="1"/>
            <a:r>
              <a:rPr lang="en-US" altLang="en-US" dirty="0"/>
              <a:t>They cannot be dismissed as relics of an ancient past: </a:t>
            </a:r>
            <a:r>
              <a:rPr lang="ja-JP" altLang="en-US" dirty="0"/>
              <a:t>‘</a:t>
            </a:r>
            <a:r>
              <a:rPr lang="en-US" altLang="ja-JP" dirty="0"/>
              <a:t>the evidence of history refutes all claims to the superiority of the Christian era</a:t>
            </a:r>
            <a:r>
              <a:rPr lang="ja-JP" altLang="en-US" dirty="0"/>
              <a:t>’</a:t>
            </a:r>
            <a:r>
              <a:rPr lang="en-US" altLang="ja-JP" dirty="0"/>
              <a:t> (Trible, page 2).</a:t>
            </a:r>
          </a:p>
          <a:p>
            <a:pPr eaLnBrk="1" hangingPunct="1"/>
            <a:r>
              <a:rPr lang="en-US" altLang="en-US" dirty="0"/>
              <a:t>They cannot be </a:t>
            </a:r>
            <a:r>
              <a:rPr lang="ja-JP" altLang="en-US" dirty="0"/>
              <a:t>‘</a:t>
            </a:r>
            <a:r>
              <a:rPr lang="en-US" altLang="ja-JP" dirty="0"/>
              <a:t>read away</a:t>
            </a:r>
            <a:r>
              <a:rPr lang="ja-JP" altLang="en-US" dirty="0"/>
              <a:t>’</a:t>
            </a:r>
            <a:r>
              <a:rPr lang="en-US" altLang="ja-JP" dirty="0"/>
              <a:t> as products of a wrathful Jewish God, who is replaced by the loving Christian God.</a:t>
            </a:r>
            <a:endParaRPr lang="en-US" altLang="en-US" dirty="0"/>
          </a:p>
        </p:txBody>
      </p:sp>
      <p:sp>
        <p:nvSpPr>
          <p:cNvPr id="24580" name="Rectangle 4">
            <a:extLst>
              <a:ext uri="{FF2B5EF4-FFF2-40B4-BE49-F238E27FC236}">
                <a16:creationId xmlns:a16="http://schemas.microsoft.com/office/drawing/2014/main" id="{C9CC4050-8B61-4EF0-B8E4-EB3497140D3A}"/>
              </a:ext>
            </a:extLst>
          </p:cNvPr>
          <p:cNvSpPr>
            <a:spLocks noGrp="1" noChangeArrowheads="1"/>
          </p:cNvSpPr>
          <p:nvPr>
            <p:ph type="body" sz="half" idx="2"/>
          </p:nvPr>
        </p:nvSpPr>
        <p:spPr>
          <a:xfrm>
            <a:off x="6252034" y="2038350"/>
            <a:ext cx="4038600" cy="4114800"/>
          </a:xfrm>
        </p:spPr>
        <p:txBody>
          <a:bodyPr/>
          <a:lstStyle/>
          <a:p>
            <a:pPr eaLnBrk="1" hangingPunct="1"/>
            <a:r>
              <a:rPr lang="ja-JP" altLang="en-US" dirty="0">
                <a:solidFill>
                  <a:schemeClr val="folHlink"/>
                </a:solidFill>
              </a:rPr>
              <a:t>‘</a:t>
            </a:r>
            <a:r>
              <a:rPr lang="en-US" altLang="ja-JP" dirty="0">
                <a:solidFill>
                  <a:schemeClr val="folHlink"/>
                </a:solidFill>
              </a:rPr>
              <a:t>It interprets stories of outrage on behalf of their female victims in order to recover a neglected history, to remember a past that the present embodies, and to pray that these terrors shall not come to pass again. In telling sad stories a feminist hermeneutic seeks to redeem the time</a:t>
            </a:r>
            <a:r>
              <a:rPr lang="ja-JP" altLang="en-US" dirty="0">
                <a:solidFill>
                  <a:schemeClr val="folHlink"/>
                </a:solidFill>
              </a:rPr>
              <a:t>’</a:t>
            </a:r>
            <a:r>
              <a:rPr lang="en-US" altLang="ja-JP" dirty="0">
                <a:solidFill>
                  <a:schemeClr val="folHlink"/>
                </a:solidFill>
              </a:rPr>
              <a:t> (Trible, page 3).</a:t>
            </a:r>
            <a:endParaRPr lang="en-US" altLang="en-US" dirty="0">
              <a:solidFill>
                <a:schemeClr val="folHlink"/>
              </a:solidFill>
            </a:endParaRPr>
          </a:p>
        </p:txBody>
      </p:sp>
    </p:spTree>
    <p:extLst>
      <p:ext uri="{BB962C8B-B14F-4D97-AF65-F5344CB8AC3E}">
        <p14:creationId xmlns:p14="http://schemas.microsoft.com/office/powerpoint/2010/main" val="22077359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CCDADBFB-24D0-4991-93CC-038D2BB1CD8B}"/>
              </a:ext>
            </a:extLst>
          </p:cNvPr>
          <p:cNvSpPr>
            <a:spLocks noGrp="1" noChangeArrowheads="1"/>
          </p:cNvSpPr>
          <p:nvPr>
            <p:ph type="title"/>
          </p:nvPr>
        </p:nvSpPr>
        <p:spPr/>
        <p:txBody>
          <a:bodyPr>
            <a:normAutofit fontScale="90000"/>
          </a:bodyPr>
          <a:lstStyle/>
          <a:p>
            <a:pPr eaLnBrk="1" hangingPunct="1">
              <a:defRPr/>
            </a:pPr>
            <a:r>
              <a:rPr lang="en-US" sz="4000"/>
              <a:t>The Unnamed Daughter of Jephthah (Judges 11:29-34)</a:t>
            </a:r>
            <a:endParaRPr lang="en-US">
              <a:ea typeface="+mj-ea"/>
            </a:endParaRPr>
          </a:p>
        </p:txBody>
      </p:sp>
      <p:sp>
        <p:nvSpPr>
          <p:cNvPr id="27651" name="Rectangle 3">
            <a:extLst>
              <a:ext uri="{FF2B5EF4-FFF2-40B4-BE49-F238E27FC236}">
                <a16:creationId xmlns:a16="http://schemas.microsoft.com/office/drawing/2014/main" id="{B454F1B6-4EBC-448D-AE0C-826400264104}"/>
              </a:ext>
            </a:extLst>
          </p:cNvPr>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pPr>
            <a:r>
              <a:rPr lang="en-US" altLang="en-US" sz="2800"/>
              <a:t>	</a:t>
            </a:r>
            <a:r>
              <a:rPr lang="en-US" altLang="en-US">
                <a:solidFill>
                  <a:schemeClr val="hlink"/>
                </a:solidFill>
              </a:rPr>
              <a:t>Then the spirit of the Lord came upon Jephthah, and he passed through Gilead and Manasseh. He passed on to Mizpah of Gilead, and from Mizpah of Gilead he passed on to the Ammonites. And Jephthah made a vow to the Lord, and said, </a:t>
            </a:r>
            <a:r>
              <a:rPr lang="ja-JP" altLang="en-US">
                <a:solidFill>
                  <a:schemeClr val="hlink"/>
                </a:solidFill>
              </a:rPr>
              <a:t>‘</a:t>
            </a:r>
            <a:r>
              <a:rPr lang="en-US" altLang="ja-JP">
                <a:solidFill>
                  <a:schemeClr val="hlink"/>
                </a:solidFill>
              </a:rPr>
              <a:t>If you will give the Ammonites into my hand, then whoever comes out of the doors of my house to meet me, when I return victorious from the Ammonites, shall be the Lord</a:t>
            </a:r>
            <a:r>
              <a:rPr lang="ja-JP" altLang="en-US">
                <a:solidFill>
                  <a:schemeClr val="hlink"/>
                </a:solidFill>
              </a:rPr>
              <a:t>’</a:t>
            </a:r>
            <a:r>
              <a:rPr lang="en-US" altLang="ja-JP">
                <a:solidFill>
                  <a:schemeClr val="hlink"/>
                </a:solidFill>
              </a:rPr>
              <a:t>s, to be offered up by me as a burnt-offering.</a:t>
            </a:r>
            <a:r>
              <a:rPr lang="ja-JP" altLang="en-US">
                <a:solidFill>
                  <a:schemeClr val="hlink"/>
                </a:solidFill>
              </a:rPr>
              <a:t>’</a:t>
            </a:r>
            <a:r>
              <a:rPr lang="en-US" altLang="ja-JP">
                <a:solidFill>
                  <a:schemeClr val="hlink"/>
                </a:solidFill>
              </a:rPr>
              <a:t> So Jephthah crossed over to the Ammonites to fight against them; and the Lord gave them into his hand… Then Jephthah came to his home at Mizpah; and there was his daughter coming out to meet him with timbrels and with dancing. She was his only child; he had no son or daughter except her.</a:t>
            </a:r>
            <a:endParaRPr lang="en-US" altLang="en-US">
              <a:solidFill>
                <a:schemeClr val="hlink"/>
              </a:solidFill>
            </a:endParaRPr>
          </a:p>
        </p:txBody>
      </p:sp>
    </p:spTree>
    <p:extLst>
      <p:ext uri="{BB962C8B-B14F-4D97-AF65-F5344CB8AC3E}">
        <p14:creationId xmlns:p14="http://schemas.microsoft.com/office/powerpoint/2010/main" val="8576430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60A60E6D-A248-4127-8F44-E83C6348DE45}"/>
              </a:ext>
            </a:extLst>
          </p:cNvPr>
          <p:cNvSpPr>
            <a:spLocks noGrp="1" noChangeArrowheads="1"/>
          </p:cNvSpPr>
          <p:nvPr>
            <p:ph type="title"/>
          </p:nvPr>
        </p:nvSpPr>
        <p:spPr/>
        <p:txBody>
          <a:bodyPr/>
          <a:lstStyle/>
          <a:p>
            <a:pPr eaLnBrk="1" hangingPunct="1">
              <a:defRPr/>
            </a:pPr>
            <a:r>
              <a:rPr lang="en-US" sz="3600"/>
              <a:t>The Daughter of Jephthah (11:34-36)</a:t>
            </a:r>
            <a:endParaRPr lang="en-US">
              <a:ea typeface="+mj-ea"/>
            </a:endParaRPr>
          </a:p>
        </p:txBody>
      </p:sp>
      <p:sp>
        <p:nvSpPr>
          <p:cNvPr id="29699" name="Rectangle 3">
            <a:extLst>
              <a:ext uri="{FF2B5EF4-FFF2-40B4-BE49-F238E27FC236}">
                <a16:creationId xmlns:a16="http://schemas.microsoft.com/office/drawing/2014/main" id="{F73154D2-1074-4F83-909D-4B54198B8984}"/>
              </a:ext>
            </a:extLst>
          </p:cNvPr>
          <p:cNvSpPr>
            <a:spLocks noGrp="1" noChangeArrowheads="1"/>
          </p:cNvSpPr>
          <p:nvPr>
            <p:ph type="body" sz="half" idx="1"/>
          </p:nvPr>
        </p:nvSpPr>
        <p:spPr>
          <a:xfrm>
            <a:off x="1276350" y="2038350"/>
            <a:ext cx="4819650" cy="4600575"/>
          </a:xfrm>
        </p:spPr>
        <p:txBody>
          <a:bodyPr/>
          <a:lstStyle/>
          <a:p>
            <a:pPr eaLnBrk="1" hangingPunct="1">
              <a:lnSpc>
                <a:spcPct val="90000"/>
              </a:lnSpc>
              <a:buFont typeface="Wingdings" panose="05000000000000000000" pitchFamily="2" charset="2"/>
              <a:buNone/>
            </a:pPr>
            <a:r>
              <a:rPr lang="en-US" altLang="en-US" sz="1800" dirty="0"/>
              <a:t>	</a:t>
            </a:r>
            <a:r>
              <a:rPr lang="en-US" altLang="en-US" sz="1800" dirty="0">
                <a:solidFill>
                  <a:schemeClr val="hlink"/>
                </a:solidFill>
              </a:rPr>
              <a:t>There was his daughter coming out to meet him with </a:t>
            </a:r>
            <a:r>
              <a:rPr lang="en-US" altLang="en-US" sz="1800" dirty="0" err="1">
                <a:solidFill>
                  <a:schemeClr val="hlink"/>
                </a:solidFill>
              </a:rPr>
              <a:t>timbrels</a:t>
            </a:r>
            <a:r>
              <a:rPr lang="en-US" altLang="en-US" sz="1800" dirty="0">
                <a:solidFill>
                  <a:schemeClr val="hlink"/>
                </a:solidFill>
              </a:rPr>
              <a:t> and with dancing. She was his only child; he had no son or daughter except her. When he saw her, he tore his clothes, and said, </a:t>
            </a:r>
            <a:r>
              <a:rPr lang="ja-JP" altLang="en-US" sz="1800" dirty="0">
                <a:solidFill>
                  <a:schemeClr val="hlink"/>
                </a:solidFill>
              </a:rPr>
              <a:t>‘</a:t>
            </a:r>
            <a:r>
              <a:rPr lang="en-US" altLang="ja-JP" sz="1800" dirty="0">
                <a:solidFill>
                  <a:schemeClr val="hlink"/>
                </a:solidFill>
              </a:rPr>
              <a:t>Alas, my daughter! You have brought me very low; you have become the cause of great trouble to </a:t>
            </a:r>
            <a:r>
              <a:rPr lang="en-US" altLang="ja-JP" sz="1800" dirty="0">
                <a:solidFill>
                  <a:srgbClr val="FF0000"/>
                </a:solidFill>
              </a:rPr>
              <a:t>me. </a:t>
            </a:r>
            <a:r>
              <a:rPr lang="en-US" altLang="ja-JP" sz="1800" b="1" dirty="0">
                <a:solidFill>
                  <a:srgbClr val="FF0000"/>
                </a:solidFill>
              </a:rPr>
              <a:t>For I have opened my mouth</a:t>
            </a:r>
            <a:r>
              <a:rPr lang="en-US" altLang="ja-JP" sz="1800" dirty="0">
                <a:solidFill>
                  <a:srgbClr val="FF0000"/>
                </a:solidFill>
              </a:rPr>
              <a:t> to the Lord, and I cannot take back my vow.</a:t>
            </a:r>
            <a:r>
              <a:rPr lang="ja-JP" altLang="en-US" sz="1800" dirty="0">
                <a:solidFill>
                  <a:srgbClr val="FF0000"/>
                </a:solidFill>
              </a:rPr>
              <a:t>’</a:t>
            </a:r>
            <a:r>
              <a:rPr lang="en-US" altLang="ja-JP" sz="1800" dirty="0">
                <a:solidFill>
                  <a:srgbClr val="FF0000"/>
                </a:solidFill>
              </a:rPr>
              <a:t> She said to him, </a:t>
            </a:r>
            <a:r>
              <a:rPr lang="ja-JP" altLang="en-US" sz="1800" dirty="0">
                <a:solidFill>
                  <a:srgbClr val="FF0000"/>
                </a:solidFill>
              </a:rPr>
              <a:t>‘</a:t>
            </a:r>
            <a:r>
              <a:rPr lang="en-US" altLang="ja-JP" sz="1800" dirty="0">
                <a:solidFill>
                  <a:srgbClr val="FF0000"/>
                </a:solidFill>
              </a:rPr>
              <a:t>My father, </a:t>
            </a:r>
            <a:r>
              <a:rPr lang="en-US" altLang="ja-JP" sz="1800" b="1" dirty="0">
                <a:solidFill>
                  <a:srgbClr val="FF0000"/>
                </a:solidFill>
              </a:rPr>
              <a:t>if you have opened your mouth</a:t>
            </a:r>
            <a:r>
              <a:rPr lang="en-US" altLang="ja-JP" sz="1800" dirty="0">
                <a:solidFill>
                  <a:srgbClr val="FF0000"/>
                </a:solidFill>
              </a:rPr>
              <a:t> to the Lord, do to me according to what </a:t>
            </a:r>
            <a:r>
              <a:rPr lang="en-US" altLang="ja-JP" sz="1800" dirty="0">
                <a:solidFill>
                  <a:schemeClr val="hlink"/>
                </a:solidFill>
              </a:rPr>
              <a:t>has gone out of your mouth, now that the Lord has given you vengeance against your enemies, the Ammonites.</a:t>
            </a:r>
            <a:r>
              <a:rPr lang="ja-JP" altLang="en-US" sz="1800" dirty="0">
                <a:solidFill>
                  <a:schemeClr val="hlink"/>
                </a:solidFill>
              </a:rPr>
              <a:t>’</a:t>
            </a:r>
            <a:endParaRPr lang="en-US" altLang="en-US" sz="2400" dirty="0">
              <a:solidFill>
                <a:schemeClr val="hlink"/>
              </a:solidFill>
            </a:endParaRPr>
          </a:p>
        </p:txBody>
      </p:sp>
      <p:sp>
        <p:nvSpPr>
          <p:cNvPr id="29700" name="Rectangle 4">
            <a:extLst>
              <a:ext uri="{FF2B5EF4-FFF2-40B4-BE49-F238E27FC236}">
                <a16:creationId xmlns:a16="http://schemas.microsoft.com/office/drawing/2014/main" id="{3A569E28-1866-4D36-B2E7-93916F016027}"/>
              </a:ext>
            </a:extLst>
          </p:cNvPr>
          <p:cNvSpPr>
            <a:spLocks noGrp="1" noChangeArrowheads="1"/>
          </p:cNvSpPr>
          <p:nvPr>
            <p:ph type="body" sz="half" idx="2"/>
          </p:nvPr>
        </p:nvSpPr>
        <p:spPr>
          <a:xfrm>
            <a:off x="6096000" y="1828800"/>
            <a:ext cx="4038600" cy="4038600"/>
          </a:xfrm>
        </p:spPr>
        <p:txBody>
          <a:bodyPr>
            <a:normAutofit lnSpcReduction="10000"/>
          </a:bodyPr>
          <a:lstStyle/>
          <a:p>
            <a:pPr eaLnBrk="1" hangingPunct="1"/>
            <a:r>
              <a:rPr lang="en-US" altLang="en-US"/>
              <a:t>She comes out with timbrels and dancing to celebrate his victory in battle (cf. Exod. 15:20; I Sam. 18:6-7).</a:t>
            </a:r>
          </a:p>
          <a:p>
            <a:pPr eaLnBrk="1" hangingPunct="1"/>
            <a:r>
              <a:rPr lang="en-US" altLang="en-US"/>
              <a:t>He </a:t>
            </a:r>
            <a:r>
              <a:rPr lang="ja-JP" altLang="en-US"/>
              <a:t>‘</a:t>
            </a:r>
            <a:r>
              <a:rPr lang="en-US" altLang="ja-JP"/>
              <a:t>blames</a:t>
            </a:r>
            <a:r>
              <a:rPr lang="ja-JP" altLang="en-US"/>
              <a:t>’</a:t>
            </a:r>
            <a:r>
              <a:rPr lang="en-US" altLang="ja-JP"/>
              <a:t> the daughter for her actions (11:35).</a:t>
            </a:r>
          </a:p>
          <a:p>
            <a:pPr eaLnBrk="1" hangingPunct="1"/>
            <a:r>
              <a:rPr lang="en-US" altLang="en-US"/>
              <a:t>And yet he takes some responsibility for his role in the tragedy: </a:t>
            </a:r>
            <a:r>
              <a:rPr lang="ja-JP" altLang="en-US"/>
              <a:t>‘</a:t>
            </a:r>
            <a:r>
              <a:rPr lang="en-US" altLang="ja-JP"/>
              <a:t>I have opened my mouth</a:t>
            </a:r>
            <a:r>
              <a:rPr lang="ja-JP" altLang="en-US"/>
              <a:t>’</a:t>
            </a:r>
            <a:r>
              <a:rPr lang="en-US" altLang="ja-JP"/>
              <a:t> (Jephthah - </a:t>
            </a:r>
            <a:r>
              <a:rPr lang="en-US" altLang="ja-JP" i="1"/>
              <a:t>yiphthah - </a:t>
            </a:r>
            <a:r>
              <a:rPr lang="ja-JP" altLang="en-US"/>
              <a:t>‘</a:t>
            </a:r>
            <a:r>
              <a:rPr lang="en-US" altLang="ja-JP"/>
              <a:t>he has opened</a:t>
            </a:r>
            <a:r>
              <a:rPr lang="ja-JP" altLang="en-US"/>
              <a:t>’</a:t>
            </a:r>
            <a:r>
              <a:rPr lang="en-US" altLang="ja-JP"/>
              <a:t>).</a:t>
            </a:r>
            <a:endParaRPr lang="en-US" altLang="en-US"/>
          </a:p>
        </p:txBody>
      </p:sp>
    </p:spTree>
    <p:extLst>
      <p:ext uri="{BB962C8B-B14F-4D97-AF65-F5344CB8AC3E}">
        <p14:creationId xmlns:p14="http://schemas.microsoft.com/office/powerpoint/2010/main" val="2480895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553E3CEB-608D-4DB2-9EC7-9142D0B9D28C}"/>
              </a:ext>
            </a:extLst>
          </p:cNvPr>
          <p:cNvSpPr>
            <a:spLocks noGrp="1" noChangeArrowheads="1"/>
          </p:cNvSpPr>
          <p:nvPr>
            <p:ph type="title"/>
          </p:nvPr>
        </p:nvSpPr>
        <p:spPr/>
        <p:txBody>
          <a:bodyPr/>
          <a:lstStyle/>
          <a:p>
            <a:pPr eaLnBrk="1" hangingPunct="1">
              <a:defRPr/>
            </a:pPr>
            <a:r>
              <a:rPr lang="en-US" dirty="0">
                <a:ea typeface="+mj-ea"/>
              </a:rPr>
              <a:t>The Mourning of a Maiden Life</a:t>
            </a:r>
          </a:p>
        </p:txBody>
      </p:sp>
      <p:sp>
        <p:nvSpPr>
          <p:cNvPr id="30723" name="Rectangle 3">
            <a:extLst>
              <a:ext uri="{FF2B5EF4-FFF2-40B4-BE49-F238E27FC236}">
                <a16:creationId xmlns:a16="http://schemas.microsoft.com/office/drawing/2014/main" id="{BE9960B1-9A5C-4C8B-ADF3-70E3B9951553}"/>
              </a:ext>
            </a:extLst>
          </p:cNvPr>
          <p:cNvSpPr>
            <a:spLocks noGrp="1" noChangeArrowheads="1"/>
          </p:cNvSpPr>
          <p:nvPr>
            <p:ph type="body" sz="half" idx="1"/>
          </p:nvPr>
        </p:nvSpPr>
        <p:spPr>
          <a:xfrm>
            <a:off x="349251" y="2105025"/>
            <a:ext cx="10972800" cy="3648075"/>
          </a:xfrm>
        </p:spPr>
        <p:txBody>
          <a:bodyPr/>
          <a:lstStyle/>
          <a:p>
            <a:pPr algn="ctr" eaLnBrk="1" hangingPunct="1">
              <a:lnSpc>
                <a:spcPct val="90000"/>
              </a:lnSpc>
              <a:buFont typeface="Wingdings" panose="05000000000000000000" pitchFamily="2" charset="2"/>
              <a:buNone/>
            </a:pPr>
            <a:r>
              <a:rPr lang="en-US" altLang="en-US" sz="2400" dirty="0">
                <a:solidFill>
                  <a:schemeClr val="hlink"/>
                </a:solidFill>
                <a:latin typeface="Times New Roman" panose="02020603050405020304" pitchFamily="18" charset="0"/>
                <a:cs typeface="Times New Roman" panose="02020603050405020304" pitchFamily="18" charset="0"/>
              </a:rPr>
              <a:t>	And she said to her father, </a:t>
            </a:r>
            <a:r>
              <a:rPr lang="ja-JP" altLang="en-US" sz="2400" dirty="0">
                <a:solidFill>
                  <a:schemeClr val="hlink"/>
                </a:solidFill>
                <a:latin typeface="Times New Roman" panose="02020603050405020304" pitchFamily="18" charset="0"/>
                <a:cs typeface="Times New Roman" panose="02020603050405020304" pitchFamily="18" charset="0"/>
              </a:rPr>
              <a:t>‘</a:t>
            </a:r>
            <a:r>
              <a:rPr lang="en-US" altLang="ja-JP" sz="2400" dirty="0">
                <a:solidFill>
                  <a:schemeClr val="hlink"/>
                </a:solidFill>
                <a:latin typeface="Times New Roman" panose="02020603050405020304" pitchFamily="18" charset="0"/>
                <a:cs typeface="Times New Roman" panose="02020603050405020304" pitchFamily="18" charset="0"/>
              </a:rPr>
              <a:t>Let this thing be done for me: Grant me two months, so that I may go and wander on the mountains, and bewail my virginity, my companions and I.</a:t>
            </a:r>
            <a:r>
              <a:rPr lang="ja-JP" altLang="en-US" sz="2400" dirty="0">
                <a:solidFill>
                  <a:schemeClr val="hlink"/>
                </a:solidFill>
                <a:latin typeface="Times New Roman" panose="02020603050405020304" pitchFamily="18" charset="0"/>
                <a:cs typeface="Times New Roman" panose="02020603050405020304" pitchFamily="18" charset="0"/>
              </a:rPr>
              <a:t>’</a:t>
            </a:r>
            <a:r>
              <a:rPr lang="en-US" altLang="ja-JP" sz="2400" dirty="0">
                <a:solidFill>
                  <a:schemeClr val="hlink"/>
                </a:solidFill>
                <a:latin typeface="Times New Roman" panose="02020603050405020304" pitchFamily="18" charset="0"/>
                <a:cs typeface="Times New Roman" panose="02020603050405020304" pitchFamily="18" charset="0"/>
              </a:rPr>
              <a:t> </a:t>
            </a:r>
            <a:r>
              <a:rPr lang="ja-JP" altLang="en-US" sz="2400" dirty="0">
                <a:solidFill>
                  <a:schemeClr val="hlink"/>
                </a:solidFill>
                <a:latin typeface="Times New Roman" panose="02020603050405020304" pitchFamily="18" charset="0"/>
                <a:cs typeface="Times New Roman" panose="02020603050405020304" pitchFamily="18" charset="0"/>
              </a:rPr>
              <a:t>‘</a:t>
            </a:r>
            <a:r>
              <a:rPr lang="en-US" altLang="ja-JP" sz="2400" dirty="0">
                <a:solidFill>
                  <a:schemeClr val="hlink"/>
                </a:solidFill>
                <a:latin typeface="Times New Roman" panose="02020603050405020304" pitchFamily="18" charset="0"/>
                <a:cs typeface="Times New Roman" panose="02020603050405020304" pitchFamily="18" charset="0"/>
              </a:rPr>
              <a:t>Go,</a:t>
            </a:r>
            <a:r>
              <a:rPr lang="ja-JP" altLang="en-US" sz="2400" dirty="0">
                <a:solidFill>
                  <a:schemeClr val="hlink"/>
                </a:solidFill>
                <a:latin typeface="Times New Roman" panose="02020603050405020304" pitchFamily="18" charset="0"/>
                <a:cs typeface="Times New Roman" panose="02020603050405020304" pitchFamily="18" charset="0"/>
              </a:rPr>
              <a:t>’</a:t>
            </a:r>
            <a:r>
              <a:rPr lang="en-US" altLang="ja-JP" sz="2400" dirty="0">
                <a:solidFill>
                  <a:schemeClr val="hlink"/>
                </a:solidFill>
                <a:latin typeface="Times New Roman" panose="02020603050405020304" pitchFamily="18" charset="0"/>
                <a:cs typeface="Times New Roman" panose="02020603050405020304" pitchFamily="18" charset="0"/>
              </a:rPr>
              <a:t> he said and sent her away for two months. So she departed, she and her companions, and bewailed her virginity on the mountains (11:37-38).</a:t>
            </a:r>
          </a:p>
          <a:p>
            <a:pPr algn="ctr" eaLnBrk="1" hangingPunct="1">
              <a:lnSpc>
                <a:spcPct val="90000"/>
              </a:lnSpc>
              <a:buFont typeface="Wingdings" panose="05000000000000000000" pitchFamily="2" charset="2"/>
              <a:buNone/>
            </a:pPr>
            <a:endParaRPr lang="en-US" altLang="ja-JP" sz="2400" dirty="0">
              <a:solidFill>
                <a:schemeClr val="hlink"/>
              </a:solidFill>
              <a:latin typeface="Times New Roman" panose="02020603050405020304" pitchFamily="18" charset="0"/>
              <a:cs typeface="Times New Roman" panose="02020603050405020304" pitchFamily="18" charset="0"/>
            </a:endParaRPr>
          </a:p>
          <a:p>
            <a:pPr algn="ctr" eaLnBrk="1" hangingPunct="1">
              <a:lnSpc>
                <a:spcPct val="90000"/>
              </a:lnSpc>
              <a:buFont typeface="Wingdings" panose="05000000000000000000" pitchFamily="2" charset="2"/>
              <a:buNone/>
            </a:pPr>
            <a:r>
              <a:rPr lang="en-US" altLang="en-US" sz="2400" dirty="0">
                <a:latin typeface="Times New Roman" panose="02020603050405020304" pitchFamily="18" charset="0"/>
                <a:cs typeface="Times New Roman" panose="02020603050405020304" pitchFamily="18" charset="0"/>
              </a:rPr>
              <a:t>	She mourns her death as a maiden, as one who will never fulfill her potential as a </a:t>
            </a:r>
            <a:r>
              <a:rPr lang="ja-JP" altLang="en-US" sz="2400" dirty="0">
                <a:latin typeface="Times New Roman" panose="02020603050405020304" pitchFamily="18" charset="0"/>
                <a:cs typeface="Times New Roman" panose="02020603050405020304" pitchFamily="18" charset="0"/>
              </a:rPr>
              <a:t>‘</a:t>
            </a:r>
            <a:r>
              <a:rPr lang="en-US" altLang="ja-JP" sz="2400" dirty="0">
                <a:latin typeface="Times New Roman" panose="02020603050405020304" pitchFamily="18" charset="0"/>
                <a:cs typeface="Times New Roman" panose="02020603050405020304" pitchFamily="18" charset="0"/>
              </a:rPr>
              <a:t>daughter of Israel</a:t>
            </a:r>
            <a:r>
              <a:rPr lang="ja-JP" altLang="en-US" sz="2400" dirty="0">
                <a:latin typeface="Times New Roman" panose="02020603050405020304" pitchFamily="18" charset="0"/>
                <a:cs typeface="Times New Roman" panose="02020603050405020304" pitchFamily="18" charset="0"/>
              </a:rPr>
              <a:t>’</a:t>
            </a:r>
            <a:r>
              <a:rPr lang="en-US" altLang="ja-JP" sz="2400" dirty="0">
                <a:latin typeface="Times New Roman" panose="02020603050405020304" pitchFamily="18" charset="0"/>
                <a:cs typeface="Times New Roman" panose="02020603050405020304" pitchFamily="18" charset="0"/>
              </a:rPr>
              <a:t>.</a:t>
            </a:r>
            <a:endParaRPr lang="en-US" altLang="ja-JP" sz="2400" dirty="0">
              <a:solidFill>
                <a:schemeClr val="hlink"/>
              </a:solidFill>
              <a:latin typeface="Times New Roman" panose="02020603050405020304" pitchFamily="18" charset="0"/>
              <a:cs typeface="Times New Roman" panose="02020603050405020304" pitchFamily="18" charset="0"/>
            </a:endParaRPr>
          </a:p>
          <a:p>
            <a:pPr eaLnBrk="1" hangingPunct="1">
              <a:lnSpc>
                <a:spcPct val="90000"/>
              </a:lnSpc>
              <a:buFont typeface="Wingdings" panose="05000000000000000000" pitchFamily="2" charset="2"/>
              <a:buNone/>
            </a:pPr>
            <a:endParaRPr lang="en-US" altLang="en-US" sz="1400" dirty="0"/>
          </a:p>
        </p:txBody>
      </p:sp>
    </p:spTree>
    <p:extLst>
      <p:ext uri="{BB962C8B-B14F-4D97-AF65-F5344CB8AC3E}">
        <p14:creationId xmlns:p14="http://schemas.microsoft.com/office/powerpoint/2010/main" val="42794444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639C2-09AB-4696-9193-B0BB60AB2348}"/>
              </a:ext>
            </a:extLst>
          </p:cNvPr>
          <p:cNvSpPr>
            <a:spLocks noGrp="1"/>
          </p:cNvSpPr>
          <p:nvPr>
            <p:ph type="title"/>
          </p:nvPr>
        </p:nvSpPr>
        <p:spPr/>
        <p:txBody>
          <a:bodyPr>
            <a:normAutofit fontScale="90000"/>
          </a:bodyPr>
          <a:lstStyle/>
          <a:p>
            <a:pPr algn="ctr"/>
            <a:r>
              <a:rPr lang="en-US" altLang="en-US" dirty="0"/>
              <a:t>	</a:t>
            </a:r>
            <a:r>
              <a:rPr lang="ja-JP" altLang="en-US" dirty="0"/>
              <a:t>‘</a:t>
            </a:r>
            <a:r>
              <a:rPr lang="en-US" altLang="ja-JP" dirty="0"/>
              <a:t>The Lament of Jephthah</a:t>
            </a:r>
            <a:r>
              <a:rPr lang="ja-JP" altLang="en-US" dirty="0"/>
              <a:t>’</a:t>
            </a:r>
            <a:r>
              <a:rPr lang="en-US" altLang="ja-JP" dirty="0"/>
              <a:t>s Daughter</a:t>
            </a:r>
            <a:r>
              <a:rPr lang="ja-JP" altLang="en-US" dirty="0"/>
              <a:t>’</a:t>
            </a:r>
            <a:r>
              <a:rPr lang="en-US" altLang="ja-JP" dirty="0"/>
              <a:t>, Narcisse-</a:t>
            </a:r>
            <a:r>
              <a:rPr lang="en-US" altLang="ja-JP" dirty="0" err="1"/>
              <a:t>Virgile</a:t>
            </a:r>
            <a:r>
              <a:rPr lang="en-US" altLang="ja-JP" dirty="0"/>
              <a:t> Diaz de la Pena, 1846</a:t>
            </a:r>
            <a:br>
              <a:rPr lang="en-US" altLang="en-US" dirty="0"/>
            </a:br>
            <a:endParaRPr lang="en-GB" dirty="0"/>
          </a:p>
        </p:txBody>
      </p:sp>
      <p:pic>
        <p:nvPicPr>
          <p:cNvPr id="7" name="Content Placeholder 6">
            <a:extLst>
              <a:ext uri="{FF2B5EF4-FFF2-40B4-BE49-F238E27FC236}">
                <a16:creationId xmlns:a16="http://schemas.microsoft.com/office/drawing/2014/main" id="{0CA2C93F-DEF8-498B-9AB6-B89F17558BD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524000" y="1752824"/>
            <a:ext cx="7537450" cy="4724176"/>
          </a:xfrm>
        </p:spPr>
      </p:pic>
      <p:pic>
        <p:nvPicPr>
          <p:cNvPr id="5" name="Picture 8" descr="7">
            <a:extLst>
              <a:ext uri="{FF2B5EF4-FFF2-40B4-BE49-F238E27FC236}">
                <a16:creationId xmlns:a16="http://schemas.microsoft.com/office/drawing/2014/main" id="{751B6CA3-E1F4-4EDF-94D4-5FA15EE8F1F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924051" y="111591"/>
            <a:ext cx="8286750" cy="5192249"/>
          </a:xfrm>
        </p:spPr>
      </p:pic>
    </p:spTree>
    <p:extLst>
      <p:ext uri="{BB962C8B-B14F-4D97-AF65-F5344CB8AC3E}">
        <p14:creationId xmlns:p14="http://schemas.microsoft.com/office/powerpoint/2010/main" val="20731134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43CF7191-E6CB-4670-9C6E-E7F9E40255E2}"/>
              </a:ext>
            </a:extLst>
          </p:cNvPr>
          <p:cNvSpPr>
            <a:spLocks noGrp="1" noChangeArrowheads="1"/>
          </p:cNvSpPr>
          <p:nvPr>
            <p:ph type="title"/>
          </p:nvPr>
        </p:nvSpPr>
        <p:spPr/>
        <p:txBody>
          <a:bodyPr/>
          <a:lstStyle/>
          <a:p>
            <a:pPr eaLnBrk="1" hangingPunct="1"/>
            <a:r>
              <a:rPr lang="en-US" altLang="en-US"/>
              <a:t>The Sacrifice of Jephthah</a:t>
            </a:r>
            <a:r>
              <a:rPr lang="ja-JP" altLang="en-US"/>
              <a:t>’</a:t>
            </a:r>
            <a:r>
              <a:rPr lang="en-US" altLang="ja-JP"/>
              <a:t>s Daughter</a:t>
            </a:r>
            <a:endParaRPr lang="en-US" altLang="en-US"/>
          </a:p>
        </p:txBody>
      </p:sp>
      <p:sp>
        <p:nvSpPr>
          <p:cNvPr id="32772" name="Rectangle 4">
            <a:extLst>
              <a:ext uri="{FF2B5EF4-FFF2-40B4-BE49-F238E27FC236}">
                <a16:creationId xmlns:a16="http://schemas.microsoft.com/office/drawing/2014/main" id="{34D03E04-8F37-47B2-9D5E-9355F54F3F61}"/>
              </a:ext>
            </a:extLst>
          </p:cNvPr>
          <p:cNvSpPr>
            <a:spLocks noGrp="1" noChangeArrowheads="1"/>
          </p:cNvSpPr>
          <p:nvPr>
            <p:ph type="body" sz="half" idx="2"/>
          </p:nvPr>
        </p:nvSpPr>
        <p:spPr/>
        <p:txBody>
          <a:bodyPr/>
          <a:lstStyle/>
          <a:p>
            <a:pPr eaLnBrk="1" hangingPunct="1">
              <a:lnSpc>
                <a:spcPct val="90000"/>
              </a:lnSpc>
              <a:buFont typeface="Wingdings" panose="05000000000000000000" pitchFamily="2" charset="2"/>
              <a:buNone/>
            </a:pPr>
            <a:r>
              <a:rPr lang="en-US" altLang="en-US">
                <a:solidFill>
                  <a:schemeClr val="hlink"/>
                </a:solidFill>
              </a:rPr>
              <a:t>	At the end of two months, she returned to her father, who did with her according to the vow he had made (11:39).</a:t>
            </a:r>
          </a:p>
          <a:p>
            <a:pPr eaLnBrk="1" hangingPunct="1">
              <a:lnSpc>
                <a:spcPct val="90000"/>
              </a:lnSpc>
              <a:buFont typeface="Wingdings" panose="05000000000000000000" pitchFamily="2" charset="2"/>
              <a:buNone/>
            </a:pPr>
            <a:endParaRPr lang="en-US" altLang="en-US">
              <a:solidFill>
                <a:schemeClr val="hlink"/>
              </a:solidFill>
            </a:endParaRPr>
          </a:p>
          <a:p>
            <a:pPr eaLnBrk="1" hangingPunct="1">
              <a:lnSpc>
                <a:spcPct val="90000"/>
              </a:lnSpc>
              <a:buFont typeface="Wingdings" panose="05000000000000000000" pitchFamily="2" charset="2"/>
              <a:buNone/>
            </a:pPr>
            <a:r>
              <a:rPr lang="en-US" altLang="en-US">
                <a:solidFill>
                  <a:schemeClr val="hlink"/>
                </a:solidFill>
              </a:rPr>
              <a:t>	</a:t>
            </a:r>
            <a:r>
              <a:rPr lang="en-US" altLang="en-US"/>
              <a:t>The act of sacrifice is described in the briefest of terms (five words in the Hebrew text).</a:t>
            </a:r>
          </a:p>
          <a:p>
            <a:pPr eaLnBrk="1" hangingPunct="1">
              <a:lnSpc>
                <a:spcPct val="90000"/>
              </a:lnSpc>
              <a:buFont typeface="Wingdings" panose="05000000000000000000" pitchFamily="2" charset="2"/>
              <a:buNone/>
            </a:pPr>
            <a:r>
              <a:rPr lang="en-US" altLang="en-US"/>
              <a:t>	</a:t>
            </a:r>
            <a:endParaRPr lang="en-US" altLang="en-US" sz="2400"/>
          </a:p>
          <a:p>
            <a:pPr eaLnBrk="1" hangingPunct="1">
              <a:lnSpc>
                <a:spcPct val="90000"/>
              </a:lnSpc>
              <a:buFont typeface="Wingdings" panose="05000000000000000000" pitchFamily="2" charset="2"/>
              <a:buNone/>
            </a:pPr>
            <a:r>
              <a:rPr lang="en-US" altLang="en-US" sz="2400"/>
              <a:t>	</a:t>
            </a:r>
            <a:r>
              <a:rPr lang="ja-JP" altLang="en-US" sz="1600"/>
              <a:t>‘</a:t>
            </a:r>
            <a:r>
              <a:rPr lang="en-US" altLang="ja-JP" sz="1600"/>
              <a:t>The Sacrifice of Jephthah</a:t>
            </a:r>
            <a:r>
              <a:rPr lang="ja-JP" altLang="en-US" sz="1600"/>
              <a:t>’</a:t>
            </a:r>
            <a:r>
              <a:rPr lang="en-US" altLang="ja-JP" sz="1600"/>
              <a:t>s Daughter</a:t>
            </a:r>
            <a:r>
              <a:rPr lang="ja-JP" altLang="en-US" sz="1600"/>
              <a:t>’</a:t>
            </a:r>
            <a:r>
              <a:rPr lang="en-US" altLang="ja-JP" sz="1600"/>
              <a:t>, Johann Christoph Weigel, woodcut 1695</a:t>
            </a:r>
            <a:endParaRPr lang="en-US" altLang="en-US" sz="1600"/>
          </a:p>
        </p:txBody>
      </p:sp>
      <p:pic>
        <p:nvPicPr>
          <p:cNvPr id="32777" name="Picture 9" descr="7">
            <a:extLst>
              <a:ext uri="{FF2B5EF4-FFF2-40B4-BE49-F238E27FC236}">
                <a16:creationId xmlns:a16="http://schemas.microsoft.com/office/drawing/2014/main" id="{93F2696B-F66A-41E3-B52B-0DD27FD4CEF5}"/>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438275" y="1016454"/>
            <a:ext cx="3717347" cy="5841546"/>
          </a:xfrm>
        </p:spPr>
      </p:pic>
    </p:spTree>
    <p:extLst>
      <p:ext uri="{BB962C8B-B14F-4D97-AF65-F5344CB8AC3E}">
        <p14:creationId xmlns:p14="http://schemas.microsoft.com/office/powerpoint/2010/main" val="13457766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3F4F6B7D-D056-478E-A732-DE88CAA2B7AD}"/>
              </a:ext>
            </a:extLst>
          </p:cNvPr>
          <p:cNvSpPr>
            <a:spLocks noGrp="1" noChangeArrowheads="1"/>
          </p:cNvSpPr>
          <p:nvPr>
            <p:ph type="title"/>
          </p:nvPr>
        </p:nvSpPr>
        <p:spPr/>
        <p:txBody>
          <a:bodyPr/>
          <a:lstStyle/>
          <a:p>
            <a:pPr eaLnBrk="1" hangingPunct="1">
              <a:defRPr/>
            </a:pPr>
            <a:r>
              <a:rPr lang="en-US" sz="3600"/>
              <a:t>The Tragedy of No Intervention</a:t>
            </a:r>
            <a:endParaRPr lang="en-US">
              <a:ea typeface="+mj-ea"/>
            </a:endParaRPr>
          </a:p>
        </p:txBody>
      </p:sp>
      <p:sp>
        <p:nvSpPr>
          <p:cNvPr id="34820" name="Rectangle 4">
            <a:extLst>
              <a:ext uri="{FF2B5EF4-FFF2-40B4-BE49-F238E27FC236}">
                <a16:creationId xmlns:a16="http://schemas.microsoft.com/office/drawing/2014/main" id="{E4801C40-E712-44E1-9B74-336C67AB924A}"/>
              </a:ext>
            </a:extLst>
          </p:cNvPr>
          <p:cNvSpPr>
            <a:spLocks noGrp="1" noChangeArrowheads="1"/>
          </p:cNvSpPr>
          <p:nvPr>
            <p:ph type="body" sz="half" idx="2"/>
          </p:nvPr>
        </p:nvSpPr>
        <p:spPr>
          <a:xfrm>
            <a:off x="6172200" y="1600200"/>
            <a:ext cx="4038600" cy="4495800"/>
          </a:xfrm>
        </p:spPr>
        <p:txBody>
          <a:bodyPr>
            <a:normAutofit lnSpcReduction="10000"/>
          </a:bodyPr>
          <a:lstStyle/>
          <a:p>
            <a:pPr eaLnBrk="1" hangingPunct="1">
              <a:buFont typeface="Wingdings" panose="05000000000000000000" pitchFamily="2" charset="2"/>
              <a:buNone/>
            </a:pPr>
            <a:r>
              <a:rPr lang="en-US" altLang="en-US" sz="2400"/>
              <a:t>	</a:t>
            </a:r>
            <a:r>
              <a:rPr lang="ja-JP" altLang="en-US" sz="1800">
                <a:solidFill>
                  <a:schemeClr val="folHlink"/>
                </a:solidFill>
              </a:rPr>
              <a:t>‘</a:t>
            </a:r>
            <a:r>
              <a:rPr lang="en-US" altLang="ja-JP" sz="1800">
                <a:solidFill>
                  <a:schemeClr val="folHlink"/>
                </a:solidFill>
              </a:rPr>
              <a:t>Unlike the father Abraham, Jephthah fails to evoke the freedom of the deity to avert disaster. Nor does he wish to die instead of his child, as did the father David (2 Sam. 19:1). Although his daughter has served him devotedly with music and dance, Jephthah bewails the calamity that she brings upon him. And throughout it all God says nothing</a:t>
            </a:r>
            <a:r>
              <a:rPr lang="ja-JP" altLang="en-US" sz="1800">
                <a:solidFill>
                  <a:schemeClr val="folHlink"/>
                </a:solidFill>
              </a:rPr>
              <a:t>’</a:t>
            </a:r>
            <a:r>
              <a:rPr lang="en-US" altLang="ja-JP" sz="1800">
                <a:solidFill>
                  <a:schemeClr val="folHlink"/>
                </a:solidFill>
              </a:rPr>
              <a:t> (Phyllis Trible, </a:t>
            </a:r>
            <a:r>
              <a:rPr lang="en-US" altLang="ja-JP" sz="1800" i="1">
                <a:solidFill>
                  <a:schemeClr val="folHlink"/>
                </a:solidFill>
              </a:rPr>
              <a:t>Texts of Terror, </a:t>
            </a:r>
            <a:r>
              <a:rPr lang="en-US" altLang="ja-JP" sz="1800">
                <a:solidFill>
                  <a:schemeClr val="folHlink"/>
                </a:solidFill>
              </a:rPr>
              <a:t>102).</a:t>
            </a:r>
          </a:p>
          <a:p>
            <a:pPr eaLnBrk="1" hangingPunct="1">
              <a:buFont typeface="Wingdings" panose="05000000000000000000" pitchFamily="2" charset="2"/>
              <a:buNone/>
            </a:pPr>
            <a:endParaRPr lang="en-US" altLang="en-US" sz="1800">
              <a:solidFill>
                <a:schemeClr val="folHlink"/>
              </a:solidFill>
            </a:endParaRPr>
          </a:p>
          <a:p>
            <a:pPr eaLnBrk="1" hangingPunct="1">
              <a:buFont typeface="Wingdings" panose="05000000000000000000" pitchFamily="2" charset="2"/>
              <a:buNone/>
            </a:pPr>
            <a:r>
              <a:rPr lang="en-US" altLang="en-US" sz="1800">
                <a:solidFill>
                  <a:schemeClr val="folHlink"/>
                </a:solidFill>
              </a:rPr>
              <a:t>	</a:t>
            </a:r>
            <a:r>
              <a:rPr lang="en-US" altLang="en-US" sz="1600"/>
              <a:t>Bible illustration, Cologne, 1450.</a:t>
            </a:r>
            <a:endParaRPr lang="en-US" altLang="en-US" sz="1800">
              <a:solidFill>
                <a:schemeClr val="folHlink"/>
              </a:solidFill>
            </a:endParaRPr>
          </a:p>
        </p:txBody>
      </p:sp>
      <p:pic>
        <p:nvPicPr>
          <p:cNvPr id="34822" name="Picture 6" descr="7">
            <a:extLst>
              <a:ext uri="{FF2B5EF4-FFF2-40B4-BE49-F238E27FC236}">
                <a16:creationId xmlns:a16="http://schemas.microsoft.com/office/drawing/2014/main" id="{B09D6A7B-15DB-4B68-A5BB-7C137BEB738A}"/>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406650" y="1981200"/>
            <a:ext cx="3187700" cy="4114800"/>
          </a:xfrm>
        </p:spPr>
      </p:pic>
    </p:spTree>
    <p:extLst>
      <p:ext uri="{BB962C8B-B14F-4D97-AF65-F5344CB8AC3E}">
        <p14:creationId xmlns:p14="http://schemas.microsoft.com/office/powerpoint/2010/main" val="32995094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9D31940A-5B2F-4AA3-BDBC-40F4DEF99995}"/>
              </a:ext>
            </a:extLst>
          </p:cNvPr>
          <p:cNvSpPr>
            <a:spLocks noGrp="1" noChangeArrowheads="1"/>
          </p:cNvSpPr>
          <p:nvPr>
            <p:ph type="title"/>
          </p:nvPr>
        </p:nvSpPr>
        <p:spPr/>
        <p:txBody>
          <a:bodyPr/>
          <a:lstStyle/>
          <a:p>
            <a:pPr eaLnBrk="1" hangingPunct="1"/>
            <a:r>
              <a:rPr lang="en-US" altLang="en-US"/>
              <a:t>The </a:t>
            </a:r>
            <a:r>
              <a:rPr lang="ja-JP" altLang="en-US"/>
              <a:t>‘</a:t>
            </a:r>
            <a:r>
              <a:rPr lang="en-US" altLang="ja-JP"/>
              <a:t>Silencing</a:t>
            </a:r>
            <a:r>
              <a:rPr lang="ja-JP" altLang="en-US"/>
              <a:t>’</a:t>
            </a:r>
            <a:r>
              <a:rPr lang="en-US" altLang="ja-JP"/>
              <a:t> of the Daughter</a:t>
            </a:r>
            <a:endParaRPr lang="en-US" altLang="en-US"/>
          </a:p>
        </p:txBody>
      </p:sp>
      <p:sp>
        <p:nvSpPr>
          <p:cNvPr id="36868" name="Rectangle 4">
            <a:extLst>
              <a:ext uri="{FF2B5EF4-FFF2-40B4-BE49-F238E27FC236}">
                <a16:creationId xmlns:a16="http://schemas.microsoft.com/office/drawing/2014/main" id="{232D0707-994E-45EA-9B82-B94647A4041C}"/>
              </a:ext>
            </a:extLst>
          </p:cNvPr>
          <p:cNvSpPr>
            <a:spLocks noGrp="1" noChangeArrowheads="1"/>
          </p:cNvSpPr>
          <p:nvPr>
            <p:ph type="body" sz="half" idx="2"/>
          </p:nvPr>
        </p:nvSpPr>
        <p:spPr/>
        <p:txBody>
          <a:bodyPr/>
          <a:lstStyle/>
          <a:p>
            <a:pPr eaLnBrk="1" hangingPunct="1">
              <a:lnSpc>
                <a:spcPct val="90000"/>
              </a:lnSpc>
              <a:buFont typeface="Wingdings" panose="05000000000000000000" pitchFamily="2" charset="2"/>
              <a:buNone/>
            </a:pPr>
            <a:r>
              <a:rPr lang="en-US" altLang="en-US" sz="1800"/>
              <a:t>	Postscript to the narrative: </a:t>
            </a:r>
            <a:r>
              <a:rPr lang="ja-JP" altLang="en-US" sz="1800">
                <a:solidFill>
                  <a:schemeClr val="hlink"/>
                </a:solidFill>
              </a:rPr>
              <a:t>‘</a:t>
            </a:r>
            <a:r>
              <a:rPr lang="en-US" altLang="ja-JP" sz="1800">
                <a:solidFill>
                  <a:schemeClr val="hlink"/>
                </a:solidFill>
              </a:rPr>
              <a:t>So there arose an Israelite custom that for four days every year the daughters of Israel would go out to lament the daughter of Jephthah the Gileadite</a:t>
            </a:r>
            <a:r>
              <a:rPr lang="ja-JP" altLang="en-US" sz="1800">
                <a:solidFill>
                  <a:schemeClr val="hlink"/>
                </a:solidFill>
              </a:rPr>
              <a:t>’</a:t>
            </a:r>
            <a:r>
              <a:rPr lang="en-US" altLang="ja-JP" sz="1800">
                <a:solidFill>
                  <a:schemeClr val="hlink"/>
                </a:solidFill>
              </a:rPr>
              <a:t> (11:39-40).</a:t>
            </a:r>
          </a:p>
          <a:p>
            <a:pPr eaLnBrk="1" hangingPunct="1">
              <a:lnSpc>
                <a:spcPct val="90000"/>
              </a:lnSpc>
              <a:buFont typeface="Wingdings" panose="05000000000000000000" pitchFamily="2" charset="2"/>
              <a:buNone/>
            </a:pPr>
            <a:endParaRPr lang="en-US" altLang="en-US" sz="1800">
              <a:solidFill>
                <a:schemeClr val="hlink"/>
              </a:solidFill>
            </a:endParaRPr>
          </a:p>
          <a:p>
            <a:pPr eaLnBrk="1" hangingPunct="1">
              <a:lnSpc>
                <a:spcPct val="90000"/>
              </a:lnSpc>
              <a:buFont typeface="Wingdings" panose="05000000000000000000" pitchFamily="2" charset="2"/>
              <a:buNone/>
            </a:pPr>
            <a:r>
              <a:rPr lang="en-US" altLang="en-US" sz="1800">
                <a:solidFill>
                  <a:schemeClr val="hlink"/>
                </a:solidFill>
              </a:rPr>
              <a:t>	</a:t>
            </a:r>
            <a:r>
              <a:rPr lang="ja-JP" altLang="en-US" sz="1800">
                <a:solidFill>
                  <a:schemeClr val="hlink"/>
                </a:solidFill>
              </a:rPr>
              <a:t>‘</a:t>
            </a:r>
            <a:r>
              <a:rPr lang="en-US" altLang="ja-JP" sz="1800">
                <a:solidFill>
                  <a:schemeClr val="hlink"/>
                </a:solidFill>
              </a:rPr>
              <a:t>Jephthah through faith conquered kingdom …. put foreign armies to flight</a:t>
            </a:r>
            <a:r>
              <a:rPr lang="ja-JP" altLang="en-US" sz="1800">
                <a:solidFill>
                  <a:schemeClr val="hlink"/>
                </a:solidFill>
              </a:rPr>
              <a:t>’</a:t>
            </a:r>
            <a:r>
              <a:rPr lang="en-US" altLang="ja-JP" sz="1800">
                <a:solidFill>
                  <a:schemeClr val="hlink"/>
                </a:solidFill>
              </a:rPr>
              <a:t> (Hebrews 11:32-34).</a:t>
            </a:r>
          </a:p>
          <a:p>
            <a:pPr eaLnBrk="1" hangingPunct="1">
              <a:lnSpc>
                <a:spcPct val="90000"/>
              </a:lnSpc>
              <a:buFont typeface="Wingdings" panose="05000000000000000000" pitchFamily="2" charset="2"/>
              <a:buNone/>
            </a:pPr>
            <a:r>
              <a:rPr lang="en-US" altLang="en-US" sz="1800">
                <a:solidFill>
                  <a:schemeClr val="hlink"/>
                </a:solidFill>
              </a:rPr>
              <a:t>	</a:t>
            </a:r>
          </a:p>
          <a:p>
            <a:pPr eaLnBrk="1" hangingPunct="1">
              <a:lnSpc>
                <a:spcPct val="90000"/>
              </a:lnSpc>
              <a:buFont typeface="Wingdings" panose="05000000000000000000" pitchFamily="2" charset="2"/>
              <a:buNone/>
            </a:pPr>
            <a:r>
              <a:rPr lang="en-US" altLang="en-US" sz="1600">
                <a:solidFill>
                  <a:schemeClr val="hlink"/>
                </a:solidFill>
              </a:rPr>
              <a:t>	</a:t>
            </a:r>
            <a:r>
              <a:rPr lang="ja-JP" altLang="en-US" sz="1400"/>
              <a:t>‘</a:t>
            </a:r>
            <a:r>
              <a:rPr lang="en-US" altLang="ja-JP" sz="1400"/>
              <a:t>Jephthah</a:t>
            </a:r>
            <a:r>
              <a:rPr lang="ja-JP" altLang="en-US" sz="1400"/>
              <a:t>’</a:t>
            </a:r>
            <a:r>
              <a:rPr lang="en-US" altLang="ja-JP" sz="1400"/>
              <a:t>s Daughter</a:t>
            </a:r>
            <a:r>
              <a:rPr lang="ja-JP" altLang="en-US" sz="1400"/>
              <a:t>’</a:t>
            </a:r>
            <a:r>
              <a:rPr lang="en-US" altLang="ja-JP" sz="1400"/>
              <a:t>, Homer Yost, 2004</a:t>
            </a:r>
            <a:endParaRPr lang="en-US" altLang="en-US" sz="1400"/>
          </a:p>
        </p:txBody>
      </p:sp>
      <p:pic>
        <p:nvPicPr>
          <p:cNvPr id="36870" name="Picture 6" descr="7">
            <a:extLst>
              <a:ext uri="{FF2B5EF4-FFF2-40B4-BE49-F238E27FC236}">
                <a16:creationId xmlns:a16="http://schemas.microsoft.com/office/drawing/2014/main" id="{265BCB32-D841-451C-8EDD-A403709FAC7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689226" y="1981200"/>
            <a:ext cx="2620963" cy="4114800"/>
          </a:xfrm>
        </p:spPr>
      </p:pic>
    </p:spTree>
    <p:extLst>
      <p:ext uri="{BB962C8B-B14F-4D97-AF65-F5344CB8AC3E}">
        <p14:creationId xmlns:p14="http://schemas.microsoft.com/office/powerpoint/2010/main" val="5352728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CF2A2-BBED-460F-89A2-C117CFB1720E}"/>
              </a:ext>
            </a:extLst>
          </p:cNvPr>
          <p:cNvSpPr>
            <a:spLocks noGrp="1"/>
          </p:cNvSpPr>
          <p:nvPr>
            <p:ph type="title"/>
          </p:nvPr>
        </p:nvSpPr>
        <p:spPr>
          <a:xfrm>
            <a:off x="4705350" y="2428875"/>
            <a:ext cx="10972800" cy="1371600"/>
          </a:xfrm>
        </p:spPr>
        <p:txBody>
          <a:bodyPr/>
          <a:lstStyle/>
          <a:p>
            <a:r>
              <a:rPr lang="en-GB" dirty="0"/>
              <a:t>Break </a:t>
            </a:r>
          </a:p>
        </p:txBody>
      </p:sp>
    </p:spTree>
    <p:extLst>
      <p:ext uri="{BB962C8B-B14F-4D97-AF65-F5344CB8AC3E}">
        <p14:creationId xmlns:p14="http://schemas.microsoft.com/office/powerpoint/2010/main" val="13485861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4989C-F79C-46FF-9106-E892206ECAAA}"/>
              </a:ext>
            </a:extLst>
          </p:cNvPr>
          <p:cNvSpPr>
            <a:spLocks noGrp="1"/>
          </p:cNvSpPr>
          <p:nvPr>
            <p:ph type="title"/>
          </p:nvPr>
        </p:nvSpPr>
        <p:spPr>
          <a:xfrm>
            <a:off x="3893574" y="2743200"/>
            <a:ext cx="10972800" cy="1371600"/>
          </a:xfrm>
        </p:spPr>
        <p:txBody>
          <a:bodyPr/>
          <a:lstStyle/>
          <a:p>
            <a:r>
              <a:rPr lang="en-GB" dirty="0"/>
              <a:t>The Book of judges </a:t>
            </a:r>
          </a:p>
        </p:txBody>
      </p:sp>
    </p:spTree>
    <p:extLst>
      <p:ext uri="{BB962C8B-B14F-4D97-AF65-F5344CB8AC3E}">
        <p14:creationId xmlns:p14="http://schemas.microsoft.com/office/powerpoint/2010/main" val="37301311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A54CA8B6-2B47-4523-B69B-ACB63E5D2A25}"/>
              </a:ext>
            </a:extLst>
          </p:cNvPr>
          <p:cNvSpPr>
            <a:spLocks noGrp="1" noChangeArrowheads="1"/>
          </p:cNvSpPr>
          <p:nvPr>
            <p:ph type="title"/>
          </p:nvPr>
        </p:nvSpPr>
        <p:spPr/>
        <p:txBody>
          <a:bodyPr/>
          <a:lstStyle/>
          <a:p>
            <a:pPr eaLnBrk="1" hangingPunct="1"/>
            <a:r>
              <a:rPr lang="en-US" altLang="en-US" sz="3600" dirty="0"/>
              <a:t>The Levite</a:t>
            </a:r>
            <a:r>
              <a:rPr lang="ja-JP" altLang="en-US" sz="3600" dirty="0"/>
              <a:t>’</a:t>
            </a:r>
            <a:r>
              <a:rPr lang="en-US" altLang="ja-JP" sz="3600" dirty="0"/>
              <a:t>s Concubine (Judges 19)</a:t>
            </a:r>
            <a:endParaRPr lang="en-US" altLang="en-US" dirty="0"/>
          </a:p>
        </p:txBody>
      </p:sp>
      <p:sp>
        <p:nvSpPr>
          <p:cNvPr id="37891" name="Rectangle 3">
            <a:extLst>
              <a:ext uri="{FF2B5EF4-FFF2-40B4-BE49-F238E27FC236}">
                <a16:creationId xmlns:a16="http://schemas.microsoft.com/office/drawing/2014/main" id="{47649675-92B1-4976-A115-40FA41731ADF}"/>
              </a:ext>
            </a:extLst>
          </p:cNvPr>
          <p:cNvSpPr>
            <a:spLocks noGrp="1" noChangeArrowheads="1"/>
          </p:cNvSpPr>
          <p:nvPr>
            <p:ph type="body" sz="half" idx="1"/>
          </p:nvPr>
        </p:nvSpPr>
        <p:spPr>
          <a:xfrm>
            <a:off x="209550" y="2047875"/>
            <a:ext cx="4038600" cy="4419600"/>
          </a:xfrm>
        </p:spPr>
        <p:txBody>
          <a:bodyPr/>
          <a:lstStyle/>
          <a:p>
            <a:pPr eaLnBrk="1" hangingPunct="1">
              <a:lnSpc>
                <a:spcPct val="90000"/>
              </a:lnSpc>
              <a:buFont typeface="Wingdings" panose="05000000000000000000" pitchFamily="2" charset="2"/>
              <a:buNone/>
            </a:pPr>
            <a:r>
              <a:rPr lang="en-US" altLang="en-US" sz="1600" dirty="0"/>
              <a:t>	</a:t>
            </a:r>
            <a:r>
              <a:rPr lang="en-US" altLang="en-US" sz="1600" dirty="0">
                <a:solidFill>
                  <a:schemeClr val="hlink"/>
                </a:solidFill>
              </a:rPr>
              <a:t>In those days, when there was no king in Israel, a certain Levite, residing in the remote parts of the hill country of Ephraim, took to himself a concubine from Bethlehem in Judah. But his concubine became angry with him, and she went away from him to her father</a:t>
            </a:r>
            <a:r>
              <a:rPr lang="ja-JP" altLang="en-US" sz="1600" dirty="0">
                <a:solidFill>
                  <a:schemeClr val="hlink"/>
                </a:solidFill>
              </a:rPr>
              <a:t>’</a:t>
            </a:r>
            <a:r>
              <a:rPr lang="en-US" altLang="ja-JP" sz="1600" dirty="0">
                <a:solidFill>
                  <a:schemeClr val="hlink"/>
                </a:solidFill>
              </a:rPr>
              <a:t>s house at Bethlehem in Judah, and was there for some four months. Then her husband set out after her, to speak tenderly to her and bring her back. He had with him his servant and a couple of donkeys. When he reached her father</a:t>
            </a:r>
            <a:r>
              <a:rPr lang="ja-JP" altLang="en-US" sz="1600" dirty="0">
                <a:solidFill>
                  <a:schemeClr val="hlink"/>
                </a:solidFill>
              </a:rPr>
              <a:t>’</a:t>
            </a:r>
            <a:r>
              <a:rPr lang="en-US" altLang="ja-JP" sz="1600" dirty="0">
                <a:solidFill>
                  <a:schemeClr val="hlink"/>
                </a:solidFill>
              </a:rPr>
              <a:t>s house, the girl</a:t>
            </a:r>
            <a:r>
              <a:rPr lang="ja-JP" altLang="en-US" sz="1600" dirty="0">
                <a:solidFill>
                  <a:schemeClr val="hlink"/>
                </a:solidFill>
              </a:rPr>
              <a:t>’</a:t>
            </a:r>
            <a:r>
              <a:rPr lang="en-US" altLang="ja-JP" sz="1600" dirty="0">
                <a:solidFill>
                  <a:schemeClr val="hlink"/>
                </a:solidFill>
              </a:rPr>
              <a:t>s father saw him and came with joy to meet him. His father-in-law, the girl</a:t>
            </a:r>
            <a:r>
              <a:rPr lang="ja-JP" altLang="en-US" sz="1600" dirty="0">
                <a:solidFill>
                  <a:schemeClr val="hlink"/>
                </a:solidFill>
              </a:rPr>
              <a:t>’</a:t>
            </a:r>
            <a:r>
              <a:rPr lang="en-US" altLang="ja-JP" sz="1600" dirty="0">
                <a:solidFill>
                  <a:schemeClr val="hlink"/>
                </a:solidFill>
              </a:rPr>
              <a:t>s father, made him stay, and he remained with him for three days; so they ate and drank, and he stayed there (19:1-4).</a:t>
            </a:r>
            <a:endParaRPr lang="en-US" altLang="en-US" sz="2400" dirty="0">
              <a:solidFill>
                <a:schemeClr val="hlink"/>
              </a:solidFill>
            </a:endParaRPr>
          </a:p>
        </p:txBody>
      </p:sp>
      <p:sp>
        <p:nvSpPr>
          <p:cNvPr id="37892" name="Rectangle 4">
            <a:extLst>
              <a:ext uri="{FF2B5EF4-FFF2-40B4-BE49-F238E27FC236}">
                <a16:creationId xmlns:a16="http://schemas.microsoft.com/office/drawing/2014/main" id="{A7CD7500-7B83-476A-B454-65469E1DBF07}"/>
              </a:ext>
            </a:extLst>
          </p:cNvPr>
          <p:cNvSpPr>
            <a:spLocks noGrp="1" noChangeArrowheads="1"/>
          </p:cNvSpPr>
          <p:nvPr>
            <p:ph type="body" sz="half" idx="2"/>
          </p:nvPr>
        </p:nvSpPr>
        <p:spPr>
          <a:xfrm>
            <a:off x="6252034" y="2200275"/>
            <a:ext cx="4038600" cy="4114800"/>
          </a:xfrm>
        </p:spPr>
        <p:txBody>
          <a:bodyPr>
            <a:normAutofit lnSpcReduction="10000"/>
          </a:bodyPr>
          <a:lstStyle/>
          <a:p>
            <a:pPr eaLnBrk="1" hangingPunct="1">
              <a:lnSpc>
                <a:spcPct val="90000"/>
              </a:lnSpc>
              <a:buFont typeface="Wingdings" panose="05000000000000000000" pitchFamily="2" charset="2"/>
              <a:buNone/>
            </a:pPr>
            <a:r>
              <a:rPr lang="en-US" altLang="en-US" dirty="0"/>
              <a:t>	</a:t>
            </a:r>
            <a:r>
              <a:rPr lang="ja-JP" altLang="en-US" dirty="0"/>
              <a:t>‘</a:t>
            </a:r>
            <a:r>
              <a:rPr lang="en-US" altLang="ja-JP" dirty="0"/>
              <a:t>No king in Israel</a:t>
            </a:r>
            <a:r>
              <a:rPr lang="ja-JP" altLang="en-US" dirty="0"/>
              <a:t>’</a:t>
            </a:r>
            <a:r>
              <a:rPr lang="en-US" altLang="ja-JP" dirty="0"/>
              <a:t> (19:1; cf. 18:1; 21:25) - anticipation of the social chaos that follows.</a:t>
            </a:r>
          </a:p>
          <a:p>
            <a:pPr eaLnBrk="1" hangingPunct="1">
              <a:lnSpc>
                <a:spcPct val="90000"/>
              </a:lnSpc>
              <a:buFont typeface="Wingdings" panose="05000000000000000000" pitchFamily="2" charset="2"/>
              <a:buNone/>
            </a:pPr>
            <a:r>
              <a:rPr lang="en-US" altLang="en-US" dirty="0"/>
              <a:t>	</a:t>
            </a:r>
            <a:r>
              <a:rPr lang="en-US" altLang="en-US" sz="1600" dirty="0">
                <a:solidFill>
                  <a:schemeClr val="folHlink"/>
                </a:solidFill>
              </a:rPr>
              <a:t>Levite - hill - Ephraim</a:t>
            </a:r>
          </a:p>
          <a:p>
            <a:pPr eaLnBrk="1" hangingPunct="1">
              <a:lnSpc>
                <a:spcPct val="90000"/>
              </a:lnSpc>
              <a:buFont typeface="Wingdings" panose="05000000000000000000" pitchFamily="2" charset="2"/>
              <a:buNone/>
            </a:pPr>
            <a:r>
              <a:rPr lang="en-US" altLang="en-US" sz="1600" dirty="0">
                <a:solidFill>
                  <a:schemeClr val="folHlink"/>
                </a:solidFill>
              </a:rPr>
              <a:t>	Concubine - city - Bethlehem</a:t>
            </a:r>
          </a:p>
          <a:p>
            <a:pPr eaLnBrk="1" hangingPunct="1">
              <a:lnSpc>
                <a:spcPct val="90000"/>
              </a:lnSpc>
              <a:buFont typeface="Wingdings" panose="05000000000000000000" pitchFamily="2" charset="2"/>
              <a:buNone/>
            </a:pPr>
            <a:endParaRPr lang="en-US" altLang="en-US" sz="1800" dirty="0">
              <a:solidFill>
                <a:schemeClr val="folHlink"/>
              </a:solidFill>
            </a:endParaRPr>
          </a:p>
          <a:p>
            <a:pPr eaLnBrk="1" hangingPunct="1">
              <a:lnSpc>
                <a:spcPct val="90000"/>
              </a:lnSpc>
              <a:buFont typeface="Wingdings" panose="05000000000000000000" pitchFamily="2" charset="2"/>
              <a:buNone/>
            </a:pPr>
            <a:r>
              <a:rPr lang="en-US" altLang="en-US" sz="1800" dirty="0">
                <a:solidFill>
                  <a:schemeClr val="folHlink"/>
                </a:solidFill>
              </a:rPr>
              <a:t>	</a:t>
            </a:r>
            <a:r>
              <a:rPr lang="en-US" altLang="en-US" sz="1800" dirty="0"/>
              <a:t>Concubine or </a:t>
            </a:r>
            <a:r>
              <a:rPr lang="ja-JP" altLang="en-US" sz="1800" dirty="0"/>
              <a:t>‘</a:t>
            </a:r>
            <a:r>
              <a:rPr lang="en-US" altLang="ja-JP" sz="1800" dirty="0"/>
              <a:t>secondary wife</a:t>
            </a:r>
            <a:r>
              <a:rPr lang="ja-JP" altLang="en-US" sz="1800" dirty="0"/>
              <a:t>’</a:t>
            </a:r>
            <a:r>
              <a:rPr lang="en-US" altLang="ja-JP" sz="1800" dirty="0"/>
              <a:t> - Hebrew: </a:t>
            </a:r>
            <a:r>
              <a:rPr lang="en-US" altLang="ja-JP" sz="1800" i="1" dirty="0" err="1"/>
              <a:t>pilegesh</a:t>
            </a:r>
            <a:r>
              <a:rPr lang="en-US" altLang="ja-JP" sz="1800" i="1" dirty="0"/>
              <a:t>.</a:t>
            </a:r>
          </a:p>
          <a:p>
            <a:pPr eaLnBrk="1" hangingPunct="1">
              <a:lnSpc>
                <a:spcPct val="90000"/>
              </a:lnSpc>
              <a:buFont typeface="Wingdings" panose="05000000000000000000" pitchFamily="2" charset="2"/>
              <a:buNone/>
            </a:pPr>
            <a:r>
              <a:rPr lang="en-US" altLang="en-US" sz="1800" i="1" dirty="0"/>
              <a:t>	</a:t>
            </a:r>
          </a:p>
          <a:p>
            <a:pPr eaLnBrk="1" hangingPunct="1">
              <a:lnSpc>
                <a:spcPct val="90000"/>
              </a:lnSpc>
              <a:buFont typeface="Wingdings" panose="05000000000000000000" pitchFamily="2" charset="2"/>
              <a:buNone/>
            </a:pPr>
            <a:r>
              <a:rPr lang="en-US" altLang="en-US" sz="1800" i="1" dirty="0"/>
              <a:t>	</a:t>
            </a:r>
            <a:r>
              <a:rPr lang="en-US" altLang="en-US" sz="1800" dirty="0"/>
              <a:t>He is the </a:t>
            </a:r>
            <a:r>
              <a:rPr lang="ja-JP" altLang="en-US" sz="1800" dirty="0"/>
              <a:t>‘</a:t>
            </a:r>
            <a:r>
              <a:rPr lang="en-US" altLang="ja-JP" sz="1800" dirty="0"/>
              <a:t>husband</a:t>
            </a:r>
            <a:r>
              <a:rPr lang="ja-JP" altLang="en-US" sz="1800" dirty="0"/>
              <a:t>’</a:t>
            </a:r>
            <a:r>
              <a:rPr lang="en-US" altLang="ja-JP" sz="1800" dirty="0"/>
              <a:t> of the woman (19:3; 20:4), the </a:t>
            </a:r>
            <a:r>
              <a:rPr lang="ja-JP" altLang="en-US" sz="1800" dirty="0"/>
              <a:t>‘</a:t>
            </a:r>
            <a:r>
              <a:rPr lang="en-US" altLang="ja-JP" sz="1800" dirty="0"/>
              <a:t>son-in-law</a:t>
            </a:r>
            <a:r>
              <a:rPr lang="ja-JP" altLang="en-US" sz="1800" dirty="0"/>
              <a:t>’</a:t>
            </a:r>
            <a:r>
              <a:rPr lang="en-US" altLang="ja-JP" sz="1800" dirty="0"/>
              <a:t> of the woman</a:t>
            </a:r>
            <a:r>
              <a:rPr lang="ja-JP" altLang="en-US" sz="1800" dirty="0"/>
              <a:t>’</a:t>
            </a:r>
            <a:r>
              <a:rPr lang="en-US" altLang="ja-JP" sz="1800" dirty="0"/>
              <a:t>s father (19:5), who is the Levite</a:t>
            </a:r>
            <a:r>
              <a:rPr lang="ja-JP" altLang="en-US" sz="1800" dirty="0"/>
              <a:t>’</a:t>
            </a:r>
            <a:r>
              <a:rPr lang="en-US" altLang="ja-JP" sz="1800" dirty="0"/>
              <a:t>s </a:t>
            </a:r>
            <a:r>
              <a:rPr lang="ja-JP" altLang="en-US" sz="1800" dirty="0"/>
              <a:t>‘</a:t>
            </a:r>
            <a:r>
              <a:rPr lang="en-US" altLang="ja-JP" sz="1800" dirty="0"/>
              <a:t>father-in-law</a:t>
            </a:r>
            <a:r>
              <a:rPr lang="ja-JP" altLang="en-US" sz="1800" dirty="0"/>
              <a:t>’</a:t>
            </a:r>
            <a:r>
              <a:rPr lang="en-US" altLang="ja-JP" sz="1800" dirty="0"/>
              <a:t> (19:4, 7, 9).</a:t>
            </a:r>
            <a:endParaRPr lang="en-US" altLang="en-US" sz="1800" dirty="0">
              <a:solidFill>
                <a:schemeClr val="folHlink"/>
              </a:solidFill>
            </a:endParaRPr>
          </a:p>
        </p:txBody>
      </p:sp>
    </p:spTree>
    <p:extLst>
      <p:ext uri="{BB962C8B-B14F-4D97-AF65-F5344CB8AC3E}">
        <p14:creationId xmlns:p14="http://schemas.microsoft.com/office/powerpoint/2010/main" val="24675631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6DDF674A-90FC-4AA1-8F72-0DFDB1A6BCDA}"/>
              </a:ext>
            </a:extLst>
          </p:cNvPr>
          <p:cNvSpPr>
            <a:spLocks noGrp="1" noChangeArrowheads="1"/>
          </p:cNvSpPr>
          <p:nvPr>
            <p:ph type="title"/>
          </p:nvPr>
        </p:nvSpPr>
        <p:spPr/>
        <p:txBody>
          <a:bodyPr/>
          <a:lstStyle/>
          <a:p>
            <a:pPr eaLnBrk="1" hangingPunct="1">
              <a:defRPr/>
            </a:pPr>
            <a:r>
              <a:rPr lang="en-US">
                <a:ea typeface="+mj-ea"/>
              </a:rPr>
              <a:t>Brief Reversal of Male Control</a:t>
            </a:r>
          </a:p>
        </p:txBody>
      </p:sp>
      <p:sp>
        <p:nvSpPr>
          <p:cNvPr id="38915" name="Rectangle 3">
            <a:extLst>
              <a:ext uri="{FF2B5EF4-FFF2-40B4-BE49-F238E27FC236}">
                <a16:creationId xmlns:a16="http://schemas.microsoft.com/office/drawing/2014/main" id="{F88F7B0F-1556-4114-BDF6-8B98D56DCCC2}"/>
              </a:ext>
            </a:extLst>
          </p:cNvPr>
          <p:cNvSpPr>
            <a:spLocks noGrp="1" noChangeArrowheads="1"/>
          </p:cNvSpPr>
          <p:nvPr>
            <p:ph type="body" idx="1"/>
          </p:nvPr>
        </p:nvSpPr>
        <p:spPr/>
        <p:txBody>
          <a:bodyPr>
            <a:normAutofit fontScale="92500" lnSpcReduction="20000"/>
          </a:bodyPr>
          <a:lstStyle/>
          <a:p>
            <a:pPr eaLnBrk="1" hangingPunct="1">
              <a:buFont typeface="Wingdings" panose="05000000000000000000" pitchFamily="2" charset="2"/>
              <a:buNone/>
            </a:pPr>
            <a:r>
              <a:rPr lang="en-US" altLang="en-US">
                <a:solidFill>
                  <a:schemeClr val="hlink"/>
                </a:solidFill>
              </a:rPr>
              <a:t>	</a:t>
            </a:r>
            <a:r>
              <a:rPr lang="ja-JP" altLang="en-US">
                <a:solidFill>
                  <a:schemeClr val="hlink"/>
                </a:solidFill>
              </a:rPr>
              <a:t>‘</a:t>
            </a:r>
            <a:r>
              <a:rPr lang="en-US" altLang="ja-JP">
                <a:solidFill>
                  <a:schemeClr val="hlink"/>
                </a:solidFill>
              </a:rPr>
              <a:t>But his concubine became angry with him, and she went away from him to her father</a:t>
            </a:r>
            <a:r>
              <a:rPr lang="ja-JP" altLang="en-US">
                <a:solidFill>
                  <a:schemeClr val="hlink"/>
                </a:solidFill>
              </a:rPr>
              <a:t>’</a:t>
            </a:r>
            <a:r>
              <a:rPr lang="en-US" altLang="ja-JP">
                <a:solidFill>
                  <a:schemeClr val="hlink"/>
                </a:solidFill>
              </a:rPr>
              <a:t>s house at Bethlehem in Judah, and was there for some four months</a:t>
            </a:r>
            <a:r>
              <a:rPr lang="ja-JP" altLang="en-US">
                <a:solidFill>
                  <a:schemeClr val="hlink"/>
                </a:solidFill>
              </a:rPr>
              <a:t>’</a:t>
            </a:r>
            <a:r>
              <a:rPr lang="en-US" altLang="ja-JP">
                <a:solidFill>
                  <a:schemeClr val="hlink"/>
                </a:solidFill>
              </a:rPr>
              <a:t> (19:2).</a:t>
            </a:r>
          </a:p>
          <a:p>
            <a:pPr eaLnBrk="1" hangingPunct="1">
              <a:buFont typeface="Wingdings" panose="05000000000000000000" pitchFamily="2" charset="2"/>
              <a:buNone/>
            </a:pPr>
            <a:endParaRPr lang="en-US" altLang="en-US">
              <a:solidFill>
                <a:schemeClr val="hlink"/>
              </a:solidFill>
            </a:endParaRPr>
          </a:p>
          <a:p>
            <a:pPr eaLnBrk="1" hangingPunct="1"/>
            <a:r>
              <a:rPr lang="ja-JP" altLang="en-US"/>
              <a:t>‘</a:t>
            </a:r>
            <a:r>
              <a:rPr lang="en-US" altLang="ja-JP"/>
              <a:t>She became angry with him</a:t>
            </a:r>
            <a:r>
              <a:rPr lang="ja-JP" altLang="en-US"/>
              <a:t>’</a:t>
            </a:r>
            <a:r>
              <a:rPr lang="en-US" altLang="ja-JP"/>
              <a:t> (Greek and Old Latin texts; cf. NRSV).</a:t>
            </a:r>
          </a:p>
          <a:p>
            <a:pPr eaLnBrk="1" hangingPunct="1"/>
            <a:r>
              <a:rPr lang="ja-JP" altLang="en-US"/>
              <a:t>‘</a:t>
            </a:r>
            <a:r>
              <a:rPr lang="en-US" altLang="ja-JP"/>
              <a:t>She prostituted herself against him</a:t>
            </a:r>
            <a:r>
              <a:rPr lang="ja-JP" altLang="en-US"/>
              <a:t>’</a:t>
            </a:r>
            <a:r>
              <a:rPr lang="en-US" altLang="ja-JP"/>
              <a:t> or </a:t>
            </a:r>
            <a:r>
              <a:rPr lang="ja-JP" altLang="en-US"/>
              <a:t>‘</a:t>
            </a:r>
            <a:r>
              <a:rPr lang="en-US" altLang="ja-JP"/>
              <a:t>played the harlot</a:t>
            </a:r>
            <a:r>
              <a:rPr lang="ja-JP" altLang="en-US"/>
              <a:t>’</a:t>
            </a:r>
            <a:r>
              <a:rPr lang="en-US" altLang="ja-JP"/>
              <a:t> (Hebrew text; cf. NRSV footnote).</a:t>
            </a:r>
          </a:p>
          <a:p>
            <a:pPr eaLnBrk="1" hangingPunct="1"/>
            <a:r>
              <a:rPr lang="en-US" altLang="en-US"/>
              <a:t>It could denote a metaphorical form of </a:t>
            </a:r>
            <a:r>
              <a:rPr lang="ja-JP" altLang="en-US"/>
              <a:t>‘</a:t>
            </a:r>
            <a:r>
              <a:rPr lang="en-US" altLang="ja-JP"/>
              <a:t>prostitution</a:t>
            </a:r>
            <a:r>
              <a:rPr lang="ja-JP" altLang="en-US"/>
              <a:t>’</a:t>
            </a:r>
            <a:r>
              <a:rPr lang="en-US" altLang="ja-JP"/>
              <a:t> or infidelity: she acts against her husband, thereby violating the marriage contract.</a:t>
            </a:r>
          </a:p>
          <a:p>
            <a:pPr eaLnBrk="1" hangingPunct="1"/>
            <a:r>
              <a:rPr lang="en-US" altLang="en-US"/>
              <a:t>Koala Jones-Warsaw: After consummating the marriage, the Levite accuses her of not having been a virgin, as required of a Levite</a:t>
            </a:r>
            <a:r>
              <a:rPr lang="ja-JP" altLang="en-US"/>
              <a:t>’</a:t>
            </a:r>
            <a:r>
              <a:rPr lang="en-US" altLang="ja-JP"/>
              <a:t>s wife (Lev. 21:1-15).</a:t>
            </a:r>
            <a:endParaRPr lang="en-US" altLang="en-US"/>
          </a:p>
        </p:txBody>
      </p:sp>
    </p:spTree>
    <p:extLst>
      <p:ext uri="{BB962C8B-B14F-4D97-AF65-F5344CB8AC3E}">
        <p14:creationId xmlns:p14="http://schemas.microsoft.com/office/powerpoint/2010/main" val="23492063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78C2F7FB-38CF-48E7-BDA6-8248806F73D6}"/>
              </a:ext>
            </a:extLst>
          </p:cNvPr>
          <p:cNvSpPr>
            <a:spLocks noGrp="1" noChangeArrowheads="1"/>
          </p:cNvSpPr>
          <p:nvPr>
            <p:ph type="title"/>
          </p:nvPr>
        </p:nvSpPr>
        <p:spPr/>
        <p:txBody>
          <a:bodyPr/>
          <a:lstStyle/>
          <a:p>
            <a:pPr eaLnBrk="1" hangingPunct="1">
              <a:defRPr/>
            </a:pPr>
            <a:r>
              <a:rPr lang="en-US" sz="4000"/>
              <a:t>The Men of Gibeah (19:11-25)</a:t>
            </a:r>
            <a:endParaRPr lang="en-US">
              <a:ea typeface="+mj-ea"/>
            </a:endParaRPr>
          </a:p>
        </p:txBody>
      </p:sp>
      <p:sp>
        <p:nvSpPr>
          <p:cNvPr id="39939" name="Rectangle 3">
            <a:extLst>
              <a:ext uri="{FF2B5EF4-FFF2-40B4-BE49-F238E27FC236}">
                <a16:creationId xmlns:a16="http://schemas.microsoft.com/office/drawing/2014/main" id="{BFE5B47E-617D-46EF-AEAC-E054E1DB6A7E}"/>
              </a:ext>
            </a:extLst>
          </p:cNvPr>
          <p:cNvSpPr>
            <a:spLocks noGrp="1" noChangeArrowheads="1"/>
          </p:cNvSpPr>
          <p:nvPr>
            <p:ph type="body" idx="1"/>
          </p:nvPr>
        </p:nvSpPr>
        <p:spPr>
          <a:xfrm>
            <a:off x="2057400" y="1676400"/>
            <a:ext cx="8229600" cy="4572000"/>
          </a:xfrm>
        </p:spPr>
        <p:txBody>
          <a:bodyPr>
            <a:normAutofit lnSpcReduction="10000"/>
          </a:bodyPr>
          <a:lstStyle/>
          <a:p>
            <a:pPr eaLnBrk="1" hangingPunct="1">
              <a:buFont typeface="Wingdings" panose="05000000000000000000" pitchFamily="2" charset="2"/>
              <a:buNone/>
            </a:pPr>
            <a:r>
              <a:rPr lang="en-US" altLang="en-US" sz="2800"/>
              <a:t>	</a:t>
            </a:r>
            <a:r>
              <a:rPr lang="en-US" altLang="en-US">
                <a:solidFill>
                  <a:schemeClr val="hlink"/>
                </a:solidFill>
              </a:rPr>
              <a:t>When they were near Jebus, the day was far spent, and the servant said to his master, </a:t>
            </a:r>
            <a:r>
              <a:rPr lang="ja-JP" altLang="en-US">
                <a:solidFill>
                  <a:schemeClr val="hlink"/>
                </a:solidFill>
              </a:rPr>
              <a:t>‘</a:t>
            </a:r>
            <a:r>
              <a:rPr lang="en-US" altLang="ja-JP">
                <a:solidFill>
                  <a:schemeClr val="hlink"/>
                </a:solidFill>
              </a:rPr>
              <a:t>Come now, let us turn aside to this city of the Jebusites, and spend the night in it.</a:t>
            </a:r>
            <a:r>
              <a:rPr lang="ja-JP" altLang="en-US">
                <a:solidFill>
                  <a:schemeClr val="hlink"/>
                </a:solidFill>
              </a:rPr>
              <a:t>’</a:t>
            </a:r>
            <a:r>
              <a:rPr lang="en-US" altLang="ja-JP">
                <a:solidFill>
                  <a:schemeClr val="hlink"/>
                </a:solidFill>
              </a:rPr>
              <a:t> But his master said to him, </a:t>
            </a:r>
            <a:r>
              <a:rPr lang="ja-JP" altLang="en-US">
                <a:solidFill>
                  <a:schemeClr val="hlink"/>
                </a:solidFill>
              </a:rPr>
              <a:t>‘</a:t>
            </a:r>
            <a:r>
              <a:rPr lang="en-US" altLang="ja-JP">
                <a:solidFill>
                  <a:schemeClr val="hlink"/>
                </a:solidFill>
              </a:rPr>
              <a:t>We will not turn aside into a city of foreigners, who do not belong to the people of Israel</a:t>
            </a:r>
            <a:r>
              <a:rPr lang="ja-JP" altLang="en-US">
                <a:solidFill>
                  <a:schemeClr val="hlink"/>
                </a:solidFill>
              </a:rPr>
              <a:t>’</a:t>
            </a:r>
            <a:r>
              <a:rPr lang="en-US" altLang="ja-JP">
                <a:solidFill>
                  <a:schemeClr val="hlink"/>
                </a:solidFill>
              </a:rPr>
              <a:t> but we will continue on to Gibeah</a:t>
            </a:r>
            <a:r>
              <a:rPr lang="ja-JP" altLang="en-US">
                <a:solidFill>
                  <a:schemeClr val="hlink"/>
                </a:solidFill>
              </a:rPr>
              <a:t>’</a:t>
            </a:r>
            <a:r>
              <a:rPr lang="en-US" altLang="ja-JP">
                <a:solidFill>
                  <a:schemeClr val="hlink"/>
                </a:solidFill>
              </a:rPr>
              <a:t>.</a:t>
            </a:r>
          </a:p>
          <a:p>
            <a:pPr eaLnBrk="1" hangingPunct="1">
              <a:buFont typeface="Wingdings" panose="05000000000000000000" pitchFamily="2" charset="2"/>
              <a:buNone/>
            </a:pPr>
            <a:r>
              <a:rPr lang="en-US" altLang="en-US">
                <a:solidFill>
                  <a:schemeClr val="hlink"/>
                </a:solidFill>
              </a:rPr>
              <a:t>	Then at evening there was an old man coming from his work in the field. The man was from the hill country of Ephraim, and he was residing in Gibeah….. The old man said [to the Levite], </a:t>
            </a:r>
            <a:r>
              <a:rPr lang="ja-JP" altLang="en-US">
                <a:solidFill>
                  <a:schemeClr val="hlink"/>
                </a:solidFill>
              </a:rPr>
              <a:t>‘</a:t>
            </a:r>
            <a:r>
              <a:rPr lang="en-US" altLang="ja-JP">
                <a:solidFill>
                  <a:schemeClr val="hlink"/>
                </a:solidFill>
              </a:rPr>
              <a:t>Peace be to you. I will care for all your wants; only do not spend the night in the square. So he brought him into his house, and fed the donkeys; they washed their feet, and ate and drank….</a:t>
            </a:r>
          </a:p>
          <a:p>
            <a:pPr eaLnBrk="1" hangingPunct="1">
              <a:buFont typeface="Wingdings" panose="05000000000000000000" pitchFamily="2" charset="2"/>
              <a:buNone/>
            </a:pPr>
            <a:r>
              <a:rPr lang="en-US" altLang="en-US">
                <a:solidFill>
                  <a:schemeClr val="hlink"/>
                </a:solidFill>
              </a:rPr>
              <a:t>	</a:t>
            </a:r>
          </a:p>
        </p:txBody>
      </p:sp>
    </p:spTree>
    <p:extLst>
      <p:ext uri="{BB962C8B-B14F-4D97-AF65-F5344CB8AC3E}">
        <p14:creationId xmlns:p14="http://schemas.microsoft.com/office/powerpoint/2010/main" val="16621261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14D64A7E-FCAB-4940-A30B-E6ED37785A6C}"/>
              </a:ext>
            </a:extLst>
          </p:cNvPr>
          <p:cNvSpPr>
            <a:spLocks noGrp="1" noChangeArrowheads="1"/>
          </p:cNvSpPr>
          <p:nvPr>
            <p:ph type="title"/>
          </p:nvPr>
        </p:nvSpPr>
        <p:spPr/>
        <p:txBody>
          <a:bodyPr/>
          <a:lstStyle/>
          <a:p>
            <a:pPr eaLnBrk="1" hangingPunct="1">
              <a:defRPr/>
            </a:pPr>
            <a:r>
              <a:rPr lang="en-US" sz="4000"/>
              <a:t>The Men of Gibeah (19:11-25)</a:t>
            </a:r>
            <a:endParaRPr lang="en-US">
              <a:ea typeface="+mj-ea"/>
            </a:endParaRPr>
          </a:p>
        </p:txBody>
      </p:sp>
      <p:sp>
        <p:nvSpPr>
          <p:cNvPr id="47107" name="Rectangle 3">
            <a:extLst>
              <a:ext uri="{FF2B5EF4-FFF2-40B4-BE49-F238E27FC236}">
                <a16:creationId xmlns:a16="http://schemas.microsoft.com/office/drawing/2014/main" id="{6B6F8B96-8E1A-4790-9EF3-EA2844F6E2DC}"/>
              </a:ext>
            </a:extLst>
          </p:cNvPr>
          <p:cNvSpPr>
            <a:spLocks noGrp="1" noChangeArrowheads="1"/>
          </p:cNvSpPr>
          <p:nvPr>
            <p:ph type="body" idx="1"/>
          </p:nvPr>
        </p:nvSpPr>
        <p:spPr>
          <a:xfrm>
            <a:off x="1981200" y="1524000"/>
            <a:ext cx="8229600" cy="4572000"/>
          </a:xfrm>
        </p:spPr>
        <p:txBody>
          <a:bodyPr/>
          <a:lstStyle/>
          <a:p>
            <a:pPr eaLnBrk="1" hangingPunct="1">
              <a:lnSpc>
                <a:spcPct val="90000"/>
              </a:lnSpc>
              <a:buFont typeface="Wingdings" panose="05000000000000000000" pitchFamily="2" charset="2"/>
              <a:buNone/>
            </a:pPr>
            <a:r>
              <a:rPr lang="en-US" altLang="en-US"/>
              <a:t>	</a:t>
            </a:r>
          </a:p>
          <a:p>
            <a:pPr eaLnBrk="1" hangingPunct="1">
              <a:lnSpc>
                <a:spcPct val="90000"/>
              </a:lnSpc>
              <a:buFont typeface="Wingdings" panose="05000000000000000000" pitchFamily="2" charset="2"/>
              <a:buNone/>
            </a:pPr>
            <a:r>
              <a:rPr lang="en-US" altLang="en-US"/>
              <a:t>	</a:t>
            </a:r>
            <a:r>
              <a:rPr lang="en-US" altLang="en-US">
                <a:solidFill>
                  <a:schemeClr val="hlink"/>
                </a:solidFill>
              </a:rPr>
              <a:t>While the men were enjoying themselves, the men of the city, a depraved lot, surrounded the house, and started pounding on the door. They said to the old man, the master of the house, </a:t>
            </a:r>
            <a:r>
              <a:rPr lang="ja-JP" altLang="en-US">
                <a:solidFill>
                  <a:schemeClr val="hlink"/>
                </a:solidFill>
              </a:rPr>
              <a:t>‘</a:t>
            </a:r>
            <a:r>
              <a:rPr lang="en-US" altLang="ja-JP">
                <a:solidFill>
                  <a:schemeClr val="hlink"/>
                </a:solidFill>
              </a:rPr>
              <a:t>Bring out the man who came into your house, so that we may have intercourse with him.</a:t>
            </a:r>
            <a:r>
              <a:rPr lang="ja-JP" altLang="en-US">
                <a:solidFill>
                  <a:schemeClr val="hlink"/>
                </a:solidFill>
              </a:rPr>
              <a:t>’</a:t>
            </a:r>
            <a:r>
              <a:rPr lang="en-US" altLang="ja-JP">
                <a:solidFill>
                  <a:schemeClr val="hlink"/>
                </a:solidFill>
              </a:rPr>
              <a:t> And the man, the master of the house, went out to meet them, and said to them, </a:t>
            </a:r>
            <a:r>
              <a:rPr lang="ja-JP" altLang="en-US">
                <a:solidFill>
                  <a:schemeClr val="hlink"/>
                </a:solidFill>
              </a:rPr>
              <a:t>‘</a:t>
            </a:r>
            <a:r>
              <a:rPr lang="en-US" altLang="ja-JP">
                <a:solidFill>
                  <a:schemeClr val="hlink"/>
                </a:solidFill>
              </a:rPr>
              <a:t>No, my brothers, do not act so wickedly. Since this man is my guest, do not do this vile thing. Here are my virgin daughter and his concubine; let me bring them out now. Ravish them and do whatever you want to them; but against this man do not do such a vile thing.</a:t>
            </a:r>
            <a:r>
              <a:rPr lang="ja-JP" altLang="en-US">
                <a:solidFill>
                  <a:schemeClr val="hlink"/>
                </a:solidFill>
              </a:rPr>
              <a:t>’</a:t>
            </a:r>
            <a:r>
              <a:rPr lang="en-US" altLang="ja-JP">
                <a:solidFill>
                  <a:schemeClr val="hlink"/>
                </a:solidFill>
              </a:rPr>
              <a:t> But the men would not listen to him. So the man seized his concubine, and put her out to them. They wantonly raped her, and abused her all through the night until the morning. And as the dawn began to break, they let her go.</a:t>
            </a:r>
            <a:endParaRPr lang="en-US" altLang="en-US">
              <a:solidFill>
                <a:schemeClr val="hlink"/>
              </a:solidFill>
            </a:endParaRPr>
          </a:p>
        </p:txBody>
      </p:sp>
    </p:spTree>
    <p:extLst>
      <p:ext uri="{BB962C8B-B14F-4D97-AF65-F5344CB8AC3E}">
        <p14:creationId xmlns:p14="http://schemas.microsoft.com/office/powerpoint/2010/main" val="32005550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20E46FDD-F28F-4CED-A021-A2EFB32D7A15}"/>
              </a:ext>
            </a:extLst>
          </p:cNvPr>
          <p:cNvSpPr>
            <a:spLocks noGrp="1" noChangeArrowheads="1"/>
          </p:cNvSpPr>
          <p:nvPr>
            <p:ph type="title"/>
          </p:nvPr>
        </p:nvSpPr>
        <p:spPr/>
        <p:txBody>
          <a:bodyPr/>
          <a:lstStyle/>
          <a:p>
            <a:pPr eaLnBrk="1" hangingPunct="1">
              <a:defRPr/>
            </a:pPr>
            <a:r>
              <a:rPr lang="en-US" sz="2800"/>
              <a:t>The Sacrifice of Females for the Sake of Hospitality</a:t>
            </a:r>
          </a:p>
        </p:txBody>
      </p:sp>
      <p:sp>
        <p:nvSpPr>
          <p:cNvPr id="54275" name="Rectangle 3">
            <a:extLst>
              <a:ext uri="{FF2B5EF4-FFF2-40B4-BE49-F238E27FC236}">
                <a16:creationId xmlns:a16="http://schemas.microsoft.com/office/drawing/2014/main" id="{0CD37770-4201-4874-9200-E38AC2BF5011}"/>
              </a:ext>
            </a:extLst>
          </p:cNvPr>
          <p:cNvSpPr>
            <a:spLocks noGrp="1" noChangeArrowheads="1"/>
          </p:cNvSpPr>
          <p:nvPr>
            <p:ph type="body" sz="half" idx="1"/>
          </p:nvPr>
        </p:nvSpPr>
        <p:spPr/>
        <p:txBody>
          <a:bodyPr/>
          <a:lstStyle/>
          <a:p>
            <a:pPr eaLnBrk="1" hangingPunct="1">
              <a:buFont typeface="Wingdings" panose="05000000000000000000" pitchFamily="2" charset="2"/>
              <a:buNone/>
            </a:pPr>
            <a:endParaRPr lang="en-US" altLang="en-US" sz="2400"/>
          </a:p>
          <a:p>
            <a:pPr eaLnBrk="1" hangingPunct="1">
              <a:buFont typeface="Wingdings" panose="05000000000000000000" pitchFamily="2" charset="2"/>
              <a:buNone/>
            </a:pPr>
            <a:r>
              <a:rPr lang="en-US" altLang="en-US" sz="2400"/>
              <a:t>	The old man offers his virgin daughter and the Levite</a:t>
            </a:r>
            <a:r>
              <a:rPr lang="ja-JP" altLang="en-US" sz="2400"/>
              <a:t>’</a:t>
            </a:r>
            <a:r>
              <a:rPr lang="en-US" altLang="ja-JP" sz="2400"/>
              <a:t>s concubine to the men of Ephraim to protect the life and reputation of the Levite.</a:t>
            </a:r>
          </a:p>
          <a:p>
            <a:pPr eaLnBrk="1" hangingPunct="1"/>
            <a:endParaRPr lang="en-US" altLang="en-US"/>
          </a:p>
        </p:txBody>
      </p:sp>
      <p:sp>
        <p:nvSpPr>
          <p:cNvPr id="54276" name="Rectangle 4">
            <a:extLst>
              <a:ext uri="{FF2B5EF4-FFF2-40B4-BE49-F238E27FC236}">
                <a16:creationId xmlns:a16="http://schemas.microsoft.com/office/drawing/2014/main" id="{B4A9885F-7053-4953-88D8-5C8F37C47447}"/>
              </a:ext>
            </a:extLst>
          </p:cNvPr>
          <p:cNvSpPr>
            <a:spLocks noGrp="1" noChangeArrowheads="1"/>
          </p:cNvSpPr>
          <p:nvPr>
            <p:ph type="body" sz="half" idx="2"/>
          </p:nvPr>
        </p:nvSpPr>
        <p:spPr/>
        <p:txBody>
          <a:bodyPr/>
          <a:lstStyle/>
          <a:p>
            <a:pPr eaLnBrk="1" hangingPunct="1">
              <a:buFont typeface="Wingdings" panose="05000000000000000000" pitchFamily="2" charset="2"/>
              <a:buNone/>
            </a:pPr>
            <a:r>
              <a:rPr lang="en-US" altLang="en-US"/>
              <a:t>	Compare Lot</a:t>
            </a:r>
            <a:r>
              <a:rPr lang="ja-JP" altLang="en-US"/>
              <a:t>’</a:t>
            </a:r>
            <a:r>
              <a:rPr lang="en-US" altLang="ja-JP"/>
              <a:t>s offer of his two daughters to the men of Sodom to protect his own guests: </a:t>
            </a:r>
            <a:r>
              <a:rPr lang="ja-JP" altLang="en-US">
                <a:solidFill>
                  <a:schemeClr val="hlink"/>
                </a:solidFill>
              </a:rPr>
              <a:t>‘</a:t>
            </a:r>
            <a:r>
              <a:rPr lang="en-US" altLang="ja-JP">
                <a:solidFill>
                  <a:schemeClr val="hlink"/>
                </a:solidFill>
              </a:rPr>
              <a:t>Look, I have two daughters who have not known a man; let me bring them out to you, and do to them as you please; only do nothing to these men, for they have come under shelter of my roof</a:t>
            </a:r>
            <a:r>
              <a:rPr lang="ja-JP" altLang="en-US">
                <a:solidFill>
                  <a:schemeClr val="hlink"/>
                </a:solidFill>
              </a:rPr>
              <a:t>’</a:t>
            </a:r>
            <a:r>
              <a:rPr lang="en-US" altLang="ja-JP">
                <a:solidFill>
                  <a:schemeClr val="hlink"/>
                </a:solidFill>
              </a:rPr>
              <a:t> (Gen. 19:8). </a:t>
            </a:r>
          </a:p>
          <a:p>
            <a:pPr eaLnBrk="1" hangingPunct="1"/>
            <a:endParaRPr lang="en-US" altLang="en-US"/>
          </a:p>
        </p:txBody>
      </p:sp>
    </p:spTree>
    <p:extLst>
      <p:ext uri="{BB962C8B-B14F-4D97-AF65-F5344CB8AC3E}">
        <p14:creationId xmlns:p14="http://schemas.microsoft.com/office/powerpoint/2010/main" val="36796431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C3ACCF04-E406-4D83-8D49-3EB0F3CCE582}"/>
              </a:ext>
            </a:extLst>
          </p:cNvPr>
          <p:cNvSpPr>
            <a:spLocks noGrp="1" noChangeArrowheads="1"/>
          </p:cNvSpPr>
          <p:nvPr>
            <p:ph type="title"/>
          </p:nvPr>
        </p:nvSpPr>
        <p:spPr/>
        <p:txBody>
          <a:bodyPr/>
          <a:lstStyle/>
          <a:p>
            <a:pPr eaLnBrk="1" hangingPunct="1"/>
            <a:r>
              <a:rPr lang="en-US" altLang="en-US"/>
              <a:t>The Abuse Continues…</a:t>
            </a:r>
          </a:p>
        </p:txBody>
      </p:sp>
      <p:sp>
        <p:nvSpPr>
          <p:cNvPr id="41987" name="Rectangle 3">
            <a:extLst>
              <a:ext uri="{FF2B5EF4-FFF2-40B4-BE49-F238E27FC236}">
                <a16:creationId xmlns:a16="http://schemas.microsoft.com/office/drawing/2014/main" id="{C53B50D0-A085-48C4-9A0F-95E156D3F0EC}"/>
              </a:ext>
            </a:extLst>
          </p:cNvPr>
          <p:cNvSpPr>
            <a:spLocks noGrp="1" noChangeArrowheads="1"/>
          </p:cNvSpPr>
          <p:nvPr>
            <p:ph type="body" sz="half" idx="1"/>
          </p:nvPr>
        </p:nvSpPr>
        <p:spPr>
          <a:xfrm>
            <a:off x="419100" y="1323975"/>
            <a:ext cx="5676900" cy="4543425"/>
          </a:xfrm>
        </p:spPr>
        <p:txBody>
          <a:bodyPr/>
          <a:lstStyle/>
          <a:p>
            <a:pPr eaLnBrk="1" hangingPunct="1">
              <a:lnSpc>
                <a:spcPct val="90000"/>
              </a:lnSpc>
              <a:buFont typeface="Wingdings" panose="05000000000000000000" pitchFamily="2" charset="2"/>
              <a:buNone/>
            </a:pPr>
            <a:r>
              <a:rPr lang="en-US" altLang="en-US" sz="2400" dirty="0"/>
              <a:t>	</a:t>
            </a:r>
            <a:r>
              <a:rPr lang="en-US" altLang="en-US" sz="1800" dirty="0">
                <a:solidFill>
                  <a:schemeClr val="hlink"/>
                </a:solidFill>
              </a:rPr>
              <a:t>As morning appeared, the woman came and fell down at the door of the man</a:t>
            </a:r>
            <a:r>
              <a:rPr lang="ja-JP" altLang="en-US" sz="1800" dirty="0">
                <a:solidFill>
                  <a:schemeClr val="hlink"/>
                </a:solidFill>
              </a:rPr>
              <a:t>’</a:t>
            </a:r>
            <a:r>
              <a:rPr lang="en-US" altLang="ja-JP" sz="1800" dirty="0">
                <a:solidFill>
                  <a:schemeClr val="hlink"/>
                </a:solidFill>
              </a:rPr>
              <a:t>s house where her master was, until it was light. In the morning her master got up, opened the doors of the house, and when he went out to go on his way, there was his concubine lying at the door of the house, with her hands on the threshold. </a:t>
            </a:r>
            <a:r>
              <a:rPr lang="ja-JP" altLang="en-US" sz="1800" dirty="0">
                <a:solidFill>
                  <a:schemeClr val="hlink"/>
                </a:solidFill>
              </a:rPr>
              <a:t>‘</a:t>
            </a:r>
            <a:r>
              <a:rPr lang="en-US" altLang="ja-JP" sz="1800" dirty="0">
                <a:solidFill>
                  <a:schemeClr val="hlink"/>
                </a:solidFill>
              </a:rPr>
              <a:t>Get up</a:t>
            </a:r>
            <a:r>
              <a:rPr lang="ja-JP" altLang="en-US" sz="1800" dirty="0">
                <a:solidFill>
                  <a:schemeClr val="hlink"/>
                </a:solidFill>
              </a:rPr>
              <a:t>’</a:t>
            </a:r>
            <a:r>
              <a:rPr lang="en-US" altLang="ja-JP" sz="1800" dirty="0">
                <a:solidFill>
                  <a:schemeClr val="hlink"/>
                </a:solidFill>
              </a:rPr>
              <a:t>, he said to her, </a:t>
            </a:r>
            <a:r>
              <a:rPr lang="ja-JP" altLang="en-US" sz="1800" dirty="0">
                <a:solidFill>
                  <a:schemeClr val="hlink"/>
                </a:solidFill>
              </a:rPr>
              <a:t>‘</a:t>
            </a:r>
            <a:r>
              <a:rPr lang="en-US" altLang="ja-JP" sz="1800" dirty="0">
                <a:solidFill>
                  <a:schemeClr val="hlink"/>
                </a:solidFill>
              </a:rPr>
              <a:t>we are going</a:t>
            </a:r>
            <a:r>
              <a:rPr lang="ja-JP" altLang="en-US" sz="1800" dirty="0">
                <a:solidFill>
                  <a:schemeClr val="hlink"/>
                </a:solidFill>
              </a:rPr>
              <a:t>’</a:t>
            </a:r>
            <a:r>
              <a:rPr lang="en-US" altLang="ja-JP" sz="1800" dirty="0">
                <a:solidFill>
                  <a:schemeClr val="hlink"/>
                </a:solidFill>
              </a:rPr>
              <a:t>. But there was no answer. Then he put her on the donkey; and the man set out for his home (19:27-28). </a:t>
            </a:r>
            <a:endParaRPr lang="en-US" altLang="ja-JP" sz="1800" dirty="0"/>
          </a:p>
          <a:p>
            <a:pPr eaLnBrk="1" hangingPunct="1">
              <a:lnSpc>
                <a:spcPct val="90000"/>
              </a:lnSpc>
              <a:buFont typeface="Wingdings" panose="05000000000000000000" pitchFamily="2" charset="2"/>
              <a:buNone/>
            </a:pPr>
            <a:endParaRPr lang="en-US" altLang="en-US" sz="1000" dirty="0"/>
          </a:p>
          <a:p>
            <a:pPr eaLnBrk="1" hangingPunct="1">
              <a:lnSpc>
                <a:spcPct val="90000"/>
              </a:lnSpc>
              <a:buFont typeface="Wingdings" panose="05000000000000000000" pitchFamily="2" charset="2"/>
              <a:buNone/>
            </a:pPr>
            <a:r>
              <a:rPr lang="en-US" altLang="en-US" sz="1600" dirty="0"/>
              <a:t>	</a:t>
            </a:r>
            <a:r>
              <a:rPr lang="en-US" altLang="en-US" sz="1400" dirty="0"/>
              <a:t>Johann Christoph Weigel, woodcut 1695</a:t>
            </a:r>
          </a:p>
          <a:p>
            <a:pPr eaLnBrk="1" hangingPunct="1">
              <a:lnSpc>
                <a:spcPct val="90000"/>
              </a:lnSpc>
            </a:pPr>
            <a:endParaRPr lang="en-US" altLang="en-US" sz="1800" dirty="0"/>
          </a:p>
        </p:txBody>
      </p:sp>
      <p:pic>
        <p:nvPicPr>
          <p:cNvPr id="41990" name="Picture 6" descr="7">
            <a:extLst>
              <a:ext uri="{FF2B5EF4-FFF2-40B4-BE49-F238E27FC236}">
                <a16:creationId xmlns:a16="http://schemas.microsoft.com/office/drawing/2014/main" id="{428991FD-1F48-45E3-9D3B-B8DC7FC00C8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419850" y="1203478"/>
            <a:ext cx="3055939" cy="4892522"/>
          </a:xfrm>
        </p:spPr>
      </p:pic>
    </p:spTree>
    <p:extLst>
      <p:ext uri="{BB962C8B-B14F-4D97-AF65-F5344CB8AC3E}">
        <p14:creationId xmlns:p14="http://schemas.microsoft.com/office/powerpoint/2010/main" val="28789227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988CECB1-0151-4AD3-8B8F-FE1ACF24A59C}"/>
              </a:ext>
            </a:extLst>
          </p:cNvPr>
          <p:cNvSpPr>
            <a:spLocks noGrp="1" noChangeArrowheads="1"/>
          </p:cNvSpPr>
          <p:nvPr>
            <p:ph type="title"/>
          </p:nvPr>
        </p:nvSpPr>
        <p:spPr/>
        <p:txBody>
          <a:bodyPr/>
          <a:lstStyle/>
          <a:p>
            <a:pPr eaLnBrk="1" hangingPunct="1">
              <a:defRPr/>
            </a:pPr>
            <a:r>
              <a:rPr lang="en-US" sz="3600"/>
              <a:t>The Levite Completes the Violence</a:t>
            </a:r>
          </a:p>
        </p:txBody>
      </p:sp>
      <p:sp>
        <p:nvSpPr>
          <p:cNvPr id="44035" name="Rectangle 3">
            <a:extLst>
              <a:ext uri="{FF2B5EF4-FFF2-40B4-BE49-F238E27FC236}">
                <a16:creationId xmlns:a16="http://schemas.microsoft.com/office/drawing/2014/main" id="{CCDA5288-D5D8-41B8-9516-67C7C7DEF220}"/>
              </a:ext>
            </a:extLst>
          </p:cNvPr>
          <p:cNvSpPr>
            <a:spLocks noGrp="1" noChangeArrowheads="1"/>
          </p:cNvSpPr>
          <p:nvPr>
            <p:ph type="body" idx="1"/>
          </p:nvPr>
        </p:nvSpPr>
        <p:spPr/>
        <p:txBody>
          <a:bodyPr/>
          <a:lstStyle/>
          <a:p>
            <a:pPr eaLnBrk="1" hangingPunct="1">
              <a:lnSpc>
                <a:spcPct val="90000"/>
              </a:lnSpc>
              <a:buFont typeface="Wingdings" panose="05000000000000000000" pitchFamily="2" charset="2"/>
              <a:buNone/>
            </a:pPr>
            <a:r>
              <a:rPr lang="en-US" altLang="en-US" dirty="0"/>
              <a:t>	</a:t>
            </a:r>
            <a:r>
              <a:rPr lang="en-US" altLang="en-US" dirty="0">
                <a:solidFill>
                  <a:schemeClr val="hlink"/>
                </a:solidFill>
              </a:rPr>
              <a:t>When he had entered his house, he took a knife, and grasping his concubine he cut her into twelve pieces, limb by limb, and sent her throughout all the territory of Israel. Then he commanded the men whom he sent, saying, </a:t>
            </a:r>
            <a:r>
              <a:rPr lang="ja-JP" altLang="en-US" dirty="0">
                <a:solidFill>
                  <a:schemeClr val="hlink"/>
                </a:solidFill>
              </a:rPr>
              <a:t>‘</a:t>
            </a:r>
            <a:r>
              <a:rPr lang="en-US" altLang="ja-JP" dirty="0">
                <a:solidFill>
                  <a:schemeClr val="hlink"/>
                </a:solidFill>
              </a:rPr>
              <a:t>Thus shall you say to all the Israelites, </a:t>
            </a:r>
            <a:r>
              <a:rPr lang="ja-JP" altLang="en-US" dirty="0">
                <a:solidFill>
                  <a:schemeClr val="hlink"/>
                </a:solidFill>
              </a:rPr>
              <a:t>“</a:t>
            </a:r>
            <a:r>
              <a:rPr lang="en-US" altLang="ja-JP" dirty="0">
                <a:solidFill>
                  <a:schemeClr val="hlink"/>
                </a:solidFill>
              </a:rPr>
              <a:t>Has such a thing ever happened since the day that the Israelites came up from the land of Egypt until this day? Consider it, take counsel, and speak out</a:t>
            </a:r>
            <a:r>
              <a:rPr lang="ja-JP" altLang="en-US" dirty="0">
                <a:solidFill>
                  <a:schemeClr val="hlink"/>
                </a:solidFill>
              </a:rPr>
              <a:t>’</a:t>
            </a:r>
            <a:r>
              <a:rPr lang="en-US" altLang="ja-JP" dirty="0">
                <a:solidFill>
                  <a:schemeClr val="hlink"/>
                </a:solidFill>
              </a:rPr>
              <a:t> (19:29-30).</a:t>
            </a:r>
          </a:p>
          <a:p>
            <a:pPr eaLnBrk="1" hangingPunct="1">
              <a:lnSpc>
                <a:spcPct val="90000"/>
              </a:lnSpc>
              <a:buFont typeface="Wingdings" panose="05000000000000000000" pitchFamily="2" charset="2"/>
              <a:buNone/>
            </a:pPr>
            <a:endParaRPr lang="en-US" altLang="en-US" dirty="0">
              <a:solidFill>
                <a:schemeClr val="hlink"/>
              </a:solidFill>
            </a:endParaRPr>
          </a:p>
          <a:p>
            <a:pPr eaLnBrk="1" hangingPunct="1">
              <a:lnSpc>
                <a:spcPct val="90000"/>
              </a:lnSpc>
              <a:buFont typeface="Wingdings" panose="05000000000000000000" pitchFamily="2" charset="2"/>
              <a:buNone/>
            </a:pPr>
            <a:r>
              <a:rPr lang="en-US" altLang="en-US" dirty="0">
                <a:solidFill>
                  <a:schemeClr val="hlink"/>
                </a:solidFill>
              </a:rPr>
              <a:t>	</a:t>
            </a:r>
            <a:r>
              <a:rPr lang="en-US" altLang="en-US" dirty="0"/>
              <a:t>There is no sign of mourning on the Levite</a:t>
            </a:r>
            <a:r>
              <a:rPr lang="ja-JP" altLang="en-US" dirty="0"/>
              <a:t>’</a:t>
            </a:r>
            <a:r>
              <a:rPr lang="en-US" altLang="ja-JP" dirty="0"/>
              <a:t>s part.</a:t>
            </a:r>
          </a:p>
          <a:p>
            <a:pPr eaLnBrk="1" hangingPunct="1">
              <a:lnSpc>
                <a:spcPct val="90000"/>
              </a:lnSpc>
              <a:buFont typeface="Wingdings" panose="05000000000000000000" pitchFamily="2" charset="2"/>
              <a:buNone/>
            </a:pPr>
            <a:r>
              <a:rPr lang="en-US" altLang="en-US" dirty="0"/>
              <a:t>	The act resembles the preparation of an offering for sacrifice (the language of taking a knife is reminiscent of the sacrifice of Isaac – Genesis 22).</a:t>
            </a:r>
          </a:p>
          <a:p>
            <a:pPr eaLnBrk="1" hangingPunct="1">
              <a:lnSpc>
                <a:spcPct val="90000"/>
              </a:lnSpc>
              <a:buFont typeface="Wingdings" panose="05000000000000000000" pitchFamily="2" charset="2"/>
              <a:buNone/>
            </a:pPr>
            <a:endParaRPr lang="en-US" altLang="en-US" dirty="0"/>
          </a:p>
        </p:txBody>
      </p:sp>
    </p:spTree>
    <p:extLst>
      <p:ext uri="{BB962C8B-B14F-4D97-AF65-F5344CB8AC3E}">
        <p14:creationId xmlns:p14="http://schemas.microsoft.com/office/powerpoint/2010/main" val="23719300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394FAA17-09A5-4FBA-81D7-10B83B5A98DF}"/>
              </a:ext>
            </a:extLst>
          </p:cNvPr>
          <p:cNvSpPr>
            <a:spLocks noGrp="1" noChangeArrowheads="1"/>
          </p:cNvSpPr>
          <p:nvPr>
            <p:ph type="title"/>
          </p:nvPr>
        </p:nvSpPr>
        <p:spPr/>
        <p:txBody>
          <a:bodyPr/>
          <a:lstStyle/>
          <a:p>
            <a:pPr eaLnBrk="1" hangingPunct="1"/>
            <a:r>
              <a:rPr lang="ja-JP" altLang="en-US" sz="3600"/>
              <a:t>‘</a:t>
            </a:r>
            <a:r>
              <a:rPr lang="en-US" altLang="ja-JP" sz="3600"/>
              <a:t>A Vile Outrage in Israel</a:t>
            </a:r>
            <a:r>
              <a:rPr lang="ja-JP" altLang="en-US" sz="3600"/>
              <a:t>’</a:t>
            </a:r>
            <a:r>
              <a:rPr lang="en-US" altLang="ja-JP" sz="3600"/>
              <a:t> (Judges 20:6)</a:t>
            </a:r>
            <a:endParaRPr lang="en-US" altLang="en-US" sz="3600"/>
          </a:p>
        </p:txBody>
      </p:sp>
      <p:sp>
        <p:nvSpPr>
          <p:cNvPr id="48131" name="Rectangle 3">
            <a:extLst>
              <a:ext uri="{FF2B5EF4-FFF2-40B4-BE49-F238E27FC236}">
                <a16:creationId xmlns:a16="http://schemas.microsoft.com/office/drawing/2014/main" id="{E536FBBC-19C2-4DA1-9655-F764469455E0}"/>
              </a:ext>
            </a:extLst>
          </p:cNvPr>
          <p:cNvSpPr>
            <a:spLocks noGrp="1" noChangeArrowheads="1"/>
          </p:cNvSpPr>
          <p:nvPr>
            <p:ph type="body" idx="1"/>
          </p:nvPr>
        </p:nvSpPr>
        <p:spPr>
          <a:xfrm>
            <a:off x="1981200" y="1853754"/>
            <a:ext cx="8229600" cy="4495800"/>
          </a:xfrm>
        </p:spPr>
        <p:txBody>
          <a:bodyPr/>
          <a:lstStyle/>
          <a:p>
            <a:pPr eaLnBrk="1" hangingPunct="1"/>
            <a:r>
              <a:rPr lang="en-US" altLang="en-US" sz="2400" dirty="0"/>
              <a:t>The Levite seeks to account for his deed in the presence of all Israel.</a:t>
            </a:r>
          </a:p>
          <a:p>
            <a:pPr eaLnBrk="1" hangingPunct="1">
              <a:buFont typeface="Wingdings" panose="05000000000000000000" pitchFamily="2" charset="2"/>
              <a:buNone/>
            </a:pPr>
            <a:r>
              <a:rPr lang="en-US" altLang="en-US" sz="2400" dirty="0">
                <a:solidFill>
                  <a:schemeClr val="hlink"/>
                </a:solidFill>
              </a:rPr>
              <a:t>	</a:t>
            </a:r>
            <a:r>
              <a:rPr lang="ja-JP" altLang="en-US" sz="2400" dirty="0">
                <a:solidFill>
                  <a:schemeClr val="hlink"/>
                </a:solidFill>
              </a:rPr>
              <a:t>‘</a:t>
            </a:r>
            <a:r>
              <a:rPr lang="en-US" altLang="ja-JP" sz="2400" dirty="0">
                <a:solidFill>
                  <a:schemeClr val="hlink"/>
                </a:solidFill>
              </a:rPr>
              <a:t>I came to Gibeah that belongs to Benjamin, I and my concubine, to spend the night. The lords of Gibeah rose up against me, and surrounded the house at night. They intended to kill me, and they raped my concubine until she died. Then I took my concubine and cut her into pieces, and sent her throughout the whole extent of Israel</a:t>
            </a:r>
            <a:r>
              <a:rPr lang="ja-JP" altLang="en-US" sz="2400" dirty="0">
                <a:solidFill>
                  <a:schemeClr val="hlink"/>
                </a:solidFill>
              </a:rPr>
              <a:t>’</a:t>
            </a:r>
            <a:r>
              <a:rPr lang="en-US" altLang="ja-JP" sz="2400" dirty="0">
                <a:solidFill>
                  <a:schemeClr val="hlink"/>
                </a:solidFill>
              </a:rPr>
              <a:t>s territory; for they have committed a vile outrage in Israel</a:t>
            </a:r>
            <a:r>
              <a:rPr lang="ja-JP" altLang="en-US" sz="2400" dirty="0">
                <a:solidFill>
                  <a:schemeClr val="hlink"/>
                </a:solidFill>
              </a:rPr>
              <a:t>’</a:t>
            </a:r>
            <a:r>
              <a:rPr lang="en-US" altLang="ja-JP" sz="2400" dirty="0">
                <a:solidFill>
                  <a:schemeClr val="hlink"/>
                </a:solidFill>
              </a:rPr>
              <a:t> (20:4-6).</a:t>
            </a:r>
          </a:p>
          <a:p>
            <a:pPr eaLnBrk="1" hangingPunct="1">
              <a:buFont typeface="Wingdings" panose="05000000000000000000" pitchFamily="2" charset="2"/>
              <a:buNone/>
            </a:pPr>
            <a:endParaRPr lang="en-US" altLang="en-US" sz="2800" dirty="0"/>
          </a:p>
        </p:txBody>
      </p:sp>
    </p:spTree>
    <p:extLst>
      <p:ext uri="{BB962C8B-B14F-4D97-AF65-F5344CB8AC3E}">
        <p14:creationId xmlns:p14="http://schemas.microsoft.com/office/powerpoint/2010/main" val="4786926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027C0-BCC6-45B9-A43A-D76CAFFFF43D}"/>
              </a:ext>
            </a:extLst>
          </p:cNvPr>
          <p:cNvSpPr>
            <a:spLocks noGrp="1"/>
          </p:cNvSpPr>
          <p:nvPr>
            <p:ph type="title"/>
          </p:nvPr>
        </p:nvSpPr>
        <p:spPr>
          <a:xfrm>
            <a:off x="108554" y="279901"/>
            <a:ext cx="10635646" cy="1567949"/>
          </a:xfrm>
        </p:spPr>
        <p:txBody>
          <a:bodyPr>
            <a:normAutofit/>
          </a:bodyPr>
          <a:lstStyle/>
          <a:p>
            <a:r>
              <a:rPr lang="en-GB" dirty="0"/>
              <a:t>Exercise TWO: Representations</a:t>
            </a:r>
            <a:br>
              <a:rPr lang="en-GB" dirty="0"/>
            </a:br>
            <a:r>
              <a:rPr lang="en-GB" dirty="0"/>
              <a:t>of Sexual Violence in the </a:t>
            </a:r>
            <a:br>
              <a:rPr lang="en-GB" dirty="0"/>
            </a:br>
            <a:r>
              <a:rPr lang="en-GB" dirty="0"/>
              <a:t>Hebrew Bible</a:t>
            </a:r>
          </a:p>
        </p:txBody>
      </p:sp>
      <p:pic>
        <p:nvPicPr>
          <p:cNvPr id="5" name="Content Placeholder 4">
            <a:extLst>
              <a:ext uri="{FF2B5EF4-FFF2-40B4-BE49-F238E27FC236}">
                <a16:creationId xmlns:a16="http://schemas.microsoft.com/office/drawing/2014/main" id="{BC79F54D-9B4B-4AD5-AD5F-CCEF8C2781F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9824" y="146898"/>
            <a:ext cx="4894026" cy="5906583"/>
          </a:xfrm>
        </p:spPr>
      </p:pic>
      <p:sp>
        <p:nvSpPr>
          <p:cNvPr id="7" name="TextBox 6">
            <a:extLst>
              <a:ext uri="{FF2B5EF4-FFF2-40B4-BE49-F238E27FC236}">
                <a16:creationId xmlns:a16="http://schemas.microsoft.com/office/drawing/2014/main" id="{D2B87F11-0C0F-4F97-89D3-1E5492AC0CA3}"/>
              </a:ext>
            </a:extLst>
          </p:cNvPr>
          <p:cNvSpPr txBox="1"/>
          <p:nvPr/>
        </p:nvSpPr>
        <p:spPr>
          <a:xfrm>
            <a:off x="190501" y="2142043"/>
            <a:ext cx="6471254" cy="4339650"/>
          </a:xfrm>
          <a:prstGeom prst="rect">
            <a:avLst/>
          </a:prstGeom>
          <a:noFill/>
        </p:spPr>
        <p:txBody>
          <a:bodyPr wrap="square" rtlCol="0">
            <a:spAutoFit/>
          </a:bodyPr>
          <a:lstStyle/>
          <a:p>
            <a:r>
              <a:rPr lang="en-GB" sz="2000" dirty="0"/>
              <a:t>I would like you to work either in pairs or a group and to create a small PowerPoint based on your two chosen readings and the lecture from today’s class. </a:t>
            </a:r>
          </a:p>
          <a:p>
            <a:endParaRPr lang="en-GB" sz="2000" dirty="0"/>
          </a:p>
          <a:p>
            <a:r>
              <a:rPr lang="en-GB" sz="2000" dirty="0"/>
              <a:t> You could consider the following:</a:t>
            </a:r>
          </a:p>
          <a:p>
            <a:endParaRPr lang="en-GB" sz="2000" dirty="0"/>
          </a:p>
          <a:p>
            <a:pPr marL="285750" indent="-285750">
              <a:buFont typeface="Arial" panose="020B0604020202020204" pitchFamily="34" charset="0"/>
              <a:buChar char="•"/>
            </a:pPr>
            <a:r>
              <a:rPr lang="en-GB" sz="2000" dirty="0"/>
              <a:t>What were the key themes that were revealed? </a:t>
            </a:r>
          </a:p>
          <a:p>
            <a:pPr marL="285750" indent="-285750">
              <a:buFont typeface="Arial" panose="020B0604020202020204" pitchFamily="34" charset="0"/>
              <a:buChar char="•"/>
            </a:pPr>
            <a:r>
              <a:rPr lang="en-GB" sz="2000" dirty="0"/>
              <a:t>Which passages are relevant for discussions relating to sexual violence in the Hebrew Bible?</a:t>
            </a:r>
          </a:p>
          <a:p>
            <a:pPr marL="285750" indent="-285750">
              <a:buFont typeface="Arial" panose="020B0604020202020204" pitchFamily="34" charset="0"/>
              <a:buChar char="•"/>
            </a:pPr>
            <a:r>
              <a:rPr lang="en-GB" sz="2000" dirty="0"/>
              <a:t>What were the strengths/weaknesses of the readings?</a:t>
            </a:r>
          </a:p>
          <a:p>
            <a:pPr marL="285750" indent="-285750">
              <a:buFont typeface="Arial" panose="020B0604020202020204" pitchFamily="34" charset="0"/>
              <a:buChar char="•"/>
            </a:pPr>
            <a:r>
              <a:rPr lang="en-GB" sz="2000" dirty="0"/>
              <a:t>Are there any famous painting or artistic depiction relating to the biblical passages? </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1961211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77C0C-A73D-4D87-8273-14F91923BF1F}"/>
              </a:ext>
            </a:extLst>
          </p:cNvPr>
          <p:cNvSpPr>
            <a:spLocks noGrp="1"/>
          </p:cNvSpPr>
          <p:nvPr>
            <p:ph type="title"/>
          </p:nvPr>
        </p:nvSpPr>
        <p:spPr/>
        <p:txBody>
          <a:bodyPr/>
          <a:lstStyle/>
          <a:p>
            <a:r>
              <a:rPr lang="en-GB" dirty="0"/>
              <a:t>The Shiloh project: Rape culture, religion and the bible</a:t>
            </a:r>
          </a:p>
        </p:txBody>
      </p:sp>
      <p:sp>
        <p:nvSpPr>
          <p:cNvPr id="3" name="Content Placeholder 2">
            <a:extLst>
              <a:ext uri="{FF2B5EF4-FFF2-40B4-BE49-F238E27FC236}">
                <a16:creationId xmlns:a16="http://schemas.microsoft.com/office/drawing/2014/main" id="{893EC95F-A1FB-46F5-ADFC-D5472724A2FA}"/>
              </a:ext>
            </a:extLst>
          </p:cNvPr>
          <p:cNvSpPr>
            <a:spLocks noGrp="1"/>
          </p:cNvSpPr>
          <p:nvPr>
            <p:ph idx="1"/>
          </p:nvPr>
        </p:nvSpPr>
        <p:spPr/>
        <p:txBody>
          <a:bodyPr/>
          <a:lstStyle/>
          <a:p>
            <a:pPr marL="0" indent="0">
              <a:buNone/>
            </a:pPr>
            <a:r>
              <a:rPr lang="en-GB" dirty="0"/>
              <a:t>An online source that may prove to be useful for you:</a:t>
            </a:r>
          </a:p>
          <a:p>
            <a:pPr marL="0" indent="0">
              <a:buNone/>
            </a:pPr>
            <a:r>
              <a:rPr lang="en-GB" dirty="0">
                <a:hlinkClick r:id="rId2"/>
              </a:rPr>
              <a:t>http://shiloh-project.group.shef.ac.uk/</a:t>
            </a:r>
            <a:endParaRPr lang="en-GB" dirty="0"/>
          </a:p>
          <a:p>
            <a:pPr marL="0" indent="0">
              <a:buNone/>
            </a:pPr>
            <a:endParaRPr lang="en-GB" dirty="0"/>
          </a:p>
          <a:p>
            <a:pPr marL="0" indent="0">
              <a:buNone/>
            </a:pPr>
            <a:endParaRPr lang="en-GB" dirty="0"/>
          </a:p>
          <a:p>
            <a:pPr marL="0" indent="0">
              <a:buNone/>
            </a:pPr>
            <a:r>
              <a:rPr lang="en-GB" b="1" dirty="0"/>
              <a:t>How the Bible shapes contemporary attitudes to rape and sexual assault </a:t>
            </a:r>
            <a:r>
              <a:rPr lang="en-GB" dirty="0"/>
              <a:t>by </a:t>
            </a:r>
          </a:p>
          <a:p>
            <a:pPr marL="0" indent="0">
              <a:buNone/>
            </a:pPr>
            <a:r>
              <a:rPr lang="en-GB" dirty="0"/>
              <a:t>Dr Katie Edwards, </a:t>
            </a:r>
            <a:r>
              <a:rPr lang="en-GB" dirty="0">
                <a:hlinkClick r:id="rId3"/>
              </a:rPr>
              <a:t>http://shiloh-project.group.shef.ac.uk/?p=1419</a:t>
            </a:r>
            <a:endParaRPr lang="en-GB" dirty="0"/>
          </a:p>
          <a:p>
            <a:pPr marL="0" indent="0">
              <a:buNone/>
            </a:pPr>
            <a:endParaRPr lang="en-GB" dirty="0"/>
          </a:p>
        </p:txBody>
      </p:sp>
    </p:spTree>
    <p:extLst>
      <p:ext uri="{BB962C8B-B14F-4D97-AF65-F5344CB8AC3E}">
        <p14:creationId xmlns:p14="http://schemas.microsoft.com/office/powerpoint/2010/main" val="40591124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7317" y="357214"/>
            <a:ext cx="9605635" cy="1059305"/>
          </a:xfrm>
        </p:spPr>
        <p:txBody>
          <a:bodyPr>
            <a:normAutofit fontScale="90000"/>
          </a:bodyPr>
          <a:lstStyle/>
          <a:p>
            <a:r>
              <a:rPr lang="en-GB" dirty="0"/>
              <a:t>Task: To read the blog post </a:t>
            </a:r>
            <a:r>
              <a:rPr lang="en-GB" b="1" dirty="0"/>
              <a:t>How the Bible shapes contemporary attitudes to rape and sexual assault </a:t>
            </a:r>
            <a:r>
              <a:rPr lang="en-GB" dirty="0"/>
              <a:t>by Dr Katie Edwards</a:t>
            </a:r>
            <a:endParaRPr lang="en-US" dirty="0"/>
          </a:p>
        </p:txBody>
      </p:sp>
      <p:sp>
        <p:nvSpPr>
          <p:cNvPr id="3" name="Content Placeholder 2"/>
          <p:cNvSpPr>
            <a:spLocks noGrp="1"/>
          </p:cNvSpPr>
          <p:nvPr>
            <p:ph sz="half" idx="1"/>
          </p:nvPr>
        </p:nvSpPr>
        <p:spPr>
          <a:xfrm>
            <a:off x="2691872" y="2348754"/>
            <a:ext cx="6591977" cy="3772347"/>
          </a:xfrm>
        </p:spPr>
        <p:txBody>
          <a:bodyPr/>
          <a:lstStyle/>
          <a:p>
            <a:r>
              <a:rPr lang="en-GB" sz="2600" dirty="0"/>
              <a:t>What is the blog piece arguing?</a:t>
            </a:r>
          </a:p>
          <a:p>
            <a:r>
              <a:rPr lang="en-GB" sz="2600" dirty="0"/>
              <a:t>Do you agree with the piece?</a:t>
            </a:r>
          </a:p>
          <a:p>
            <a:r>
              <a:rPr lang="en-GB" sz="2600" dirty="0"/>
              <a:t>Are there any elements that you disagree with?</a:t>
            </a:r>
          </a:p>
          <a:p>
            <a:r>
              <a:rPr lang="en-GB" sz="2600" dirty="0"/>
              <a:t>Are there any elements that you would add? </a:t>
            </a:r>
          </a:p>
          <a:p>
            <a:pPr marL="0" indent="0">
              <a:buNone/>
            </a:pPr>
            <a:endParaRPr lang="en-GB" dirty="0"/>
          </a:p>
          <a:p>
            <a:endParaRPr lang="en-US" dirty="0"/>
          </a:p>
        </p:txBody>
      </p:sp>
    </p:spTree>
    <p:extLst>
      <p:ext uri="{BB962C8B-B14F-4D97-AF65-F5344CB8AC3E}">
        <p14:creationId xmlns:p14="http://schemas.microsoft.com/office/powerpoint/2010/main" val="15913727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83C39-62E5-44B5-A42C-E920669564D0}"/>
              </a:ext>
            </a:extLst>
          </p:cNvPr>
          <p:cNvSpPr>
            <a:spLocks noGrp="1"/>
          </p:cNvSpPr>
          <p:nvPr>
            <p:ph type="title"/>
          </p:nvPr>
        </p:nvSpPr>
        <p:spPr/>
        <p:txBody>
          <a:bodyPr/>
          <a:lstStyle/>
          <a:p>
            <a:r>
              <a:rPr lang="en-GB" dirty="0"/>
              <a:t>Next week: To read two new testament articles from the week 6 reading list</a:t>
            </a:r>
          </a:p>
        </p:txBody>
      </p:sp>
      <p:sp>
        <p:nvSpPr>
          <p:cNvPr id="3" name="Content Placeholder 2">
            <a:extLst>
              <a:ext uri="{FF2B5EF4-FFF2-40B4-BE49-F238E27FC236}">
                <a16:creationId xmlns:a16="http://schemas.microsoft.com/office/drawing/2014/main" id="{16D9594E-ADEA-4B87-8AE3-B22416C53DDE}"/>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33A57B61-824D-4CB1-9F8E-6A2BC3781C46}"/>
              </a:ext>
            </a:extLst>
          </p:cNvPr>
          <p:cNvSpPr>
            <a:spLocks noGrp="1"/>
          </p:cNvSpPr>
          <p:nvPr>
            <p:ph sz="half" idx="2"/>
          </p:nvPr>
        </p:nvSpPr>
        <p:spPr/>
        <p:txBody>
          <a:bodyPr/>
          <a:lstStyle/>
          <a:p>
            <a:endParaRPr lang="en-GB" dirty="0"/>
          </a:p>
        </p:txBody>
      </p:sp>
    </p:spTree>
    <p:extLst>
      <p:ext uri="{BB962C8B-B14F-4D97-AF65-F5344CB8AC3E}">
        <p14:creationId xmlns:p14="http://schemas.microsoft.com/office/powerpoint/2010/main" val="315668743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3134</TotalTime>
  <Words>1046</Words>
  <Application>Microsoft Office PowerPoint</Application>
  <PresentationFormat>Widescreen</PresentationFormat>
  <Paragraphs>145</Paragraphs>
  <Slides>35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Yu Gothic</vt:lpstr>
      <vt:lpstr>Yu Gothic Light</vt:lpstr>
      <vt:lpstr>Arial</vt:lpstr>
      <vt:lpstr>Gill Sans MT</vt:lpstr>
      <vt:lpstr>Times New Roman</vt:lpstr>
      <vt:lpstr>Wingdings</vt:lpstr>
      <vt:lpstr>Gallery</vt:lpstr>
      <vt:lpstr>Literary Representations of Women in the Hebrew Bible</vt:lpstr>
      <vt:lpstr>‘The Disposable Wife’</vt:lpstr>
      <vt:lpstr>Biblical Narrative of Bathsheba</vt:lpstr>
      <vt:lpstr>Artistic Depictions of Bathsheba</vt:lpstr>
      <vt:lpstr>PowerPoint Presentation</vt:lpstr>
      <vt:lpstr>PowerPoint Presentation</vt:lpstr>
      <vt:lpstr>PowerPoint Presentation</vt:lpstr>
      <vt:lpstr>The ‘Taking’ of Bathsheba</vt:lpstr>
      <vt:lpstr>The Rape of Bathsheba</vt:lpstr>
      <vt:lpstr>A Marriage of Convenience</vt:lpstr>
      <vt:lpstr>‘David displeases the Lord’ (11:27)</vt:lpstr>
      <vt:lpstr>Victims of Terror</vt:lpstr>
      <vt:lpstr>EXERCISE ONE: HAGAR NARRATIVE</vt:lpstr>
      <vt:lpstr>Victims of Terror</vt:lpstr>
      <vt:lpstr>The Unnamed Daughter of Jephthah (Judges 11:29-34)</vt:lpstr>
      <vt:lpstr>The Daughter of Jephthah (11:34-36)</vt:lpstr>
      <vt:lpstr>The Mourning of a Maiden Life</vt:lpstr>
      <vt:lpstr> ‘The Lament of Jephthah’s Daughter’, Narcisse-Virgile Diaz de la Pena, 1846 </vt:lpstr>
      <vt:lpstr>The Sacrifice of Jephthah’s Daughter</vt:lpstr>
      <vt:lpstr>The Tragedy of No Intervention</vt:lpstr>
      <vt:lpstr>The ‘Silencing’ of the Daughter</vt:lpstr>
      <vt:lpstr>Break </vt:lpstr>
      <vt:lpstr>The Book of judges </vt:lpstr>
      <vt:lpstr>The Levite’s Concubine (Judges 19)</vt:lpstr>
      <vt:lpstr>Brief Reversal of Male Control</vt:lpstr>
      <vt:lpstr>The Men of Gibeah (19:11-25)</vt:lpstr>
      <vt:lpstr>The Men of Gibeah (19:11-25)</vt:lpstr>
      <vt:lpstr>The Sacrifice of Females for the Sake of Hospitality</vt:lpstr>
      <vt:lpstr>The Abuse Continues…</vt:lpstr>
      <vt:lpstr>The Levite Completes the Violence</vt:lpstr>
      <vt:lpstr>‘A Vile Outrage in Israel’ (Judges 20:6)</vt:lpstr>
      <vt:lpstr>Exercise TWO: Representations of Sexual Violence in the  Hebrew Bible</vt:lpstr>
      <vt:lpstr>The Shiloh project: Rape culture, religion and the bible</vt:lpstr>
      <vt:lpstr>Task: To read the blog post How the Bible shapes contemporary attitudes to rape and sexual assault by Dr Katie Edwards</vt:lpstr>
      <vt:lpstr>Next week: To read two new testament articles from the week 6 reading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Keady</dc:creator>
  <cp:lastModifiedBy>Jessica Keady</cp:lastModifiedBy>
  <cp:revision>5</cp:revision>
  <dcterms:created xsi:type="dcterms:W3CDTF">2018-03-05T10:00:32Z</dcterms:created>
  <dcterms:modified xsi:type="dcterms:W3CDTF">2018-03-07T14:15:23Z</dcterms:modified>
</cp:coreProperties>
</file>