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6" r:id="rId10"/>
    <p:sldId id="267" r:id="rId11"/>
    <p:sldId id="268" r:id="rId12"/>
    <p:sldId id="274" r:id="rId13"/>
    <p:sldId id="27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4C4DEE-58B6-4BFA-8515-125313E03C0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C518F9-3494-4432-B176-88342564A949}">
      <dgm:prSet/>
      <dgm:spPr/>
      <dgm:t>
        <a:bodyPr/>
        <a:lstStyle/>
        <a:p>
          <a:r>
            <a:rPr lang="en-GB"/>
            <a:t>The aim of today’s session is to carry out some activities which will get students thinking about the research report. </a:t>
          </a:r>
          <a:endParaRPr lang="en-US"/>
        </a:p>
      </dgm:t>
    </dgm:pt>
    <dgm:pt modelId="{3A8395F6-C4D7-449D-975F-19423D0B50B9}" type="parTrans" cxnId="{143F73D9-6FE2-46D5-B17A-89186924F8BA}">
      <dgm:prSet/>
      <dgm:spPr/>
      <dgm:t>
        <a:bodyPr/>
        <a:lstStyle/>
        <a:p>
          <a:endParaRPr lang="en-US"/>
        </a:p>
      </dgm:t>
    </dgm:pt>
    <dgm:pt modelId="{DFAC223E-C381-4A26-8063-4C8880404A3E}" type="sibTrans" cxnId="{143F73D9-6FE2-46D5-B17A-89186924F8BA}">
      <dgm:prSet/>
      <dgm:spPr/>
      <dgm:t>
        <a:bodyPr/>
        <a:lstStyle/>
        <a:p>
          <a:endParaRPr lang="en-US"/>
        </a:p>
      </dgm:t>
    </dgm:pt>
    <dgm:pt modelId="{2F1A54D2-D115-4956-83A5-DC9201E27ED0}">
      <dgm:prSet/>
      <dgm:spPr/>
      <dgm:t>
        <a:bodyPr/>
        <a:lstStyle/>
        <a:p>
          <a:r>
            <a:rPr lang="en-GB"/>
            <a:t>By the end of today’s session students should be able to demonstrate their complete understanding of the research report. </a:t>
          </a:r>
          <a:endParaRPr lang="en-US"/>
        </a:p>
      </dgm:t>
    </dgm:pt>
    <dgm:pt modelId="{7F7F1A23-BB28-4C7E-89AE-70F5D173A6AE}" type="parTrans" cxnId="{E3BFB4B9-35F7-4275-9BA0-4E7496D8E823}">
      <dgm:prSet/>
      <dgm:spPr/>
      <dgm:t>
        <a:bodyPr/>
        <a:lstStyle/>
        <a:p>
          <a:endParaRPr lang="en-US"/>
        </a:p>
      </dgm:t>
    </dgm:pt>
    <dgm:pt modelId="{4C840C94-D78B-49B4-855E-770FE9B0982F}" type="sibTrans" cxnId="{E3BFB4B9-35F7-4275-9BA0-4E7496D8E823}">
      <dgm:prSet/>
      <dgm:spPr/>
      <dgm:t>
        <a:bodyPr/>
        <a:lstStyle/>
        <a:p>
          <a:endParaRPr lang="en-US"/>
        </a:p>
      </dgm:t>
    </dgm:pt>
    <dgm:pt modelId="{1B0566F8-CADD-431B-B4F0-12E98305E88C}" type="pres">
      <dgm:prSet presAssocID="{F14C4DEE-58B6-4BFA-8515-125313E03C0E}" presName="linear" presStyleCnt="0">
        <dgm:presLayoutVars>
          <dgm:animLvl val="lvl"/>
          <dgm:resizeHandles val="exact"/>
        </dgm:presLayoutVars>
      </dgm:prSet>
      <dgm:spPr/>
    </dgm:pt>
    <dgm:pt modelId="{8A24D79A-C359-44B4-93A7-88264C9AD575}" type="pres">
      <dgm:prSet presAssocID="{C6C518F9-3494-4432-B176-88342564A9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2C93D3A-43B0-4A33-AFCB-3C9FFCDF87A3}" type="pres">
      <dgm:prSet presAssocID="{DFAC223E-C381-4A26-8063-4C8880404A3E}" presName="spacer" presStyleCnt="0"/>
      <dgm:spPr/>
    </dgm:pt>
    <dgm:pt modelId="{49C69AC6-24F7-4D23-AB0D-8A8E2F838158}" type="pres">
      <dgm:prSet presAssocID="{2F1A54D2-D115-4956-83A5-DC9201E27ED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18AF565-301A-4E97-BA96-EE0AB55DE097}" type="presOf" srcId="{F14C4DEE-58B6-4BFA-8515-125313E03C0E}" destId="{1B0566F8-CADD-431B-B4F0-12E98305E88C}" srcOrd="0" destOrd="0" presId="urn:microsoft.com/office/officeart/2005/8/layout/vList2"/>
    <dgm:cxn modelId="{BBE90C6D-F0DA-46CB-AF7C-A4AADCFF2165}" type="presOf" srcId="{C6C518F9-3494-4432-B176-88342564A949}" destId="{8A24D79A-C359-44B4-93A7-88264C9AD575}" srcOrd="0" destOrd="0" presId="urn:microsoft.com/office/officeart/2005/8/layout/vList2"/>
    <dgm:cxn modelId="{E3BFB4B9-35F7-4275-9BA0-4E7496D8E823}" srcId="{F14C4DEE-58B6-4BFA-8515-125313E03C0E}" destId="{2F1A54D2-D115-4956-83A5-DC9201E27ED0}" srcOrd="1" destOrd="0" parTransId="{7F7F1A23-BB28-4C7E-89AE-70F5D173A6AE}" sibTransId="{4C840C94-D78B-49B4-855E-770FE9B0982F}"/>
    <dgm:cxn modelId="{ACB5F7C6-26B4-439D-B82D-9B08D94A8840}" type="presOf" srcId="{2F1A54D2-D115-4956-83A5-DC9201E27ED0}" destId="{49C69AC6-24F7-4D23-AB0D-8A8E2F838158}" srcOrd="0" destOrd="0" presId="urn:microsoft.com/office/officeart/2005/8/layout/vList2"/>
    <dgm:cxn modelId="{143F73D9-6FE2-46D5-B17A-89186924F8BA}" srcId="{F14C4DEE-58B6-4BFA-8515-125313E03C0E}" destId="{C6C518F9-3494-4432-B176-88342564A949}" srcOrd="0" destOrd="0" parTransId="{3A8395F6-C4D7-449D-975F-19423D0B50B9}" sibTransId="{DFAC223E-C381-4A26-8063-4C8880404A3E}"/>
    <dgm:cxn modelId="{90F080DE-0D57-44B4-A27E-DE483DEBC258}" type="presParOf" srcId="{1B0566F8-CADD-431B-B4F0-12E98305E88C}" destId="{8A24D79A-C359-44B4-93A7-88264C9AD575}" srcOrd="0" destOrd="0" presId="urn:microsoft.com/office/officeart/2005/8/layout/vList2"/>
    <dgm:cxn modelId="{1AE73954-66B0-46C2-9132-EABD2D1ABD9F}" type="presParOf" srcId="{1B0566F8-CADD-431B-B4F0-12E98305E88C}" destId="{E2C93D3A-43B0-4A33-AFCB-3C9FFCDF87A3}" srcOrd="1" destOrd="0" presId="urn:microsoft.com/office/officeart/2005/8/layout/vList2"/>
    <dgm:cxn modelId="{209D1BD1-CEE9-4119-A63E-85FD6A40E139}" type="presParOf" srcId="{1B0566F8-CADD-431B-B4F0-12E98305E88C}" destId="{49C69AC6-24F7-4D23-AB0D-8A8E2F8381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A75A3F-61F5-447C-85E8-9DDCEF7D5A7F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4E338BF-58BA-41FA-BE69-725D200D5BE1}">
      <dgm:prSet/>
      <dgm:spPr/>
      <dgm:t>
        <a:bodyPr/>
        <a:lstStyle/>
        <a:p>
          <a:r>
            <a:rPr lang="en-GB"/>
            <a:t>Highlighting activity – using your computer or paper. </a:t>
          </a:r>
          <a:endParaRPr lang="en-US"/>
        </a:p>
      </dgm:t>
    </dgm:pt>
    <dgm:pt modelId="{15CB733A-B3DE-47F9-8B75-94A23889F962}" type="parTrans" cxnId="{39641C71-9DC9-490B-A068-C5767F2AF41D}">
      <dgm:prSet/>
      <dgm:spPr/>
      <dgm:t>
        <a:bodyPr/>
        <a:lstStyle/>
        <a:p>
          <a:endParaRPr lang="en-US"/>
        </a:p>
      </dgm:t>
    </dgm:pt>
    <dgm:pt modelId="{4E1666F0-CAF9-4C27-9367-3018988C0A64}" type="sibTrans" cxnId="{39641C71-9DC9-490B-A068-C5767F2AF41D}">
      <dgm:prSet/>
      <dgm:spPr/>
      <dgm:t>
        <a:bodyPr/>
        <a:lstStyle/>
        <a:p>
          <a:endParaRPr lang="en-US"/>
        </a:p>
      </dgm:t>
    </dgm:pt>
    <dgm:pt modelId="{11ECBAF1-00AC-417E-AEB7-2AF5CE7A123B}">
      <dgm:prSet/>
      <dgm:spPr/>
      <dgm:t>
        <a:bodyPr/>
        <a:lstStyle/>
        <a:p>
          <a:r>
            <a:rPr lang="en-GB"/>
            <a:t>Choose three different colour highlighters – </a:t>
          </a:r>
          <a:endParaRPr lang="en-US"/>
        </a:p>
      </dgm:t>
    </dgm:pt>
    <dgm:pt modelId="{02443E99-E726-4A27-9910-8C51BD0C9D04}" type="parTrans" cxnId="{CC0C300B-6B3D-4405-A0A6-247E25EDA48A}">
      <dgm:prSet/>
      <dgm:spPr/>
      <dgm:t>
        <a:bodyPr/>
        <a:lstStyle/>
        <a:p>
          <a:endParaRPr lang="en-US"/>
        </a:p>
      </dgm:t>
    </dgm:pt>
    <dgm:pt modelId="{7F18D18E-2C29-4475-97F5-8A0207E78E84}" type="sibTrans" cxnId="{CC0C300B-6B3D-4405-A0A6-247E25EDA48A}">
      <dgm:prSet/>
      <dgm:spPr/>
      <dgm:t>
        <a:bodyPr/>
        <a:lstStyle/>
        <a:p>
          <a:endParaRPr lang="en-US"/>
        </a:p>
      </dgm:t>
    </dgm:pt>
    <dgm:pt modelId="{DE83B9D6-86C5-47F7-A956-08FA328A8BBC}">
      <dgm:prSet/>
      <dgm:spPr/>
      <dgm:t>
        <a:bodyPr/>
        <a:lstStyle/>
        <a:p>
          <a:r>
            <a:rPr lang="en-GB"/>
            <a:t>1- Clear strong point </a:t>
          </a:r>
          <a:endParaRPr lang="en-US"/>
        </a:p>
      </dgm:t>
    </dgm:pt>
    <dgm:pt modelId="{888A0A51-3FFD-4510-9100-D81D2220C109}" type="parTrans" cxnId="{A70A037C-958B-4747-BF49-D510D678E988}">
      <dgm:prSet/>
      <dgm:spPr/>
      <dgm:t>
        <a:bodyPr/>
        <a:lstStyle/>
        <a:p>
          <a:endParaRPr lang="en-US"/>
        </a:p>
      </dgm:t>
    </dgm:pt>
    <dgm:pt modelId="{F7559C38-842E-47DB-8BE9-7969BFC9B440}" type="sibTrans" cxnId="{A70A037C-958B-4747-BF49-D510D678E988}">
      <dgm:prSet/>
      <dgm:spPr/>
      <dgm:t>
        <a:bodyPr/>
        <a:lstStyle/>
        <a:p>
          <a:endParaRPr lang="en-US"/>
        </a:p>
      </dgm:t>
    </dgm:pt>
    <dgm:pt modelId="{6C57DD02-0404-4149-947A-F9B95EDB950D}">
      <dgm:prSet/>
      <dgm:spPr/>
      <dgm:t>
        <a:bodyPr/>
        <a:lstStyle/>
        <a:p>
          <a:r>
            <a:rPr lang="en-GB"/>
            <a:t>2 – Strong evidence provided </a:t>
          </a:r>
          <a:endParaRPr lang="en-US"/>
        </a:p>
      </dgm:t>
    </dgm:pt>
    <dgm:pt modelId="{29517514-40A5-4096-9C77-9065A8E8BAF6}" type="parTrans" cxnId="{41E8FFC8-CA03-485D-9864-0B17AE10D88E}">
      <dgm:prSet/>
      <dgm:spPr/>
      <dgm:t>
        <a:bodyPr/>
        <a:lstStyle/>
        <a:p>
          <a:endParaRPr lang="en-US"/>
        </a:p>
      </dgm:t>
    </dgm:pt>
    <dgm:pt modelId="{CC138B51-E866-485C-B486-6F275238B081}" type="sibTrans" cxnId="{41E8FFC8-CA03-485D-9864-0B17AE10D88E}">
      <dgm:prSet/>
      <dgm:spPr/>
      <dgm:t>
        <a:bodyPr/>
        <a:lstStyle/>
        <a:p>
          <a:endParaRPr lang="en-US"/>
        </a:p>
      </dgm:t>
    </dgm:pt>
    <dgm:pt modelId="{C4CE8F49-0C6B-4588-9FD5-4DF4D81253E0}">
      <dgm:prSet/>
      <dgm:spPr/>
      <dgm:t>
        <a:bodyPr/>
        <a:lstStyle/>
        <a:p>
          <a:r>
            <a:rPr lang="en-GB"/>
            <a:t>3- Needs clearer wording </a:t>
          </a:r>
          <a:endParaRPr lang="en-US"/>
        </a:p>
      </dgm:t>
    </dgm:pt>
    <dgm:pt modelId="{1726AE88-6CBE-4CD2-9117-8A9EDE20B4BC}" type="parTrans" cxnId="{B05D6919-879C-4A36-BAEF-5B90102ACEE0}">
      <dgm:prSet/>
      <dgm:spPr/>
      <dgm:t>
        <a:bodyPr/>
        <a:lstStyle/>
        <a:p>
          <a:endParaRPr lang="en-US"/>
        </a:p>
      </dgm:t>
    </dgm:pt>
    <dgm:pt modelId="{DD634BF0-D5DA-4B3A-B438-ABC09EB257EA}" type="sibTrans" cxnId="{B05D6919-879C-4A36-BAEF-5B90102ACEE0}">
      <dgm:prSet/>
      <dgm:spPr/>
      <dgm:t>
        <a:bodyPr/>
        <a:lstStyle/>
        <a:p>
          <a:endParaRPr lang="en-US"/>
        </a:p>
      </dgm:t>
    </dgm:pt>
    <dgm:pt modelId="{0085AE50-536C-42D1-9DDB-5FB767FBE837}" type="pres">
      <dgm:prSet presAssocID="{6AA75A3F-61F5-447C-85E8-9DDCEF7D5A7F}" presName="linear" presStyleCnt="0">
        <dgm:presLayoutVars>
          <dgm:animLvl val="lvl"/>
          <dgm:resizeHandles val="exact"/>
        </dgm:presLayoutVars>
      </dgm:prSet>
      <dgm:spPr/>
    </dgm:pt>
    <dgm:pt modelId="{B3772C37-F522-44B2-B9BE-439046BF33F2}" type="pres">
      <dgm:prSet presAssocID="{E4E338BF-58BA-41FA-BE69-725D200D5BE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DAB6D14-4E7B-4528-8C8D-B6B1E4AD51DB}" type="pres">
      <dgm:prSet presAssocID="{4E1666F0-CAF9-4C27-9367-3018988C0A64}" presName="spacer" presStyleCnt="0"/>
      <dgm:spPr/>
    </dgm:pt>
    <dgm:pt modelId="{D6630F80-EBF5-45F6-B51D-A17CAE6646E0}" type="pres">
      <dgm:prSet presAssocID="{11ECBAF1-00AC-417E-AEB7-2AF5CE7A123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D46A175-D3DE-44D5-AB9A-4E095244C479}" type="pres">
      <dgm:prSet presAssocID="{7F18D18E-2C29-4475-97F5-8A0207E78E84}" presName="spacer" presStyleCnt="0"/>
      <dgm:spPr/>
    </dgm:pt>
    <dgm:pt modelId="{4ED30D07-8815-4E2E-8547-3BC2421FAC53}" type="pres">
      <dgm:prSet presAssocID="{DE83B9D6-86C5-47F7-A956-08FA328A8B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7B5993D-9157-4DD4-A11F-3A710620D834}" type="pres">
      <dgm:prSet presAssocID="{F7559C38-842E-47DB-8BE9-7969BFC9B440}" presName="spacer" presStyleCnt="0"/>
      <dgm:spPr/>
    </dgm:pt>
    <dgm:pt modelId="{F43F4764-1BF2-493B-B9AE-2C616786745B}" type="pres">
      <dgm:prSet presAssocID="{6C57DD02-0404-4149-947A-F9B95EDB950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E189D98-6F92-49D4-8BAF-19C66F452C6F}" type="pres">
      <dgm:prSet presAssocID="{CC138B51-E866-485C-B486-6F275238B081}" presName="spacer" presStyleCnt="0"/>
      <dgm:spPr/>
    </dgm:pt>
    <dgm:pt modelId="{34D130A9-A25A-4684-96F8-9AE6A85D33E0}" type="pres">
      <dgm:prSet presAssocID="{C4CE8F49-0C6B-4588-9FD5-4DF4D81253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C0C300B-6B3D-4405-A0A6-247E25EDA48A}" srcId="{6AA75A3F-61F5-447C-85E8-9DDCEF7D5A7F}" destId="{11ECBAF1-00AC-417E-AEB7-2AF5CE7A123B}" srcOrd="1" destOrd="0" parTransId="{02443E99-E726-4A27-9910-8C51BD0C9D04}" sibTransId="{7F18D18E-2C29-4475-97F5-8A0207E78E84}"/>
    <dgm:cxn modelId="{B05D6919-879C-4A36-BAEF-5B90102ACEE0}" srcId="{6AA75A3F-61F5-447C-85E8-9DDCEF7D5A7F}" destId="{C4CE8F49-0C6B-4588-9FD5-4DF4D81253E0}" srcOrd="4" destOrd="0" parTransId="{1726AE88-6CBE-4CD2-9117-8A9EDE20B4BC}" sibTransId="{DD634BF0-D5DA-4B3A-B438-ABC09EB257EA}"/>
    <dgm:cxn modelId="{A4C23A3D-D2DC-442C-9CBB-CB897AA2A112}" type="presOf" srcId="{DE83B9D6-86C5-47F7-A956-08FA328A8BBC}" destId="{4ED30D07-8815-4E2E-8547-3BC2421FAC53}" srcOrd="0" destOrd="0" presId="urn:microsoft.com/office/officeart/2005/8/layout/vList2"/>
    <dgm:cxn modelId="{39641C71-9DC9-490B-A068-C5767F2AF41D}" srcId="{6AA75A3F-61F5-447C-85E8-9DDCEF7D5A7F}" destId="{E4E338BF-58BA-41FA-BE69-725D200D5BE1}" srcOrd="0" destOrd="0" parTransId="{15CB733A-B3DE-47F9-8B75-94A23889F962}" sibTransId="{4E1666F0-CAF9-4C27-9367-3018988C0A64}"/>
    <dgm:cxn modelId="{04900B55-694C-4C4F-A319-F9CE56172E5F}" type="presOf" srcId="{6C57DD02-0404-4149-947A-F9B95EDB950D}" destId="{F43F4764-1BF2-493B-B9AE-2C616786745B}" srcOrd="0" destOrd="0" presId="urn:microsoft.com/office/officeart/2005/8/layout/vList2"/>
    <dgm:cxn modelId="{A70A037C-958B-4747-BF49-D510D678E988}" srcId="{6AA75A3F-61F5-447C-85E8-9DDCEF7D5A7F}" destId="{DE83B9D6-86C5-47F7-A956-08FA328A8BBC}" srcOrd="2" destOrd="0" parTransId="{888A0A51-3FFD-4510-9100-D81D2220C109}" sibTransId="{F7559C38-842E-47DB-8BE9-7969BFC9B440}"/>
    <dgm:cxn modelId="{2DF223A2-32FF-449B-B2B4-BBF359DA79F3}" type="presOf" srcId="{11ECBAF1-00AC-417E-AEB7-2AF5CE7A123B}" destId="{D6630F80-EBF5-45F6-B51D-A17CAE6646E0}" srcOrd="0" destOrd="0" presId="urn:microsoft.com/office/officeart/2005/8/layout/vList2"/>
    <dgm:cxn modelId="{401671C1-F78D-49B5-99EE-D6F5EE2D50EB}" type="presOf" srcId="{6AA75A3F-61F5-447C-85E8-9DDCEF7D5A7F}" destId="{0085AE50-536C-42D1-9DDB-5FB767FBE837}" srcOrd="0" destOrd="0" presId="urn:microsoft.com/office/officeart/2005/8/layout/vList2"/>
    <dgm:cxn modelId="{F38190C2-175B-4E4B-B28C-AA33DCE87E86}" type="presOf" srcId="{E4E338BF-58BA-41FA-BE69-725D200D5BE1}" destId="{B3772C37-F522-44B2-B9BE-439046BF33F2}" srcOrd="0" destOrd="0" presId="urn:microsoft.com/office/officeart/2005/8/layout/vList2"/>
    <dgm:cxn modelId="{41E8FFC8-CA03-485D-9864-0B17AE10D88E}" srcId="{6AA75A3F-61F5-447C-85E8-9DDCEF7D5A7F}" destId="{6C57DD02-0404-4149-947A-F9B95EDB950D}" srcOrd="3" destOrd="0" parTransId="{29517514-40A5-4096-9C77-9065A8E8BAF6}" sibTransId="{CC138B51-E866-485C-B486-6F275238B081}"/>
    <dgm:cxn modelId="{97CF86F5-54E9-49DE-90DB-21E52C18890F}" type="presOf" srcId="{C4CE8F49-0C6B-4588-9FD5-4DF4D81253E0}" destId="{34D130A9-A25A-4684-96F8-9AE6A85D33E0}" srcOrd="0" destOrd="0" presId="urn:microsoft.com/office/officeart/2005/8/layout/vList2"/>
    <dgm:cxn modelId="{C04FB5E4-7FD3-4532-826A-D72D5F61890E}" type="presParOf" srcId="{0085AE50-536C-42D1-9DDB-5FB767FBE837}" destId="{B3772C37-F522-44B2-B9BE-439046BF33F2}" srcOrd="0" destOrd="0" presId="urn:microsoft.com/office/officeart/2005/8/layout/vList2"/>
    <dgm:cxn modelId="{E255436B-6C01-450B-9FDE-7B079986DC6D}" type="presParOf" srcId="{0085AE50-536C-42D1-9DDB-5FB767FBE837}" destId="{5DAB6D14-4E7B-4528-8C8D-B6B1E4AD51DB}" srcOrd="1" destOrd="0" presId="urn:microsoft.com/office/officeart/2005/8/layout/vList2"/>
    <dgm:cxn modelId="{28D5F383-1A66-4B89-94F2-F9FA28679E5F}" type="presParOf" srcId="{0085AE50-536C-42D1-9DDB-5FB767FBE837}" destId="{D6630F80-EBF5-45F6-B51D-A17CAE6646E0}" srcOrd="2" destOrd="0" presId="urn:microsoft.com/office/officeart/2005/8/layout/vList2"/>
    <dgm:cxn modelId="{33DBC90D-292E-4ED2-95F2-C722E56475F4}" type="presParOf" srcId="{0085AE50-536C-42D1-9DDB-5FB767FBE837}" destId="{7D46A175-D3DE-44D5-AB9A-4E095244C479}" srcOrd="3" destOrd="0" presId="urn:microsoft.com/office/officeart/2005/8/layout/vList2"/>
    <dgm:cxn modelId="{E7988731-C62C-4665-9739-3F8C129C3C3E}" type="presParOf" srcId="{0085AE50-536C-42D1-9DDB-5FB767FBE837}" destId="{4ED30D07-8815-4E2E-8547-3BC2421FAC53}" srcOrd="4" destOrd="0" presId="urn:microsoft.com/office/officeart/2005/8/layout/vList2"/>
    <dgm:cxn modelId="{B2D64C05-D44E-4AEC-AD96-898A45D866E5}" type="presParOf" srcId="{0085AE50-536C-42D1-9DDB-5FB767FBE837}" destId="{97B5993D-9157-4DD4-A11F-3A710620D834}" srcOrd="5" destOrd="0" presId="urn:microsoft.com/office/officeart/2005/8/layout/vList2"/>
    <dgm:cxn modelId="{339F1FE7-4A49-4893-A188-5677069A0238}" type="presParOf" srcId="{0085AE50-536C-42D1-9DDB-5FB767FBE837}" destId="{F43F4764-1BF2-493B-B9AE-2C616786745B}" srcOrd="6" destOrd="0" presId="urn:microsoft.com/office/officeart/2005/8/layout/vList2"/>
    <dgm:cxn modelId="{8173D967-F2A4-470C-BCE7-D80516BFCDC1}" type="presParOf" srcId="{0085AE50-536C-42D1-9DDB-5FB767FBE837}" destId="{4E189D98-6F92-49D4-8BAF-19C66F452C6F}" srcOrd="7" destOrd="0" presId="urn:microsoft.com/office/officeart/2005/8/layout/vList2"/>
    <dgm:cxn modelId="{60A2FEFF-EF5E-4709-9879-0510C5383E39}" type="presParOf" srcId="{0085AE50-536C-42D1-9DDB-5FB767FBE837}" destId="{34D130A9-A25A-4684-96F8-9AE6A85D33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8B8991-4E89-4E33-A6A7-94EA6F084DB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CE043C-F910-499B-8E26-5D20AD59B5EF}">
      <dgm:prSet/>
      <dgm:spPr/>
      <dgm:t>
        <a:bodyPr/>
        <a:lstStyle/>
        <a:p>
          <a:r>
            <a:rPr lang="en-GB"/>
            <a:t>Referencing task – </a:t>
          </a:r>
          <a:endParaRPr lang="en-US"/>
        </a:p>
      </dgm:t>
    </dgm:pt>
    <dgm:pt modelId="{58EB8B22-A5AE-4CFD-8712-BE61466161D5}" type="parTrans" cxnId="{58EF23FC-BFAC-4B69-B36F-D9E3A1EB7315}">
      <dgm:prSet/>
      <dgm:spPr/>
      <dgm:t>
        <a:bodyPr/>
        <a:lstStyle/>
        <a:p>
          <a:endParaRPr lang="en-US"/>
        </a:p>
      </dgm:t>
    </dgm:pt>
    <dgm:pt modelId="{074231EF-6750-4203-8939-9765CE7066A9}" type="sibTrans" cxnId="{58EF23FC-BFAC-4B69-B36F-D9E3A1EB7315}">
      <dgm:prSet/>
      <dgm:spPr/>
      <dgm:t>
        <a:bodyPr/>
        <a:lstStyle/>
        <a:p>
          <a:endParaRPr lang="en-US"/>
        </a:p>
      </dgm:t>
    </dgm:pt>
    <dgm:pt modelId="{37D28467-CA06-401F-8024-7E4CFB2BB9FB}">
      <dgm:prSet/>
      <dgm:spPr/>
      <dgm:t>
        <a:bodyPr/>
        <a:lstStyle/>
        <a:p>
          <a:r>
            <a:rPr lang="en-GB"/>
            <a:t>Go through your assessment – </a:t>
          </a:r>
          <a:endParaRPr lang="en-US"/>
        </a:p>
      </dgm:t>
    </dgm:pt>
    <dgm:pt modelId="{FE781EF1-E059-4EF2-813C-187777FAA2D0}" type="parTrans" cxnId="{9F8559E7-890B-4F09-9E3A-7AD0EB0B9746}">
      <dgm:prSet/>
      <dgm:spPr/>
      <dgm:t>
        <a:bodyPr/>
        <a:lstStyle/>
        <a:p>
          <a:endParaRPr lang="en-US"/>
        </a:p>
      </dgm:t>
    </dgm:pt>
    <dgm:pt modelId="{F2E6CAE2-F604-450A-909B-3BCFFC75FB21}" type="sibTrans" cxnId="{9F8559E7-890B-4F09-9E3A-7AD0EB0B9746}">
      <dgm:prSet/>
      <dgm:spPr/>
      <dgm:t>
        <a:bodyPr/>
        <a:lstStyle/>
        <a:p>
          <a:endParaRPr lang="en-US"/>
        </a:p>
      </dgm:t>
    </dgm:pt>
    <dgm:pt modelId="{DA81963F-2AB4-4509-9C88-8BA8F7EB014B}">
      <dgm:prSet/>
      <dgm:spPr/>
      <dgm:t>
        <a:bodyPr/>
        <a:lstStyle/>
        <a:p>
          <a:r>
            <a:rPr lang="en-GB"/>
            <a:t>Have you got all your in text citations in your reference list? </a:t>
          </a:r>
          <a:endParaRPr lang="en-US"/>
        </a:p>
      </dgm:t>
    </dgm:pt>
    <dgm:pt modelId="{60CC4386-82D9-4C88-9276-9446D7746D54}" type="parTrans" cxnId="{475ABD4D-7C47-4386-8336-9899ED14DE64}">
      <dgm:prSet/>
      <dgm:spPr/>
      <dgm:t>
        <a:bodyPr/>
        <a:lstStyle/>
        <a:p>
          <a:endParaRPr lang="en-US"/>
        </a:p>
      </dgm:t>
    </dgm:pt>
    <dgm:pt modelId="{EAEBE45D-5169-45D2-8982-E5A4693E1841}" type="sibTrans" cxnId="{475ABD4D-7C47-4386-8336-9899ED14DE64}">
      <dgm:prSet/>
      <dgm:spPr/>
      <dgm:t>
        <a:bodyPr/>
        <a:lstStyle/>
        <a:p>
          <a:endParaRPr lang="en-US"/>
        </a:p>
      </dgm:t>
    </dgm:pt>
    <dgm:pt modelId="{1B71E8A8-AAB8-4BE6-AB26-7FF582CCB9D6}">
      <dgm:prSet/>
      <dgm:spPr/>
      <dgm:t>
        <a:bodyPr/>
        <a:lstStyle/>
        <a:p>
          <a:r>
            <a:rPr lang="en-GB"/>
            <a:t>Take 5 minutes to check </a:t>
          </a:r>
          <a:endParaRPr lang="en-US"/>
        </a:p>
      </dgm:t>
    </dgm:pt>
    <dgm:pt modelId="{C1AB572B-BC90-4739-A727-77058B979F05}" type="parTrans" cxnId="{D4F4A983-3948-421C-A6BD-8437D2471173}">
      <dgm:prSet/>
      <dgm:spPr/>
      <dgm:t>
        <a:bodyPr/>
        <a:lstStyle/>
        <a:p>
          <a:endParaRPr lang="en-US"/>
        </a:p>
      </dgm:t>
    </dgm:pt>
    <dgm:pt modelId="{E3E9461C-9F82-444F-8A30-649D72CC3E22}" type="sibTrans" cxnId="{D4F4A983-3948-421C-A6BD-8437D2471173}">
      <dgm:prSet/>
      <dgm:spPr/>
      <dgm:t>
        <a:bodyPr/>
        <a:lstStyle/>
        <a:p>
          <a:endParaRPr lang="en-US"/>
        </a:p>
      </dgm:t>
    </dgm:pt>
    <dgm:pt modelId="{6AF4219E-FF45-463F-8F62-C29E0F8B7C4A}" type="pres">
      <dgm:prSet presAssocID="{E68B8991-4E89-4E33-A6A7-94EA6F084DB6}" presName="root" presStyleCnt="0">
        <dgm:presLayoutVars>
          <dgm:dir/>
          <dgm:resizeHandles val="exact"/>
        </dgm:presLayoutVars>
      </dgm:prSet>
      <dgm:spPr/>
    </dgm:pt>
    <dgm:pt modelId="{FE9FB476-3105-4C43-A5B8-27704B24E6D3}" type="pres">
      <dgm:prSet presAssocID="{6FCE043C-F910-499B-8E26-5D20AD59B5EF}" presName="compNode" presStyleCnt="0"/>
      <dgm:spPr/>
    </dgm:pt>
    <dgm:pt modelId="{95F62820-E84D-4577-BCE3-7C5BEB2D424C}" type="pres">
      <dgm:prSet presAssocID="{6FCE043C-F910-499B-8E26-5D20AD59B5EF}" presName="bgRect" presStyleLbl="bgShp" presStyleIdx="0" presStyleCnt="4"/>
      <dgm:spPr/>
    </dgm:pt>
    <dgm:pt modelId="{42CCF9C9-29A5-40E2-8D16-2547AE657F21}" type="pres">
      <dgm:prSet presAssocID="{6FCE043C-F910-499B-8E26-5D20AD59B5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36CD3CB-7881-4721-9710-F16318BF0BCA}" type="pres">
      <dgm:prSet presAssocID="{6FCE043C-F910-499B-8E26-5D20AD59B5EF}" presName="spaceRect" presStyleCnt="0"/>
      <dgm:spPr/>
    </dgm:pt>
    <dgm:pt modelId="{0AB8DB7A-DC76-4F2B-929D-20EE4777A57B}" type="pres">
      <dgm:prSet presAssocID="{6FCE043C-F910-499B-8E26-5D20AD59B5EF}" presName="parTx" presStyleLbl="revTx" presStyleIdx="0" presStyleCnt="4">
        <dgm:presLayoutVars>
          <dgm:chMax val="0"/>
          <dgm:chPref val="0"/>
        </dgm:presLayoutVars>
      </dgm:prSet>
      <dgm:spPr/>
    </dgm:pt>
    <dgm:pt modelId="{A4DD6D7C-4699-47D5-AFE6-7B685AEDF1C2}" type="pres">
      <dgm:prSet presAssocID="{074231EF-6750-4203-8939-9765CE7066A9}" presName="sibTrans" presStyleCnt="0"/>
      <dgm:spPr/>
    </dgm:pt>
    <dgm:pt modelId="{114A72A0-60AB-49B3-972D-1B7487E48491}" type="pres">
      <dgm:prSet presAssocID="{37D28467-CA06-401F-8024-7E4CFB2BB9FB}" presName="compNode" presStyleCnt="0"/>
      <dgm:spPr/>
    </dgm:pt>
    <dgm:pt modelId="{F9A18103-543F-494A-B992-9EB993DDFA42}" type="pres">
      <dgm:prSet presAssocID="{37D28467-CA06-401F-8024-7E4CFB2BB9FB}" presName="bgRect" presStyleLbl="bgShp" presStyleIdx="1" presStyleCnt="4"/>
      <dgm:spPr/>
    </dgm:pt>
    <dgm:pt modelId="{BBC63BB9-A0A0-4D45-981C-EA2C24154C76}" type="pres">
      <dgm:prSet presAssocID="{37D28467-CA06-401F-8024-7E4CFB2BB9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le with Right Arrow"/>
        </a:ext>
      </dgm:extLst>
    </dgm:pt>
    <dgm:pt modelId="{8D745D95-5CA7-4A4D-ABC7-08AC7D99B6E1}" type="pres">
      <dgm:prSet presAssocID="{37D28467-CA06-401F-8024-7E4CFB2BB9FB}" presName="spaceRect" presStyleCnt="0"/>
      <dgm:spPr/>
    </dgm:pt>
    <dgm:pt modelId="{F5C9EE5D-3D3B-4074-AB42-C2EBE3F3B22F}" type="pres">
      <dgm:prSet presAssocID="{37D28467-CA06-401F-8024-7E4CFB2BB9FB}" presName="parTx" presStyleLbl="revTx" presStyleIdx="1" presStyleCnt="4">
        <dgm:presLayoutVars>
          <dgm:chMax val="0"/>
          <dgm:chPref val="0"/>
        </dgm:presLayoutVars>
      </dgm:prSet>
      <dgm:spPr/>
    </dgm:pt>
    <dgm:pt modelId="{4D9D1FD5-16C3-4A70-845A-ACD309824FF1}" type="pres">
      <dgm:prSet presAssocID="{F2E6CAE2-F604-450A-909B-3BCFFC75FB21}" presName="sibTrans" presStyleCnt="0"/>
      <dgm:spPr/>
    </dgm:pt>
    <dgm:pt modelId="{30A51BBC-CCB6-4C5A-89EC-D6FECBD5B3A7}" type="pres">
      <dgm:prSet presAssocID="{DA81963F-2AB4-4509-9C88-8BA8F7EB014B}" presName="compNode" presStyleCnt="0"/>
      <dgm:spPr/>
    </dgm:pt>
    <dgm:pt modelId="{3817FFDF-E5DE-4E6F-BD09-35A1D9325CA5}" type="pres">
      <dgm:prSet presAssocID="{DA81963F-2AB4-4509-9C88-8BA8F7EB014B}" presName="bgRect" presStyleLbl="bgShp" presStyleIdx="2" presStyleCnt="4"/>
      <dgm:spPr/>
    </dgm:pt>
    <dgm:pt modelId="{38A8E0DA-74B8-4BCC-B067-3A3852EB3CA1}" type="pres">
      <dgm:prSet presAssocID="{DA81963F-2AB4-4509-9C88-8BA8F7EB014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BEBFF4DB-7090-4522-A3E9-08BF155CEE9F}" type="pres">
      <dgm:prSet presAssocID="{DA81963F-2AB4-4509-9C88-8BA8F7EB014B}" presName="spaceRect" presStyleCnt="0"/>
      <dgm:spPr/>
    </dgm:pt>
    <dgm:pt modelId="{9E91BF01-3897-488E-8C33-7A783F5EF4F0}" type="pres">
      <dgm:prSet presAssocID="{DA81963F-2AB4-4509-9C88-8BA8F7EB014B}" presName="parTx" presStyleLbl="revTx" presStyleIdx="2" presStyleCnt="4">
        <dgm:presLayoutVars>
          <dgm:chMax val="0"/>
          <dgm:chPref val="0"/>
        </dgm:presLayoutVars>
      </dgm:prSet>
      <dgm:spPr/>
    </dgm:pt>
    <dgm:pt modelId="{AAEFF21F-0649-4C1A-963C-20C485B687AC}" type="pres">
      <dgm:prSet presAssocID="{EAEBE45D-5169-45D2-8982-E5A4693E1841}" presName="sibTrans" presStyleCnt="0"/>
      <dgm:spPr/>
    </dgm:pt>
    <dgm:pt modelId="{064146D2-DBB8-4835-B2E7-8F9876C9BDBB}" type="pres">
      <dgm:prSet presAssocID="{1B71E8A8-AAB8-4BE6-AB26-7FF582CCB9D6}" presName="compNode" presStyleCnt="0"/>
      <dgm:spPr/>
    </dgm:pt>
    <dgm:pt modelId="{8BB11B13-0FC6-4E47-A728-E8DAEA236B3C}" type="pres">
      <dgm:prSet presAssocID="{1B71E8A8-AAB8-4BE6-AB26-7FF582CCB9D6}" presName="bgRect" presStyleLbl="bgShp" presStyleIdx="3" presStyleCnt="4"/>
      <dgm:spPr/>
    </dgm:pt>
    <dgm:pt modelId="{CD0F1C31-7117-499D-AA47-E8A077D7B078}" type="pres">
      <dgm:prSet presAssocID="{1B71E8A8-AAB8-4BE6-AB26-7FF582CCB9D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C9312D3-1A8C-4841-8FE9-37BD51096C84}" type="pres">
      <dgm:prSet presAssocID="{1B71E8A8-AAB8-4BE6-AB26-7FF582CCB9D6}" presName="spaceRect" presStyleCnt="0"/>
      <dgm:spPr/>
    </dgm:pt>
    <dgm:pt modelId="{5CE0237B-02FE-454B-BF8B-894C7CD7F8E5}" type="pres">
      <dgm:prSet presAssocID="{1B71E8A8-AAB8-4BE6-AB26-7FF582CCB9D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ABC9535-0DA1-43FB-8713-0574D563C966}" type="presOf" srcId="{E68B8991-4E89-4E33-A6A7-94EA6F084DB6}" destId="{6AF4219E-FF45-463F-8F62-C29E0F8B7C4A}" srcOrd="0" destOrd="0" presId="urn:microsoft.com/office/officeart/2018/2/layout/IconVerticalSolidList"/>
    <dgm:cxn modelId="{475ABD4D-7C47-4386-8336-9899ED14DE64}" srcId="{E68B8991-4E89-4E33-A6A7-94EA6F084DB6}" destId="{DA81963F-2AB4-4509-9C88-8BA8F7EB014B}" srcOrd="2" destOrd="0" parTransId="{60CC4386-82D9-4C88-9276-9446D7746D54}" sibTransId="{EAEBE45D-5169-45D2-8982-E5A4693E1841}"/>
    <dgm:cxn modelId="{0A737E71-AD3C-4EE3-89AD-BCB5ED691EC4}" type="presOf" srcId="{1B71E8A8-AAB8-4BE6-AB26-7FF582CCB9D6}" destId="{5CE0237B-02FE-454B-BF8B-894C7CD7F8E5}" srcOrd="0" destOrd="0" presId="urn:microsoft.com/office/officeart/2018/2/layout/IconVerticalSolidList"/>
    <dgm:cxn modelId="{D4F4A983-3948-421C-A6BD-8437D2471173}" srcId="{E68B8991-4E89-4E33-A6A7-94EA6F084DB6}" destId="{1B71E8A8-AAB8-4BE6-AB26-7FF582CCB9D6}" srcOrd="3" destOrd="0" parTransId="{C1AB572B-BC90-4739-A727-77058B979F05}" sibTransId="{E3E9461C-9F82-444F-8A30-649D72CC3E22}"/>
    <dgm:cxn modelId="{62620396-5CDB-4879-BF35-F5948FAD6D3B}" type="presOf" srcId="{6FCE043C-F910-499B-8E26-5D20AD59B5EF}" destId="{0AB8DB7A-DC76-4F2B-929D-20EE4777A57B}" srcOrd="0" destOrd="0" presId="urn:microsoft.com/office/officeart/2018/2/layout/IconVerticalSolidList"/>
    <dgm:cxn modelId="{2351B2BA-6149-4E75-BD26-67E5350ADEA7}" type="presOf" srcId="{37D28467-CA06-401F-8024-7E4CFB2BB9FB}" destId="{F5C9EE5D-3D3B-4074-AB42-C2EBE3F3B22F}" srcOrd="0" destOrd="0" presId="urn:microsoft.com/office/officeart/2018/2/layout/IconVerticalSolidList"/>
    <dgm:cxn modelId="{9BCBEDD9-0DA7-4E2A-8407-1C5D42C4355F}" type="presOf" srcId="{DA81963F-2AB4-4509-9C88-8BA8F7EB014B}" destId="{9E91BF01-3897-488E-8C33-7A783F5EF4F0}" srcOrd="0" destOrd="0" presId="urn:microsoft.com/office/officeart/2018/2/layout/IconVerticalSolidList"/>
    <dgm:cxn modelId="{9F8559E7-890B-4F09-9E3A-7AD0EB0B9746}" srcId="{E68B8991-4E89-4E33-A6A7-94EA6F084DB6}" destId="{37D28467-CA06-401F-8024-7E4CFB2BB9FB}" srcOrd="1" destOrd="0" parTransId="{FE781EF1-E059-4EF2-813C-187777FAA2D0}" sibTransId="{F2E6CAE2-F604-450A-909B-3BCFFC75FB21}"/>
    <dgm:cxn modelId="{58EF23FC-BFAC-4B69-B36F-D9E3A1EB7315}" srcId="{E68B8991-4E89-4E33-A6A7-94EA6F084DB6}" destId="{6FCE043C-F910-499B-8E26-5D20AD59B5EF}" srcOrd="0" destOrd="0" parTransId="{58EB8B22-A5AE-4CFD-8712-BE61466161D5}" sibTransId="{074231EF-6750-4203-8939-9765CE7066A9}"/>
    <dgm:cxn modelId="{DE88F0DD-05F4-489E-9072-A5F40E5D6DD0}" type="presParOf" srcId="{6AF4219E-FF45-463F-8F62-C29E0F8B7C4A}" destId="{FE9FB476-3105-4C43-A5B8-27704B24E6D3}" srcOrd="0" destOrd="0" presId="urn:microsoft.com/office/officeart/2018/2/layout/IconVerticalSolidList"/>
    <dgm:cxn modelId="{EB4C93E5-624C-4C5F-8552-5B8BFCE951BB}" type="presParOf" srcId="{FE9FB476-3105-4C43-A5B8-27704B24E6D3}" destId="{95F62820-E84D-4577-BCE3-7C5BEB2D424C}" srcOrd="0" destOrd="0" presId="urn:microsoft.com/office/officeart/2018/2/layout/IconVerticalSolidList"/>
    <dgm:cxn modelId="{E716F975-1B93-4A5C-9549-94B043EF367D}" type="presParOf" srcId="{FE9FB476-3105-4C43-A5B8-27704B24E6D3}" destId="{42CCF9C9-29A5-40E2-8D16-2547AE657F21}" srcOrd="1" destOrd="0" presId="urn:microsoft.com/office/officeart/2018/2/layout/IconVerticalSolidList"/>
    <dgm:cxn modelId="{1442A183-436C-4DD7-980B-E73E23E38260}" type="presParOf" srcId="{FE9FB476-3105-4C43-A5B8-27704B24E6D3}" destId="{536CD3CB-7881-4721-9710-F16318BF0BCA}" srcOrd="2" destOrd="0" presId="urn:microsoft.com/office/officeart/2018/2/layout/IconVerticalSolidList"/>
    <dgm:cxn modelId="{9F145724-4150-46E9-B92C-A407C6218538}" type="presParOf" srcId="{FE9FB476-3105-4C43-A5B8-27704B24E6D3}" destId="{0AB8DB7A-DC76-4F2B-929D-20EE4777A57B}" srcOrd="3" destOrd="0" presId="urn:microsoft.com/office/officeart/2018/2/layout/IconVerticalSolidList"/>
    <dgm:cxn modelId="{6F380C8A-A3CE-4498-9C65-A7BB75B762F9}" type="presParOf" srcId="{6AF4219E-FF45-463F-8F62-C29E0F8B7C4A}" destId="{A4DD6D7C-4699-47D5-AFE6-7B685AEDF1C2}" srcOrd="1" destOrd="0" presId="urn:microsoft.com/office/officeart/2018/2/layout/IconVerticalSolidList"/>
    <dgm:cxn modelId="{E7EB25FB-87C0-4A57-A83C-AD646198E275}" type="presParOf" srcId="{6AF4219E-FF45-463F-8F62-C29E0F8B7C4A}" destId="{114A72A0-60AB-49B3-972D-1B7487E48491}" srcOrd="2" destOrd="0" presId="urn:microsoft.com/office/officeart/2018/2/layout/IconVerticalSolidList"/>
    <dgm:cxn modelId="{20C93D7F-3722-479D-AE94-C2172DA2D9F7}" type="presParOf" srcId="{114A72A0-60AB-49B3-972D-1B7487E48491}" destId="{F9A18103-543F-494A-B992-9EB993DDFA42}" srcOrd="0" destOrd="0" presId="urn:microsoft.com/office/officeart/2018/2/layout/IconVerticalSolidList"/>
    <dgm:cxn modelId="{A81E49B5-51C5-4FE3-A10E-E705A1D88BE1}" type="presParOf" srcId="{114A72A0-60AB-49B3-972D-1B7487E48491}" destId="{BBC63BB9-A0A0-4D45-981C-EA2C24154C76}" srcOrd="1" destOrd="0" presId="urn:microsoft.com/office/officeart/2018/2/layout/IconVerticalSolidList"/>
    <dgm:cxn modelId="{591239B1-D792-4462-85CC-3CBF4E7A77D7}" type="presParOf" srcId="{114A72A0-60AB-49B3-972D-1B7487E48491}" destId="{8D745D95-5CA7-4A4D-ABC7-08AC7D99B6E1}" srcOrd="2" destOrd="0" presId="urn:microsoft.com/office/officeart/2018/2/layout/IconVerticalSolidList"/>
    <dgm:cxn modelId="{C89A5725-D6BE-4D29-A498-0784815CEA74}" type="presParOf" srcId="{114A72A0-60AB-49B3-972D-1B7487E48491}" destId="{F5C9EE5D-3D3B-4074-AB42-C2EBE3F3B22F}" srcOrd="3" destOrd="0" presId="urn:microsoft.com/office/officeart/2018/2/layout/IconVerticalSolidList"/>
    <dgm:cxn modelId="{835C281D-C9DB-4904-BA7E-A91203E625A1}" type="presParOf" srcId="{6AF4219E-FF45-463F-8F62-C29E0F8B7C4A}" destId="{4D9D1FD5-16C3-4A70-845A-ACD309824FF1}" srcOrd="3" destOrd="0" presId="urn:microsoft.com/office/officeart/2018/2/layout/IconVerticalSolidList"/>
    <dgm:cxn modelId="{D9337A4A-4B27-491F-8CB5-1E389AFD2D37}" type="presParOf" srcId="{6AF4219E-FF45-463F-8F62-C29E0F8B7C4A}" destId="{30A51BBC-CCB6-4C5A-89EC-D6FECBD5B3A7}" srcOrd="4" destOrd="0" presId="urn:microsoft.com/office/officeart/2018/2/layout/IconVerticalSolidList"/>
    <dgm:cxn modelId="{0FD943AC-3F64-4D7F-ACF7-56469CEE8722}" type="presParOf" srcId="{30A51BBC-CCB6-4C5A-89EC-D6FECBD5B3A7}" destId="{3817FFDF-E5DE-4E6F-BD09-35A1D9325CA5}" srcOrd="0" destOrd="0" presId="urn:microsoft.com/office/officeart/2018/2/layout/IconVerticalSolidList"/>
    <dgm:cxn modelId="{4D08AFE7-EBAD-4BE9-BD89-E7E800ED24BB}" type="presParOf" srcId="{30A51BBC-CCB6-4C5A-89EC-D6FECBD5B3A7}" destId="{38A8E0DA-74B8-4BCC-B067-3A3852EB3CA1}" srcOrd="1" destOrd="0" presId="urn:microsoft.com/office/officeart/2018/2/layout/IconVerticalSolidList"/>
    <dgm:cxn modelId="{781EC66E-C8A2-4337-AE8A-BF3CC372CFDF}" type="presParOf" srcId="{30A51BBC-CCB6-4C5A-89EC-D6FECBD5B3A7}" destId="{BEBFF4DB-7090-4522-A3E9-08BF155CEE9F}" srcOrd="2" destOrd="0" presId="urn:microsoft.com/office/officeart/2018/2/layout/IconVerticalSolidList"/>
    <dgm:cxn modelId="{B90C1F66-73A6-4109-8200-B3647F1F782E}" type="presParOf" srcId="{30A51BBC-CCB6-4C5A-89EC-D6FECBD5B3A7}" destId="{9E91BF01-3897-488E-8C33-7A783F5EF4F0}" srcOrd="3" destOrd="0" presId="urn:microsoft.com/office/officeart/2018/2/layout/IconVerticalSolidList"/>
    <dgm:cxn modelId="{5F3DD14E-EBB6-484F-ADDB-F41593EF1CEB}" type="presParOf" srcId="{6AF4219E-FF45-463F-8F62-C29E0F8B7C4A}" destId="{AAEFF21F-0649-4C1A-963C-20C485B687AC}" srcOrd="5" destOrd="0" presId="urn:microsoft.com/office/officeart/2018/2/layout/IconVerticalSolidList"/>
    <dgm:cxn modelId="{26FB1296-85AF-4DA1-BA5E-64A9B507672A}" type="presParOf" srcId="{6AF4219E-FF45-463F-8F62-C29E0F8B7C4A}" destId="{064146D2-DBB8-4835-B2E7-8F9876C9BDBB}" srcOrd="6" destOrd="0" presId="urn:microsoft.com/office/officeart/2018/2/layout/IconVerticalSolidList"/>
    <dgm:cxn modelId="{677B4DD1-96D8-44D9-8099-AB0635F0703F}" type="presParOf" srcId="{064146D2-DBB8-4835-B2E7-8F9876C9BDBB}" destId="{8BB11B13-0FC6-4E47-A728-E8DAEA236B3C}" srcOrd="0" destOrd="0" presId="urn:microsoft.com/office/officeart/2018/2/layout/IconVerticalSolidList"/>
    <dgm:cxn modelId="{7859DBCB-F8C3-4B24-A433-D09D2849B5AB}" type="presParOf" srcId="{064146D2-DBB8-4835-B2E7-8F9876C9BDBB}" destId="{CD0F1C31-7117-499D-AA47-E8A077D7B078}" srcOrd="1" destOrd="0" presId="urn:microsoft.com/office/officeart/2018/2/layout/IconVerticalSolidList"/>
    <dgm:cxn modelId="{A6DE5956-9B43-4BF9-A0C4-9A4A299BE411}" type="presParOf" srcId="{064146D2-DBB8-4835-B2E7-8F9876C9BDBB}" destId="{6C9312D3-1A8C-4841-8FE9-37BD51096C84}" srcOrd="2" destOrd="0" presId="urn:microsoft.com/office/officeart/2018/2/layout/IconVerticalSolidList"/>
    <dgm:cxn modelId="{5B0E57F9-0F6D-4110-8997-1BF897DD92DD}" type="presParOf" srcId="{064146D2-DBB8-4835-B2E7-8F9876C9BDBB}" destId="{5CE0237B-02FE-454B-BF8B-894C7CD7F8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36C135-8026-41A1-BAA8-6B4ECF73B7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4F9C2C-3B21-489C-A804-C81D88FA4077}">
      <dgm:prSet/>
      <dgm:spPr/>
      <dgm:t>
        <a:bodyPr/>
        <a:lstStyle/>
        <a:p>
          <a:r>
            <a:rPr lang="en-GB"/>
            <a:t>Next, go to the Harvard Referencing guide: </a:t>
          </a:r>
          <a:endParaRPr lang="en-US"/>
        </a:p>
      </dgm:t>
    </dgm:pt>
    <dgm:pt modelId="{EBD86751-C490-4084-8B8E-37ADD5514622}" type="parTrans" cxnId="{217875B3-BBB8-4035-98A4-253B73511C34}">
      <dgm:prSet/>
      <dgm:spPr/>
      <dgm:t>
        <a:bodyPr/>
        <a:lstStyle/>
        <a:p>
          <a:endParaRPr lang="en-US"/>
        </a:p>
      </dgm:t>
    </dgm:pt>
    <dgm:pt modelId="{537533F8-4C1E-4B45-8283-EE187696CECD}" type="sibTrans" cxnId="{217875B3-BBB8-4035-98A4-253B73511C34}">
      <dgm:prSet/>
      <dgm:spPr/>
      <dgm:t>
        <a:bodyPr/>
        <a:lstStyle/>
        <a:p>
          <a:endParaRPr lang="en-US"/>
        </a:p>
      </dgm:t>
    </dgm:pt>
    <dgm:pt modelId="{B61E0EEB-8E3E-45B4-A1E7-A30349AEA53F}">
      <dgm:prSet/>
      <dgm:spPr/>
      <dgm:t>
        <a:bodyPr/>
        <a:lstStyle/>
        <a:p>
          <a:r>
            <a:rPr lang="en-GB"/>
            <a:t>Check your punctuation and if you follow the correct format. </a:t>
          </a:r>
          <a:endParaRPr lang="en-US"/>
        </a:p>
      </dgm:t>
    </dgm:pt>
    <dgm:pt modelId="{63E87992-7950-4578-93EF-5606E2E9B708}" type="parTrans" cxnId="{DEA155F7-9CFA-4546-B609-783456BAC5F2}">
      <dgm:prSet/>
      <dgm:spPr/>
      <dgm:t>
        <a:bodyPr/>
        <a:lstStyle/>
        <a:p>
          <a:endParaRPr lang="en-US"/>
        </a:p>
      </dgm:t>
    </dgm:pt>
    <dgm:pt modelId="{FA598F3B-3F0E-4C79-BC61-483DE5B4B810}" type="sibTrans" cxnId="{DEA155F7-9CFA-4546-B609-783456BAC5F2}">
      <dgm:prSet/>
      <dgm:spPr/>
      <dgm:t>
        <a:bodyPr/>
        <a:lstStyle/>
        <a:p>
          <a:endParaRPr lang="en-US"/>
        </a:p>
      </dgm:t>
    </dgm:pt>
    <dgm:pt modelId="{E1908208-3E69-474D-A3FF-95557D75F9A2}">
      <dgm:prSet/>
      <dgm:spPr/>
      <dgm:t>
        <a:bodyPr/>
        <a:lstStyle/>
        <a:p>
          <a:r>
            <a:rPr lang="en-GB"/>
            <a:t>Next, choose two sources you are unsure about and utilise the CRAAP test.</a:t>
          </a:r>
          <a:endParaRPr lang="en-US"/>
        </a:p>
      </dgm:t>
    </dgm:pt>
    <dgm:pt modelId="{8D3CC527-B2E6-4601-B7B5-48D0B96F5080}" type="parTrans" cxnId="{3477AE33-8397-42C0-A5B1-F1F4B47E58EF}">
      <dgm:prSet/>
      <dgm:spPr/>
      <dgm:t>
        <a:bodyPr/>
        <a:lstStyle/>
        <a:p>
          <a:endParaRPr lang="en-US"/>
        </a:p>
      </dgm:t>
    </dgm:pt>
    <dgm:pt modelId="{9E7FE4E4-3FEA-4CE2-9BC4-03C719100115}" type="sibTrans" cxnId="{3477AE33-8397-42C0-A5B1-F1F4B47E58EF}">
      <dgm:prSet/>
      <dgm:spPr/>
      <dgm:t>
        <a:bodyPr/>
        <a:lstStyle/>
        <a:p>
          <a:endParaRPr lang="en-US"/>
        </a:p>
      </dgm:t>
    </dgm:pt>
    <dgm:pt modelId="{7DED364F-E92D-4BCA-B59F-D563D146114D}" type="pres">
      <dgm:prSet presAssocID="{BE36C135-8026-41A1-BAA8-6B4ECF73B7B4}" presName="root" presStyleCnt="0">
        <dgm:presLayoutVars>
          <dgm:dir/>
          <dgm:resizeHandles val="exact"/>
        </dgm:presLayoutVars>
      </dgm:prSet>
      <dgm:spPr/>
    </dgm:pt>
    <dgm:pt modelId="{D0D4FDA7-4D94-459D-BCBF-FB99B11F0FE6}" type="pres">
      <dgm:prSet presAssocID="{824F9C2C-3B21-489C-A804-C81D88FA4077}" presName="compNode" presStyleCnt="0"/>
      <dgm:spPr/>
    </dgm:pt>
    <dgm:pt modelId="{11958B51-1FD6-4030-8C7A-B26992D92682}" type="pres">
      <dgm:prSet presAssocID="{824F9C2C-3B21-489C-A804-C81D88FA4077}" presName="bgRect" presStyleLbl="bgShp" presStyleIdx="0" presStyleCnt="3"/>
      <dgm:spPr/>
    </dgm:pt>
    <dgm:pt modelId="{FBB5C965-2A02-4B4A-B841-27640314E440}" type="pres">
      <dgm:prSet presAssocID="{824F9C2C-3B21-489C-A804-C81D88FA40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E614805-D792-4F94-BBE1-6E05F9C49811}" type="pres">
      <dgm:prSet presAssocID="{824F9C2C-3B21-489C-A804-C81D88FA4077}" presName="spaceRect" presStyleCnt="0"/>
      <dgm:spPr/>
    </dgm:pt>
    <dgm:pt modelId="{F7276C68-0789-40C6-8F25-A80B1CD8C284}" type="pres">
      <dgm:prSet presAssocID="{824F9C2C-3B21-489C-A804-C81D88FA4077}" presName="parTx" presStyleLbl="revTx" presStyleIdx="0" presStyleCnt="3">
        <dgm:presLayoutVars>
          <dgm:chMax val="0"/>
          <dgm:chPref val="0"/>
        </dgm:presLayoutVars>
      </dgm:prSet>
      <dgm:spPr/>
    </dgm:pt>
    <dgm:pt modelId="{E5FCF00F-AB34-4A5A-86E7-63B1F5E66B52}" type="pres">
      <dgm:prSet presAssocID="{537533F8-4C1E-4B45-8283-EE187696CECD}" presName="sibTrans" presStyleCnt="0"/>
      <dgm:spPr/>
    </dgm:pt>
    <dgm:pt modelId="{307A9C50-EA8C-442F-BD3A-6820511FCB43}" type="pres">
      <dgm:prSet presAssocID="{B61E0EEB-8E3E-45B4-A1E7-A30349AEA53F}" presName="compNode" presStyleCnt="0"/>
      <dgm:spPr/>
    </dgm:pt>
    <dgm:pt modelId="{5D8DE29F-C4A2-457C-AA2A-4752FCC9BE3F}" type="pres">
      <dgm:prSet presAssocID="{B61E0EEB-8E3E-45B4-A1E7-A30349AEA53F}" presName="bgRect" presStyleLbl="bgShp" presStyleIdx="1" presStyleCnt="3"/>
      <dgm:spPr/>
    </dgm:pt>
    <dgm:pt modelId="{6C403326-9583-4D4C-A65E-855C841E5CF5}" type="pres">
      <dgm:prSet presAssocID="{B61E0EEB-8E3E-45B4-A1E7-A30349AEA53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E8EBFD7-EFC6-4173-9227-402BED8FC27B}" type="pres">
      <dgm:prSet presAssocID="{B61E0EEB-8E3E-45B4-A1E7-A30349AEA53F}" presName="spaceRect" presStyleCnt="0"/>
      <dgm:spPr/>
    </dgm:pt>
    <dgm:pt modelId="{BEBB66F3-FD04-456B-BA80-894EBABB89EF}" type="pres">
      <dgm:prSet presAssocID="{B61E0EEB-8E3E-45B4-A1E7-A30349AEA53F}" presName="parTx" presStyleLbl="revTx" presStyleIdx="1" presStyleCnt="3">
        <dgm:presLayoutVars>
          <dgm:chMax val="0"/>
          <dgm:chPref val="0"/>
        </dgm:presLayoutVars>
      </dgm:prSet>
      <dgm:spPr/>
    </dgm:pt>
    <dgm:pt modelId="{8B49A0D0-C81F-4CB0-923F-EB7EB1F666EC}" type="pres">
      <dgm:prSet presAssocID="{FA598F3B-3F0E-4C79-BC61-483DE5B4B810}" presName="sibTrans" presStyleCnt="0"/>
      <dgm:spPr/>
    </dgm:pt>
    <dgm:pt modelId="{A7195DF4-5DE6-48F6-AC87-688259BF5F71}" type="pres">
      <dgm:prSet presAssocID="{E1908208-3E69-474D-A3FF-95557D75F9A2}" presName="compNode" presStyleCnt="0"/>
      <dgm:spPr/>
    </dgm:pt>
    <dgm:pt modelId="{5D645FAF-E35A-4545-843D-4A4669877F94}" type="pres">
      <dgm:prSet presAssocID="{E1908208-3E69-474D-A3FF-95557D75F9A2}" presName="bgRect" presStyleLbl="bgShp" presStyleIdx="2" presStyleCnt="3"/>
      <dgm:spPr/>
    </dgm:pt>
    <dgm:pt modelId="{F39C21D4-15BF-4A93-9800-A9B6ABF9094D}" type="pres">
      <dgm:prSet presAssocID="{E1908208-3E69-474D-A3FF-95557D75F9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EBB4893D-F373-44CF-ADD5-56F26E9E43C5}" type="pres">
      <dgm:prSet presAssocID="{E1908208-3E69-474D-A3FF-95557D75F9A2}" presName="spaceRect" presStyleCnt="0"/>
      <dgm:spPr/>
    </dgm:pt>
    <dgm:pt modelId="{46A128C8-89AA-466C-B2E8-814C1F1F6A03}" type="pres">
      <dgm:prSet presAssocID="{E1908208-3E69-474D-A3FF-95557D75F9A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477AE33-8397-42C0-A5B1-F1F4B47E58EF}" srcId="{BE36C135-8026-41A1-BAA8-6B4ECF73B7B4}" destId="{E1908208-3E69-474D-A3FF-95557D75F9A2}" srcOrd="2" destOrd="0" parTransId="{8D3CC527-B2E6-4601-B7B5-48D0B96F5080}" sibTransId="{9E7FE4E4-3FEA-4CE2-9BC4-03C719100115}"/>
    <dgm:cxn modelId="{34FD0552-525F-476E-9097-FFADD65F60CB}" type="presOf" srcId="{E1908208-3E69-474D-A3FF-95557D75F9A2}" destId="{46A128C8-89AA-466C-B2E8-814C1F1F6A03}" srcOrd="0" destOrd="0" presId="urn:microsoft.com/office/officeart/2018/2/layout/IconVerticalSolidList"/>
    <dgm:cxn modelId="{C9CB5C94-4918-4F00-8158-CD9CB3DBB86A}" type="presOf" srcId="{B61E0EEB-8E3E-45B4-A1E7-A30349AEA53F}" destId="{BEBB66F3-FD04-456B-BA80-894EBABB89EF}" srcOrd="0" destOrd="0" presId="urn:microsoft.com/office/officeart/2018/2/layout/IconVerticalSolidList"/>
    <dgm:cxn modelId="{217875B3-BBB8-4035-98A4-253B73511C34}" srcId="{BE36C135-8026-41A1-BAA8-6B4ECF73B7B4}" destId="{824F9C2C-3B21-489C-A804-C81D88FA4077}" srcOrd="0" destOrd="0" parTransId="{EBD86751-C490-4084-8B8E-37ADD5514622}" sibTransId="{537533F8-4C1E-4B45-8283-EE187696CECD}"/>
    <dgm:cxn modelId="{9706E1CB-4373-4DB1-BF40-DAB29F21865E}" type="presOf" srcId="{824F9C2C-3B21-489C-A804-C81D88FA4077}" destId="{F7276C68-0789-40C6-8F25-A80B1CD8C284}" srcOrd="0" destOrd="0" presId="urn:microsoft.com/office/officeart/2018/2/layout/IconVerticalSolidList"/>
    <dgm:cxn modelId="{DEA155F7-9CFA-4546-B609-783456BAC5F2}" srcId="{BE36C135-8026-41A1-BAA8-6B4ECF73B7B4}" destId="{B61E0EEB-8E3E-45B4-A1E7-A30349AEA53F}" srcOrd="1" destOrd="0" parTransId="{63E87992-7950-4578-93EF-5606E2E9B708}" sibTransId="{FA598F3B-3F0E-4C79-BC61-483DE5B4B810}"/>
    <dgm:cxn modelId="{947C19FC-EA98-4D27-A68F-D4732D259D50}" type="presOf" srcId="{BE36C135-8026-41A1-BAA8-6B4ECF73B7B4}" destId="{7DED364F-E92D-4BCA-B59F-D563D146114D}" srcOrd="0" destOrd="0" presId="urn:microsoft.com/office/officeart/2018/2/layout/IconVerticalSolidList"/>
    <dgm:cxn modelId="{90633284-6E15-471D-98B3-0CA7777CA21F}" type="presParOf" srcId="{7DED364F-E92D-4BCA-B59F-D563D146114D}" destId="{D0D4FDA7-4D94-459D-BCBF-FB99B11F0FE6}" srcOrd="0" destOrd="0" presId="urn:microsoft.com/office/officeart/2018/2/layout/IconVerticalSolidList"/>
    <dgm:cxn modelId="{70051771-EB5F-4FEA-80BC-4396A91E9788}" type="presParOf" srcId="{D0D4FDA7-4D94-459D-BCBF-FB99B11F0FE6}" destId="{11958B51-1FD6-4030-8C7A-B26992D92682}" srcOrd="0" destOrd="0" presId="urn:microsoft.com/office/officeart/2018/2/layout/IconVerticalSolidList"/>
    <dgm:cxn modelId="{289DA3B2-0131-48E7-ACBE-F2F4D2FE5F8C}" type="presParOf" srcId="{D0D4FDA7-4D94-459D-BCBF-FB99B11F0FE6}" destId="{FBB5C965-2A02-4B4A-B841-27640314E440}" srcOrd="1" destOrd="0" presId="urn:microsoft.com/office/officeart/2018/2/layout/IconVerticalSolidList"/>
    <dgm:cxn modelId="{BD15CC0C-6B79-43FC-A47D-8EEFA02551FB}" type="presParOf" srcId="{D0D4FDA7-4D94-459D-BCBF-FB99B11F0FE6}" destId="{FE614805-D792-4F94-BBE1-6E05F9C49811}" srcOrd="2" destOrd="0" presId="urn:microsoft.com/office/officeart/2018/2/layout/IconVerticalSolidList"/>
    <dgm:cxn modelId="{C8961CA3-A14A-496D-BB3B-2C2301E02571}" type="presParOf" srcId="{D0D4FDA7-4D94-459D-BCBF-FB99B11F0FE6}" destId="{F7276C68-0789-40C6-8F25-A80B1CD8C284}" srcOrd="3" destOrd="0" presId="urn:microsoft.com/office/officeart/2018/2/layout/IconVerticalSolidList"/>
    <dgm:cxn modelId="{F4ED0681-6D3E-4313-91C9-617FE38DCF1D}" type="presParOf" srcId="{7DED364F-E92D-4BCA-B59F-D563D146114D}" destId="{E5FCF00F-AB34-4A5A-86E7-63B1F5E66B52}" srcOrd="1" destOrd="0" presId="urn:microsoft.com/office/officeart/2018/2/layout/IconVerticalSolidList"/>
    <dgm:cxn modelId="{8CAD5E41-A973-4E5C-88AD-39AAF3070C7B}" type="presParOf" srcId="{7DED364F-E92D-4BCA-B59F-D563D146114D}" destId="{307A9C50-EA8C-442F-BD3A-6820511FCB43}" srcOrd="2" destOrd="0" presId="urn:microsoft.com/office/officeart/2018/2/layout/IconVerticalSolidList"/>
    <dgm:cxn modelId="{0267ED4F-6D91-44D4-9CB2-9ABF1E841647}" type="presParOf" srcId="{307A9C50-EA8C-442F-BD3A-6820511FCB43}" destId="{5D8DE29F-C4A2-457C-AA2A-4752FCC9BE3F}" srcOrd="0" destOrd="0" presId="urn:microsoft.com/office/officeart/2018/2/layout/IconVerticalSolidList"/>
    <dgm:cxn modelId="{D01F2989-EB9E-4F4B-965A-0CD051626874}" type="presParOf" srcId="{307A9C50-EA8C-442F-BD3A-6820511FCB43}" destId="{6C403326-9583-4D4C-A65E-855C841E5CF5}" srcOrd="1" destOrd="0" presId="urn:microsoft.com/office/officeart/2018/2/layout/IconVerticalSolidList"/>
    <dgm:cxn modelId="{2F7E525D-25A2-4CA6-8370-BEE8B0098763}" type="presParOf" srcId="{307A9C50-EA8C-442F-BD3A-6820511FCB43}" destId="{EE8EBFD7-EFC6-4173-9227-402BED8FC27B}" srcOrd="2" destOrd="0" presId="urn:microsoft.com/office/officeart/2018/2/layout/IconVerticalSolidList"/>
    <dgm:cxn modelId="{202746B3-A028-49B5-82B4-2A35C5F2C2E9}" type="presParOf" srcId="{307A9C50-EA8C-442F-BD3A-6820511FCB43}" destId="{BEBB66F3-FD04-456B-BA80-894EBABB89EF}" srcOrd="3" destOrd="0" presId="urn:microsoft.com/office/officeart/2018/2/layout/IconVerticalSolidList"/>
    <dgm:cxn modelId="{107718AE-83C9-4F08-A13B-82EED4D25E02}" type="presParOf" srcId="{7DED364F-E92D-4BCA-B59F-D563D146114D}" destId="{8B49A0D0-C81F-4CB0-923F-EB7EB1F666EC}" srcOrd="3" destOrd="0" presId="urn:microsoft.com/office/officeart/2018/2/layout/IconVerticalSolidList"/>
    <dgm:cxn modelId="{E3ECB315-AB98-4BF5-8CF0-66CF33ABDDB7}" type="presParOf" srcId="{7DED364F-E92D-4BCA-B59F-D563D146114D}" destId="{A7195DF4-5DE6-48F6-AC87-688259BF5F71}" srcOrd="4" destOrd="0" presId="urn:microsoft.com/office/officeart/2018/2/layout/IconVerticalSolidList"/>
    <dgm:cxn modelId="{0F1E576A-DCBE-4559-A6CF-BD5770D83848}" type="presParOf" srcId="{A7195DF4-5DE6-48F6-AC87-688259BF5F71}" destId="{5D645FAF-E35A-4545-843D-4A4669877F94}" srcOrd="0" destOrd="0" presId="urn:microsoft.com/office/officeart/2018/2/layout/IconVerticalSolidList"/>
    <dgm:cxn modelId="{6A9A93CE-4F3B-4CD1-9F66-B6ECAA2B91DB}" type="presParOf" srcId="{A7195DF4-5DE6-48F6-AC87-688259BF5F71}" destId="{F39C21D4-15BF-4A93-9800-A9B6ABF9094D}" srcOrd="1" destOrd="0" presId="urn:microsoft.com/office/officeart/2018/2/layout/IconVerticalSolidList"/>
    <dgm:cxn modelId="{FB7027E9-6CC9-47CC-8DC2-AEF12FFC0856}" type="presParOf" srcId="{A7195DF4-5DE6-48F6-AC87-688259BF5F71}" destId="{EBB4893D-F373-44CF-ADD5-56F26E9E43C5}" srcOrd="2" destOrd="0" presId="urn:microsoft.com/office/officeart/2018/2/layout/IconVerticalSolidList"/>
    <dgm:cxn modelId="{4184EE43-A0C2-4AF3-9812-34F159F7BDAA}" type="presParOf" srcId="{A7195DF4-5DE6-48F6-AC87-688259BF5F71}" destId="{46A128C8-89AA-466C-B2E8-814C1F1F6A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FA6BBC-B035-47EC-8DCF-2BC814DEBE27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3A15AB-03EE-4148-B2A8-3BF14D18FCF2}">
      <dgm:prSet/>
      <dgm:spPr/>
      <dgm:t>
        <a:bodyPr/>
        <a:lstStyle/>
        <a:p>
          <a:r>
            <a:rPr lang="en-GB"/>
            <a:t>Next, reflect- reflect on the activity. </a:t>
          </a:r>
          <a:endParaRPr lang="en-US"/>
        </a:p>
      </dgm:t>
    </dgm:pt>
    <dgm:pt modelId="{4A568CE0-CA81-4832-AED1-BE84DE50B4A6}" type="parTrans" cxnId="{DFB32D3A-3CAD-43D7-ADF9-0CF6CA8896DE}">
      <dgm:prSet/>
      <dgm:spPr/>
      <dgm:t>
        <a:bodyPr/>
        <a:lstStyle/>
        <a:p>
          <a:endParaRPr lang="en-US"/>
        </a:p>
      </dgm:t>
    </dgm:pt>
    <dgm:pt modelId="{DDB1A815-3C07-4934-BFCC-4041FE898C87}" type="sibTrans" cxnId="{DFB32D3A-3CAD-43D7-ADF9-0CF6CA8896DE}">
      <dgm:prSet/>
      <dgm:spPr/>
      <dgm:t>
        <a:bodyPr/>
        <a:lstStyle/>
        <a:p>
          <a:endParaRPr lang="en-US"/>
        </a:p>
      </dgm:t>
    </dgm:pt>
    <dgm:pt modelId="{B9470A3F-2E18-4FE1-9BC5-B2C82076F690}">
      <dgm:prSet/>
      <dgm:spPr/>
      <dgm:t>
        <a:bodyPr/>
        <a:lstStyle/>
        <a:p>
          <a:r>
            <a:rPr lang="en-GB"/>
            <a:t>Where do you need to improve?</a:t>
          </a:r>
          <a:endParaRPr lang="en-US"/>
        </a:p>
      </dgm:t>
    </dgm:pt>
    <dgm:pt modelId="{71A5A5DC-24C6-4EED-8C91-697627E71D59}" type="parTrans" cxnId="{8809CB42-6809-49D0-83A3-61AC2D7BC325}">
      <dgm:prSet/>
      <dgm:spPr/>
      <dgm:t>
        <a:bodyPr/>
        <a:lstStyle/>
        <a:p>
          <a:endParaRPr lang="en-US"/>
        </a:p>
      </dgm:t>
    </dgm:pt>
    <dgm:pt modelId="{419BD558-9628-4341-9AB1-B1D3225D2FAA}" type="sibTrans" cxnId="{8809CB42-6809-49D0-83A3-61AC2D7BC325}">
      <dgm:prSet/>
      <dgm:spPr/>
      <dgm:t>
        <a:bodyPr/>
        <a:lstStyle/>
        <a:p>
          <a:endParaRPr lang="en-US"/>
        </a:p>
      </dgm:t>
    </dgm:pt>
    <dgm:pt modelId="{CB08C07F-2B8C-4E8D-8347-CE4634EE4758}" type="pres">
      <dgm:prSet presAssocID="{27FA6BBC-B035-47EC-8DCF-2BC814DEBE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84D2FF-9306-4ADA-B6E5-5E7EB7E6469C}" type="pres">
      <dgm:prSet presAssocID="{6A3A15AB-03EE-4148-B2A8-3BF14D18FCF2}" presName="hierRoot1" presStyleCnt="0"/>
      <dgm:spPr/>
    </dgm:pt>
    <dgm:pt modelId="{ED8B40F1-F6FF-4D20-958E-4D6E914D7E46}" type="pres">
      <dgm:prSet presAssocID="{6A3A15AB-03EE-4148-B2A8-3BF14D18FCF2}" presName="composite" presStyleCnt="0"/>
      <dgm:spPr/>
    </dgm:pt>
    <dgm:pt modelId="{F07B6C09-9B49-41E7-947E-5B174754DCD5}" type="pres">
      <dgm:prSet presAssocID="{6A3A15AB-03EE-4148-B2A8-3BF14D18FCF2}" presName="background" presStyleLbl="node0" presStyleIdx="0" presStyleCnt="2"/>
      <dgm:spPr/>
    </dgm:pt>
    <dgm:pt modelId="{83C17211-09A3-4303-96A5-B198E0DE7A41}" type="pres">
      <dgm:prSet presAssocID="{6A3A15AB-03EE-4148-B2A8-3BF14D18FCF2}" presName="text" presStyleLbl="fgAcc0" presStyleIdx="0" presStyleCnt="2">
        <dgm:presLayoutVars>
          <dgm:chPref val="3"/>
        </dgm:presLayoutVars>
      </dgm:prSet>
      <dgm:spPr/>
    </dgm:pt>
    <dgm:pt modelId="{091CAD7C-7C90-4605-B86E-FBABE7F45826}" type="pres">
      <dgm:prSet presAssocID="{6A3A15AB-03EE-4148-B2A8-3BF14D18FCF2}" presName="hierChild2" presStyleCnt="0"/>
      <dgm:spPr/>
    </dgm:pt>
    <dgm:pt modelId="{0E1B4BF1-03BE-4E16-AFD1-4512ED84BAB6}" type="pres">
      <dgm:prSet presAssocID="{B9470A3F-2E18-4FE1-9BC5-B2C82076F690}" presName="hierRoot1" presStyleCnt="0"/>
      <dgm:spPr/>
    </dgm:pt>
    <dgm:pt modelId="{F308A833-71AB-40C3-BF63-D31E505B7258}" type="pres">
      <dgm:prSet presAssocID="{B9470A3F-2E18-4FE1-9BC5-B2C82076F690}" presName="composite" presStyleCnt="0"/>
      <dgm:spPr/>
    </dgm:pt>
    <dgm:pt modelId="{04813306-9240-4E6E-9829-33A21EE24414}" type="pres">
      <dgm:prSet presAssocID="{B9470A3F-2E18-4FE1-9BC5-B2C82076F690}" presName="background" presStyleLbl="node0" presStyleIdx="1" presStyleCnt="2"/>
      <dgm:spPr/>
    </dgm:pt>
    <dgm:pt modelId="{06093F6F-2AFD-455E-809C-1298C859CEC5}" type="pres">
      <dgm:prSet presAssocID="{B9470A3F-2E18-4FE1-9BC5-B2C82076F690}" presName="text" presStyleLbl="fgAcc0" presStyleIdx="1" presStyleCnt="2">
        <dgm:presLayoutVars>
          <dgm:chPref val="3"/>
        </dgm:presLayoutVars>
      </dgm:prSet>
      <dgm:spPr/>
    </dgm:pt>
    <dgm:pt modelId="{98A8793C-1363-4060-9946-39E96B77E99B}" type="pres">
      <dgm:prSet presAssocID="{B9470A3F-2E18-4FE1-9BC5-B2C82076F690}" presName="hierChild2" presStyleCnt="0"/>
      <dgm:spPr/>
    </dgm:pt>
  </dgm:ptLst>
  <dgm:cxnLst>
    <dgm:cxn modelId="{DFB32D3A-3CAD-43D7-ADF9-0CF6CA8896DE}" srcId="{27FA6BBC-B035-47EC-8DCF-2BC814DEBE27}" destId="{6A3A15AB-03EE-4148-B2A8-3BF14D18FCF2}" srcOrd="0" destOrd="0" parTransId="{4A568CE0-CA81-4832-AED1-BE84DE50B4A6}" sibTransId="{DDB1A815-3C07-4934-BFCC-4041FE898C87}"/>
    <dgm:cxn modelId="{8809CB42-6809-49D0-83A3-61AC2D7BC325}" srcId="{27FA6BBC-B035-47EC-8DCF-2BC814DEBE27}" destId="{B9470A3F-2E18-4FE1-9BC5-B2C82076F690}" srcOrd="1" destOrd="0" parTransId="{71A5A5DC-24C6-4EED-8C91-697627E71D59}" sibTransId="{419BD558-9628-4341-9AB1-B1D3225D2FAA}"/>
    <dgm:cxn modelId="{6807B169-B7BB-47BE-B86E-DC1550F51AB7}" type="presOf" srcId="{6A3A15AB-03EE-4148-B2A8-3BF14D18FCF2}" destId="{83C17211-09A3-4303-96A5-B198E0DE7A41}" srcOrd="0" destOrd="0" presId="urn:microsoft.com/office/officeart/2005/8/layout/hierarchy1"/>
    <dgm:cxn modelId="{9336029C-B6E6-4D0A-9193-C018BE6B7D2B}" type="presOf" srcId="{B9470A3F-2E18-4FE1-9BC5-B2C82076F690}" destId="{06093F6F-2AFD-455E-809C-1298C859CEC5}" srcOrd="0" destOrd="0" presId="urn:microsoft.com/office/officeart/2005/8/layout/hierarchy1"/>
    <dgm:cxn modelId="{7D4368E5-A00D-4A65-859E-BF7EB7CD6A51}" type="presOf" srcId="{27FA6BBC-B035-47EC-8DCF-2BC814DEBE27}" destId="{CB08C07F-2B8C-4E8D-8347-CE4634EE4758}" srcOrd="0" destOrd="0" presId="urn:microsoft.com/office/officeart/2005/8/layout/hierarchy1"/>
    <dgm:cxn modelId="{0CBBC45F-1FD5-4142-8418-D9B5EB1F7C73}" type="presParOf" srcId="{CB08C07F-2B8C-4E8D-8347-CE4634EE4758}" destId="{8284D2FF-9306-4ADA-B6E5-5E7EB7E6469C}" srcOrd="0" destOrd="0" presId="urn:microsoft.com/office/officeart/2005/8/layout/hierarchy1"/>
    <dgm:cxn modelId="{B66BE4FF-A3CA-4643-AA84-66C21B56CCC2}" type="presParOf" srcId="{8284D2FF-9306-4ADA-B6E5-5E7EB7E6469C}" destId="{ED8B40F1-F6FF-4D20-958E-4D6E914D7E46}" srcOrd="0" destOrd="0" presId="urn:microsoft.com/office/officeart/2005/8/layout/hierarchy1"/>
    <dgm:cxn modelId="{97CF33D4-33CB-484B-BB1C-2C2A89B59DA0}" type="presParOf" srcId="{ED8B40F1-F6FF-4D20-958E-4D6E914D7E46}" destId="{F07B6C09-9B49-41E7-947E-5B174754DCD5}" srcOrd="0" destOrd="0" presId="urn:microsoft.com/office/officeart/2005/8/layout/hierarchy1"/>
    <dgm:cxn modelId="{676B9638-FEE2-43A2-AF74-4C52807B6F81}" type="presParOf" srcId="{ED8B40F1-F6FF-4D20-958E-4D6E914D7E46}" destId="{83C17211-09A3-4303-96A5-B198E0DE7A41}" srcOrd="1" destOrd="0" presId="urn:microsoft.com/office/officeart/2005/8/layout/hierarchy1"/>
    <dgm:cxn modelId="{2DAEBD36-2BCB-4251-8EF6-57483E1EA4BE}" type="presParOf" srcId="{8284D2FF-9306-4ADA-B6E5-5E7EB7E6469C}" destId="{091CAD7C-7C90-4605-B86E-FBABE7F45826}" srcOrd="1" destOrd="0" presId="urn:microsoft.com/office/officeart/2005/8/layout/hierarchy1"/>
    <dgm:cxn modelId="{BB6ED903-D255-4C3F-95E6-1181FBBCE904}" type="presParOf" srcId="{CB08C07F-2B8C-4E8D-8347-CE4634EE4758}" destId="{0E1B4BF1-03BE-4E16-AFD1-4512ED84BAB6}" srcOrd="1" destOrd="0" presId="urn:microsoft.com/office/officeart/2005/8/layout/hierarchy1"/>
    <dgm:cxn modelId="{13804328-1C8A-4482-B91F-62FDE8AE1D68}" type="presParOf" srcId="{0E1B4BF1-03BE-4E16-AFD1-4512ED84BAB6}" destId="{F308A833-71AB-40C3-BF63-D31E505B7258}" srcOrd="0" destOrd="0" presId="urn:microsoft.com/office/officeart/2005/8/layout/hierarchy1"/>
    <dgm:cxn modelId="{23811904-27AC-4462-8A13-952D92AF8E0D}" type="presParOf" srcId="{F308A833-71AB-40C3-BF63-D31E505B7258}" destId="{04813306-9240-4E6E-9829-33A21EE24414}" srcOrd="0" destOrd="0" presId="urn:microsoft.com/office/officeart/2005/8/layout/hierarchy1"/>
    <dgm:cxn modelId="{B7A0D428-C6A9-4ABE-B920-F3FE5D365669}" type="presParOf" srcId="{F308A833-71AB-40C3-BF63-D31E505B7258}" destId="{06093F6F-2AFD-455E-809C-1298C859CEC5}" srcOrd="1" destOrd="0" presId="urn:microsoft.com/office/officeart/2005/8/layout/hierarchy1"/>
    <dgm:cxn modelId="{57D5A9A8-3B05-4090-B3F8-D877E6B45B11}" type="presParOf" srcId="{0E1B4BF1-03BE-4E16-AFD1-4512ED84BAB6}" destId="{98A8793C-1363-4060-9946-39E96B77E9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C18E6A-B764-4D28-AE7E-96CA777299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5E5BA3-47A9-425D-B232-FBF98CAFD224}">
      <dgm:prSet/>
      <dgm:spPr/>
      <dgm:t>
        <a:bodyPr/>
        <a:lstStyle/>
        <a:p>
          <a:r>
            <a:rPr lang="en-GB"/>
            <a:t>Give the research report your best shot. </a:t>
          </a:r>
          <a:endParaRPr lang="en-US"/>
        </a:p>
      </dgm:t>
    </dgm:pt>
    <dgm:pt modelId="{E937AFD4-71F4-4E14-9D7E-09F9E3A0415C}" type="parTrans" cxnId="{98D24386-C363-41BC-92DE-1104C56E0018}">
      <dgm:prSet/>
      <dgm:spPr/>
      <dgm:t>
        <a:bodyPr/>
        <a:lstStyle/>
        <a:p>
          <a:endParaRPr lang="en-US"/>
        </a:p>
      </dgm:t>
    </dgm:pt>
    <dgm:pt modelId="{E9000937-6EA5-42BC-B803-CAD5C952EFD8}" type="sibTrans" cxnId="{98D24386-C363-41BC-92DE-1104C56E0018}">
      <dgm:prSet/>
      <dgm:spPr/>
      <dgm:t>
        <a:bodyPr/>
        <a:lstStyle/>
        <a:p>
          <a:endParaRPr lang="en-US"/>
        </a:p>
      </dgm:t>
    </dgm:pt>
    <dgm:pt modelId="{4FA12B89-C1F5-4CFC-970F-37ABAF28FB29}">
      <dgm:prSet/>
      <dgm:spPr/>
      <dgm:t>
        <a:bodyPr/>
        <a:lstStyle/>
        <a:p>
          <a:r>
            <a:rPr lang="en-GB"/>
            <a:t>Take my feedback on board. </a:t>
          </a:r>
          <a:endParaRPr lang="en-US"/>
        </a:p>
      </dgm:t>
    </dgm:pt>
    <dgm:pt modelId="{1BB71558-962E-4518-AA06-ED4CA327D69F}" type="parTrans" cxnId="{4E0BE323-5393-4F0A-85B1-37CD5F5DFD9E}">
      <dgm:prSet/>
      <dgm:spPr/>
      <dgm:t>
        <a:bodyPr/>
        <a:lstStyle/>
        <a:p>
          <a:endParaRPr lang="en-US"/>
        </a:p>
      </dgm:t>
    </dgm:pt>
    <dgm:pt modelId="{A70CE1E1-6A80-4985-BF70-FE006D6A785B}" type="sibTrans" cxnId="{4E0BE323-5393-4F0A-85B1-37CD5F5DFD9E}">
      <dgm:prSet/>
      <dgm:spPr/>
      <dgm:t>
        <a:bodyPr/>
        <a:lstStyle/>
        <a:p>
          <a:endParaRPr lang="en-US"/>
        </a:p>
      </dgm:t>
    </dgm:pt>
    <dgm:pt modelId="{0AB749AF-4274-49C5-95F5-1D536386422C}">
      <dgm:prSet/>
      <dgm:spPr/>
      <dgm:t>
        <a:bodyPr/>
        <a:lstStyle/>
        <a:p>
          <a:r>
            <a:rPr lang="en-GB"/>
            <a:t>Do not be afraid to ask questions.</a:t>
          </a:r>
          <a:endParaRPr lang="en-US"/>
        </a:p>
      </dgm:t>
    </dgm:pt>
    <dgm:pt modelId="{8C3FBA53-383F-4C71-8250-968BBDE00E07}" type="parTrans" cxnId="{902B5478-8440-435F-963B-D003E20AE80A}">
      <dgm:prSet/>
      <dgm:spPr/>
      <dgm:t>
        <a:bodyPr/>
        <a:lstStyle/>
        <a:p>
          <a:endParaRPr lang="en-US"/>
        </a:p>
      </dgm:t>
    </dgm:pt>
    <dgm:pt modelId="{6C07ACBF-F67B-4D53-A9D2-A62794FEB9B5}" type="sibTrans" cxnId="{902B5478-8440-435F-963B-D003E20AE80A}">
      <dgm:prSet/>
      <dgm:spPr/>
      <dgm:t>
        <a:bodyPr/>
        <a:lstStyle/>
        <a:p>
          <a:endParaRPr lang="en-US"/>
        </a:p>
      </dgm:t>
    </dgm:pt>
    <dgm:pt modelId="{212F000C-9E6D-465F-87B8-1FE8DC7F5AEF}" type="pres">
      <dgm:prSet presAssocID="{9BC18E6A-B764-4D28-AE7E-96CA77729914}" presName="root" presStyleCnt="0">
        <dgm:presLayoutVars>
          <dgm:dir/>
          <dgm:resizeHandles val="exact"/>
        </dgm:presLayoutVars>
      </dgm:prSet>
      <dgm:spPr/>
    </dgm:pt>
    <dgm:pt modelId="{77802C06-E47E-42A8-95F4-A0FF77A3A41F}" type="pres">
      <dgm:prSet presAssocID="{D75E5BA3-47A9-425D-B232-FBF98CAFD224}" presName="compNode" presStyleCnt="0"/>
      <dgm:spPr/>
    </dgm:pt>
    <dgm:pt modelId="{2ED1D6FA-C324-49FA-A1DF-421ADCDBC5C3}" type="pres">
      <dgm:prSet presAssocID="{D75E5BA3-47A9-425D-B232-FBF98CAFD224}" presName="bgRect" presStyleLbl="bgShp" presStyleIdx="0" presStyleCnt="3"/>
      <dgm:spPr/>
    </dgm:pt>
    <dgm:pt modelId="{CEC38C20-612E-4F5D-A79B-02B15E0D0897}" type="pres">
      <dgm:prSet presAssocID="{D75E5BA3-47A9-425D-B232-FBF98CAFD22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786C844F-FCB2-4475-ADBA-37AF7D01B06E}" type="pres">
      <dgm:prSet presAssocID="{D75E5BA3-47A9-425D-B232-FBF98CAFD224}" presName="spaceRect" presStyleCnt="0"/>
      <dgm:spPr/>
    </dgm:pt>
    <dgm:pt modelId="{300C9829-25FC-4C20-AE8C-CE7C88DD36B7}" type="pres">
      <dgm:prSet presAssocID="{D75E5BA3-47A9-425D-B232-FBF98CAFD224}" presName="parTx" presStyleLbl="revTx" presStyleIdx="0" presStyleCnt="3">
        <dgm:presLayoutVars>
          <dgm:chMax val="0"/>
          <dgm:chPref val="0"/>
        </dgm:presLayoutVars>
      </dgm:prSet>
      <dgm:spPr/>
    </dgm:pt>
    <dgm:pt modelId="{AF0EA109-6795-4C63-AF91-512EF7307273}" type="pres">
      <dgm:prSet presAssocID="{E9000937-6EA5-42BC-B803-CAD5C952EFD8}" presName="sibTrans" presStyleCnt="0"/>
      <dgm:spPr/>
    </dgm:pt>
    <dgm:pt modelId="{AACC465C-615B-468C-AFF8-02CFD2D83B18}" type="pres">
      <dgm:prSet presAssocID="{4FA12B89-C1F5-4CFC-970F-37ABAF28FB29}" presName="compNode" presStyleCnt="0"/>
      <dgm:spPr/>
    </dgm:pt>
    <dgm:pt modelId="{5B2ECE63-C300-4E7A-A553-3963C9A992E7}" type="pres">
      <dgm:prSet presAssocID="{4FA12B89-C1F5-4CFC-970F-37ABAF28FB29}" presName="bgRect" presStyleLbl="bgShp" presStyleIdx="1" presStyleCnt="3"/>
      <dgm:spPr/>
    </dgm:pt>
    <dgm:pt modelId="{1939F110-C861-428B-A322-149D21F1A827}" type="pres">
      <dgm:prSet presAssocID="{4FA12B89-C1F5-4CFC-970F-37ABAF28FB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F7587D2-EA20-4619-94AA-759E5D685FC1}" type="pres">
      <dgm:prSet presAssocID="{4FA12B89-C1F5-4CFC-970F-37ABAF28FB29}" presName="spaceRect" presStyleCnt="0"/>
      <dgm:spPr/>
    </dgm:pt>
    <dgm:pt modelId="{D8B9854B-69A3-4CA7-AC0E-C7279BB726A8}" type="pres">
      <dgm:prSet presAssocID="{4FA12B89-C1F5-4CFC-970F-37ABAF28FB29}" presName="parTx" presStyleLbl="revTx" presStyleIdx="1" presStyleCnt="3">
        <dgm:presLayoutVars>
          <dgm:chMax val="0"/>
          <dgm:chPref val="0"/>
        </dgm:presLayoutVars>
      </dgm:prSet>
      <dgm:spPr/>
    </dgm:pt>
    <dgm:pt modelId="{57F72241-06F8-4D3C-A59D-517F03794B11}" type="pres">
      <dgm:prSet presAssocID="{A70CE1E1-6A80-4985-BF70-FE006D6A785B}" presName="sibTrans" presStyleCnt="0"/>
      <dgm:spPr/>
    </dgm:pt>
    <dgm:pt modelId="{AED08392-8FE5-4BFD-A8EB-9F60B4ACD080}" type="pres">
      <dgm:prSet presAssocID="{0AB749AF-4274-49C5-95F5-1D536386422C}" presName="compNode" presStyleCnt="0"/>
      <dgm:spPr/>
    </dgm:pt>
    <dgm:pt modelId="{15BD3D00-51BD-42BE-80F5-82BDF25C0AC1}" type="pres">
      <dgm:prSet presAssocID="{0AB749AF-4274-49C5-95F5-1D536386422C}" presName="bgRect" presStyleLbl="bgShp" presStyleIdx="2" presStyleCnt="3"/>
      <dgm:spPr/>
    </dgm:pt>
    <dgm:pt modelId="{8D77F2D7-8E18-4D01-8F3A-C51ABF64E472}" type="pres">
      <dgm:prSet presAssocID="{0AB749AF-4274-49C5-95F5-1D536386422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72E86297-5E7A-4C15-A2AC-156FB49648F7}" type="pres">
      <dgm:prSet presAssocID="{0AB749AF-4274-49C5-95F5-1D536386422C}" presName="spaceRect" presStyleCnt="0"/>
      <dgm:spPr/>
    </dgm:pt>
    <dgm:pt modelId="{39556DB6-D654-4614-96A6-C8B0BEABC02A}" type="pres">
      <dgm:prSet presAssocID="{0AB749AF-4274-49C5-95F5-1D53638642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834F401-C8AD-46D0-AA5B-5066A22B7AA0}" type="presOf" srcId="{4FA12B89-C1F5-4CFC-970F-37ABAF28FB29}" destId="{D8B9854B-69A3-4CA7-AC0E-C7279BB726A8}" srcOrd="0" destOrd="0" presId="urn:microsoft.com/office/officeart/2018/2/layout/IconVerticalSolidList"/>
    <dgm:cxn modelId="{8515241B-723F-460C-BA24-CA3B6A115A6D}" type="presOf" srcId="{D75E5BA3-47A9-425D-B232-FBF98CAFD224}" destId="{300C9829-25FC-4C20-AE8C-CE7C88DD36B7}" srcOrd="0" destOrd="0" presId="urn:microsoft.com/office/officeart/2018/2/layout/IconVerticalSolidList"/>
    <dgm:cxn modelId="{4E0BE323-5393-4F0A-85B1-37CD5F5DFD9E}" srcId="{9BC18E6A-B764-4D28-AE7E-96CA77729914}" destId="{4FA12B89-C1F5-4CFC-970F-37ABAF28FB29}" srcOrd="1" destOrd="0" parTransId="{1BB71558-962E-4518-AA06-ED4CA327D69F}" sibTransId="{A70CE1E1-6A80-4985-BF70-FE006D6A785B}"/>
    <dgm:cxn modelId="{902B5478-8440-435F-963B-D003E20AE80A}" srcId="{9BC18E6A-B764-4D28-AE7E-96CA77729914}" destId="{0AB749AF-4274-49C5-95F5-1D536386422C}" srcOrd="2" destOrd="0" parTransId="{8C3FBA53-383F-4C71-8250-968BBDE00E07}" sibTransId="{6C07ACBF-F67B-4D53-A9D2-A62794FEB9B5}"/>
    <dgm:cxn modelId="{98D24386-C363-41BC-92DE-1104C56E0018}" srcId="{9BC18E6A-B764-4D28-AE7E-96CA77729914}" destId="{D75E5BA3-47A9-425D-B232-FBF98CAFD224}" srcOrd="0" destOrd="0" parTransId="{E937AFD4-71F4-4E14-9D7E-09F9E3A0415C}" sibTransId="{E9000937-6EA5-42BC-B803-CAD5C952EFD8}"/>
    <dgm:cxn modelId="{EA8B71C0-B06D-4609-9583-56B54E86B856}" type="presOf" srcId="{0AB749AF-4274-49C5-95F5-1D536386422C}" destId="{39556DB6-D654-4614-96A6-C8B0BEABC02A}" srcOrd="0" destOrd="0" presId="urn:microsoft.com/office/officeart/2018/2/layout/IconVerticalSolidList"/>
    <dgm:cxn modelId="{CC520DDC-F4F1-4D2D-A3D7-732716B1796A}" type="presOf" srcId="{9BC18E6A-B764-4D28-AE7E-96CA77729914}" destId="{212F000C-9E6D-465F-87B8-1FE8DC7F5AEF}" srcOrd="0" destOrd="0" presId="urn:microsoft.com/office/officeart/2018/2/layout/IconVerticalSolidList"/>
    <dgm:cxn modelId="{8BB1A2A2-D7F1-436E-902B-A31A525845B9}" type="presParOf" srcId="{212F000C-9E6D-465F-87B8-1FE8DC7F5AEF}" destId="{77802C06-E47E-42A8-95F4-A0FF77A3A41F}" srcOrd="0" destOrd="0" presId="urn:microsoft.com/office/officeart/2018/2/layout/IconVerticalSolidList"/>
    <dgm:cxn modelId="{640D110D-E376-4F5D-834C-121717B0AEFA}" type="presParOf" srcId="{77802C06-E47E-42A8-95F4-A0FF77A3A41F}" destId="{2ED1D6FA-C324-49FA-A1DF-421ADCDBC5C3}" srcOrd="0" destOrd="0" presId="urn:microsoft.com/office/officeart/2018/2/layout/IconVerticalSolidList"/>
    <dgm:cxn modelId="{DE47D9E3-9C39-4445-BCB5-632D87E50459}" type="presParOf" srcId="{77802C06-E47E-42A8-95F4-A0FF77A3A41F}" destId="{CEC38C20-612E-4F5D-A79B-02B15E0D0897}" srcOrd="1" destOrd="0" presId="urn:microsoft.com/office/officeart/2018/2/layout/IconVerticalSolidList"/>
    <dgm:cxn modelId="{A2B38A8B-C9E2-40B4-81AC-1B146E88AB46}" type="presParOf" srcId="{77802C06-E47E-42A8-95F4-A0FF77A3A41F}" destId="{786C844F-FCB2-4475-ADBA-37AF7D01B06E}" srcOrd="2" destOrd="0" presId="urn:microsoft.com/office/officeart/2018/2/layout/IconVerticalSolidList"/>
    <dgm:cxn modelId="{81BDE2EB-161E-4D51-85BF-11B5DE7DD2C9}" type="presParOf" srcId="{77802C06-E47E-42A8-95F4-A0FF77A3A41F}" destId="{300C9829-25FC-4C20-AE8C-CE7C88DD36B7}" srcOrd="3" destOrd="0" presId="urn:microsoft.com/office/officeart/2018/2/layout/IconVerticalSolidList"/>
    <dgm:cxn modelId="{F8FD3811-EBCB-4E5D-95D0-6B7F1067BA0D}" type="presParOf" srcId="{212F000C-9E6D-465F-87B8-1FE8DC7F5AEF}" destId="{AF0EA109-6795-4C63-AF91-512EF7307273}" srcOrd="1" destOrd="0" presId="urn:microsoft.com/office/officeart/2018/2/layout/IconVerticalSolidList"/>
    <dgm:cxn modelId="{45037728-81C1-49E5-AA91-9D6556A0AFEB}" type="presParOf" srcId="{212F000C-9E6D-465F-87B8-1FE8DC7F5AEF}" destId="{AACC465C-615B-468C-AFF8-02CFD2D83B18}" srcOrd="2" destOrd="0" presId="urn:microsoft.com/office/officeart/2018/2/layout/IconVerticalSolidList"/>
    <dgm:cxn modelId="{BA84E3FC-A25E-424E-95AE-1DA3048ACBA4}" type="presParOf" srcId="{AACC465C-615B-468C-AFF8-02CFD2D83B18}" destId="{5B2ECE63-C300-4E7A-A553-3963C9A992E7}" srcOrd="0" destOrd="0" presId="urn:microsoft.com/office/officeart/2018/2/layout/IconVerticalSolidList"/>
    <dgm:cxn modelId="{B833C91C-A18E-4119-9066-ADB5C3C11C3A}" type="presParOf" srcId="{AACC465C-615B-468C-AFF8-02CFD2D83B18}" destId="{1939F110-C861-428B-A322-149D21F1A827}" srcOrd="1" destOrd="0" presId="urn:microsoft.com/office/officeart/2018/2/layout/IconVerticalSolidList"/>
    <dgm:cxn modelId="{C175B728-0503-4784-B0DB-42CB1668423B}" type="presParOf" srcId="{AACC465C-615B-468C-AFF8-02CFD2D83B18}" destId="{3F7587D2-EA20-4619-94AA-759E5D685FC1}" srcOrd="2" destOrd="0" presId="urn:microsoft.com/office/officeart/2018/2/layout/IconVerticalSolidList"/>
    <dgm:cxn modelId="{272F6668-3BD9-4437-A6BB-BE0496E69862}" type="presParOf" srcId="{AACC465C-615B-468C-AFF8-02CFD2D83B18}" destId="{D8B9854B-69A3-4CA7-AC0E-C7279BB726A8}" srcOrd="3" destOrd="0" presId="urn:microsoft.com/office/officeart/2018/2/layout/IconVerticalSolidList"/>
    <dgm:cxn modelId="{C936CCAA-1120-47EB-A03D-BC24A94F5C6C}" type="presParOf" srcId="{212F000C-9E6D-465F-87B8-1FE8DC7F5AEF}" destId="{57F72241-06F8-4D3C-A59D-517F03794B11}" srcOrd="3" destOrd="0" presId="urn:microsoft.com/office/officeart/2018/2/layout/IconVerticalSolidList"/>
    <dgm:cxn modelId="{C11EB0BA-F2BA-4863-A766-6E3A7AAF7F7B}" type="presParOf" srcId="{212F000C-9E6D-465F-87B8-1FE8DC7F5AEF}" destId="{AED08392-8FE5-4BFD-A8EB-9F60B4ACD080}" srcOrd="4" destOrd="0" presId="urn:microsoft.com/office/officeart/2018/2/layout/IconVerticalSolidList"/>
    <dgm:cxn modelId="{0696A766-3044-4EA1-9AF2-AEA0C3403C8F}" type="presParOf" srcId="{AED08392-8FE5-4BFD-A8EB-9F60B4ACD080}" destId="{15BD3D00-51BD-42BE-80F5-82BDF25C0AC1}" srcOrd="0" destOrd="0" presId="urn:microsoft.com/office/officeart/2018/2/layout/IconVerticalSolidList"/>
    <dgm:cxn modelId="{23DEB7CB-1D38-44F1-AB22-05DD73C0C9B6}" type="presParOf" srcId="{AED08392-8FE5-4BFD-A8EB-9F60B4ACD080}" destId="{8D77F2D7-8E18-4D01-8F3A-C51ABF64E472}" srcOrd="1" destOrd="0" presId="urn:microsoft.com/office/officeart/2018/2/layout/IconVerticalSolidList"/>
    <dgm:cxn modelId="{3B5B5B97-E94A-4A39-9F35-9ED2EB8D613F}" type="presParOf" srcId="{AED08392-8FE5-4BFD-A8EB-9F60B4ACD080}" destId="{72E86297-5E7A-4C15-A2AC-156FB49648F7}" srcOrd="2" destOrd="0" presId="urn:microsoft.com/office/officeart/2018/2/layout/IconVerticalSolidList"/>
    <dgm:cxn modelId="{75DAF940-68C8-477C-B402-54EA13B7402C}" type="presParOf" srcId="{AED08392-8FE5-4BFD-A8EB-9F60B4ACD080}" destId="{39556DB6-D654-4614-96A6-C8B0BEABC0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4D79A-C359-44B4-93A7-88264C9AD575}">
      <dsp:nvSpPr>
        <dsp:cNvPr id="0" name=""/>
        <dsp:cNvSpPr/>
      </dsp:nvSpPr>
      <dsp:spPr>
        <a:xfrm>
          <a:off x="0" y="64095"/>
          <a:ext cx="5728344" cy="2348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today’s session is to carry out some activities which will get students thinking about the research report. </a:t>
          </a:r>
          <a:endParaRPr lang="en-US" sz="2700" kern="1200"/>
        </a:p>
      </dsp:txBody>
      <dsp:txXfrm>
        <a:off x="114645" y="178740"/>
        <a:ext cx="5499054" cy="2119229"/>
      </dsp:txXfrm>
    </dsp:sp>
    <dsp:sp modelId="{49C69AC6-24F7-4D23-AB0D-8A8E2F838158}">
      <dsp:nvSpPr>
        <dsp:cNvPr id="0" name=""/>
        <dsp:cNvSpPr/>
      </dsp:nvSpPr>
      <dsp:spPr>
        <a:xfrm>
          <a:off x="0" y="2490375"/>
          <a:ext cx="5728344" cy="2348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be able to demonstrate their complete understanding of the research report. </a:t>
          </a:r>
          <a:endParaRPr lang="en-US" sz="2700" kern="1200"/>
        </a:p>
      </dsp:txBody>
      <dsp:txXfrm>
        <a:off x="114645" y="2605020"/>
        <a:ext cx="5499054" cy="2119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72C37-F522-44B2-B9BE-439046BF33F2}">
      <dsp:nvSpPr>
        <dsp:cNvPr id="0" name=""/>
        <dsp:cNvSpPr/>
      </dsp:nvSpPr>
      <dsp:spPr>
        <a:xfrm>
          <a:off x="0" y="28702"/>
          <a:ext cx="5906327" cy="875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Highlighting activity – using your computer or paper. </a:t>
          </a:r>
          <a:endParaRPr lang="en-US" sz="2200" kern="1200"/>
        </a:p>
      </dsp:txBody>
      <dsp:txXfrm>
        <a:off x="42722" y="71424"/>
        <a:ext cx="5820883" cy="789716"/>
      </dsp:txXfrm>
    </dsp:sp>
    <dsp:sp modelId="{D6630F80-EBF5-45F6-B51D-A17CAE6646E0}">
      <dsp:nvSpPr>
        <dsp:cNvPr id="0" name=""/>
        <dsp:cNvSpPr/>
      </dsp:nvSpPr>
      <dsp:spPr>
        <a:xfrm>
          <a:off x="0" y="967222"/>
          <a:ext cx="5906327" cy="875160"/>
        </a:xfrm>
        <a:prstGeom prst="roundRect">
          <a:avLst/>
        </a:prstGeom>
        <a:solidFill>
          <a:schemeClr val="accent5">
            <a:hueOff val="5199046"/>
            <a:satOff val="-142"/>
            <a:lumOff val="-78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Choose three different colour highlighters – </a:t>
          </a:r>
          <a:endParaRPr lang="en-US" sz="2200" kern="1200"/>
        </a:p>
      </dsp:txBody>
      <dsp:txXfrm>
        <a:off x="42722" y="1009944"/>
        <a:ext cx="5820883" cy="789716"/>
      </dsp:txXfrm>
    </dsp:sp>
    <dsp:sp modelId="{4ED30D07-8815-4E2E-8547-3BC2421FAC53}">
      <dsp:nvSpPr>
        <dsp:cNvPr id="0" name=""/>
        <dsp:cNvSpPr/>
      </dsp:nvSpPr>
      <dsp:spPr>
        <a:xfrm>
          <a:off x="0" y="1905742"/>
          <a:ext cx="5906327" cy="875160"/>
        </a:xfrm>
        <a:prstGeom prst="roundRect">
          <a:avLst/>
        </a:prstGeom>
        <a:solidFill>
          <a:schemeClr val="accent5">
            <a:hueOff val="10398092"/>
            <a:satOff val="-284"/>
            <a:lumOff val="-1569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1- Clear strong point </a:t>
          </a:r>
          <a:endParaRPr lang="en-US" sz="2200" kern="1200"/>
        </a:p>
      </dsp:txBody>
      <dsp:txXfrm>
        <a:off x="42722" y="1948464"/>
        <a:ext cx="5820883" cy="789716"/>
      </dsp:txXfrm>
    </dsp:sp>
    <dsp:sp modelId="{F43F4764-1BF2-493B-B9AE-2C616786745B}">
      <dsp:nvSpPr>
        <dsp:cNvPr id="0" name=""/>
        <dsp:cNvSpPr/>
      </dsp:nvSpPr>
      <dsp:spPr>
        <a:xfrm>
          <a:off x="0" y="2844262"/>
          <a:ext cx="5906327" cy="875160"/>
        </a:xfrm>
        <a:prstGeom prst="roundRect">
          <a:avLst/>
        </a:prstGeom>
        <a:solidFill>
          <a:schemeClr val="accent5">
            <a:hueOff val="15597138"/>
            <a:satOff val="-426"/>
            <a:lumOff val="-2354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 – Strong evidence provided </a:t>
          </a:r>
          <a:endParaRPr lang="en-US" sz="2200" kern="1200"/>
        </a:p>
      </dsp:txBody>
      <dsp:txXfrm>
        <a:off x="42722" y="2886984"/>
        <a:ext cx="5820883" cy="789716"/>
      </dsp:txXfrm>
    </dsp:sp>
    <dsp:sp modelId="{34D130A9-A25A-4684-96F8-9AE6A85D33E0}">
      <dsp:nvSpPr>
        <dsp:cNvPr id="0" name=""/>
        <dsp:cNvSpPr/>
      </dsp:nvSpPr>
      <dsp:spPr>
        <a:xfrm>
          <a:off x="0" y="3782782"/>
          <a:ext cx="5906327" cy="875160"/>
        </a:xfrm>
        <a:prstGeom prst="roundRect">
          <a:avLst/>
        </a:prstGeom>
        <a:solidFill>
          <a:schemeClr val="accent5">
            <a:hueOff val="20796183"/>
            <a:satOff val="-568"/>
            <a:lumOff val="-313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3- Needs clearer wording </a:t>
          </a:r>
          <a:endParaRPr lang="en-US" sz="2200" kern="1200"/>
        </a:p>
      </dsp:txBody>
      <dsp:txXfrm>
        <a:off x="42722" y="3825504"/>
        <a:ext cx="5820883" cy="789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62820-E84D-4577-BCE3-7C5BEB2D424C}">
      <dsp:nvSpPr>
        <dsp:cNvPr id="0" name=""/>
        <dsp:cNvSpPr/>
      </dsp:nvSpPr>
      <dsp:spPr>
        <a:xfrm>
          <a:off x="0" y="1945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CF9C9-29A5-40E2-8D16-2547AE657F21}">
      <dsp:nvSpPr>
        <dsp:cNvPr id="0" name=""/>
        <dsp:cNvSpPr/>
      </dsp:nvSpPr>
      <dsp:spPr>
        <a:xfrm>
          <a:off x="298217" y="223759"/>
          <a:ext cx="542213" cy="5422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8DB7A-DC76-4F2B-929D-20EE4777A57B}">
      <dsp:nvSpPr>
        <dsp:cNvPr id="0" name=""/>
        <dsp:cNvSpPr/>
      </dsp:nvSpPr>
      <dsp:spPr>
        <a:xfrm>
          <a:off x="1138648" y="1945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Referencing task – </a:t>
          </a:r>
          <a:endParaRPr lang="en-US" sz="2200" kern="1200"/>
        </a:p>
      </dsp:txBody>
      <dsp:txXfrm>
        <a:off x="1138648" y="1945"/>
        <a:ext cx="4767679" cy="985843"/>
      </dsp:txXfrm>
    </dsp:sp>
    <dsp:sp modelId="{F9A18103-543F-494A-B992-9EB993DDFA42}">
      <dsp:nvSpPr>
        <dsp:cNvPr id="0" name=""/>
        <dsp:cNvSpPr/>
      </dsp:nvSpPr>
      <dsp:spPr>
        <a:xfrm>
          <a:off x="0" y="1234249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C63BB9-A0A0-4D45-981C-EA2C24154C76}">
      <dsp:nvSpPr>
        <dsp:cNvPr id="0" name=""/>
        <dsp:cNvSpPr/>
      </dsp:nvSpPr>
      <dsp:spPr>
        <a:xfrm>
          <a:off x="298217" y="1456063"/>
          <a:ext cx="542213" cy="5422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9EE5D-3D3B-4074-AB42-C2EBE3F3B22F}">
      <dsp:nvSpPr>
        <dsp:cNvPr id="0" name=""/>
        <dsp:cNvSpPr/>
      </dsp:nvSpPr>
      <dsp:spPr>
        <a:xfrm>
          <a:off x="1138648" y="1234249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 through your assessment – </a:t>
          </a:r>
          <a:endParaRPr lang="en-US" sz="2200" kern="1200"/>
        </a:p>
      </dsp:txBody>
      <dsp:txXfrm>
        <a:off x="1138648" y="1234249"/>
        <a:ext cx="4767679" cy="985843"/>
      </dsp:txXfrm>
    </dsp:sp>
    <dsp:sp modelId="{3817FFDF-E5DE-4E6F-BD09-35A1D9325CA5}">
      <dsp:nvSpPr>
        <dsp:cNvPr id="0" name=""/>
        <dsp:cNvSpPr/>
      </dsp:nvSpPr>
      <dsp:spPr>
        <a:xfrm>
          <a:off x="0" y="2466552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A8E0DA-74B8-4BCC-B067-3A3852EB3CA1}">
      <dsp:nvSpPr>
        <dsp:cNvPr id="0" name=""/>
        <dsp:cNvSpPr/>
      </dsp:nvSpPr>
      <dsp:spPr>
        <a:xfrm>
          <a:off x="298217" y="2688367"/>
          <a:ext cx="542213" cy="5422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1BF01-3897-488E-8C33-7A783F5EF4F0}">
      <dsp:nvSpPr>
        <dsp:cNvPr id="0" name=""/>
        <dsp:cNvSpPr/>
      </dsp:nvSpPr>
      <dsp:spPr>
        <a:xfrm>
          <a:off x="1138648" y="2466552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you got all your in text citations in your reference list? </a:t>
          </a:r>
          <a:endParaRPr lang="en-US" sz="2200" kern="1200"/>
        </a:p>
      </dsp:txBody>
      <dsp:txXfrm>
        <a:off x="1138648" y="2466552"/>
        <a:ext cx="4767679" cy="985843"/>
      </dsp:txXfrm>
    </dsp:sp>
    <dsp:sp modelId="{8BB11B13-0FC6-4E47-A728-E8DAEA236B3C}">
      <dsp:nvSpPr>
        <dsp:cNvPr id="0" name=""/>
        <dsp:cNvSpPr/>
      </dsp:nvSpPr>
      <dsp:spPr>
        <a:xfrm>
          <a:off x="0" y="3698856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F1C31-7117-499D-AA47-E8A077D7B078}">
      <dsp:nvSpPr>
        <dsp:cNvPr id="0" name=""/>
        <dsp:cNvSpPr/>
      </dsp:nvSpPr>
      <dsp:spPr>
        <a:xfrm>
          <a:off x="298217" y="3920671"/>
          <a:ext cx="542213" cy="5422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0237B-02FE-454B-BF8B-894C7CD7F8E5}">
      <dsp:nvSpPr>
        <dsp:cNvPr id="0" name=""/>
        <dsp:cNvSpPr/>
      </dsp:nvSpPr>
      <dsp:spPr>
        <a:xfrm>
          <a:off x="1138648" y="3698856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Take 5 minutes to check </a:t>
          </a:r>
          <a:endParaRPr lang="en-US" sz="2200" kern="1200"/>
        </a:p>
      </dsp:txBody>
      <dsp:txXfrm>
        <a:off x="1138648" y="3698856"/>
        <a:ext cx="4767679" cy="985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58B51-1FD6-4030-8C7A-B26992D92682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5C965-2A02-4B4A-B841-27640314E440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276C68-0789-40C6-8F25-A80B1CD8C284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Next, go to the Harvard Referencing guide: </a:t>
          </a:r>
          <a:endParaRPr lang="en-US" sz="2400" kern="1200"/>
        </a:p>
      </dsp:txBody>
      <dsp:txXfrm>
        <a:off x="1546215" y="572"/>
        <a:ext cx="4360112" cy="1338714"/>
      </dsp:txXfrm>
    </dsp:sp>
    <dsp:sp modelId="{5D8DE29F-C4A2-457C-AA2A-4752FCC9BE3F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403326-9583-4D4C-A65E-855C841E5CF5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B66F3-FD04-456B-BA80-894EBABB89EF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Check your punctuation and if you follow the correct format. </a:t>
          </a:r>
          <a:endParaRPr lang="en-US" sz="2400" kern="1200"/>
        </a:p>
      </dsp:txBody>
      <dsp:txXfrm>
        <a:off x="1546215" y="1673965"/>
        <a:ext cx="4360112" cy="1338714"/>
      </dsp:txXfrm>
    </dsp:sp>
    <dsp:sp modelId="{5D645FAF-E35A-4545-843D-4A4669877F94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C21D4-15BF-4A93-9800-A9B6ABF9094D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128C8-89AA-466C-B2E8-814C1F1F6A03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Next, choose two sources you are unsure about and utilise the CRAAP test.</a:t>
          </a:r>
          <a:endParaRPr lang="en-US" sz="2400" kern="1200"/>
        </a:p>
      </dsp:txBody>
      <dsp:txXfrm>
        <a:off x="1546215" y="3347358"/>
        <a:ext cx="4360112" cy="13387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7B6C09-9B49-41E7-947E-5B174754DCD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C17211-09A3-4303-96A5-B198E0DE7A41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Next, reflect- reflect on the activity. </a:t>
          </a:r>
          <a:endParaRPr lang="en-US" sz="5000" kern="1200"/>
        </a:p>
      </dsp:txBody>
      <dsp:txXfrm>
        <a:off x="587823" y="569421"/>
        <a:ext cx="4353708" cy="2703210"/>
      </dsp:txXfrm>
    </dsp:sp>
    <dsp:sp modelId="{04813306-9240-4E6E-9829-33A21EE24414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093F6F-2AFD-455E-809C-1298C859CEC5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Where do you need to improve?</a:t>
          </a:r>
          <a:endParaRPr lang="en-US" sz="5000" kern="1200"/>
        </a:p>
      </dsp:txBody>
      <dsp:txXfrm>
        <a:off x="6114602" y="569421"/>
        <a:ext cx="4353708" cy="2703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D1D6FA-C324-49FA-A1DF-421ADCDBC5C3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38C20-612E-4F5D-A79B-02B15E0D0897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C9829-25FC-4C20-AE8C-CE7C88DD36B7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Give the research report your best shot. </a:t>
          </a:r>
          <a:endParaRPr lang="en-US" sz="2500" kern="1200"/>
        </a:p>
      </dsp:txBody>
      <dsp:txXfrm>
        <a:off x="1546215" y="572"/>
        <a:ext cx="4360112" cy="1338714"/>
      </dsp:txXfrm>
    </dsp:sp>
    <dsp:sp modelId="{5B2ECE63-C300-4E7A-A553-3963C9A992E7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9F110-C861-428B-A322-149D21F1A827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9854B-69A3-4CA7-AC0E-C7279BB726A8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my feedback on board. </a:t>
          </a:r>
          <a:endParaRPr lang="en-US" sz="2500" kern="1200"/>
        </a:p>
      </dsp:txBody>
      <dsp:txXfrm>
        <a:off x="1546215" y="1673965"/>
        <a:ext cx="4360112" cy="1338714"/>
      </dsp:txXfrm>
    </dsp:sp>
    <dsp:sp modelId="{15BD3D00-51BD-42BE-80F5-82BDF25C0AC1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7F2D7-8E18-4D01-8F3A-C51ABF64E472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56DB6-D654-4614-96A6-C8B0BEABC02A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not be afraid to ask questions.</a:t>
          </a:r>
          <a:endParaRPr lang="en-US" sz="2500" kern="1200"/>
        </a:p>
      </dsp:txBody>
      <dsp:txXfrm>
        <a:off x="1546215" y="3347358"/>
        <a:ext cx="4360112" cy="1338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CBC46-92F9-6FAE-6599-DCC439745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The research report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B4B88-5980-186B-E696-753FC8147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03532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30BCEA-D76D-2B46-8E8F-21D8A47C5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13" r="9091" b="38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Freeform 9">
            <a:extLst>
              <a:ext uri="{FF2B5EF4-FFF2-40B4-BE49-F238E27FC236}">
                <a16:creationId xmlns:a16="http://schemas.microsoft.com/office/drawing/2014/main" id="{72319FFA-0E4F-4E0B-BEBA-A9DD4B41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B6F172-EE3C-9AC0-8D05-C54246D38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</p:spPr>
        <p:txBody>
          <a:bodyPr>
            <a:normAutofit/>
          </a:bodyPr>
          <a:lstStyle/>
          <a:p>
            <a:r>
              <a:rPr lang="en-GB" i="1" u="sng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7148A-B3C3-FBEC-C97C-40A16F0D5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4921687" cy="36322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</a:t>
            </a:r>
          </a:p>
          <a:p>
            <a:r>
              <a:rPr lang="en-GB" dirty="0"/>
              <a:t>Activity 1</a:t>
            </a:r>
          </a:p>
          <a:p>
            <a:r>
              <a:rPr lang="en-GB" dirty="0"/>
              <a:t>Activity 2 </a:t>
            </a:r>
          </a:p>
          <a:p>
            <a:r>
              <a:rPr lang="en-GB" dirty="0"/>
              <a:t>Activity 3 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  <a:p>
            <a:r>
              <a:rPr lang="en-GB" dirty="0"/>
              <a:t>Draft feedback session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678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8D481-E647-2671-A9C0-CDB36E982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87C8A4-B64D-1128-851A-1AE7C03FA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187539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421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49AF2-618B-8A02-98DA-B2029ED2A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4051A-2AB6-DAB7-9F61-AE9E9C3C5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Task 1 - Number each paragraph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911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1849FBC-1205-0B06-1D99-633056AC4F9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0682" r="-2" b="-2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1278F-F32B-4768-C905-C10CB0DA0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u="sng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B63C5-B338-3391-5C92-AB55E86D0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Write one sentence next to each paragraph; answering – </a:t>
            </a:r>
          </a:p>
          <a:p>
            <a:endParaRPr lang="en-GB" dirty="0"/>
          </a:p>
          <a:p>
            <a:pPr lvl="0"/>
            <a:r>
              <a:rPr lang="en-GB" i="1" dirty="0"/>
              <a:t>“What is the main point this paragraph makes?”</a:t>
            </a:r>
            <a:endParaRPr lang="en-GB" dirty="0"/>
          </a:p>
          <a:p>
            <a:pPr lvl="0"/>
            <a:r>
              <a:rPr lang="en-GB" i="1" dirty="0"/>
              <a:t>“How does it relate to the research question?”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790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F302A-FC30-4AC6-FA20-B45548248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7545F-10E3-EDD1-6690-5A2E9CC18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/>
              <a:t>Take each paragraph of your report and write briefly what the paragraph is about- </a:t>
            </a:r>
          </a:p>
          <a:p>
            <a:endParaRPr lang="en-GB" sz="2000"/>
          </a:p>
          <a:p>
            <a:r>
              <a:rPr lang="en-GB" sz="2000"/>
              <a:t>An example is </a:t>
            </a:r>
          </a:p>
          <a:p>
            <a:endParaRPr lang="en-GB" sz="2000"/>
          </a:p>
          <a:p>
            <a:r>
              <a:rPr lang="en-GB" sz="2000"/>
              <a:t>Paragraph 1 – An introduction to the report/ scenario. </a:t>
            </a:r>
          </a:p>
          <a:p>
            <a:endParaRPr lang="en-GB" sz="2000"/>
          </a:p>
          <a:p>
            <a:r>
              <a:rPr lang="en-GB" sz="2000"/>
              <a:t>This will allow you to build a picture of the structure you have and what may be missing. 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47108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EE57C-5AA0-23C2-1715-6D125BE7F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Activity 2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ED687A-A434-3D30-7E5C-31A080A27D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120102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47871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D0E69-5189-9800-21F7-B2BC23538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C2DBE-3979-2668-9D11-50E8CC40D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With the first highlighter – go through and highlight your main claims </a:t>
            </a:r>
          </a:p>
          <a:p>
            <a:endParaRPr lang="en-GB" dirty="0"/>
          </a:p>
          <a:p>
            <a:r>
              <a:rPr lang="en-GB" dirty="0"/>
              <a:t>With the second highlighter – Highlight the evidence you have throughout </a:t>
            </a:r>
          </a:p>
          <a:p>
            <a:endParaRPr lang="en-GB" dirty="0"/>
          </a:p>
          <a:p>
            <a:r>
              <a:rPr lang="en-GB" dirty="0"/>
              <a:t>With the final highlighter – Highlight anything that is unclear or confusing. </a:t>
            </a:r>
          </a:p>
        </p:txBody>
      </p:sp>
    </p:spTree>
    <p:extLst>
      <p:ext uri="{BB962C8B-B14F-4D97-AF65-F5344CB8AC3E}">
        <p14:creationId xmlns:p14="http://schemas.microsoft.com/office/powerpoint/2010/main" val="2798155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21D2-B5DE-6471-397D-E87383E15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Activity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C6DB81-2FC5-089A-75B4-032697DFF3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940094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9966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AF061-BEA2-0E3E-F5B6-E7B5B7C5C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4C0352-0BA7-973C-6F30-DEE827632A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69297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4719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B36B2-8B25-47D1-A21C-6C248E26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7CE1DD-4DF1-E03B-309B-A8A3EDA20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339469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9064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CA4AF-A635-CA79-44D8-7014C453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C2C42F-93D0-409A-9915-7D6DF4F6B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738063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1031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61EE3BA-B397-BA42-84AA-E095317382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5441BB-FFEF-9984-74D5-19F8D34B6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661242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335</Words>
  <Application>Microsoft Office PowerPoint</Application>
  <PresentationFormat>Widescreen</PresentationFormat>
  <Paragraphs>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Century Gothic</vt:lpstr>
      <vt:lpstr>Wingdings 2</vt:lpstr>
      <vt:lpstr>Quotable</vt:lpstr>
      <vt:lpstr>The research report</vt:lpstr>
      <vt:lpstr>Content </vt:lpstr>
      <vt:lpstr>Aims and Learning objectives </vt:lpstr>
      <vt:lpstr>Activity 1 </vt:lpstr>
      <vt:lpstr>Continued </vt:lpstr>
      <vt:lpstr>Continued</vt:lpstr>
      <vt:lpstr>Activity 2 </vt:lpstr>
      <vt:lpstr>Continued</vt:lpstr>
      <vt:lpstr>Activity 3</vt:lpstr>
      <vt:lpstr>Continued</vt:lpstr>
      <vt:lpstr>Continued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2026-03-20T22:31:53Z</dcterms:created>
  <dcterms:modified xsi:type="dcterms:W3CDTF">2026-03-20T22:54:26Z</dcterms:modified>
</cp:coreProperties>
</file>