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5" d="100"/>
          <a:sy n="75" d="100"/>
        </p:scale>
        <p:origin x="974" y="2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7E4853-938B-4378-A580-53583F661FED}"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2C86DA-DDD4-483B-B23B-94817BB07542}" type="slidenum">
              <a:rPr lang="en-GB" smtClean="0"/>
              <a:t>‹#›</a:t>
            </a:fld>
            <a:endParaRPr lang="en-GB"/>
          </a:p>
        </p:txBody>
      </p:sp>
    </p:spTree>
    <p:extLst>
      <p:ext uri="{BB962C8B-B14F-4D97-AF65-F5344CB8AC3E}">
        <p14:creationId xmlns:p14="http://schemas.microsoft.com/office/powerpoint/2010/main" val="3720177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7E4853-938B-4378-A580-53583F661FED}"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2C86DA-DDD4-483B-B23B-94817BB07542}" type="slidenum">
              <a:rPr lang="en-GB" smtClean="0"/>
              <a:t>‹#›</a:t>
            </a:fld>
            <a:endParaRPr lang="en-GB"/>
          </a:p>
        </p:txBody>
      </p:sp>
    </p:spTree>
    <p:extLst>
      <p:ext uri="{BB962C8B-B14F-4D97-AF65-F5344CB8AC3E}">
        <p14:creationId xmlns:p14="http://schemas.microsoft.com/office/powerpoint/2010/main" val="3157931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E4853-938B-4378-A580-53583F661FED}"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2C86DA-DDD4-483B-B23B-94817BB07542}" type="slidenum">
              <a:rPr lang="en-GB" smtClean="0"/>
              <a:t>‹#›</a:t>
            </a:fld>
            <a:endParaRPr lang="en-GB"/>
          </a:p>
        </p:txBody>
      </p:sp>
    </p:spTree>
    <p:extLst>
      <p:ext uri="{BB962C8B-B14F-4D97-AF65-F5344CB8AC3E}">
        <p14:creationId xmlns:p14="http://schemas.microsoft.com/office/powerpoint/2010/main" val="1195989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D7E4853-938B-4378-A580-53583F661FED}"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2C86DA-DDD4-483B-B23B-94817BB07542}" type="slidenum">
              <a:rPr lang="en-GB" smtClean="0"/>
              <a:t>‹#›</a:t>
            </a:fld>
            <a:endParaRPr lang="en-GB"/>
          </a:p>
        </p:txBody>
      </p:sp>
    </p:spTree>
    <p:extLst>
      <p:ext uri="{BB962C8B-B14F-4D97-AF65-F5344CB8AC3E}">
        <p14:creationId xmlns:p14="http://schemas.microsoft.com/office/powerpoint/2010/main" val="1048194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D7E4853-938B-4378-A580-53583F661FED}" type="datetimeFigureOut">
              <a:rPr lang="en-GB" smtClean="0"/>
              <a:t>24/02/2023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2C86DA-DDD4-483B-B23B-94817BB07542}" type="slidenum">
              <a:rPr lang="en-GB" smtClean="0"/>
              <a:t>‹#›</a:t>
            </a:fld>
            <a:endParaRPr lang="en-GB"/>
          </a:p>
        </p:txBody>
      </p:sp>
    </p:spTree>
    <p:extLst>
      <p:ext uri="{BB962C8B-B14F-4D97-AF65-F5344CB8AC3E}">
        <p14:creationId xmlns:p14="http://schemas.microsoft.com/office/powerpoint/2010/main" val="502933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D7E4853-938B-4378-A580-53583F661FED}" type="datetimeFigureOut">
              <a:rPr lang="en-GB" smtClean="0"/>
              <a:t>24/02/2023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B2C86DA-DDD4-483B-B23B-94817BB07542}" type="slidenum">
              <a:rPr lang="en-GB" smtClean="0"/>
              <a:t>‹#›</a:t>
            </a:fld>
            <a:endParaRPr lang="en-GB"/>
          </a:p>
        </p:txBody>
      </p:sp>
    </p:spTree>
    <p:extLst>
      <p:ext uri="{BB962C8B-B14F-4D97-AF65-F5344CB8AC3E}">
        <p14:creationId xmlns:p14="http://schemas.microsoft.com/office/powerpoint/2010/main" val="30683874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E4853-938B-4378-A580-53583F661FED}" type="datetimeFigureOut">
              <a:rPr lang="en-GB" smtClean="0"/>
              <a:t>24/02/2023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B2C86DA-DDD4-483B-B23B-94817BB07542}" type="slidenum">
              <a:rPr lang="en-GB" smtClean="0"/>
              <a:t>‹#›</a:t>
            </a:fld>
            <a:endParaRPr lang="en-GB"/>
          </a:p>
        </p:txBody>
      </p:sp>
    </p:spTree>
    <p:extLst>
      <p:ext uri="{BB962C8B-B14F-4D97-AF65-F5344CB8AC3E}">
        <p14:creationId xmlns:p14="http://schemas.microsoft.com/office/powerpoint/2010/main" val="1966980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7E4853-938B-4378-A580-53583F661FED}"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2C86DA-DDD4-483B-B23B-94817BB07542}" type="slidenum">
              <a:rPr lang="en-GB" smtClean="0"/>
              <a:t>‹#›</a:t>
            </a:fld>
            <a:endParaRPr lang="en-GB"/>
          </a:p>
        </p:txBody>
      </p:sp>
    </p:spTree>
    <p:extLst>
      <p:ext uri="{BB962C8B-B14F-4D97-AF65-F5344CB8AC3E}">
        <p14:creationId xmlns:p14="http://schemas.microsoft.com/office/powerpoint/2010/main" val="221204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DD7E4853-938B-4378-A580-53583F661FED}" type="datetimeFigureOut">
              <a:rPr lang="en-GB" smtClean="0"/>
              <a:t>24/02/2023</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CB2C86DA-DDD4-483B-B23B-94817BB07542}" type="slidenum">
              <a:rPr lang="en-GB" smtClean="0"/>
              <a:t>‹#›</a:t>
            </a:fld>
            <a:endParaRPr lang="en-GB"/>
          </a:p>
        </p:txBody>
      </p:sp>
    </p:spTree>
    <p:extLst>
      <p:ext uri="{BB962C8B-B14F-4D97-AF65-F5344CB8AC3E}">
        <p14:creationId xmlns:p14="http://schemas.microsoft.com/office/powerpoint/2010/main" val="3560433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7E4853-938B-4378-A580-53583F661FED}"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2C86DA-DDD4-483B-B23B-94817BB07542}" type="slidenum">
              <a:rPr lang="en-GB" smtClean="0"/>
              <a:t>‹#›</a:t>
            </a:fld>
            <a:endParaRPr lang="en-GB"/>
          </a:p>
        </p:txBody>
      </p:sp>
    </p:spTree>
    <p:extLst>
      <p:ext uri="{BB962C8B-B14F-4D97-AF65-F5344CB8AC3E}">
        <p14:creationId xmlns:p14="http://schemas.microsoft.com/office/powerpoint/2010/main" val="2147995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DD7E4853-938B-4378-A580-53583F661FED}"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2C86DA-DDD4-483B-B23B-94817BB07542}" type="slidenum">
              <a:rPr lang="en-GB" smtClean="0"/>
              <a:t>‹#›</a:t>
            </a:fld>
            <a:endParaRPr lang="en-GB"/>
          </a:p>
        </p:txBody>
      </p:sp>
    </p:spTree>
    <p:extLst>
      <p:ext uri="{BB962C8B-B14F-4D97-AF65-F5344CB8AC3E}">
        <p14:creationId xmlns:p14="http://schemas.microsoft.com/office/powerpoint/2010/main" val="21075144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DD7E4853-938B-4378-A580-53583F661FED}" type="datetimeFigureOut">
              <a:rPr lang="en-GB" smtClean="0"/>
              <a:t>24/02/2023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B2C86DA-DDD4-483B-B23B-94817BB07542}" type="slidenum">
              <a:rPr lang="en-GB" smtClean="0"/>
              <a:t>‹#›</a:t>
            </a:fld>
            <a:endParaRPr lang="en-GB"/>
          </a:p>
        </p:txBody>
      </p:sp>
    </p:spTree>
    <p:extLst>
      <p:ext uri="{BB962C8B-B14F-4D97-AF65-F5344CB8AC3E}">
        <p14:creationId xmlns:p14="http://schemas.microsoft.com/office/powerpoint/2010/main" val="30371299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7E4853-938B-4378-A580-53583F661FED}"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2C86DA-DDD4-483B-B23B-94817BB07542}" type="slidenum">
              <a:rPr lang="en-GB" smtClean="0"/>
              <a:t>‹#›</a:t>
            </a:fld>
            <a:endParaRPr lang="en-GB"/>
          </a:p>
        </p:txBody>
      </p:sp>
    </p:spTree>
    <p:extLst>
      <p:ext uri="{BB962C8B-B14F-4D97-AF65-F5344CB8AC3E}">
        <p14:creationId xmlns:p14="http://schemas.microsoft.com/office/powerpoint/2010/main" val="40018733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7E4853-938B-4378-A580-53583F661FED}"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2C86DA-DDD4-483B-B23B-94817BB07542}" type="slidenum">
              <a:rPr lang="en-GB" smtClean="0"/>
              <a:t>‹#›</a:t>
            </a:fld>
            <a:endParaRPr lang="en-GB"/>
          </a:p>
        </p:txBody>
      </p:sp>
    </p:spTree>
    <p:extLst>
      <p:ext uri="{BB962C8B-B14F-4D97-AF65-F5344CB8AC3E}">
        <p14:creationId xmlns:p14="http://schemas.microsoft.com/office/powerpoint/2010/main" val="1158411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DD7E4853-938B-4378-A580-53583F661FED}" type="datetimeFigureOut">
              <a:rPr lang="en-GB" smtClean="0"/>
              <a:t>24/02/2023</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CB2C86DA-DDD4-483B-B23B-94817BB07542}" type="slidenum">
              <a:rPr lang="en-GB" smtClean="0"/>
              <a:t>‹#›</a:t>
            </a:fld>
            <a:endParaRPr lang="en-GB"/>
          </a:p>
        </p:txBody>
      </p:sp>
    </p:spTree>
    <p:extLst>
      <p:ext uri="{BB962C8B-B14F-4D97-AF65-F5344CB8AC3E}">
        <p14:creationId xmlns:p14="http://schemas.microsoft.com/office/powerpoint/2010/main" val="225466005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2D27B89-AD62-4D5F-7BCD-50DBAF837954}"/>
              </a:ext>
            </a:extLst>
          </p:cNvPr>
          <p:cNvSpPr>
            <a:spLocks noGrp="1"/>
          </p:cNvSpPr>
          <p:nvPr>
            <p:ph type="title"/>
          </p:nvPr>
        </p:nvSpPr>
        <p:spPr>
          <a:xfrm>
            <a:off x="3258106" y="618200"/>
            <a:ext cx="5415378" cy="997535"/>
          </a:xfrm>
        </p:spPr>
        <p:txBody>
          <a:bodyPr>
            <a:noAutofit/>
          </a:bodyPr>
          <a:lstStyle/>
          <a:p>
            <a:pPr algn="ctr"/>
            <a:r>
              <a:rPr lang="es-ES" sz="2800" dirty="0">
                <a:solidFill>
                  <a:srgbClr val="FF0066"/>
                </a:solidFill>
                <a:latin typeface="Brush Script MT" panose="03060802040406070304" pitchFamily="66" charset="0"/>
              </a:rPr>
              <a:t>Oferta Especial Dia De La Madre</a:t>
            </a:r>
            <a:br>
              <a:rPr lang="es-ES" sz="2800" dirty="0">
                <a:solidFill>
                  <a:srgbClr val="FF0066"/>
                </a:solidFill>
                <a:latin typeface="Brush Script MT" panose="03060802040406070304" pitchFamily="66" charset="0"/>
              </a:rPr>
            </a:br>
            <a:r>
              <a:rPr lang="es-ES" sz="2800" dirty="0">
                <a:solidFill>
                  <a:srgbClr val="FF0066"/>
                </a:solidFill>
                <a:latin typeface="Brush Script MT" panose="03060802040406070304" pitchFamily="66" charset="0"/>
              </a:rPr>
              <a:t>En El Hotel Wyndham</a:t>
            </a:r>
            <a:br>
              <a:rPr lang="es-ES" sz="2800" dirty="0">
                <a:solidFill>
                  <a:srgbClr val="FF0066"/>
                </a:solidFill>
                <a:latin typeface="Brush Script MT" panose="03060802040406070304" pitchFamily="66" charset="0"/>
              </a:rPr>
            </a:br>
            <a:endParaRPr lang="en-GB" sz="2800" dirty="0"/>
          </a:p>
        </p:txBody>
      </p:sp>
      <p:sp>
        <p:nvSpPr>
          <p:cNvPr id="5" name="Text Placeholder 4">
            <a:extLst>
              <a:ext uri="{FF2B5EF4-FFF2-40B4-BE49-F238E27FC236}">
                <a16:creationId xmlns:a16="http://schemas.microsoft.com/office/drawing/2014/main" id="{37EC4DC8-0B60-DA90-A637-CA5C7AE5B5B0}"/>
              </a:ext>
            </a:extLst>
          </p:cNvPr>
          <p:cNvSpPr>
            <a:spLocks noGrp="1"/>
          </p:cNvSpPr>
          <p:nvPr>
            <p:ph type="body" idx="1"/>
          </p:nvPr>
        </p:nvSpPr>
        <p:spPr>
          <a:xfrm>
            <a:off x="867459" y="2416301"/>
            <a:ext cx="5157787" cy="2586047"/>
          </a:xfrm>
        </p:spPr>
        <p:txBody>
          <a:bodyPr>
            <a:normAutofit/>
          </a:bodyPr>
          <a:lstStyle/>
          <a:p>
            <a:pPr algn="l"/>
            <a:r>
              <a:rPr lang="es-ES" dirty="0"/>
              <a:t>1 Habitación con camas individuales con desayuno $99</a:t>
            </a:r>
          </a:p>
          <a:p>
            <a:pPr algn="l"/>
            <a:r>
              <a:rPr lang="es-ES" dirty="0"/>
              <a:t>1 Habitación doble con desayuno $139</a:t>
            </a:r>
          </a:p>
          <a:p>
            <a:pPr algn="l"/>
            <a:r>
              <a:rPr lang="es-ES" dirty="0"/>
              <a:t>1 Habitación familiar con desayuno        $199</a:t>
            </a:r>
          </a:p>
          <a:p>
            <a:endParaRPr lang="es-ES" dirty="0"/>
          </a:p>
        </p:txBody>
      </p:sp>
      <p:sp>
        <p:nvSpPr>
          <p:cNvPr id="6" name="Content Placeholder 5">
            <a:extLst>
              <a:ext uri="{FF2B5EF4-FFF2-40B4-BE49-F238E27FC236}">
                <a16:creationId xmlns:a16="http://schemas.microsoft.com/office/drawing/2014/main" id="{58E64828-FB14-2FD1-A782-536D5AECFE9D}"/>
              </a:ext>
            </a:extLst>
          </p:cNvPr>
          <p:cNvSpPr>
            <a:spLocks noGrp="1"/>
          </p:cNvSpPr>
          <p:nvPr>
            <p:ph sz="half" idx="2"/>
          </p:nvPr>
        </p:nvSpPr>
        <p:spPr>
          <a:xfrm>
            <a:off x="-820336" y="1727035"/>
            <a:ext cx="554006" cy="276999"/>
          </a:xfrm>
        </p:spPr>
        <p:txBody>
          <a:bodyPr>
            <a:normAutofit fontScale="25000" lnSpcReduction="20000"/>
          </a:bodyPr>
          <a:lstStyle/>
          <a:p>
            <a:pPr marL="0" indent="0">
              <a:buNone/>
            </a:pPr>
            <a:endParaRPr lang="es-ES" sz="2000" i="1" dirty="0">
              <a:highlight>
                <a:srgbClr val="FFFF00"/>
              </a:highlight>
            </a:endParaRPr>
          </a:p>
        </p:txBody>
      </p:sp>
      <p:sp>
        <p:nvSpPr>
          <p:cNvPr id="7" name="Text Placeholder 6">
            <a:extLst>
              <a:ext uri="{FF2B5EF4-FFF2-40B4-BE49-F238E27FC236}">
                <a16:creationId xmlns:a16="http://schemas.microsoft.com/office/drawing/2014/main" id="{2AC2676C-0A26-2314-7EA1-6400E8325F10}"/>
              </a:ext>
            </a:extLst>
          </p:cNvPr>
          <p:cNvSpPr>
            <a:spLocks noGrp="1"/>
          </p:cNvSpPr>
          <p:nvPr>
            <p:ph type="body" sz="quarter" idx="3"/>
          </p:nvPr>
        </p:nvSpPr>
        <p:spPr>
          <a:xfrm>
            <a:off x="6172200" y="1784411"/>
            <a:ext cx="5183188" cy="720663"/>
          </a:xfrm>
        </p:spPr>
        <p:txBody>
          <a:bodyPr>
            <a:normAutofit/>
          </a:bodyPr>
          <a:lstStyle/>
          <a:p>
            <a:endParaRPr lang="en-GB" b="0" i="1" dirty="0"/>
          </a:p>
        </p:txBody>
      </p:sp>
      <p:sp>
        <p:nvSpPr>
          <p:cNvPr id="8" name="Content Placeholder 7">
            <a:extLst>
              <a:ext uri="{FF2B5EF4-FFF2-40B4-BE49-F238E27FC236}">
                <a16:creationId xmlns:a16="http://schemas.microsoft.com/office/drawing/2014/main" id="{FE783F8E-A074-651C-E552-A9D89D65ED74}"/>
              </a:ext>
            </a:extLst>
          </p:cNvPr>
          <p:cNvSpPr>
            <a:spLocks noGrp="1"/>
          </p:cNvSpPr>
          <p:nvPr>
            <p:ph sz="quarter" idx="4"/>
          </p:nvPr>
        </p:nvSpPr>
        <p:spPr/>
        <p:txBody>
          <a:bodyPr>
            <a:normAutofit fontScale="25000" lnSpcReduction="20000"/>
          </a:bodyPr>
          <a:lstStyle/>
          <a:p>
            <a:pPr marL="0" indent="0">
              <a:buNone/>
            </a:pPr>
            <a:endParaRPr lang="es-ES" dirty="0"/>
          </a:p>
          <a:p>
            <a:pPr marL="0" indent="0" algn="ctr">
              <a:buNone/>
            </a:pPr>
            <a:r>
              <a:rPr lang="en-GB" sz="4400" b="1" dirty="0"/>
              <a:t>Menu De </a:t>
            </a:r>
            <a:r>
              <a:rPr lang="en-GB" sz="4400" b="1" dirty="0" err="1"/>
              <a:t>Desayuno</a:t>
            </a:r>
            <a:endParaRPr lang="en-GB" sz="4400" b="1" dirty="0"/>
          </a:p>
          <a:p>
            <a:pPr marL="0" indent="0" algn="ctr">
              <a:buNone/>
            </a:pPr>
            <a:r>
              <a:rPr lang="es-ES" sz="4400" dirty="0"/>
              <a:t>Pan, frijoles, huevo y tocino</a:t>
            </a:r>
            <a:endParaRPr lang="en-GB" sz="4400" dirty="0"/>
          </a:p>
          <a:p>
            <a:pPr marL="0" indent="0" algn="ctr">
              <a:buNone/>
            </a:pPr>
            <a:r>
              <a:rPr lang="es-ES" sz="4400" dirty="0"/>
              <a:t>Tortilla de huevo</a:t>
            </a:r>
          </a:p>
          <a:p>
            <a:pPr marL="0" indent="0" algn="ctr">
              <a:buNone/>
            </a:pPr>
            <a:r>
              <a:rPr lang="es-ES" sz="4400" dirty="0"/>
              <a:t>Tostada francesa</a:t>
            </a:r>
          </a:p>
          <a:p>
            <a:pPr marL="0" indent="0" algn="ctr">
              <a:buNone/>
            </a:pPr>
            <a:r>
              <a:rPr lang="es-ES" sz="4400" dirty="0"/>
              <a:t>Selección de bebidas calientes</a:t>
            </a:r>
            <a:endParaRPr lang="en-GB" sz="4400" dirty="0"/>
          </a:p>
          <a:p>
            <a:pPr marL="0" indent="0" algn="ctr">
              <a:buNone/>
            </a:pPr>
            <a:r>
              <a:rPr lang="es-ES" sz="4400" dirty="0"/>
              <a:t>selección de pasteles y galletas disponibles</a:t>
            </a:r>
          </a:p>
          <a:p>
            <a:pPr marL="0" indent="0">
              <a:buNone/>
            </a:pPr>
            <a:endParaRPr lang="es-ES" sz="4000" dirty="0"/>
          </a:p>
          <a:p>
            <a:pPr marL="0" indent="0">
              <a:buNone/>
            </a:pPr>
            <a:endParaRPr lang="es-ES" sz="4000" i="1" dirty="0"/>
          </a:p>
          <a:p>
            <a:pPr marL="0" indent="0" algn="ctr">
              <a:buNone/>
            </a:pPr>
            <a:r>
              <a:rPr lang="es-ES" sz="5600" dirty="0">
                <a:latin typeface="Amasis MT Pro Black" panose="020B0604020202020204" pitchFamily="18" charset="0"/>
              </a:rPr>
              <a:t>Pianista local tocará música en vivo</a:t>
            </a:r>
          </a:p>
          <a:p>
            <a:pPr marL="0" indent="0">
              <a:buNone/>
            </a:pPr>
            <a:endParaRPr lang="es-ES" sz="4000" i="1" dirty="0"/>
          </a:p>
          <a:p>
            <a:pPr marL="0" indent="0">
              <a:buNone/>
            </a:pPr>
            <a:r>
              <a:rPr lang="es-ES" sz="5600" b="1" i="1" dirty="0"/>
              <a:t>llame ahora para reservar para evitar decepciones en 0207 833 8333 o envíenos un correo electrónico a www.wyndham.co.uk</a:t>
            </a:r>
          </a:p>
          <a:p>
            <a:pPr marL="0" indent="0">
              <a:buNone/>
            </a:pPr>
            <a:endParaRPr lang="en-GB" sz="4000" i="1" dirty="0"/>
          </a:p>
          <a:p>
            <a:pPr marL="0" indent="0">
              <a:buNone/>
            </a:pPr>
            <a:r>
              <a:rPr lang="es-ES" sz="4800" i="1" dirty="0"/>
              <a:t>El desayuno se servirá entre las 7 am y las 11 am.</a:t>
            </a:r>
          </a:p>
          <a:p>
            <a:pPr marL="0" indent="0">
              <a:buNone/>
            </a:pPr>
            <a:endParaRPr lang="es-ES" sz="4800" i="1" dirty="0"/>
          </a:p>
          <a:p>
            <a:pPr marL="0" indent="0">
              <a:buNone/>
            </a:pPr>
            <a:endParaRPr lang="es-ES" sz="1300" dirty="0"/>
          </a:p>
        </p:txBody>
      </p:sp>
      <p:pic>
        <p:nvPicPr>
          <p:cNvPr id="9" name="Picture 2" descr="watercolor illustration, mint green teapot and cup, gold spoon, red and yellow roses, clip art elements set isolated on white background watercolor illustration, mint green teapot and cup, gold spoon, red and yellow roses, clip art elements set isolated on white background teapot stock illustrations">
            <a:extLst>
              <a:ext uri="{FF2B5EF4-FFF2-40B4-BE49-F238E27FC236}">
                <a16:creationId xmlns:a16="http://schemas.microsoft.com/office/drawing/2014/main" id="{CFA35071-D6A9-74CE-7889-7B8DCFBE5E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48109" y="57968"/>
            <a:ext cx="3020122" cy="175087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Flower Heart Images - Free Download on Freepik">
            <a:extLst>
              <a:ext uri="{FF2B5EF4-FFF2-40B4-BE49-F238E27FC236}">
                <a16:creationId xmlns:a16="http://schemas.microsoft.com/office/drawing/2014/main" id="{D2E0B2E8-B9EE-BD9E-1FE7-5B94E2176B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163" y="139779"/>
            <a:ext cx="1824407" cy="158725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AAF1A92B-53C5-C607-976C-D893B23E730C}"/>
              </a:ext>
            </a:extLst>
          </p:cNvPr>
          <p:cNvSpPr txBox="1"/>
          <p:nvPr/>
        </p:nvSpPr>
        <p:spPr>
          <a:xfrm>
            <a:off x="1274952" y="5200386"/>
            <a:ext cx="3078480" cy="369332"/>
          </a:xfrm>
          <a:prstGeom prst="rect">
            <a:avLst/>
          </a:prstGeom>
          <a:noFill/>
        </p:spPr>
        <p:txBody>
          <a:bodyPr wrap="square">
            <a:spAutoFit/>
          </a:bodyPr>
          <a:lstStyle/>
          <a:p>
            <a:pPr algn="ctr"/>
            <a:r>
              <a:rPr lang="es-ES" sz="1800" b="1" cap="none" spc="0" dirty="0">
                <a:ln w="0"/>
                <a:solidFill>
                  <a:schemeClr val="tx1"/>
                </a:solidFill>
                <a:effectLst>
                  <a:outerShdw blurRad="38100" dist="19050" dir="2700000" algn="tl" rotWithShape="0">
                    <a:schemeClr val="dk1">
                      <a:alpha val="40000"/>
                    </a:schemeClr>
                  </a:outerShdw>
                </a:effectLst>
              </a:rPr>
              <a:t>19 de Marzo de 2023</a:t>
            </a:r>
            <a:r>
              <a:rPr lang="en-US" sz="1800" b="1" cap="none" spc="0" dirty="0">
                <a:ln w="0"/>
                <a:solidFill>
                  <a:schemeClr val="tx1"/>
                </a:solidFill>
                <a:effectLst>
                  <a:outerShdw blurRad="38100" dist="19050" dir="2700000" algn="tl" rotWithShape="0">
                    <a:schemeClr val="dk1">
                      <a:alpha val="40000"/>
                    </a:schemeClr>
                  </a:outerShdw>
                </a:effectLst>
              </a:rPr>
              <a:t> </a:t>
            </a:r>
          </a:p>
        </p:txBody>
      </p:sp>
      <p:sp>
        <p:nvSpPr>
          <p:cNvPr id="2" name="TextBox 1">
            <a:extLst>
              <a:ext uri="{FF2B5EF4-FFF2-40B4-BE49-F238E27FC236}">
                <a16:creationId xmlns:a16="http://schemas.microsoft.com/office/drawing/2014/main" id="{EE1DE96A-2EC7-1ECC-7595-CA135906F650}"/>
              </a:ext>
            </a:extLst>
          </p:cNvPr>
          <p:cNvSpPr txBox="1"/>
          <p:nvPr/>
        </p:nvSpPr>
        <p:spPr>
          <a:xfrm>
            <a:off x="924640" y="5902822"/>
            <a:ext cx="4666932" cy="276999"/>
          </a:xfrm>
          <a:prstGeom prst="rect">
            <a:avLst/>
          </a:prstGeom>
          <a:noFill/>
        </p:spPr>
        <p:txBody>
          <a:bodyPr wrap="square" rtlCol="0">
            <a:spAutoFit/>
          </a:bodyPr>
          <a:lstStyle/>
          <a:p>
            <a:r>
              <a:rPr lang="es-ES" sz="1200" i="1" dirty="0"/>
              <a:t>Los términos y Condiciones aplican</a:t>
            </a:r>
            <a:endParaRPr lang="en-GB" sz="1200" i="1" dirty="0"/>
          </a:p>
        </p:txBody>
      </p:sp>
    </p:spTree>
    <p:extLst>
      <p:ext uri="{BB962C8B-B14F-4D97-AF65-F5344CB8AC3E}">
        <p14:creationId xmlns:p14="http://schemas.microsoft.com/office/powerpoint/2010/main" val="26055452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TM03457503[[fn=Quotable]]</Template>
  <TotalTime>172</TotalTime>
  <Words>113</Words>
  <Application>Microsoft Office PowerPoint</Application>
  <PresentationFormat>Widescreen</PresentationFormat>
  <Paragraphs>20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Amasis MT Pro Black</vt:lpstr>
      <vt:lpstr>Brush Script MT</vt:lpstr>
      <vt:lpstr>Century Gothic</vt:lpstr>
      <vt:lpstr>Wingdings 2</vt:lpstr>
      <vt:lpstr>Quotable</vt:lpstr>
      <vt:lpstr>Oferta Especial Dia De La Madre En El Hotel Wyndham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Badrun Nahar (2122374)</dc:creator>
  <cp:lastModifiedBy>Badrun Nahar (2122374)</cp:lastModifiedBy>
  <cp:revision>8</cp:revision>
  <dcterms:created xsi:type="dcterms:W3CDTF">2023-02-23T15:33:00Z</dcterms:created>
  <dcterms:modified xsi:type="dcterms:W3CDTF">2023-02-24T05:18:56Z</dcterms:modified>
</cp:coreProperties>
</file>