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4"/>
  </p:notesMasterIdLst>
  <p:sldIdLst>
    <p:sldId id="292" r:id="rId9"/>
    <p:sldId id="294" r:id="rId10"/>
    <p:sldId id="295" r:id="rId11"/>
    <p:sldId id="402" r:id="rId12"/>
    <p:sldId id="293" r:id="rId13"/>
    <p:sldId id="406" r:id="rId14"/>
    <p:sldId id="407" r:id="rId15"/>
    <p:sldId id="408" r:id="rId16"/>
    <p:sldId id="409" r:id="rId17"/>
    <p:sldId id="436" r:id="rId18"/>
    <p:sldId id="410" r:id="rId19"/>
    <p:sldId id="411" r:id="rId20"/>
    <p:sldId id="412" r:id="rId21"/>
    <p:sldId id="413" r:id="rId22"/>
    <p:sldId id="414" r:id="rId23"/>
    <p:sldId id="415" r:id="rId24"/>
    <p:sldId id="427" r:id="rId25"/>
    <p:sldId id="420" r:id="rId26"/>
    <p:sldId id="421" r:id="rId27"/>
    <p:sldId id="422" r:id="rId28"/>
    <p:sldId id="423" r:id="rId29"/>
    <p:sldId id="424" r:id="rId30"/>
    <p:sldId id="425" r:id="rId31"/>
    <p:sldId id="428" r:id="rId32"/>
    <p:sldId id="429" r:id="rId33"/>
    <p:sldId id="430" r:id="rId34"/>
    <p:sldId id="431" r:id="rId35"/>
    <p:sldId id="432" r:id="rId36"/>
    <p:sldId id="434" r:id="rId37"/>
    <p:sldId id="433" r:id="rId38"/>
    <p:sldId id="435" r:id="rId39"/>
    <p:sldId id="438" r:id="rId40"/>
    <p:sldId id="437" r:id="rId41"/>
    <p:sldId id="405" r:id="rId42"/>
    <p:sldId id="43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59D501-046D-43E3-A49B-1188A8190A2C}" v="3743" dt="2022-01-24T05:55:23.5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5" d="100"/>
          <a:sy n="95" d="100"/>
        </p:scale>
        <p:origin x="9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microsoft.com/office/2016/11/relationships/changesInfo" Target="changesInfos/changesInfo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6259D501-046D-43E3-A49B-1188A8190A2C}"/>
    <pc:docChg chg="undo custSel addSld delSld modSld sldOrd">
      <pc:chgData name="Nitheesh Kaliyamurthy" userId="2821ebda-f4ac-4963-9a4e-a836dfc45829" providerId="ADAL" clId="{6259D501-046D-43E3-A49B-1188A8190A2C}" dt="2022-01-24T06:17:29.954" v="15928" actId="20577"/>
      <pc:docMkLst>
        <pc:docMk/>
      </pc:docMkLst>
      <pc:sldChg chg="del">
        <pc:chgData name="Nitheesh Kaliyamurthy" userId="2821ebda-f4ac-4963-9a4e-a836dfc45829" providerId="ADAL" clId="{6259D501-046D-43E3-A49B-1188A8190A2C}" dt="2022-01-22T18:18:50.904" v="10167" actId="47"/>
        <pc:sldMkLst>
          <pc:docMk/>
          <pc:sldMk cId="2650343211" sldId="267"/>
        </pc:sldMkLst>
      </pc:sldChg>
      <pc:sldChg chg="delSp modSp del mod">
        <pc:chgData name="Nitheesh Kaliyamurthy" userId="2821ebda-f4ac-4963-9a4e-a836dfc45829" providerId="ADAL" clId="{6259D501-046D-43E3-A49B-1188A8190A2C}" dt="2022-01-22T18:18:50.904" v="10167" actId="47"/>
        <pc:sldMkLst>
          <pc:docMk/>
          <pc:sldMk cId="4012307709" sldId="268"/>
        </pc:sldMkLst>
        <pc:spChg chg="del mod">
          <ac:chgData name="Nitheesh Kaliyamurthy" userId="2821ebda-f4ac-4963-9a4e-a836dfc45829" providerId="ADAL" clId="{6259D501-046D-43E3-A49B-1188A8190A2C}" dt="2022-01-22T18:18:19.528" v="10165" actId="478"/>
          <ac:spMkLst>
            <pc:docMk/>
            <pc:sldMk cId="4012307709" sldId="268"/>
            <ac:spMk id="52" creationId="{00000000-0000-0000-0000-000000000000}"/>
          </ac:spMkLst>
        </pc:spChg>
      </pc:sldChg>
      <pc:sldChg chg="del">
        <pc:chgData name="Nitheesh Kaliyamurthy" userId="2821ebda-f4ac-4963-9a4e-a836dfc45829" providerId="ADAL" clId="{6259D501-046D-43E3-A49B-1188A8190A2C}" dt="2022-01-22T18:18:50.904" v="10167" actId="47"/>
        <pc:sldMkLst>
          <pc:docMk/>
          <pc:sldMk cId="2355171747" sldId="269"/>
        </pc:sldMkLst>
      </pc:sldChg>
      <pc:sldChg chg="del">
        <pc:chgData name="Nitheesh Kaliyamurthy" userId="2821ebda-f4ac-4963-9a4e-a836dfc45829" providerId="ADAL" clId="{6259D501-046D-43E3-A49B-1188A8190A2C}" dt="2022-01-22T18:18:50.904" v="10167" actId="47"/>
        <pc:sldMkLst>
          <pc:docMk/>
          <pc:sldMk cId="1811097420" sldId="270"/>
        </pc:sldMkLst>
      </pc:sldChg>
      <pc:sldChg chg="del">
        <pc:chgData name="Nitheesh Kaliyamurthy" userId="2821ebda-f4ac-4963-9a4e-a836dfc45829" providerId="ADAL" clId="{6259D501-046D-43E3-A49B-1188A8190A2C}" dt="2022-01-22T18:18:50.904" v="10167" actId="47"/>
        <pc:sldMkLst>
          <pc:docMk/>
          <pc:sldMk cId="2111641969" sldId="271"/>
        </pc:sldMkLst>
      </pc:sldChg>
      <pc:sldChg chg="del">
        <pc:chgData name="Nitheesh Kaliyamurthy" userId="2821ebda-f4ac-4963-9a4e-a836dfc45829" providerId="ADAL" clId="{6259D501-046D-43E3-A49B-1188A8190A2C}" dt="2022-01-22T18:18:50.904" v="10167" actId="47"/>
        <pc:sldMkLst>
          <pc:docMk/>
          <pc:sldMk cId="2861156196" sldId="272"/>
        </pc:sldMkLst>
      </pc:sldChg>
      <pc:sldChg chg="del">
        <pc:chgData name="Nitheesh Kaliyamurthy" userId="2821ebda-f4ac-4963-9a4e-a836dfc45829" providerId="ADAL" clId="{6259D501-046D-43E3-A49B-1188A8190A2C}" dt="2022-01-22T18:18:50.904" v="10167" actId="47"/>
        <pc:sldMkLst>
          <pc:docMk/>
          <pc:sldMk cId="1613428924" sldId="274"/>
        </pc:sldMkLst>
      </pc:sldChg>
      <pc:sldChg chg="del">
        <pc:chgData name="Nitheesh Kaliyamurthy" userId="2821ebda-f4ac-4963-9a4e-a836dfc45829" providerId="ADAL" clId="{6259D501-046D-43E3-A49B-1188A8190A2C}" dt="2022-01-22T18:18:50.904" v="10167" actId="47"/>
        <pc:sldMkLst>
          <pc:docMk/>
          <pc:sldMk cId="1199022982" sldId="275"/>
        </pc:sldMkLst>
      </pc:sldChg>
      <pc:sldChg chg="del">
        <pc:chgData name="Nitheesh Kaliyamurthy" userId="2821ebda-f4ac-4963-9a4e-a836dfc45829" providerId="ADAL" clId="{6259D501-046D-43E3-A49B-1188A8190A2C}" dt="2022-01-22T18:18:50.904" v="10167" actId="47"/>
        <pc:sldMkLst>
          <pc:docMk/>
          <pc:sldMk cId="664043575" sldId="276"/>
        </pc:sldMkLst>
      </pc:sldChg>
      <pc:sldChg chg="del">
        <pc:chgData name="Nitheesh Kaliyamurthy" userId="2821ebda-f4ac-4963-9a4e-a836dfc45829" providerId="ADAL" clId="{6259D501-046D-43E3-A49B-1188A8190A2C}" dt="2022-01-22T18:18:50.904" v="10167" actId="47"/>
        <pc:sldMkLst>
          <pc:docMk/>
          <pc:sldMk cId="2250963843" sldId="277"/>
        </pc:sldMkLst>
      </pc:sldChg>
      <pc:sldChg chg="del">
        <pc:chgData name="Nitheesh Kaliyamurthy" userId="2821ebda-f4ac-4963-9a4e-a836dfc45829" providerId="ADAL" clId="{6259D501-046D-43E3-A49B-1188A8190A2C}" dt="2022-01-22T18:18:50.904" v="10167" actId="47"/>
        <pc:sldMkLst>
          <pc:docMk/>
          <pc:sldMk cId="3472853238" sldId="279"/>
        </pc:sldMkLst>
      </pc:sldChg>
      <pc:sldChg chg="del">
        <pc:chgData name="Nitheesh Kaliyamurthy" userId="2821ebda-f4ac-4963-9a4e-a836dfc45829" providerId="ADAL" clId="{6259D501-046D-43E3-A49B-1188A8190A2C}" dt="2022-01-22T18:18:50.904" v="10167" actId="47"/>
        <pc:sldMkLst>
          <pc:docMk/>
          <pc:sldMk cId="449544164" sldId="280"/>
        </pc:sldMkLst>
      </pc:sldChg>
      <pc:sldChg chg="del">
        <pc:chgData name="Nitheesh Kaliyamurthy" userId="2821ebda-f4ac-4963-9a4e-a836dfc45829" providerId="ADAL" clId="{6259D501-046D-43E3-A49B-1188A8190A2C}" dt="2022-01-22T18:18:50.904" v="10167" actId="47"/>
        <pc:sldMkLst>
          <pc:docMk/>
          <pc:sldMk cId="2155002079" sldId="282"/>
        </pc:sldMkLst>
      </pc:sldChg>
      <pc:sldChg chg="del">
        <pc:chgData name="Nitheesh Kaliyamurthy" userId="2821ebda-f4ac-4963-9a4e-a836dfc45829" providerId="ADAL" clId="{6259D501-046D-43E3-A49B-1188A8190A2C}" dt="2022-01-22T18:18:50.904" v="10167" actId="47"/>
        <pc:sldMkLst>
          <pc:docMk/>
          <pc:sldMk cId="2282206304" sldId="284"/>
        </pc:sldMkLst>
      </pc:sldChg>
      <pc:sldChg chg="del">
        <pc:chgData name="Nitheesh Kaliyamurthy" userId="2821ebda-f4ac-4963-9a4e-a836dfc45829" providerId="ADAL" clId="{6259D501-046D-43E3-A49B-1188A8190A2C}" dt="2022-01-22T18:18:50.904" v="10167" actId="47"/>
        <pc:sldMkLst>
          <pc:docMk/>
          <pc:sldMk cId="1637632133" sldId="285"/>
        </pc:sldMkLst>
      </pc:sldChg>
      <pc:sldChg chg="del">
        <pc:chgData name="Nitheesh Kaliyamurthy" userId="2821ebda-f4ac-4963-9a4e-a836dfc45829" providerId="ADAL" clId="{6259D501-046D-43E3-A49B-1188A8190A2C}" dt="2022-01-22T18:18:50.904" v="10167" actId="47"/>
        <pc:sldMkLst>
          <pc:docMk/>
          <pc:sldMk cId="3692138800" sldId="286"/>
        </pc:sldMkLst>
      </pc:sldChg>
      <pc:sldChg chg="del">
        <pc:chgData name="Nitheesh Kaliyamurthy" userId="2821ebda-f4ac-4963-9a4e-a836dfc45829" providerId="ADAL" clId="{6259D501-046D-43E3-A49B-1188A8190A2C}" dt="2022-01-22T18:18:50.904" v="10167" actId="47"/>
        <pc:sldMkLst>
          <pc:docMk/>
          <pc:sldMk cId="1507732347" sldId="287"/>
        </pc:sldMkLst>
      </pc:sldChg>
      <pc:sldChg chg="del">
        <pc:chgData name="Nitheesh Kaliyamurthy" userId="2821ebda-f4ac-4963-9a4e-a836dfc45829" providerId="ADAL" clId="{6259D501-046D-43E3-A49B-1188A8190A2C}" dt="2022-01-22T18:18:50.904" v="10167" actId="47"/>
        <pc:sldMkLst>
          <pc:docMk/>
          <pc:sldMk cId="623970707" sldId="288"/>
        </pc:sldMkLst>
      </pc:sldChg>
      <pc:sldChg chg="del">
        <pc:chgData name="Nitheesh Kaliyamurthy" userId="2821ebda-f4ac-4963-9a4e-a836dfc45829" providerId="ADAL" clId="{6259D501-046D-43E3-A49B-1188A8190A2C}" dt="2022-01-22T18:18:50.904" v="10167" actId="47"/>
        <pc:sldMkLst>
          <pc:docMk/>
          <pc:sldMk cId="4051001332" sldId="289"/>
        </pc:sldMkLst>
      </pc:sldChg>
      <pc:sldChg chg="del">
        <pc:chgData name="Nitheesh Kaliyamurthy" userId="2821ebda-f4ac-4963-9a4e-a836dfc45829" providerId="ADAL" clId="{6259D501-046D-43E3-A49B-1188A8190A2C}" dt="2022-01-22T18:18:50.904" v="10167" actId="47"/>
        <pc:sldMkLst>
          <pc:docMk/>
          <pc:sldMk cId="3373941806" sldId="290"/>
        </pc:sldMkLst>
      </pc:sldChg>
      <pc:sldChg chg="del">
        <pc:chgData name="Nitheesh Kaliyamurthy" userId="2821ebda-f4ac-4963-9a4e-a836dfc45829" providerId="ADAL" clId="{6259D501-046D-43E3-A49B-1188A8190A2C}" dt="2022-01-22T18:18:50.904" v="10167" actId="47"/>
        <pc:sldMkLst>
          <pc:docMk/>
          <pc:sldMk cId="531807307" sldId="291"/>
        </pc:sldMkLst>
      </pc:sldChg>
      <pc:sldChg chg="addSp delSp modSp mod delAnim modAnim">
        <pc:chgData name="Nitheesh Kaliyamurthy" userId="2821ebda-f4ac-4963-9a4e-a836dfc45829" providerId="ADAL" clId="{6259D501-046D-43E3-A49B-1188A8190A2C}" dt="2022-01-22T15:52:36.236" v="3997" actId="14100"/>
        <pc:sldMkLst>
          <pc:docMk/>
          <pc:sldMk cId="3611886757" sldId="293"/>
        </pc:sldMkLst>
        <pc:spChg chg="mod">
          <ac:chgData name="Nitheesh Kaliyamurthy" userId="2821ebda-f4ac-4963-9a4e-a836dfc45829" providerId="ADAL" clId="{6259D501-046D-43E3-A49B-1188A8190A2C}" dt="2022-01-22T15:52:36.236" v="3997" actId="14100"/>
          <ac:spMkLst>
            <pc:docMk/>
            <pc:sldMk cId="3611886757" sldId="293"/>
            <ac:spMk id="2" creationId="{ACF345C3-FFD8-49AE-B7D0-A4DDA1E5B355}"/>
          </ac:spMkLst>
        </pc:spChg>
        <pc:spChg chg="mod">
          <ac:chgData name="Nitheesh Kaliyamurthy" userId="2821ebda-f4ac-4963-9a4e-a836dfc45829" providerId="ADAL" clId="{6259D501-046D-43E3-A49B-1188A8190A2C}" dt="2022-01-22T14:22:52.901" v="2657" actId="27636"/>
          <ac:spMkLst>
            <pc:docMk/>
            <pc:sldMk cId="3611886757" sldId="293"/>
            <ac:spMk id="3" creationId="{35B80D8E-24DC-4DB6-9B28-2C3CE35E0859}"/>
          </ac:spMkLst>
        </pc:spChg>
        <pc:spChg chg="add mod">
          <ac:chgData name="Nitheesh Kaliyamurthy" userId="2821ebda-f4ac-4963-9a4e-a836dfc45829" providerId="ADAL" clId="{6259D501-046D-43E3-A49B-1188A8190A2C}" dt="2022-01-22T14:26:31.053" v="2737" actId="14100"/>
          <ac:spMkLst>
            <pc:docMk/>
            <pc:sldMk cId="3611886757" sldId="293"/>
            <ac:spMk id="4" creationId="{C9BDDF95-5A48-46A4-9AFE-85E8614690AE}"/>
          </ac:spMkLst>
        </pc:spChg>
        <pc:spChg chg="add del mod">
          <ac:chgData name="Nitheesh Kaliyamurthy" userId="2821ebda-f4ac-4963-9a4e-a836dfc45829" providerId="ADAL" clId="{6259D501-046D-43E3-A49B-1188A8190A2C}" dt="2022-01-22T14:19:42.135" v="2458" actId="478"/>
          <ac:spMkLst>
            <pc:docMk/>
            <pc:sldMk cId="3611886757" sldId="293"/>
            <ac:spMk id="5" creationId="{2F81EC6A-AC15-48D6-AD7E-B262EE114A1E}"/>
          </ac:spMkLst>
        </pc:spChg>
        <pc:spChg chg="add mod ord">
          <ac:chgData name="Nitheesh Kaliyamurthy" userId="2821ebda-f4ac-4963-9a4e-a836dfc45829" providerId="ADAL" clId="{6259D501-046D-43E3-A49B-1188A8190A2C}" dt="2022-01-22T14:33:30.189" v="3039" actId="1076"/>
          <ac:spMkLst>
            <pc:docMk/>
            <pc:sldMk cId="3611886757" sldId="293"/>
            <ac:spMk id="6" creationId="{48EEE573-853D-46DA-AA57-F18A4A332314}"/>
          </ac:spMkLst>
        </pc:spChg>
        <pc:spChg chg="add mod">
          <ac:chgData name="Nitheesh Kaliyamurthy" userId="2821ebda-f4ac-4963-9a4e-a836dfc45829" providerId="ADAL" clId="{6259D501-046D-43E3-A49B-1188A8190A2C}" dt="2022-01-22T14:26:42.059" v="2740" actId="1076"/>
          <ac:spMkLst>
            <pc:docMk/>
            <pc:sldMk cId="3611886757" sldId="293"/>
            <ac:spMk id="7" creationId="{E856B25B-4728-44DD-8488-1F00AF63F291}"/>
          </ac:spMkLst>
        </pc:spChg>
        <pc:spChg chg="add mod ord">
          <ac:chgData name="Nitheesh Kaliyamurthy" userId="2821ebda-f4ac-4963-9a4e-a836dfc45829" providerId="ADAL" clId="{6259D501-046D-43E3-A49B-1188A8190A2C}" dt="2022-01-22T14:33:20.612" v="3036" actId="1076"/>
          <ac:spMkLst>
            <pc:docMk/>
            <pc:sldMk cId="3611886757" sldId="293"/>
            <ac:spMk id="8" creationId="{8552B4CE-761E-4CCA-8DF6-9F50262FD660}"/>
          </ac:spMkLst>
        </pc:spChg>
        <pc:spChg chg="add mod">
          <ac:chgData name="Nitheesh Kaliyamurthy" userId="2821ebda-f4ac-4963-9a4e-a836dfc45829" providerId="ADAL" clId="{6259D501-046D-43E3-A49B-1188A8190A2C}" dt="2022-01-22T14:26:49.428" v="2753" actId="20577"/>
          <ac:spMkLst>
            <pc:docMk/>
            <pc:sldMk cId="3611886757" sldId="293"/>
            <ac:spMk id="9" creationId="{95E2D12C-2D7D-4174-B4E7-6FEBB4F190EF}"/>
          </ac:spMkLst>
        </pc:spChg>
        <pc:spChg chg="add mod ord">
          <ac:chgData name="Nitheesh Kaliyamurthy" userId="2821ebda-f4ac-4963-9a4e-a836dfc45829" providerId="ADAL" clId="{6259D501-046D-43E3-A49B-1188A8190A2C}" dt="2022-01-22T14:33:09.237" v="3032" actId="1076"/>
          <ac:spMkLst>
            <pc:docMk/>
            <pc:sldMk cId="3611886757" sldId="293"/>
            <ac:spMk id="10" creationId="{9DE8C083-950B-4C09-BAAB-7ADB638ECBA9}"/>
          </ac:spMkLst>
        </pc:spChg>
        <pc:spChg chg="add del mod">
          <ac:chgData name="Nitheesh Kaliyamurthy" userId="2821ebda-f4ac-4963-9a4e-a836dfc45829" providerId="ADAL" clId="{6259D501-046D-43E3-A49B-1188A8190A2C}" dt="2022-01-22T14:28:02.986" v="2812" actId="478"/>
          <ac:spMkLst>
            <pc:docMk/>
            <pc:sldMk cId="3611886757" sldId="293"/>
            <ac:spMk id="11" creationId="{983C03F5-12FD-4B1E-9CA5-C5CE5A959B4B}"/>
          </ac:spMkLst>
        </pc:spChg>
        <pc:spChg chg="add mod ord">
          <ac:chgData name="Nitheesh Kaliyamurthy" userId="2821ebda-f4ac-4963-9a4e-a836dfc45829" providerId="ADAL" clId="{6259D501-046D-43E3-A49B-1188A8190A2C}" dt="2022-01-22T14:32:54.352" v="3029" actId="166"/>
          <ac:spMkLst>
            <pc:docMk/>
            <pc:sldMk cId="3611886757" sldId="293"/>
            <ac:spMk id="12" creationId="{9BA88FE7-3985-4546-AE53-133F01D176BA}"/>
          </ac:spMkLst>
        </pc:spChg>
        <pc:spChg chg="add mod">
          <ac:chgData name="Nitheesh Kaliyamurthy" userId="2821ebda-f4ac-4963-9a4e-a836dfc45829" providerId="ADAL" clId="{6259D501-046D-43E3-A49B-1188A8190A2C}" dt="2022-01-22T14:31:00.758" v="2989" actId="1076"/>
          <ac:spMkLst>
            <pc:docMk/>
            <pc:sldMk cId="3611886757" sldId="293"/>
            <ac:spMk id="13" creationId="{5D21B96A-F187-429A-82F7-A67DC2F467D1}"/>
          </ac:spMkLst>
        </pc:spChg>
        <pc:spChg chg="add mod ord">
          <ac:chgData name="Nitheesh Kaliyamurthy" userId="2821ebda-f4ac-4963-9a4e-a836dfc45829" providerId="ADAL" clId="{6259D501-046D-43E3-A49B-1188A8190A2C}" dt="2022-01-22T14:32:33.573" v="3026" actId="171"/>
          <ac:spMkLst>
            <pc:docMk/>
            <pc:sldMk cId="3611886757" sldId="293"/>
            <ac:spMk id="14" creationId="{428E3715-9160-447B-85E8-E7EB3EB08AA2}"/>
          </ac:spMkLst>
        </pc:spChg>
        <pc:spChg chg="add mod">
          <ac:chgData name="Nitheesh Kaliyamurthy" userId="2821ebda-f4ac-4963-9a4e-a836dfc45829" providerId="ADAL" clId="{6259D501-046D-43E3-A49B-1188A8190A2C}" dt="2022-01-22T14:31:11.950" v="3013" actId="20577"/>
          <ac:spMkLst>
            <pc:docMk/>
            <pc:sldMk cId="3611886757" sldId="293"/>
            <ac:spMk id="15" creationId="{0FA7724A-D75D-4EA0-9651-EEE541D7F693}"/>
          </ac:spMkLst>
        </pc:spChg>
      </pc:sldChg>
      <pc:sldChg chg="modSp mod">
        <pc:chgData name="Nitheesh Kaliyamurthy" userId="2821ebda-f4ac-4963-9a4e-a836dfc45829" providerId="ADAL" clId="{6259D501-046D-43E3-A49B-1188A8190A2C}" dt="2022-01-22T12:54:25.217" v="78" actId="20577"/>
        <pc:sldMkLst>
          <pc:docMk/>
          <pc:sldMk cId="4059603072" sldId="294"/>
        </pc:sldMkLst>
        <pc:spChg chg="mod">
          <ac:chgData name="Nitheesh Kaliyamurthy" userId="2821ebda-f4ac-4963-9a4e-a836dfc45829" providerId="ADAL" clId="{6259D501-046D-43E3-A49B-1188A8190A2C}" dt="2022-01-22T12:54:25.217" v="78" actId="20577"/>
          <ac:spMkLst>
            <pc:docMk/>
            <pc:sldMk cId="4059603072" sldId="294"/>
            <ac:spMk id="2" creationId="{EDD4C10A-E4A0-4C54-98D4-C13432B17C16}"/>
          </ac:spMkLst>
        </pc:spChg>
      </pc:sldChg>
      <pc:sldChg chg="addSp delSp modSp mod">
        <pc:chgData name="Nitheesh Kaliyamurthy" userId="2821ebda-f4ac-4963-9a4e-a836dfc45829" providerId="ADAL" clId="{6259D501-046D-43E3-A49B-1188A8190A2C}" dt="2022-01-22T19:35:13.494" v="10945"/>
        <pc:sldMkLst>
          <pc:docMk/>
          <pc:sldMk cId="3229398234" sldId="295"/>
        </pc:sldMkLst>
        <pc:spChg chg="del">
          <ac:chgData name="Nitheesh Kaliyamurthy" userId="2821ebda-f4ac-4963-9a4e-a836dfc45829" providerId="ADAL" clId="{6259D501-046D-43E3-A49B-1188A8190A2C}" dt="2022-01-22T12:55:11.562" v="79" actId="478"/>
          <ac:spMkLst>
            <pc:docMk/>
            <pc:sldMk cId="3229398234" sldId="295"/>
            <ac:spMk id="3" creationId="{00000000-0000-0000-0000-000000000000}"/>
          </ac:spMkLst>
        </pc:spChg>
        <pc:spChg chg="del">
          <ac:chgData name="Nitheesh Kaliyamurthy" userId="2821ebda-f4ac-4963-9a4e-a836dfc45829" providerId="ADAL" clId="{6259D501-046D-43E3-A49B-1188A8190A2C}" dt="2022-01-22T12:55:13.782" v="80" actId="478"/>
          <ac:spMkLst>
            <pc:docMk/>
            <pc:sldMk cId="3229398234" sldId="295"/>
            <ac:spMk id="4" creationId="{00000000-0000-0000-0000-000000000000}"/>
          </ac:spMkLst>
        </pc:spChg>
        <pc:spChg chg="add mod">
          <ac:chgData name="Nitheesh Kaliyamurthy" userId="2821ebda-f4ac-4963-9a4e-a836dfc45829" providerId="ADAL" clId="{6259D501-046D-43E3-A49B-1188A8190A2C}" dt="2022-01-22T13:06:26.738" v="1067" actId="1076"/>
          <ac:spMkLst>
            <pc:docMk/>
            <pc:sldMk cId="3229398234" sldId="295"/>
            <ac:spMk id="6" creationId="{ED541FB8-990C-461B-8196-74E80ED40182}"/>
          </ac:spMkLst>
        </pc:spChg>
        <pc:spChg chg="add mod">
          <ac:chgData name="Nitheesh Kaliyamurthy" userId="2821ebda-f4ac-4963-9a4e-a836dfc45829" providerId="ADAL" clId="{6259D501-046D-43E3-A49B-1188A8190A2C}" dt="2022-01-22T19:35:13.494" v="10945"/>
          <ac:spMkLst>
            <pc:docMk/>
            <pc:sldMk cId="3229398234" sldId="295"/>
            <ac:spMk id="7" creationId="{31053FD3-26EB-4589-B51D-2B58354A539D}"/>
          </ac:spMkLst>
        </pc:spChg>
        <pc:spChg chg="add mod">
          <ac:chgData name="Nitheesh Kaliyamurthy" userId="2821ebda-f4ac-4963-9a4e-a836dfc45829" providerId="ADAL" clId="{6259D501-046D-43E3-A49B-1188A8190A2C}" dt="2022-01-22T13:06:33.596" v="1068" actId="14100"/>
          <ac:spMkLst>
            <pc:docMk/>
            <pc:sldMk cId="3229398234" sldId="295"/>
            <ac:spMk id="8" creationId="{A97F7D27-24C7-4D7C-B79F-78D707F617B4}"/>
          </ac:spMkLst>
        </pc:spChg>
        <pc:picChg chg="del">
          <ac:chgData name="Nitheesh Kaliyamurthy" userId="2821ebda-f4ac-4963-9a4e-a836dfc45829" providerId="ADAL" clId="{6259D501-046D-43E3-A49B-1188A8190A2C}" dt="2022-01-22T13:06:23.374" v="1066" actId="478"/>
          <ac:picMkLst>
            <pc:docMk/>
            <pc:sldMk cId="3229398234" sldId="295"/>
            <ac:picMk id="5" creationId="{961390BA-6482-4793-8E13-AAF02E89961F}"/>
          </ac:picMkLst>
        </pc:picChg>
      </pc:sldChg>
      <pc:sldChg chg="del">
        <pc:chgData name="Nitheesh Kaliyamurthy" userId="2821ebda-f4ac-4963-9a4e-a836dfc45829" providerId="ADAL" clId="{6259D501-046D-43E3-A49B-1188A8190A2C}" dt="2022-01-22T18:18:50.904" v="10167" actId="47"/>
        <pc:sldMkLst>
          <pc:docMk/>
          <pc:sldMk cId="3658393939" sldId="296"/>
        </pc:sldMkLst>
      </pc:sldChg>
      <pc:sldChg chg="del">
        <pc:chgData name="Nitheesh Kaliyamurthy" userId="2821ebda-f4ac-4963-9a4e-a836dfc45829" providerId="ADAL" clId="{6259D501-046D-43E3-A49B-1188A8190A2C}" dt="2022-01-22T18:18:50.904" v="10167" actId="47"/>
        <pc:sldMkLst>
          <pc:docMk/>
          <pc:sldMk cId="940673140" sldId="297"/>
        </pc:sldMkLst>
      </pc:sldChg>
      <pc:sldChg chg="del">
        <pc:chgData name="Nitheesh Kaliyamurthy" userId="2821ebda-f4ac-4963-9a4e-a836dfc45829" providerId="ADAL" clId="{6259D501-046D-43E3-A49B-1188A8190A2C}" dt="2022-01-22T18:18:50.904" v="10167" actId="47"/>
        <pc:sldMkLst>
          <pc:docMk/>
          <pc:sldMk cId="3331525957" sldId="298"/>
        </pc:sldMkLst>
      </pc:sldChg>
      <pc:sldChg chg="del">
        <pc:chgData name="Nitheesh Kaliyamurthy" userId="2821ebda-f4ac-4963-9a4e-a836dfc45829" providerId="ADAL" clId="{6259D501-046D-43E3-A49B-1188A8190A2C}" dt="2022-01-22T18:18:50.904" v="10167" actId="47"/>
        <pc:sldMkLst>
          <pc:docMk/>
          <pc:sldMk cId="2209435488" sldId="299"/>
        </pc:sldMkLst>
      </pc:sldChg>
      <pc:sldChg chg="del">
        <pc:chgData name="Nitheesh Kaliyamurthy" userId="2821ebda-f4ac-4963-9a4e-a836dfc45829" providerId="ADAL" clId="{6259D501-046D-43E3-A49B-1188A8190A2C}" dt="2022-01-22T18:18:50.904" v="10167" actId="47"/>
        <pc:sldMkLst>
          <pc:docMk/>
          <pc:sldMk cId="3803021436" sldId="300"/>
        </pc:sldMkLst>
      </pc:sldChg>
      <pc:sldChg chg="del">
        <pc:chgData name="Nitheesh Kaliyamurthy" userId="2821ebda-f4ac-4963-9a4e-a836dfc45829" providerId="ADAL" clId="{6259D501-046D-43E3-A49B-1188A8190A2C}" dt="2022-01-22T18:18:50.904" v="10167" actId="47"/>
        <pc:sldMkLst>
          <pc:docMk/>
          <pc:sldMk cId="2021226228" sldId="301"/>
        </pc:sldMkLst>
      </pc:sldChg>
      <pc:sldChg chg="del">
        <pc:chgData name="Nitheesh Kaliyamurthy" userId="2821ebda-f4ac-4963-9a4e-a836dfc45829" providerId="ADAL" clId="{6259D501-046D-43E3-A49B-1188A8190A2C}" dt="2022-01-22T18:18:50.904" v="10167" actId="47"/>
        <pc:sldMkLst>
          <pc:docMk/>
          <pc:sldMk cId="2896473168" sldId="302"/>
        </pc:sldMkLst>
      </pc:sldChg>
      <pc:sldChg chg="del">
        <pc:chgData name="Nitheesh Kaliyamurthy" userId="2821ebda-f4ac-4963-9a4e-a836dfc45829" providerId="ADAL" clId="{6259D501-046D-43E3-A49B-1188A8190A2C}" dt="2022-01-22T18:18:50.904" v="10167" actId="47"/>
        <pc:sldMkLst>
          <pc:docMk/>
          <pc:sldMk cId="1233184765" sldId="303"/>
        </pc:sldMkLst>
      </pc:sldChg>
      <pc:sldChg chg="del">
        <pc:chgData name="Nitheesh Kaliyamurthy" userId="2821ebda-f4ac-4963-9a4e-a836dfc45829" providerId="ADAL" clId="{6259D501-046D-43E3-A49B-1188A8190A2C}" dt="2022-01-22T18:18:50.904" v="10167" actId="47"/>
        <pc:sldMkLst>
          <pc:docMk/>
          <pc:sldMk cId="953748935" sldId="307"/>
        </pc:sldMkLst>
      </pc:sldChg>
      <pc:sldChg chg="del">
        <pc:chgData name="Nitheesh Kaliyamurthy" userId="2821ebda-f4ac-4963-9a4e-a836dfc45829" providerId="ADAL" clId="{6259D501-046D-43E3-A49B-1188A8190A2C}" dt="2022-01-22T18:18:50.904" v="10167" actId="47"/>
        <pc:sldMkLst>
          <pc:docMk/>
          <pc:sldMk cId="3923115636" sldId="308"/>
        </pc:sldMkLst>
      </pc:sldChg>
      <pc:sldChg chg="del">
        <pc:chgData name="Nitheesh Kaliyamurthy" userId="2821ebda-f4ac-4963-9a4e-a836dfc45829" providerId="ADAL" clId="{6259D501-046D-43E3-A49B-1188A8190A2C}" dt="2022-01-22T18:18:50.904" v="10167" actId="47"/>
        <pc:sldMkLst>
          <pc:docMk/>
          <pc:sldMk cId="4081107745" sldId="310"/>
        </pc:sldMkLst>
      </pc:sldChg>
      <pc:sldChg chg="del">
        <pc:chgData name="Nitheesh Kaliyamurthy" userId="2821ebda-f4ac-4963-9a4e-a836dfc45829" providerId="ADAL" clId="{6259D501-046D-43E3-A49B-1188A8190A2C}" dt="2022-01-22T18:18:50.904" v="10167" actId="47"/>
        <pc:sldMkLst>
          <pc:docMk/>
          <pc:sldMk cId="2353818267" sldId="311"/>
        </pc:sldMkLst>
      </pc:sldChg>
      <pc:sldChg chg="del">
        <pc:chgData name="Nitheesh Kaliyamurthy" userId="2821ebda-f4ac-4963-9a4e-a836dfc45829" providerId="ADAL" clId="{6259D501-046D-43E3-A49B-1188A8190A2C}" dt="2022-01-22T18:18:50.904" v="10167" actId="47"/>
        <pc:sldMkLst>
          <pc:docMk/>
          <pc:sldMk cId="436114838" sldId="312"/>
        </pc:sldMkLst>
      </pc:sldChg>
      <pc:sldChg chg="del">
        <pc:chgData name="Nitheesh Kaliyamurthy" userId="2821ebda-f4ac-4963-9a4e-a836dfc45829" providerId="ADAL" clId="{6259D501-046D-43E3-A49B-1188A8190A2C}" dt="2022-01-22T18:18:50.904" v="10167" actId="47"/>
        <pc:sldMkLst>
          <pc:docMk/>
          <pc:sldMk cId="646595357" sldId="314"/>
        </pc:sldMkLst>
      </pc:sldChg>
      <pc:sldChg chg="del">
        <pc:chgData name="Nitheesh Kaliyamurthy" userId="2821ebda-f4ac-4963-9a4e-a836dfc45829" providerId="ADAL" clId="{6259D501-046D-43E3-A49B-1188A8190A2C}" dt="2022-01-22T18:18:50.904" v="10167" actId="47"/>
        <pc:sldMkLst>
          <pc:docMk/>
          <pc:sldMk cId="813996193" sldId="315"/>
        </pc:sldMkLst>
      </pc:sldChg>
      <pc:sldChg chg="del">
        <pc:chgData name="Nitheesh Kaliyamurthy" userId="2821ebda-f4ac-4963-9a4e-a836dfc45829" providerId="ADAL" clId="{6259D501-046D-43E3-A49B-1188A8190A2C}" dt="2022-01-22T18:18:50.904" v="10167" actId="47"/>
        <pc:sldMkLst>
          <pc:docMk/>
          <pc:sldMk cId="3210735468" sldId="316"/>
        </pc:sldMkLst>
      </pc:sldChg>
      <pc:sldChg chg="del">
        <pc:chgData name="Nitheesh Kaliyamurthy" userId="2821ebda-f4ac-4963-9a4e-a836dfc45829" providerId="ADAL" clId="{6259D501-046D-43E3-A49B-1188A8190A2C}" dt="2022-01-22T18:18:50.904" v="10167" actId="47"/>
        <pc:sldMkLst>
          <pc:docMk/>
          <pc:sldMk cId="3527898731" sldId="317"/>
        </pc:sldMkLst>
      </pc:sldChg>
      <pc:sldChg chg="del">
        <pc:chgData name="Nitheesh Kaliyamurthy" userId="2821ebda-f4ac-4963-9a4e-a836dfc45829" providerId="ADAL" clId="{6259D501-046D-43E3-A49B-1188A8190A2C}" dt="2022-01-22T18:18:50.904" v="10167" actId="47"/>
        <pc:sldMkLst>
          <pc:docMk/>
          <pc:sldMk cId="3170581080" sldId="318"/>
        </pc:sldMkLst>
      </pc:sldChg>
      <pc:sldChg chg="del">
        <pc:chgData name="Nitheesh Kaliyamurthy" userId="2821ebda-f4ac-4963-9a4e-a836dfc45829" providerId="ADAL" clId="{6259D501-046D-43E3-A49B-1188A8190A2C}" dt="2022-01-22T18:18:50.904" v="10167" actId="47"/>
        <pc:sldMkLst>
          <pc:docMk/>
          <pc:sldMk cId="923896571" sldId="319"/>
        </pc:sldMkLst>
      </pc:sldChg>
      <pc:sldChg chg="del">
        <pc:chgData name="Nitheesh Kaliyamurthy" userId="2821ebda-f4ac-4963-9a4e-a836dfc45829" providerId="ADAL" clId="{6259D501-046D-43E3-A49B-1188A8190A2C}" dt="2022-01-22T18:18:50.904" v="10167" actId="47"/>
        <pc:sldMkLst>
          <pc:docMk/>
          <pc:sldMk cId="3878285942" sldId="320"/>
        </pc:sldMkLst>
      </pc:sldChg>
      <pc:sldChg chg="del">
        <pc:chgData name="Nitheesh Kaliyamurthy" userId="2821ebda-f4ac-4963-9a4e-a836dfc45829" providerId="ADAL" clId="{6259D501-046D-43E3-A49B-1188A8190A2C}" dt="2022-01-22T18:18:50.904" v="10167" actId="47"/>
        <pc:sldMkLst>
          <pc:docMk/>
          <pc:sldMk cId="2816719106" sldId="321"/>
        </pc:sldMkLst>
      </pc:sldChg>
      <pc:sldChg chg="del">
        <pc:chgData name="Nitheesh Kaliyamurthy" userId="2821ebda-f4ac-4963-9a4e-a836dfc45829" providerId="ADAL" clId="{6259D501-046D-43E3-A49B-1188A8190A2C}" dt="2022-01-22T18:18:50.904" v="10167" actId="47"/>
        <pc:sldMkLst>
          <pc:docMk/>
          <pc:sldMk cId="1134877961" sldId="322"/>
        </pc:sldMkLst>
      </pc:sldChg>
      <pc:sldChg chg="del">
        <pc:chgData name="Nitheesh Kaliyamurthy" userId="2821ebda-f4ac-4963-9a4e-a836dfc45829" providerId="ADAL" clId="{6259D501-046D-43E3-A49B-1188A8190A2C}" dt="2022-01-22T18:18:50.904" v="10167" actId="47"/>
        <pc:sldMkLst>
          <pc:docMk/>
          <pc:sldMk cId="1933932434" sldId="323"/>
        </pc:sldMkLst>
      </pc:sldChg>
      <pc:sldChg chg="del">
        <pc:chgData name="Nitheesh Kaliyamurthy" userId="2821ebda-f4ac-4963-9a4e-a836dfc45829" providerId="ADAL" clId="{6259D501-046D-43E3-A49B-1188A8190A2C}" dt="2022-01-22T18:18:50.904" v="10167" actId="47"/>
        <pc:sldMkLst>
          <pc:docMk/>
          <pc:sldMk cId="961486080" sldId="324"/>
        </pc:sldMkLst>
      </pc:sldChg>
      <pc:sldChg chg="del">
        <pc:chgData name="Nitheesh Kaliyamurthy" userId="2821ebda-f4ac-4963-9a4e-a836dfc45829" providerId="ADAL" clId="{6259D501-046D-43E3-A49B-1188A8190A2C}" dt="2022-01-22T18:18:50.904" v="10167" actId="47"/>
        <pc:sldMkLst>
          <pc:docMk/>
          <pc:sldMk cId="1542958601" sldId="326"/>
        </pc:sldMkLst>
      </pc:sldChg>
      <pc:sldChg chg="del">
        <pc:chgData name="Nitheesh Kaliyamurthy" userId="2821ebda-f4ac-4963-9a4e-a836dfc45829" providerId="ADAL" clId="{6259D501-046D-43E3-A49B-1188A8190A2C}" dt="2022-01-22T18:18:50.904" v="10167" actId="47"/>
        <pc:sldMkLst>
          <pc:docMk/>
          <pc:sldMk cId="4158719661" sldId="327"/>
        </pc:sldMkLst>
      </pc:sldChg>
      <pc:sldChg chg="del">
        <pc:chgData name="Nitheesh Kaliyamurthy" userId="2821ebda-f4ac-4963-9a4e-a836dfc45829" providerId="ADAL" clId="{6259D501-046D-43E3-A49B-1188A8190A2C}" dt="2022-01-22T18:18:50.904" v="10167" actId="47"/>
        <pc:sldMkLst>
          <pc:docMk/>
          <pc:sldMk cId="3238469806" sldId="328"/>
        </pc:sldMkLst>
      </pc:sldChg>
      <pc:sldChg chg="del">
        <pc:chgData name="Nitheesh Kaliyamurthy" userId="2821ebda-f4ac-4963-9a4e-a836dfc45829" providerId="ADAL" clId="{6259D501-046D-43E3-A49B-1188A8190A2C}" dt="2022-01-22T18:18:50.904" v="10167" actId="47"/>
        <pc:sldMkLst>
          <pc:docMk/>
          <pc:sldMk cId="3861247374" sldId="329"/>
        </pc:sldMkLst>
      </pc:sldChg>
      <pc:sldChg chg="del">
        <pc:chgData name="Nitheesh Kaliyamurthy" userId="2821ebda-f4ac-4963-9a4e-a836dfc45829" providerId="ADAL" clId="{6259D501-046D-43E3-A49B-1188A8190A2C}" dt="2022-01-22T18:18:50.904" v="10167" actId="47"/>
        <pc:sldMkLst>
          <pc:docMk/>
          <pc:sldMk cId="96976966" sldId="330"/>
        </pc:sldMkLst>
      </pc:sldChg>
      <pc:sldChg chg="del">
        <pc:chgData name="Nitheesh Kaliyamurthy" userId="2821ebda-f4ac-4963-9a4e-a836dfc45829" providerId="ADAL" clId="{6259D501-046D-43E3-A49B-1188A8190A2C}" dt="2022-01-22T18:18:50.904" v="10167" actId="47"/>
        <pc:sldMkLst>
          <pc:docMk/>
          <pc:sldMk cId="1080690701" sldId="331"/>
        </pc:sldMkLst>
      </pc:sldChg>
      <pc:sldChg chg="del">
        <pc:chgData name="Nitheesh Kaliyamurthy" userId="2821ebda-f4ac-4963-9a4e-a836dfc45829" providerId="ADAL" clId="{6259D501-046D-43E3-A49B-1188A8190A2C}" dt="2022-01-22T18:18:50.904" v="10167" actId="47"/>
        <pc:sldMkLst>
          <pc:docMk/>
          <pc:sldMk cId="3228758058" sldId="332"/>
        </pc:sldMkLst>
      </pc:sldChg>
      <pc:sldChg chg="del">
        <pc:chgData name="Nitheesh Kaliyamurthy" userId="2821ebda-f4ac-4963-9a4e-a836dfc45829" providerId="ADAL" clId="{6259D501-046D-43E3-A49B-1188A8190A2C}" dt="2022-01-22T18:18:50.904" v="10167" actId="47"/>
        <pc:sldMkLst>
          <pc:docMk/>
          <pc:sldMk cId="2998623004" sldId="333"/>
        </pc:sldMkLst>
      </pc:sldChg>
      <pc:sldChg chg="del">
        <pc:chgData name="Nitheesh Kaliyamurthy" userId="2821ebda-f4ac-4963-9a4e-a836dfc45829" providerId="ADAL" clId="{6259D501-046D-43E3-A49B-1188A8190A2C}" dt="2022-01-22T18:18:50.904" v="10167" actId="47"/>
        <pc:sldMkLst>
          <pc:docMk/>
          <pc:sldMk cId="629213657" sldId="334"/>
        </pc:sldMkLst>
      </pc:sldChg>
      <pc:sldChg chg="del">
        <pc:chgData name="Nitheesh Kaliyamurthy" userId="2821ebda-f4ac-4963-9a4e-a836dfc45829" providerId="ADAL" clId="{6259D501-046D-43E3-A49B-1188A8190A2C}" dt="2022-01-22T13:49:19.613" v="1818" actId="47"/>
        <pc:sldMkLst>
          <pc:docMk/>
          <pc:sldMk cId="2035034296" sldId="400"/>
        </pc:sldMkLst>
      </pc:sldChg>
      <pc:sldChg chg="addSp delSp modSp mod modAnim">
        <pc:chgData name="Nitheesh Kaliyamurthy" userId="2821ebda-f4ac-4963-9a4e-a836dfc45829" providerId="ADAL" clId="{6259D501-046D-43E3-A49B-1188A8190A2C}" dt="2022-01-22T15:52:45.258" v="3998" actId="478"/>
        <pc:sldMkLst>
          <pc:docMk/>
          <pc:sldMk cId="1214315292" sldId="402"/>
        </pc:sldMkLst>
        <pc:spChg chg="mod">
          <ac:chgData name="Nitheesh Kaliyamurthy" userId="2821ebda-f4ac-4963-9a4e-a836dfc45829" providerId="ADAL" clId="{6259D501-046D-43E3-A49B-1188A8190A2C}" dt="2022-01-22T13:25:55.825" v="1252" actId="20577"/>
          <ac:spMkLst>
            <pc:docMk/>
            <pc:sldMk cId="1214315292" sldId="402"/>
            <ac:spMk id="2" creationId="{E4E6B1C4-0D97-4A85-B99E-4BEB8F4EA7BC}"/>
          </ac:spMkLst>
        </pc:spChg>
        <pc:spChg chg="del mod">
          <ac:chgData name="Nitheesh Kaliyamurthy" userId="2821ebda-f4ac-4963-9a4e-a836dfc45829" providerId="ADAL" clId="{6259D501-046D-43E3-A49B-1188A8190A2C}" dt="2022-01-22T13:26:00.664" v="1253" actId="478"/>
          <ac:spMkLst>
            <pc:docMk/>
            <pc:sldMk cId="1214315292" sldId="402"/>
            <ac:spMk id="3" creationId="{AAE3267A-920B-4935-BFF4-9C4992734636}"/>
          </ac:spMkLst>
        </pc:spChg>
        <pc:spChg chg="add mod">
          <ac:chgData name="Nitheesh Kaliyamurthy" userId="2821ebda-f4ac-4963-9a4e-a836dfc45829" providerId="ADAL" clId="{6259D501-046D-43E3-A49B-1188A8190A2C}" dt="2022-01-22T13:33:55.052" v="1298" actId="1076"/>
          <ac:spMkLst>
            <pc:docMk/>
            <pc:sldMk cId="1214315292" sldId="402"/>
            <ac:spMk id="5" creationId="{DBF6E8CD-1D56-49CB-99D4-831BF0D81CCF}"/>
          </ac:spMkLst>
        </pc:spChg>
        <pc:spChg chg="add del mod">
          <ac:chgData name="Nitheesh Kaliyamurthy" userId="2821ebda-f4ac-4963-9a4e-a836dfc45829" providerId="ADAL" clId="{6259D501-046D-43E3-A49B-1188A8190A2C}" dt="2022-01-22T13:26:48.713" v="1265" actId="478"/>
          <ac:spMkLst>
            <pc:docMk/>
            <pc:sldMk cId="1214315292" sldId="402"/>
            <ac:spMk id="6" creationId="{EF6277A9-E94C-4F34-9E12-422E36F79C31}"/>
          </ac:spMkLst>
        </pc:spChg>
        <pc:spChg chg="add del mod">
          <ac:chgData name="Nitheesh Kaliyamurthy" userId="2821ebda-f4ac-4963-9a4e-a836dfc45829" providerId="ADAL" clId="{6259D501-046D-43E3-A49B-1188A8190A2C}" dt="2022-01-22T13:25:10.632" v="1231" actId="478"/>
          <ac:spMkLst>
            <pc:docMk/>
            <pc:sldMk cId="1214315292" sldId="402"/>
            <ac:spMk id="7" creationId="{1A4C2EAC-6896-4C3E-9805-8190B7015DE3}"/>
          </ac:spMkLst>
        </pc:spChg>
        <pc:spChg chg="add del mod">
          <ac:chgData name="Nitheesh Kaliyamurthy" userId="2821ebda-f4ac-4963-9a4e-a836dfc45829" providerId="ADAL" clId="{6259D501-046D-43E3-A49B-1188A8190A2C}" dt="2022-01-22T13:27:09.383" v="1271" actId="478"/>
          <ac:spMkLst>
            <pc:docMk/>
            <pc:sldMk cId="1214315292" sldId="402"/>
            <ac:spMk id="8" creationId="{661CE32C-ADDB-4B18-AB6C-2D2F853B940B}"/>
          </ac:spMkLst>
        </pc:spChg>
        <pc:spChg chg="add del mod">
          <ac:chgData name="Nitheesh Kaliyamurthy" userId="2821ebda-f4ac-4963-9a4e-a836dfc45829" providerId="ADAL" clId="{6259D501-046D-43E3-A49B-1188A8190A2C}" dt="2022-01-22T13:26:49.713" v="1266" actId="478"/>
          <ac:spMkLst>
            <pc:docMk/>
            <pc:sldMk cId="1214315292" sldId="402"/>
            <ac:spMk id="9" creationId="{0FE7F7F9-B6E2-4F1B-AA58-AA8B76CA13E9}"/>
          </ac:spMkLst>
        </pc:spChg>
        <pc:spChg chg="add mod ord">
          <ac:chgData name="Nitheesh Kaliyamurthy" userId="2821ebda-f4ac-4963-9a4e-a836dfc45829" providerId="ADAL" clId="{6259D501-046D-43E3-A49B-1188A8190A2C}" dt="2022-01-22T13:47:33.142" v="1815" actId="167"/>
          <ac:spMkLst>
            <pc:docMk/>
            <pc:sldMk cId="1214315292" sldId="402"/>
            <ac:spMk id="10" creationId="{3A1CFB3D-3FD9-4025-B259-6347C578413C}"/>
          </ac:spMkLst>
        </pc:spChg>
        <pc:spChg chg="add del mod">
          <ac:chgData name="Nitheesh Kaliyamurthy" userId="2821ebda-f4ac-4963-9a4e-a836dfc45829" providerId="ADAL" clId="{6259D501-046D-43E3-A49B-1188A8190A2C}" dt="2022-01-22T13:26:02.879" v="1254" actId="478"/>
          <ac:spMkLst>
            <pc:docMk/>
            <pc:sldMk cId="1214315292" sldId="402"/>
            <ac:spMk id="12" creationId="{5394F287-62EF-4332-9E17-B9EFAEAAA3C8}"/>
          </ac:spMkLst>
        </pc:spChg>
        <pc:spChg chg="add del mod">
          <ac:chgData name="Nitheesh Kaliyamurthy" userId="2821ebda-f4ac-4963-9a4e-a836dfc45829" providerId="ADAL" clId="{6259D501-046D-43E3-A49B-1188A8190A2C}" dt="2022-01-22T13:44:07.464" v="1522" actId="478"/>
          <ac:spMkLst>
            <pc:docMk/>
            <pc:sldMk cId="1214315292" sldId="402"/>
            <ac:spMk id="13" creationId="{3CB37A02-C1BB-4873-A77D-8EED077CA225}"/>
          </ac:spMkLst>
        </pc:spChg>
        <pc:spChg chg="add del mod">
          <ac:chgData name="Nitheesh Kaliyamurthy" userId="2821ebda-f4ac-4963-9a4e-a836dfc45829" providerId="ADAL" clId="{6259D501-046D-43E3-A49B-1188A8190A2C}" dt="2022-01-22T13:45:30.654" v="1691" actId="478"/>
          <ac:spMkLst>
            <pc:docMk/>
            <pc:sldMk cId="1214315292" sldId="402"/>
            <ac:spMk id="14" creationId="{571662CA-8E63-4D7A-9B48-C0C72E910D65}"/>
          </ac:spMkLst>
        </pc:spChg>
        <pc:spChg chg="add del mod">
          <ac:chgData name="Nitheesh Kaliyamurthy" userId="2821ebda-f4ac-4963-9a4e-a836dfc45829" providerId="ADAL" clId="{6259D501-046D-43E3-A49B-1188A8190A2C}" dt="2022-01-22T15:52:45.258" v="3998" actId="478"/>
          <ac:spMkLst>
            <pc:docMk/>
            <pc:sldMk cId="1214315292" sldId="402"/>
            <ac:spMk id="15" creationId="{BD68189F-92C0-42EE-9715-20817DDAD316}"/>
          </ac:spMkLst>
        </pc:spChg>
        <pc:spChg chg="add mod ord">
          <ac:chgData name="Nitheesh Kaliyamurthy" userId="2821ebda-f4ac-4963-9a4e-a836dfc45829" providerId="ADAL" clId="{6259D501-046D-43E3-A49B-1188A8190A2C}" dt="2022-01-22T13:27:45.737" v="1282" actId="167"/>
          <ac:spMkLst>
            <pc:docMk/>
            <pc:sldMk cId="1214315292" sldId="402"/>
            <ac:spMk id="16" creationId="{1EEDE9CB-C5E3-4F47-816E-ACAC8A3DF530}"/>
          </ac:spMkLst>
        </pc:spChg>
        <pc:spChg chg="add mod">
          <ac:chgData name="Nitheesh Kaliyamurthy" userId="2821ebda-f4ac-4963-9a4e-a836dfc45829" providerId="ADAL" clId="{6259D501-046D-43E3-A49B-1188A8190A2C}" dt="2022-01-22T13:44:04.203" v="1521" actId="1076"/>
          <ac:spMkLst>
            <pc:docMk/>
            <pc:sldMk cId="1214315292" sldId="402"/>
            <ac:spMk id="17" creationId="{1FD2E6A9-196E-4CC6-8940-E8ECD9E8BA4A}"/>
          </ac:spMkLst>
        </pc:spChg>
        <pc:spChg chg="add mod ord">
          <ac:chgData name="Nitheesh Kaliyamurthy" userId="2821ebda-f4ac-4963-9a4e-a836dfc45829" providerId="ADAL" clId="{6259D501-046D-43E3-A49B-1188A8190A2C}" dt="2022-01-22T13:35:05.227" v="1446" actId="1076"/>
          <ac:spMkLst>
            <pc:docMk/>
            <pc:sldMk cId="1214315292" sldId="402"/>
            <ac:spMk id="18" creationId="{DDC463C2-CBA5-4A2B-8DE9-32D61DFBB943}"/>
          </ac:spMkLst>
        </pc:spChg>
        <pc:spChg chg="add mod ord">
          <ac:chgData name="Nitheesh Kaliyamurthy" userId="2821ebda-f4ac-4963-9a4e-a836dfc45829" providerId="ADAL" clId="{6259D501-046D-43E3-A49B-1188A8190A2C}" dt="2022-01-22T13:46:27.575" v="1704" actId="167"/>
          <ac:spMkLst>
            <pc:docMk/>
            <pc:sldMk cId="1214315292" sldId="402"/>
            <ac:spMk id="19" creationId="{EFE884CD-FD18-4C85-BFCB-353D78109B96}"/>
          </ac:spMkLst>
        </pc:spChg>
        <pc:spChg chg="add mod ord">
          <ac:chgData name="Nitheesh Kaliyamurthy" userId="2821ebda-f4ac-4963-9a4e-a836dfc45829" providerId="ADAL" clId="{6259D501-046D-43E3-A49B-1188A8190A2C}" dt="2022-01-22T13:46:21.343" v="1703" actId="167"/>
          <ac:spMkLst>
            <pc:docMk/>
            <pc:sldMk cId="1214315292" sldId="402"/>
            <ac:spMk id="20" creationId="{B9ABE703-F5E9-4BA1-97B3-FFFF343C64F5}"/>
          </ac:spMkLst>
        </pc:spChg>
        <pc:spChg chg="add mod ord">
          <ac:chgData name="Nitheesh Kaliyamurthy" userId="2821ebda-f4ac-4963-9a4e-a836dfc45829" providerId="ADAL" clId="{6259D501-046D-43E3-A49B-1188A8190A2C}" dt="2022-01-22T13:45:27.462" v="1690" actId="167"/>
          <ac:spMkLst>
            <pc:docMk/>
            <pc:sldMk cId="1214315292" sldId="402"/>
            <ac:spMk id="21" creationId="{3A1B041B-7178-4A8F-AA23-DC9340872F7E}"/>
          </ac:spMkLst>
        </pc:spChg>
        <pc:spChg chg="add mod ord">
          <ac:chgData name="Nitheesh Kaliyamurthy" userId="2821ebda-f4ac-4963-9a4e-a836dfc45829" providerId="ADAL" clId="{6259D501-046D-43E3-A49B-1188A8190A2C}" dt="2022-01-22T13:44:37.655" v="1534" actId="167"/>
          <ac:spMkLst>
            <pc:docMk/>
            <pc:sldMk cId="1214315292" sldId="402"/>
            <ac:spMk id="22" creationId="{F6E25CA0-3580-4840-A3B0-FDD3BE26D9A7}"/>
          </ac:spMkLst>
        </pc:spChg>
        <pc:spChg chg="add mod ord">
          <ac:chgData name="Nitheesh Kaliyamurthy" userId="2821ebda-f4ac-4963-9a4e-a836dfc45829" providerId="ADAL" clId="{6259D501-046D-43E3-A49B-1188A8190A2C}" dt="2022-01-22T13:46:30.559" v="1705" actId="167"/>
          <ac:spMkLst>
            <pc:docMk/>
            <pc:sldMk cId="1214315292" sldId="402"/>
            <ac:spMk id="23" creationId="{D8907F75-A407-435C-BE3A-7E87EEE354DB}"/>
          </ac:spMkLst>
        </pc:spChg>
        <pc:graphicFrameChg chg="add del mod modGraphic">
          <ac:chgData name="Nitheesh Kaliyamurthy" userId="2821ebda-f4ac-4963-9a4e-a836dfc45829" providerId="ADAL" clId="{6259D501-046D-43E3-A49B-1188A8190A2C}" dt="2022-01-22T13:11:48.345" v="1144" actId="478"/>
          <ac:graphicFrameMkLst>
            <pc:docMk/>
            <pc:sldMk cId="1214315292" sldId="402"/>
            <ac:graphicFrameMk id="4" creationId="{6D1CA64D-21D6-4F8F-800A-31F99DF06496}"/>
          </ac:graphicFrameMkLst>
        </pc:graphicFrameChg>
      </pc:sldChg>
      <pc:sldChg chg="del">
        <pc:chgData name="Nitheesh Kaliyamurthy" userId="2821ebda-f4ac-4963-9a4e-a836dfc45829" providerId="ADAL" clId="{6259D501-046D-43E3-A49B-1188A8190A2C}" dt="2022-01-22T13:49:19.613" v="1818" actId="47"/>
        <pc:sldMkLst>
          <pc:docMk/>
          <pc:sldMk cId="2448325643" sldId="403"/>
        </pc:sldMkLst>
      </pc:sldChg>
      <pc:sldChg chg="del">
        <pc:chgData name="Nitheesh Kaliyamurthy" userId="2821ebda-f4ac-4963-9a4e-a836dfc45829" providerId="ADAL" clId="{6259D501-046D-43E3-A49B-1188A8190A2C}" dt="2022-01-22T13:49:19.613" v="1818" actId="47"/>
        <pc:sldMkLst>
          <pc:docMk/>
          <pc:sldMk cId="3133872211" sldId="404"/>
        </pc:sldMkLst>
      </pc:sldChg>
      <pc:sldChg chg="modSp mod">
        <pc:chgData name="Nitheesh Kaliyamurthy" userId="2821ebda-f4ac-4963-9a4e-a836dfc45829" providerId="ADAL" clId="{6259D501-046D-43E3-A49B-1188A8190A2C}" dt="2022-01-24T06:12:38.480" v="15832" actId="20577"/>
        <pc:sldMkLst>
          <pc:docMk/>
          <pc:sldMk cId="840170834" sldId="405"/>
        </pc:sldMkLst>
        <pc:spChg chg="mod">
          <ac:chgData name="Nitheesh Kaliyamurthy" userId="2821ebda-f4ac-4963-9a4e-a836dfc45829" providerId="ADAL" clId="{6259D501-046D-43E3-A49B-1188A8190A2C}" dt="2022-01-24T06:12:38.480" v="15832" actId="20577"/>
          <ac:spMkLst>
            <pc:docMk/>
            <pc:sldMk cId="840170834" sldId="405"/>
            <ac:spMk id="3" creationId="{8A24508A-09F8-407C-BCEE-EED5957725C5}"/>
          </ac:spMkLst>
        </pc:spChg>
      </pc:sldChg>
      <pc:sldChg chg="addSp delSp modSp add mod delAnim modNotesTx">
        <pc:chgData name="Nitheesh Kaliyamurthy" userId="2821ebda-f4ac-4963-9a4e-a836dfc45829" providerId="ADAL" clId="{6259D501-046D-43E3-A49B-1188A8190A2C}" dt="2022-01-22T15:52:23.002" v="3992" actId="20577"/>
        <pc:sldMkLst>
          <pc:docMk/>
          <pc:sldMk cId="3790631304" sldId="406"/>
        </pc:sldMkLst>
        <pc:spChg chg="mod">
          <ac:chgData name="Nitheesh Kaliyamurthy" userId="2821ebda-f4ac-4963-9a4e-a836dfc45829" providerId="ADAL" clId="{6259D501-046D-43E3-A49B-1188A8190A2C}" dt="2022-01-22T15:52:23.002" v="3992" actId="20577"/>
          <ac:spMkLst>
            <pc:docMk/>
            <pc:sldMk cId="3790631304" sldId="406"/>
            <ac:spMk id="2" creationId="{ACF345C3-FFD8-49AE-B7D0-A4DDA1E5B355}"/>
          </ac:spMkLst>
        </pc:spChg>
        <pc:spChg chg="mod">
          <ac:chgData name="Nitheesh Kaliyamurthy" userId="2821ebda-f4ac-4963-9a4e-a836dfc45829" providerId="ADAL" clId="{6259D501-046D-43E3-A49B-1188A8190A2C}" dt="2022-01-22T14:42:44.836" v="3146" actId="14100"/>
          <ac:spMkLst>
            <pc:docMk/>
            <pc:sldMk cId="3790631304" sldId="406"/>
            <ac:spMk id="3" creationId="{35B80D8E-24DC-4DB6-9B28-2C3CE35E0859}"/>
          </ac:spMkLst>
        </pc:spChg>
        <pc:spChg chg="del">
          <ac:chgData name="Nitheesh Kaliyamurthy" userId="2821ebda-f4ac-4963-9a4e-a836dfc45829" providerId="ADAL" clId="{6259D501-046D-43E3-A49B-1188A8190A2C}" dt="2022-01-22T14:41:11.519" v="3058" actId="478"/>
          <ac:spMkLst>
            <pc:docMk/>
            <pc:sldMk cId="3790631304" sldId="406"/>
            <ac:spMk id="4" creationId="{C9BDDF95-5A48-46A4-9AFE-85E8614690AE}"/>
          </ac:spMkLst>
        </pc:spChg>
        <pc:spChg chg="del">
          <ac:chgData name="Nitheesh Kaliyamurthy" userId="2821ebda-f4ac-4963-9a4e-a836dfc45829" providerId="ADAL" clId="{6259D501-046D-43E3-A49B-1188A8190A2C}" dt="2022-01-22T14:41:16.476" v="3064" actId="478"/>
          <ac:spMkLst>
            <pc:docMk/>
            <pc:sldMk cId="3790631304" sldId="406"/>
            <ac:spMk id="6" creationId="{48EEE573-853D-46DA-AA57-F18A4A332314}"/>
          </ac:spMkLst>
        </pc:spChg>
        <pc:spChg chg="del">
          <ac:chgData name="Nitheesh Kaliyamurthy" userId="2821ebda-f4ac-4963-9a4e-a836dfc45829" providerId="ADAL" clId="{6259D501-046D-43E3-A49B-1188A8190A2C}" dt="2022-01-22T14:41:12.306" v="3059" actId="478"/>
          <ac:spMkLst>
            <pc:docMk/>
            <pc:sldMk cId="3790631304" sldId="406"/>
            <ac:spMk id="7" creationId="{E856B25B-4728-44DD-8488-1F00AF63F291}"/>
          </ac:spMkLst>
        </pc:spChg>
        <pc:spChg chg="del">
          <ac:chgData name="Nitheesh Kaliyamurthy" userId="2821ebda-f4ac-4963-9a4e-a836dfc45829" providerId="ADAL" clId="{6259D501-046D-43E3-A49B-1188A8190A2C}" dt="2022-01-22T14:41:17.088" v="3065" actId="478"/>
          <ac:spMkLst>
            <pc:docMk/>
            <pc:sldMk cId="3790631304" sldId="406"/>
            <ac:spMk id="8" creationId="{8552B4CE-761E-4CCA-8DF6-9F50262FD660}"/>
          </ac:spMkLst>
        </pc:spChg>
        <pc:spChg chg="del">
          <ac:chgData name="Nitheesh Kaliyamurthy" userId="2821ebda-f4ac-4963-9a4e-a836dfc45829" providerId="ADAL" clId="{6259D501-046D-43E3-A49B-1188A8190A2C}" dt="2022-01-22T14:41:12.896" v="3060" actId="478"/>
          <ac:spMkLst>
            <pc:docMk/>
            <pc:sldMk cId="3790631304" sldId="406"/>
            <ac:spMk id="9" creationId="{95E2D12C-2D7D-4174-B4E7-6FEBB4F190EF}"/>
          </ac:spMkLst>
        </pc:spChg>
        <pc:spChg chg="del">
          <ac:chgData name="Nitheesh Kaliyamurthy" userId="2821ebda-f4ac-4963-9a4e-a836dfc45829" providerId="ADAL" clId="{6259D501-046D-43E3-A49B-1188A8190A2C}" dt="2022-01-22T14:41:17.664" v="3066" actId="478"/>
          <ac:spMkLst>
            <pc:docMk/>
            <pc:sldMk cId="3790631304" sldId="406"/>
            <ac:spMk id="10" creationId="{9DE8C083-950B-4C09-BAAB-7ADB638ECBA9}"/>
          </ac:spMkLst>
        </pc:spChg>
        <pc:spChg chg="del">
          <ac:chgData name="Nitheesh Kaliyamurthy" userId="2821ebda-f4ac-4963-9a4e-a836dfc45829" providerId="ADAL" clId="{6259D501-046D-43E3-A49B-1188A8190A2C}" dt="2022-01-22T14:41:18.194" v="3067" actId="478"/>
          <ac:spMkLst>
            <pc:docMk/>
            <pc:sldMk cId="3790631304" sldId="406"/>
            <ac:spMk id="12" creationId="{9BA88FE7-3985-4546-AE53-133F01D176BA}"/>
          </ac:spMkLst>
        </pc:spChg>
        <pc:spChg chg="del mod">
          <ac:chgData name="Nitheesh Kaliyamurthy" userId="2821ebda-f4ac-4963-9a4e-a836dfc45829" providerId="ADAL" clId="{6259D501-046D-43E3-A49B-1188A8190A2C}" dt="2022-01-22T14:41:15.212" v="3063" actId="478"/>
          <ac:spMkLst>
            <pc:docMk/>
            <pc:sldMk cId="3790631304" sldId="406"/>
            <ac:spMk id="13" creationId="{5D21B96A-F187-429A-82F7-A67DC2F467D1}"/>
          </ac:spMkLst>
        </pc:spChg>
        <pc:spChg chg="del">
          <ac:chgData name="Nitheesh Kaliyamurthy" userId="2821ebda-f4ac-4963-9a4e-a836dfc45829" providerId="ADAL" clId="{6259D501-046D-43E3-A49B-1188A8190A2C}" dt="2022-01-22T14:41:18.791" v="3068" actId="478"/>
          <ac:spMkLst>
            <pc:docMk/>
            <pc:sldMk cId="3790631304" sldId="406"/>
            <ac:spMk id="14" creationId="{428E3715-9160-447B-85E8-E7EB3EB08AA2}"/>
          </ac:spMkLst>
        </pc:spChg>
        <pc:spChg chg="del">
          <ac:chgData name="Nitheesh Kaliyamurthy" userId="2821ebda-f4ac-4963-9a4e-a836dfc45829" providerId="ADAL" clId="{6259D501-046D-43E3-A49B-1188A8190A2C}" dt="2022-01-22T14:41:13.486" v="3061" actId="478"/>
          <ac:spMkLst>
            <pc:docMk/>
            <pc:sldMk cId="3790631304" sldId="406"/>
            <ac:spMk id="15" creationId="{0FA7724A-D75D-4EA0-9651-EEE541D7F693}"/>
          </ac:spMkLst>
        </pc:spChg>
        <pc:spChg chg="add del mod">
          <ac:chgData name="Nitheesh Kaliyamurthy" userId="2821ebda-f4ac-4963-9a4e-a836dfc45829" providerId="ADAL" clId="{6259D501-046D-43E3-A49B-1188A8190A2C}" dt="2022-01-22T14:45:07.929" v="3176" actId="478"/>
          <ac:spMkLst>
            <pc:docMk/>
            <pc:sldMk cId="3790631304" sldId="406"/>
            <ac:spMk id="17" creationId="{8FEF1286-0822-4A12-9680-BA185F2C37C1}"/>
          </ac:spMkLst>
        </pc:spChg>
        <pc:spChg chg="add mod">
          <ac:chgData name="Nitheesh Kaliyamurthy" userId="2821ebda-f4ac-4963-9a4e-a836dfc45829" providerId="ADAL" clId="{6259D501-046D-43E3-A49B-1188A8190A2C}" dt="2022-01-22T14:49:24.123" v="3294" actId="1076"/>
          <ac:spMkLst>
            <pc:docMk/>
            <pc:sldMk cId="3790631304" sldId="406"/>
            <ac:spMk id="18" creationId="{3F0D87E3-9DFA-44E8-BF02-079F37D39D2E}"/>
          </ac:spMkLst>
        </pc:spChg>
        <pc:spChg chg="add mod">
          <ac:chgData name="Nitheesh Kaliyamurthy" userId="2821ebda-f4ac-4963-9a4e-a836dfc45829" providerId="ADAL" clId="{6259D501-046D-43E3-A49B-1188A8190A2C}" dt="2022-01-22T14:49:15.829" v="3292" actId="1076"/>
          <ac:spMkLst>
            <pc:docMk/>
            <pc:sldMk cId="3790631304" sldId="406"/>
            <ac:spMk id="19" creationId="{1268C638-917F-44DE-9B86-77AC5272260D}"/>
          </ac:spMkLst>
        </pc:spChg>
        <pc:spChg chg="add mod">
          <ac:chgData name="Nitheesh Kaliyamurthy" userId="2821ebda-f4ac-4963-9a4e-a836dfc45829" providerId="ADAL" clId="{6259D501-046D-43E3-A49B-1188A8190A2C}" dt="2022-01-22T14:49:20.758" v="3293" actId="1076"/>
          <ac:spMkLst>
            <pc:docMk/>
            <pc:sldMk cId="3790631304" sldId="406"/>
            <ac:spMk id="20" creationId="{8223F243-1462-463B-AB53-CB286624AEFF}"/>
          </ac:spMkLst>
        </pc:spChg>
        <pc:spChg chg="add del mod">
          <ac:chgData name="Nitheesh Kaliyamurthy" userId="2821ebda-f4ac-4963-9a4e-a836dfc45829" providerId="ADAL" clId="{6259D501-046D-43E3-A49B-1188A8190A2C}" dt="2022-01-22T14:48:44.569" v="3285" actId="478"/>
          <ac:spMkLst>
            <pc:docMk/>
            <pc:sldMk cId="3790631304" sldId="406"/>
            <ac:spMk id="21" creationId="{92114ECA-185C-47D0-B34E-4CC1D0772523}"/>
          </ac:spMkLst>
        </pc:spChg>
        <pc:spChg chg="add mod">
          <ac:chgData name="Nitheesh Kaliyamurthy" userId="2821ebda-f4ac-4963-9a4e-a836dfc45829" providerId="ADAL" clId="{6259D501-046D-43E3-A49B-1188A8190A2C}" dt="2022-01-22T14:50:46.531" v="3377" actId="1076"/>
          <ac:spMkLst>
            <pc:docMk/>
            <pc:sldMk cId="3790631304" sldId="406"/>
            <ac:spMk id="24" creationId="{61B6914E-2C76-4114-95F5-A2CE5E0B027B}"/>
          </ac:spMkLst>
        </pc:spChg>
        <pc:graphicFrameChg chg="add del">
          <ac:chgData name="Nitheesh Kaliyamurthy" userId="2821ebda-f4ac-4963-9a4e-a836dfc45829" providerId="ADAL" clId="{6259D501-046D-43E3-A49B-1188A8190A2C}" dt="2022-01-22T14:43:45.851" v="3148" actId="478"/>
          <ac:graphicFrameMkLst>
            <pc:docMk/>
            <pc:sldMk cId="3790631304" sldId="406"/>
            <ac:graphicFrameMk id="16" creationId="{FE1BF2CF-25AC-4A22-AA97-CC32FD7C242D}"/>
          </ac:graphicFrameMkLst>
        </pc:graphicFrameChg>
        <pc:picChg chg="add mod ord">
          <ac:chgData name="Nitheesh Kaliyamurthy" userId="2821ebda-f4ac-4963-9a4e-a836dfc45829" providerId="ADAL" clId="{6259D501-046D-43E3-A49B-1188A8190A2C}" dt="2022-01-22T14:49:08.445" v="3291" actId="1076"/>
          <ac:picMkLst>
            <pc:docMk/>
            <pc:sldMk cId="3790631304" sldId="406"/>
            <ac:picMk id="23" creationId="{C6FECF63-C55C-4019-B57E-9B3A48A29DD4}"/>
          </ac:picMkLst>
        </pc:picChg>
      </pc:sldChg>
      <pc:sldChg chg="del">
        <pc:chgData name="Nitheesh Kaliyamurthy" userId="2821ebda-f4ac-4963-9a4e-a836dfc45829" providerId="ADAL" clId="{6259D501-046D-43E3-A49B-1188A8190A2C}" dt="2022-01-22T13:49:19.613" v="1818" actId="47"/>
        <pc:sldMkLst>
          <pc:docMk/>
          <pc:sldMk cId="1518318669" sldId="407"/>
        </pc:sldMkLst>
      </pc:sldChg>
      <pc:sldChg chg="addSp delSp modSp add mod setBg modAnim modNotesTx">
        <pc:chgData name="Nitheesh Kaliyamurthy" userId="2821ebda-f4ac-4963-9a4e-a836dfc45829" providerId="ADAL" clId="{6259D501-046D-43E3-A49B-1188A8190A2C}" dt="2022-01-22T15:52:01.854" v="3975" actId="403"/>
        <pc:sldMkLst>
          <pc:docMk/>
          <pc:sldMk cId="3487235121" sldId="407"/>
        </pc:sldMkLst>
        <pc:spChg chg="mod">
          <ac:chgData name="Nitheesh Kaliyamurthy" userId="2821ebda-f4ac-4963-9a4e-a836dfc45829" providerId="ADAL" clId="{6259D501-046D-43E3-A49B-1188A8190A2C}" dt="2022-01-22T15:52:01.854" v="3975" actId="403"/>
          <ac:spMkLst>
            <pc:docMk/>
            <pc:sldMk cId="3487235121" sldId="407"/>
            <ac:spMk id="2" creationId="{ACF345C3-FFD8-49AE-B7D0-A4DDA1E5B355}"/>
          </ac:spMkLst>
        </pc:spChg>
        <pc:spChg chg="mod">
          <ac:chgData name="Nitheesh Kaliyamurthy" userId="2821ebda-f4ac-4963-9a4e-a836dfc45829" providerId="ADAL" clId="{6259D501-046D-43E3-A49B-1188A8190A2C}" dt="2022-01-22T14:55:20.333" v="3595" actId="1076"/>
          <ac:spMkLst>
            <pc:docMk/>
            <pc:sldMk cId="3487235121" sldId="407"/>
            <ac:spMk id="3" creationId="{35B80D8E-24DC-4DB6-9B28-2C3CE35E0859}"/>
          </ac:spMkLst>
        </pc:spChg>
        <pc:spChg chg="add">
          <ac:chgData name="Nitheesh Kaliyamurthy" userId="2821ebda-f4ac-4963-9a4e-a836dfc45829" providerId="ADAL" clId="{6259D501-046D-43E3-A49B-1188A8190A2C}" dt="2022-01-22T14:54:37.725" v="3585" actId="26606"/>
          <ac:spMkLst>
            <pc:docMk/>
            <pc:sldMk cId="3487235121" sldId="407"/>
            <ac:spMk id="10" creationId="{8FC9BE17-9A7B-462D-AE50-3D8777387304}"/>
          </ac:spMkLst>
        </pc:spChg>
        <pc:spChg chg="add">
          <ac:chgData name="Nitheesh Kaliyamurthy" userId="2821ebda-f4ac-4963-9a4e-a836dfc45829" providerId="ADAL" clId="{6259D501-046D-43E3-A49B-1188A8190A2C}" dt="2022-01-22T14:54:37.725" v="3585" actId="26606"/>
          <ac:spMkLst>
            <pc:docMk/>
            <pc:sldMk cId="3487235121" sldId="407"/>
            <ac:spMk id="12" creationId="{3EBE8569-6AEC-4B8C-8D53-2DE337CDBA65}"/>
          </ac:spMkLst>
        </pc:spChg>
        <pc:spChg chg="add">
          <ac:chgData name="Nitheesh Kaliyamurthy" userId="2821ebda-f4ac-4963-9a4e-a836dfc45829" providerId="ADAL" clId="{6259D501-046D-43E3-A49B-1188A8190A2C}" dt="2022-01-22T14:54:37.725" v="3585" actId="26606"/>
          <ac:spMkLst>
            <pc:docMk/>
            <pc:sldMk cId="3487235121" sldId="407"/>
            <ac:spMk id="14" creationId="{55D4142C-5077-457F-A6AD-3FECFDB39685}"/>
          </ac:spMkLst>
        </pc:spChg>
        <pc:spChg chg="add mod">
          <ac:chgData name="Nitheesh Kaliyamurthy" userId="2821ebda-f4ac-4963-9a4e-a836dfc45829" providerId="ADAL" clId="{6259D501-046D-43E3-A49B-1188A8190A2C}" dt="2022-01-22T14:58:54.189" v="3746" actId="313"/>
          <ac:spMkLst>
            <pc:docMk/>
            <pc:sldMk cId="3487235121" sldId="407"/>
            <ac:spMk id="15" creationId="{309DE717-C14A-4CEC-8E49-A8A00C62B72F}"/>
          </ac:spMkLst>
        </pc:spChg>
        <pc:spChg chg="add">
          <ac:chgData name="Nitheesh Kaliyamurthy" userId="2821ebda-f4ac-4963-9a4e-a836dfc45829" providerId="ADAL" clId="{6259D501-046D-43E3-A49B-1188A8190A2C}" dt="2022-01-22T14:54:37.725" v="3585" actId="26606"/>
          <ac:spMkLst>
            <pc:docMk/>
            <pc:sldMk cId="3487235121" sldId="407"/>
            <ac:spMk id="16" creationId="{7A5F0580-5EE9-419F-96EE-B6529EF6E7D0}"/>
          </ac:spMkLst>
        </pc:spChg>
        <pc:spChg chg="add mod">
          <ac:chgData name="Nitheesh Kaliyamurthy" userId="2821ebda-f4ac-4963-9a4e-a836dfc45829" providerId="ADAL" clId="{6259D501-046D-43E3-A49B-1188A8190A2C}" dt="2022-01-22T15:00:15.509" v="3802" actId="1076"/>
          <ac:spMkLst>
            <pc:docMk/>
            <pc:sldMk cId="3487235121" sldId="407"/>
            <ac:spMk id="17" creationId="{227DA4B2-92C6-470D-96DE-703E134170EF}"/>
          </ac:spMkLst>
        </pc:spChg>
        <pc:spChg chg="del">
          <ac:chgData name="Nitheesh Kaliyamurthy" userId="2821ebda-f4ac-4963-9a4e-a836dfc45829" providerId="ADAL" clId="{6259D501-046D-43E3-A49B-1188A8190A2C}" dt="2022-01-22T14:51:30.466" v="3421" actId="478"/>
          <ac:spMkLst>
            <pc:docMk/>
            <pc:sldMk cId="3487235121" sldId="407"/>
            <ac:spMk id="18" creationId="{3F0D87E3-9DFA-44E8-BF02-079F37D39D2E}"/>
          </ac:spMkLst>
        </pc:spChg>
        <pc:spChg chg="del">
          <ac:chgData name="Nitheesh Kaliyamurthy" userId="2821ebda-f4ac-4963-9a4e-a836dfc45829" providerId="ADAL" clId="{6259D501-046D-43E3-A49B-1188A8190A2C}" dt="2022-01-22T14:51:31.625" v="3422" actId="478"/>
          <ac:spMkLst>
            <pc:docMk/>
            <pc:sldMk cId="3487235121" sldId="407"/>
            <ac:spMk id="19" creationId="{1268C638-917F-44DE-9B86-77AC5272260D}"/>
          </ac:spMkLst>
        </pc:spChg>
        <pc:spChg chg="del">
          <ac:chgData name="Nitheesh Kaliyamurthy" userId="2821ebda-f4ac-4963-9a4e-a836dfc45829" providerId="ADAL" clId="{6259D501-046D-43E3-A49B-1188A8190A2C}" dt="2022-01-22T14:51:32.920" v="3423" actId="478"/>
          <ac:spMkLst>
            <pc:docMk/>
            <pc:sldMk cId="3487235121" sldId="407"/>
            <ac:spMk id="20" creationId="{8223F243-1462-463B-AB53-CB286624AEFF}"/>
          </ac:spMkLst>
        </pc:spChg>
        <pc:spChg chg="add mod">
          <ac:chgData name="Nitheesh Kaliyamurthy" userId="2821ebda-f4ac-4963-9a4e-a836dfc45829" providerId="ADAL" clId="{6259D501-046D-43E3-A49B-1188A8190A2C}" dt="2022-01-22T15:02:42.341" v="3949" actId="1076"/>
          <ac:spMkLst>
            <pc:docMk/>
            <pc:sldMk cId="3487235121" sldId="407"/>
            <ac:spMk id="21" creationId="{11E76780-4488-467B-B229-8E082D550014}"/>
          </ac:spMkLst>
        </pc:spChg>
        <pc:spChg chg="del">
          <ac:chgData name="Nitheesh Kaliyamurthy" userId="2821ebda-f4ac-4963-9a4e-a836dfc45829" providerId="ADAL" clId="{6259D501-046D-43E3-A49B-1188A8190A2C}" dt="2022-01-22T14:51:34.404" v="3424" actId="478"/>
          <ac:spMkLst>
            <pc:docMk/>
            <pc:sldMk cId="3487235121" sldId="407"/>
            <ac:spMk id="24" creationId="{61B6914E-2C76-4114-95F5-A2CE5E0B027B}"/>
          </ac:spMkLst>
        </pc:spChg>
        <pc:picChg chg="add mod ord">
          <ac:chgData name="Nitheesh Kaliyamurthy" userId="2821ebda-f4ac-4963-9a4e-a836dfc45829" providerId="ADAL" clId="{6259D501-046D-43E3-A49B-1188A8190A2C}" dt="2022-01-22T14:54:37.725" v="3585" actId="26606"/>
          <ac:picMkLst>
            <pc:docMk/>
            <pc:sldMk cId="3487235121" sldId="407"/>
            <ac:picMk id="5" creationId="{3B2C056A-ACBC-43AF-97F9-CB2220933F8B}"/>
          </ac:picMkLst>
        </pc:picChg>
        <pc:picChg chg="del">
          <ac:chgData name="Nitheesh Kaliyamurthy" userId="2821ebda-f4ac-4963-9a4e-a836dfc45829" providerId="ADAL" clId="{6259D501-046D-43E3-A49B-1188A8190A2C}" dt="2022-01-22T14:51:28.905" v="3420" actId="478"/>
          <ac:picMkLst>
            <pc:docMk/>
            <pc:sldMk cId="3487235121" sldId="407"/>
            <ac:picMk id="23" creationId="{C6FECF63-C55C-4019-B57E-9B3A48A29DD4}"/>
          </ac:picMkLst>
        </pc:picChg>
      </pc:sldChg>
      <pc:sldChg chg="delSp modSp add mod ord modNotesTx">
        <pc:chgData name="Nitheesh Kaliyamurthy" userId="2821ebda-f4ac-4963-9a4e-a836dfc45829" providerId="ADAL" clId="{6259D501-046D-43E3-A49B-1188A8190A2C}" dt="2022-01-22T19:11:18.802" v="10705" actId="313"/>
        <pc:sldMkLst>
          <pc:docMk/>
          <pc:sldMk cId="3719950781" sldId="408"/>
        </pc:sldMkLst>
        <pc:spChg chg="mod">
          <ac:chgData name="Nitheesh Kaliyamurthy" userId="2821ebda-f4ac-4963-9a4e-a836dfc45829" providerId="ADAL" clId="{6259D501-046D-43E3-A49B-1188A8190A2C}" dt="2022-01-22T15:53:12.066" v="4011" actId="20577"/>
          <ac:spMkLst>
            <pc:docMk/>
            <pc:sldMk cId="3719950781" sldId="408"/>
            <ac:spMk id="2" creationId="{ACF345C3-FFD8-49AE-B7D0-A4DDA1E5B355}"/>
          </ac:spMkLst>
        </pc:spChg>
        <pc:spChg chg="mod">
          <ac:chgData name="Nitheesh Kaliyamurthy" userId="2821ebda-f4ac-4963-9a4e-a836dfc45829" providerId="ADAL" clId="{6259D501-046D-43E3-A49B-1188A8190A2C}" dt="2022-01-22T19:11:18.802" v="10705" actId="313"/>
          <ac:spMkLst>
            <pc:docMk/>
            <pc:sldMk cId="3719950781" sldId="408"/>
            <ac:spMk id="3" creationId="{35B80D8E-24DC-4DB6-9B28-2C3CE35E0859}"/>
          </ac:spMkLst>
        </pc:spChg>
        <pc:spChg chg="del">
          <ac:chgData name="Nitheesh Kaliyamurthy" userId="2821ebda-f4ac-4963-9a4e-a836dfc45829" providerId="ADAL" clId="{6259D501-046D-43E3-A49B-1188A8190A2C}" dt="2022-01-22T15:54:05.896" v="4016" actId="478"/>
          <ac:spMkLst>
            <pc:docMk/>
            <pc:sldMk cId="3719950781" sldId="408"/>
            <ac:spMk id="18" creationId="{3F0D87E3-9DFA-44E8-BF02-079F37D39D2E}"/>
          </ac:spMkLst>
        </pc:spChg>
        <pc:spChg chg="del">
          <ac:chgData name="Nitheesh Kaliyamurthy" userId="2821ebda-f4ac-4963-9a4e-a836dfc45829" providerId="ADAL" clId="{6259D501-046D-43E3-A49B-1188A8190A2C}" dt="2022-01-22T15:54:04.144" v="4015" actId="478"/>
          <ac:spMkLst>
            <pc:docMk/>
            <pc:sldMk cId="3719950781" sldId="408"/>
            <ac:spMk id="19" creationId="{1268C638-917F-44DE-9B86-77AC5272260D}"/>
          </ac:spMkLst>
        </pc:spChg>
        <pc:spChg chg="del">
          <ac:chgData name="Nitheesh Kaliyamurthy" userId="2821ebda-f4ac-4963-9a4e-a836dfc45829" providerId="ADAL" clId="{6259D501-046D-43E3-A49B-1188A8190A2C}" dt="2022-01-22T15:54:02.916" v="4014" actId="478"/>
          <ac:spMkLst>
            <pc:docMk/>
            <pc:sldMk cId="3719950781" sldId="408"/>
            <ac:spMk id="20" creationId="{8223F243-1462-463B-AB53-CB286624AEFF}"/>
          </ac:spMkLst>
        </pc:spChg>
        <pc:spChg chg="del">
          <ac:chgData name="Nitheesh Kaliyamurthy" userId="2821ebda-f4ac-4963-9a4e-a836dfc45829" providerId="ADAL" clId="{6259D501-046D-43E3-A49B-1188A8190A2C}" dt="2022-01-22T15:54:01.211" v="4013" actId="478"/>
          <ac:spMkLst>
            <pc:docMk/>
            <pc:sldMk cId="3719950781" sldId="408"/>
            <ac:spMk id="24" creationId="{61B6914E-2C76-4114-95F5-A2CE5E0B027B}"/>
          </ac:spMkLst>
        </pc:spChg>
        <pc:picChg chg="del">
          <ac:chgData name="Nitheesh Kaliyamurthy" userId="2821ebda-f4ac-4963-9a4e-a836dfc45829" providerId="ADAL" clId="{6259D501-046D-43E3-A49B-1188A8190A2C}" dt="2022-01-22T15:53:59.008" v="4012" actId="478"/>
          <ac:picMkLst>
            <pc:docMk/>
            <pc:sldMk cId="3719950781" sldId="408"/>
            <ac:picMk id="23" creationId="{C6FECF63-C55C-4019-B57E-9B3A48A29DD4}"/>
          </ac:picMkLst>
        </pc:picChg>
      </pc:sldChg>
      <pc:sldChg chg="addSp delSp modSp add mod">
        <pc:chgData name="Nitheesh Kaliyamurthy" userId="2821ebda-f4ac-4963-9a4e-a836dfc45829" providerId="ADAL" clId="{6259D501-046D-43E3-A49B-1188A8190A2C}" dt="2022-01-22T18:25:38.216" v="10256" actId="1076"/>
        <pc:sldMkLst>
          <pc:docMk/>
          <pc:sldMk cId="340132780" sldId="409"/>
        </pc:sldMkLst>
        <pc:spChg chg="mod">
          <ac:chgData name="Nitheesh Kaliyamurthy" userId="2821ebda-f4ac-4963-9a4e-a836dfc45829" providerId="ADAL" clId="{6259D501-046D-43E3-A49B-1188A8190A2C}" dt="2022-01-22T16:02:51.181" v="4736" actId="20577"/>
          <ac:spMkLst>
            <pc:docMk/>
            <pc:sldMk cId="340132780" sldId="409"/>
            <ac:spMk id="2" creationId="{ACF345C3-FFD8-49AE-B7D0-A4DDA1E5B355}"/>
          </ac:spMkLst>
        </pc:spChg>
        <pc:spChg chg="del">
          <ac:chgData name="Nitheesh Kaliyamurthy" userId="2821ebda-f4ac-4963-9a4e-a836dfc45829" providerId="ADAL" clId="{6259D501-046D-43E3-A49B-1188A8190A2C}" dt="2022-01-22T16:02:59.156" v="4738" actId="478"/>
          <ac:spMkLst>
            <pc:docMk/>
            <pc:sldMk cId="340132780" sldId="409"/>
            <ac:spMk id="3" creationId="{35B80D8E-24DC-4DB6-9B28-2C3CE35E0859}"/>
          </ac:spMkLst>
        </pc:spChg>
        <pc:spChg chg="add del mod">
          <ac:chgData name="Nitheesh Kaliyamurthy" userId="2821ebda-f4ac-4963-9a4e-a836dfc45829" providerId="ADAL" clId="{6259D501-046D-43E3-A49B-1188A8190A2C}" dt="2022-01-22T16:03:00.913" v="4739" actId="478"/>
          <ac:spMkLst>
            <pc:docMk/>
            <pc:sldMk cId="340132780" sldId="409"/>
            <ac:spMk id="5" creationId="{109EC240-8DD2-4684-8C89-59C307D6A8D7}"/>
          </ac:spMkLst>
        </pc:spChg>
        <pc:spChg chg="add mod">
          <ac:chgData name="Nitheesh Kaliyamurthy" userId="2821ebda-f4ac-4963-9a4e-a836dfc45829" providerId="ADAL" clId="{6259D501-046D-43E3-A49B-1188A8190A2C}" dt="2022-01-22T18:25:29.145" v="10255" actId="164"/>
          <ac:spMkLst>
            <pc:docMk/>
            <pc:sldMk cId="340132780" sldId="409"/>
            <ac:spMk id="8" creationId="{16EDE29B-9DB6-47CA-94FF-3A6E5AEE6E2A}"/>
          </ac:spMkLst>
        </pc:spChg>
        <pc:spChg chg="add mod">
          <ac:chgData name="Nitheesh Kaliyamurthy" userId="2821ebda-f4ac-4963-9a4e-a836dfc45829" providerId="ADAL" clId="{6259D501-046D-43E3-A49B-1188A8190A2C}" dt="2022-01-22T18:25:29.145" v="10255" actId="164"/>
          <ac:spMkLst>
            <pc:docMk/>
            <pc:sldMk cId="340132780" sldId="409"/>
            <ac:spMk id="9" creationId="{C3C5AAA6-4573-4FFE-AF93-78E956152563}"/>
          </ac:spMkLst>
        </pc:spChg>
        <pc:spChg chg="add mod">
          <ac:chgData name="Nitheesh Kaliyamurthy" userId="2821ebda-f4ac-4963-9a4e-a836dfc45829" providerId="ADAL" clId="{6259D501-046D-43E3-A49B-1188A8190A2C}" dt="2022-01-22T18:25:29.145" v="10255" actId="164"/>
          <ac:spMkLst>
            <pc:docMk/>
            <pc:sldMk cId="340132780" sldId="409"/>
            <ac:spMk id="10" creationId="{259979DB-42EA-4E42-8114-8EDF0843653E}"/>
          </ac:spMkLst>
        </pc:spChg>
        <pc:spChg chg="add mod">
          <ac:chgData name="Nitheesh Kaliyamurthy" userId="2821ebda-f4ac-4963-9a4e-a836dfc45829" providerId="ADAL" clId="{6259D501-046D-43E3-A49B-1188A8190A2C}" dt="2022-01-22T18:25:38.216" v="10256" actId="1076"/>
          <ac:spMkLst>
            <pc:docMk/>
            <pc:sldMk cId="340132780" sldId="409"/>
            <ac:spMk id="19" creationId="{BF5C686C-A774-479A-BAB4-35F8AAC3A7AC}"/>
          </ac:spMkLst>
        </pc:spChg>
        <pc:spChg chg="add mod">
          <ac:chgData name="Nitheesh Kaliyamurthy" userId="2821ebda-f4ac-4963-9a4e-a836dfc45829" providerId="ADAL" clId="{6259D501-046D-43E3-A49B-1188A8190A2C}" dt="2022-01-22T18:25:38.216" v="10256" actId="1076"/>
          <ac:spMkLst>
            <pc:docMk/>
            <pc:sldMk cId="340132780" sldId="409"/>
            <ac:spMk id="20" creationId="{0CDC01C6-2248-4A1A-AD48-44ACE464F486}"/>
          </ac:spMkLst>
        </pc:spChg>
        <pc:spChg chg="add del mod">
          <ac:chgData name="Nitheesh Kaliyamurthy" userId="2821ebda-f4ac-4963-9a4e-a836dfc45829" providerId="ADAL" clId="{6259D501-046D-43E3-A49B-1188A8190A2C}" dt="2022-01-22T18:25:05.653" v="10250" actId="478"/>
          <ac:spMkLst>
            <pc:docMk/>
            <pc:sldMk cId="340132780" sldId="409"/>
            <ac:spMk id="21" creationId="{D12B6C81-4239-431B-ABBF-A5F25DF4E078}"/>
          </ac:spMkLst>
        </pc:spChg>
        <pc:spChg chg="add del mod">
          <ac:chgData name="Nitheesh Kaliyamurthy" userId="2821ebda-f4ac-4963-9a4e-a836dfc45829" providerId="ADAL" clId="{6259D501-046D-43E3-A49B-1188A8190A2C}" dt="2022-01-22T18:25:05.653" v="10250" actId="478"/>
          <ac:spMkLst>
            <pc:docMk/>
            <pc:sldMk cId="340132780" sldId="409"/>
            <ac:spMk id="22" creationId="{08207DE1-C444-4D91-924E-C6D925EBCBE3}"/>
          </ac:spMkLst>
        </pc:spChg>
        <pc:grpChg chg="add mod">
          <ac:chgData name="Nitheesh Kaliyamurthy" userId="2821ebda-f4ac-4963-9a4e-a836dfc45829" providerId="ADAL" clId="{6259D501-046D-43E3-A49B-1188A8190A2C}" dt="2022-01-22T18:25:29.145" v="10255" actId="164"/>
          <ac:grpSpMkLst>
            <pc:docMk/>
            <pc:sldMk cId="340132780" sldId="409"/>
            <ac:grpSpMk id="24" creationId="{AB8290BD-AF5D-48C3-A030-CC33FD739585}"/>
          </ac:grpSpMkLst>
        </pc:grpChg>
        <pc:graphicFrameChg chg="add mod modGraphic">
          <ac:chgData name="Nitheesh Kaliyamurthy" userId="2821ebda-f4ac-4963-9a4e-a836dfc45829" providerId="ADAL" clId="{6259D501-046D-43E3-A49B-1188A8190A2C}" dt="2022-01-22T18:25:29.145" v="10255" actId="164"/>
          <ac:graphicFrameMkLst>
            <pc:docMk/>
            <pc:sldMk cId="340132780" sldId="409"/>
            <ac:graphicFrameMk id="6" creationId="{460FEB91-339C-4535-8DDC-32963E2DE258}"/>
          </ac:graphicFrameMkLst>
        </pc:graphicFrameChg>
        <pc:picChg chg="add mod">
          <ac:chgData name="Nitheesh Kaliyamurthy" userId="2821ebda-f4ac-4963-9a4e-a836dfc45829" providerId="ADAL" clId="{6259D501-046D-43E3-A49B-1188A8190A2C}" dt="2022-01-22T18:25:38.216" v="10256" actId="1076"/>
          <ac:picMkLst>
            <pc:docMk/>
            <pc:sldMk cId="340132780" sldId="409"/>
            <ac:picMk id="11" creationId="{21A5B8D8-B59E-4984-B3D0-ADE2388C8524}"/>
          </ac:picMkLst>
        </pc:picChg>
        <pc:picChg chg="add del mod">
          <ac:chgData name="Nitheesh Kaliyamurthy" userId="2821ebda-f4ac-4963-9a4e-a836dfc45829" providerId="ADAL" clId="{6259D501-046D-43E3-A49B-1188A8190A2C}" dt="2022-01-22T18:25:05.653" v="10250" actId="478"/>
          <ac:picMkLst>
            <pc:docMk/>
            <pc:sldMk cId="340132780" sldId="409"/>
            <ac:picMk id="12" creationId="{FA7CBA50-C8DF-403E-BAF5-6B9E27EB103B}"/>
          </ac:picMkLst>
        </pc:picChg>
        <pc:picChg chg="add mod">
          <ac:chgData name="Nitheesh Kaliyamurthy" userId="2821ebda-f4ac-4963-9a4e-a836dfc45829" providerId="ADAL" clId="{6259D501-046D-43E3-A49B-1188A8190A2C}" dt="2022-01-22T18:25:38.216" v="10256" actId="1076"/>
          <ac:picMkLst>
            <pc:docMk/>
            <pc:sldMk cId="340132780" sldId="409"/>
            <ac:picMk id="13" creationId="{94A1D812-8625-4C4A-9D9E-1E0E44997C19}"/>
          </ac:picMkLst>
        </pc:picChg>
        <pc:picChg chg="add del mod">
          <ac:chgData name="Nitheesh Kaliyamurthy" userId="2821ebda-f4ac-4963-9a4e-a836dfc45829" providerId="ADAL" clId="{6259D501-046D-43E3-A49B-1188A8190A2C}" dt="2022-01-22T18:25:05.653" v="10250" actId="478"/>
          <ac:picMkLst>
            <pc:docMk/>
            <pc:sldMk cId="340132780" sldId="409"/>
            <ac:picMk id="14" creationId="{2FC72BDE-DC1F-4B38-9D94-4C8CA0267076}"/>
          </ac:picMkLst>
        </pc:picChg>
        <pc:cxnChg chg="add mod">
          <ac:chgData name="Nitheesh Kaliyamurthy" userId="2821ebda-f4ac-4963-9a4e-a836dfc45829" providerId="ADAL" clId="{6259D501-046D-43E3-A49B-1188A8190A2C}" dt="2022-01-22T18:25:38.216" v="10256" actId="1076"/>
          <ac:cxnSpMkLst>
            <pc:docMk/>
            <pc:sldMk cId="340132780" sldId="409"/>
            <ac:cxnSpMk id="15" creationId="{FA3D762A-C27E-48EF-8283-BD76A8142AA5}"/>
          </ac:cxnSpMkLst>
        </pc:cxnChg>
        <pc:cxnChg chg="add del mod">
          <ac:chgData name="Nitheesh Kaliyamurthy" userId="2821ebda-f4ac-4963-9a4e-a836dfc45829" providerId="ADAL" clId="{6259D501-046D-43E3-A49B-1188A8190A2C}" dt="2022-01-22T18:25:05.653" v="10250" actId="478"/>
          <ac:cxnSpMkLst>
            <pc:docMk/>
            <pc:sldMk cId="340132780" sldId="409"/>
            <ac:cxnSpMk id="16" creationId="{48A619D1-6FDC-4F54-97E7-12E02C7403AE}"/>
          </ac:cxnSpMkLst>
        </pc:cxnChg>
        <pc:cxnChg chg="add del mod">
          <ac:chgData name="Nitheesh Kaliyamurthy" userId="2821ebda-f4ac-4963-9a4e-a836dfc45829" providerId="ADAL" clId="{6259D501-046D-43E3-A49B-1188A8190A2C}" dt="2022-01-22T18:25:05.653" v="10250" actId="478"/>
          <ac:cxnSpMkLst>
            <pc:docMk/>
            <pc:sldMk cId="340132780" sldId="409"/>
            <ac:cxnSpMk id="17" creationId="{67C378BF-4AF6-45E3-B136-FA47C5098A45}"/>
          </ac:cxnSpMkLst>
        </pc:cxnChg>
        <pc:cxnChg chg="add del mod">
          <ac:chgData name="Nitheesh Kaliyamurthy" userId="2821ebda-f4ac-4963-9a4e-a836dfc45829" providerId="ADAL" clId="{6259D501-046D-43E3-A49B-1188A8190A2C}" dt="2022-01-22T18:24:33.132" v="10246" actId="478"/>
          <ac:cxnSpMkLst>
            <pc:docMk/>
            <pc:sldMk cId="340132780" sldId="409"/>
            <ac:cxnSpMk id="18" creationId="{51EE61D3-22C1-428C-87BB-584AEF4E9B09}"/>
          </ac:cxnSpMkLst>
        </pc:cxnChg>
      </pc:sldChg>
      <pc:sldChg chg="addSp delSp modSp add mod ord">
        <pc:chgData name="Nitheesh Kaliyamurthy" userId="2821ebda-f4ac-4963-9a4e-a836dfc45829" providerId="ADAL" clId="{6259D501-046D-43E3-A49B-1188A8190A2C}" dt="2022-01-24T05:18:38.403" v="13053"/>
        <pc:sldMkLst>
          <pc:docMk/>
          <pc:sldMk cId="3014187462" sldId="410"/>
        </pc:sldMkLst>
        <pc:spChg chg="mod">
          <ac:chgData name="Nitheesh Kaliyamurthy" userId="2821ebda-f4ac-4963-9a4e-a836dfc45829" providerId="ADAL" clId="{6259D501-046D-43E3-A49B-1188A8190A2C}" dt="2022-01-22T16:19:57.008" v="5330" actId="20577"/>
          <ac:spMkLst>
            <pc:docMk/>
            <pc:sldMk cId="3014187462" sldId="410"/>
            <ac:spMk id="2" creationId="{ACF345C3-FFD8-49AE-B7D0-A4DDA1E5B355}"/>
          </ac:spMkLst>
        </pc:spChg>
        <pc:spChg chg="del">
          <ac:chgData name="Nitheesh Kaliyamurthy" userId="2821ebda-f4ac-4963-9a4e-a836dfc45829" providerId="ADAL" clId="{6259D501-046D-43E3-A49B-1188A8190A2C}" dt="2022-01-22T16:20:03.763" v="5331" actId="478"/>
          <ac:spMkLst>
            <pc:docMk/>
            <pc:sldMk cId="3014187462" sldId="410"/>
            <ac:spMk id="3" creationId="{35B80D8E-24DC-4DB6-9B28-2C3CE35E0859}"/>
          </ac:spMkLst>
        </pc:spChg>
        <pc:spChg chg="add del mod">
          <ac:chgData name="Nitheesh Kaliyamurthy" userId="2821ebda-f4ac-4963-9a4e-a836dfc45829" providerId="ADAL" clId="{6259D501-046D-43E3-A49B-1188A8190A2C}" dt="2022-01-22T16:20:14.841" v="5332" actId="1032"/>
          <ac:spMkLst>
            <pc:docMk/>
            <pc:sldMk cId="3014187462" sldId="410"/>
            <ac:spMk id="5" creationId="{207DC833-1F09-4A5E-9F45-D333467BB357}"/>
          </ac:spMkLst>
        </pc:spChg>
        <pc:graphicFrameChg chg="add mod modGraphic">
          <ac:chgData name="Nitheesh Kaliyamurthy" userId="2821ebda-f4ac-4963-9a4e-a836dfc45829" providerId="ADAL" clId="{6259D501-046D-43E3-A49B-1188A8190A2C}" dt="2022-01-24T05:18:34.452" v="13051" actId="14100"/>
          <ac:graphicFrameMkLst>
            <pc:docMk/>
            <pc:sldMk cId="3014187462" sldId="410"/>
            <ac:graphicFrameMk id="6" creationId="{C96BB82B-6B48-43CA-A932-58C340E4493B}"/>
          </ac:graphicFrameMkLst>
        </pc:graphicFrameChg>
      </pc:sldChg>
      <pc:sldChg chg="addSp delSp modSp add mod ord">
        <pc:chgData name="Nitheesh Kaliyamurthy" userId="2821ebda-f4ac-4963-9a4e-a836dfc45829" providerId="ADAL" clId="{6259D501-046D-43E3-A49B-1188A8190A2C}" dt="2022-01-22T16:47:50.742" v="6709" actId="1076"/>
        <pc:sldMkLst>
          <pc:docMk/>
          <pc:sldMk cId="590782513" sldId="411"/>
        </pc:sldMkLst>
        <pc:spChg chg="mod">
          <ac:chgData name="Nitheesh Kaliyamurthy" userId="2821ebda-f4ac-4963-9a4e-a836dfc45829" providerId="ADAL" clId="{6259D501-046D-43E3-A49B-1188A8190A2C}" dt="2022-01-22T16:34:08.901" v="6067" actId="20577"/>
          <ac:spMkLst>
            <pc:docMk/>
            <pc:sldMk cId="590782513" sldId="411"/>
            <ac:spMk id="2" creationId="{ACF345C3-FFD8-49AE-B7D0-A4DDA1E5B355}"/>
          </ac:spMkLst>
        </pc:spChg>
        <pc:spChg chg="mod">
          <ac:chgData name="Nitheesh Kaliyamurthy" userId="2821ebda-f4ac-4963-9a4e-a836dfc45829" providerId="ADAL" clId="{6259D501-046D-43E3-A49B-1188A8190A2C}" dt="2022-01-22T16:40:45.766" v="6388" actId="5793"/>
          <ac:spMkLst>
            <pc:docMk/>
            <pc:sldMk cId="590782513" sldId="411"/>
            <ac:spMk id="3" creationId="{35B80D8E-24DC-4DB6-9B28-2C3CE35E0859}"/>
          </ac:spMkLst>
        </pc:spChg>
        <pc:spChg chg="add del mod">
          <ac:chgData name="Nitheesh Kaliyamurthy" userId="2821ebda-f4ac-4963-9a4e-a836dfc45829" providerId="ADAL" clId="{6259D501-046D-43E3-A49B-1188A8190A2C}" dt="2022-01-22T16:42:12.267" v="6436"/>
          <ac:spMkLst>
            <pc:docMk/>
            <pc:sldMk cId="590782513" sldId="411"/>
            <ac:spMk id="15" creationId="{29B223AB-8FAA-4F24-AE8D-A8B39F3422DF}"/>
          </ac:spMkLst>
        </pc:spChg>
        <pc:spChg chg="add mod">
          <ac:chgData name="Nitheesh Kaliyamurthy" userId="2821ebda-f4ac-4963-9a4e-a836dfc45829" providerId="ADAL" clId="{6259D501-046D-43E3-A49B-1188A8190A2C}" dt="2022-01-22T16:43:19.871" v="6497" actId="1076"/>
          <ac:spMkLst>
            <pc:docMk/>
            <pc:sldMk cId="590782513" sldId="411"/>
            <ac:spMk id="16" creationId="{FEE31067-D1E8-4E5F-9E52-1C2623E6EF86}"/>
          </ac:spMkLst>
        </pc:spChg>
        <pc:spChg chg="add mod">
          <ac:chgData name="Nitheesh Kaliyamurthy" userId="2821ebda-f4ac-4963-9a4e-a836dfc45829" providerId="ADAL" clId="{6259D501-046D-43E3-A49B-1188A8190A2C}" dt="2022-01-22T16:47:50.742" v="6709" actId="1076"/>
          <ac:spMkLst>
            <pc:docMk/>
            <pc:sldMk cId="590782513" sldId="411"/>
            <ac:spMk id="17" creationId="{063E1011-2479-4B0D-BD61-6D30DCD169A4}"/>
          </ac:spMkLst>
        </pc:spChg>
        <pc:spChg chg="add del mod">
          <ac:chgData name="Nitheesh Kaliyamurthy" userId="2821ebda-f4ac-4963-9a4e-a836dfc45829" providerId="ADAL" clId="{6259D501-046D-43E3-A49B-1188A8190A2C}" dt="2022-01-22T16:45:00.217" v="6602" actId="478"/>
          <ac:spMkLst>
            <pc:docMk/>
            <pc:sldMk cId="590782513" sldId="411"/>
            <ac:spMk id="18" creationId="{7D7F41AF-C0D2-424E-B062-3B3756EC768E}"/>
          </ac:spMkLst>
        </pc:spChg>
        <pc:spChg chg="add mod">
          <ac:chgData name="Nitheesh Kaliyamurthy" userId="2821ebda-f4ac-4963-9a4e-a836dfc45829" providerId="ADAL" clId="{6259D501-046D-43E3-A49B-1188A8190A2C}" dt="2022-01-22T16:46:11.979" v="6671" actId="20577"/>
          <ac:spMkLst>
            <pc:docMk/>
            <pc:sldMk cId="590782513" sldId="411"/>
            <ac:spMk id="19" creationId="{1FF36989-DC74-472C-B594-841FCE1E7567}"/>
          </ac:spMkLst>
        </pc:spChg>
        <pc:spChg chg="add mod">
          <ac:chgData name="Nitheesh Kaliyamurthy" userId="2821ebda-f4ac-4963-9a4e-a836dfc45829" providerId="ADAL" clId="{6259D501-046D-43E3-A49B-1188A8190A2C}" dt="2022-01-22T16:47:16.995" v="6704" actId="20577"/>
          <ac:spMkLst>
            <pc:docMk/>
            <pc:sldMk cId="590782513" sldId="411"/>
            <ac:spMk id="20" creationId="{FC861D16-3E66-4AFB-A73C-40EAAC1FFBA1}"/>
          </ac:spMkLst>
        </pc:spChg>
        <pc:picChg chg="add mod">
          <ac:chgData name="Nitheesh Kaliyamurthy" userId="2821ebda-f4ac-4963-9a4e-a836dfc45829" providerId="ADAL" clId="{6259D501-046D-43E3-A49B-1188A8190A2C}" dt="2022-01-22T16:47:32.832" v="6706" actId="207"/>
          <ac:picMkLst>
            <pc:docMk/>
            <pc:sldMk cId="590782513" sldId="411"/>
            <ac:picMk id="5" creationId="{1430610A-94D9-498E-95DA-F75E8E0B3DBC}"/>
          </ac:picMkLst>
        </pc:picChg>
        <pc:picChg chg="add mod">
          <ac:chgData name="Nitheesh Kaliyamurthy" userId="2821ebda-f4ac-4963-9a4e-a836dfc45829" providerId="ADAL" clId="{6259D501-046D-43E3-A49B-1188A8190A2C}" dt="2022-01-22T16:38:48.565" v="6297" actId="14100"/>
          <ac:picMkLst>
            <pc:docMk/>
            <pc:sldMk cId="590782513" sldId="411"/>
            <ac:picMk id="7" creationId="{D47AE072-492B-4F8E-B8E7-30E0CE0441B7}"/>
          </ac:picMkLst>
        </pc:picChg>
        <pc:picChg chg="add mod">
          <ac:chgData name="Nitheesh Kaliyamurthy" userId="2821ebda-f4ac-4963-9a4e-a836dfc45829" providerId="ADAL" clId="{6259D501-046D-43E3-A49B-1188A8190A2C}" dt="2022-01-22T16:47:40.097" v="6707" actId="207"/>
          <ac:picMkLst>
            <pc:docMk/>
            <pc:sldMk cId="590782513" sldId="411"/>
            <ac:picMk id="9" creationId="{BFDD2768-AF45-4B74-ABA9-23A3091031D6}"/>
          </ac:picMkLst>
        </pc:picChg>
        <pc:picChg chg="add mod">
          <ac:chgData name="Nitheesh Kaliyamurthy" userId="2821ebda-f4ac-4963-9a4e-a836dfc45829" providerId="ADAL" clId="{6259D501-046D-43E3-A49B-1188A8190A2C}" dt="2022-01-22T16:47:27.594" v="6705" actId="207"/>
          <ac:picMkLst>
            <pc:docMk/>
            <pc:sldMk cId="590782513" sldId="411"/>
            <ac:picMk id="10" creationId="{10EC68FB-794C-4D5B-A84B-AB10DBF81D98}"/>
          </ac:picMkLst>
        </pc:picChg>
        <pc:picChg chg="add mod">
          <ac:chgData name="Nitheesh Kaliyamurthy" userId="2821ebda-f4ac-4963-9a4e-a836dfc45829" providerId="ADAL" clId="{6259D501-046D-43E3-A49B-1188A8190A2C}" dt="2022-01-22T16:40:10.981" v="6309" actId="1076"/>
          <ac:picMkLst>
            <pc:docMk/>
            <pc:sldMk cId="590782513" sldId="411"/>
            <ac:picMk id="12" creationId="{7466DA33-3128-4759-BD56-30C2B19ECB17}"/>
          </ac:picMkLst>
        </pc:picChg>
        <pc:picChg chg="add mod">
          <ac:chgData name="Nitheesh Kaliyamurthy" userId="2821ebda-f4ac-4963-9a4e-a836dfc45829" providerId="ADAL" clId="{6259D501-046D-43E3-A49B-1188A8190A2C}" dt="2022-01-22T16:47:45.960" v="6708" actId="207"/>
          <ac:picMkLst>
            <pc:docMk/>
            <pc:sldMk cId="590782513" sldId="411"/>
            <ac:picMk id="14" creationId="{B19FB0E6-89BA-4747-BE85-260A533E4ECC}"/>
          </ac:picMkLst>
        </pc:picChg>
      </pc:sldChg>
      <pc:sldChg chg="addSp modSp add mod ord setBg">
        <pc:chgData name="Nitheesh Kaliyamurthy" userId="2821ebda-f4ac-4963-9a4e-a836dfc45829" providerId="ADAL" clId="{6259D501-046D-43E3-A49B-1188A8190A2C}" dt="2022-01-22T17:17:44.562" v="7075" actId="113"/>
        <pc:sldMkLst>
          <pc:docMk/>
          <pc:sldMk cId="4142298771" sldId="412"/>
        </pc:sldMkLst>
        <pc:spChg chg="mod">
          <ac:chgData name="Nitheesh Kaliyamurthy" userId="2821ebda-f4ac-4963-9a4e-a836dfc45829" providerId="ADAL" clId="{6259D501-046D-43E3-A49B-1188A8190A2C}" dt="2022-01-22T17:13:10.991" v="6726" actId="14100"/>
          <ac:spMkLst>
            <pc:docMk/>
            <pc:sldMk cId="4142298771" sldId="412"/>
            <ac:spMk id="2" creationId="{ACF345C3-FFD8-49AE-B7D0-A4DDA1E5B355}"/>
          </ac:spMkLst>
        </pc:spChg>
        <pc:spChg chg="mod">
          <ac:chgData name="Nitheesh Kaliyamurthy" userId="2821ebda-f4ac-4963-9a4e-a836dfc45829" providerId="ADAL" clId="{6259D501-046D-43E3-A49B-1188A8190A2C}" dt="2022-01-22T17:17:44.562" v="7075" actId="113"/>
          <ac:spMkLst>
            <pc:docMk/>
            <pc:sldMk cId="4142298771" sldId="412"/>
            <ac:spMk id="3" creationId="{35B80D8E-24DC-4DB6-9B28-2C3CE35E0859}"/>
          </ac:spMkLst>
        </pc:spChg>
        <pc:spChg chg="add">
          <ac:chgData name="Nitheesh Kaliyamurthy" userId="2821ebda-f4ac-4963-9a4e-a836dfc45829" providerId="ADAL" clId="{6259D501-046D-43E3-A49B-1188A8190A2C}" dt="2022-01-22T17:12:59.622" v="6723" actId="26606"/>
          <ac:spMkLst>
            <pc:docMk/>
            <pc:sldMk cId="4142298771" sldId="412"/>
            <ac:spMk id="10" creationId="{8FC9BE17-9A7B-462D-AE50-3D8777387304}"/>
          </ac:spMkLst>
        </pc:spChg>
        <pc:spChg chg="add mod">
          <ac:chgData name="Nitheesh Kaliyamurthy" userId="2821ebda-f4ac-4963-9a4e-a836dfc45829" providerId="ADAL" clId="{6259D501-046D-43E3-A49B-1188A8190A2C}" dt="2022-01-22T17:14:48.142" v="6844" actId="14100"/>
          <ac:spMkLst>
            <pc:docMk/>
            <pc:sldMk cId="4142298771" sldId="412"/>
            <ac:spMk id="11" creationId="{A136F950-FCA5-4465-8043-FE90E739842E}"/>
          </ac:spMkLst>
        </pc:spChg>
        <pc:spChg chg="add">
          <ac:chgData name="Nitheesh Kaliyamurthy" userId="2821ebda-f4ac-4963-9a4e-a836dfc45829" providerId="ADAL" clId="{6259D501-046D-43E3-A49B-1188A8190A2C}" dt="2022-01-22T17:12:59.622" v="6723" actId="26606"/>
          <ac:spMkLst>
            <pc:docMk/>
            <pc:sldMk cId="4142298771" sldId="412"/>
            <ac:spMk id="12" creationId="{3EBE8569-6AEC-4B8C-8D53-2DE337CDBA65}"/>
          </ac:spMkLst>
        </pc:spChg>
        <pc:spChg chg="add">
          <ac:chgData name="Nitheesh Kaliyamurthy" userId="2821ebda-f4ac-4963-9a4e-a836dfc45829" providerId="ADAL" clId="{6259D501-046D-43E3-A49B-1188A8190A2C}" dt="2022-01-22T17:12:59.622" v="6723" actId="26606"/>
          <ac:spMkLst>
            <pc:docMk/>
            <pc:sldMk cId="4142298771" sldId="412"/>
            <ac:spMk id="14" creationId="{55D4142C-5077-457F-A6AD-3FECFDB39685}"/>
          </ac:spMkLst>
        </pc:spChg>
        <pc:spChg chg="add">
          <ac:chgData name="Nitheesh Kaliyamurthy" userId="2821ebda-f4ac-4963-9a4e-a836dfc45829" providerId="ADAL" clId="{6259D501-046D-43E3-A49B-1188A8190A2C}" dt="2022-01-22T17:12:59.622" v="6723" actId="26606"/>
          <ac:spMkLst>
            <pc:docMk/>
            <pc:sldMk cId="4142298771" sldId="412"/>
            <ac:spMk id="16" creationId="{7A5F0580-5EE9-419F-96EE-B6529EF6E7D0}"/>
          </ac:spMkLst>
        </pc:spChg>
        <pc:picChg chg="add mod ord">
          <ac:chgData name="Nitheesh Kaliyamurthy" userId="2821ebda-f4ac-4963-9a4e-a836dfc45829" providerId="ADAL" clId="{6259D501-046D-43E3-A49B-1188A8190A2C}" dt="2022-01-22T17:12:59.622" v="6723" actId="26606"/>
          <ac:picMkLst>
            <pc:docMk/>
            <pc:sldMk cId="4142298771" sldId="412"/>
            <ac:picMk id="5" creationId="{BE35200C-98A4-4CBC-BC69-9EC67E36F383}"/>
          </ac:picMkLst>
        </pc:picChg>
      </pc:sldChg>
      <pc:sldChg chg="addSp delSp modSp add mod">
        <pc:chgData name="Nitheesh Kaliyamurthy" userId="2821ebda-f4ac-4963-9a4e-a836dfc45829" providerId="ADAL" clId="{6259D501-046D-43E3-A49B-1188A8190A2C}" dt="2022-01-22T18:15:45.708" v="10163" actId="20577"/>
        <pc:sldMkLst>
          <pc:docMk/>
          <pc:sldMk cId="990443424" sldId="413"/>
        </pc:sldMkLst>
        <pc:spChg chg="mod">
          <ac:chgData name="Nitheesh Kaliyamurthy" userId="2821ebda-f4ac-4963-9a4e-a836dfc45829" providerId="ADAL" clId="{6259D501-046D-43E3-A49B-1188A8190A2C}" dt="2022-01-22T17:33:41.279" v="7645" actId="1076"/>
          <ac:spMkLst>
            <pc:docMk/>
            <pc:sldMk cId="990443424" sldId="413"/>
            <ac:spMk id="2" creationId="{ACF345C3-FFD8-49AE-B7D0-A4DDA1E5B355}"/>
          </ac:spMkLst>
        </pc:spChg>
        <pc:spChg chg="mod">
          <ac:chgData name="Nitheesh Kaliyamurthy" userId="2821ebda-f4ac-4963-9a4e-a836dfc45829" providerId="ADAL" clId="{6259D501-046D-43E3-A49B-1188A8190A2C}" dt="2022-01-22T17:33:18.790" v="7640" actId="14100"/>
          <ac:spMkLst>
            <pc:docMk/>
            <pc:sldMk cId="990443424" sldId="413"/>
            <ac:spMk id="3" creationId="{35B80D8E-24DC-4DB6-9B28-2C3CE35E0859}"/>
          </ac:spMkLst>
        </pc:spChg>
        <pc:spChg chg="add mod">
          <ac:chgData name="Nitheesh Kaliyamurthy" userId="2821ebda-f4ac-4963-9a4e-a836dfc45829" providerId="ADAL" clId="{6259D501-046D-43E3-A49B-1188A8190A2C}" dt="2022-01-22T17:34:20.743" v="7650" actId="14100"/>
          <ac:spMkLst>
            <pc:docMk/>
            <pc:sldMk cId="990443424" sldId="413"/>
            <ac:spMk id="9" creationId="{3A91705F-30D7-4C3A-9BB1-4C064B5BC26E}"/>
          </ac:spMkLst>
        </pc:spChg>
        <pc:spChg chg="mod">
          <ac:chgData name="Nitheesh Kaliyamurthy" userId="2821ebda-f4ac-4963-9a4e-a836dfc45829" providerId="ADAL" clId="{6259D501-046D-43E3-A49B-1188A8190A2C}" dt="2022-01-22T17:33:46.294" v="7646" actId="1076"/>
          <ac:spMkLst>
            <pc:docMk/>
            <pc:sldMk cId="990443424" sldId="413"/>
            <ac:spMk id="11" creationId="{A136F950-FCA5-4465-8043-FE90E739842E}"/>
          </ac:spMkLst>
        </pc:spChg>
        <pc:spChg chg="add mod">
          <ac:chgData name="Nitheesh Kaliyamurthy" userId="2821ebda-f4ac-4963-9a4e-a836dfc45829" providerId="ADAL" clId="{6259D501-046D-43E3-A49B-1188A8190A2C}" dt="2022-01-22T17:34:12.198" v="7647" actId="1076"/>
          <ac:spMkLst>
            <pc:docMk/>
            <pc:sldMk cId="990443424" sldId="413"/>
            <ac:spMk id="15" creationId="{AAFC3BC6-9B74-4374-9C2F-BB1994FC47C2}"/>
          </ac:spMkLst>
        </pc:spChg>
        <pc:spChg chg="add mod">
          <ac:chgData name="Nitheesh Kaliyamurthy" userId="2821ebda-f4ac-4963-9a4e-a836dfc45829" providerId="ADAL" clId="{6259D501-046D-43E3-A49B-1188A8190A2C}" dt="2022-01-22T17:36:15.583" v="7768" actId="1076"/>
          <ac:spMkLst>
            <pc:docMk/>
            <pc:sldMk cId="990443424" sldId="413"/>
            <ac:spMk id="17" creationId="{47BA3732-0244-4008-9B33-5E0489793902}"/>
          </ac:spMkLst>
        </pc:spChg>
        <pc:spChg chg="add mod">
          <ac:chgData name="Nitheesh Kaliyamurthy" userId="2821ebda-f4ac-4963-9a4e-a836dfc45829" providerId="ADAL" clId="{6259D501-046D-43E3-A49B-1188A8190A2C}" dt="2022-01-22T18:15:45.708" v="10163" actId="20577"/>
          <ac:spMkLst>
            <pc:docMk/>
            <pc:sldMk cId="990443424" sldId="413"/>
            <ac:spMk id="18" creationId="{B4B6BAE7-FD98-4142-AFEE-7FBC8CADE2A1}"/>
          </ac:spMkLst>
        </pc:spChg>
        <pc:spChg chg="add mod">
          <ac:chgData name="Nitheesh Kaliyamurthy" userId="2821ebda-f4ac-4963-9a4e-a836dfc45829" providerId="ADAL" clId="{6259D501-046D-43E3-A49B-1188A8190A2C}" dt="2022-01-22T18:13:49.448" v="9984" actId="1076"/>
          <ac:spMkLst>
            <pc:docMk/>
            <pc:sldMk cId="990443424" sldId="413"/>
            <ac:spMk id="19" creationId="{DDC1D938-1DFC-4183-9702-10299CFB209F}"/>
          </ac:spMkLst>
        </pc:spChg>
        <pc:picChg chg="del">
          <ac:chgData name="Nitheesh Kaliyamurthy" userId="2821ebda-f4ac-4963-9a4e-a836dfc45829" providerId="ADAL" clId="{6259D501-046D-43E3-A49B-1188A8190A2C}" dt="2022-01-22T17:18:54.445" v="7077" actId="478"/>
          <ac:picMkLst>
            <pc:docMk/>
            <pc:sldMk cId="990443424" sldId="413"/>
            <ac:picMk id="5" creationId="{BE35200C-98A4-4CBC-BC69-9EC67E36F383}"/>
          </ac:picMkLst>
        </pc:picChg>
        <pc:picChg chg="add mod">
          <ac:chgData name="Nitheesh Kaliyamurthy" userId="2821ebda-f4ac-4963-9a4e-a836dfc45829" providerId="ADAL" clId="{6259D501-046D-43E3-A49B-1188A8190A2C}" dt="2022-01-22T17:33:35.270" v="7644" actId="1076"/>
          <ac:picMkLst>
            <pc:docMk/>
            <pc:sldMk cId="990443424" sldId="413"/>
            <ac:picMk id="6" creationId="{996EB15A-2490-4FD3-967B-082B34340199}"/>
          </ac:picMkLst>
        </pc:picChg>
        <pc:picChg chg="add mod">
          <ac:chgData name="Nitheesh Kaliyamurthy" userId="2821ebda-f4ac-4963-9a4e-a836dfc45829" providerId="ADAL" clId="{6259D501-046D-43E3-A49B-1188A8190A2C}" dt="2022-01-22T17:34:15.238" v="7648" actId="1076"/>
          <ac:picMkLst>
            <pc:docMk/>
            <pc:sldMk cId="990443424" sldId="413"/>
            <ac:picMk id="8" creationId="{527D5FE5-8B5E-4EEE-A144-3DCBE9F1CDD6}"/>
          </ac:picMkLst>
        </pc:picChg>
      </pc:sldChg>
      <pc:sldChg chg="addSp modSp add mod ord">
        <pc:chgData name="Nitheesh Kaliyamurthy" userId="2821ebda-f4ac-4963-9a4e-a836dfc45829" providerId="ADAL" clId="{6259D501-046D-43E3-A49B-1188A8190A2C}" dt="2022-01-22T17:56:16.842" v="9015" actId="403"/>
        <pc:sldMkLst>
          <pc:docMk/>
          <pc:sldMk cId="1880468364" sldId="414"/>
        </pc:sldMkLst>
        <pc:spChg chg="mod">
          <ac:chgData name="Nitheesh Kaliyamurthy" userId="2821ebda-f4ac-4963-9a4e-a836dfc45829" providerId="ADAL" clId="{6259D501-046D-43E3-A49B-1188A8190A2C}" dt="2022-01-22T17:38:42.482" v="7886" actId="20577"/>
          <ac:spMkLst>
            <pc:docMk/>
            <pc:sldMk cId="1880468364" sldId="414"/>
            <ac:spMk id="2" creationId="{ACF345C3-FFD8-49AE-B7D0-A4DDA1E5B355}"/>
          </ac:spMkLst>
        </pc:spChg>
        <pc:spChg chg="mod">
          <ac:chgData name="Nitheesh Kaliyamurthy" userId="2821ebda-f4ac-4963-9a4e-a836dfc45829" providerId="ADAL" clId="{6259D501-046D-43E3-A49B-1188A8190A2C}" dt="2022-01-22T17:53:54.545" v="8850" actId="1076"/>
          <ac:spMkLst>
            <pc:docMk/>
            <pc:sldMk cId="1880468364" sldId="414"/>
            <ac:spMk id="3" creationId="{35B80D8E-24DC-4DB6-9B28-2C3CE35E0859}"/>
          </ac:spMkLst>
        </pc:spChg>
        <pc:graphicFrameChg chg="add mod modGraphic">
          <ac:chgData name="Nitheesh Kaliyamurthy" userId="2821ebda-f4ac-4963-9a4e-a836dfc45829" providerId="ADAL" clId="{6259D501-046D-43E3-A49B-1188A8190A2C}" dt="2022-01-22T17:56:16.842" v="9015" actId="403"/>
          <ac:graphicFrameMkLst>
            <pc:docMk/>
            <pc:sldMk cId="1880468364" sldId="414"/>
            <ac:graphicFrameMk id="4" creationId="{497660A2-8685-4240-9E4A-F2321810A10A}"/>
          </ac:graphicFrameMkLst>
        </pc:graphicFrameChg>
      </pc:sldChg>
      <pc:sldChg chg="addSp modSp add mod ord">
        <pc:chgData name="Nitheesh Kaliyamurthy" userId="2821ebda-f4ac-4963-9a4e-a836dfc45829" providerId="ADAL" clId="{6259D501-046D-43E3-A49B-1188A8190A2C}" dt="2022-01-22T18:13:20.952" v="9983" actId="20577"/>
        <pc:sldMkLst>
          <pc:docMk/>
          <pc:sldMk cId="422732970" sldId="415"/>
        </pc:sldMkLst>
        <pc:spChg chg="mod">
          <ac:chgData name="Nitheesh Kaliyamurthy" userId="2821ebda-f4ac-4963-9a4e-a836dfc45829" providerId="ADAL" clId="{6259D501-046D-43E3-A49B-1188A8190A2C}" dt="2022-01-22T18:00:39.501" v="9049" actId="20577"/>
          <ac:spMkLst>
            <pc:docMk/>
            <pc:sldMk cId="422732970" sldId="415"/>
            <ac:spMk id="2" creationId="{ACF345C3-FFD8-49AE-B7D0-A4DDA1E5B355}"/>
          </ac:spMkLst>
        </pc:spChg>
        <pc:spChg chg="mod">
          <ac:chgData name="Nitheesh Kaliyamurthy" userId="2821ebda-f4ac-4963-9a4e-a836dfc45829" providerId="ADAL" clId="{6259D501-046D-43E3-A49B-1188A8190A2C}" dt="2022-01-22T18:06:39.288" v="9552" actId="14100"/>
          <ac:spMkLst>
            <pc:docMk/>
            <pc:sldMk cId="422732970" sldId="415"/>
            <ac:spMk id="3" creationId="{35B80D8E-24DC-4DB6-9B28-2C3CE35E0859}"/>
          </ac:spMkLst>
        </pc:spChg>
        <pc:spChg chg="add mod">
          <ac:chgData name="Nitheesh Kaliyamurthy" userId="2821ebda-f4ac-4963-9a4e-a836dfc45829" providerId="ADAL" clId="{6259D501-046D-43E3-A49B-1188A8190A2C}" dt="2022-01-22T18:11:24.784" v="9824" actId="14100"/>
          <ac:spMkLst>
            <pc:docMk/>
            <pc:sldMk cId="422732970" sldId="415"/>
            <ac:spMk id="8" creationId="{59FA4D42-935F-45CA-82E4-CA8E9C9F4225}"/>
          </ac:spMkLst>
        </pc:spChg>
        <pc:spChg chg="add mod">
          <ac:chgData name="Nitheesh Kaliyamurthy" userId="2821ebda-f4ac-4963-9a4e-a836dfc45829" providerId="ADAL" clId="{6259D501-046D-43E3-A49B-1188A8190A2C}" dt="2022-01-22T18:13:20.952" v="9983" actId="20577"/>
          <ac:spMkLst>
            <pc:docMk/>
            <pc:sldMk cId="422732970" sldId="415"/>
            <ac:spMk id="9" creationId="{F69F1213-27A1-45C4-A09B-3B3C73125A96}"/>
          </ac:spMkLst>
        </pc:spChg>
        <pc:picChg chg="add mod">
          <ac:chgData name="Nitheesh Kaliyamurthy" userId="2821ebda-f4ac-4963-9a4e-a836dfc45829" providerId="ADAL" clId="{6259D501-046D-43E3-A49B-1188A8190A2C}" dt="2022-01-22T18:03:23.239" v="9267" actId="1076"/>
          <ac:picMkLst>
            <pc:docMk/>
            <pc:sldMk cId="422732970" sldId="415"/>
            <ac:picMk id="5" creationId="{588F8181-925A-4928-99D7-1A81B25E51C0}"/>
          </ac:picMkLst>
        </pc:picChg>
        <pc:picChg chg="add mod">
          <ac:chgData name="Nitheesh Kaliyamurthy" userId="2821ebda-f4ac-4963-9a4e-a836dfc45829" providerId="ADAL" clId="{6259D501-046D-43E3-A49B-1188A8190A2C}" dt="2022-01-22T18:09:40.638" v="9822" actId="1076"/>
          <ac:picMkLst>
            <pc:docMk/>
            <pc:sldMk cId="422732970" sldId="415"/>
            <ac:picMk id="7" creationId="{80835998-7D3B-42B5-9747-0D8A06E058C1}"/>
          </ac:picMkLst>
        </pc:picChg>
      </pc:sldChg>
      <pc:sldChg chg="del">
        <pc:chgData name="Nitheesh Kaliyamurthy" userId="2821ebda-f4ac-4963-9a4e-a836dfc45829" providerId="ADAL" clId="{6259D501-046D-43E3-A49B-1188A8190A2C}" dt="2022-01-22T18:18:50.904" v="10167" actId="47"/>
        <pc:sldMkLst>
          <pc:docMk/>
          <pc:sldMk cId="3171339655" sldId="416"/>
        </pc:sldMkLst>
      </pc:sldChg>
      <pc:sldChg chg="del">
        <pc:chgData name="Nitheesh Kaliyamurthy" userId="2821ebda-f4ac-4963-9a4e-a836dfc45829" providerId="ADAL" clId="{6259D501-046D-43E3-A49B-1188A8190A2C}" dt="2022-01-22T18:18:50.904" v="10167" actId="47"/>
        <pc:sldMkLst>
          <pc:docMk/>
          <pc:sldMk cId="3825845040" sldId="417"/>
        </pc:sldMkLst>
      </pc:sldChg>
      <pc:sldChg chg="del">
        <pc:chgData name="Nitheesh Kaliyamurthy" userId="2821ebda-f4ac-4963-9a4e-a836dfc45829" providerId="ADAL" clId="{6259D501-046D-43E3-A49B-1188A8190A2C}" dt="2022-01-22T18:18:50.904" v="10167" actId="47"/>
        <pc:sldMkLst>
          <pc:docMk/>
          <pc:sldMk cId="2993296710" sldId="418"/>
        </pc:sldMkLst>
      </pc:sldChg>
      <pc:sldChg chg="del">
        <pc:chgData name="Nitheesh Kaliyamurthy" userId="2821ebda-f4ac-4963-9a4e-a836dfc45829" providerId="ADAL" clId="{6259D501-046D-43E3-A49B-1188A8190A2C}" dt="2022-01-22T18:18:50.904" v="10167" actId="47"/>
        <pc:sldMkLst>
          <pc:docMk/>
          <pc:sldMk cId="274049864" sldId="419"/>
        </pc:sldMkLst>
      </pc:sldChg>
      <pc:sldChg chg="addSp delSp modSp add mod">
        <pc:chgData name="Nitheesh Kaliyamurthy" userId="2821ebda-f4ac-4963-9a4e-a836dfc45829" providerId="ADAL" clId="{6259D501-046D-43E3-A49B-1188A8190A2C}" dt="2022-01-24T05:55:36.659" v="15101" actId="1076"/>
        <pc:sldMkLst>
          <pc:docMk/>
          <pc:sldMk cId="3820953749" sldId="420"/>
        </pc:sldMkLst>
        <pc:spChg chg="mod">
          <ac:chgData name="Nitheesh Kaliyamurthy" userId="2821ebda-f4ac-4963-9a4e-a836dfc45829" providerId="ADAL" clId="{6259D501-046D-43E3-A49B-1188A8190A2C}" dt="2022-01-22T18:18:59.323" v="10177" actId="20577"/>
          <ac:spMkLst>
            <pc:docMk/>
            <pc:sldMk cId="3820953749" sldId="420"/>
            <ac:spMk id="2" creationId="{ACF345C3-FFD8-49AE-B7D0-A4DDA1E5B355}"/>
          </ac:spMkLst>
        </pc:spChg>
        <pc:spChg chg="mod">
          <ac:chgData name="Nitheesh Kaliyamurthy" userId="2821ebda-f4ac-4963-9a4e-a836dfc45829" providerId="ADAL" clId="{6259D501-046D-43E3-A49B-1188A8190A2C}" dt="2022-01-22T18:43:52.405" v="10408" actId="113"/>
          <ac:spMkLst>
            <pc:docMk/>
            <pc:sldMk cId="3820953749" sldId="420"/>
            <ac:spMk id="3" creationId="{35B80D8E-24DC-4DB6-9B28-2C3CE35E0859}"/>
          </ac:spMkLst>
        </pc:spChg>
        <pc:spChg chg="del">
          <ac:chgData name="Nitheesh Kaliyamurthy" userId="2821ebda-f4ac-4963-9a4e-a836dfc45829" providerId="ADAL" clId="{6259D501-046D-43E3-A49B-1188A8190A2C}" dt="2022-01-22T18:19:47.211" v="10180" actId="478"/>
          <ac:spMkLst>
            <pc:docMk/>
            <pc:sldMk cId="3820953749" sldId="420"/>
            <ac:spMk id="8" creationId="{59FA4D42-935F-45CA-82E4-CA8E9C9F4225}"/>
          </ac:spMkLst>
        </pc:spChg>
        <pc:spChg chg="del">
          <ac:chgData name="Nitheesh Kaliyamurthy" userId="2821ebda-f4ac-4963-9a4e-a836dfc45829" providerId="ADAL" clId="{6259D501-046D-43E3-A49B-1188A8190A2C}" dt="2022-01-22T18:19:49.090" v="10181" actId="478"/>
          <ac:spMkLst>
            <pc:docMk/>
            <pc:sldMk cId="3820953749" sldId="420"/>
            <ac:spMk id="9" creationId="{F69F1213-27A1-45C4-A09B-3B3C73125A96}"/>
          </ac:spMkLst>
        </pc:spChg>
        <pc:picChg chg="add mod">
          <ac:chgData name="Nitheesh Kaliyamurthy" userId="2821ebda-f4ac-4963-9a4e-a836dfc45829" providerId="ADAL" clId="{6259D501-046D-43E3-A49B-1188A8190A2C}" dt="2022-01-24T05:55:36.659" v="15101" actId="1076"/>
          <ac:picMkLst>
            <pc:docMk/>
            <pc:sldMk cId="3820953749" sldId="420"/>
            <ac:picMk id="4" creationId="{190C0580-A323-4754-8E5E-71D2A6BFAAB6}"/>
          </ac:picMkLst>
        </pc:picChg>
        <pc:picChg chg="del">
          <ac:chgData name="Nitheesh Kaliyamurthy" userId="2821ebda-f4ac-4963-9a4e-a836dfc45829" providerId="ADAL" clId="{6259D501-046D-43E3-A49B-1188A8190A2C}" dt="2022-01-22T18:19:45.537" v="10179" actId="478"/>
          <ac:picMkLst>
            <pc:docMk/>
            <pc:sldMk cId="3820953749" sldId="420"/>
            <ac:picMk id="5" creationId="{588F8181-925A-4928-99D7-1A81B25E51C0}"/>
          </ac:picMkLst>
        </pc:picChg>
        <pc:picChg chg="del">
          <ac:chgData name="Nitheesh Kaliyamurthy" userId="2821ebda-f4ac-4963-9a4e-a836dfc45829" providerId="ADAL" clId="{6259D501-046D-43E3-A49B-1188A8190A2C}" dt="2022-01-22T18:19:50.498" v="10182" actId="478"/>
          <ac:picMkLst>
            <pc:docMk/>
            <pc:sldMk cId="3820953749" sldId="420"/>
            <ac:picMk id="7" creationId="{80835998-7D3B-42B5-9747-0D8A06E058C1}"/>
          </ac:picMkLst>
        </pc:picChg>
      </pc:sldChg>
      <pc:sldChg chg="addSp delSp modSp add mod">
        <pc:chgData name="Nitheesh Kaliyamurthy" userId="2821ebda-f4ac-4963-9a4e-a836dfc45829" providerId="ADAL" clId="{6259D501-046D-43E3-A49B-1188A8190A2C}" dt="2022-01-22T18:39:42.881" v="10345" actId="1076"/>
        <pc:sldMkLst>
          <pc:docMk/>
          <pc:sldMk cId="3874446453" sldId="421"/>
        </pc:sldMkLst>
        <pc:spChg chg="mod">
          <ac:chgData name="Nitheesh Kaliyamurthy" userId="2821ebda-f4ac-4963-9a4e-a836dfc45829" providerId="ADAL" clId="{6259D501-046D-43E3-A49B-1188A8190A2C}" dt="2022-01-22T18:27:11.120" v="10271" actId="20577"/>
          <ac:spMkLst>
            <pc:docMk/>
            <pc:sldMk cId="3874446453" sldId="421"/>
            <ac:spMk id="2" creationId="{ACF345C3-FFD8-49AE-B7D0-A4DDA1E5B355}"/>
          </ac:spMkLst>
        </pc:spChg>
        <pc:spChg chg="mod">
          <ac:chgData name="Nitheesh Kaliyamurthy" userId="2821ebda-f4ac-4963-9a4e-a836dfc45829" providerId="ADAL" clId="{6259D501-046D-43E3-A49B-1188A8190A2C}" dt="2022-01-22T18:39:42.881" v="10345" actId="1076"/>
          <ac:spMkLst>
            <pc:docMk/>
            <pc:sldMk cId="3874446453" sldId="421"/>
            <ac:spMk id="3" creationId="{35B80D8E-24DC-4DB6-9B28-2C3CE35E0859}"/>
          </ac:spMkLst>
        </pc:spChg>
        <pc:spChg chg="add mod">
          <ac:chgData name="Nitheesh Kaliyamurthy" userId="2821ebda-f4ac-4963-9a4e-a836dfc45829" providerId="ADAL" clId="{6259D501-046D-43E3-A49B-1188A8190A2C}" dt="2022-01-22T18:29:19.402" v="10296" actId="1076"/>
          <ac:spMkLst>
            <pc:docMk/>
            <pc:sldMk cId="3874446453" sldId="421"/>
            <ac:spMk id="12" creationId="{9E8A4D6B-74FC-4BC0-B0CA-4A5F4EE64A54}"/>
          </ac:spMkLst>
        </pc:spChg>
        <pc:spChg chg="add mod">
          <ac:chgData name="Nitheesh Kaliyamurthy" userId="2821ebda-f4ac-4963-9a4e-a836dfc45829" providerId="ADAL" clId="{6259D501-046D-43E3-A49B-1188A8190A2C}" dt="2022-01-22T18:29:19.402" v="10296" actId="1076"/>
          <ac:spMkLst>
            <pc:docMk/>
            <pc:sldMk cId="3874446453" sldId="421"/>
            <ac:spMk id="13" creationId="{142B6F01-C893-4523-9CC1-EE943E41197B}"/>
          </ac:spMkLst>
        </pc:spChg>
        <pc:spChg chg="add mod">
          <ac:chgData name="Nitheesh Kaliyamurthy" userId="2821ebda-f4ac-4963-9a4e-a836dfc45829" providerId="ADAL" clId="{6259D501-046D-43E3-A49B-1188A8190A2C}" dt="2022-01-22T18:29:19.402" v="10296" actId="1076"/>
          <ac:spMkLst>
            <pc:docMk/>
            <pc:sldMk cId="3874446453" sldId="421"/>
            <ac:spMk id="14" creationId="{DC7A9F41-6007-4767-B1B4-C308B13B0E0A}"/>
          </ac:spMkLst>
        </pc:spChg>
        <pc:spChg chg="add mod">
          <ac:chgData name="Nitheesh Kaliyamurthy" userId="2821ebda-f4ac-4963-9a4e-a836dfc45829" providerId="ADAL" clId="{6259D501-046D-43E3-A49B-1188A8190A2C}" dt="2022-01-22T18:29:37.632" v="10299" actId="1076"/>
          <ac:spMkLst>
            <pc:docMk/>
            <pc:sldMk cId="3874446453" sldId="421"/>
            <ac:spMk id="15" creationId="{20CE4CED-BA84-4AAC-BD9A-7985A137D077}"/>
          </ac:spMkLst>
        </pc:spChg>
        <pc:picChg chg="add mod">
          <ac:chgData name="Nitheesh Kaliyamurthy" userId="2821ebda-f4ac-4963-9a4e-a836dfc45829" providerId="ADAL" clId="{6259D501-046D-43E3-A49B-1188A8190A2C}" dt="2022-01-22T18:29:19.402" v="10296" actId="1076"/>
          <ac:picMkLst>
            <pc:docMk/>
            <pc:sldMk cId="3874446453" sldId="421"/>
            <ac:picMk id="4" creationId="{BFF768D3-E66F-4E25-82B2-247157C6CAC9}"/>
          </ac:picMkLst>
        </pc:picChg>
        <pc:picChg chg="add mod">
          <ac:chgData name="Nitheesh Kaliyamurthy" userId="2821ebda-f4ac-4963-9a4e-a836dfc45829" providerId="ADAL" clId="{6259D501-046D-43E3-A49B-1188A8190A2C}" dt="2022-01-22T18:29:29.784" v="10297" actId="1076"/>
          <ac:picMkLst>
            <pc:docMk/>
            <pc:sldMk cId="3874446453" sldId="421"/>
            <ac:picMk id="5" creationId="{DF632665-11C3-4210-981E-613168D42386}"/>
          </ac:picMkLst>
        </pc:picChg>
        <pc:picChg chg="add mod">
          <ac:chgData name="Nitheesh Kaliyamurthy" userId="2821ebda-f4ac-4963-9a4e-a836dfc45829" providerId="ADAL" clId="{6259D501-046D-43E3-A49B-1188A8190A2C}" dt="2022-01-22T18:29:19.402" v="10296" actId="1076"/>
          <ac:picMkLst>
            <pc:docMk/>
            <pc:sldMk cId="3874446453" sldId="421"/>
            <ac:picMk id="6" creationId="{5124B672-2365-4E61-B569-6B5CD6173CEA}"/>
          </ac:picMkLst>
        </pc:picChg>
        <pc:picChg chg="add mod">
          <ac:chgData name="Nitheesh Kaliyamurthy" userId="2821ebda-f4ac-4963-9a4e-a836dfc45829" providerId="ADAL" clId="{6259D501-046D-43E3-A49B-1188A8190A2C}" dt="2022-01-22T18:29:19.402" v="10296" actId="1076"/>
          <ac:picMkLst>
            <pc:docMk/>
            <pc:sldMk cId="3874446453" sldId="421"/>
            <ac:picMk id="7" creationId="{A950C8D1-D190-4EBF-8D95-7CED42FBC19E}"/>
          </ac:picMkLst>
        </pc:picChg>
        <pc:cxnChg chg="add mod">
          <ac:chgData name="Nitheesh Kaliyamurthy" userId="2821ebda-f4ac-4963-9a4e-a836dfc45829" providerId="ADAL" clId="{6259D501-046D-43E3-A49B-1188A8190A2C}" dt="2022-01-22T18:29:19.402" v="10296" actId="1076"/>
          <ac:cxnSpMkLst>
            <pc:docMk/>
            <pc:sldMk cId="3874446453" sldId="421"/>
            <ac:cxnSpMk id="8" creationId="{459E0DE5-1C96-4A2B-A633-02AB01274065}"/>
          </ac:cxnSpMkLst>
        </pc:cxnChg>
        <pc:cxnChg chg="add mod">
          <ac:chgData name="Nitheesh Kaliyamurthy" userId="2821ebda-f4ac-4963-9a4e-a836dfc45829" providerId="ADAL" clId="{6259D501-046D-43E3-A49B-1188A8190A2C}" dt="2022-01-22T18:29:19.402" v="10296" actId="1076"/>
          <ac:cxnSpMkLst>
            <pc:docMk/>
            <pc:sldMk cId="3874446453" sldId="421"/>
            <ac:cxnSpMk id="9" creationId="{53C31F0C-7FB2-483F-948C-1767DF680A37}"/>
          </ac:cxnSpMkLst>
        </pc:cxnChg>
        <pc:cxnChg chg="add mod">
          <ac:chgData name="Nitheesh Kaliyamurthy" userId="2821ebda-f4ac-4963-9a4e-a836dfc45829" providerId="ADAL" clId="{6259D501-046D-43E3-A49B-1188A8190A2C}" dt="2022-01-22T18:29:32.791" v="10298" actId="14100"/>
          <ac:cxnSpMkLst>
            <pc:docMk/>
            <pc:sldMk cId="3874446453" sldId="421"/>
            <ac:cxnSpMk id="10" creationId="{5103DE54-ED96-4DEA-A6DE-E1814EB5AF12}"/>
          </ac:cxnSpMkLst>
        </pc:cxnChg>
        <pc:cxnChg chg="add del mod">
          <ac:chgData name="Nitheesh Kaliyamurthy" userId="2821ebda-f4ac-4963-9a4e-a836dfc45829" providerId="ADAL" clId="{6259D501-046D-43E3-A49B-1188A8190A2C}" dt="2022-01-22T18:27:33.091" v="10276" actId="478"/>
          <ac:cxnSpMkLst>
            <pc:docMk/>
            <pc:sldMk cId="3874446453" sldId="421"/>
            <ac:cxnSpMk id="11" creationId="{28829FC9-DECF-41F9-BD60-97D5B199F86F}"/>
          </ac:cxnSpMkLst>
        </pc:cxnChg>
        <pc:cxnChg chg="add mod">
          <ac:chgData name="Nitheesh Kaliyamurthy" userId="2821ebda-f4ac-4963-9a4e-a836dfc45829" providerId="ADAL" clId="{6259D501-046D-43E3-A49B-1188A8190A2C}" dt="2022-01-22T18:29:19.402" v="10296" actId="1076"/>
          <ac:cxnSpMkLst>
            <pc:docMk/>
            <pc:sldMk cId="3874446453" sldId="421"/>
            <ac:cxnSpMk id="16" creationId="{F38D28C3-A1FD-4D0B-999F-92B000C3A919}"/>
          </ac:cxnSpMkLst>
        </pc:cxnChg>
      </pc:sldChg>
      <pc:sldChg chg="addSp delSp modSp add mod">
        <pc:chgData name="Nitheesh Kaliyamurthy" userId="2821ebda-f4ac-4963-9a4e-a836dfc45829" providerId="ADAL" clId="{6259D501-046D-43E3-A49B-1188A8190A2C}" dt="2022-01-22T18:50:05.513" v="10482" actId="1076"/>
        <pc:sldMkLst>
          <pc:docMk/>
          <pc:sldMk cId="2471542836" sldId="422"/>
        </pc:sldMkLst>
        <pc:spChg chg="mod">
          <ac:chgData name="Nitheesh Kaliyamurthy" userId="2821ebda-f4ac-4963-9a4e-a836dfc45829" providerId="ADAL" clId="{6259D501-046D-43E3-A49B-1188A8190A2C}" dt="2022-01-22T18:44:22.319" v="10421" actId="20577"/>
          <ac:spMkLst>
            <pc:docMk/>
            <pc:sldMk cId="2471542836" sldId="422"/>
            <ac:spMk id="2" creationId="{ACF345C3-FFD8-49AE-B7D0-A4DDA1E5B355}"/>
          </ac:spMkLst>
        </pc:spChg>
        <pc:spChg chg="mod">
          <ac:chgData name="Nitheesh Kaliyamurthy" userId="2821ebda-f4ac-4963-9a4e-a836dfc45829" providerId="ADAL" clId="{6259D501-046D-43E3-A49B-1188A8190A2C}" dt="2022-01-22T18:46:39.048" v="10446" actId="1076"/>
          <ac:spMkLst>
            <pc:docMk/>
            <pc:sldMk cId="2471542836" sldId="422"/>
            <ac:spMk id="3" creationId="{35B80D8E-24DC-4DB6-9B28-2C3CE35E0859}"/>
          </ac:spMkLst>
        </pc:spChg>
        <pc:spChg chg="del">
          <ac:chgData name="Nitheesh Kaliyamurthy" userId="2821ebda-f4ac-4963-9a4e-a836dfc45829" providerId="ADAL" clId="{6259D501-046D-43E3-A49B-1188A8190A2C}" dt="2022-01-22T18:47:53.914" v="10454" actId="478"/>
          <ac:spMkLst>
            <pc:docMk/>
            <pc:sldMk cId="2471542836" sldId="422"/>
            <ac:spMk id="12" creationId="{9E8A4D6B-74FC-4BC0-B0CA-4A5F4EE64A54}"/>
          </ac:spMkLst>
        </pc:spChg>
        <pc:spChg chg="del">
          <ac:chgData name="Nitheesh Kaliyamurthy" userId="2821ebda-f4ac-4963-9a4e-a836dfc45829" providerId="ADAL" clId="{6259D501-046D-43E3-A49B-1188A8190A2C}" dt="2022-01-22T18:47:53.914" v="10454" actId="478"/>
          <ac:spMkLst>
            <pc:docMk/>
            <pc:sldMk cId="2471542836" sldId="422"/>
            <ac:spMk id="13" creationId="{142B6F01-C893-4523-9CC1-EE943E41197B}"/>
          </ac:spMkLst>
        </pc:spChg>
        <pc:spChg chg="del">
          <ac:chgData name="Nitheesh Kaliyamurthy" userId="2821ebda-f4ac-4963-9a4e-a836dfc45829" providerId="ADAL" clId="{6259D501-046D-43E3-A49B-1188A8190A2C}" dt="2022-01-22T18:47:53.914" v="10454" actId="478"/>
          <ac:spMkLst>
            <pc:docMk/>
            <pc:sldMk cId="2471542836" sldId="422"/>
            <ac:spMk id="14" creationId="{DC7A9F41-6007-4767-B1B4-C308B13B0E0A}"/>
          </ac:spMkLst>
        </pc:spChg>
        <pc:spChg chg="del">
          <ac:chgData name="Nitheesh Kaliyamurthy" userId="2821ebda-f4ac-4963-9a4e-a836dfc45829" providerId="ADAL" clId="{6259D501-046D-43E3-A49B-1188A8190A2C}" dt="2022-01-22T18:47:53.914" v="10454" actId="478"/>
          <ac:spMkLst>
            <pc:docMk/>
            <pc:sldMk cId="2471542836" sldId="422"/>
            <ac:spMk id="15" creationId="{20CE4CED-BA84-4AAC-BD9A-7985A137D077}"/>
          </ac:spMkLst>
        </pc:spChg>
        <pc:spChg chg="add mod">
          <ac:chgData name="Nitheesh Kaliyamurthy" userId="2821ebda-f4ac-4963-9a4e-a836dfc45829" providerId="ADAL" clId="{6259D501-046D-43E3-A49B-1188A8190A2C}" dt="2022-01-22T18:46:42.017" v="10447" actId="1076"/>
          <ac:spMkLst>
            <pc:docMk/>
            <pc:sldMk cId="2471542836" sldId="422"/>
            <ac:spMk id="17" creationId="{6E753420-34C0-4121-A8E2-852E4168F47C}"/>
          </ac:spMkLst>
        </pc:spChg>
        <pc:spChg chg="add mod">
          <ac:chgData name="Nitheesh Kaliyamurthy" userId="2821ebda-f4ac-4963-9a4e-a836dfc45829" providerId="ADAL" clId="{6259D501-046D-43E3-A49B-1188A8190A2C}" dt="2022-01-22T18:46:44.416" v="10448" actId="1076"/>
          <ac:spMkLst>
            <pc:docMk/>
            <pc:sldMk cId="2471542836" sldId="422"/>
            <ac:spMk id="19" creationId="{2E8F1714-B2EB-4E2B-87A0-DB158FFE0054}"/>
          </ac:spMkLst>
        </pc:spChg>
        <pc:spChg chg="add del mod">
          <ac:chgData name="Nitheesh Kaliyamurthy" userId="2821ebda-f4ac-4963-9a4e-a836dfc45829" providerId="ADAL" clId="{6259D501-046D-43E3-A49B-1188A8190A2C}" dt="2022-01-22T18:47:39.734" v="10452" actId="478"/>
          <ac:spMkLst>
            <pc:docMk/>
            <pc:sldMk cId="2471542836" sldId="422"/>
            <ac:spMk id="20" creationId="{C0EAA14F-754F-4D69-BAF1-A9D6EF3090B4}"/>
          </ac:spMkLst>
        </pc:spChg>
        <pc:spChg chg="add mod">
          <ac:chgData name="Nitheesh Kaliyamurthy" userId="2821ebda-f4ac-4963-9a4e-a836dfc45829" providerId="ADAL" clId="{6259D501-046D-43E3-A49B-1188A8190A2C}" dt="2022-01-22T18:49:59.515" v="10481" actId="164"/>
          <ac:spMkLst>
            <pc:docMk/>
            <pc:sldMk cId="2471542836" sldId="422"/>
            <ac:spMk id="21" creationId="{85FB7957-422D-4914-8FA0-56237E14CA0F}"/>
          </ac:spMkLst>
        </pc:spChg>
        <pc:spChg chg="add mod">
          <ac:chgData name="Nitheesh Kaliyamurthy" userId="2821ebda-f4ac-4963-9a4e-a836dfc45829" providerId="ADAL" clId="{6259D501-046D-43E3-A49B-1188A8190A2C}" dt="2022-01-22T18:49:59.515" v="10481" actId="164"/>
          <ac:spMkLst>
            <pc:docMk/>
            <pc:sldMk cId="2471542836" sldId="422"/>
            <ac:spMk id="22" creationId="{55E82D1A-E0B3-411C-AD80-F73DE52A2A7F}"/>
          </ac:spMkLst>
        </pc:spChg>
        <pc:spChg chg="add del mod">
          <ac:chgData name="Nitheesh Kaliyamurthy" userId="2821ebda-f4ac-4963-9a4e-a836dfc45829" providerId="ADAL" clId="{6259D501-046D-43E3-A49B-1188A8190A2C}" dt="2022-01-22T18:49:18.756" v="10480" actId="478"/>
          <ac:spMkLst>
            <pc:docMk/>
            <pc:sldMk cId="2471542836" sldId="422"/>
            <ac:spMk id="23" creationId="{5816D2BB-0872-425F-B976-4F266F09E00B}"/>
          </ac:spMkLst>
        </pc:spChg>
        <pc:spChg chg="add del mod">
          <ac:chgData name="Nitheesh Kaliyamurthy" userId="2821ebda-f4ac-4963-9a4e-a836dfc45829" providerId="ADAL" clId="{6259D501-046D-43E3-A49B-1188A8190A2C}" dt="2022-01-22T18:49:17.652" v="10479" actId="478"/>
          <ac:spMkLst>
            <pc:docMk/>
            <pc:sldMk cId="2471542836" sldId="422"/>
            <ac:spMk id="24" creationId="{16676C95-ACDF-4311-997F-5E9F2AB9026A}"/>
          </ac:spMkLst>
        </pc:spChg>
        <pc:spChg chg="add mod ord">
          <ac:chgData name="Nitheesh Kaliyamurthy" userId="2821ebda-f4ac-4963-9a4e-a836dfc45829" providerId="ADAL" clId="{6259D501-046D-43E3-A49B-1188A8190A2C}" dt="2022-01-22T18:49:59.515" v="10481" actId="164"/>
          <ac:spMkLst>
            <pc:docMk/>
            <pc:sldMk cId="2471542836" sldId="422"/>
            <ac:spMk id="25" creationId="{73DE8F02-1EFE-47D3-A858-F662C536BF7C}"/>
          </ac:spMkLst>
        </pc:spChg>
        <pc:spChg chg="add mod">
          <ac:chgData name="Nitheesh Kaliyamurthy" userId="2821ebda-f4ac-4963-9a4e-a836dfc45829" providerId="ADAL" clId="{6259D501-046D-43E3-A49B-1188A8190A2C}" dt="2022-01-22T18:49:59.515" v="10481" actId="164"/>
          <ac:spMkLst>
            <pc:docMk/>
            <pc:sldMk cId="2471542836" sldId="422"/>
            <ac:spMk id="26" creationId="{F5FBB141-200E-4B52-ABAB-4D71DED52BA8}"/>
          </ac:spMkLst>
        </pc:spChg>
        <pc:spChg chg="add mod ord">
          <ac:chgData name="Nitheesh Kaliyamurthy" userId="2821ebda-f4ac-4963-9a4e-a836dfc45829" providerId="ADAL" clId="{6259D501-046D-43E3-A49B-1188A8190A2C}" dt="2022-01-22T18:49:59.515" v="10481" actId="164"/>
          <ac:spMkLst>
            <pc:docMk/>
            <pc:sldMk cId="2471542836" sldId="422"/>
            <ac:spMk id="27" creationId="{02CBDB7A-4A1C-4578-9FDB-6CD960F4B07E}"/>
          </ac:spMkLst>
        </pc:spChg>
        <pc:spChg chg="add mod">
          <ac:chgData name="Nitheesh Kaliyamurthy" userId="2821ebda-f4ac-4963-9a4e-a836dfc45829" providerId="ADAL" clId="{6259D501-046D-43E3-A49B-1188A8190A2C}" dt="2022-01-22T18:49:59.515" v="10481" actId="164"/>
          <ac:spMkLst>
            <pc:docMk/>
            <pc:sldMk cId="2471542836" sldId="422"/>
            <ac:spMk id="28" creationId="{3AE11F7D-65CB-4081-AC8E-A4A96C51ACFF}"/>
          </ac:spMkLst>
        </pc:spChg>
        <pc:grpChg chg="add mod">
          <ac:chgData name="Nitheesh Kaliyamurthy" userId="2821ebda-f4ac-4963-9a4e-a836dfc45829" providerId="ADAL" clId="{6259D501-046D-43E3-A49B-1188A8190A2C}" dt="2022-01-22T18:50:05.513" v="10482" actId="1076"/>
          <ac:grpSpMkLst>
            <pc:docMk/>
            <pc:sldMk cId="2471542836" sldId="422"/>
            <ac:grpSpMk id="29" creationId="{753213A9-4F2E-4367-890C-C763C7E845FB}"/>
          </ac:grpSpMkLst>
        </pc:grpChg>
        <pc:picChg chg="del">
          <ac:chgData name="Nitheesh Kaliyamurthy" userId="2821ebda-f4ac-4963-9a4e-a836dfc45829" providerId="ADAL" clId="{6259D501-046D-43E3-A49B-1188A8190A2C}" dt="2022-01-22T18:47:53.914" v="10454" actId="478"/>
          <ac:picMkLst>
            <pc:docMk/>
            <pc:sldMk cId="2471542836" sldId="422"/>
            <ac:picMk id="4" creationId="{BFF768D3-E66F-4E25-82B2-247157C6CAC9}"/>
          </ac:picMkLst>
        </pc:picChg>
        <pc:picChg chg="del">
          <ac:chgData name="Nitheesh Kaliyamurthy" userId="2821ebda-f4ac-4963-9a4e-a836dfc45829" providerId="ADAL" clId="{6259D501-046D-43E3-A49B-1188A8190A2C}" dt="2022-01-22T18:47:53.914" v="10454" actId="478"/>
          <ac:picMkLst>
            <pc:docMk/>
            <pc:sldMk cId="2471542836" sldId="422"/>
            <ac:picMk id="5" creationId="{DF632665-11C3-4210-981E-613168D42386}"/>
          </ac:picMkLst>
        </pc:picChg>
        <pc:picChg chg="del">
          <ac:chgData name="Nitheesh Kaliyamurthy" userId="2821ebda-f4ac-4963-9a4e-a836dfc45829" providerId="ADAL" clId="{6259D501-046D-43E3-A49B-1188A8190A2C}" dt="2022-01-22T18:47:53.914" v="10454" actId="478"/>
          <ac:picMkLst>
            <pc:docMk/>
            <pc:sldMk cId="2471542836" sldId="422"/>
            <ac:picMk id="6" creationId="{5124B672-2365-4E61-B569-6B5CD6173CEA}"/>
          </ac:picMkLst>
        </pc:picChg>
        <pc:picChg chg="del">
          <ac:chgData name="Nitheesh Kaliyamurthy" userId="2821ebda-f4ac-4963-9a4e-a836dfc45829" providerId="ADAL" clId="{6259D501-046D-43E3-A49B-1188A8190A2C}" dt="2022-01-22T18:47:53.914" v="10454" actId="478"/>
          <ac:picMkLst>
            <pc:docMk/>
            <pc:sldMk cId="2471542836" sldId="422"/>
            <ac:picMk id="7" creationId="{A950C8D1-D190-4EBF-8D95-7CED42FBC19E}"/>
          </ac:picMkLst>
        </pc:picChg>
        <pc:cxnChg chg="del">
          <ac:chgData name="Nitheesh Kaliyamurthy" userId="2821ebda-f4ac-4963-9a4e-a836dfc45829" providerId="ADAL" clId="{6259D501-046D-43E3-A49B-1188A8190A2C}" dt="2022-01-22T18:47:53.914" v="10454" actId="478"/>
          <ac:cxnSpMkLst>
            <pc:docMk/>
            <pc:sldMk cId="2471542836" sldId="422"/>
            <ac:cxnSpMk id="8" creationId="{459E0DE5-1C96-4A2B-A633-02AB01274065}"/>
          </ac:cxnSpMkLst>
        </pc:cxnChg>
        <pc:cxnChg chg="del">
          <ac:chgData name="Nitheesh Kaliyamurthy" userId="2821ebda-f4ac-4963-9a4e-a836dfc45829" providerId="ADAL" clId="{6259D501-046D-43E3-A49B-1188A8190A2C}" dt="2022-01-22T18:47:53.914" v="10454" actId="478"/>
          <ac:cxnSpMkLst>
            <pc:docMk/>
            <pc:sldMk cId="2471542836" sldId="422"/>
            <ac:cxnSpMk id="9" creationId="{53C31F0C-7FB2-483F-948C-1767DF680A37}"/>
          </ac:cxnSpMkLst>
        </pc:cxnChg>
        <pc:cxnChg chg="del">
          <ac:chgData name="Nitheesh Kaliyamurthy" userId="2821ebda-f4ac-4963-9a4e-a836dfc45829" providerId="ADAL" clId="{6259D501-046D-43E3-A49B-1188A8190A2C}" dt="2022-01-22T18:47:53.914" v="10454" actId="478"/>
          <ac:cxnSpMkLst>
            <pc:docMk/>
            <pc:sldMk cId="2471542836" sldId="422"/>
            <ac:cxnSpMk id="10" creationId="{5103DE54-ED96-4DEA-A6DE-E1814EB5AF12}"/>
          </ac:cxnSpMkLst>
        </pc:cxnChg>
        <pc:cxnChg chg="del">
          <ac:chgData name="Nitheesh Kaliyamurthy" userId="2821ebda-f4ac-4963-9a4e-a836dfc45829" providerId="ADAL" clId="{6259D501-046D-43E3-A49B-1188A8190A2C}" dt="2022-01-22T18:47:53.914" v="10454" actId="478"/>
          <ac:cxnSpMkLst>
            <pc:docMk/>
            <pc:sldMk cId="2471542836" sldId="422"/>
            <ac:cxnSpMk id="16" creationId="{F38D28C3-A1FD-4D0B-999F-92B000C3A919}"/>
          </ac:cxnSpMkLst>
        </pc:cxnChg>
      </pc:sldChg>
      <pc:sldChg chg="addSp delSp modSp add mod modNotesTx">
        <pc:chgData name="Nitheesh Kaliyamurthy" userId="2821ebda-f4ac-4963-9a4e-a836dfc45829" providerId="ADAL" clId="{6259D501-046D-43E3-A49B-1188A8190A2C}" dt="2022-01-22T18:55:05.746" v="10549"/>
        <pc:sldMkLst>
          <pc:docMk/>
          <pc:sldMk cId="1732765176" sldId="423"/>
        </pc:sldMkLst>
        <pc:spChg chg="mod">
          <ac:chgData name="Nitheesh Kaliyamurthy" userId="2821ebda-f4ac-4963-9a4e-a836dfc45829" providerId="ADAL" clId="{6259D501-046D-43E3-A49B-1188A8190A2C}" dt="2022-01-22T18:53:59.745" v="10534" actId="6549"/>
          <ac:spMkLst>
            <pc:docMk/>
            <pc:sldMk cId="1732765176" sldId="423"/>
            <ac:spMk id="3" creationId="{35B80D8E-24DC-4DB6-9B28-2C3CE35E0859}"/>
          </ac:spMkLst>
        </pc:spChg>
        <pc:spChg chg="add mod">
          <ac:chgData name="Nitheesh Kaliyamurthy" userId="2821ebda-f4ac-4963-9a4e-a836dfc45829" providerId="ADAL" clId="{6259D501-046D-43E3-A49B-1188A8190A2C}" dt="2022-01-22T18:55:03.157" v="10548"/>
          <ac:spMkLst>
            <pc:docMk/>
            <pc:sldMk cId="1732765176" sldId="423"/>
            <ac:spMk id="14" creationId="{5FD71A26-7A1F-4B91-8FF0-2888910E017E}"/>
          </ac:spMkLst>
        </pc:spChg>
        <pc:spChg chg="del">
          <ac:chgData name="Nitheesh Kaliyamurthy" userId="2821ebda-f4ac-4963-9a4e-a836dfc45829" providerId="ADAL" clId="{6259D501-046D-43E3-A49B-1188A8190A2C}" dt="2022-01-22T18:50:50.748" v="10485" actId="478"/>
          <ac:spMkLst>
            <pc:docMk/>
            <pc:sldMk cId="1732765176" sldId="423"/>
            <ac:spMk id="17" creationId="{6E753420-34C0-4121-A8E2-852E4168F47C}"/>
          </ac:spMkLst>
        </pc:spChg>
        <pc:spChg chg="del">
          <ac:chgData name="Nitheesh Kaliyamurthy" userId="2821ebda-f4ac-4963-9a4e-a836dfc45829" providerId="ADAL" clId="{6259D501-046D-43E3-A49B-1188A8190A2C}" dt="2022-01-22T18:50:48.102" v="10484" actId="478"/>
          <ac:spMkLst>
            <pc:docMk/>
            <pc:sldMk cId="1732765176" sldId="423"/>
            <ac:spMk id="19" creationId="{2E8F1714-B2EB-4E2B-87A0-DB158FFE0054}"/>
          </ac:spMkLst>
        </pc:spChg>
        <pc:grpChg chg="del">
          <ac:chgData name="Nitheesh Kaliyamurthy" userId="2821ebda-f4ac-4963-9a4e-a836dfc45829" providerId="ADAL" clId="{6259D501-046D-43E3-A49B-1188A8190A2C}" dt="2022-01-22T18:51:37.833" v="10501" actId="478"/>
          <ac:grpSpMkLst>
            <pc:docMk/>
            <pc:sldMk cId="1732765176" sldId="423"/>
            <ac:grpSpMk id="29" creationId="{753213A9-4F2E-4367-890C-C763C7E845FB}"/>
          </ac:grpSpMkLst>
        </pc:grpChg>
      </pc:sldChg>
      <pc:sldChg chg="addSp delSp modSp add mod modNotesTx">
        <pc:chgData name="Nitheesh Kaliyamurthy" userId="2821ebda-f4ac-4963-9a4e-a836dfc45829" providerId="ADAL" clId="{6259D501-046D-43E3-A49B-1188A8190A2C}" dt="2022-01-22T19:03:10.465" v="10654" actId="1076"/>
        <pc:sldMkLst>
          <pc:docMk/>
          <pc:sldMk cId="3306707563" sldId="424"/>
        </pc:sldMkLst>
        <pc:spChg chg="mod">
          <ac:chgData name="Nitheesh Kaliyamurthy" userId="2821ebda-f4ac-4963-9a4e-a836dfc45829" providerId="ADAL" clId="{6259D501-046D-43E3-A49B-1188A8190A2C}" dt="2022-01-22T18:55:36.275" v="10571" actId="20577"/>
          <ac:spMkLst>
            <pc:docMk/>
            <pc:sldMk cId="3306707563" sldId="424"/>
            <ac:spMk id="2" creationId="{ACF345C3-FFD8-49AE-B7D0-A4DDA1E5B355}"/>
          </ac:spMkLst>
        </pc:spChg>
        <pc:spChg chg="del mod">
          <ac:chgData name="Nitheesh Kaliyamurthy" userId="2821ebda-f4ac-4963-9a4e-a836dfc45829" providerId="ADAL" clId="{6259D501-046D-43E3-A49B-1188A8190A2C}" dt="2022-01-22T18:56:25.271" v="10576" actId="478"/>
          <ac:spMkLst>
            <pc:docMk/>
            <pc:sldMk cId="3306707563" sldId="424"/>
            <ac:spMk id="3" creationId="{35B80D8E-24DC-4DB6-9B28-2C3CE35E0859}"/>
          </ac:spMkLst>
        </pc:spChg>
        <pc:spChg chg="add del mod">
          <ac:chgData name="Nitheesh Kaliyamurthy" userId="2821ebda-f4ac-4963-9a4e-a836dfc45829" providerId="ADAL" clId="{6259D501-046D-43E3-A49B-1188A8190A2C}" dt="2022-01-22T18:56:26.541" v="10577" actId="478"/>
          <ac:spMkLst>
            <pc:docMk/>
            <pc:sldMk cId="3306707563" sldId="424"/>
            <ac:spMk id="6" creationId="{0DABD09D-7288-412E-8732-0493F66E309A}"/>
          </ac:spMkLst>
        </pc:spChg>
        <pc:spChg chg="add mod">
          <ac:chgData name="Nitheesh Kaliyamurthy" userId="2821ebda-f4ac-4963-9a4e-a836dfc45829" providerId="ADAL" clId="{6259D501-046D-43E3-A49B-1188A8190A2C}" dt="2022-01-22T18:57:14.184" v="10590" actId="1076"/>
          <ac:spMkLst>
            <pc:docMk/>
            <pc:sldMk cId="3306707563" sldId="424"/>
            <ac:spMk id="7" creationId="{DF06E121-39F7-42BF-BC59-E9E0DB9EE31B}"/>
          </ac:spMkLst>
        </pc:spChg>
        <pc:spChg chg="add del mod">
          <ac:chgData name="Nitheesh Kaliyamurthy" userId="2821ebda-f4ac-4963-9a4e-a836dfc45829" providerId="ADAL" clId="{6259D501-046D-43E3-A49B-1188A8190A2C}" dt="2022-01-22T19:00:26.133" v="10615" actId="478"/>
          <ac:spMkLst>
            <pc:docMk/>
            <pc:sldMk cId="3306707563" sldId="424"/>
            <ac:spMk id="11" creationId="{63F1E1E9-FCBC-44C8-9579-9E286E4C997B}"/>
          </ac:spMkLst>
        </pc:spChg>
        <pc:spChg chg="add del mod">
          <ac:chgData name="Nitheesh Kaliyamurthy" userId="2821ebda-f4ac-4963-9a4e-a836dfc45829" providerId="ADAL" clId="{6259D501-046D-43E3-A49B-1188A8190A2C}" dt="2022-01-22T19:00:28.797" v="10616" actId="478"/>
          <ac:spMkLst>
            <pc:docMk/>
            <pc:sldMk cId="3306707563" sldId="424"/>
            <ac:spMk id="12" creationId="{9D94C68A-674F-40D0-BE1A-9CBBA858D45F}"/>
          </ac:spMkLst>
        </pc:spChg>
        <pc:spChg chg="add del mod">
          <ac:chgData name="Nitheesh Kaliyamurthy" userId="2821ebda-f4ac-4963-9a4e-a836dfc45829" providerId="ADAL" clId="{6259D501-046D-43E3-A49B-1188A8190A2C}" dt="2022-01-22T19:02:14.638" v="10641" actId="478"/>
          <ac:spMkLst>
            <pc:docMk/>
            <pc:sldMk cId="3306707563" sldId="424"/>
            <ac:spMk id="13" creationId="{458AB131-E794-4266-A596-2EF0C8FF5038}"/>
          </ac:spMkLst>
        </pc:spChg>
        <pc:spChg chg="del">
          <ac:chgData name="Nitheesh Kaliyamurthy" userId="2821ebda-f4ac-4963-9a4e-a836dfc45829" providerId="ADAL" clId="{6259D501-046D-43E3-A49B-1188A8190A2C}" dt="2022-01-22T18:55:48.685" v="10573" actId="478"/>
          <ac:spMkLst>
            <pc:docMk/>
            <pc:sldMk cId="3306707563" sldId="424"/>
            <ac:spMk id="14" creationId="{5FD71A26-7A1F-4B91-8FF0-2888910E017E}"/>
          </ac:spMkLst>
        </pc:spChg>
        <pc:spChg chg="add mod">
          <ac:chgData name="Nitheesh Kaliyamurthy" userId="2821ebda-f4ac-4963-9a4e-a836dfc45829" providerId="ADAL" clId="{6259D501-046D-43E3-A49B-1188A8190A2C}" dt="2022-01-22T19:02:23.173" v="10644" actId="1076"/>
          <ac:spMkLst>
            <pc:docMk/>
            <pc:sldMk cId="3306707563" sldId="424"/>
            <ac:spMk id="15" creationId="{F5320483-1297-4FC2-9CCC-A8A34A7DFEF5}"/>
          </ac:spMkLst>
        </pc:spChg>
        <pc:spChg chg="add del mod">
          <ac:chgData name="Nitheesh Kaliyamurthy" userId="2821ebda-f4ac-4963-9a4e-a836dfc45829" providerId="ADAL" clId="{6259D501-046D-43E3-A49B-1188A8190A2C}" dt="2022-01-22T19:02:15.869" v="10642" actId="478"/>
          <ac:spMkLst>
            <pc:docMk/>
            <pc:sldMk cId="3306707563" sldId="424"/>
            <ac:spMk id="16" creationId="{F8B760AE-D9D5-4A5E-B232-F2EB5178829B}"/>
          </ac:spMkLst>
        </pc:spChg>
        <pc:spChg chg="add mod">
          <ac:chgData name="Nitheesh Kaliyamurthy" userId="2821ebda-f4ac-4963-9a4e-a836dfc45829" providerId="ADAL" clId="{6259D501-046D-43E3-A49B-1188A8190A2C}" dt="2022-01-22T19:03:01.507" v="10653" actId="404"/>
          <ac:spMkLst>
            <pc:docMk/>
            <pc:sldMk cId="3306707563" sldId="424"/>
            <ac:spMk id="17" creationId="{7385C0AE-D94B-422B-A427-E49975C08FF1}"/>
          </ac:spMkLst>
        </pc:spChg>
        <pc:spChg chg="add mod">
          <ac:chgData name="Nitheesh Kaliyamurthy" userId="2821ebda-f4ac-4963-9a4e-a836dfc45829" providerId="ADAL" clId="{6259D501-046D-43E3-A49B-1188A8190A2C}" dt="2022-01-22T19:02:58.059" v="10652" actId="404"/>
          <ac:spMkLst>
            <pc:docMk/>
            <pc:sldMk cId="3306707563" sldId="424"/>
            <ac:spMk id="18" creationId="{A0CA8918-BA27-4164-AA77-DD63C3E24210}"/>
          </ac:spMkLst>
        </pc:spChg>
        <pc:spChg chg="add mod">
          <ac:chgData name="Nitheesh Kaliyamurthy" userId="2821ebda-f4ac-4963-9a4e-a836dfc45829" providerId="ADAL" clId="{6259D501-046D-43E3-A49B-1188A8190A2C}" dt="2022-01-22T19:01:48.833" v="10636" actId="1076"/>
          <ac:spMkLst>
            <pc:docMk/>
            <pc:sldMk cId="3306707563" sldId="424"/>
            <ac:spMk id="19" creationId="{86F756BA-9301-4D25-8D7F-0B4661D564D1}"/>
          </ac:spMkLst>
        </pc:spChg>
        <pc:spChg chg="add mod">
          <ac:chgData name="Nitheesh Kaliyamurthy" userId="2821ebda-f4ac-4963-9a4e-a836dfc45829" providerId="ADAL" clId="{6259D501-046D-43E3-A49B-1188A8190A2C}" dt="2022-01-22T19:02:32.417" v="10646" actId="1076"/>
          <ac:spMkLst>
            <pc:docMk/>
            <pc:sldMk cId="3306707563" sldId="424"/>
            <ac:spMk id="27" creationId="{4BF43D8A-1DF8-475C-BC50-F28C5EA8B47D}"/>
          </ac:spMkLst>
        </pc:spChg>
        <pc:spChg chg="add mod">
          <ac:chgData name="Nitheesh Kaliyamurthy" userId="2821ebda-f4ac-4963-9a4e-a836dfc45829" providerId="ADAL" clId="{6259D501-046D-43E3-A49B-1188A8190A2C}" dt="2022-01-22T19:02:38.243" v="10647" actId="571"/>
          <ac:spMkLst>
            <pc:docMk/>
            <pc:sldMk cId="3306707563" sldId="424"/>
            <ac:spMk id="28" creationId="{4DF04310-7486-47B6-87DA-4817E3D7B379}"/>
          </ac:spMkLst>
        </pc:spChg>
        <pc:graphicFrameChg chg="add mod">
          <ac:chgData name="Nitheesh Kaliyamurthy" userId="2821ebda-f4ac-4963-9a4e-a836dfc45829" providerId="ADAL" clId="{6259D501-046D-43E3-A49B-1188A8190A2C}" dt="2022-01-22T18:56:31.085" v="10578" actId="1076"/>
          <ac:graphicFrameMkLst>
            <pc:docMk/>
            <pc:sldMk cId="3306707563" sldId="424"/>
            <ac:graphicFrameMk id="5" creationId="{71D1C48A-2DEE-4656-B2CC-42C57E57F9C6}"/>
          </ac:graphicFrameMkLst>
        </pc:graphicFrameChg>
        <pc:graphicFrameChg chg="add mod">
          <ac:chgData name="Nitheesh Kaliyamurthy" userId="2821ebda-f4ac-4963-9a4e-a836dfc45829" providerId="ADAL" clId="{6259D501-046D-43E3-A49B-1188A8190A2C}" dt="2022-01-22T18:56:40.237" v="10581" actId="1076"/>
          <ac:graphicFrameMkLst>
            <pc:docMk/>
            <pc:sldMk cId="3306707563" sldId="424"/>
            <ac:graphicFrameMk id="8" creationId="{1C9A0CEF-2733-4B5C-A890-C774AFA6150E}"/>
          </ac:graphicFrameMkLst>
        </pc:graphicFrameChg>
        <pc:graphicFrameChg chg="add del mod">
          <ac:chgData name="Nitheesh Kaliyamurthy" userId="2821ebda-f4ac-4963-9a4e-a836dfc45829" providerId="ADAL" clId="{6259D501-046D-43E3-A49B-1188A8190A2C}" dt="2022-01-22T18:58:09.793" v="10594" actId="478"/>
          <ac:graphicFrameMkLst>
            <pc:docMk/>
            <pc:sldMk cId="3306707563" sldId="424"/>
            <ac:graphicFrameMk id="10" creationId="{AC3B1441-8308-44CA-BD6B-D760E65A73BA}"/>
          </ac:graphicFrameMkLst>
        </pc:graphicFrameChg>
        <pc:cxnChg chg="add mod">
          <ac:chgData name="Nitheesh Kaliyamurthy" userId="2821ebda-f4ac-4963-9a4e-a836dfc45829" providerId="ADAL" clId="{6259D501-046D-43E3-A49B-1188A8190A2C}" dt="2022-01-22T19:00:38.666" v="10618" actId="14100"/>
          <ac:cxnSpMkLst>
            <pc:docMk/>
            <pc:sldMk cId="3306707563" sldId="424"/>
            <ac:cxnSpMk id="20" creationId="{92FB09A5-86E3-4C60-AEDD-1D18F05D90FF}"/>
          </ac:cxnSpMkLst>
        </pc:cxnChg>
        <pc:cxnChg chg="add mod">
          <ac:chgData name="Nitheesh Kaliyamurthy" userId="2821ebda-f4ac-4963-9a4e-a836dfc45829" providerId="ADAL" clId="{6259D501-046D-43E3-A49B-1188A8190A2C}" dt="2022-01-22T19:02:42.209" v="10648" actId="14100"/>
          <ac:cxnSpMkLst>
            <pc:docMk/>
            <pc:sldMk cId="3306707563" sldId="424"/>
            <ac:cxnSpMk id="21" creationId="{786F1FBE-86E7-4469-8E68-F28A26C2190D}"/>
          </ac:cxnSpMkLst>
        </pc:cxnChg>
        <pc:cxnChg chg="add mod">
          <ac:chgData name="Nitheesh Kaliyamurthy" userId="2821ebda-f4ac-4963-9a4e-a836dfc45829" providerId="ADAL" clId="{6259D501-046D-43E3-A49B-1188A8190A2C}" dt="2022-01-22T19:02:44.681" v="10649" actId="14100"/>
          <ac:cxnSpMkLst>
            <pc:docMk/>
            <pc:sldMk cId="3306707563" sldId="424"/>
            <ac:cxnSpMk id="22" creationId="{FDFE5C5A-800C-44F0-A1F2-799063C02359}"/>
          </ac:cxnSpMkLst>
        </pc:cxnChg>
        <pc:cxnChg chg="add mod">
          <ac:chgData name="Nitheesh Kaliyamurthy" userId="2821ebda-f4ac-4963-9a4e-a836dfc45829" providerId="ADAL" clId="{6259D501-046D-43E3-A49B-1188A8190A2C}" dt="2022-01-22T19:03:10.465" v="10654" actId="1076"/>
          <ac:cxnSpMkLst>
            <pc:docMk/>
            <pc:sldMk cId="3306707563" sldId="424"/>
            <ac:cxnSpMk id="23" creationId="{7396CAA5-E6D5-4CF0-BD5A-722583D0A898}"/>
          </ac:cxnSpMkLst>
        </pc:cxnChg>
      </pc:sldChg>
      <pc:sldChg chg="delSp modSp add mod">
        <pc:chgData name="Nitheesh Kaliyamurthy" userId="2821ebda-f4ac-4963-9a4e-a836dfc45829" providerId="ADAL" clId="{6259D501-046D-43E3-A49B-1188A8190A2C}" dt="2022-01-22T18:58:24.817" v="10598" actId="1076"/>
        <pc:sldMkLst>
          <pc:docMk/>
          <pc:sldMk cId="1045024088" sldId="425"/>
        </pc:sldMkLst>
        <pc:spChg chg="del">
          <ac:chgData name="Nitheesh Kaliyamurthy" userId="2821ebda-f4ac-4963-9a4e-a836dfc45829" providerId="ADAL" clId="{6259D501-046D-43E3-A49B-1188A8190A2C}" dt="2022-01-22T18:58:16.430" v="10596" actId="478"/>
          <ac:spMkLst>
            <pc:docMk/>
            <pc:sldMk cId="1045024088" sldId="425"/>
            <ac:spMk id="7" creationId="{DF06E121-39F7-42BF-BC59-E9E0DB9EE31B}"/>
          </ac:spMkLst>
        </pc:spChg>
        <pc:graphicFrameChg chg="del">
          <ac:chgData name="Nitheesh Kaliyamurthy" userId="2821ebda-f4ac-4963-9a4e-a836dfc45829" providerId="ADAL" clId="{6259D501-046D-43E3-A49B-1188A8190A2C}" dt="2022-01-22T18:58:14.389" v="10595" actId="478"/>
          <ac:graphicFrameMkLst>
            <pc:docMk/>
            <pc:sldMk cId="1045024088" sldId="425"/>
            <ac:graphicFrameMk id="5" creationId="{71D1C48A-2DEE-4656-B2CC-42C57E57F9C6}"/>
          </ac:graphicFrameMkLst>
        </pc:graphicFrameChg>
        <pc:graphicFrameChg chg="mod">
          <ac:chgData name="Nitheesh Kaliyamurthy" userId="2821ebda-f4ac-4963-9a4e-a836dfc45829" providerId="ADAL" clId="{6259D501-046D-43E3-A49B-1188A8190A2C}" dt="2022-01-22T18:58:20.021" v="10597" actId="1076"/>
          <ac:graphicFrameMkLst>
            <pc:docMk/>
            <pc:sldMk cId="1045024088" sldId="425"/>
            <ac:graphicFrameMk id="8" creationId="{1C9A0CEF-2733-4B5C-A890-C774AFA6150E}"/>
          </ac:graphicFrameMkLst>
        </pc:graphicFrameChg>
        <pc:graphicFrameChg chg="mod">
          <ac:chgData name="Nitheesh Kaliyamurthy" userId="2821ebda-f4ac-4963-9a4e-a836dfc45829" providerId="ADAL" clId="{6259D501-046D-43E3-A49B-1188A8190A2C}" dt="2022-01-22T18:58:24.817" v="10598" actId="1076"/>
          <ac:graphicFrameMkLst>
            <pc:docMk/>
            <pc:sldMk cId="1045024088" sldId="425"/>
            <ac:graphicFrameMk id="10" creationId="{AC3B1441-8308-44CA-BD6B-D760E65A73BA}"/>
          </ac:graphicFrameMkLst>
        </pc:graphicFrameChg>
      </pc:sldChg>
      <pc:sldChg chg="addSp delSp modSp add del mod ord">
        <pc:chgData name="Nitheesh Kaliyamurthy" userId="2821ebda-f4ac-4963-9a4e-a836dfc45829" providerId="ADAL" clId="{6259D501-046D-43E3-A49B-1188A8190A2C}" dt="2022-01-22T19:18:14.009" v="10732" actId="47"/>
        <pc:sldMkLst>
          <pc:docMk/>
          <pc:sldMk cId="3549557148" sldId="426"/>
        </pc:sldMkLst>
        <pc:spChg chg="add del mod">
          <ac:chgData name="Nitheesh Kaliyamurthy" userId="2821ebda-f4ac-4963-9a4e-a836dfc45829" providerId="ADAL" clId="{6259D501-046D-43E3-A49B-1188A8190A2C}" dt="2022-01-22T19:06:35.945" v="10673" actId="1076"/>
          <ac:spMkLst>
            <pc:docMk/>
            <pc:sldMk cId="3549557148" sldId="426"/>
            <ac:spMk id="15" creationId="{AAFC3BC6-9B74-4374-9C2F-BB1994FC47C2}"/>
          </ac:spMkLst>
        </pc:spChg>
        <pc:spChg chg="del">
          <ac:chgData name="Nitheesh Kaliyamurthy" userId="2821ebda-f4ac-4963-9a4e-a836dfc45829" providerId="ADAL" clId="{6259D501-046D-43E3-A49B-1188A8190A2C}" dt="2022-01-22T19:04:48.993" v="10656" actId="478"/>
          <ac:spMkLst>
            <pc:docMk/>
            <pc:sldMk cId="3549557148" sldId="426"/>
            <ac:spMk id="18" creationId="{B4B6BAE7-FD98-4142-AFEE-7FBC8CADE2A1}"/>
          </ac:spMkLst>
        </pc:spChg>
        <pc:spChg chg="del">
          <ac:chgData name="Nitheesh Kaliyamurthy" userId="2821ebda-f4ac-4963-9a4e-a836dfc45829" providerId="ADAL" clId="{6259D501-046D-43E3-A49B-1188A8190A2C}" dt="2022-01-22T19:04:51.470" v="10657" actId="478"/>
          <ac:spMkLst>
            <pc:docMk/>
            <pc:sldMk cId="3549557148" sldId="426"/>
            <ac:spMk id="19" creationId="{DDC1D938-1DFC-4183-9702-10299CFB209F}"/>
          </ac:spMkLst>
        </pc:spChg>
        <pc:graphicFrameChg chg="add del mod modGraphic">
          <ac:chgData name="Nitheesh Kaliyamurthy" userId="2821ebda-f4ac-4963-9a4e-a836dfc45829" providerId="ADAL" clId="{6259D501-046D-43E3-A49B-1188A8190A2C}" dt="2022-01-22T19:17:44.510" v="10728" actId="21"/>
          <ac:graphicFrameMkLst>
            <pc:docMk/>
            <pc:sldMk cId="3549557148" sldId="426"/>
            <ac:graphicFrameMk id="20" creationId="{216665DF-E4DD-4F56-AF10-36C81B863B3E}"/>
          </ac:graphicFrameMkLst>
        </pc:graphicFrameChg>
      </pc:sldChg>
      <pc:sldChg chg="addSp delSp modSp add mod ord">
        <pc:chgData name="Nitheesh Kaliyamurthy" userId="2821ebda-f4ac-4963-9a4e-a836dfc45829" providerId="ADAL" clId="{6259D501-046D-43E3-A49B-1188A8190A2C}" dt="2022-01-22T19:25:27.404" v="10847" actId="404"/>
        <pc:sldMkLst>
          <pc:docMk/>
          <pc:sldMk cId="3672856317" sldId="427"/>
        </pc:sldMkLst>
        <pc:spChg chg="mod">
          <ac:chgData name="Nitheesh Kaliyamurthy" userId="2821ebda-f4ac-4963-9a4e-a836dfc45829" providerId="ADAL" clId="{6259D501-046D-43E3-A49B-1188A8190A2C}" dt="2022-01-22T19:17:36.026" v="10727" actId="20577"/>
          <ac:spMkLst>
            <pc:docMk/>
            <pc:sldMk cId="3672856317" sldId="427"/>
            <ac:spMk id="2" creationId="{ACF345C3-FFD8-49AE-B7D0-A4DDA1E5B355}"/>
          </ac:spMkLst>
        </pc:spChg>
        <pc:spChg chg="mod">
          <ac:chgData name="Nitheesh Kaliyamurthy" userId="2821ebda-f4ac-4963-9a4e-a836dfc45829" providerId="ADAL" clId="{6259D501-046D-43E3-A49B-1188A8190A2C}" dt="2022-01-22T19:24:22.625" v="10830" actId="1076"/>
          <ac:spMkLst>
            <pc:docMk/>
            <pc:sldMk cId="3672856317" sldId="427"/>
            <ac:spMk id="19" creationId="{BF5C686C-A774-479A-BAB4-35F8AAC3A7AC}"/>
          </ac:spMkLst>
        </pc:spChg>
        <pc:spChg chg="mod">
          <ac:chgData name="Nitheesh Kaliyamurthy" userId="2821ebda-f4ac-4963-9a4e-a836dfc45829" providerId="ADAL" clId="{6259D501-046D-43E3-A49B-1188A8190A2C}" dt="2022-01-22T19:25:04.745" v="10841" actId="1076"/>
          <ac:spMkLst>
            <pc:docMk/>
            <pc:sldMk cId="3672856317" sldId="427"/>
            <ac:spMk id="20" creationId="{0CDC01C6-2248-4A1A-AD48-44ACE464F486}"/>
          </ac:spMkLst>
        </pc:spChg>
        <pc:spChg chg="add mod">
          <ac:chgData name="Nitheesh Kaliyamurthy" userId="2821ebda-f4ac-4963-9a4e-a836dfc45829" providerId="ADAL" clId="{6259D501-046D-43E3-A49B-1188A8190A2C}" dt="2022-01-22T19:25:12.234" v="10842" actId="1076"/>
          <ac:spMkLst>
            <pc:docMk/>
            <pc:sldMk cId="3672856317" sldId="427"/>
            <ac:spMk id="21" creationId="{EB3E17B1-924E-4A31-A4C2-249AF0807DCC}"/>
          </ac:spMkLst>
        </pc:spChg>
        <pc:grpChg chg="del">
          <ac:chgData name="Nitheesh Kaliyamurthy" userId="2821ebda-f4ac-4963-9a4e-a836dfc45829" providerId="ADAL" clId="{6259D501-046D-43E3-A49B-1188A8190A2C}" dt="2022-01-22T19:08:47.149" v="10683" actId="478"/>
          <ac:grpSpMkLst>
            <pc:docMk/>
            <pc:sldMk cId="3672856317" sldId="427"/>
            <ac:grpSpMk id="24" creationId="{AB8290BD-AF5D-48C3-A030-CC33FD739585}"/>
          </ac:grpSpMkLst>
        </pc:grpChg>
        <pc:graphicFrameChg chg="add mod modGraphic">
          <ac:chgData name="Nitheesh Kaliyamurthy" userId="2821ebda-f4ac-4963-9a4e-a836dfc45829" providerId="ADAL" clId="{6259D501-046D-43E3-A49B-1188A8190A2C}" dt="2022-01-22T19:25:27.404" v="10847" actId="404"/>
          <ac:graphicFrameMkLst>
            <pc:docMk/>
            <pc:sldMk cId="3672856317" sldId="427"/>
            <ac:graphicFrameMk id="14" creationId="{AEE96B42-4538-4DAD-8B36-BED48E306B54}"/>
          </ac:graphicFrameMkLst>
        </pc:graphicFrameChg>
        <pc:graphicFrameChg chg="add mod modGraphic">
          <ac:chgData name="Nitheesh Kaliyamurthy" userId="2821ebda-f4ac-4963-9a4e-a836dfc45829" providerId="ADAL" clId="{6259D501-046D-43E3-A49B-1188A8190A2C}" dt="2022-01-22T19:24:15.560" v="10828" actId="1076"/>
          <ac:graphicFrameMkLst>
            <pc:docMk/>
            <pc:sldMk cId="3672856317" sldId="427"/>
            <ac:graphicFrameMk id="22" creationId="{C9E576D5-6959-431F-8A2D-0C916F7A4789}"/>
          </ac:graphicFrameMkLst>
        </pc:graphicFrameChg>
        <pc:picChg chg="mod">
          <ac:chgData name="Nitheesh Kaliyamurthy" userId="2821ebda-f4ac-4963-9a4e-a836dfc45829" providerId="ADAL" clId="{6259D501-046D-43E3-A49B-1188A8190A2C}" dt="2022-01-22T19:24:19.641" v="10829" actId="1076"/>
          <ac:picMkLst>
            <pc:docMk/>
            <pc:sldMk cId="3672856317" sldId="427"/>
            <ac:picMk id="11" creationId="{21A5B8D8-B59E-4984-B3D0-ADE2388C8524}"/>
          </ac:picMkLst>
        </pc:picChg>
        <pc:picChg chg="mod">
          <ac:chgData name="Nitheesh Kaliyamurthy" userId="2821ebda-f4ac-4963-9a4e-a836dfc45829" providerId="ADAL" clId="{6259D501-046D-43E3-A49B-1188A8190A2C}" dt="2022-01-22T19:24:34.539" v="10833" actId="1076"/>
          <ac:picMkLst>
            <pc:docMk/>
            <pc:sldMk cId="3672856317" sldId="427"/>
            <ac:picMk id="13" creationId="{94A1D812-8625-4C4A-9D9E-1E0E44997C19}"/>
          </ac:picMkLst>
        </pc:picChg>
        <pc:picChg chg="add mod">
          <ac:chgData name="Nitheesh Kaliyamurthy" userId="2821ebda-f4ac-4963-9a4e-a836dfc45829" providerId="ADAL" clId="{6259D501-046D-43E3-A49B-1188A8190A2C}" dt="2022-01-22T19:24:53.137" v="10838" actId="1076"/>
          <ac:picMkLst>
            <pc:docMk/>
            <pc:sldMk cId="3672856317" sldId="427"/>
            <ac:picMk id="16" creationId="{A3C8B83A-822A-4E9F-858E-F234B5FA4F60}"/>
          </ac:picMkLst>
        </pc:picChg>
        <pc:cxnChg chg="mod">
          <ac:chgData name="Nitheesh Kaliyamurthy" userId="2821ebda-f4ac-4963-9a4e-a836dfc45829" providerId="ADAL" clId="{6259D501-046D-43E3-A49B-1188A8190A2C}" dt="2022-01-22T19:24:28.321" v="10832" actId="1076"/>
          <ac:cxnSpMkLst>
            <pc:docMk/>
            <pc:sldMk cId="3672856317" sldId="427"/>
            <ac:cxnSpMk id="15" creationId="{FA3D762A-C27E-48EF-8283-BD76A8142AA5}"/>
          </ac:cxnSpMkLst>
        </pc:cxnChg>
        <pc:cxnChg chg="add del mod">
          <ac:chgData name="Nitheesh Kaliyamurthy" userId="2821ebda-f4ac-4963-9a4e-a836dfc45829" providerId="ADAL" clId="{6259D501-046D-43E3-A49B-1188A8190A2C}" dt="2022-01-22T19:25:15.190" v="10843" actId="478"/>
          <ac:cxnSpMkLst>
            <pc:docMk/>
            <pc:sldMk cId="3672856317" sldId="427"/>
            <ac:cxnSpMk id="17" creationId="{C8F00891-DF52-4211-AC09-6A4FC32B42D0}"/>
          </ac:cxnSpMkLst>
        </pc:cxnChg>
        <pc:cxnChg chg="add del mod">
          <ac:chgData name="Nitheesh Kaliyamurthy" userId="2821ebda-f4ac-4963-9a4e-a836dfc45829" providerId="ADAL" clId="{6259D501-046D-43E3-A49B-1188A8190A2C}" dt="2022-01-22T19:25:16.117" v="10844" actId="478"/>
          <ac:cxnSpMkLst>
            <pc:docMk/>
            <pc:sldMk cId="3672856317" sldId="427"/>
            <ac:cxnSpMk id="18" creationId="{33C521E1-B9AD-4D15-B99D-1F4DDFAE1183}"/>
          </ac:cxnSpMkLst>
        </pc:cxnChg>
        <pc:cxnChg chg="add mod">
          <ac:chgData name="Nitheesh Kaliyamurthy" userId="2821ebda-f4ac-4963-9a4e-a836dfc45829" providerId="ADAL" clId="{6259D501-046D-43E3-A49B-1188A8190A2C}" dt="2022-01-22T19:24:40.274" v="10834" actId="571"/>
          <ac:cxnSpMkLst>
            <pc:docMk/>
            <pc:sldMk cId="3672856317" sldId="427"/>
            <ac:cxnSpMk id="23" creationId="{30A1B52D-D119-4E31-AF41-A6804FA320FF}"/>
          </ac:cxnSpMkLst>
        </pc:cxnChg>
        <pc:cxnChg chg="add mod">
          <ac:chgData name="Nitheesh Kaliyamurthy" userId="2821ebda-f4ac-4963-9a4e-a836dfc45829" providerId="ADAL" clId="{6259D501-046D-43E3-A49B-1188A8190A2C}" dt="2022-01-22T19:24:48.105" v="10837" actId="1076"/>
          <ac:cxnSpMkLst>
            <pc:docMk/>
            <pc:sldMk cId="3672856317" sldId="427"/>
            <ac:cxnSpMk id="25" creationId="{9C727475-3824-4A80-9EFF-4784495C053B}"/>
          </ac:cxnSpMkLst>
        </pc:cxnChg>
      </pc:sldChg>
      <pc:sldChg chg="delSp modSp add mod ord modNotesTx">
        <pc:chgData name="Nitheesh Kaliyamurthy" userId="2821ebda-f4ac-4963-9a4e-a836dfc45829" providerId="ADAL" clId="{6259D501-046D-43E3-A49B-1188A8190A2C}" dt="2022-01-22T19:29:07.704" v="10877"/>
        <pc:sldMkLst>
          <pc:docMk/>
          <pc:sldMk cId="3416903815" sldId="428"/>
        </pc:sldMkLst>
        <pc:spChg chg="mod">
          <ac:chgData name="Nitheesh Kaliyamurthy" userId="2821ebda-f4ac-4963-9a4e-a836dfc45829" providerId="ADAL" clId="{6259D501-046D-43E3-A49B-1188A8190A2C}" dt="2022-01-22T19:28:00.505" v="10866" actId="20577"/>
          <ac:spMkLst>
            <pc:docMk/>
            <pc:sldMk cId="3416903815" sldId="428"/>
            <ac:spMk id="2" creationId="{ACF345C3-FFD8-49AE-B7D0-A4DDA1E5B355}"/>
          </ac:spMkLst>
        </pc:spChg>
        <pc:spChg chg="mod">
          <ac:chgData name="Nitheesh Kaliyamurthy" userId="2821ebda-f4ac-4963-9a4e-a836dfc45829" providerId="ADAL" clId="{6259D501-046D-43E3-A49B-1188A8190A2C}" dt="2022-01-22T19:28:48.431" v="10875" actId="5793"/>
          <ac:spMkLst>
            <pc:docMk/>
            <pc:sldMk cId="3416903815" sldId="428"/>
            <ac:spMk id="3" creationId="{35B80D8E-24DC-4DB6-9B28-2C3CE35E0859}"/>
          </ac:spMkLst>
        </pc:spChg>
        <pc:spChg chg="del">
          <ac:chgData name="Nitheesh Kaliyamurthy" userId="2821ebda-f4ac-4963-9a4e-a836dfc45829" providerId="ADAL" clId="{6259D501-046D-43E3-A49B-1188A8190A2C}" dt="2022-01-22T19:28:26.174" v="10870" actId="478"/>
          <ac:spMkLst>
            <pc:docMk/>
            <pc:sldMk cId="3416903815" sldId="428"/>
            <ac:spMk id="14" creationId="{5FD71A26-7A1F-4B91-8FF0-2888910E017E}"/>
          </ac:spMkLst>
        </pc:spChg>
      </pc:sldChg>
      <pc:sldChg chg="addSp delSp modSp add mod modNotesTx">
        <pc:chgData name="Nitheesh Kaliyamurthy" userId="2821ebda-f4ac-4963-9a4e-a836dfc45829" providerId="ADAL" clId="{6259D501-046D-43E3-A49B-1188A8190A2C}" dt="2022-01-22T19:31:34.342" v="10912" actId="20577"/>
        <pc:sldMkLst>
          <pc:docMk/>
          <pc:sldMk cId="2393633687" sldId="429"/>
        </pc:sldMkLst>
        <pc:spChg chg="mod">
          <ac:chgData name="Nitheesh Kaliyamurthy" userId="2821ebda-f4ac-4963-9a4e-a836dfc45829" providerId="ADAL" clId="{6259D501-046D-43E3-A49B-1188A8190A2C}" dt="2022-01-22T19:30:24.188" v="10899" actId="20577"/>
          <ac:spMkLst>
            <pc:docMk/>
            <pc:sldMk cId="2393633687" sldId="429"/>
            <ac:spMk id="2" creationId="{ACF345C3-FFD8-49AE-B7D0-A4DDA1E5B355}"/>
          </ac:spMkLst>
        </pc:spChg>
        <pc:spChg chg="del">
          <ac:chgData name="Nitheesh Kaliyamurthy" userId="2821ebda-f4ac-4963-9a4e-a836dfc45829" providerId="ADAL" clId="{6259D501-046D-43E3-A49B-1188A8190A2C}" dt="2022-01-22T19:30:30.141" v="10900" actId="478"/>
          <ac:spMkLst>
            <pc:docMk/>
            <pc:sldMk cId="2393633687" sldId="429"/>
            <ac:spMk id="3" creationId="{35B80D8E-24DC-4DB6-9B28-2C3CE35E0859}"/>
          </ac:spMkLst>
        </pc:spChg>
        <pc:spChg chg="add del mod">
          <ac:chgData name="Nitheesh Kaliyamurthy" userId="2821ebda-f4ac-4963-9a4e-a836dfc45829" providerId="ADAL" clId="{6259D501-046D-43E3-A49B-1188A8190A2C}" dt="2022-01-22T19:30:33.061" v="10901" actId="478"/>
          <ac:spMkLst>
            <pc:docMk/>
            <pc:sldMk cId="2393633687" sldId="429"/>
            <ac:spMk id="5" creationId="{6263B7B8-771D-47BF-B6BE-F17E4EAE3951}"/>
          </ac:spMkLst>
        </pc:spChg>
        <pc:spChg chg="add mod">
          <ac:chgData name="Nitheesh Kaliyamurthy" userId="2821ebda-f4ac-4963-9a4e-a836dfc45829" providerId="ADAL" clId="{6259D501-046D-43E3-A49B-1188A8190A2C}" dt="2022-01-22T19:31:34.342" v="10912" actId="20577"/>
          <ac:spMkLst>
            <pc:docMk/>
            <pc:sldMk cId="2393633687" sldId="429"/>
            <ac:spMk id="8" creationId="{EA82AAFC-5D9F-494F-B486-D169895B3162}"/>
          </ac:spMkLst>
        </pc:spChg>
        <pc:graphicFrameChg chg="add mod">
          <ac:chgData name="Nitheesh Kaliyamurthy" userId="2821ebda-f4ac-4963-9a4e-a836dfc45829" providerId="ADAL" clId="{6259D501-046D-43E3-A49B-1188A8190A2C}" dt="2022-01-22T19:30:39.421" v="10903" actId="1076"/>
          <ac:graphicFrameMkLst>
            <pc:docMk/>
            <pc:sldMk cId="2393633687" sldId="429"/>
            <ac:graphicFrameMk id="6" creationId="{13BD26B3-B73B-4EDA-8183-60C11A289AE3}"/>
          </ac:graphicFrameMkLst>
        </pc:graphicFrameChg>
      </pc:sldChg>
      <pc:sldChg chg="modSp add mod">
        <pc:chgData name="Nitheesh Kaliyamurthy" userId="2821ebda-f4ac-4963-9a4e-a836dfc45829" providerId="ADAL" clId="{6259D501-046D-43E3-A49B-1188A8190A2C}" dt="2022-01-22T19:32:42.008" v="10920" actId="12"/>
        <pc:sldMkLst>
          <pc:docMk/>
          <pc:sldMk cId="608579139" sldId="430"/>
        </pc:sldMkLst>
        <pc:spChg chg="mod">
          <ac:chgData name="Nitheesh Kaliyamurthy" userId="2821ebda-f4ac-4963-9a4e-a836dfc45829" providerId="ADAL" clId="{6259D501-046D-43E3-A49B-1188A8190A2C}" dt="2022-01-22T19:32:42.008" v="10920" actId="12"/>
          <ac:spMkLst>
            <pc:docMk/>
            <pc:sldMk cId="608579139" sldId="430"/>
            <ac:spMk id="8" creationId="{EA82AAFC-5D9F-494F-B486-D169895B3162}"/>
          </ac:spMkLst>
        </pc:spChg>
      </pc:sldChg>
      <pc:sldChg chg="modSp add mod ord modNotesTx">
        <pc:chgData name="Nitheesh Kaliyamurthy" userId="2821ebda-f4ac-4963-9a4e-a836dfc45829" providerId="ADAL" clId="{6259D501-046D-43E3-A49B-1188A8190A2C}" dt="2022-01-24T05:21:03.669" v="13170" actId="20577"/>
        <pc:sldMkLst>
          <pc:docMk/>
          <pc:sldMk cId="1645787539" sldId="431"/>
        </pc:sldMkLst>
        <pc:spChg chg="mod">
          <ac:chgData name="Nitheesh Kaliyamurthy" userId="2821ebda-f4ac-4963-9a4e-a836dfc45829" providerId="ADAL" clId="{6259D501-046D-43E3-A49B-1188A8190A2C}" dt="2022-01-22T19:33:16.389" v="10933" actId="20577"/>
          <ac:spMkLst>
            <pc:docMk/>
            <pc:sldMk cId="1645787539" sldId="431"/>
            <ac:spMk id="2" creationId="{ACF345C3-FFD8-49AE-B7D0-A4DDA1E5B355}"/>
          </ac:spMkLst>
        </pc:spChg>
        <pc:spChg chg="mod">
          <ac:chgData name="Nitheesh Kaliyamurthy" userId="2821ebda-f4ac-4963-9a4e-a836dfc45829" providerId="ADAL" clId="{6259D501-046D-43E3-A49B-1188A8190A2C}" dt="2022-01-22T19:33:46.430" v="10941" actId="5793"/>
          <ac:spMkLst>
            <pc:docMk/>
            <pc:sldMk cId="1645787539" sldId="431"/>
            <ac:spMk id="3" creationId="{35B80D8E-24DC-4DB6-9B28-2C3CE35E0859}"/>
          </ac:spMkLst>
        </pc:spChg>
      </pc:sldChg>
      <pc:sldChg chg="modSp add mod">
        <pc:chgData name="Nitheesh Kaliyamurthy" userId="2821ebda-f4ac-4963-9a4e-a836dfc45829" providerId="ADAL" clId="{6259D501-046D-43E3-A49B-1188A8190A2C}" dt="2022-01-22T19:54:06.737" v="12008" actId="20577"/>
        <pc:sldMkLst>
          <pc:docMk/>
          <pc:sldMk cId="2019884746" sldId="432"/>
        </pc:sldMkLst>
        <pc:spChg chg="mod">
          <ac:chgData name="Nitheesh Kaliyamurthy" userId="2821ebda-f4ac-4963-9a4e-a836dfc45829" providerId="ADAL" clId="{6259D501-046D-43E3-A49B-1188A8190A2C}" dt="2022-01-22T19:35:56.811" v="10965" actId="20577"/>
          <ac:spMkLst>
            <pc:docMk/>
            <pc:sldMk cId="2019884746" sldId="432"/>
            <ac:spMk id="2" creationId="{ACF345C3-FFD8-49AE-B7D0-A4DDA1E5B355}"/>
          </ac:spMkLst>
        </pc:spChg>
        <pc:spChg chg="mod">
          <ac:chgData name="Nitheesh Kaliyamurthy" userId="2821ebda-f4ac-4963-9a4e-a836dfc45829" providerId="ADAL" clId="{6259D501-046D-43E3-A49B-1188A8190A2C}" dt="2022-01-22T19:54:06.737" v="12008" actId="20577"/>
          <ac:spMkLst>
            <pc:docMk/>
            <pc:sldMk cId="2019884746" sldId="432"/>
            <ac:spMk id="3" creationId="{35B80D8E-24DC-4DB6-9B28-2C3CE35E0859}"/>
          </ac:spMkLst>
        </pc:spChg>
      </pc:sldChg>
      <pc:sldChg chg="addSp modSp add mod">
        <pc:chgData name="Nitheesh Kaliyamurthy" userId="2821ebda-f4ac-4963-9a4e-a836dfc45829" providerId="ADAL" clId="{6259D501-046D-43E3-A49B-1188A8190A2C}" dt="2022-01-22T20:07:54.145" v="13004" actId="1076"/>
        <pc:sldMkLst>
          <pc:docMk/>
          <pc:sldMk cId="2061485227" sldId="433"/>
        </pc:sldMkLst>
        <pc:spChg chg="mod">
          <ac:chgData name="Nitheesh Kaliyamurthy" userId="2821ebda-f4ac-4963-9a4e-a836dfc45829" providerId="ADAL" clId="{6259D501-046D-43E3-A49B-1188A8190A2C}" dt="2022-01-22T20:07:54.145" v="13004" actId="1076"/>
          <ac:spMkLst>
            <pc:docMk/>
            <pc:sldMk cId="2061485227" sldId="433"/>
            <ac:spMk id="3" creationId="{35B80D8E-24DC-4DB6-9B28-2C3CE35E0859}"/>
          </ac:spMkLst>
        </pc:spChg>
        <pc:graphicFrameChg chg="add mod modGraphic">
          <ac:chgData name="Nitheesh Kaliyamurthy" userId="2821ebda-f4ac-4963-9a4e-a836dfc45829" providerId="ADAL" clId="{6259D501-046D-43E3-A49B-1188A8190A2C}" dt="2022-01-22T20:07:39.432" v="12999" actId="1076"/>
          <ac:graphicFrameMkLst>
            <pc:docMk/>
            <pc:sldMk cId="2061485227" sldId="433"/>
            <ac:graphicFrameMk id="4" creationId="{B40AF535-1C0E-453B-A703-42188997D63A}"/>
          </ac:graphicFrameMkLst>
        </pc:graphicFrameChg>
      </pc:sldChg>
      <pc:sldChg chg="addSp modSp add mod">
        <pc:chgData name="Nitheesh Kaliyamurthy" userId="2821ebda-f4ac-4963-9a4e-a836dfc45829" providerId="ADAL" clId="{6259D501-046D-43E3-A49B-1188A8190A2C}" dt="2022-01-22T20:01:40.515" v="12353" actId="20577"/>
        <pc:sldMkLst>
          <pc:docMk/>
          <pc:sldMk cId="683841769" sldId="434"/>
        </pc:sldMkLst>
        <pc:spChg chg="mod">
          <ac:chgData name="Nitheesh Kaliyamurthy" userId="2821ebda-f4ac-4963-9a4e-a836dfc45829" providerId="ADAL" clId="{6259D501-046D-43E3-A49B-1188A8190A2C}" dt="2022-01-22T19:54:27.715" v="12009" actId="6549"/>
          <ac:spMkLst>
            <pc:docMk/>
            <pc:sldMk cId="683841769" sldId="434"/>
            <ac:spMk id="3" creationId="{35B80D8E-24DC-4DB6-9B28-2C3CE35E0859}"/>
          </ac:spMkLst>
        </pc:spChg>
        <pc:spChg chg="add mod">
          <ac:chgData name="Nitheesh Kaliyamurthy" userId="2821ebda-f4ac-4963-9a4e-a836dfc45829" providerId="ADAL" clId="{6259D501-046D-43E3-A49B-1188A8190A2C}" dt="2022-01-22T19:58:02.736" v="12069" actId="164"/>
          <ac:spMkLst>
            <pc:docMk/>
            <pc:sldMk cId="683841769" sldId="434"/>
            <ac:spMk id="5" creationId="{69D47EE2-9706-4CEA-A4B0-DB001989D73C}"/>
          </ac:spMkLst>
        </pc:spChg>
        <pc:spChg chg="add mod">
          <ac:chgData name="Nitheesh Kaliyamurthy" userId="2821ebda-f4ac-4963-9a4e-a836dfc45829" providerId="ADAL" clId="{6259D501-046D-43E3-A49B-1188A8190A2C}" dt="2022-01-22T19:58:56.746" v="12126" actId="1076"/>
          <ac:spMkLst>
            <pc:docMk/>
            <pc:sldMk cId="683841769" sldId="434"/>
            <ac:spMk id="6" creationId="{89A236F4-03B8-4EE1-9ADC-049A3047D958}"/>
          </ac:spMkLst>
        </pc:spChg>
        <pc:spChg chg="add mod">
          <ac:chgData name="Nitheesh Kaliyamurthy" userId="2821ebda-f4ac-4963-9a4e-a836dfc45829" providerId="ADAL" clId="{6259D501-046D-43E3-A49B-1188A8190A2C}" dt="2022-01-22T19:59:26.758" v="12183" actId="20577"/>
          <ac:spMkLst>
            <pc:docMk/>
            <pc:sldMk cId="683841769" sldId="434"/>
            <ac:spMk id="8" creationId="{A4AB8CB6-698E-429A-93C5-37E92C8C3BDA}"/>
          </ac:spMkLst>
        </pc:spChg>
        <pc:spChg chg="add mod">
          <ac:chgData name="Nitheesh Kaliyamurthy" userId="2821ebda-f4ac-4963-9a4e-a836dfc45829" providerId="ADAL" clId="{6259D501-046D-43E3-A49B-1188A8190A2C}" dt="2022-01-22T20:01:40.515" v="12353" actId="20577"/>
          <ac:spMkLst>
            <pc:docMk/>
            <pc:sldMk cId="683841769" sldId="434"/>
            <ac:spMk id="9" creationId="{5851CF07-0337-49A0-AFC5-8BD57208010A}"/>
          </ac:spMkLst>
        </pc:spChg>
        <pc:grpChg chg="add mod">
          <ac:chgData name="Nitheesh Kaliyamurthy" userId="2821ebda-f4ac-4963-9a4e-a836dfc45829" providerId="ADAL" clId="{6259D501-046D-43E3-A49B-1188A8190A2C}" dt="2022-01-22T19:58:02.736" v="12069" actId="164"/>
          <ac:grpSpMkLst>
            <pc:docMk/>
            <pc:sldMk cId="683841769" sldId="434"/>
            <ac:grpSpMk id="7" creationId="{210D887E-5A8C-42C4-80F1-5F1826995138}"/>
          </ac:grpSpMkLst>
        </pc:grpChg>
        <pc:graphicFrameChg chg="add mod modGraphic">
          <ac:chgData name="Nitheesh Kaliyamurthy" userId="2821ebda-f4ac-4963-9a4e-a836dfc45829" providerId="ADAL" clId="{6259D501-046D-43E3-A49B-1188A8190A2C}" dt="2022-01-22T19:58:02.736" v="12069" actId="164"/>
          <ac:graphicFrameMkLst>
            <pc:docMk/>
            <pc:sldMk cId="683841769" sldId="434"/>
            <ac:graphicFrameMk id="4" creationId="{604329AA-3085-4769-9355-6577B55816B3}"/>
          </ac:graphicFrameMkLst>
        </pc:graphicFrameChg>
      </pc:sldChg>
      <pc:sldChg chg="addSp delSp modSp add mod delAnim modAnim modNotesTx">
        <pc:chgData name="Nitheesh Kaliyamurthy" userId="2821ebda-f4ac-4963-9a4e-a836dfc45829" providerId="ADAL" clId="{6259D501-046D-43E3-A49B-1188A8190A2C}" dt="2022-01-24T05:41:39.872" v="14961" actId="20577"/>
        <pc:sldMkLst>
          <pc:docMk/>
          <pc:sldMk cId="990295869" sldId="435"/>
        </pc:sldMkLst>
        <pc:spChg chg="del">
          <ac:chgData name="Nitheesh Kaliyamurthy" userId="2821ebda-f4ac-4963-9a4e-a836dfc45829" providerId="ADAL" clId="{6259D501-046D-43E3-A49B-1188A8190A2C}" dt="2022-01-22T20:09:45.036" v="13008" actId="478"/>
          <ac:spMkLst>
            <pc:docMk/>
            <pc:sldMk cId="990295869" sldId="435"/>
            <ac:spMk id="3" creationId="{35B80D8E-24DC-4DB6-9B28-2C3CE35E0859}"/>
          </ac:spMkLst>
        </pc:spChg>
        <pc:spChg chg="add mod">
          <ac:chgData name="Nitheesh Kaliyamurthy" userId="2821ebda-f4ac-4963-9a4e-a836dfc45829" providerId="ADAL" clId="{6259D501-046D-43E3-A49B-1188A8190A2C}" dt="2022-01-24T05:27:51.410" v="13780" actId="14100"/>
          <ac:spMkLst>
            <pc:docMk/>
            <pc:sldMk cId="990295869" sldId="435"/>
            <ac:spMk id="5" creationId="{D3A127A9-2DE7-4E58-995A-CD488D7E55AE}"/>
          </ac:spMkLst>
        </pc:spChg>
        <pc:spChg chg="add del mod">
          <ac:chgData name="Nitheesh Kaliyamurthy" userId="2821ebda-f4ac-4963-9a4e-a836dfc45829" providerId="ADAL" clId="{6259D501-046D-43E3-A49B-1188A8190A2C}" dt="2022-01-22T20:09:46.792" v="13009" actId="478"/>
          <ac:spMkLst>
            <pc:docMk/>
            <pc:sldMk cId="990295869" sldId="435"/>
            <ac:spMk id="6" creationId="{3D3745F8-CD51-4BE8-96D1-9CE9FCE44038}"/>
          </ac:spMkLst>
        </pc:spChg>
        <pc:spChg chg="add mod">
          <ac:chgData name="Nitheesh Kaliyamurthy" userId="2821ebda-f4ac-4963-9a4e-a836dfc45829" providerId="ADAL" clId="{6259D501-046D-43E3-A49B-1188A8190A2C}" dt="2022-01-24T05:39:24.843" v="14554" actId="1076"/>
          <ac:spMkLst>
            <pc:docMk/>
            <pc:sldMk cId="990295869" sldId="435"/>
            <ac:spMk id="7" creationId="{3620E887-1819-452D-AF3A-5186E5D24F67}"/>
          </ac:spMkLst>
        </pc:spChg>
        <pc:graphicFrameChg chg="add del mod modGraphic">
          <ac:chgData name="Nitheesh Kaliyamurthy" userId="2821ebda-f4ac-4963-9a4e-a836dfc45829" providerId="ADAL" clId="{6259D501-046D-43E3-A49B-1188A8190A2C}" dt="2022-01-24T05:28:35.481" v="13788" actId="478"/>
          <ac:graphicFrameMkLst>
            <pc:docMk/>
            <pc:sldMk cId="990295869" sldId="435"/>
            <ac:graphicFrameMk id="3" creationId="{7DD935EB-AF96-4F96-9958-7E480099B544}"/>
          </ac:graphicFrameMkLst>
        </pc:graphicFrameChg>
        <pc:graphicFrameChg chg="mod">
          <ac:chgData name="Nitheesh Kaliyamurthy" userId="2821ebda-f4ac-4963-9a4e-a836dfc45829" providerId="ADAL" clId="{6259D501-046D-43E3-A49B-1188A8190A2C}" dt="2022-01-24T05:27:57.008" v="13781" actId="14100"/>
          <ac:graphicFrameMkLst>
            <pc:docMk/>
            <pc:sldMk cId="990295869" sldId="435"/>
            <ac:graphicFrameMk id="4" creationId="{B40AF535-1C0E-453B-A703-42188997D63A}"/>
          </ac:graphicFrameMkLst>
        </pc:graphicFrameChg>
        <pc:picChg chg="add del mod">
          <ac:chgData name="Nitheesh Kaliyamurthy" userId="2821ebda-f4ac-4963-9a4e-a836dfc45829" providerId="ADAL" clId="{6259D501-046D-43E3-A49B-1188A8190A2C}" dt="2022-01-22T20:10:37.498" v="13013" actId="21"/>
          <ac:picMkLst>
            <pc:docMk/>
            <pc:sldMk cId="990295869" sldId="435"/>
            <ac:picMk id="7" creationId="{73E1D7FD-7931-4A5D-AEFC-10F46C4C73A4}"/>
          </ac:picMkLst>
        </pc:picChg>
        <pc:picChg chg="add del mod modCrop">
          <ac:chgData name="Nitheesh Kaliyamurthy" userId="2821ebda-f4ac-4963-9a4e-a836dfc45829" providerId="ADAL" clId="{6259D501-046D-43E3-A49B-1188A8190A2C}" dt="2022-01-24T05:27:41.211" v="13777" actId="478"/>
          <ac:picMkLst>
            <pc:docMk/>
            <pc:sldMk cId="990295869" sldId="435"/>
            <ac:picMk id="8" creationId="{FD2D218B-911B-4CD2-BD2E-CF99CFF56071}"/>
          </ac:picMkLst>
        </pc:picChg>
      </pc:sldChg>
      <pc:sldChg chg="addSp delSp modSp add mod">
        <pc:chgData name="Nitheesh Kaliyamurthy" userId="2821ebda-f4ac-4963-9a4e-a836dfc45829" providerId="ADAL" clId="{6259D501-046D-43E3-A49B-1188A8190A2C}" dt="2022-01-24T05:17:38.589" v="13047" actId="20577"/>
        <pc:sldMkLst>
          <pc:docMk/>
          <pc:sldMk cId="3922972695" sldId="436"/>
        </pc:sldMkLst>
        <pc:spChg chg="add del mod">
          <ac:chgData name="Nitheesh Kaliyamurthy" userId="2821ebda-f4ac-4963-9a4e-a836dfc45829" providerId="ADAL" clId="{6259D501-046D-43E3-A49B-1188A8190A2C}" dt="2022-01-24T05:17:15.624" v="13023" actId="478"/>
          <ac:spMkLst>
            <pc:docMk/>
            <pc:sldMk cId="3922972695" sldId="436"/>
            <ac:spMk id="4" creationId="{D4DFE90B-59DE-4349-8845-73410CEC9E7D}"/>
          </ac:spMkLst>
        </pc:spChg>
        <pc:spChg chg="mod">
          <ac:chgData name="Nitheesh Kaliyamurthy" userId="2821ebda-f4ac-4963-9a4e-a836dfc45829" providerId="ADAL" clId="{6259D501-046D-43E3-A49B-1188A8190A2C}" dt="2022-01-24T05:17:16.651" v="13024"/>
          <ac:spMkLst>
            <pc:docMk/>
            <pc:sldMk cId="3922972695" sldId="436"/>
            <ac:spMk id="15" creationId="{D10AB9DC-DB1E-48A3-82C8-73F98A261475}"/>
          </ac:spMkLst>
        </pc:spChg>
        <pc:spChg chg="mod">
          <ac:chgData name="Nitheesh Kaliyamurthy" userId="2821ebda-f4ac-4963-9a4e-a836dfc45829" providerId="ADAL" clId="{6259D501-046D-43E3-A49B-1188A8190A2C}" dt="2022-01-24T05:17:16.651" v="13024"/>
          <ac:spMkLst>
            <pc:docMk/>
            <pc:sldMk cId="3922972695" sldId="436"/>
            <ac:spMk id="16" creationId="{AC3A4588-F607-46E2-ACCC-6950A9944F98}"/>
          </ac:spMkLst>
        </pc:spChg>
        <pc:spChg chg="mod">
          <ac:chgData name="Nitheesh Kaliyamurthy" userId="2821ebda-f4ac-4963-9a4e-a836dfc45829" providerId="ADAL" clId="{6259D501-046D-43E3-A49B-1188A8190A2C}" dt="2022-01-24T05:17:16.651" v="13024"/>
          <ac:spMkLst>
            <pc:docMk/>
            <pc:sldMk cId="3922972695" sldId="436"/>
            <ac:spMk id="17" creationId="{BF58AE0C-C538-4D79-AC84-03B8B1EF0C9D}"/>
          </ac:spMkLst>
        </pc:spChg>
        <pc:spChg chg="mod">
          <ac:chgData name="Nitheesh Kaliyamurthy" userId="2821ebda-f4ac-4963-9a4e-a836dfc45829" providerId="ADAL" clId="{6259D501-046D-43E3-A49B-1188A8190A2C}" dt="2022-01-24T05:17:16.651" v="13024"/>
          <ac:spMkLst>
            <pc:docMk/>
            <pc:sldMk cId="3922972695" sldId="436"/>
            <ac:spMk id="18" creationId="{5DCCEA8F-ED4F-4AF0-A892-6B0EE4F84787}"/>
          </ac:spMkLst>
        </pc:spChg>
        <pc:spChg chg="mod">
          <ac:chgData name="Nitheesh Kaliyamurthy" userId="2821ebda-f4ac-4963-9a4e-a836dfc45829" providerId="ADAL" clId="{6259D501-046D-43E3-A49B-1188A8190A2C}" dt="2022-01-24T05:17:16.651" v="13024"/>
          <ac:spMkLst>
            <pc:docMk/>
            <pc:sldMk cId="3922972695" sldId="436"/>
            <ac:spMk id="19" creationId="{24FAA4F9-6F1A-442A-B135-784FA20CB59F}"/>
          </ac:spMkLst>
        </pc:spChg>
        <pc:spChg chg="mod">
          <ac:chgData name="Nitheesh Kaliyamurthy" userId="2821ebda-f4ac-4963-9a4e-a836dfc45829" providerId="ADAL" clId="{6259D501-046D-43E3-A49B-1188A8190A2C}" dt="2022-01-24T05:17:16.651" v="13024"/>
          <ac:spMkLst>
            <pc:docMk/>
            <pc:sldMk cId="3922972695" sldId="436"/>
            <ac:spMk id="20" creationId="{FC3947FF-220E-489F-9AF6-AD51E0648700}"/>
          </ac:spMkLst>
        </pc:spChg>
        <pc:spChg chg="mod">
          <ac:chgData name="Nitheesh Kaliyamurthy" userId="2821ebda-f4ac-4963-9a4e-a836dfc45829" providerId="ADAL" clId="{6259D501-046D-43E3-A49B-1188A8190A2C}" dt="2022-01-24T05:17:38.589" v="13047" actId="20577"/>
          <ac:spMkLst>
            <pc:docMk/>
            <pc:sldMk cId="3922972695" sldId="436"/>
            <ac:spMk id="21" creationId="{C61102D1-7756-43BB-9C80-0C19867172F6}"/>
          </ac:spMkLst>
        </pc:spChg>
        <pc:spChg chg="mod">
          <ac:chgData name="Nitheesh Kaliyamurthy" userId="2821ebda-f4ac-4963-9a4e-a836dfc45829" providerId="ADAL" clId="{6259D501-046D-43E3-A49B-1188A8190A2C}" dt="2022-01-24T05:17:16.651" v="13024"/>
          <ac:spMkLst>
            <pc:docMk/>
            <pc:sldMk cId="3922972695" sldId="436"/>
            <ac:spMk id="22" creationId="{7FB928D7-EC9F-4204-A2A8-D1E2E331D809}"/>
          </ac:spMkLst>
        </pc:spChg>
        <pc:spChg chg="mod">
          <ac:chgData name="Nitheesh Kaliyamurthy" userId="2821ebda-f4ac-4963-9a4e-a836dfc45829" providerId="ADAL" clId="{6259D501-046D-43E3-A49B-1188A8190A2C}" dt="2022-01-24T05:17:16.651" v="13024"/>
          <ac:spMkLst>
            <pc:docMk/>
            <pc:sldMk cId="3922972695" sldId="436"/>
            <ac:spMk id="23" creationId="{0B551540-75B0-4412-864E-DD1F4A600F1D}"/>
          </ac:spMkLst>
        </pc:spChg>
        <pc:spChg chg="mod">
          <ac:chgData name="Nitheesh Kaliyamurthy" userId="2821ebda-f4ac-4963-9a4e-a836dfc45829" providerId="ADAL" clId="{6259D501-046D-43E3-A49B-1188A8190A2C}" dt="2022-01-24T05:17:16.651" v="13024"/>
          <ac:spMkLst>
            <pc:docMk/>
            <pc:sldMk cId="3922972695" sldId="436"/>
            <ac:spMk id="24" creationId="{90C67059-F80F-47AD-9045-A978BF11FC8A}"/>
          </ac:spMkLst>
        </pc:spChg>
        <pc:spChg chg="mod">
          <ac:chgData name="Nitheesh Kaliyamurthy" userId="2821ebda-f4ac-4963-9a4e-a836dfc45829" providerId="ADAL" clId="{6259D501-046D-43E3-A49B-1188A8190A2C}" dt="2022-01-24T05:17:16.651" v="13024"/>
          <ac:spMkLst>
            <pc:docMk/>
            <pc:sldMk cId="3922972695" sldId="436"/>
            <ac:spMk id="25" creationId="{0FB95108-85C3-41CA-A41B-A48959156BFB}"/>
          </ac:spMkLst>
        </pc:spChg>
        <pc:spChg chg="mod">
          <ac:chgData name="Nitheesh Kaliyamurthy" userId="2821ebda-f4ac-4963-9a4e-a836dfc45829" providerId="ADAL" clId="{6259D501-046D-43E3-A49B-1188A8190A2C}" dt="2022-01-24T05:17:16.651" v="13024"/>
          <ac:spMkLst>
            <pc:docMk/>
            <pc:sldMk cId="3922972695" sldId="436"/>
            <ac:spMk id="26" creationId="{20AB5D96-FE5F-490E-B53A-B7A9E98C998B}"/>
          </ac:spMkLst>
        </pc:spChg>
        <pc:spChg chg="mod">
          <ac:chgData name="Nitheesh Kaliyamurthy" userId="2821ebda-f4ac-4963-9a4e-a836dfc45829" providerId="ADAL" clId="{6259D501-046D-43E3-A49B-1188A8190A2C}" dt="2022-01-24T05:17:16.651" v="13024"/>
          <ac:spMkLst>
            <pc:docMk/>
            <pc:sldMk cId="3922972695" sldId="436"/>
            <ac:spMk id="27" creationId="{E0D861BD-B678-470A-90C0-5DFE757B7170}"/>
          </ac:spMkLst>
        </pc:spChg>
        <pc:spChg chg="mod">
          <ac:chgData name="Nitheesh Kaliyamurthy" userId="2821ebda-f4ac-4963-9a4e-a836dfc45829" providerId="ADAL" clId="{6259D501-046D-43E3-A49B-1188A8190A2C}" dt="2022-01-24T05:17:16.651" v="13024"/>
          <ac:spMkLst>
            <pc:docMk/>
            <pc:sldMk cId="3922972695" sldId="436"/>
            <ac:spMk id="28" creationId="{6E9ABB18-E659-4A2F-87DF-8833D2B9E9CF}"/>
          </ac:spMkLst>
        </pc:spChg>
        <pc:grpChg chg="add mod">
          <ac:chgData name="Nitheesh Kaliyamurthy" userId="2821ebda-f4ac-4963-9a4e-a836dfc45829" providerId="ADAL" clId="{6259D501-046D-43E3-A49B-1188A8190A2C}" dt="2022-01-24T05:17:21.489" v="13025" actId="1076"/>
          <ac:grpSpMkLst>
            <pc:docMk/>
            <pc:sldMk cId="3922972695" sldId="436"/>
            <ac:grpSpMk id="7" creationId="{49C834FA-D6D1-4179-A4C5-AA62C5894ABC}"/>
          </ac:grpSpMkLst>
        </pc:grpChg>
        <pc:grpChg chg="mod">
          <ac:chgData name="Nitheesh Kaliyamurthy" userId="2821ebda-f4ac-4963-9a4e-a836dfc45829" providerId="ADAL" clId="{6259D501-046D-43E3-A49B-1188A8190A2C}" dt="2022-01-24T05:17:16.651" v="13024"/>
          <ac:grpSpMkLst>
            <pc:docMk/>
            <pc:sldMk cId="3922972695" sldId="436"/>
            <ac:grpSpMk id="8" creationId="{3BFB2EA1-DA60-4AC9-B582-38520F1AECC1}"/>
          </ac:grpSpMkLst>
        </pc:grpChg>
        <pc:grpChg chg="mod">
          <ac:chgData name="Nitheesh Kaliyamurthy" userId="2821ebda-f4ac-4963-9a4e-a836dfc45829" providerId="ADAL" clId="{6259D501-046D-43E3-A49B-1188A8190A2C}" dt="2022-01-24T05:17:16.651" v="13024"/>
          <ac:grpSpMkLst>
            <pc:docMk/>
            <pc:sldMk cId="3922972695" sldId="436"/>
            <ac:grpSpMk id="29" creationId="{ED331347-4B36-4455-ABB3-B4352CEE9C93}"/>
          </ac:grpSpMkLst>
        </pc:grpChg>
        <pc:graphicFrameChg chg="del">
          <ac:chgData name="Nitheesh Kaliyamurthy" userId="2821ebda-f4ac-4963-9a4e-a836dfc45829" providerId="ADAL" clId="{6259D501-046D-43E3-A49B-1188A8190A2C}" dt="2022-01-24T05:17:13.235" v="13022" actId="478"/>
          <ac:graphicFrameMkLst>
            <pc:docMk/>
            <pc:sldMk cId="3922972695" sldId="436"/>
            <ac:graphicFrameMk id="6" creationId="{C96BB82B-6B48-43CA-A932-58C340E4493B}"/>
          </ac:graphicFrameMkLst>
        </pc:graphicFrameChg>
        <pc:picChg chg="mod">
          <ac:chgData name="Nitheesh Kaliyamurthy" userId="2821ebda-f4ac-4963-9a4e-a836dfc45829" providerId="ADAL" clId="{6259D501-046D-43E3-A49B-1188A8190A2C}" dt="2022-01-24T05:17:16.651" v="13024"/>
          <ac:picMkLst>
            <pc:docMk/>
            <pc:sldMk cId="3922972695" sldId="436"/>
            <ac:picMk id="9" creationId="{B1DA1769-34A3-400D-BD74-20957F9CEA39}"/>
          </ac:picMkLst>
        </pc:picChg>
        <pc:picChg chg="mod">
          <ac:chgData name="Nitheesh Kaliyamurthy" userId="2821ebda-f4ac-4963-9a4e-a836dfc45829" providerId="ADAL" clId="{6259D501-046D-43E3-A49B-1188A8190A2C}" dt="2022-01-24T05:17:16.651" v="13024"/>
          <ac:picMkLst>
            <pc:docMk/>
            <pc:sldMk cId="3922972695" sldId="436"/>
            <ac:picMk id="10" creationId="{809B9A79-7658-4A34-8FF4-971B84FF81C4}"/>
          </ac:picMkLst>
        </pc:picChg>
        <pc:picChg chg="mod">
          <ac:chgData name="Nitheesh Kaliyamurthy" userId="2821ebda-f4ac-4963-9a4e-a836dfc45829" providerId="ADAL" clId="{6259D501-046D-43E3-A49B-1188A8190A2C}" dt="2022-01-24T05:17:16.651" v="13024"/>
          <ac:picMkLst>
            <pc:docMk/>
            <pc:sldMk cId="3922972695" sldId="436"/>
            <ac:picMk id="11" creationId="{D15F738D-CEE8-498A-AE44-3C11D3CE39EE}"/>
          </ac:picMkLst>
        </pc:picChg>
        <pc:picChg chg="mod">
          <ac:chgData name="Nitheesh Kaliyamurthy" userId="2821ebda-f4ac-4963-9a4e-a836dfc45829" providerId="ADAL" clId="{6259D501-046D-43E3-A49B-1188A8190A2C}" dt="2022-01-24T05:17:16.651" v="13024"/>
          <ac:picMkLst>
            <pc:docMk/>
            <pc:sldMk cId="3922972695" sldId="436"/>
            <ac:picMk id="12" creationId="{E5187CA8-052E-4058-812D-A66D8BD05C57}"/>
          </ac:picMkLst>
        </pc:picChg>
        <pc:picChg chg="mod">
          <ac:chgData name="Nitheesh Kaliyamurthy" userId="2821ebda-f4ac-4963-9a4e-a836dfc45829" providerId="ADAL" clId="{6259D501-046D-43E3-A49B-1188A8190A2C}" dt="2022-01-24T05:17:16.651" v="13024"/>
          <ac:picMkLst>
            <pc:docMk/>
            <pc:sldMk cId="3922972695" sldId="436"/>
            <ac:picMk id="13" creationId="{5F7849F8-C3A7-4BEA-94DA-40284A80D69A}"/>
          </ac:picMkLst>
        </pc:picChg>
        <pc:picChg chg="mod">
          <ac:chgData name="Nitheesh Kaliyamurthy" userId="2821ebda-f4ac-4963-9a4e-a836dfc45829" providerId="ADAL" clId="{6259D501-046D-43E3-A49B-1188A8190A2C}" dt="2022-01-24T05:17:16.651" v="13024"/>
          <ac:picMkLst>
            <pc:docMk/>
            <pc:sldMk cId="3922972695" sldId="436"/>
            <ac:picMk id="14" creationId="{3BFAE6DA-750E-47F6-9240-87700656E24A}"/>
          </ac:picMkLst>
        </pc:picChg>
        <pc:picChg chg="mod">
          <ac:chgData name="Nitheesh Kaliyamurthy" userId="2821ebda-f4ac-4963-9a4e-a836dfc45829" providerId="ADAL" clId="{6259D501-046D-43E3-A49B-1188A8190A2C}" dt="2022-01-24T05:17:16.651" v="13024"/>
          <ac:picMkLst>
            <pc:docMk/>
            <pc:sldMk cId="3922972695" sldId="436"/>
            <ac:picMk id="30" creationId="{900A05B0-2381-41F3-A11D-588487A6891F}"/>
          </ac:picMkLst>
        </pc:picChg>
        <pc:picChg chg="mod">
          <ac:chgData name="Nitheesh Kaliyamurthy" userId="2821ebda-f4ac-4963-9a4e-a836dfc45829" providerId="ADAL" clId="{6259D501-046D-43E3-A49B-1188A8190A2C}" dt="2022-01-24T05:17:16.651" v="13024"/>
          <ac:picMkLst>
            <pc:docMk/>
            <pc:sldMk cId="3922972695" sldId="436"/>
            <ac:picMk id="31" creationId="{15122A97-0CEF-4604-A567-C9C5CA871198}"/>
          </ac:picMkLst>
        </pc:picChg>
        <pc:picChg chg="mod">
          <ac:chgData name="Nitheesh Kaliyamurthy" userId="2821ebda-f4ac-4963-9a4e-a836dfc45829" providerId="ADAL" clId="{6259D501-046D-43E3-A49B-1188A8190A2C}" dt="2022-01-24T05:17:16.651" v="13024"/>
          <ac:picMkLst>
            <pc:docMk/>
            <pc:sldMk cId="3922972695" sldId="436"/>
            <ac:picMk id="32" creationId="{017988CD-6628-44A7-8ECD-E52479288F8C}"/>
          </ac:picMkLst>
        </pc:picChg>
      </pc:sldChg>
      <pc:sldChg chg="addSp delSp modSp add mod modNotesTx">
        <pc:chgData name="Nitheesh Kaliyamurthy" userId="2821ebda-f4ac-4963-9a4e-a836dfc45829" providerId="ADAL" clId="{6259D501-046D-43E3-A49B-1188A8190A2C}" dt="2022-01-24T06:07:22.603" v="15796" actId="20577"/>
        <pc:sldMkLst>
          <pc:docMk/>
          <pc:sldMk cId="841710425" sldId="437"/>
        </pc:sldMkLst>
        <pc:spChg chg="mod">
          <ac:chgData name="Nitheesh Kaliyamurthy" userId="2821ebda-f4ac-4963-9a4e-a836dfc45829" providerId="ADAL" clId="{6259D501-046D-43E3-A49B-1188A8190A2C}" dt="2022-01-24T05:42:33.528" v="14981" actId="20577"/>
          <ac:spMkLst>
            <pc:docMk/>
            <pc:sldMk cId="841710425" sldId="437"/>
            <ac:spMk id="2" creationId="{ACF345C3-FFD8-49AE-B7D0-A4DDA1E5B355}"/>
          </ac:spMkLst>
        </pc:spChg>
        <pc:spChg chg="del">
          <ac:chgData name="Nitheesh Kaliyamurthy" userId="2821ebda-f4ac-4963-9a4e-a836dfc45829" providerId="ADAL" clId="{6259D501-046D-43E3-A49B-1188A8190A2C}" dt="2022-01-24T05:42:37.595" v="14982" actId="478"/>
          <ac:spMkLst>
            <pc:docMk/>
            <pc:sldMk cId="841710425" sldId="437"/>
            <ac:spMk id="5" creationId="{D3A127A9-2DE7-4E58-995A-CD488D7E55AE}"/>
          </ac:spMkLst>
        </pc:spChg>
        <pc:spChg chg="add del mod">
          <ac:chgData name="Nitheesh Kaliyamurthy" userId="2821ebda-f4ac-4963-9a4e-a836dfc45829" providerId="ADAL" clId="{6259D501-046D-43E3-A49B-1188A8190A2C}" dt="2022-01-24T05:42:41.052" v="14983" actId="478"/>
          <ac:spMkLst>
            <pc:docMk/>
            <pc:sldMk cId="841710425" sldId="437"/>
            <ac:spMk id="6" creationId="{DC4B6971-A58F-4B70-AA49-B78EC9E16016}"/>
          </ac:spMkLst>
        </pc:spChg>
        <pc:spChg chg="mod">
          <ac:chgData name="Nitheesh Kaliyamurthy" userId="2821ebda-f4ac-4963-9a4e-a836dfc45829" providerId="ADAL" clId="{6259D501-046D-43E3-A49B-1188A8190A2C}" dt="2022-01-24T06:07:22.603" v="15796" actId="20577"/>
          <ac:spMkLst>
            <pc:docMk/>
            <pc:sldMk cId="841710425" sldId="437"/>
            <ac:spMk id="7" creationId="{3620E887-1819-452D-AF3A-5186E5D24F67}"/>
          </ac:spMkLst>
        </pc:spChg>
        <pc:graphicFrameChg chg="del">
          <ac:chgData name="Nitheesh Kaliyamurthy" userId="2821ebda-f4ac-4963-9a4e-a836dfc45829" providerId="ADAL" clId="{6259D501-046D-43E3-A49B-1188A8190A2C}" dt="2022-01-24T05:42:26.339" v="14963" actId="478"/>
          <ac:graphicFrameMkLst>
            <pc:docMk/>
            <pc:sldMk cId="841710425" sldId="437"/>
            <ac:graphicFrameMk id="4" creationId="{B40AF535-1C0E-453B-A703-42188997D63A}"/>
          </ac:graphicFrameMkLst>
        </pc:graphicFrameChg>
      </pc:sldChg>
      <pc:sldChg chg="add del">
        <pc:chgData name="Nitheesh Kaliyamurthy" userId="2821ebda-f4ac-4963-9a4e-a836dfc45829" providerId="ADAL" clId="{6259D501-046D-43E3-A49B-1188A8190A2C}" dt="2022-01-24T05:43:35.158" v="14987" actId="47"/>
        <pc:sldMkLst>
          <pc:docMk/>
          <pc:sldMk cId="1845578122" sldId="438"/>
        </pc:sldMkLst>
      </pc:sldChg>
      <pc:sldChg chg="modSp add mod ord modNotesTx">
        <pc:chgData name="Nitheesh Kaliyamurthy" userId="2821ebda-f4ac-4963-9a4e-a836dfc45829" providerId="ADAL" clId="{6259D501-046D-43E3-A49B-1188A8190A2C}" dt="2022-01-24T05:53:51.657" v="15095"/>
        <pc:sldMkLst>
          <pc:docMk/>
          <pc:sldMk cId="2262070162" sldId="438"/>
        </pc:sldMkLst>
        <pc:spChg chg="mod">
          <ac:chgData name="Nitheesh Kaliyamurthy" userId="2821ebda-f4ac-4963-9a4e-a836dfc45829" providerId="ADAL" clId="{6259D501-046D-43E3-A49B-1188A8190A2C}" dt="2022-01-24T05:45:23.192" v="15028" actId="20577"/>
          <ac:spMkLst>
            <pc:docMk/>
            <pc:sldMk cId="2262070162" sldId="438"/>
            <ac:spMk id="3" creationId="{35B80D8E-24DC-4DB6-9B28-2C3CE35E0859}"/>
          </ac:spMkLst>
        </pc:spChg>
      </pc:sldChg>
      <pc:sldChg chg="modSp add mod">
        <pc:chgData name="Nitheesh Kaliyamurthy" userId="2821ebda-f4ac-4963-9a4e-a836dfc45829" providerId="ADAL" clId="{6259D501-046D-43E3-A49B-1188A8190A2C}" dt="2022-01-24T06:17:29.954" v="15928" actId="20577"/>
        <pc:sldMkLst>
          <pc:docMk/>
          <pc:sldMk cId="4182268838" sldId="439"/>
        </pc:sldMkLst>
        <pc:spChg chg="mod">
          <ac:chgData name="Nitheesh Kaliyamurthy" userId="2821ebda-f4ac-4963-9a4e-a836dfc45829" providerId="ADAL" clId="{6259D501-046D-43E3-A49B-1188A8190A2C}" dt="2022-01-24T06:17:29.954" v="15928" actId="20577"/>
          <ac:spMkLst>
            <pc:docMk/>
            <pc:sldMk cId="4182268838" sldId="439"/>
            <ac:spMk id="2" creationId="{EDD4C10A-E4A0-4C54-98D4-C13432B17C16}"/>
          </ac:spMkLst>
        </pc:spChg>
        <pc:spChg chg="mod">
          <ac:chgData name="Nitheesh Kaliyamurthy" userId="2821ebda-f4ac-4963-9a4e-a836dfc45829" providerId="ADAL" clId="{6259D501-046D-43E3-A49B-1188A8190A2C}" dt="2022-01-24T06:12:48.411" v="15833"/>
          <ac:spMkLst>
            <pc:docMk/>
            <pc:sldMk cId="4182268838" sldId="439"/>
            <ac:spMk id="3" creationId="{8A24508A-09F8-407C-BCEE-EED5957725C5}"/>
          </ac:spMkLst>
        </pc:spChg>
      </pc:sldChg>
      <pc:sldMasterChg chg="delSldLayout">
        <pc:chgData name="Nitheesh Kaliyamurthy" userId="2821ebda-f4ac-4963-9a4e-a836dfc45829" providerId="ADAL" clId="{6259D501-046D-43E3-A49B-1188A8190A2C}" dt="2022-01-22T18:18:50.904" v="10167" actId="47"/>
        <pc:sldMasterMkLst>
          <pc:docMk/>
          <pc:sldMasterMk cId="4118905666" sldId="2147483678"/>
        </pc:sldMasterMkLst>
        <pc:sldLayoutChg chg="del">
          <pc:chgData name="Nitheesh Kaliyamurthy" userId="2821ebda-f4ac-4963-9a4e-a836dfc45829" providerId="ADAL" clId="{6259D501-046D-43E3-A49B-1188A8190A2C}" dt="2022-01-22T13:49:19.613" v="1818" actId="47"/>
          <pc:sldLayoutMkLst>
            <pc:docMk/>
            <pc:sldMasterMk cId="4118905666" sldId="2147483678"/>
            <pc:sldLayoutMk cId="2497117195" sldId="2147483684"/>
          </pc:sldLayoutMkLst>
        </pc:sldLayoutChg>
        <pc:sldLayoutChg chg="del">
          <pc:chgData name="Nitheesh Kaliyamurthy" userId="2821ebda-f4ac-4963-9a4e-a836dfc45829" providerId="ADAL" clId="{6259D501-046D-43E3-A49B-1188A8190A2C}" dt="2022-01-22T18:18:50.904" v="10167" actId="47"/>
          <pc:sldLayoutMkLst>
            <pc:docMk/>
            <pc:sldMasterMk cId="4118905666" sldId="2147483678"/>
            <pc:sldLayoutMk cId="1860534560" sldId="214748368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2ED4DD-F8BC-4055-B5E1-7BE3F5360BAE}" type="doc">
      <dgm:prSet loTypeId="urn:microsoft.com/office/officeart/2005/8/layout/chart3" loCatId="cycle" qsTypeId="urn:microsoft.com/office/officeart/2005/8/quickstyle/simple1" qsCatId="simple" csTypeId="urn:microsoft.com/office/officeart/2005/8/colors/accent1_2" csCatId="accent1" phldr="1"/>
      <dgm:spPr/>
      <dgm:t>
        <a:bodyPr/>
        <a:lstStyle/>
        <a:p>
          <a:endParaRPr lang="en-GB"/>
        </a:p>
      </dgm:t>
    </dgm:pt>
    <dgm:pt modelId="{81C35255-46B0-4792-A00C-1D631FA40DEC}">
      <dgm:prSet phldrT="[Text]" custT="1"/>
      <dgm:spPr/>
      <dgm:t>
        <a:bodyPr/>
        <a:lstStyle/>
        <a:p>
          <a:pPr marL="0" indent="0" defTabSz="1701800">
            <a:buFont typeface="Wingdings" panose="05000000000000000000" pitchFamily="2" charset="2"/>
            <a:buChar char="Ø"/>
          </a:pPr>
          <a:r>
            <a:rPr lang="en-GB" sz="1200" dirty="0"/>
            <a:t>Gather information</a:t>
          </a:r>
        </a:p>
      </dgm:t>
    </dgm:pt>
    <dgm:pt modelId="{46A432E7-2E0E-4E0D-A01F-23E977905402}" type="parTrans" cxnId="{89D70DE2-79B7-4783-A543-A21D3BACEDCE}">
      <dgm:prSet/>
      <dgm:spPr/>
      <dgm:t>
        <a:bodyPr/>
        <a:lstStyle/>
        <a:p>
          <a:endParaRPr lang="en-GB"/>
        </a:p>
      </dgm:t>
    </dgm:pt>
    <dgm:pt modelId="{34C85B3C-92FC-4266-9AC2-AB0E96CAE0E1}" type="sibTrans" cxnId="{89D70DE2-79B7-4783-A543-A21D3BACEDCE}">
      <dgm:prSet/>
      <dgm:spPr/>
      <dgm:t>
        <a:bodyPr/>
        <a:lstStyle/>
        <a:p>
          <a:endParaRPr lang="en-GB"/>
        </a:p>
      </dgm:t>
    </dgm:pt>
    <dgm:pt modelId="{D3103A02-5E07-4868-8047-94EA2947835F}">
      <dgm:prSet phldrT="[Text]"/>
      <dgm:spPr/>
      <dgm:t>
        <a:bodyPr/>
        <a:lstStyle/>
        <a:p>
          <a:r>
            <a:rPr lang="en-GB" dirty="0"/>
            <a:t> </a:t>
          </a:r>
        </a:p>
      </dgm:t>
    </dgm:pt>
    <dgm:pt modelId="{0E451C52-9580-40F8-9426-F51EAE8AB00A}" type="parTrans" cxnId="{FCC20221-9E85-4C5B-B11D-5D457031D9DA}">
      <dgm:prSet/>
      <dgm:spPr/>
      <dgm:t>
        <a:bodyPr/>
        <a:lstStyle/>
        <a:p>
          <a:endParaRPr lang="en-GB"/>
        </a:p>
      </dgm:t>
    </dgm:pt>
    <dgm:pt modelId="{4FDECD75-8C6C-48A9-BEF8-06C349E57338}" type="sibTrans" cxnId="{FCC20221-9E85-4C5B-B11D-5D457031D9DA}">
      <dgm:prSet/>
      <dgm:spPr/>
      <dgm:t>
        <a:bodyPr/>
        <a:lstStyle/>
        <a:p>
          <a:endParaRPr lang="en-GB"/>
        </a:p>
      </dgm:t>
    </dgm:pt>
    <dgm:pt modelId="{7D98E6B4-5F79-4247-B079-FB698C026814}">
      <dgm:prSet phldrT="[Text]" custT="1"/>
      <dgm:spPr/>
      <dgm:t>
        <a:bodyPr/>
        <a:lstStyle/>
        <a:p>
          <a:endParaRPr lang="en-GB" sz="1800" dirty="0"/>
        </a:p>
      </dgm:t>
    </dgm:pt>
    <dgm:pt modelId="{0BA9CACB-E95E-4778-98B5-70E18BA70200}" type="parTrans" cxnId="{C532D032-FF8E-468C-9E7C-DF0281CCF2E9}">
      <dgm:prSet/>
      <dgm:spPr/>
      <dgm:t>
        <a:bodyPr/>
        <a:lstStyle/>
        <a:p>
          <a:endParaRPr lang="en-GB"/>
        </a:p>
      </dgm:t>
    </dgm:pt>
    <dgm:pt modelId="{5C7B1327-41B0-46C2-996E-9AA8B981E0D6}" type="sibTrans" cxnId="{C532D032-FF8E-468C-9E7C-DF0281CCF2E9}">
      <dgm:prSet/>
      <dgm:spPr/>
      <dgm:t>
        <a:bodyPr/>
        <a:lstStyle/>
        <a:p>
          <a:endParaRPr lang="en-GB"/>
        </a:p>
      </dgm:t>
    </dgm:pt>
    <dgm:pt modelId="{128101A0-44E4-4FEF-A37E-7701B9B9C6F5}">
      <dgm:prSet phldrT="[Text]" custT="1"/>
      <dgm:spPr/>
      <dgm:t>
        <a:bodyPr/>
        <a:lstStyle/>
        <a:p>
          <a:pPr marL="0" indent="0" defTabSz="1701800">
            <a:buFont typeface="Wingdings" panose="05000000000000000000" pitchFamily="2" charset="2"/>
            <a:buChar char="Ø"/>
          </a:pPr>
          <a:r>
            <a:rPr lang="en-GB" sz="1200" dirty="0"/>
            <a:t>Spoofing &amp; Sniffing</a:t>
          </a:r>
        </a:p>
      </dgm:t>
    </dgm:pt>
    <dgm:pt modelId="{C1D795B0-A594-4E53-9A10-D0834D86D40B}" type="parTrans" cxnId="{7C0F5CFA-B642-4E27-B300-5C229665618C}">
      <dgm:prSet/>
      <dgm:spPr/>
      <dgm:t>
        <a:bodyPr/>
        <a:lstStyle/>
        <a:p>
          <a:endParaRPr lang="en-GB"/>
        </a:p>
      </dgm:t>
    </dgm:pt>
    <dgm:pt modelId="{44038D7C-88F4-4684-90D4-DEDB67C6CE0B}" type="sibTrans" cxnId="{7C0F5CFA-B642-4E27-B300-5C229665618C}">
      <dgm:prSet/>
      <dgm:spPr/>
      <dgm:t>
        <a:bodyPr/>
        <a:lstStyle/>
        <a:p>
          <a:endParaRPr lang="en-GB"/>
        </a:p>
      </dgm:t>
    </dgm:pt>
    <dgm:pt modelId="{366E4839-5F79-4711-91A3-FB4696012559}">
      <dgm:prSet phldrT="[Text]" custT="1"/>
      <dgm:spPr/>
      <dgm:t>
        <a:bodyPr/>
        <a:lstStyle/>
        <a:p>
          <a:pPr marL="0" indent="0" defTabSz="1701800">
            <a:buFont typeface="Wingdings" panose="05000000000000000000" pitchFamily="2" charset="2"/>
            <a:buChar char="Ø"/>
          </a:pPr>
          <a:r>
            <a:rPr lang="en-GB" sz="1200" dirty="0"/>
            <a:t>Eavesdropping</a:t>
          </a:r>
        </a:p>
      </dgm:t>
    </dgm:pt>
    <dgm:pt modelId="{DDF9BE19-EDE6-418E-A36B-61D55AA56584}" type="parTrans" cxnId="{7D639FF1-6344-44B6-BE3E-041A7C42EA93}">
      <dgm:prSet/>
      <dgm:spPr/>
      <dgm:t>
        <a:bodyPr/>
        <a:lstStyle/>
        <a:p>
          <a:endParaRPr lang="en-GB"/>
        </a:p>
      </dgm:t>
    </dgm:pt>
    <dgm:pt modelId="{4BD4C302-BFE7-450F-B42C-BAB046857FBB}" type="sibTrans" cxnId="{7D639FF1-6344-44B6-BE3E-041A7C42EA93}">
      <dgm:prSet/>
      <dgm:spPr/>
      <dgm:t>
        <a:bodyPr/>
        <a:lstStyle/>
        <a:p>
          <a:endParaRPr lang="en-GB"/>
        </a:p>
      </dgm:t>
    </dgm:pt>
    <dgm:pt modelId="{3C04506B-023F-4705-B6C2-1079C6832A61}">
      <dgm:prSet phldrT="[Text]" custT="1"/>
      <dgm:spPr/>
      <dgm:t>
        <a:bodyPr/>
        <a:lstStyle/>
        <a:p>
          <a:pPr marL="0" indent="0" defTabSz="1701800">
            <a:buFont typeface="Wingdings" panose="05000000000000000000" pitchFamily="2" charset="2"/>
            <a:buChar char="Ø"/>
          </a:pPr>
          <a:r>
            <a:rPr lang="en-GB" sz="1200" dirty="0"/>
            <a:t>Man in the Middle</a:t>
          </a:r>
        </a:p>
      </dgm:t>
    </dgm:pt>
    <dgm:pt modelId="{8B08577D-9193-48DC-8B29-A4D9D267A313}" type="parTrans" cxnId="{A795BBD5-FB76-46EF-978E-6745A7856E65}">
      <dgm:prSet/>
      <dgm:spPr/>
      <dgm:t>
        <a:bodyPr/>
        <a:lstStyle/>
        <a:p>
          <a:endParaRPr lang="en-GB"/>
        </a:p>
      </dgm:t>
    </dgm:pt>
    <dgm:pt modelId="{3FF7B52C-E623-42F7-96E3-67A63448BF2D}" type="sibTrans" cxnId="{A795BBD5-FB76-46EF-978E-6745A7856E65}">
      <dgm:prSet/>
      <dgm:spPr/>
      <dgm:t>
        <a:bodyPr/>
        <a:lstStyle/>
        <a:p>
          <a:endParaRPr lang="en-GB"/>
        </a:p>
      </dgm:t>
    </dgm:pt>
    <dgm:pt modelId="{0EBA8619-FD09-4D25-9F55-717BF350B1D3}">
      <dgm:prSet phldrT="[Text]" custT="1"/>
      <dgm:spPr/>
      <dgm:t>
        <a:bodyPr/>
        <a:lstStyle/>
        <a:p>
          <a:pPr marL="0" indent="0" defTabSz="1701800">
            <a:buFont typeface="Wingdings" panose="05000000000000000000" pitchFamily="2" charset="2"/>
            <a:buChar char="Ø"/>
          </a:pPr>
          <a:r>
            <a:rPr lang="en-GB" sz="1200" dirty="0"/>
            <a:t>DNS, ARP Poisoning</a:t>
          </a:r>
        </a:p>
      </dgm:t>
    </dgm:pt>
    <dgm:pt modelId="{99F3A5E1-1EAD-4956-80A8-20E7FFD6EC46}" type="parTrans" cxnId="{C18668D4-1329-4F42-A24C-CF18E6DE2A0C}">
      <dgm:prSet/>
      <dgm:spPr/>
      <dgm:t>
        <a:bodyPr/>
        <a:lstStyle/>
        <a:p>
          <a:endParaRPr lang="en-GB"/>
        </a:p>
      </dgm:t>
    </dgm:pt>
    <dgm:pt modelId="{836D3F3B-DA81-428E-92AA-24CFB57E77B8}" type="sibTrans" cxnId="{C18668D4-1329-4F42-A24C-CF18E6DE2A0C}">
      <dgm:prSet/>
      <dgm:spPr/>
      <dgm:t>
        <a:bodyPr/>
        <a:lstStyle/>
        <a:p>
          <a:endParaRPr lang="en-GB"/>
        </a:p>
      </dgm:t>
    </dgm:pt>
    <dgm:pt modelId="{F4583909-31F6-4480-A30D-B9285426AC84}">
      <dgm:prSet phldrT="[Text]" custT="1"/>
      <dgm:spPr/>
      <dgm:t>
        <a:bodyPr/>
        <a:lstStyle/>
        <a:p>
          <a:pPr marL="0" indent="0" defTabSz="1701800">
            <a:buFont typeface="Wingdings" panose="05000000000000000000" pitchFamily="2" charset="2"/>
            <a:buChar char="Ø"/>
          </a:pPr>
          <a:r>
            <a:rPr lang="en-GB" sz="1200" dirty="0"/>
            <a:t>Compromising Password </a:t>
          </a:r>
        </a:p>
      </dgm:t>
    </dgm:pt>
    <dgm:pt modelId="{8A731DDD-EBB0-433A-A3FF-CF88528117EB}" type="parTrans" cxnId="{C0001098-7205-43E2-ADE5-C43F0F657588}">
      <dgm:prSet/>
      <dgm:spPr/>
      <dgm:t>
        <a:bodyPr/>
        <a:lstStyle/>
        <a:p>
          <a:endParaRPr lang="en-GB"/>
        </a:p>
      </dgm:t>
    </dgm:pt>
    <dgm:pt modelId="{1C956DB6-1596-484E-A678-05EFB1981FD3}" type="sibTrans" cxnId="{C0001098-7205-43E2-ADE5-C43F0F657588}">
      <dgm:prSet/>
      <dgm:spPr/>
      <dgm:t>
        <a:bodyPr/>
        <a:lstStyle/>
        <a:p>
          <a:endParaRPr lang="en-GB"/>
        </a:p>
      </dgm:t>
    </dgm:pt>
    <dgm:pt modelId="{F03E35EC-131B-4498-9759-256B3535252A}">
      <dgm:prSet phldrT="[Text]" custT="1"/>
      <dgm:spPr/>
      <dgm:t>
        <a:bodyPr/>
        <a:lstStyle/>
        <a:p>
          <a:pPr marL="0" indent="0" defTabSz="1701800">
            <a:buFont typeface="Wingdings" panose="05000000000000000000" pitchFamily="2" charset="2"/>
            <a:buChar char="Ø"/>
          </a:pPr>
          <a:r>
            <a:rPr lang="en-GB" sz="1200" dirty="0"/>
            <a:t>Firewalls/ IDS Attacks</a:t>
          </a:r>
        </a:p>
      </dgm:t>
    </dgm:pt>
    <dgm:pt modelId="{98FF9263-B1A6-480B-96F8-0CB9EE4F41A4}" type="parTrans" cxnId="{2320811F-927C-4A85-8B02-1ED4509FC522}">
      <dgm:prSet/>
      <dgm:spPr/>
      <dgm:t>
        <a:bodyPr/>
        <a:lstStyle/>
        <a:p>
          <a:endParaRPr lang="en-GB"/>
        </a:p>
      </dgm:t>
    </dgm:pt>
    <dgm:pt modelId="{8FB1B133-1F71-48C7-9C1F-387C9A42CA42}" type="sibTrans" cxnId="{2320811F-927C-4A85-8B02-1ED4509FC522}">
      <dgm:prSet/>
      <dgm:spPr/>
      <dgm:t>
        <a:bodyPr/>
        <a:lstStyle/>
        <a:p>
          <a:endParaRPr lang="en-GB"/>
        </a:p>
      </dgm:t>
    </dgm:pt>
    <dgm:pt modelId="{01A338A9-7726-43D5-B241-9725E9D7B344}">
      <dgm:prSet phldrT="[Text]" custT="1"/>
      <dgm:spPr/>
      <dgm:t>
        <a:bodyPr/>
        <a:lstStyle/>
        <a:p>
          <a:pPr marL="0" indent="0" defTabSz="1701800">
            <a:buFont typeface="Wingdings" panose="05000000000000000000" pitchFamily="2" charset="2"/>
            <a:buChar char="Ø"/>
          </a:pPr>
          <a:r>
            <a:rPr lang="en-GB" sz="1200" dirty="0"/>
            <a:t>DoS</a:t>
          </a:r>
        </a:p>
      </dgm:t>
    </dgm:pt>
    <dgm:pt modelId="{3BF13BFB-9198-40B3-BA60-D4513134976C}" type="parTrans" cxnId="{E563ABCD-3707-4C64-AC2C-BDB391F73DF6}">
      <dgm:prSet/>
      <dgm:spPr/>
      <dgm:t>
        <a:bodyPr/>
        <a:lstStyle/>
        <a:p>
          <a:endParaRPr lang="en-GB"/>
        </a:p>
      </dgm:t>
    </dgm:pt>
    <dgm:pt modelId="{D0B50B40-2F5B-43FA-9791-458077133CAD}" type="sibTrans" cxnId="{E563ABCD-3707-4C64-AC2C-BDB391F73DF6}">
      <dgm:prSet/>
      <dgm:spPr/>
      <dgm:t>
        <a:bodyPr/>
        <a:lstStyle/>
        <a:p>
          <a:endParaRPr lang="en-GB"/>
        </a:p>
      </dgm:t>
    </dgm:pt>
    <dgm:pt modelId="{32AB7308-6986-4B2B-98E0-D64D804517E8}">
      <dgm:prSet phldrT="[Text]"/>
      <dgm:spPr/>
      <dgm:t>
        <a:bodyPr/>
        <a:lstStyle/>
        <a:p>
          <a:r>
            <a:rPr lang="en-GB" dirty="0"/>
            <a:t>Malware</a:t>
          </a:r>
        </a:p>
      </dgm:t>
    </dgm:pt>
    <dgm:pt modelId="{49AA0123-CD5A-4DC6-A84F-BCFEAE2B0233}" type="parTrans" cxnId="{E7579409-AF01-42CF-9702-B4D1ECFE11A2}">
      <dgm:prSet/>
      <dgm:spPr/>
      <dgm:t>
        <a:bodyPr/>
        <a:lstStyle/>
        <a:p>
          <a:endParaRPr lang="en-GB"/>
        </a:p>
      </dgm:t>
    </dgm:pt>
    <dgm:pt modelId="{2E43225C-85CE-4E64-978A-2CC3C9D6ACDC}" type="sibTrans" cxnId="{E7579409-AF01-42CF-9702-B4D1ECFE11A2}">
      <dgm:prSet/>
      <dgm:spPr/>
      <dgm:t>
        <a:bodyPr/>
        <a:lstStyle/>
        <a:p>
          <a:endParaRPr lang="en-GB"/>
        </a:p>
      </dgm:t>
    </dgm:pt>
    <dgm:pt modelId="{1261EE6E-ED7B-4A13-AA68-309E1A7A7FA4}">
      <dgm:prSet phldrT="[Text]"/>
      <dgm:spPr/>
      <dgm:t>
        <a:bodyPr/>
        <a:lstStyle/>
        <a:p>
          <a:r>
            <a:rPr lang="en-GB" dirty="0"/>
            <a:t>Foot printing</a:t>
          </a:r>
        </a:p>
      </dgm:t>
    </dgm:pt>
    <dgm:pt modelId="{CED7E259-B3D0-4AE8-A1F2-56B827245CC8}" type="parTrans" cxnId="{3B141CE0-8E9A-4035-B27D-84046498D7EF}">
      <dgm:prSet/>
      <dgm:spPr/>
      <dgm:t>
        <a:bodyPr/>
        <a:lstStyle/>
        <a:p>
          <a:endParaRPr lang="en-GB"/>
        </a:p>
      </dgm:t>
    </dgm:pt>
    <dgm:pt modelId="{80FFF8A7-0020-467C-9AAC-7ED96B8BC51A}" type="sibTrans" cxnId="{3B141CE0-8E9A-4035-B27D-84046498D7EF}">
      <dgm:prSet/>
      <dgm:spPr/>
      <dgm:t>
        <a:bodyPr/>
        <a:lstStyle/>
        <a:p>
          <a:endParaRPr lang="en-GB"/>
        </a:p>
      </dgm:t>
    </dgm:pt>
    <dgm:pt modelId="{21CFFEE3-47DA-4242-A03E-E9543AF71AFC}">
      <dgm:prSet phldrT="[Text]"/>
      <dgm:spPr/>
      <dgm:t>
        <a:bodyPr/>
        <a:lstStyle/>
        <a:p>
          <a:r>
            <a:rPr lang="en-GB" dirty="0"/>
            <a:t>Compromise Passwords</a:t>
          </a:r>
        </a:p>
      </dgm:t>
    </dgm:pt>
    <dgm:pt modelId="{18DF6343-6610-44D9-8871-D11D18B42F88}" type="parTrans" cxnId="{E0E91246-943C-4B1D-A65F-C01377DA773A}">
      <dgm:prSet/>
      <dgm:spPr/>
      <dgm:t>
        <a:bodyPr/>
        <a:lstStyle/>
        <a:p>
          <a:endParaRPr lang="en-GB"/>
        </a:p>
      </dgm:t>
    </dgm:pt>
    <dgm:pt modelId="{E812E9A5-40A6-492D-9F6C-C5211C8D761B}" type="sibTrans" cxnId="{E0E91246-943C-4B1D-A65F-C01377DA773A}">
      <dgm:prSet/>
      <dgm:spPr/>
      <dgm:t>
        <a:bodyPr/>
        <a:lstStyle/>
        <a:p>
          <a:endParaRPr lang="en-GB"/>
        </a:p>
      </dgm:t>
    </dgm:pt>
    <dgm:pt modelId="{A7313779-2725-4742-99AB-2D0E735389A6}">
      <dgm:prSet phldrT="[Text]"/>
      <dgm:spPr/>
      <dgm:t>
        <a:bodyPr/>
        <a:lstStyle/>
        <a:p>
          <a:r>
            <a:rPr lang="en-GB" dirty="0"/>
            <a:t>DoS</a:t>
          </a:r>
        </a:p>
      </dgm:t>
    </dgm:pt>
    <dgm:pt modelId="{D0A72021-D172-4C82-8A14-43DBFD4E4352}" type="parTrans" cxnId="{6EA71125-474A-460E-AFFB-DC15CD31A1D1}">
      <dgm:prSet/>
      <dgm:spPr/>
      <dgm:t>
        <a:bodyPr/>
        <a:lstStyle/>
        <a:p>
          <a:endParaRPr lang="en-GB"/>
        </a:p>
      </dgm:t>
    </dgm:pt>
    <dgm:pt modelId="{CBF164C0-3562-41B2-A59A-F1863201AF3A}" type="sibTrans" cxnId="{6EA71125-474A-460E-AFFB-DC15CD31A1D1}">
      <dgm:prSet/>
      <dgm:spPr/>
      <dgm:t>
        <a:bodyPr/>
        <a:lstStyle/>
        <a:p>
          <a:endParaRPr lang="en-GB"/>
        </a:p>
      </dgm:t>
    </dgm:pt>
    <dgm:pt modelId="{9EFBDA6B-3338-4C26-A20F-FC657B6F170A}">
      <dgm:prSet phldrT="[Text]"/>
      <dgm:spPr/>
      <dgm:t>
        <a:bodyPr/>
        <a:lstStyle/>
        <a:p>
          <a:r>
            <a:rPr lang="en-GB" dirty="0"/>
            <a:t>Access Controls</a:t>
          </a:r>
        </a:p>
      </dgm:t>
    </dgm:pt>
    <dgm:pt modelId="{A0D7CF36-7594-484D-BD19-ADD67669C857}" type="parTrans" cxnId="{A558B02E-B4DC-47BD-993F-554A6C4759B5}">
      <dgm:prSet/>
      <dgm:spPr/>
      <dgm:t>
        <a:bodyPr/>
        <a:lstStyle/>
        <a:p>
          <a:endParaRPr lang="en-GB"/>
        </a:p>
      </dgm:t>
    </dgm:pt>
    <dgm:pt modelId="{DE55CB88-2ABB-4041-A09B-425D8E1D8618}" type="sibTrans" cxnId="{A558B02E-B4DC-47BD-993F-554A6C4759B5}">
      <dgm:prSet/>
      <dgm:spPr/>
      <dgm:t>
        <a:bodyPr/>
        <a:lstStyle/>
        <a:p>
          <a:endParaRPr lang="en-GB"/>
        </a:p>
      </dgm:t>
    </dgm:pt>
    <dgm:pt modelId="{02308389-B687-4A3A-846B-CA1A0E52C45C}">
      <dgm:prSet phldrT="[Text]"/>
      <dgm:spPr/>
      <dgm:t>
        <a:bodyPr/>
        <a:lstStyle/>
        <a:p>
          <a:r>
            <a:rPr lang="en-GB" dirty="0"/>
            <a:t>Physical </a:t>
          </a:r>
        </a:p>
      </dgm:t>
    </dgm:pt>
    <dgm:pt modelId="{D164D755-B798-4503-B0A6-4914BDC76939}" type="parTrans" cxnId="{42C1B4C1-B3D2-48E1-B416-475D19ED68AB}">
      <dgm:prSet/>
      <dgm:spPr/>
      <dgm:t>
        <a:bodyPr/>
        <a:lstStyle/>
        <a:p>
          <a:endParaRPr lang="en-GB"/>
        </a:p>
      </dgm:t>
    </dgm:pt>
    <dgm:pt modelId="{1B8462A7-F08D-4975-8B72-D17DA0BD85D0}" type="sibTrans" cxnId="{42C1B4C1-B3D2-48E1-B416-475D19ED68AB}">
      <dgm:prSet/>
      <dgm:spPr/>
      <dgm:t>
        <a:bodyPr/>
        <a:lstStyle/>
        <a:p>
          <a:endParaRPr lang="en-GB"/>
        </a:p>
      </dgm:t>
    </dgm:pt>
    <dgm:pt modelId="{0AAA66F4-C372-4DAC-AE24-3F37E9F64DFB}">
      <dgm:prSet phldrT="[Text]"/>
      <dgm:spPr/>
      <dgm:t>
        <a:bodyPr/>
        <a:lstStyle/>
        <a:p>
          <a:r>
            <a:rPr lang="en-GB" dirty="0"/>
            <a:t>Privilege Escalation</a:t>
          </a:r>
        </a:p>
      </dgm:t>
    </dgm:pt>
    <dgm:pt modelId="{EBBCBAF2-99E7-4EF4-B89D-6DACC17E2B8D}" type="parTrans" cxnId="{2F1A3B08-86DF-425F-BC9A-00EE2F9F8B5A}">
      <dgm:prSet/>
      <dgm:spPr/>
      <dgm:t>
        <a:bodyPr/>
        <a:lstStyle/>
        <a:p>
          <a:endParaRPr lang="en-GB"/>
        </a:p>
      </dgm:t>
    </dgm:pt>
    <dgm:pt modelId="{69D3F497-2BC3-420F-BCCD-4D66D98EB9A5}" type="sibTrans" cxnId="{2F1A3B08-86DF-425F-BC9A-00EE2F9F8B5A}">
      <dgm:prSet/>
      <dgm:spPr/>
      <dgm:t>
        <a:bodyPr/>
        <a:lstStyle/>
        <a:p>
          <a:endParaRPr lang="en-GB"/>
        </a:p>
      </dgm:t>
    </dgm:pt>
    <dgm:pt modelId="{F3FCA068-9D7F-4AE0-A4C7-591C44553ACF}">
      <dgm:prSet phldrT="[Text]" custT="1"/>
      <dgm:spPr/>
      <dgm:t>
        <a:bodyPr/>
        <a:lstStyle/>
        <a:p>
          <a:r>
            <a:rPr lang="en-GB" sz="1100" dirty="0"/>
            <a:t>Validation of Data</a:t>
          </a:r>
        </a:p>
      </dgm:t>
    </dgm:pt>
    <dgm:pt modelId="{3DDA00F3-891A-4E80-AAE1-39530A4A594E}" type="parTrans" cxnId="{E97E091F-8FB1-44ED-B4D2-F0E6B862ACFF}">
      <dgm:prSet/>
      <dgm:spPr/>
      <dgm:t>
        <a:bodyPr/>
        <a:lstStyle/>
        <a:p>
          <a:endParaRPr lang="en-GB"/>
        </a:p>
      </dgm:t>
    </dgm:pt>
    <dgm:pt modelId="{655D2B1C-7239-450C-AFF8-78E3A6911949}" type="sibTrans" cxnId="{E97E091F-8FB1-44ED-B4D2-F0E6B862ACFF}">
      <dgm:prSet/>
      <dgm:spPr/>
      <dgm:t>
        <a:bodyPr/>
        <a:lstStyle/>
        <a:p>
          <a:endParaRPr lang="en-GB"/>
        </a:p>
      </dgm:t>
    </dgm:pt>
    <dgm:pt modelId="{4C54E26A-34A5-4789-86CA-306A5FA8877D}">
      <dgm:prSet phldrT="[Text]" custT="1"/>
      <dgm:spPr/>
      <dgm:t>
        <a:bodyPr/>
        <a:lstStyle/>
        <a:p>
          <a:r>
            <a:rPr lang="en-GB" sz="1100" dirty="0"/>
            <a:t>Authentication</a:t>
          </a:r>
        </a:p>
      </dgm:t>
    </dgm:pt>
    <dgm:pt modelId="{54053AA9-29E6-48EE-AC39-D0A0A7F18C40}" type="parTrans" cxnId="{E859DF93-556F-4CB0-A8BB-2E20AA426424}">
      <dgm:prSet/>
      <dgm:spPr/>
      <dgm:t>
        <a:bodyPr/>
        <a:lstStyle/>
        <a:p>
          <a:endParaRPr lang="en-GB"/>
        </a:p>
      </dgm:t>
    </dgm:pt>
    <dgm:pt modelId="{7D08762C-4B5B-421B-A6EE-AA4D9FB31DF3}" type="sibTrans" cxnId="{E859DF93-556F-4CB0-A8BB-2E20AA426424}">
      <dgm:prSet/>
      <dgm:spPr/>
      <dgm:t>
        <a:bodyPr/>
        <a:lstStyle/>
        <a:p>
          <a:endParaRPr lang="en-GB"/>
        </a:p>
      </dgm:t>
    </dgm:pt>
    <dgm:pt modelId="{37766C0B-522C-4E0B-9743-6167285CFF74}">
      <dgm:prSet phldrT="[Text]" custT="1"/>
      <dgm:spPr/>
      <dgm:t>
        <a:bodyPr/>
        <a:lstStyle/>
        <a:p>
          <a:r>
            <a:rPr lang="en-GB" sz="1100" dirty="0"/>
            <a:t>Authorisation</a:t>
          </a:r>
        </a:p>
      </dgm:t>
    </dgm:pt>
    <dgm:pt modelId="{98C36676-1C24-4180-988F-7B05FDE3367C}" type="parTrans" cxnId="{93C2EAE6-1861-4DCC-81DE-9DDE7B39F2F2}">
      <dgm:prSet/>
      <dgm:spPr/>
      <dgm:t>
        <a:bodyPr/>
        <a:lstStyle/>
        <a:p>
          <a:endParaRPr lang="en-GB"/>
        </a:p>
      </dgm:t>
    </dgm:pt>
    <dgm:pt modelId="{07F55CED-2A1D-404A-8B8D-C3A7067DBDB0}" type="sibTrans" cxnId="{93C2EAE6-1861-4DCC-81DE-9DDE7B39F2F2}">
      <dgm:prSet/>
      <dgm:spPr/>
      <dgm:t>
        <a:bodyPr/>
        <a:lstStyle/>
        <a:p>
          <a:endParaRPr lang="en-GB"/>
        </a:p>
      </dgm:t>
    </dgm:pt>
    <dgm:pt modelId="{BD6929E9-6F8F-4E7A-936B-615091C06D00}">
      <dgm:prSet phldrT="[Text]" custT="1"/>
      <dgm:spPr/>
      <dgm:t>
        <a:bodyPr/>
        <a:lstStyle/>
        <a:p>
          <a:r>
            <a:rPr lang="en-GB" sz="1100" dirty="0"/>
            <a:t>SQL Injection</a:t>
          </a:r>
        </a:p>
      </dgm:t>
    </dgm:pt>
    <dgm:pt modelId="{0B0A0048-15BE-428A-8C33-86F23B1E6845}" type="parTrans" cxnId="{2122F86C-6EC0-42F8-92D7-E4D501EFCF72}">
      <dgm:prSet/>
      <dgm:spPr/>
      <dgm:t>
        <a:bodyPr/>
        <a:lstStyle/>
        <a:p>
          <a:endParaRPr lang="en-GB"/>
        </a:p>
      </dgm:t>
    </dgm:pt>
    <dgm:pt modelId="{21B7F518-33E6-4117-B3F0-078D7ECA4DAE}" type="sibTrans" cxnId="{2122F86C-6EC0-42F8-92D7-E4D501EFCF72}">
      <dgm:prSet/>
      <dgm:spPr/>
      <dgm:t>
        <a:bodyPr/>
        <a:lstStyle/>
        <a:p>
          <a:endParaRPr lang="en-GB"/>
        </a:p>
      </dgm:t>
    </dgm:pt>
    <dgm:pt modelId="{2FA846DB-F57F-4B2A-9DBE-AD667DF5DDD2}">
      <dgm:prSet phldrT="[Text]" custT="1"/>
      <dgm:spPr/>
      <dgm:t>
        <a:bodyPr/>
        <a:lstStyle/>
        <a:p>
          <a:r>
            <a:rPr lang="en-GB" sz="1100" dirty="0"/>
            <a:t>Phishing</a:t>
          </a:r>
        </a:p>
      </dgm:t>
    </dgm:pt>
    <dgm:pt modelId="{00C81275-C694-42A5-A7AE-8E5DFF6C1277}" type="parTrans" cxnId="{F007FF16-A9AF-4C47-B46F-78A7D02D2A4E}">
      <dgm:prSet/>
      <dgm:spPr/>
      <dgm:t>
        <a:bodyPr/>
        <a:lstStyle/>
        <a:p>
          <a:endParaRPr lang="en-GB"/>
        </a:p>
      </dgm:t>
    </dgm:pt>
    <dgm:pt modelId="{BBF1BCB9-459B-4D24-BE2E-0AB30178469D}" type="sibTrans" cxnId="{F007FF16-A9AF-4C47-B46F-78A7D02D2A4E}">
      <dgm:prSet/>
      <dgm:spPr/>
      <dgm:t>
        <a:bodyPr/>
        <a:lstStyle/>
        <a:p>
          <a:endParaRPr lang="en-GB"/>
        </a:p>
      </dgm:t>
    </dgm:pt>
    <dgm:pt modelId="{AFC5A616-34D5-4B13-B0CD-10C027A955E2}">
      <dgm:prSet phldrT="[Text]" custT="1"/>
      <dgm:spPr/>
      <dgm:t>
        <a:bodyPr/>
        <a:lstStyle/>
        <a:p>
          <a:r>
            <a:rPr lang="en-GB" sz="1100" dirty="0"/>
            <a:t>Error and Exception handling </a:t>
          </a:r>
        </a:p>
      </dgm:t>
    </dgm:pt>
    <dgm:pt modelId="{A2ECD3F6-4BDD-45FF-ABF4-348FBB0D3C4C}" type="parTrans" cxnId="{2CF37168-CD5D-48B3-AB24-29F02D2451C2}">
      <dgm:prSet/>
      <dgm:spPr/>
      <dgm:t>
        <a:bodyPr/>
        <a:lstStyle/>
        <a:p>
          <a:endParaRPr lang="en-GB"/>
        </a:p>
      </dgm:t>
    </dgm:pt>
    <dgm:pt modelId="{AE6286D0-EA1D-4CFA-B0DC-9E7D42D4CE45}" type="sibTrans" cxnId="{2CF37168-CD5D-48B3-AB24-29F02D2451C2}">
      <dgm:prSet/>
      <dgm:spPr/>
      <dgm:t>
        <a:bodyPr/>
        <a:lstStyle/>
        <a:p>
          <a:endParaRPr lang="en-GB"/>
        </a:p>
      </dgm:t>
    </dgm:pt>
    <dgm:pt modelId="{E753F348-4E14-430B-9DAC-05721B335DC3}">
      <dgm:prSet phldrT="[Text]" custT="1"/>
      <dgm:spPr/>
      <dgm:t>
        <a:bodyPr/>
        <a:lstStyle/>
        <a:p>
          <a:r>
            <a:rPr lang="en-GB" sz="1100" dirty="0"/>
            <a:t>Information Disclosure</a:t>
          </a:r>
        </a:p>
      </dgm:t>
    </dgm:pt>
    <dgm:pt modelId="{C95406F7-171B-475C-B0A9-D3F6392A6619}" type="parTrans" cxnId="{A56665DF-36FB-4C22-AB9B-1CA4CB15306F}">
      <dgm:prSet/>
      <dgm:spPr/>
      <dgm:t>
        <a:bodyPr/>
        <a:lstStyle/>
        <a:p>
          <a:endParaRPr lang="en-GB"/>
        </a:p>
      </dgm:t>
    </dgm:pt>
    <dgm:pt modelId="{1693AEFB-C61A-4B97-A98F-4CB0F4385793}" type="sibTrans" cxnId="{A56665DF-36FB-4C22-AB9B-1CA4CB15306F}">
      <dgm:prSet/>
      <dgm:spPr/>
      <dgm:t>
        <a:bodyPr/>
        <a:lstStyle/>
        <a:p>
          <a:endParaRPr lang="en-GB"/>
        </a:p>
      </dgm:t>
    </dgm:pt>
    <dgm:pt modelId="{61F18D1D-F788-40A9-BAEB-0F541639EFAC}">
      <dgm:prSet phldrT="[Text]" custT="1"/>
      <dgm:spPr/>
      <dgm:t>
        <a:bodyPr/>
        <a:lstStyle/>
        <a:p>
          <a:r>
            <a:rPr lang="en-GB" sz="1100" dirty="0"/>
            <a:t>Misconfigurations</a:t>
          </a:r>
        </a:p>
      </dgm:t>
    </dgm:pt>
    <dgm:pt modelId="{83514035-D008-49D8-B962-1DBC8849B50B}" type="parTrans" cxnId="{862EB63F-98CA-40F2-A5FC-25DAA01CA3D2}">
      <dgm:prSet/>
      <dgm:spPr/>
      <dgm:t>
        <a:bodyPr/>
        <a:lstStyle/>
        <a:p>
          <a:endParaRPr lang="en-GB"/>
        </a:p>
      </dgm:t>
    </dgm:pt>
    <dgm:pt modelId="{64F13D64-830C-46F2-B47C-D1E7A9CDA481}" type="sibTrans" cxnId="{862EB63F-98CA-40F2-A5FC-25DAA01CA3D2}">
      <dgm:prSet/>
      <dgm:spPr/>
      <dgm:t>
        <a:bodyPr/>
        <a:lstStyle/>
        <a:p>
          <a:endParaRPr lang="en-GB"/>
        </a:p>
      </dgm:t>
    </dgm:pt>
    <dgm:pt modelId="{2D381B84-BEE9-4079-A65E-A6EC22FDBCFB}">
      <dgm:prSet phldrT="[Text]" custT="1"/>
      <dgm:spPr/>
      <dgm:t>
        <a:bodyPr/>
        <a:lstStyle/>
        <a:p>
          <a:pPr marL="0" indent="0" defTabSz="1701800">
            <a:buNone/>
          </a:pPr>
          <a:endParaRPr lang="en-GB" sz="1100" dirty="0"/>
        </a:p>
      </dgm:t>
    </dgm:pt>
    <dgm:pt modelId="{2760B299-0E12-4554-8F5F-3B8EE31F6CBD}" type="parTrans" cxnId="{BCA469FC-3AAB-4E13-B355-3656CA97C375}">
      <dgm:prSet/>
      <dgm:spPr/>
      <dgm:t>
        <a:bodyPr/>
        <a:lstStyle/>
        <a:p>
          <a:endParaRPr lang="en-GB"/>
        </a:p>
      </dgm:t>
    </dgm:pt>
    <dgm:pt modelId="{9010581A-8DBF-466B-AAD7-8077131830C6}" type="sibTrans" cxnId="{BCA469FC-3AAB-4E13-B355-3656CA97C375}">
      <dgm:prSet/>
      <dgm:spPr/>
      <dgm:t>
        <a:bodyPr/>
        <a:lstStyle/>
        <a:p>
          <a:endParaRPr lang="en-GB"/>
        </a:p>
      </dgm:t>
    </dgm:pt>
    <dgm:pt modelId="{739180E6-CD8C-41F9-8856-309BEF05023F}" type="pres">
      <dgm:prSet presAssocID="{752ED4DD-F8BC-4055-B5E1-7BE3F5360BAE}" presName="compositeShape" presStyleCnt="0">
        <dgm:presLayoutVars>
          <dgm:chMax val="7"/>
          <dgm:dir/>
          <dgm:resizeHandles val="exact"/>
        </dgm:presLayoutVars>
      </dgm:prSet>
      <dgm:spPr/>
    </dgm:pt>
    <dgm:pt modelId="{24BA8381-33BD-4A61-8444-4045ABC5BD73}" type="pres">
      <dgm:prSet presAssocID="{752ED4DD-F8BC-4055-B5E1-7BE3F5360BAE}" presName="wedge1" presStyleLbl="node1" presStyleIdx="0" presStyleCnt="3"/>
      <dgm:spPr/>
    </dgm:pt>
    <dgm:pt modelId="{84DD6F38-86BE-4B82-B3CB-EB43D090FE7E}" type="pres">
      <dgm:prSet presAssocID="{752ED4DD-F8BC-4055-B5E1-7BE3F5360BAE}" presName="wedge1Tx" presStyleLbl="node1" presStyleIdx="0" presStyleCnt="3">
        <dgm:presLayoutVars>
          <dgm:chMax val="0"/>
          <dgm:chPref val="0"/>
          <dgm:bulletEnabled val="1"/>
        </dgm:presLayoutVars>
      </dgm:prSet>
      <dgm:spPr/>
    </dgm:pt>
    <dgm:pt modelId="{AA0F653B-69A5-4F1E-A495-25BDD0A7ADBB}" type="pres">
      <dgm:prSet presAssocID="{752ED4DD-F8BC-4055-B5E1-7BE3F5360BAE}" presName="wedge2" presStyleLbl="node1" presStyleIdx="1" presStyleCnt="3"/>
      <dgm:spPr/>
    </dgm:pt>
    <dgm:pt modelId="{6BB39BB6-FEA1-4CBF-BD5E-F99DAD88DA70}" type="pres">
      <dgm:prSet presAssocID="{752ED4DD-F8BC-4055-B5E1-7BE3F5360BAE}" presName="wedge2Tx" presStyleLbl="node1" presStyleIdx="1" presStyleCnt="3">
        <dgm:presLayoutVars>
          <dgm:chMax val="0"/>
          <dgm:chPref val="0"/>
          <dgm:bulletEnabled val="1"/>
        </dgm:presLayoutVars>
      </dgm:prSet>
      <dgm:spPr/>
    </dgm:pt>
    <dgm:pt modelId="{6BC72498-7868-488B-ABE7-EE4DEF011702}" type="pres">
      <dgm:prSet presAssocID="{752ED4DD-F8BC-4055-B5E1-7BE3F5360BAE}" presName="wedge3" presStyleLbl="node1" presStyleIdx="2" presStyleCnt="3"/>
      <dgm:spPr/>
    </dgm:pt>
    <dgm:pt modelId="{2820A3ED-920D-4167-BC42-42937C3B9CF2}" type="pres">
      <dgm:prSet presAssocID="{752ED4DD-F8BC-4055-B5E1-7BE3F5360BAE}" presName="wedge3Tx" presStyleLbl="node1" presStyleIdx="2" presStyleCnt="3">
        <dgm:presLayoutVars>
          <dgm:chMax val="0"/>
          <dgm:chPref val="0"/>
          <dgm:bulletEnabled val="1"/>
        </dgm:presLayoutVars>
      </dgm:prSet>
      <dgm:spPr/>
    </dgm:pt>
  </dgm:ptLst>
  <dgm:cxnLst>
    <dgm:cxn modelId="{74DD3000-A0C4-46D7-AEB2-2D8F9A1125EE}" type="presOf" srcId="{02308389-B687-4A3A-846B-CA1A0E52C45C}" destId="{AA0F653B-69A5-4F1E-A495-25BDD0A7ADBB}" srcOrd="0" destOrd="6" presId="urn:microsoft.com/office/officeart/2005/8/layout/chart3"/>
    <dgm:cxn modelId="{2F1A3B08-86DF-425F-BC9A-00EE2F9F8B5A}" srcId="{D3103A02-5E07-4868-8047-94EA2947835F}" destId="{0AAA66F4-C372-4DAC-AE24-3F37E9F64DFB}" srcOrd="6" destOrd="0" parTransId="{EBBCBAF2-99E7-4EF4-B89D-6DACC17E2B8D}" sibTransId="{69D3F497-2BC3-420F-BCCD-4D66D98EB9A5}"/>
    <dgm:cxn modelId="{E7579409-AF01-42CF-9702-B4D1ECFE11A2}" srcId="{D3103A02-5E07-4868-8047-94EA2947835F}" destId="{32AB7308-6986-4B2B-98E0-D64D804517E8}" srcOrd="0" destOrd="0" parTransId="{49AA0123-CD5A-4DC6-A84F-BCFEAE2B0233}" sibTransId="{2E43225C-85CE-4E64-978A-2CC3C9D6ACDC}"/>
    <dgm:cxn modelId="{9973F110-2BDC-4479-BF79-7A144033D3B1}" type="presOf" srcId="{1261EE6E-ED7B-4A13-AA68-309E1A7A7FA4}" destId="{AA0F653B-69A5-4F1E-A495-25BDD0A7ADBB}" srcOrd="0" destOrd="2" presId="urn:microsoft.com/office/officeart/2005/8/layout/chart3"/>
    <dgm:cxn modelId="{F007FF16-A9AF-4C47-B46F-78A7D02D2A4E}" srcId="{7D98E6B4-5F79-4247-B079-FB698C026814}" destId="{2FA846DB-F57F-4B2A-9DBE-AD667DF5DDD2}" srcOrd="4" destOrd="0" parTransId="{00C81275-C694-42A5-A7AE-8E5DFF6C1277}" sibTransId="{BBF1BCB9-459B-4D24-BE2E-0AB30178469D}"/>
    <dgm:cxn modelId="{03E2DC17-2438-4977-B537-F03244B03A15}" type="presOf" srcId="{F3FCA068-9D7F-4AE0-A4C7-591C44553ACF}" destId="{2820A3ED-920D-4167-BC42-42937C3B9CF2}" srcOrd="1" destOrd="1" presId="urn:microsoft.com/office/officeart/2005/8/layout/chart3"/>
    <dgm:cxn modelId="{4A969F1A-2BD2-4B85-936F-CD0C428583BD}" type="presOf" srcId="{4C54E26A-34A5-4789-86CA-306A5FA8877D}" destId="{6BC72498-7868-488B-ABE7-EE4DEF011702}" srcOrd="0" destOrd="2" presId="urn:microsoft.com/office/officeart/2005/8/layout/chart3"/>
    <dgm:cxn modelId="{2FD1EF1A-6F38-49FE-A830-DCF7372C3B5E}" type="presOf" srcId="{9EFBDA6B-3338-4C26-A20F-FC657B6F170A}" destId="{6BB39BB6-FEA1-4CBF-BD5E-F99DAD88DA70}" srcOrd="1" destOrd="5" presId="urn:microsoft.com/office/officeart/2005/8/layout/chart3"/>
    <dgm:cxn modelId="{E97E091F-8FB1-44ED-B4D2-F0E6B862ACFF}" srcId="{7D98E6B4-5F79-4247-B079-FB698C026814}" destId="{F3FCA068-9D7F-4AE0-A4C7-591C44553ACF}" srcOrd="0" destOrd="0" parTransId="{3DDA00F3-891A-4E80-AAE1-39530A4A594E}" sibTransId="{655D2B1C-7239-450C-AFF8-78E3A6911949}"/>
    <dgm:cxn modelId="{2320811F-927C-4A85-8B02-1ED4509FC522}" srcId="{2D381B84-BEE9-4079-A65E-A6EC22FDBCFB}" destId="{F03E35EC-131B-4498-9759-256B3535252A}" srcOrd="6" destOrd="0" parTransId="{98FF9263-B1A6-480B-96F8-0CB9EE4F41A4}" sibTransId="{8FB1B133-1F71-48C7-9C1F-387C9A42CA42}"/>
    <dgm:cxn modelId="{FCC20221-9E85-4C5B-B11D-5D457031D9DA}" srcId="{752ED4DD-F8BC-4055-B5E1-7BE3F5360BAE}" destId="{D3103A02-5E07-4868-8047-94EA2947835F}" srcOrd="1" destOrd="0" parTransId="{0E451C52-9580-40F8-9426-F51EAE8AB00A}" sibTransId="{4FDECD75-8C6C-48A9-BEF8-06C349E57338}"/>
    <dgm:cxn modelId="{772A8623-AF7E-46AB-919D-63D186219746}" type="presOf" srcId="{01A338A9-7726-43D5-B241-9725E9D7B344}" destId="{24BA8381-33BD-4A61-8444-4045ABC5BD73}" srcOrd="0" destOrd="8" presId="urn:microsoft.com/office/officeart/2005/8/layout/chart3"/>
    <dgm:cxn modelId="{AD79EF24-0C41-40BD-A420-DD533D68DAFA}" type="presOf" srcId="{21CFFEE3-47DA-4242-A03E-E9543AF71AFC}" destId="{AA0F653B-69A5-4F1E-A495-25BDD0A7ADBB}" srcOrd="0" destOrd="3" presId="urn:microsoft.com/office/officeart/2005/8/layout/chart3"/>
    <dgm:cxn modelId="{6EA71125-474A-460E-AFFB-DC15CD31A1D1}" srcId="{D3103A02-5E07-4868-8047-94EA2947835F}" destId="{A7313779-2725-4742-99AB-2D0E735389A6}" srcOrd="3" destOrd="0" parTransId="{D0A72021-D172-4C82-8A14-43DBFD4E4352}" sibTransId="{CBF164C0-3562-41B2-A59A-F1863201AF3A}"/>
    <dgm:cxn modelId="{1F3B332C-CD88-4034-BD55-A4F6F025B20F}" type="presOf" srcId="{A7313779-2725-4742-99AB-2D0E735389A6}" destId="{6BB39BB6-FEA1-4CBF-BD5E-F99DAD88DA70}" srcOrd="1" destOrd="4" presId="urn:microsoft.com/office/officeart/2005/8/layout/chart3"/>
    <dgm:cxn modelId="{A558B02E-B4DC-47BD-993F-554A6C4759B5}" srcId="{D3103A02-5E07-4868-8047-94EA2947835F}" destId="{9EFBDA6B-3338-4C26-A20F-FC657B6F170A}" srcOrd="4" destOrd="0" parTransId="{A0D7CF36-7594-484D-BD19-ADD67669C857}" sibTransId="{DE55CB88-2ABB-4041-A09B-425D8E1D8618}"/>
    <dgm:cxn modelId="{AA9BB82E-727A-44DC-BB80-7E0D19EACFB8}" type="presOf" srcId="{3C04506B-023F-4705-B6C2-1079C6832A61}" destId="{84DD6F38-86BE-4B82-B3CB-EB43D090FE7E}" srcOrd="1" destOrd="4" presId="urn:microsoft.com/office/officeart/2005/8/layout/chart3"/>
    <dgm:cxn modelId="{C532D032-FF8E-468C-9E7C-DF0281CCF2E9}" srcId="{752ED4DD-F8BC-4055-B5E1-7BE3F5360BAE}" destId="{7D98E6B4-5F79-4247-B079-FB698C026814}" srcOrd="2" destOrd="0" parTransId="{0BA9CACB-E95E-4778-98B5-70E18BA70200}" sibTransId="{5C7B1327-41B0-46C2-996E-9AA8B981E0D6}"/>
    <dgm:cxn modelId="{496AFB36-16ED-4F5C-ADFE-88E48F86CE5C}" type="presOf" srcId="{752ED4DD-F8BC-4055-B5E1-7BE3F5360BAE}" destId="{739180E6-CD8C-41F9-8856-309BEF05023F}" srcOrd="0" destOrd="0" presId="urn:microsoft.com/office/officeart/2005/8/layout/chart3"/>
    <dgm:cxn modelId="{EDF44737-22F0-420A-96F6-991D667E9AE1}" type="presOf" srcId="{3C04506B-023F-4705-B6C2-1079C6832A61}" destId="{24BA8381-33BD-4A61-8444-4045ABC5BD73}" srcOrd="0" destOrd="4" presId="urn:microsoft.com/office/officeart/2005/8/layout/chart3"/>
    <dgm:cxn modelId="{8849FB39-C237-4E1C-89F8-27633E16308A}" type="presOf" srcId="{2D381B84-BEE9-4079-A65E-A6EC22FDBCFB}" destId="{24BA8381-33BD-4A61-8444-4045ABC5BD73}" srcOrd="0" destOrd="0" presId="urn:microsoft.com/office/officeart/2005/8/layout/chart3"/>
    <dgm:cxn modelId="{DE42FC3B-CF49-43CD-9294-0B2EC8CBF8AB}" type="presOf" srcId="{E753F348-4E14-430B-9DAC-05721B335DC3}" destId="{6BC72498-7868-488B-ABE7-EE4DEF011702}" srcOrd="0" destOrd="7" presId="urn:microsoft.com/office/officeart/2005/8/layout/chart3"/>
    <dgm:cxn modelId="{862EB63F-98CA-40F2-A5FC-25DAA01CA3D2}" srcId="{7D98E6B4-5F79-4247-B079-FB698C026814}" destId="{61F18D1D-F788-40A9-BAEB-0F541639EFAC}" srcOrd="7" destOrd="0" parTransId="{83514035-D008-49D8-B962-1DBC8849B50B}" sibTransId="{64F13D64-830C-46F2-B47C-D1E7A9CDA481}"/>
    <dgm:cxn modelId="{6CA5B140-0FDA-4DE3-817E-5D350665113E}" type="presOf" srcId="{F03E35EC-131B-4498-9759-256B3535252A}" destId="{24BA8381-33BD-4A61-8444-4045ABC5BD73}" srcOrd="0" destOrd="7" presId="urn:microsoft.com/office/officeart/2005/8/layout/chart3"/>
    <dgm:cxn modelId="{6F65E261-9DF9-4CC3-8CC0-28DDB7BDD2F0}" type="presOf" srcId="{F3FCA068-9D7F-4AE0-A4C7-591C44553ACF}" destId="{6BC72498-7868-488B-ABE7-EE4DEF011702}" srcOrd="0" destOrd="1" presId="urn:microsoft.com/office/officeart/2005/8/layout/chart3"/>
    <dgm:cxn modelId="{50764642-1DEB-4BE0-848E-81D6AACC326D}" type="presOf" srcId="{BD6929E9-6F8F-4E7A-936B-615091C06D00}" destId="{6BC72498-7868-488B-ABE7-EE4DEF011702}" srcOrd="0" destOrd="4" presId="urn:microsoft.com/office/officeart/2005/8/layout/chart3"/>
    <dgm:cxn modelId="{5CC4CE63-04D2-4DF3-A70D-068B51553B60}" type="presOf" srcId="{A7313779-2725-4742-99AB-2D0E735389A6}" destId="{AA0F653B-69A5-4F1E-A495-25BDD0A7ADBB}" srcOrd="0" destOrd="4" presId="urn:microsoft.com/office/officeart/2005/8/layout/chart3"/>
    <dgm:cxn modelId="{E0E91246-943C-4B1D-A65F-C01377DA773A}" srcId="{D3103A02-5E07-4868-8047-94EA2947835F}" destId="{21CFFEE3-47DA-4242-A03E-E9543AF71AFC}" srcOrd="2" destOrd="0" parTransId="{18DF6343-6610-44D9-8871-D11D18B42F88}" sibTransId="{E812E9A5-40A6-492D-9F6C-C5211C8D761B}"/>
    <dgm:cxn modelId="{3A662946-F146-46A1-B423-70B4B960E1A6}" type="presOf" srcId="{D3103A02-5E07-4868-8047-94EA2947835F}" destId="{6BB39BB6-FEA1-4CBF-BD5E-F99DAD88DA70}" srcOrd="1" destOrd="0" presId="urn:microsoft.com/office/officeart/2005/8/layout/chart3"/>
    <dgm:cxn modelId="{2CF37168-CD5D-48B3-AB24-29F02D2451C2}" srcId="{7D98E6B4-5F79-4247-B079-FB698C026814}" destId="{AFC5A616-34D5-4B13-B0CD-10C027A955E2}" srcOrd="5" destOrd="0" parTransId="{A2ECD3F6-4BDD-45FF-ABF4-348FBB0D3C4C}" sibTransId="{AE6286D0-EA1D-4CFA-B0DC-9E7D42D4CE45}"/>
    <dgm:cxn modelId="{900B8C49-C44F-400B-8AED-4E88261BC46D}" type="presOf" srcId="{01A338A9-7726-43D5-B241-9725E9D7B344}" destId="{84DD6F38-86BE-4B82-B3CB-EB43D090FE7E}" srcOrd="1" destOrd="8" presId="urn:microsoft.com/office/officeart/2005/8/layout/chart3"/>
    <dgm:cxn modelId="{47B6AB6A-9787-41F4-AB0D-353447AF71F4}" type="presOf" srcId="{2FA846DB-F57F-4B2A-9DBE-AD667DF5DDD2}" destId="{2820A3ED-920D-4167-BC42-42937C3B9CF2}" srcOrd="1" destOrd="5" presId="urn:microsoft.com/office/officeart/2005/8/layout/chart3"/>
    <dgm:cxn modelId="{2122F86C-6EC0-42F8-92D7-E4D501EFCF72}" srcId="{7D98E6B4-5F79-4247-B079-FB698C026814}" destId="{BD6929E9-6F8F-4E7A-936B-615091C06D00}" srcOrd="3" destOrd="0" parTransId="{0B0A0048-15BE-428A-8C33-86F23B1E6845}" sibTransId="{21B7F518-33E6-4117-B3F0-078D7ECA4DAE}"/>
    <dgm:cxn modelId="{668E057A-AF39-417C-963A-F00F26CC2A01}" type="presOf" srcId="{7D98E6B4-5F79-4247-B079-FB698C026814}" destId="{2820A3ED-920D-4167-BC42-42937C3B9CF2}" srcOrd="1" destOrd="0" presId="urn:microsoft.com/office/officeart/2005/8/layout/chart3"/>
    <dgm:cxn modelId="{49E2CA80-8FED-4E26-9324-FF983BD0B907}" type="presOf" srcId="{61F18D1D-F788-40A9-BAEB-0F541639EFAC}" destId="{6BC72498-7868-488B-ABE7-EE4DEF011702}" srcOrd="0" destOrd="8" presId="urn:microsoft.com/office/officeart/2005/8/layout/chart3"/>
    <dgm:cxn modelId="{95C27D81-6A74-4A20-A035-FAADB95A195F}" type="presOf" srcId="{F4583909-31F6-4480-A30D-B9285426AC84}" destId="{24BA8381-33BD-4A61-8444-4045ABC5BD73}" srcOrd="0" destOrd="6" presId="urn:microsoft.com/office/officeart/2005/8/layout/chart3"/>
    <dgm:cxn modelId="{49FCAC82-4DAE-4573-A99A-0FAF084029A1}" type="presOf" srcId="{AFC5A616-34D5-4B13-B0CD-10C027A955E2}" destId="{6BC72498-7868-488B-ABE7-EE4DEF011702}" srcOrd="0" destOrd="6" presId="urn:microsoft.com/office/officeart/2005/8/layout/chart3"/>
    <dgm:cxn modelId="{581FC185-FCE8-43D8-BC52-C178FFEE37F4}" type="presOf" srcId="{4C54E26A-34A5-4789-86CA-306A5FA8877D}" destId="{2820A3ED-920D-4167-BC42-42937C3B9CF2}" srcOrd="1" destOrd="2" presId="urn:microsoft.com/office/officeart/2005/8/layout/chart3"/>
    <dgm:cxn modelId="{E859DF93-556F-4CB0-A8BB-2E20AA426424}" srcId="{7D98E6B4-5F79-4247-B079-FB698C026814}" destId="{4C54E26A-34A5-4789-86CA-306A5FA8877D}" srcOrd="1" destOrd="0" parTransId="{54053AA9-29E6-48EE-AC39-D0A0A7F18C40}" sibTransId="{7D08762C-4B5B-421B-A6EE-AA4D9FB31DF3}"/>
    <dgm:cxn modelId="{68352594-744C-4E4A-8D8C-9B1A5EE550FB}" type="presOf" srcId="{D3103A02-5E07-4868-8047-94EA2947835F}" destId="{AA0F653B-69A5-4F1E-A495-25BDD0A7ADBB}" srcOrd="0" destOrd="0" presId="urn:microsoft.com/office/officeart/2005/8/layout/chart3"/>
    <dgm:cxn modelId="{07177D95-696C-4B3B-9816-EA8E04199C19}" type="presOf" srcId="{2D381B84-BEE9-4079-A65E-A6EC22FDBCFB}" destId="{84DD6F38-86BE-4B82-B3CB-EB43D090FE7E}" srcOrd="1" destOrd="0" presId="urn:microsoft.com/office/officeart/2005/8/layout/chart3"/>
    <dgm:cxn modelId="{EDFB9195-6DFE-4757-988A-7C16B8D8F35A}" type="presOf" srcId="{F4583909-31F6-4480-A30D-B9285426AC84}" destId="{84DD6F38-86BE-4B82-B3CB-EB43D090FE7E}" srcOrd="1" destOrd="6" presId="urn:microsoft.com/office/officeart/2005/8/layout/chart3"/>
    <dgm:cxn modelId="{2FE37997-A610-4540-9AF3-E1BC6BAC2AF4}" type="presOf" srcId="{32AB7308-6986-4B2B-98E0-D64D804517E8}" destId="{AA0F653B-69A5-4F1E-A495-25BDD0A7ADBB}" srcOrd="0" destOrd="1" presId="urn:microsoft.com/office/officeart/2005/8/layout/chart3"/>
    <dgm:cxn modelId="{C0001098-7205-43E2-ADE5-C43F0F657588}" srcId="{2D381B84-BEE9-4079-A65E-A6EC22FDBCFB}" destId="{F4583909-31F6-4480-A30D-B9285426AC84}" srcOrd="5" destOrd="0" parTransId="{8A731DDD-EBB0-433A-A3FF-CF88528117EB}" sibTransId="{1C956DB6-1596-484E-A678-05EFB1981FD3}"/>
    <dgm:cxn modelId="{273CA498-6504-4169-9500-8AB999D923A2}" type="presOf" srcId="{128101A0-44E4-4FEF-A37E-7701B9B9C6F5}" destId="{24BA8381-33BD-4A61-8444-4045ABC5BD73}" srcOrd="0" destOrd="2" presId="urn:microsoft.com/office/officeart/2005/8/layout/chart3"/>
    <dgm:cxn modelId="{39A497A2-CC36-43FF-B43F-655C6DCBA9B0}" type="presOf" srcId="{0AAA66F4-C372-4DAC-AE24-3F37E9F64DFB}" destId="{AA0F653B-69A5-4F1E-A495-25BDD0A7ADBB}" srcOrd="0" destOrd="7" presId="urn:microsoft.com/office/officeart/2005/8/layout/chart3"/>
    <dgm:cxn modelId="{A79F2DA5-7D01-4C78-8A2B-670C6770B0AD}" type="presOf" srcId="{32AB7308-6986-4B2B-98E0-D64D804517E8}" destId="{6BB39BB6-FEA1-4CBF-BD5E-F99DAD88DA70}" srcOrd="1" destOrd="1" presId="urn:microsoft.com/office/officeart/2005/8/layout/chart3"/>
    <dgm:cxn modelId="{E20DFEAB-B12F-4E1A-887A-DAD6BBCBC81A}" type="presOf" srcId="{37766C0B-522C-4E0B-9743-6167285CFF74}" destId="{6BC72498-7868-488B-ABE7-EE4DEF011702}" srcOrd="0" destOrd="3" presId="urn:microsoft.com/office/officeart/2005/8/layout/chart3"/>
    <dgm:cxn modelId="{E8E27DAE-11B1-43CB-BCDF-8A442F9D394C}" type="presOf" srcId="{7D98E6B4-5F79-4247-B079-FB698C026814}" destId="{6BC72498-7868-488B-ABE7-EE4DEF011702}" srcOrd="0" destOrd="0" presId="urn:microsoft.com/office/officeart/2005/8/layout/chart3"/>
    <dgm:cxn modelId="{483001B2-EE97-4E92-8782-CDCD9AD2C73C}" type="presOf" srcId="{F03E35EC-131B-4498-9759-256B3535252A}" destId="{84DD6F38-86BE-4B82-B3CB-EB43D090FE7E}" srcOrd="1" destOrd="7" presId="urn:microsoft.com/office/officeart/2005/8/layout/chart3"/>
    <dgm:cxn modelId="{686B45BE-D04B-48B5-B036-5DCBE30446E7}" type="presOf" srcId="{E753F348-4E14-430B-9DAC-05721B335DC3}" destId="{2820A3ED-920D-4167-BC42-42937C3B9CF2}" srcOrd="1" destOrd="7" presId="urn:microsoft.com/office/officeart/2005/8/layout/chart3"/>
    <dgm:cxn modelId="{BAFC6EBE-13CD-4DC1-8785-62A4296173A3}" type="presOf" srcId="{37766C0B-522C-4E0B-9743-6167285CFF74}" destId="{2820A3ED-920D-4167-BC42-42937C3B9CF2}" srcOrd="1" destOrd="3" presId="urn:microsoft.com/office/officeart/2005/8/layout/chart3"/>
    <dgm:cxn modelId="{42C1B4C1-B3D2-48E1-B416-475D19ED68AB}" srcId="{D3103A02-5E07-4868-8047-94EA2947835F}" destId="{02308389-B687-4A3A-846B-CA1A0E52C45C}" srcOrd="5" destOrd="0" parTransId="{D164D755-B798-4503-B0A6-4914BDC76939}" sibTransId="{1B8462A7-F08D-4975-8B72-D17DA0BD85D0}"/>
    <dgm:cxn modelId="{C9A840C3-BB7F-427C-9118-04A98B130229}" type="presOf" srcId="{0AAA66F4-C372-4DAC-AE24-3F37E9F64DFB}" destId="{6BB39BB6-FEA1-4CBF-BD5E-F99DAD88DA70}" srcOrd="1" destOrd="7" presId="urn:microsoft.com/office/officeart/2005/8/layout/chart3"/>
    <dgm:cxn modelId="{D9FCE3C3-06FD-4754-8A9B-D7E69BEAB5C3}" type="presOf" srcId="{9EFBDA6B-3338-4C26-A20F-FC657B6F170A}" destId="{AA0F653B-69A5-4F1E-A495-25BDD0A7ADBB}" srcOrd="0" destOrd="5" presId="urn:microsoft.com/office/officeart/2005/8/layout/chart3"/>
    <dgm:cxn modelId="{7E428AC5-A92B-4F51-A43F-C26DD5E8D34A}" type="presOf" srcId="{21CFFEE3-47DA-4242-A03E-E9543AF71AFC}" destId="{6BB39BB6-FEA1-4CBF-BD5E-F99DAD88DA70}" srcOrd="1" destOrd="3" presId="urn:microsoft.com/office/officeart/2005/8/layout/chart3"/>
    <dgm:cxn modelId="{E563ABCD-3707-4C64-AC2C-BDB391F73DF6}" srcId="{2D381B84-BEE9-4079-A65E-A6EC22FDBCFB}" destId="{01A338A9-7726-43D5-B241-9725E9D7B344}" srcOrd="7" destOrd="0" parTransId="{3BF13BFB-9198-40B3-BA60-D4513134976C}" sibTransId="{D0B50B40-2F5B-43FA-9791-458077133CAD}"/>
    <dgm:cxn modelId="{C18668D4-1329-4F42-A24C-CF18E6DE2A0C}" srcId="{2D381B84-BEE9-4079-A65E-A6EC22FDBCFB}" destId="{0EBA8619-FD09-4D25-9F55-717BF350B1D3}" srcOrd="4" destOrd="0" parTransId="{99F3A5E1-1EAD-4956-80A8-20E7FFD6EC46}" sibTransId="{836D3F3B-DA81-428E-92AA-24CFB57E77B8}"/>
    <dgm:cxn modelId="{A795BBD5-FB76-46EF-978E-6745A7856E65}" srcId="{2D381B84-BEE9-4079-A65E-A6EC22FDBCFB}" destId="{3C04506B-023F-4705-B6C2-1079C6832A61}" srcOrd="3" destOrd="0" parTransId="{8B08577D-9193-48DC-8B29-A4D9D267A313}" sibTransId="{3FF7B52C-E623-42F7-96E3-67A63448BF2D}"/>
    <dgm:cxn modelId="{1E50F8D8-A1B4-4208-8E6E-585987730879}" type="presOf" srcId="{02308389-B687-4A3A-846B-CA1A0E52C45C}" destId="{6BB39BB6-FEA1-4CBF-BD5E-F99DAD88DA70}" srcOrd="1" destOrd="6" presId="urn:microsoft.com/office/officeart/2005/8/layout/chart3"/>
    <dgm:cxn modelId="{371570DA-2EAA-45EE-BBF8-A0BD878506DE}" type="presOf" srcId="{0EBA8619-FD09-4D25-9F55-717BF350B1D3}" destId="{84DD6F38-86BE-4B82-B3CB-EB43D090FE7E}" srcOrd="1" destOrd="5" presId="urn:microsoft.com/office/officeart/2005/8/layout/chart3"/>
    <dgm:cxn modelId="{BA93CBDB-9515-401D-BDA7-601086AEE13A}" type="presOf" srcId="{366E4839-5F79-4711-91A3-FB4696012559}" destId="{24BA8381-33BD-4A61-8444-4045ABC5BD73}" srcOrd="0" destOrd="3" presId="urn:microsoft.com/office/officeart/2005/8/layout/chart3"/>
    <dgm:cxn modelId="{6A3B4FDC-5D14-45FD-A68C-488AF7B80068}" type="presOf" srcId="{BD6929E9-6F8F-4E7A-936B-615091C06D00}" destId="{2820A3ED-920D-4167-BC42-42937C3B9CF2}" srcOrd="1" destOrd="4" presId="urn:microsoft.com/office/officeart/2005/8/layout/chart3"/>
    <dgm:cxn modelId="{A56665DF-36FB-4C22-AB9B-1CA4CB15306F}" srcId="{7D98E6B4-5F79-4247-B079-FB698C026814}" destId="{E753F348-4E14-430B-9DAC-05721B335DC3}" srcOrd="6" destOrd="0" parTransId="{C95406F7-171B-475C-B0A9-D3F6392A6619}" sibTransId="{1693AEFB-C61A-4B97-A98F-4CB0F4385793}"/>
    <dgm:cxn modelId="{3B141CE0-8E9A-4035-B27D-84046498D7EF}" srcId="{D3103A02-5E07-4868-8047-94EA2947835F}" destId="{1261EE6E-ED7B-4A13-AA68-309E1A7A7FA4}" srcOrd="1" destOrd="0" parTransId="{CED7E259-B3D0-4AE8-A1F2-56B827245CC8}" sibTransId="{80FFF8A7-0020-467C-9AAC-7ED96B8BC51A}"/>
    <dgm:cxn modelId="{C6DD55E1-6324-4D8E-B3F5-0E128CB57C39}" type="presOf" srcId="{0EBA8619-FD09-4D25-9F55-717BF350B1D3}" destId="{24BA8381-33BD-4A61-8444-4045ABC5BD73}" srcOrd="0" destOrd="5" presId="urn:microsoft.com/office/officeart/2005/8/layout/chart3"/>
    <dgm:cxn modelId="{89D70DE2-79B7-4783-A543-A21D3BACEDCE}" srcId="{2D381B84-BEE9-4079-A65E-A6EC22FDBCFB}" destId="{81C35255-46B0-4792-A00C-1D631FA40DEC}" srcOrd="0" destOrd="0" parTransId="{46A432E7-2E0E-4E0D-A01F-23E977905402}" sibTransId="{34C85B3C-92FC-4266-9AC2-AB0E96CAE0E1}"/>
    <dgm:cxn modelId="{7B8131E2-8AF2-4769-8F38-4A932FB086CC}" type="presOf" srcId="{81C35255-46B0-4792-A00C-1D631FA40DEC}" destId="{84DD6F38-86BE-4B82-B3CB-EB43D090FE7E}" srcOrd="1" destOrd="1" presId="urn:microsoft.com/office/officeart/2005/8/layout/chart3"/>
    <dgm:cxn modelId="{5FDCB9E3-3B9D-4680-8DBF-400702B01974}" type="presOf" srcId="{2FA846DB-F57F-4B2A-9DBE-AD667DF5DDD2}" destId="{6BC72498-7868-488B-ABE7-EE4DEF011702}" srcOrd="0" destOrd="5" presId="urn:microsoft.com/office/officeart/2005/8/layout/chart3"/>
    <dgm:cxn modelId="{93C2EAE6-1861-4DCC-81DE-9DDE7B39F2F2}" srcId="{7D98E6B4-5F79-4247-B079-FB698C026814}" destId="{37766C0B-522C-4E0B-9743-6167285CFF74}" srcOrd="2" destOrd="0" parTransId="{98C36676-1C24-4180-988F-7B05FDE3367C}" sibTransId="{07F55CED-2A1D-404A-8B8D-C3A7067DBDB0}"/>
    <dgm:cxn modelId="{2FBDBBEA-1DB2-407F-A0F2-D9A249ADF840}" type="presOf" srcId="{AFC5A616-34D5-4B13-B0CD-10C027A955E2}" destId="{2820A3ED-920D-4167-BC42-42937C3B9CF2}" srcOrd="1" destOrd="6" presId="urn:microsoft.com/office/officeart/2005/8/layout/chart3"/>
    <dgm:cxn modelId="{1DDADFF0-8BC6-4DC2-9527-31465C108031}" type="presOf" srcId="{81C35255-46B0-4792-A00C-1D631FA40DEC}" destId="{24BA8381-33BD-4A61-8444-4045ABC5BD73}" srcOrd="0" destOrd="1" presId="urn:microsoft.com/office/officeart/2005/8/layout/chart3"/>
    <dgm:cxn modelId="{7D639FF1-6344-44B6-BE3E-041A7C42EA93}" srcId="{2D381B84-BEE9-4079-A65E-A6EC22FDBCFB}" destId="{366E4839-5F79-4711-91A3-FB4696012559}" srcOrd="2" destOrd="0" parTransId="{DDF9BE19-EDE6-418E-A36B-61D55AA56584}" sibTransId="{4BD4C302-BFE7-450F-B42C-BAB046857FBB}"/>
    <dgm:cxn modelId="{A88AACF4-C38D-43DB-961B-9F70A3E105F4}" type="presOf" srcId="{128101A0-44E4-4FEF-A37E-7701B9B9C6F5}" destId="{84DD6F38-86BE-4B82-B3CB-EB43D090FE7E}" srcOrd="1" destOrd="2" presId="urn:microsoft.com/office/officeart/2005/8/layout/chart3"/>
    <dgm:cxn modelId="{593870F9-52DC-444D-AD59-C01AA3943F80}" type="presOf" srcId="{366E4839-5F79-4711-91A3-FB4696012559}" destId="{84DD6F38-86BE-4B82-B3CB-EB43D090FE7E}" srcOrd="1" destOrd="3" presId="urn:microsoft.com/office/officeart/2005/8/layout/chart3"/>
    <dgm:cxn modelId="{7C0F5CFA-B642-4E27-B300-5C229665618C}" srcId="{2D381B84-BEE9-4079-A65E-A6EC22FDBCFB}" destId="{128101A0-44E4-4FEF-A37E-7701B9B9C6F5}" srcOrd="1" destOrd="0" parTransId="{C1D795B0-A594-4E53-9A10-D0834D86D40B}" sibTransId="{44038D7C-88F4-4684-90D4-DEDB67C6CE0B}"/>
    <dgm:cxn modelId="{BCA469FC-3AAB-4E13-B355-3656CA97C375}" srcId="{752ED4DD-F8BC-4055-B5E1-7BE3F5360BAE}" destId="{2D381B84-BEE9-4079-A65E-A6EC22FDBCFB}" srcOrd="0" destOrd="0" parTransId="{2760B299-0E12-4554-8F5F-3B8EE31F6CBD}" sibTransId="{9010581A-8DBF-466B-AAD7-8077131830C6}"/>
    <dgm:cxn modelId="{718D22FE-C7D4-430D-9D83-ACF8A44E05BB}" type="presOf" srcId="{1261EE6E-ED7B-4A13-AA68-309E1A7A7FA4}" destId="{6BB39BB6-FEA1-4CBF-BD5E-F99DAD88DA70}" srcOrd="1" destOrd="2" presId="urn:microsoft.com/office/officeart/2005/8/layout/chart3"/>
    <dgm:cxn modelId="{77F656FF-3A1F-4C7C-AB30-BDE503C7CBBD}" type="presOf" srcId="{61F18D1D-F788-40A9-BAEB-0F541639EFAC}" destId="{2820A3ED-920D-4167-BC42-42937C3B9CF2}" srcOrd="1" destOrd="8" presId="urn:microsoft.com/office/officeart/2005/8/layout/chart3"/>
    <dgm:cxn modelId="{7A94E74C-408A-497B-91B9-EC29AAD186A6}" type="presParOf" srcId="{739180E6-CD8C-41F9-8856-309BEF05023F}" destId="{24BA8381-33BD-4A61-8444-4045ABC5BD73}" srcOrd="0" destOrd="0" presId="urn:microsoft.com/office/officeart/2005/8/layout/chart3"/>
    <dgm:cxn modelId="{4102578D-E68A-4C4D-B936-24644ACF5399}" type="presParOf" srcId="{739180E6-CD8C-41F9-8856-309BEF05023F}" destId="{84DD6F38-86BE-4B82-B3CB-EB43D090FE7E}" srcOrd="1" destOrd="0" presId="urn:microsoft.com/office/officeart/2005/8/layout/chart3"/>
    <dgm:cxn modelId="{9E25797B-2D60-460F-A35F-C8C855369B6B}" type="presParOf" srcId="{739180E6-CD8C-41F9-8856-309BEF05023F}" destId="{AA0F653B-69A5-4F1E-A495-25BDD0A7ADBB}" srcOrd="2" destOrd="0" presId="urn:microsoft.com/office/officeart/2005/8/layout/chart3"/>
    <dgm:cxn modelId="{97735040-1F9B-4C02-BF94-E0B8362D9345}" type="presParOf" srcId="{739180E6-CD8C-41F9-8856-309BEF05023F}" destId="{6BB39BB6-FEA1-4CBF-BD5E-F99DAD88DA70}" srcOrd="3" destOrd="0" presId="urn:microsoft.com/office/officeart/2005/8/layout/chart3"/>
    <dgm:cxn modelId="{A9C8BF58-9727-40B0-A1BC-3FB2F1361E13}" type="presParOf" srcId="{739180E6-CD8C-41F9-8856-309BEF05023F}" destId="{6BC72498-7868-488B-ABE7-EE4DEF011702}" srcOrd="4" destOrd="0" presId="urn:microsoft.com/office/officeart/2005/8/layout/chart3"/>
    <dgm:cxn modelId="{2502B554-A63C-4568-9A3F-EE98F408BB7B}" type="presParOf" srcId="{739180E6-CD8C-41F9-8856-309BEF05023F}" destId="{2820A3ED-920D-4167-BC42-42937C3B9CF2}"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2052C9-7A40-49E9-A5DE-B2039770DFB5}"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GB"/>
        </a:p>
      </dgm:t>
    </dgm:pt>
    <dgm:pt modelId="{58D7FBB3-116C-48E1-904A-59F57AAC7FE6}">
      <dgm:prSet phldrT="[Text]"/>
      <dgm:spPr/>
      <dgm:t>
        <a:bodyPr/>
        <a:lstStyle/>
        <a:p>
          <a:r>
            <a:rPr lang="en-GB" dirty="0"/>
            <a:t>Operating System Attacks</a:t>
          </a:r>
        </a:p>
      </dgm:t>
    </dgm:pt>
    <dgm:pt modelId="{4E4540B6-9ADC-4FD1-955F-A95EB3664285}" type="parTrans" cxnId="{924BA2CD-8D60-4035-B2A3-1D772A2BA095}">
      <dgm:prSet/>
      <dgm:spPr/>
      <dgm:t>
        <a:bodyPr/>
        <a:lstStyle/>
        <a:p>
          <a:endParaRPr lang="en-GB"/>
        </a:p>
      </dgm:t>
    </dgm:pt>
    <dgm:pt modelId="{B15B5832-D5A2-42E6-8E6C-C007835E3135}" type="sibTrans" cxnId="{924BA2CD-8D60-4035-B2A3-1D772A2BA095}">
      <dgm:prSet/>
      <dgm:spPr/>
      <dgm:t>
        <a:bodyPr/>
        <a:lstStyle/>
        <a:p>
          <a:endParaRPr lang="en-GB"/>
        </a:p>
      </dgm:t>
    </dgm:pt>
    <dgm:pt modelId="{1B7606DD-A48E-4809-9FE5-314BDEE9488D}">
      <dgm:prSet phldrT="[Text]"/>
      <dgm:spPr/>
      <dgm:t>
        <a:bodyPr/>
        <a:lstStyle/>
        <a:p>
          <a:r>
            <a:rPr lang="en-GB" dirty="0"/>
            <a:t>Application Attacks</a:t>
          </a:r>
        </a:p>
      </dgm:t>
    </dgm:pt>
    <dgm:pt modelId="{2ABBE205-5B05-4642-A20F-E18A50E383D4}" type="parTrans" cxnId="{C0657C3C-1CF0-4406-B0F9-EF823078188C}">
      <dgm:prSet/>
      <dgm:spPr/>
      <dgm:t>
        <a:bodyPr/>
        <a:lstStyle/>
        <a:p>
          <a:endParaRPr lang="en-GB"/>
        </a:p>
      </dgm:t>
    </dgm:pt>
    <dgm:pt modelId="{4BEC044E-7DBC-42A3-A7B6-AC38E0C536A8}" type="sibTrans" cxnId="{C0657C3C-1CF0-4406-B0F9-EF823078188C}">
      <dgm:prSet/>
      <dgm:spPr/>
      <dgm:t>
        <a:bodyPr/>
        <a:lstStyle/>
        <a:p>
          <a:endParaRPr lang="en-GB"/>
        </a:p>
      </dgm:t>
    </dgm:pt>
    <dgm:pt modelId="{4AE74513-8D84-4D8C-9AE7-2C35549EF01B}">
      <dgm:prSet phldrT="[Text]"/>
      <dgm:spPr/>
      <dgm:t>
        <a:bodyPr/>
        <a:lstStyle/>
        <a:p>
          <a:r>
            <a:rPr lang="en-GB" dirty="0"/>
            <a:t>Focus on Application’s running in a network, look for their vuln. Exploit and gain access</a:t>
          </a:r>
        </a:p>
      </dgm:t>
    </dgm:pt>
    <dgm:pt modelId="{5B42476D-870F-4F36-976C-DCE5715619FB}" type="parTrans" cxnId="{C9CAC933-50D2-4AB8-A578-3E48E99A7E92}">
      <dgm:prSet/>
      <dgm:spPr/>
      <dgm:t>
        <a:bodyPr/>
        <a:lstStyle/>
        <a:p>
          <a:endParaRPr lang="en-GB"/>
        </a:p>
      </dgm:t>
    </dgm:pt>
    <dgm:pt modelId="{DFB40EE5-ABC5-4EA3-B904-D34A73540DD1}" type="sibTrans" cxnId="{C9CAC933-50D2-4AB8-A578-3E48E99A7E92}">
      <dgm:prSet/>
      <dgm:spPr/>
      <dgm:t>
        <a:bodyPr/>
        <a:lstStyle/>
        <a:p>
          <a:endParaRPr lang="en-GB"/>
        </a:p>
      </dgm:t>
    </dgm:pt>
    <dgm:pt modelId="{9745CB87-21F1-4977-AB9A-03F86EE9F630}">
      <dgm:prSet phldrT="[Text]"/>
      <dgm:spPr/>
      <dgm:t>
        <a:bodyPr/>
        <a:lstStyle/>
        <a:p>
          <a:r>
            <a:rPr lang="en-GB" dirty="0" err="1"/>
            <a:t>Eg</a:t>
          </a:r>
          <a:r>
            <a:rPr lang="en-GB" dirty="0"/>
            <a:t>: Session Hijacking, SQL injection, Cross-site scripting</a:t>
          </a:r>
        </a:p>
      </dgm:t>
    </dgm:pt>
    <dgm:pt modelId="{4D580D42-9B2A-4319-AB1A-24BDDE450F50}" type="parTrans" cxnId="{9EAB2572-D67F-49F2-8980-C91627E65287}">
      <dgm:prSet/>
      <dgm:spPr/>
      <dgm:t>
        <a:bodyPr/>
        <a:lstStyle/>
        <a:p>
          <a:endParaRPr lang="en-GB"/>
        </a:p>
      </dgm:t>
    </dgm:pt>
    <dgm:pt modelId="{ADA571E7-3A4F-4ADB-AEEB-508A060FEFBB}" type="sibTrans" cxnId="{9EAB2572-D67F-49F2-8980-C91627E65287}">
      <dgm:prSet/>
      <dgm:spPr/>
      <dgm:t>
        <a:bodyPr/>
        <a:lstStyle/>
        <a:p>
          <a:endParaRPr lang="en-GB"/>
        </a:p>
      </dgm:t>
    </dgm:pt>
    <dgm:pt modelId="{EF957A1D-FBA1-43B2-A3F8-344B1100FA1F}">
      <dgm:prSet phldrT="[Text]"/>
      <dgm:spPr/>
      <dgm:t>
        <a:bodyPr/>
        <a:lstStyle/>
        <a:p>
          <a:r>
            <a:rPr lang="en-GB" dirty="0"/>
            <a:t>Misconfiguration Attacks</a:t>
          </a:r>
        </a:p>
      </dgm:t>
    </dgm:pt>
    <dgm:pt modelId="{FC44A4E0-6996-4509-B042-F68920E0D458}" type="parTrans" cxnId="{8F95C294-6F16-4360-8099-96A87FEBD0FB}">
      <dgm:prSet/>
      <dgm:spPr/>
      <dgm:t>
        <a:bodyPr/>
        <a:lstStyle/>
        <a:p>
          <a:endParaRPr lang="en-GB"/>
        </a:p>
      </dgm:t>
    </dgm:pt>
    <dgm:pt modelId="{A9D24594-F401-4E38-B155-5DC2512B5485}" type="sibTrans" cxnId="{8F95C294-6F16-4360-8099-96A87FEBD0FB}">
      <dgm:prSet/>
      <dgm:spPr/>
      <dgm:t>
        <a:bodyPr/>
        <a:lstStyle/>
        <a:p>
          <a:endParaRPr lang="en-GB"/>
        </a:p>
      </dgm:t>
    </dgm:pt>
    <dgm:pt modelId="{8720FA63-FD6F-4609-9A8C-BA3573194F3A}">
      <dgm:prSet phldrT="[Text]"/>
      <dgm:spPr/>
      <dgm:t>
        <a:bodyPr/>
        <a:lstStyle/>
        <a:p>
          <a:r>
            <a:rPr lang="en-GB" dirty="0"/>
            <a:t>Configurations in any applications/ webservers, networks that could possibly allow unauthorised access</a:t>
          </a:r>
        </a:p>
      </dgm:t>
    </dgm:pt>
    <dgm:pt modelId="{05D496A3-5107-4F28-99E8-14E1D4FB5797}" type="parTrans" cxnId="{7017BA93-0B8B-4325-8F3A-6FD21DA9943B}">
      <dgm:prSet/>
      <dgm:spPr/>
      <dgm:t>
        <a:bodyPr/>
        <a:lstStyle/>
        <a:p>
          <a:endParaRPr lang="en-GB"/>
        </a:p>
      </dgm:t>
    </dgm:pt>
    <dgm:pt modelId="{35CC19D6-B3D4-4A9A-B71D-964B6CF4B3CA}" type="sibTrans" cxnId="{7017BA93-0B8B-4325-8F3A-6FD21DA9943B}">
      <dgm:prSet/>
      <dgm:spPr/>
      <dgm:t>
        <a:bodyPr/>
        <a:lstStyle/>
        <a:p>
          <a:endParaRPr lang="en-GB"/>
        </a:p>
      </dgm:t>
    </dgm:pt>
    <dgm:pt modelId="{C7619C0D-50D5-4B55-BFC4-C1876C5A80C2}">
      <dgm:prSet phldrT="[Text]"/>
      <dgm:spPr/>
      <dgm:t>
        <a:bodyPr/>
        <a:lstStyle/>
        <a:p>
          <a:r>
            <a:rPr lang="en-GB" dirty="0"/>
            <a:t>Shrink-wrap code Attacks</a:t>
          </a:r>
        </a:p>
      </dgm:t>
    </dgm:pt>
    <dgm:pt modelId="{789BCA47-E1DE-4AF9-95D1-194E7A96C0D0}" type="parTrans" cxnId="{43355423-708D-4E2E-9A5C-BE8A94F2096E}">
      <dgm:prSet/>
      <dgm:spPr/>
      <dgm:t>
        <a:bodyPr/>
        <a:lstStyle/>
        <a:p>
          <a:endParaRPr lang="en-GB"/>
        </a:p>
      </dgm:t>
    </dgm:pt>
    <dgm:pt modelId="{04D53C7E-F249-41AF-8020-968F8CB3D263}" type="sibTrans" cxnId="{43355423-708D-4E2E-9A5C-BE8A94F2096E}">
      <dgm:prSet/>
      <dgm:spPr/>
      <dgm:t>
        <a:bodyPr/>
        <a:lstStyle/>
        <a:p>
          <a:endParaRPr lang="en-GB"/>
        </a:p>
      </dgm:t>
    </dgm:pt>
    <dgm:pt modelId="{D4FC1E92-9742-480D-A0C2-2626D0680E53}">
      <dgm:prSet phldrT="[Text]"/>
      <dgm:spPr/>
      <dgm:t>
        <a:bodyPr/>
        <a:lstStyle/>
        <a:p>
          <a:r>
            <a:rPr lang="en-GB" dirty="0"/>
            <a:t>Focus on OS vulnerabilities. Use those vuln. to exploit and gain access</a:t>
          </a:r>
        </a:p>
      </dgm:t>
    </dgm:pt>
    <dgm:pt modelId="{63255D9D-578D-4BBF-A1AF-D4F5F28AD000}" type="parTrans" cxnId="{7DBF7273-D492-46DC-8E36-91A6D9786C20}">
      <dgm:prSet/>
      <dgm:spPr/>
      <dgm:t>
        <a:bodyPr/>
        <a:lstStyle/>
        <a:p>
          <a:endParaRPr lang="en-GB"/>
        </a:p>
      </dgm:t>
    </dgm:pt>
    <dgm:pt modelId="{182E0728-65D9-4DA6-B196-FCFF83ED2751}" type="sibTrans" cxnId="{7DBF7273-D492-46DC-8E36-91A6D9786C20}">
      <dgm:prSet/>
      <dgm:spPr/>
      <dgm:t>
        <a:bodyPr/>
        <a:lstStyle/>
        <a:p>
          <a:endParaRPr lang="en-GB"/>
        </a:p>
      </dgm:t>
    </dgm:pt>
    <dgm:pt modelId="{BAD61A1F-DA91-49AF-811C-00FB6AEEEACC}">
      <dgm:prSet phldrT="[Text]"/>
      <dgm:spPr/>
      <dgm:t>
        <a:bodyPr/>
        <a:lstStyle/>
        <a:p>
          <a:r>
            <a:rPr lang="en-GB" dirty="0" err="1"/>
            <a:t>Eg</a:t>
          </a:r>
          <a:r>
            <a:rPr lang="en-GB" dirty="0"/>
            <a:t>: Unpatched OS, Buffer overflow vuln.</a:t>
          </a:r>
        </a:p>
      </dgm:t>
    </dgm:pt>
    <dgm:pt modelId="{63C4218C-1ADA-48C6-B70A-41F48DD70C6F}" type="parTrans" cxnId="{8DD3ABE7-86E1-47A6-9993-1AB3DEC5D68F}">
      <dgm:prSet/>
      <dgm:spPr/>
      <dgm:t>
        <a:bodyPr/>
        <a:lstStyle/>
        <a:p>
          <a:endParaRPr lang="en-GB"/>
        </a:p>
      </dgm:t>
    </dgm:pt>
    <dgm:pt modelId="{7201A1FB-EBA1-438C-B1B9-5CC764FEA8CF}" type="sibTrans" cxnId="{8DD3ABE7-86E1-47A6-9993-1AB3DEC5D68F}">
      <dgm:prSet/>
      <dgm:spPr/>
      <dgm:t>
        <a:bodyPr/>
        <a:lstStyle/>
        <a:p>
          <a:endParaRPr lang="en-GB"/>
        </a:p>
      </dgm:t>
    </dgm:pt>
    <dgm:pt modelId="{85BD100D-0F20-44C5-87D0-B326D649F760}">
      <dgm:prSet phldrT="[Text]"/>
      <dgm:spPr/>
      <dgm:t>
        <a:bodyPr/>
        <a:lstStyle/>
        <a:p>
          <a:endParaRPr lang="en-GB" dirty="0"/>
        </a:p>
      </dgm:t>
    </dgm:pt>
    <dgm:pt modelId="{5FC4BE95-ACED-4FDD-8E9D-3DD3091DF662}" type="parTrans" cxnId="{8DAB76F4-8012-4C67-9A75-20A6CB28F52B}">
      <dgm:prSet/>
      <dgm:spPr/>
      <dgm:t>
        <a:bodyPr/>
        <a:lstStyle/>
        <a:p>
          <a:endParaRPr lang="en-GB"/>
        </a:p>
      </dgm:t>
    </dgm:pt>
    <dgm:pt modelId="{4C9DBDB7-5139-4DCB-B76E-59457CE829C3}" type="sibTrans" cxnId="{8DAB76F4-8012-4C67-9A75-20A6CB28F52B}">
      <dgm:prSet/>
      <dgm:spPr/>
      <dgm:t>
        <a:bodyPr/>
        <a:lstStyle/>
        <a:p>
          <a:endParaRPr lang="en-GB"/>
        </a:p>
      </dgm:t>
    </dgm:pt>
    <dgm:pt modelId="{777063C7-C9F3-421A-B7A1-62A25B173812}">
      <dgm:prSet phldrT="[Text]"/>
      <dgm:spPr/>
      <dgm:t>
        <a:bodyPr/>
        <a:lstStyle/>
        <a:p>
          <a:r>
            <a:rPr lang="en-GB" dirty="0"/>
            <a:t>Due to default configurations left in production env., leading to exploiting and access gaining</a:t>
          </a:r>
        </a:p>
      </dgm:t>
    </dgm:pt>
    <dgm:pt modelId="{628B17F6-FE9A-4480-8813-69DF9D44264C}" type="parTrans" cxnId="{35022D57-4D38-4B5C-B308-2212719DF077}">
      <dgm:prSet/>
      <dgm:spPr/>
      <dgm:t>
        <a:bodyPr/>
        <a:lstStyle/>
        <a:p>
          <a:endParaRPr lang="en-GB"/>
        </a:p>
      </dgm:t>
    </dgm:pt>
    <dgm:pt modelId="{6FEC623D-C84A-4ED5-9863-3F4701A3E917}" type="sibTrans" cxnId="{35022D57-4D38-4B5C-B308-2212719DF077}">
      <dgm:prSet/>
      <dgm:spPr/>
      <dgm:t>
        <a:bodyPr/>
        <a:lstStyle/>
        <a:p>
          <a:endParaRPr lang="en-GB"/>
        </a:p>
      </dgm:t>
    </dgm:pt>
    <dgm:pt modelId="{8854BEB0-368F-4251-AEB3-5E650AD13F16}" type="pres">
      <dgm:prSet presAssocID="{222052C9-7A40-49E9-A5DE-B2039770DFB5}" presName="Name0" presStyleCnt="0">
        <dgm:presLayoutVars>
          <dgm:chMax/>
          <dgm:chPref val="3"/>
          <dgm:dir/>
          <dgm:animOne val="branch"/>
          <dgm:animLvl val="lvl"/>
        </dgm:presLayoutVars>
      </dgm:prSet>
      <dgm:spPr/>
    </dgm:pt>
    <dgm:pt modelId="{54BD650C-48B3-479F-A02F-A195619E9F03}" type="pres">
      <dgm:prSet presAssocID="{58D7FBB3-116C-48E1-904A-59F57AAC7FE6}" presName="composite" presStyleCnt="0"/>
      <dgm:spPr/>
    </dgm:pt>
    <dgm:pt modelId="{29E15EF5-13FA-441A-B2D3-16081C5479B7}" type="pres">
      <dgm:prSet presAssocID="{58D7FBB3-116C-48E1-904A-59F57AAC7FE6}" presName="FirstChild" presStyleLbl="revTx" presStyleIdx="0" presStyleCnt="7">
        <dgm:presLayoutVars>
          <dgm:chMax val="0"/>
          <dgm:chPref val="0"/>
          <dgm:bulletEnabled val="1"/>
        </dgm:presLayoutVars>
      </dgm:prSet>
      <dgm:spPr/>
    </dgm:pt>
    <dgm:pt modelId="{CA309D00-6F73-4A5E-908D-9E8D55A83A39}" type="pres">
      <dgm:prSet presAssocID="{58D7FBB3-116C-48E1-904A-59F57AAC7FE6}" presName="Parent" presStyleLbl="alignNode1" presStyleIdx="0" presStyleCnt="4">
        <dgm:presLayoutVars>
          <dgm:chMax val="3"/>
          <dgm:chPref val="3"/>
          <dgm:bulletEnabled val="1"/>
        </dgm:presLayoutVars>
      </dgm:prSet>
      <dgm:spPr/>
    </dgm:pt>
    <dgm:pt modelId="{A95BA7E8-91EF-41B9-9FEE-9C82141347B0}" type="pres">
      <dgm:prSet presAssocID="{58D7FBB3-116C-48E1-904A-59F57AAC7FE6}" presName="Accent" presStyleLbl="parChTrans1D1" presStyleIdx="0" presStyleCnt="4"/>
      <dgm:spPr/>
    </dgm:pt>
    <dgm:pt modelId="{379181D4-D7A6-40B5-8316-D63C5A8FA609}" type="pres">
      <dgm:prSet presAssocID="{58D7FBB3-116C-48E1-904A-59F57AAC7FE6}" presName="Child" presStyleLbl="revTx" presStyleIdx="1" presStyleCnt="7">
        <dgm:presLayoutVars>
          <dgm:chMax val="0"/>
          <dgm:chPref val="0"/>
          <dgm:bulletEnabled val="1"/>
        </dgm:presLayoutVars>
      </dgm:prSet>
      <dgm:spPr/>
    </dgm:pt>
    <dgm:pt modelId="{FB8A3BCB-4D1E-4DEE-89C0-2581EE8F5614}" type="pres">
      <dgm:prSet presAssocID="{B15B5832-D5A2-42E6-8E6C-C007835E3135}" presName="sibTrans" presStyleCnt="0"/>
      <dgm:spPr/>
    </dgm:pt>
    <dgm:pt modelId="{03E4ADC1-AC18-448F-A773-28535B442AAD}" type="pres">
      <dgm:prSet presAssocID="{1B7606DD-A48E-4809-9FE5-314BDEE9488D}" presName="composite" presStyleCnt="0"/>
      <dgm:spPr/>
    </dgm:pt>
    <dgm:pt modelId="{5AD158E2-6C56-4252-83C8-BBD9A636F84B}" type="pres">
      <dgm:prSet presAssocID="{1B7606DD-A48E-4809-9FE5-314BDEE9488D}" presName="FirstChild" presStyleLbl="revTx" presStyleIdx="2" presStyleCnt="7">
        <dgm:presLayoutVars>
          <dgm:chMax val="0"/>
          <dgm:chPref val="0"/>
          <dgm:bulletEnabled val="1"/>
        </dgm:presLayoutVars>
      </dgm:prSet>
      <dgm:spPr/>
    </dgm:pt>
    <dgm:pt modelId="{DEB403DB-3A29-4BFD-BF55-CEBD423D895A}" type="pres">
      <dgm:prSet presAssocID="{1B7606DD-A48E-4809-9FE5-314BDEE9488D}" presName="Parent" presStyleLbl="alignNode1" presStyleIdx="1" presStyleCnt="4">
        <dgm:presLayoutVars>
          <dgm:chMax val="3"/>
          <dgm:chPref val="3"/>
          <dgm:bulletEnabled val="1"/>
        </dgm:presLayoutVars>
      </dgm:prSet>
      <dgm:spPr/>
    </dgm:pt>
    <dgm:pt modelId="{4FBEA06B-D763-49E0-AFCB-3B1E6E814B1B}" type="pres">
      <dgm:prSet presAssocID="{1B7606DD-A48E-4809-9FE5-314BDEE9488D}" presName="Accent" presStyleLbl="parChTrans1D1" presStyleIdx="1" presStyleCnt="4"/>
      <dgm:spPr/>
    </dgm:pt>
    <dgm:pt modelId="{4427321E-9271-42AA-9483-F89BE671B22E}" type="pres">
      <dgm:prSet presAssocID="{1B7606DD-A48E-4809-9FE5-314BDEE9488D}" presName="Child" presStyleLbl="revTx" presStyleIdx="3" presStyleCnt="7">
        <dgm:presLayoutVars>
          <dgm:chMax val="0"/>
          <dgm:chPref val="0"/>
          <dgm:bulletEnabled val="1"/>
        </dgm:presLayoutVars>
      </dgm:prSet>
      <dgm:spPr/>
    </dgm:pt>
    <dgm:pt modelId="{EC716A6F-A13B-492C-90D3-5D383CEE45DB}" type="pres">
      <dgm:prSet presAssocID="{4BEC044E-7DBC-42A3-A7B6-AC38E0C536A8}" presName="sibTrans" presStyleCnt="0"/>
      <dgm:spPr/>
    </dgm:pt>
    <dgm:pt modelId="{DEFCF65A-EA11-4228-A8B5-AFD556E2B507}" type="pres">
      <dgm:prSet presAssocID="{EF957A1D-FBA1-43B2-A3F8-344B1100FA1F}" presName="composite" presStyleCnt="0"/>
      <dgm:spPr/>
    </dgm:pt>
    <dgm:pt modelId="{A13A8FC6-C1D6-4785-A22E-64FA2EABBF1B}" type="pres">
      <dgm:prSet presAssocID="{EF957A1D-FBA1-43B2-A3F8-344B1100FA1F}" presName="FirstChild" presStyleLbl="revTx" presStyleIdx="4" presStyleCnt="7">
        <dgm:presLayoutVars>
          <dgm:chMax val="0"/>
          <dgm:chPref val="0"/>
          <dgm:bulletEnabled val="1"/>
        </dgm:presLayoutVars>
      </dgm:prSet>
      <dgm:spPr/>
    </dgm:pt>
    <dgm:pt modelId="{DB43F913-D3E1-47AC-B730-00C578D0EE38}" type="pres">
      <dgm:prSet presAssocID="{EF957A1D-FBA1-43B2-A3F8-344B1100FA1F}" presName="Parent" presStyleLbl="alignNode1" presStyleIdx="2" presStyleCnt="4">
        <dgm:presLayoutVars>
          <dgm:chMax val="3"/>
          <dgm:chPref val="3"/>
          <dgm:bulletEnabled val="1"/>
        </dgm:presLayoutVars>
      </dgm:prSet>
      <dgm:spPr/>
    </dgm:pt>
    <dgm:pt modelId="{D1343153-6EFB-4D56-A9C9-CCC581A8681A}" type="pres">
      <dgm:prSet presAssocID="{EF957A1D-FBA1-43B2-A3F8-344B1100FA1F}" presName="Accent" presStyleLbl="parChTrans1D1" presStyleIdx="2" presStyleCnt="4"/>
      <dgm:spPr/>
    </dgm:pt>
    <dgm:pt modelId="{10B6BFB2-65FF-4ECE-8619-DD85C0DC4C19}" type="pres">
      <dgm:prSet presAssocID="{EF957A1D-FBA1-43B2-A3F8-344B1100FA1F}" presName="Child" presStyleLbl="revTx" presStyleIdx="5" presStyleCnt="7">
        <dgm:presLayoutVars>
          <dgm:chMax val="0"/>
          <dgm:chPref val="0"/>
          <dgm:bulletEnabled val="1"/>
        </dgm:presLayoutVars>
      </dgm:prSet>
      <dgm:spPr/>
    </dgm:pt>
    <dgm:pt modelId="{BF4B695E-6BEB-4FDF-B434-E06A1E013BE6}" type="pres">
      <dgm:prSet presAssocID="{A9D24594-F401-4E38-B155-5DC2512B5485}" presName="sibTrans" presStyleCnt="0"/>
      <dgm:spPr/>
    </dgm:pt>
    <dgm:pt modelId="{1DF8EDD9-E9AF-4ECF-B9C2-8462A0430314}" type="pres">
      <dgm:prSet presAssocID="{C7619C0D-50D5-4B55-BFC4-C1876C5A80C2}" presName="composite" presStyleCnt="0"/>
      <dgm:spPr/>
    </dgm:pt>
    <dgm:pt modelId="{DA338BBB-2545-4AC9-89B5-39FDA6DF55BC}" type="pres">
      <dgm:prSet presAssocID="{C7619C0D-50D5-4B55-BFC4-C1876C5A80C2}" presName="FirstChild" presStyleLbl="revTx" presStyleIdx="6" presStyleCnt="7">
        <dgm:presLayoutVars>
          <dgm:chMax val="0"/>
          <dgm:chPref val="0"/>
          <dgm:bulletEnabled val="1"/>
        </dgm:presLayoutVars>
      </dgm:prSet>
      <dgm:spPr/>
    </dgm:pt>
    <dgm:pt modelId="{1EB58A2D-6734-42F1-A286-A6555CA1023C}" type="pres">
      <dgm:prSet presAssocID="{C7619C0D-50D5-4B55-BFC4-C1876C5A80C2}" presName="Parent" presStyleLbl="alignNode1" presStyleIdx="3" presStyleCnt="4">
        <dgm:presLayoutVars>
          <dgm:chMax val="3"/>
          <dgm:chPref val="3"/>
          <dgm:bulletEnabled val="1"/>
        </dgm:presLayoutVars>
      </dgm:prSet>
      <dgm:spPr/>
    </dgm:pt>
    <dgm:pt modelId="{CF3B55B1-F6B6-455C-9E5D-7D536E231B7B}" type="pres">
      <dgm:prSet presAssocID="{C7619C0D-50D5-4B55-BFC4-C1876C5A80C2}" presName="Accent" presStyleLbl="parChTrans1D1" presStyleIdx="3" presStyleCnt="4"/>
      <dgm:spPr/>
    </dgm:pt>
  </dgm:ptLst>
  <dgm:cxnLst>
    <dgm:cxn modelId="{C3735F21-5ED9-46B8-A40C-83FCCDB0B8D0}" type="presOf" srcId="{9745CB87-21F1-4977-AB9A-03F86EE9F630}" destId="{4427321E-9271-42AA-9483-F89BE671B22E}" srcOrd="0" destOrd="0" presId="urn:microsoft.com/office/officeart/2011/layout/TabList"/>
    <dgm:cxn modelId="{F9A93023-88E1-4393-A7CE-B4CB9197B542}" type="presOf" srcId="{8720FA63-FD6F-4609-9A8C-BA3573194F3A}" destId="{A13A8FC6-C1D6-4785-A22E-64FA2EABBF1B}" srcOrd="0" destOrd="0" presId="urn:microsoft.com/office/officeart/2011/layout/TabList"/>
    <dgm:cxn modelId="{43355423-708D-4E2E-9A5C-BE8A94F2096E}" srcId="{222052C9-7A40-49E9-A5DE-B2039770DFB5}" destId="{C7619C0D-50D5-4B55-BFC4-C1876C5A80C2}" srcOrd="3" destOrd="0" parTransId="{789BCA47-E1DE-4AF9-95D1-194E7A96C0D0}" sibTransId="{04D53C7E-F249-41AF-8020-968F8CB3D263}"/>
    <dgm:cxn modelId="{C9CAC933-50D2-4AB8-A578-3E48E99A7E92}" srcId="{1B7606DD-A48E-4809-9FE5-314BDEE9488D}" destId="{4AE74513-8D84-4D8C-9AE7-2C35549EF01B}" srcOrd="0" destOrd="0" parTransId="{5B42476D-870F-4F36-976C-DCE5715619FB}" sibTransId="{DFB40EE5-ABC5-4EA3-B904-D34A73540DD1}"/>
    <dgm:cxn modelId="{C0657C3C-1CF0-4406-B0F9-EF823078188C}" srcId="{222052C9-7A40-49E9-A5DE-B2039770DFB5}" destId="{1B7606DD-A48E-4809-9FE5-314BDEE9488D}" srcOrd="1" destOrd="0" parTransId="{2ABBE205-5B05-4642-A20F-E18A50E383D4}" sibTransId="{4BEC044E-7DBC-42A3-A7B6-AC38E0C536A8}"/>
    <dgm:cxn modelId="{5C70916D-F508-47FD-80AE-D7873A439607}" type="presOf" srcId="{EF957A1D-FBA1-43B2-A3F8-344B1100FA1F}" destId="{DB43F913-D3E1-47AC-B730-00C578D0EE38}" srcOrd="0" destOrd="0" presId="urn:microsoft.com/office/officeart/2011/layout/TabList"/>
    <dgm:cxn modelId="{9EAB2572-D67F-49F2-8980-C91627E65287}" srcId="{1B7606DD-A48E-4809-9FE5-314BDEE9488D}" destId="{9745CB87-21F1-4977-AB9A-03F86EE9F630}" srcOrd="1" destOrd="0" parTransId="{4D580D42-9B2A-4319-AB1A-24BDDE450F50}" sibTransId="{ADA571E7-3A4F-4ADB-AEEB-508A060FEFBB}"/>
    <dgm:cxn modelId="{7DBF7273-D492-46DC-8E36-91A6D9786C20}" srcId="{58D7FBB3-116C-48E1-904A-59F57AAC7FE6}" destId="{D4FC1E92-9742-480D-A0C2-2626D0680E53}" srcOrd="0" destOrd="0" parTransId="{63255D9D-578D-4BBF-A1AF-D4F5F28AD000}" sibTransId="{182E0728-65D9-4DA6-B196-FCFF83ED2751}"/>
    <dgm:cxn modelId="{35022D57-4D38-4B5C-B308-2212719DF077}" srcId="{C7619C0D-50D5-4B55-BFC4-C1876C5A80C2}" destId="{777063C7-C9F3-421A-B7A1-62A25B173812}" srcOrd="0" destOrd="0" parTransId="{628B17F6-FE9A-4480-8813-69DF9D44264C}" sibTransId="{6FEC623D-C84A-4ED5-9863-3F4701A3E917}"/>
    <dgm:cxn modelId="{05F3F38A-19D7-4F59-B409-1302DC9A01AF}" type="presOf" srcId="{777063C7-C9F3-421A-B7A1-62A25B173812}" destId="{DA338BBB-2545-4AC9-89B5-39FDA6DF55BC}" srcOrd="0" destOrd="0" presId="urn:microsoft.com/office/officeart/2011/layout/TabList"/>
    <dgm:cxn modelId="{7017BA93-0B8B-4325-8F3A-6FD21DA9943B}" srcId="{EF957A1D-FBA1-43B2-A3F8-344B1100FA1F}" destId="{8720FA63-FD6F-4609-9A8C-BA3573194F3A}" srcOrd="0" destOrd="0" parTransId="{05D496A3-5107-4F28-99E8-14E1D4FB5797}" sibTransId="{35CC19D6-B3D4-4A9A-B71D-964B6CF4B3CA}"/>
    <dgm:cxn modelId="{8F95C294-6F16-4360-8099-96A87FEBD0FB}" srcId="{222052C9-7A40-49E9-A5DE-B2039770DFB5}" destId="{EF957A1D-FBA1-43B2-A3F8-344B1100FA1F}" srcOrd="2" destOrd="0" parTransId="{FC44A4E0-6996-4509-B042-F68920E0D458}" sibTransId="{A9D24594-F401-4E38-B155-5DC2512B5485}"/>
    <dgm:cxn modelId="{2444669E-A54D-4108-8274-0936F063FC69}" type="presOf" srcId="{222052C9-7A40-49E9-A5DE-B2039770DFB5}" destId="{8854BEB0-368F-4251-AEB3-5E650AD13F16}" srcOrd="0" destOrd="0" presId="urn:microsoft.com/office/officeart/2011/layout/TabList"/>
    <dgm:cxn modelId="{34AC05A2-2536-4FA8-B5AF-AE3252F17F23}" type="presOf" srcId="{58D7FBB3-116C-48E1-904A-59F57AAC7FE6}" destId="{CA309D00-6F73-4A5E-908D-9E8D55A83A39}" srcOrd="0" destOrd="0" presId="urn:microsoft.com/office/officeart/2011/layout/TabList"/>
    <dgm:cxn modelId="{851CA3A2-AD64-4174-9DC1-3F18C6CECD80}" type="presOf" srcId="{4AE74513-8D84-4D8C-9AE7-2C35549EF01B}" destId="{5AD158E2-6C56-4252-83C8-BBD9A636F84B}" srcOrd="0" destOrd="0" presId="urn:microsoft.com/office/officeart/2011/layout/TabList"/>
    <dgm:cxn modelId="{77B444C7-DE54-4626-8D42-E20C5CEE3A23}" type="presOf" srcId="{1B7606DD-A48E-4809-9FE5-314BDEE9488D}" destId="{DEB403DB-3A29-4BFD-BF55-CEBD423D895A}" srcOrd="0" destOrd="0" presId="urn:microsoft.com/office/officeart/2011/layout/TabList"/>
    <dgm:cxn modelId="{924BA2CD-8D60-4035-B2A3-1D772A2BA095}" srcId="{222052C9-7A40-49E9-A5DE-B2039770DFB5}" destId="{58D7FBB3-116C-48E1-904A-59F57AAC7FE6}" srcOrd="0" destOrd="0" parTransId="{4E4540B6-9ADC-4FD1-955F-A95EB3664285}" sibTransId="{B15B5832-D5A2-42E6-8E6C-C007835E3135}"/>
    <dgm:cxn modelId="{AD81F7D1-8C23-48B7-BEED-602C8FE287B6}" type="presOf" srcId="{BAD61A1F-DA91-49AF-811C-00FB6AEEEACC}" destId="{379181D4-D7A6-40B5-8316-D63C5A8FA609}" srcOrd="0" destOrd="0" presId="urn:microsoft.com/office/officeart/2011/layout/TabList"/>
    <dgm:cxn modelId="{6B18C1E4-7BFF-4BC6-A619-AAC4744CAEB8}" type="presOf" srcId="{C7619C0D-50D5-4B55-BFC4-C1876C5A80C2}" destId="{1EB58A2D-6734-42F1-A286-A6555CA1023C}" srcOrd="0" destOrd="0" presId="urn:microsoft.com/office/officeart/2011/layout/TabList"/>
    <dgm:cxn modelId="{8DD3ABE7-86E1-47A6-9993-1AB3DEC5D68F}" srcId="{58D7FBB3-116C-48E1-904A-59F57AAC7FE6}" destId="{BAD61A1F-DA91-49AF-811C-00FB6AEEEACC}" srcOrd="1" destOrd="0" parTransId="{63C4218C-1ADA-48C6-B70A-41F48DD70C6F}" sibTransId="{7201A1FB-EBA1-438C-B1B9-5CC764FEA8CF}"/>
    <dgm:cxn modelId="{529E48E9-A1C6-4542-AC05-13BAD05E6F09}" type="presOf" srcId="{D4FC1E92-9742-480D-A0C2-2626D0680E53}" destId="{29E15EF5-13FA-441A-B2D3-16081C5479B7}" srcOrd="0" destOrd="0" presId="urn:microsoft.com/office/officeart/2011/layout/TabList"/>
    <dgm:cxn modelId="{8DAB76F4-8012-4C67-9A75-20A6CB28F52B}" srcId="{EF957A1D-FBA1-43B2-A3F8-344B1100FA1F}" destId="{85BD100D-0F20-44C5-87D0-B326D649F760}" srcOrd="1" destOrd="0" parTransId="{5FC4BE95-ACED-4FDD-8E9D-3DD3091DF662}" sibTransId="{4C9DBDB7-5139-4DCB-B76E-59457CE829C3}"/>
    <dgm:cxn modelId="{E08607F6-7DF8-489C-8C61-C35640C83A14}" type="presOf" srcId="{85BD100D-0F20-44C5-87D0-B326D649F760}" destId="{10B6BFB2-65FF-4ECE-8619-DD85C0DC4C19}" srcOrd="0" destOrd="0" presId="urn:microsoft.com/office/officeart/2011/layout/TabList"/>
    <dgm:cxn modelId="{9C70FCB8-0929-46D7-832D-AB4A464CBE37}" type="presParOf" srcId="{8854BEB0-368F-4251-AEB3-5E650AD13F16}" destId="{54BD650C-48B3-479F-A02F-A195619E9F03}" srcOrd="0" destOrd="0" presId="urn:microsoft.com/office/officeart/2011/layout/TabList"/>
    <dgm:cxn modelId="{1D9347F9-563C-464A-AE61-2C45398C4C16}" type="presParOf" srcId="{54BD650C-48B3-479F-A02F-A195619E9F03}" destId="{29E15EF5-13FA-441A-B2D3-16081C5479B7}" srcOrd="0" destOrd="0" presId="urn:microsoft.com/office/officeart/2011/layout/TabList"/>
    <dgm:cxn modelId="{D2FEAF45-84A0-42AB-91D5-BF83B00DEBD9}" type="presParOf" srcId="{54BD650C-48B3-479F-A02F-A195619E9F03}" destId="{CA309D00-6F73-4A5E-908D-9E8D55A83A39}" srcOrd="1" destOrd="0" presId="urn:microsoft.com/office/officeart/2011/layout/TabList"/>
    <dgm:cxn modelId="{2F52B9E0-7A4E-48C2-9521-8DED7265D00C}" type="presParOf" srcId="{54BD650C-48B3-479F-A02F-A195619E9F03}" destId="{A95BA7E8-91EF-41B9-9FEE-9C82141347B0}" srcOrd="2" destOrd="0" presId="urn:microsoft.com/office/officeart/2011/layout/TabList"/>
    <dgm:cxn modelId="{BCF00C37-9D94-463B-A663-B5E09498D886}" type="presParOf" srcId="{8854BEB0-368F-4251-AEB3-5E650AD13F16}" destId="{379181D4-D7A6-40B5-8316-D63C5A8FA609}" srcOrd="1" destOrd="0" presId="urn:microsoft.com/office/officeart/2011/layout/TabList"/>
    <dgm:cxn modelId="{A0F712A5-A395-44B1-A7BE-2FC461CFE78D}" type="presParOf" srcId="{8854BEB0-368F-4251-AEB3-5E650AD13F16}" destId="{FB8A3BCB-4D1E-4DEE-89C0-2581EE8F5614}" srcOrd="2" destOrd="0" presId="urn:microsoft.com/office/officeart/2011/layout/TabList"/>
    <dgm:cxn modelId="{43888BF7-A2DE-4DC0-9EC3-2EDAAF8B5B95}" type="presParOf" srcId="{8854BEB0-368F-4251-AEB3-5E650AD13F16}" destId="{03E4ADC1-AC18-448F-A773-28535B442AAD}" srcOrd="3" destOrd="0" presId="urn:microsoft.com/office/officeart/2011/layout/TabList"/>
    <dgm:cxn modelId="{270CCE4C-2ADE-4DAC-86D2-7C6D0F788EE4}" type="presParOf" srcId="{03E4ADC1-AC18-448F-A773-28535B442AAD}" destId="{5AD158E2-6C56-4252-83C8-BBD9A636F84B}" srcOrd="0" destOrd="0" presId="urn:microsoft.com/office/officeart/2011/layout/TabList"/>
    <dgm:cxn modelId="{CD6AD952-0DB4-4EA8-A396-593115CEB90F}" type="presParOf" srcId="{03E4ADC1-AC18-448F-A773-28535B442AAD}" destId="{DEB403DB-3A29-4BFD-BF55-CEBD423D895A}" srcOrd="1" destOrd="0" presId="urn:microsoft.com/office/officeart/2011/layout/TabList"/>
    <dgm:cxn modelId="{AAF32A19-6BEB-4856-B648-9A54B66FEB95}" type="presParOf" srcId="{03E4ADC1-AC18-448F-A773-28535B442AAD}" destId="{4FBEA06B-D763-49E0-AFCB-3B1E6E814B1B}" srcOrd="2" destOrd="0" presId="urn:microsoft.com/office/officeart/2011/layout/TabList"/>
    <dgm:cxn modelId="{0030E989-C88B-4D97-A032-0439BC90FF27}" type="presParOf" srcId="{8854BEB0-368F-4251-AEB3-5E650AD13F16}" destId="{4427321E-9271-42AA-9483-F89BE671B22E}" srcOrd="4" destOrd="0" presId="urn:microsoft.com/office/officeart/2011/layout/TabList"/>
    <dgm:cxn modelId="{C9942417-04AB-453B-98B9-97F00CBD3090}" type="presParOf" srcId="{8854BEB0-368F-4251-AEB3-5E650AD13F16}" destId="{EC716A6F-A13B-492C-90D3-5D383CEE45DB}" srcOrd="5" destOrd="0" presId="urn:microsoft.com/office/officeart/2011/layout/TabList"/>
    <dgm:cxn modelId="{29559C9B-378B-431B-BA3D-A6A85A4A7C88}" type="presParOf" srcId="{8854BEB0-368F-4251-AEB3-5E650AD13F16}" destId="{DEFCF65A-EA11-4228-A8B5-AFD556E2B507}" srcOrd="6" destOrd="0" presId="urn:microsoft.com/office/officeart/2011/layout/TabList"/>
    <dgm:cxn modelId="{2C51ADF7-DEE2-4BB0-BF74-3EE327C3EF81}" type="presParOf" srcId="{DEFCF65A-EA11-4228-A8B5-AFD556E2B507}" destId="{A13A8FC6-C1D6-4785-A22E-64FA2EABBF1B}" srcOrd="0" destOrd="0" presId="urn:microsoft.com/office/officeart/2011/layout/TabList"/>
    <dgm:cxn modelId="{B1B81591-3B54-4D97-8B52-0DD3112AA407}" type="presParOf" srcId="{DEFCF65A-EA11-4228-A8B5-AFD556E2B507}" destId="{DB43F913-D3E1-47AC-B730-00C578D0EE38}" srcOrd="1" destOrd="0" presId="urn:microsoft.com/office/officeart/2011/layout/TabList"/>
    <dgm:cxn modelId="{BF38A090-C35F-453F-97BA-D0C99363A9BA}" type="presParOf" srcId="{DEFCF65A-EA11-4228-A8B5-AFD556E2B507}" destId="{D1343153-6EFB-4D56-A9C9-CCC581A8681A}" srcOrd="2" destOrd="0" presId="urn:microsoft.com/office/officeart/2011/layout/TabList"/>
    <dgm:cxn modelId="{F8628D5C-B01A-4412-871A-144263463901}" type="presParOf" srcId="{8854BEB0-368F-4251-AEB3-5E650AD13F16}" destId="{10B6BFB2-65FF-4ECE-8619-DD85C0DC4C19}" srcOrd="7" destOrd="0" presId="urn:microsoft.com/office/officeart/2011/layout/TabList"/>
    <dgm:cxn modelId="{49A47CAB-D9CE-4D0B-95D0-C0F9B9845D26}" type="presParOf" srcId="{8854BEB0-368F-4251-AEB3-5E650AD13F16}" destId="{BF4B695E-6BEB-4FDF-B434-E06A1E013BE6}" srcOrd="8" destOrd="0" presId="urn:microsoft.com/office/officeart/2011/layout/TabList"/>
    <dgm:cxn modelId="{02DB212C-FD5F-46FE-9A57-DDC61BDC3C36}" type="presParOf" srcId="{8854BEB0-368F-4251-AEB3-5E650AD13F16}" destId="{1DF8EDD9-E9AF-4ECF-B9C2-8462A0430314}" srcOrd="9" destOrd="0" presId="urn:microsoft.com/office/officeart/2011/layout/TabList"/>
    <dgm:cxn modelId="{BB28531A-64D4-4C62-A1F4-E01D891CA038}" type="presParOf" srcId="{1DF8EDD9-E9AF-4ECF-B9C2-8462A0430314}" destId="{DA338BBB-2545-4AC9-89B5-39FDA6DF55BC}" srcOrd="0" destOrd="0" presId="urn:microsoft.com/office/officeart/2011/layout/TabList"/>
    <dgm:cxn modelId="{BD41A0FC-3C3D-4C58-8310-E87E63074FD2}" type="presParOf" srcId="{1DF8EDD9-E9AF-4ECF-B9C2-8462A0430314}" destId="{1EB58A2D-6734-42F1-A286-A6555CA1023C}" srcOrd="1" destOrd="0" presId="urn:microsoft.com/office/officeart/2011/layout/TabList"/>
    <dgm:cxn modelId="{FF0DA12F-B464-4FC4-AD5B-DE1CAE703A30}" type="presParOf" srcId="{1DF8EDD9-E9AF-4ECF-B9C2-8462A0430314}" destId="{CF3B55B1-F6B6-455C-9E5D-7D536E231B7B}" srcOrd="2"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2EAD228-B13B-4C02-B528-8D2A3A5AF9ED}"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n-GB"/>
        </a:p>
      </dgm:t>
    </dgm:pt>
    <dgm:pt modelId="{0B5D1607-FD0F-438E-AB9B-62D140289DE9}">
      <dgm:prSet phldrT="[Text]"/>
      <dgm:spPr/>
      <dgm:t>
        <a:bodyPr/>
        <a:lstStyle/>
        <a:p>
          <a:pPr algn="l"/>
          <a:r>
            <a:rPr lang="en-GB" dirty="0"/>
            <a:t>Reconnaissance</a:t>
          </a:r>
        </a:p>
      </dgm:t>
    </dgm:pt>
    <dgm:pt modelId="{A2850762-13B6-44C3-8F72-5BFFC4246519}" type="parTrans" cxnId="{32449DB0-100F-45DA-A043-B121966A4709}">
      <dgm:prSet/>
      <dgm:spPr/>
      <dgm:t>
        <a:bodyPr/>
        <a:lstStyle/>
        <a:p>
          <a:endParaRPr lang="en-GB"/>
        </a:p>
      </dgm:t>
    </dgm:pt>
    <dgm:pt modelId="{EB9374C5-9D5B-45D9-8AF1-09C98DD6DE42}" type="sibTrans" cxnId="{32449DB0-100F-45DA-A043-B121966A4709}">
      <dgm:prSet/>
      <dgm:spPr/>
      <dgm:t>
        <a:bodyPr/>
        <a:lstStyle/>
        <a:p>
          <a:endParaRPr lang="en-GB"/>
        </a:p>
      </dgm:t>
    </dgm:pt>
    <dgm:pt modelId="{A7D222F1-57CB-462F-97F1-34F3380FD478}">
      <dgm:prSet phldrT="[Text]"/>
      <dgm:spPr/>
      <dgm:t>
        <a:bodyPr/>
        <a:lstStyle/>
        <a:p>
          <a:pPr algn="just"/>
          <a:r>
            <a:rPr lang="en-GB" dirty="0"/>
            <a:t>Initial phase – Known target - looking for information.</a:t>
          </a:r>
        </a:p>
      </dgm:t>
    </dgm:pt>
    <dgm:pt modelId="{A7E0C701-D505-4EDC-B724-482368B06634}" type="parTrans" cxnId="{EC8AB551-A10D-45BC-91A7-B0710AC24570}">
      <dgm:prSet/>
      <dgm:spPr/>
      <dgm:t>
        <a:bodyPr/>
        <a:lstStyle/>
        <a:p>
          <a:endParaRPr lang="en-GB"/>
        </a:p>
      </dgm:t>
    </dgm:pt>
    <dgm:pt modelId="{0B3D6426-F659-4D85-8794-BE5681DCA83A}" type="sibTrans" cxnId="{EC8AB551-A10D-45BC-91A7-B0710AC24570}">
      <dgm:prSet/>
      <dgm:spPr/>
      <dgm:t>
        <a:bodyPr/>
        <a:lstStyle/>
        <a:p>
          <a:endParaRPr lang="en-GB"/>
        </a:p>
      </dgm:t>
    </dgm:pt>
    <dgm:pt modelId="{435C4960-3FFA-4437-ABC6-B46A0D173900}">
      <dgm:prSet phldrT="[Text]" custT="1"/>
      <dgm:spPr/>
      <dgm:t>
        <a:bodyPr/>
        <a:lstStyle/>
        <a:p>
          <a:pPr algn="just"/>
          <a:r>
            <a:rPr lang="en-GB" sz="1400" dirty="0"/>
            <a:t>Scanning</a:t>
          </a:r>
        </a:p>
      </dgm:t>
    </dgm:pt>
    <dgm:pt modelId="{A760ABA4-C1CA-4378-B59E-79C291FA56C8}" type="parTrans" cxnId="{474B5C83-D095-4EAB-ADC2-A51452C34675}">
      <dgm:prSet/>
      <dgm:spPr/>
      <dgm:t>
        <a:bodyPr/>
        <a:lstStyle/>
        <a:p>
          <a:endParaRPr lang="en-GB"/>
        </a:p>
      </dgm:t>
    </dgm:pt>
    <dgm:pt modelId="{52DEF490-9659-44A5-AEF5-7EF64723C276}" type="sibTrans" cxnId="{474B5C83-D095-4EAB-ADC2-A51452C34675}">
      <dgm:prSet/>
      <dgm:spPr/>
      <dgm:t>
        <a:bodyPr/>
        <a:lstStyle/>
        <a:p>
          <a:endParaRPr lang="en-GB"/>
        </a:p>
      </dgm:t>
    </dgm:pt>
    <dgm:pt modelId="{28F0EC3B-8662-4CD8-B2C0-B7B68DDF13C6}">
      <dgm:prSet phldrT="[Text]" custT="1"/>
      <dgm:spPr/>
      <dgm:t>
        <a:bodyPr/>
        <a:lstStyle/>
        <a:p>
          <a:pPr algn="just"/>
          <a:r>
            <a:rPr lang="en-GB" sz="1100" dirty="0"/>
            <a:t>Pre-attack phase – use information gathered.</a:t>
          </a:r>
        </a:p>
      </dgm:t>
    </dgm:pt>
    <dgm:pt modelId="{08D49ADB-4601-43B3-93E2-DA2017ED5D63}" type="parTrans" cxnId="{31974C74-C67B-4DFF-BA83-0653DE776AA4}">
      <dgm:prSet/>
      <dgm:spPr/>
      <dgm:t>
        <a:bodyPr/>
        <a:lstStyle/>
        <a:p>
          <a:endParaRPr lang="en-GB"/>
        </a:p>
      </dgm:t>
    </dgm:pt>
    <dgm:pt modelId="{8A48FBCC-676A-4B52-B746-7FF1F1E19FE0}" type="sibTrans" cxnId="{31974C74-C67B-4DFF-BA83-0653DE776AA4}">
      <dgm:prSet/>
      <dgm:spPr/>
      <dgm:t>
        <a:bodyPr/>
        <a:lstStyle/>
        <a:p>
          <a:endParaRPr lang="en-GB"/>
        </a:p>
      </dgm:t>
    </dgm:pt>
    <dgm:pt modelId="{41ADB9E4-B52C-4A92-9BCE-E136CE968303}">
      <dgm:prSet phldrT="[Text]" custT="1"/>
      <dgm:spPr/>
      <dgm:t>
        <a:bodyPr/>
        <a:lstStyle/>
        <a:p>
          <a:pPr algn="just"/>
          <a:r>
            <a:rPr lang="en-GB" sz="1600" dirty="0"/>
            <a:t>Gaining Access</a:t>
          </a:r>
        </a:p>
      </dgm:t>
    </dgm:pt>
    <dgm:pt modelId="{A0C52B81-02A5-4840-A4C8-551F30CEC600}" type="parTrans" cxnId="{8729BE26-A605-4EDA-859D-65EDDB4FED9D}">
      <dgm:prSet/>
      <dgm:spPr/>
      <dgm:t>
        <a:bodyPr/>
        <a:lstStyle/>
        <a:p>
          <a:endParaRPr lang="en-GB"/>
        </a:p>
      </dgm:t>
    </dgm:pt>
    <dgm:pt modelId="{138308B3-780D-4CE1-A95E-B2C476DFDFC2}" type="sibTrans" cxnId="{8729BE26-A605-4EDA-859D-65EDDB4FED9D}">
      <dgm:prSet/>
      <dgm:spPr/>
      <dgm:t>
        <a:bodyPr/>
        <a:lstStyle/>
        <a:p>
          <a:endParaRPr lang="en-GB"/>
        </a:p>
      </dgm:t>
    </dgm:pt>
    <dgm:pt modelId="{9F914D70-DA72-4BA0-AE08-F135E45B36C9}">
      <dgm:prSet phldrT="[Text]" custT="1"/>
      <dgm:spPr/>
      <dgm:t>
        <a:bodyPr/>
        <a:lstStyle/>
        <a:p>
          <a:pPr algn="just"/>
          <a:r>
            <a:rPr lang="en-GB" sz="1200" dirty="0"/>
            <a:t>Access to OS, Application, Network</a:t>
          </a:r>
        </a:p>
      </dgm:t>
    </dgm:pt>
    <dgm:pt modelId="{EF5684C8-5337-4789-B59A-E7F5314A815D}" type="parTrans" cxnId="{873B5342-4C2B-4431-976C-9CA916F5432C}">
      <dgm:prSet/>
      <dgm:spPr/>
      <dgm:t>
        <a:bodyPr/>
        <a:lstStyle/>
        <a:p>
          <a:endParaRPr lang="en-GB"/>
        </a:p>
      </dgm:t>
    </dgm:pt>
    <dgm:pt modelId="{FC5EFD8A-2A26-4214-84B7-A7ECB533088E}" type="sibTrans" cxnId="{873B5342-4C2B-4431-976C-9CA916F5432C}">
      <dgm:prSet/>
      <dgm:spPr/>
      <dgm:t>
        <a:bodyPr/>
        <a:lstStyle/>
        <a:p>
          <a:endParaRPr lang="en-GB"/>
        </a:p>
      </dgm:t>
    </dgm:pt>
    <dgm:pt modelId="{48E4BD3D-9B6B-4796-A7A8-4FBA0C53E93E}">
      <dgm:prSet phldrT="[Text]"/>
      <dgm:spPr/>
      <dgm:t>
        <a:bodyPr/>
        <a:lstStyle/>
        <a:p>
          <a:pPr algn="just"/>
          <a:r>
            <a:rPr lang="en-GB" dirty="0"/>
            <a:t>At this point, no much information is available.</a:t>
          </a:r>
        </a:p>
      </dgm:t>
    </dgm:pt>
    <dgm:pt modelId="{2AB8721D-8BC4-4F7D-93FD-CAF69FEB94A3}" type="parTrans" cxnId="{73A18E60-917A-4A6C-97C1-21F3E0F7D441}">
      <dgm:prSet/>
      <dgm:spPr/>
      <dgm:t>
        <a:bodyPr/>
        <a:lstStyle/>
        <a:p>
          <a:endParaRPr lang="en-GB"/>
        </a:p>
      </dgm:t>
    </dgm:pt>
    <dgm:pt modelId="{B142262A-A926-4FD6-A175-6623390EA4DD}" type="sibTrans" cxnId="{73A18E60-917A-4A6C-97C1-21F3E0F7D441}">
      <dgm:prSet/>
      <dgm:spPr/>
      <dgm:t>
        <a:bodyPr/>
        <a:lstStyle/>
        <a:p>
          <a:endParaRPr lang="en-GB"/>
        </a:p>
      </dgm:t>
    </dgm:pt>
    <dgm:pt modelId="{6E784883-70A8-44FE-814A-146416BEDB8D}">
      <dgm:prSet phldrT="[Text]"/>
      <dgm:spPr/>
      <dgm:t>
        <a:bodyPr/>
        <a:lstStyle/>
        <a:p>
          <a:pPr algn="just"/>
          <a:r>
            <a:rPr lang="en-GB" dirty="0"/>
            <a:t>Targeting Employees/users, Systems, Applications, </a:t>
          </a:r>
          <a:r>
            <a:rPr lang="en-GB" dirty="0" err="1"/>
            <a:t>hardwares</a:t>
          </a:r>
          <a:r>
            <a:rPr lang="en-GB" dirty="0"/>
            <a:t> etc</a:t>
          </a:r>
        </a:p>
      </dgm:t>
    </dgm:pt>
    <dgm:pt modelId="{1A316FB6-80C3-4DBA-91D3-A7AF303DDE10}" type="parTrans" cxnId="{D53C9F33-8334-4704-933E-5FD712286030}">
      <dgm:prSet/>
      <dgm:spPr/>
      <dgm:t>
        <a:bodyPr/>
        <a:lstStyle/>
        <a:p>
          <a:endParaRPr lang="en-GB"/>
        </a:p>
      </dgm:t>
    </dgm:pt>
    <dgm:pt modelId="{B2304292-DA70-4E19-9DB3-8B631E09EED9}" type="sibTrans" cxnId="{D53C9F33-8334-4704-933E-5FD712286030}">
      <dgm:prSet/>
      <dgm:spPr/>
      <dgm:t>
        <a:bodyPr/>
        <a:lstStyle/>
        <a:p>
          <a:endParaRPr lang="en-GB"/>
        </a:p>
      </dgm:t>
    </dgm:pt>
    <dgm:pt modelId="{0290DD80-25B0-4D67-BD9F-47AF446B5B56}">
      <dgm:prSet phldrT="[Text]" custT="1"/>
      <dgm:spPr/>
      <dgm:t>
        <a:bodyPr/>
        <a:lstStyle/>
        <a:p>
          <a:pPr algn="just"/>
          <a:r>
            <a:rPr lang="en-GB" sz="1100" dirty="0"/>
            <a:t>Initiate scan over network, ports etc. </a:t>
          </a:r>
        </a:p>
      </dgm:t>
    </dgm:pt>
    <dgm:pt modelId="{E1208E0D-5EE3-4A37-9750-9AA16E4D222C}" type="parTrans" cxnId="{0B55B435-A277-48B2-BE4C-C523FFDC182C}">
      <dgm:prSet/>
      <dgm:spPr/>
      <dgm:t>
        <a:bodyPr/>
        <a:lstStyle/>
        <a:p>
          <a:endParaRPr lang="en-GB"/>
        </a:p>
      </dgm:t>
    </dgm:pt>
    <dgm:pt modelId="{8E45CD2A-8EBF-4505-B9C8-9525BF23CCB9}" type="sibTrans" cxnId="{0B55B435-A277-48B2-BE4C-C523FFDC182C}">
      <dgm:prSet/>
      <dgm:spPr/>
      <dgm:t>
        <a:bodyPr/>
        <a:lstStyle/>
        <a:p>
          <a:endParaRPr lang="en-GB"/>
        </a:p>
      </dgm:t>
    </dgm:pt>
    <dgm:pt modelId="{BCF0FEB0-50EC-46A0-BCBC-2B05305E7886}">
      <dgm:prSet phldrT="[Text]" custT="1"/>
      <dgm:spPr/>
      <dgm:t>
        <a:bodyPr/>
        <a:lstStyle/>
        <a:p>
          <a:pPr algn="just"/>
          <a:r>
            <a:rPr lang="en-GB" sz="1100" dirty="0"/>
            <a:t>Involves use of ping tools, vulnerability scanners</a:t>
          </a:r>
        </a:p>
      </dgm:t>
    </dgm:pt>
    <dgm:pt modelId="{9EB6B1B4-0768-4D4A-B4BD-5E842BDC4A0A}" type="parTrans" cxnId="{662E9507-AF56-463A-9386-6D22E732935C}">
      <dgm:prSet/>
      <dgm:spPr/>
      <dgm:t>
        <a:bodyPr/>
        <a:lstStyle/>
        <a:p>
          <a:endParaRPr lang="en-GB"/>
        </a:p>
      </dgm:t>
    </dgm:pt>
    <dgm:pt modelId="{BA47612E-132D-44CD-AD85-9D1674EF49FF}" type="sibTrans" cxnId="{662E9507-AF56-463A-9386-6D22E732935C}">
      <dgm:prSet/>
      <dgm:spPr/>
      <dgm:t>
        <a:bodyPr/>
        <a:lstStyle/>
        <a:p>
          <a:endParaRPr lang="en-GB"/>
        </a:p>
      </dgm:t>
    </dgm:pt>
    <dgm:pt modelId="{B67A5B93-73E5-47C3-879E-A602B9D484B1}">
      <dgm:prSet phldrT="[Text]" custT="1"/>
      <dgm:spPr/>
      <dgm:t>
        <a:bodyPr/>
        <a:lstStyle/>
        <a:p>
          <a:pPr algn="just"/>
          <a:r>
            <a:rPr lang="en-GB" sz="1100" dirty="0"/>
            <a:t>Gains machine, port, OS details</a:t>
          </a:r>
        </a:p>
      </dgm:t>
    </dgm:pt>
    <dgm:pt modelId="{9874BDC2-DEEE-4F68-B12E-302A0F7BF876}" type="parTrans" cxnId="{7DA0F093-95B3-4023-A5F6-B7488D05F841}">
      <dgm:prSet/>
      <dgm:spPr/>
      <dgm:t>
        <a:bodyPr/>
        <a:lstStyle/>
        <a:p>
          <a:endParaRPr lang="en-GB"/>
        </a:p>
      </dgm:t>
    </dgm:pt>
    <dgm:pt modelId="{A769390E-3E4D-4DE7-A65B-82E7FDA11AA8}" type="sibTrans" cxnId="{7DA0F093-95B3-4023-A5F6-B7488D05F841}">
      <dgm:prSet/>
      <dgm:spPr/>
      <dgm:t>
        <a:bodyPr/>
        <a:lstStyle/>
        <a:p>
          <a:endParaRPr lang="en-GB"/>
        </a:p>
      </dgm:t>
    </dgm:pt>
    <dgm:pt modelId="{34170369-6A39-498D-8CE3-C6DE7355F1B9}">
      <dgm:prSet phldrT="[Text]" custT="1"/>
      <dgm:spPr/>
      <dgm:t>
        <a:bodyPr/>
        <a:lstStyle/>
        <a:p>
          <a:pPr algn="just"/>
          <a:r>
            <a:rPr lang="en-GB" sz="1100" dirty="0"/>
            <a:t>Ready to attack</a:t>
          </a:r>
        </a:p>
      </dgm:t>
    </dgm:pt>
    <dgm:pt modelId="{3AA8BCFD-4B8C-4ED8-8435-0001CAE908E9}" type="parTrans" cxnId="{A9A12061-D58B-4D51-8A22-627F8C8685BF}">
      <dgm:prSet/>
      <dgm:spPr/>
      <dgm:t>
        <a:bodyPr/>
        <a:lstStyle/>
        <a:p>
          <a:endParaRPr lang="en-GB"/>
        </a:p>
      </dgm:t>
    </dgm:pt>
    <dgm:pt modelId="{7D5F9F05-B4E6-4A67-B86E-BCF1F1B1649D}" type="sibTrans" cxnId="{A9A12061-D58B-4D51-8A22-627F8C8685BF}">
      <dgm:prSet/>
      <dgm:spPr/>
      <dgm:t>
        <a:bodyPr/>
        <a:lstStyle/>
        <a:p>
          <a:endParaRPr lang="en-GB"/>
        </a:p>
      </dgm:t>
    </dgm:pt>
    <dgm:pt modelId="{9B32FE5F-93E1-41B1-96BB-474F27E06121}">
      <dgm:prSet phldrT="[Text]" custT="1"/>
      <dgm:spPr/>
      <dgm:t>
        <a:bodyPr/>
        <a:lstStyle/>
        <a:p>
          <a:pPr algn="just"/>
          <a:r>
            <a:rPr lang="en-GB" sz="1200" dirty="0"/>
            <a:t>Escalate privileges</a:t>
          </a:r>
        </a:p>
      </dgm:t>
    </dgm:pt>
    <dgm:pt modelId="{50A71721-E64B-472E-A0A1-A3715A3DBB7F}" type="parTrans" cxnId="{ECA0649D-5B67-4CAF-BCDE-4526C122095F}">
      <dgm:prSet/>
      <dgm:spPr/>
      <dgm:t>
        <a:bodyPr/>
        <a:lstStyle/>
        <a:p>
          <a:endParaRPr lang="en-GB"/>
        </a:p>
      </dgm:t>
    </dgm:pt>
    <dgm:pt modelId="{8906E6DC-0D71-4756-BCBF-C74F100B46E4}" type="sibTrans" cxnId="{ECA0649D-5B67-4CAF-BCDE-4526C122095F}">
      <dgm:prSet/>
      <dgm:spPr/>
      <dgm:t>
        <a:bodyPr/>
        <a:lstStyle/>
        <a:p>
          <a:endParaRPr lang="en-GB"/>
        </a:p>
      </dgm:t>
    </dgm:pt>
    <dgm:pt modelId="{07A34206-D27F-48D1-B4BF-5EE19A808D11}">
      <dgm:prSet phldrT="[Text]" custT="1"/>
      <dgm:spPr/>
      <dgm:t>
        <a:bodyPr/>
        <a:lstStyle/>
        <a:p>
          <a:pPr algn="just"/>
          <a:r>
            <a:rPr lang="en-GB" sz="1200" dirty="0"/>
            <a:t>Actions like password attack, buffer overflow, DoS, session hijacking etc</a:t>
          </a:r>
        </a:p>
      </dgm:t>
    </dgm:pt>
    <dgm:pt modelId="{AF9DE6FB-6F21-4E6A-8172-DCE78FF91ABD}" type="parTrans" cxnId="{BC7290DD-A3EA-4E5E-86E3-EDAA2099C124}">
      <dgm:prSet/>
      <dgm:spPr/>
      <dgm:t>
        <a:bodyPr/>
        <a:lstStyle/>
        <a:p>
          <a:endParaRPr lang="en-GB"/>
        </a:p>
      </dgm:t>
    </dgm:pt>
    <dgm:pt modelId="{6AF13E77-3EC2-46E2-B2B0-04770A62805D}" type="sibTrans" cxnId="{BC7290DD-A3EA-4E5E-86E3-EDAA2099C124}">
      <dgm:prSet/>
      <dgm:spPr/>
      <dgm:t>
        <a:bodyPr/>
        <a:lstStyle/>
        <a:p>
          <a:endParaRPr lang="en-GB"/>
        </a:p>
      </dgm:t>
    </dgm:pt>
    <dgm:pt modelId="{4FB592D2-80FF-421A-864C-B4429CB381EC}">
      <dgm:prSet phldrT="[Text]"/>
      <dgm:spPr/>
      <dgm:t>
        <a:bodyPr/>
        <a:lstStyle/>
        <a:p>
          <a:pPr algn="just"/>
          <a:r>
            <a:rPr lang="en-GB" dirty="0"/>
            <a:t>Maintain Access</a:t>
          </a:r>
        </a:p>
      </dgm:t>
    </dgm:pt>
    <dgm:pt modelId="{EA1579B9-F8E0-4D29-B7B6-831CA96E95B4}" type="parTrans" cxnId="{9C57E89B-6F06-43D7-BD2A-BD7586E2CBC4}">
      <dgm:prSet/>
      <dgm:spPr/>
      <dgm:t>
        <a:bodyPr/>
        <a:lstStyle/>
        <a:p>
          <a:endParaRPr lang="en-GB"/>
        </a:p>
      </dgm:t>
    </dgm:pt>
    <dgm:pt modelId="{A2D644C4-733A-4210-A8D2-CC52A9D90D97}" type="sibTrans" cxnId="{9C57E89B-6F06-43D7-BD2A-BD7586E2CBC4}">
      <dgm:prSet/>
      <dgm:spPr/>
      <dgm:t>
        <a:bodyPr/>
        <a:lstStyle/>
        <a:p>
          <a:endParaRPr lang="en-GB"/>
        </a:p>
      </dgm:t>
    </dgm:pt>
    <dgm:pt modelId="{BF2C7A11-900D-437C-969B-5D9E0BBC06D5}">
      <dgm:prSet phldrT="[Text]"/>
      <dgm:spPr/>
      <dgm:t>
        <a:bodyPr/>
        <a:lstStyle/>
        <a:p>
          <a:pPr algn="just"/>
          <a:r>
            <a:rPr lang="en-GB" sz="1400" dirty="0"/>
            <a:t>Clearing Tracks</a:t>
          </a:r>
        </a:p>
      </dgm:t>
    </dgm:pt>
    <dgm:pt modelId="{CE3BC210-9CA5-4A5F-AE38-2B08DEFA4B63}" type="parTrans" cxnId="{D855ECB4-FA0D-4D7F-9976-8DC294727266}">
      <dgm:prSet/>
      <dgm:spPr/>
      <dgm:t>
        <a:bodyPr/>
        <a:lstStyle/>
        <a:p>
          <a:endParaRPr lang="en-GB"/>
        </a:p>
      </dgm:t>
    </dgm:pt>
    <dgm:pt modelId="{D9BA25A4-B558-4A63-B10F-1C027BE36DC4}" type="sibTrans" cxnId="{D855ECB4-FA0D-4D7F-9976-8DC294727266}">
      <dgm:prSet/>
      <dgm:spPr/>
      <dgm:t>
        <a:bodyPr/>
        <a:lstStyle/>
        <a:p>
          <a:endParaRPr lang="en-GB"/>
        </a:p>
      </dgm:t>
    </dgm:pt>
    <dgm:pt modelId="{8032AAF0-84D2-4B7B-BE97-B364B7FD5C57}">
      <dgm:prSet phldrT="[Text]"/>
      <dgm:spPr/>
      <dgm:t>
        <a:bodyPr/>
        <a:lstStyle/>
        <a:p>
          <a:pPr algn="just"/>
          <a:r>
            <a:rPr lang="en-GB" dirty="0"/>
            <a:t>Hold control, Use Backdoors, Rootkits, Trojans</a:t>
          </a:r>
        </a:p>
      </dgm:t>
    </dgm:pt>
    <dgm:pt modelId="{FA4BED4A-53E8-4143-B163-DFB2C41C7216}" type="parTrans" cxnId="{B792F10A-1A64-4200-B634-394F36ECB298}">
      <dgm:prSet/>
      <dgm:spPr/>
      <dgm:t>
        <a:bodyPr/>
        <a:lstStyle/>
        <a:p>
          <a:endParaRPr lang="en-GB"/>
        </a:p>
      </dgm:t>
    </dgm:pt>
    <dgm:pt modelId="{C0609666-5DA4-40ED-9CCC-97E166D3A198}" type="sibTrans" cxnId="{B792F10A-1A64-4200-B634-394F36ECB298}">
      <dgm:prSet/>
      <dgm:spPr/>
      <dgm:t>
        <a:bodyPr/>
        <a:lstStyle/>
        <a:p>
          <a:endParaRPr lang="en-GB"/>
        </a:p>
      </dgm:t>
    </dgm:pt>
    <dgm:pt modelId="{19E8D07D-6A5A-41ED-9F33-022D9EA20D63}">
      <dgm:prSet phldrT="[Text]"/>
      <dgm:spPr/>
      <dgm:t>
        <a:bodyPr/>
        <a:lstStyle/>
        <a:p>
          <a:pPr algn="just"/>
          <a:r>
            <a:rPr lang="en-GB" dirty="0"/>
            <a:t>Upload/ Download, Manipulate information</a:t>
          </a:r>
        </a:p>
      </dgm:t>
    </dgm:pt>
    <dgm:pt modelId="{B95C8824-1DD5-461F-B553-22B528CC7A99}" type="parTrans" cxnId="{6EFA4D8E-44B6-411A-A5D4-AFCE811B415C}">
      <dgm:prSet/>
      <dgm:spPr/>
      <dgm:t>
        <a:bodyPr/>
        <a:lstStyle/>
        <a:p>
          <a:endParaRPr lang="en-GB"/>
        </a:p>
      </dgm:t>
    </dgm:pt>
    <dgm:pt modelId="{8A65FDAD-A12D-481A-8321-1408A7762E32}" type="sibTrans" cxnId="{6EFA4D8E-44B6-411A-A5D4-AFCE811B415C}">
      <dgm:prSet/>
      <dgm:spPr/>
      <dgm:t>
        <a:bodyPr/>
        <a:lstStyle/>
        <a:p>
          <a:endParaRPr lang="en-GB"/>
        </a:p>
      </dgm:t>
    </dgm:pt>
    <dgm:pt modelId="{1DE17AB7-FACD-48FD-A1FF-90C22DD91FA6}">
      <dgm:prSet phldrT="[Text]"/>
      <dgm:spPr/>
      <dgm:t>
        <a:bodyPr/>
        <a:lstStyle/>
        <a:p>
          <a:pPr algn="just"/>
          <a:r>
            <a:rPr lang="en-GB" dirty="0"/>
            <a:t>Use for further attacks</a:t>
          </a:r>
        </a:p>
      </dgm:t>
    </dgm:pt>
    <dgm:pt modelId="{C3B0AD74-C0D7-4C25-9D05-CD366FF43DE3}" type="parTrans" cxnId="{B7800B06-9467-48FF-8B09-957A4161A3E2}">
      <dgm:prSet/>
      <dgm:spPr/>
      <dgm:t>
        <a:bodyPr/>
        <a:lstStyle/>
        <a:p>
          <a:endParaRPr lang="en-GB"/>
        </a:p>
      </dgm:t>
    </dgm:pt>
    <dgm:pt modelId="{EF3977F8-EAC2-44A6-8727-ADDD8CFDE848}" type="sibTrans" cxnId="{B7800B06-9467-48FF-8B09-957A4161A3E2}">
      <dgm:prSet/>
      <dgm:spPr/>
      <dgm:t>
        <a:bodyPr/>
        <a:lstStyle/>
        <a:p>
          <a:endParaRPr lang="en-GB"/>
        </a:p>
      </dgm:t>
    </dgm:pt>
    <dgm:pt modelId="{FD01DA59-8A14-47D2-BBE6-AB2F9CA24267}">
      <dgm:prSet phldrT="[Text]" custT="1"/>
      <dgm:spPr/>
      <dgm:t>
        <a:bodyPr/>
        <a:lstStyle/>
        <a:p>
          <a:pPr algn="just"/>
          <a:r>
            <a:rPr lang="en-GB" sz="1200" dirty="0"/>
            <a:t>Hide the executed actions to avoid getting caught. However, continue access.</a:t>
          </a:r>
        </a:p>
      </dgm:t>
    </dgm:pt>
    <dgm:pt modelId="{DBED80AA-0ED1-4747-B6E9-D117CFF1DE17}" type="parTrans" cxnId="{B167EEF2-C6A0-43E6-B644-F81EE8F0FB4F}">
      <dgm:prSet/>
      <dgm:spPr/>
      <dgm:t>
        <a:bodyPr/>
        <a:lstStyle/>
        <a:p>
          <a:endParaRPr lang="en-GB"/>
        </a:p>
      </dgm:t>
    </dgm:pt>
    <dgm:pt modelId="{065B2BE0-43C4-4713-A6B3-BF216C333A04}" type="sibTrans" cxnId="{B167EEF2-C6A0-43E6-B644-F81EE8F0FB4F}">
      <dgm:prSet/>
      <dgm:spPr/>
      <dgm:t>
        <a:bodyPr/>
        <a:lstStyle/>
        <a:p>
          <a:endParaRPr lang="en-GB"/>
        </a:p>
      </dgm:t>
    </dgm:pt>
    <dgm:pt modelId="{96DED8BC-FFC0-44FD-8DC8-4507609A1ECB}">
      <dgm:prSet phldrT="[Text]" custT="1"/>
      <dgm:spPr/>
      <dgm:t>
        <a:bodyPr/>
        <a:lstStyle/>
        <a:p>
          <a:pPr algn="just"/>
          <a:r>
            <a:rPr lang="en-GB" sz="1200" dirty="0"/>
            <a:t>Overwrite server, system logs to avoid being seen.</a:t>
          </a:r>
        </a:p>
      </dgm:t>
    </dgm:pt>
    <dgm:pt modelId="{0FFE9E05-34BE-494E-AA7E-6138F63A4735}" type="parTrans" cxnId="{B80C8E5C-AB4A-4134-8A86-801EE3D53757}">
      <dgm:prSet/>
      <dgm:spPr/>
      <dgm:t>
        <a:bodyPr/>
        <a:lstStyle/>
        <a:p>
          <a:endParaRPr lang="en-GB"/>
        </a:p>
      </dgm:t>
    </dgm:pt>
    <dgm:pt modelId="{71CEC405-BCFF-4E79-BA3D-3C7BEB43E285}" type="sibTrans" cxnId="{B80C8E5C-AB4A-4134-8A86-801EE3D53757}">
      <dgm:prSet/>
      <dgm:spPr/>
      <dgm:t>
        <a:bodyPr/>
        <a:lstStyle/>
        <a:p>
          <a:endParaRPr lang="en-GB"/>
        </a:p>
      </dgm:t>
    </dgm:pt>
    <dgm:pt modelId="{829F93E4-FA88-437F-BAA7-22AF02017381}" type="pres">
      <dgm:prSet presAssocID="{A2EAD228-B13B-4C02-B528-8D2A3A5AF9ED}" presName="diagram" presStyleCnt="0">
        <dgm:presLayoutVars>
          <dgm:dir/>
          <dgm:resizeHandles/>
        </dgm:presLayoutVars>
      </dgm:prSet>
      <dgm:spPr/>
    </dgm:pt>
    <dgm:pt modelId="{59155EBD-6900-4B1D-833E-90B2742D9B46}" type="pres">
      <dgm:prSet presAssocID="{0B5D1607-FD0F-438E-AB9B-62D140289DE9}" presName="firstNode" presStyleLbl="node1" presStyleIdx="0" presStyleCnt="5" custScaleX="191851" custScaleY="162029" custLinFactX="-2172" custLinFactNeighborX="-100000" custLinFactNeighborY="-93807">
        <dgm:presLayoutVars>
          <dgm:bulletEnabled val="1"/>
        </dgm:presLayoutVars>
      </dgm:prSet>
      <dgm:spPr/>
    </dgm:pt>
    <dgm:pt modelId="{9748773D-895F-4058-993F-F4D6D5659351}" type="pres">
      <dgm:prSet presAssocID="{EB9374C5-9D5B-45D9-8AF1-09C98DD6DE42}" presName="sibTrans" presStyleLbl="sibTrans2D1" presStyleIdx="0" presStyleCnt="4" custScaleX="73155" custScaleY="79281"/>
      <dgm:spPr/>
    </dgm:pt>
    <dgm:pt modelId="{F7C5ED4B-C3E9-4B47-B205-921FDB3D4C80}" type="pres">
      <dgm:prSet presAssocID="{435C4960-3FFA-4437-ABC6-B46A0D173900}" presName="middleNode" presStyleCnt="0"/>
      <dgm:spPr/>
    </dgm:pt>
    <dgm:pt modelId="{4D44CA84-19C3-49D4-96FB-DE08E16639FF}" type="pres">
      <dgm:prSet presAssocID="{435C4960-3FFA-4437-ABC6-B46A0D173900}" presName="padding" presStyleLbl="node1" presStyleIdx="0" presStyleCnt="5"/>
      <dgm:spPr/>
    </dgm:pt>
    <dgm:pt modelId="{FCC51CBC-0FEE-4C96-A9C6-FBBF49519D01}" type="pres">
      <dgm:prSet presAssocID="{435C4960-3FFA-4437-ABC6-B46A0D173900}" presName="shape" presStyleLbl="node1" presStyleIdx="1" presStyleCnt="5" custScaleX="269467" custScaleY="236747" custLinFactNeighborX="-6652" custLinFactNeighborY="-36914">
        <dgm:presLayoutVars>
          <dgm:bulletEnabled val="1"/>
        </dgm:presLayoutVars>
      </dgm:prSet>
      <dgm:spPr/>
    </dgm:pt>
    <dgm:pt modelId="{FAF24376-F544-4C31-890A-1873A01C75CB}" type="pres">
      <dgm:prSet presAssocID="{52DEF490-9659-44A5-AEF5-7EF64723C276}" presName="sibTrans" presStyleLbl="sibTrans2D1" presStyleIdx="1" presStyleCnt="4"/>
      <dgm:spPr/>
    </dgm:pt>
    <dgm:pt modelId="{E730F831-AFAF-4F15-A600-352A353AC8BD}" type="pres">
      <dgm:prSet presAssocID="{41ADB9E4-B52C-4A92-9BCE-E136CE968303}" presName="middleNode" presStyleCnt="0"/>
      <dgm:spPr/>
    </dgm:pt>
    <dgm:pt modelId="{2F8A3CDC-4C46-4DEB-8F32-D0DB495172D8}" type="pres">
      <dgm:prSet presAssocID="{41ADB9E4-B52C-4A92-9BCE-E136CE968303}" presName="padding" presStyleLbl="node1" presStyleIdx="1" presStyleCnt="5"/>
      <dgm:spPr/>
    </dgm:pt>
    <dgm:pt modelId="{C1B3644E-2C28-455C-8409-1B40BF90B87A}" type="pres">
      <dgm:prSet presAssocID="{41ADB9E4-B52C-4A92-9BCE-E136CE968303}" presName="shape" presStyleLbl="node1" presStyleIdx="2" presStyleCnt="5" custScaleX="252078" custScaleY="213912" custLinFactNeighborX="-25078" custLinFactNeighborY="-32498">
        <dgm:presLayoutVars>
          <dgm:bulletEnabled val="1"/>
        </dgm:presLayoutVars>
      </dgm:prSet>
      <dgm:spPr/>
    </dgm:pt>
    <dgm:pt modelId="{F1445092-C77F-4168-BD76-E24797F5E1B5}" type="pres">
      <dgm:prSet presAssocID="{138308B3-780D-4CE1-A95E-B2C476DFDFC2}" presName="sibTrans" presStyleLbl="sibTrans2D1" presStyleIdx="2" presStyleCnt="4"/>
      <dgm:spPr/>
    </dgm:pt>
    <dgm:pt modelId="{4F2043C5-A7CD-4568-89C7-C137BBC528D9}" type="pres">
      <dgm:prSet presAssocID="{4FB592D2-80FF-421A-864C-B4429CB381EC}" presName="middleNode" presStyleCnt="0"/>
      <dgm:spPr/>
    </dgm:pt>
    <dgm:pt modelId="{984C06F4-0BEF-49B1-BEE6-E34479AD7B72}" type="pres">
      <dgm:prSet presAssocID="{4FB592D2-80FF-421A-864C-B4429CB381EC}" presName="padding" presStyleLbl="node1" presStyleIdx="2" presStyleCnt="5"/>
      <dgm:spPr/>
    </dgm:pt>
    <dgm:pt modelId="{1D191925-A697-41C2-8F6A-CAD9DC280844}" type="pres">
      <dgm:prSet presAssocID="{4FB592D2-80FF-421A-864C-B4429CB381EC}" presName="shape" presStyleLbl="node1" presStyleIdx="3" presStyleCnt="5" custScaleX="238052" custScaleY="249772">
        <dgm:presLayoutVars>
          <dgm:bulletEnabled val="1"/>
        </dgm:presLayoutVars>
      </dgm:prSet>
      <dgm:spPr/>
    </dgm:pt>
    <dgm:pt modelId="{3791D3FC-569C-441C-86D8-30E0874FF2C0}" type="pres">
      <dgm:prSet presAssocID="{A2D644C4-733A-4210-A8D2-CC52A9D90D97}" presName="sibTrans" presStyleLbl="sibTrans2D1" presStyleIdx="3" presStyleCnt="4"/>
      <dgm:spPr/>
    </dgm:pt>
    <dgm:pt modelId="{C3AEFA2E-8524-4121-A050-EE035C207286}" type="pres">
      <dgm:prSet presAssocID="{BF2C7A11-900D-437C-969B-5D9E0BBC06D5}" presName="lastNode" presStyleLbl="node1" presStyleIdx="4" presStyleCnt="5" custScaleX="129555" custScaleY="137899">
        <dgm:presLayoutVars>
          <dgm:bulletEnabled val="1"/>
        </dgm:presLayoutVars>
      </dgm:prSet>
      <dgm:spPr/>
    </dgm:pt>
  </dgm:ptLst>
  <dgm:cxnLst>
    <dgm:cxn modelId="{D3E81D05-F339-4B94-8990-8A0D5CC355B5}" type="presOf" srcId="{48E4BD3D-9B6B-4796-A7A8-4FBA0C53E93E}" destId="{59155EBD-6900-4B1D-833E-90B2742D9B46}" srcOrd="0" destOrd="2" presId="urn:microsoft.com/office/officeart/2005/8/layout/bProcess2"/>
    <dgm:cxn modelId="{B7800B06-9467-48FF-8B09-957A4161A3E2}" srcId="{4FB592D2-80FF-421A-864C-B4429CB381EC}" destId="{1DE17AB7-FACD-48FD-A1FF-90C22DD91FA6}" srcOrd="2" destOrd="0" parTransId="{C3B0AD74-C0D7-4C25-9D05-CD366FF43DE3}" sibTransId="{EF3977F8-EAC2-44A6-8727-ADDD8CFDE848}"/>
    <dgm:cxn modelId="{662E9507-AF56-463A-9386-6D22E732935C}" srcId="{435C4960-3FFA-4437-ABC6-B46A0D173900}" destId="{BCF0FEB0-50EC-46A0-BCBC-2B05305E7886}" srcOrd="2" destOrd="0" parTransId="{9EB6B1B4-0768-4D4A-B4BD-5E842BDC4A0A}" sibTransId="{BA47612E-132D-44CD-AD85-9D1674EF49FF}"/>
    <dgm:cxn modelId="{B792F10A-1A64-4200-B634-394F36ECB298}" srcId="{4FB592D2-80FF-421A-864C-B4429CB381EC}" destId="{8032AAF0-84D2-4B7B-BE97-B364B7FD5C57}" srcOrd="0" destOrd="0" parTransId="{FA4BED4A-53E8-4143-B163-DFB2C41C7216}" sibTransId="{C0609666-5DA4-40ED-9CCC-97E166D3A198}"/>
    <dgm:cxn modelId="{3EEF3C0F-4BF4-4FA8-8E7E-2B0B65D97382}" type="presOf" srcId="{19E8D07D-6A5A-41ED-9F33-022D9EA20D63}" destId="{1D191925-A697-41C2-8F6A-CAD9DC280844}" srcOrd="0" destOrd="2" presId="urn:microsoft.com/office/officeart/2005/8/layout/bProcess2"/>
    <dgm:cxn modelId="{AFE65C14-EA9E-4667-B546-77D975C1E0AD}" type="presOf" srcId="{A2D644C4-733A-4210-A8D2-CC52A9D90D97}" destId="{3791D3FC-569C-441C-86D8-30E0874FF2C0}" srcOrd="0" destOrd="0" presId="urn:microsoft.com/office/officeart/2005/8/layout/bProcess2"/>
    <dgm:cxn modelId="{E4D5B922-0349-4140-B735-4F7422C9DFEC}" type="presOf" srcId="{52DEF490-9659-44A5-AEF5-7EF64723C276}" destId="{FAF24376-F544-4C31-890A-1873A01C75CB}" srcOrd="0" destOrd="0" presId="urn:microsoft.com/office/officeart/2005/8/layout/bProcess2"/>
    <dgm:cxn modelId="{DA007825-E852-44C4-B9DB-460B51D27FDC}" type="presOf" srcId="{9B32FE5F-93E1-41B1-96BB-474F27E06121}" destId="{C1B3644E-2C28-455C-8409-1B40BF90B87A}" srcOrd="0" destOrd="2" presId="urn:microsoft.com/office/officeart/2005/8/layout/bProcess2"/>
    <dgm:cxn modelId="{8729BE26-A605-4EDA-859D-65EDDB4FED9D}" srcId="{A2EAD228-B13B-4C02-B528-8D2A3A5AF9ED}" destId="{41ADB9E4-B52C-4A92-9BCE-E136CE968303}" srcOrd="2" destOrd="0" parTransId="{A0C52B81-02A5-4840-A4C8-551F30CEC600}" sibTransId="{138308B3-780D-4CE1-A95E-B2C476DFDFC2}"/>
    <dgm:cxn modelId="{1CEAB827-7776-4D15-BD51-16E236A37821}" type="presOf" srcId="{138308B3-780D-4CE1-A95E-B2C476DFDFC2}" destId="{F1445092-C77F-4168-BD76-E24797F5E1B5}" srcOrd="0" destOrd="0" presId="urn:microsoft.com/office/officeart/2005/8/layout/bProcess2"/>
    <dgm:cxn modelId="{D53C9F33-8334-4704-933E-5FD712286030}" srcId="{0B5D1607-FD0F-438E-AB9B-62D140289DE9}" destId="{6E784883-70A8-44FE-814A-146416BEDB8D}" srcOrd="2" destOrd="0" parTransId="{1A316FB6-80C3-4DBA-91D3-A7AF303DDE10}" sibTransId="{B2304292-DA70-4E19-9DB3-8B631E09EED9}"/>
    <dgm:cxn modelId="{0B55B435-A277-48B2-BE4C-C523FFDC182C}" srcId="{435C4960-3FFA-4437-ABC6-B46A0D173900}" destId="{0290DD80-25B0-4D67-BD9F-47AF446B5B56}" srcOrd="1" destOrd="0" parTransId="{E1208E0D-5EE3-4A37-9750-9AA16E4D222C}" sibTransId="{8E45CD2A-8EBF-4505-B9C8-9525BF23CCB9}"/>
    <dgm:cxn modelId="{A14D9A36-9D69-4648-B5CD-99B35DA3FC30}" type="presOf" srcId="{0290DD80-25B0-4D67-BD9F-47AF446B5B56}" destId="{FCC51CBC-0FEE-4C96-A9C6-FBBF49519D01}" srcOrd="0" destOrd="2" presId="urn:microsoft.com/office/officeart/2005/8/layout/bProcess2"/>
    <dgm:cxn modelId="{B8468B39-78FC-414D-96F8-73151124B0C4}" type="presOf" srcId="{BF2C7A11-900D-437C-969B-5D9E0BBC06D5}" destId="{C3AEFA2E-8524-4121-A050-EE035C207286}" srcOrd="0" destOrd="0" presId="urn:microsoft.com/office/officeart/2005/8/layout/bProcess2"/>
    <dgm:cxn modelId="{B3EBA13C-DD3C-4739-8F46-C769D8F0CA18}" type="presOf" srcId="{4FB592D2-80FF-421A-864C-B4429CB381EC}" destId="{1D191925-A697-41C2-8F6A-CAD9DC280844}" srcOrd="0" destOrd="0" presId="urn:microsoft.com/office/officeart/2005/8/layout/bProcess2"/>
    <dgm:cxn modelId="{D807D63F-28C4-44B6-ADD2-10634FAB3A0F}" type="presOf" srcId="{9F914D70-DA72-4BA0-AE08-F135E45B36C9}" destId="{C1B3644E-2C28-455C-8409-1B40BF90B87A}" srcOrd="0" destOrd="1" presId="urn:microsoft.com/office/officeart/2005/8/layout/bProcess2"/>
    <dgm:cxn modelId="{B80C8E5C-AB4A-4134-8A86-801EE3D53757}" srcId="{BF2C7A11-900D-437C-969B-5D9E0BBC06D5}" destId="{96DED8BC-FFC0-44FD-8DC8-4507609A1ECB}" srcOrd="1" destOrd="0" parTransId="{0FFE9E05-34BE-494E-AA7E-6138F63A4735}" sibTransId="{71CEC405-BCFF-4E79-BA3D-3C7BEB43E285}"/>
    <dgm:cxn modelId="{73A18E60-917A-4A6C-97C1-21F3E0F7D441}" srcId="{0B5D1607-FD0F-438E-AB9B-62D140289DE9}" destId="{48E4BD3D-9B6B-4796-A7A8-4FBA0C53E93E}" srcOrd="1" destOrd="0" parTransId="{2AB8721D-8BC4-4F7D-93FD-CAF69FEB94A3}" sibTransId="{B142262A-A926-4FD6-A175-6623390EA4DD}"/>
    <dgm:cxn modelId="{A9A12061-D58B-4D51-8A22-627F8C8685BF}" srcId="{435C4960-3FFA-4437-ABC6-B46A0D173900}" destId="{34170369-6A39-498D-8CE3-C6DE7355F1B9}" srcOrd="4" destOrd="0" parTransId="{3AA8BCFD-4B8C-4ED8-8435-0001CAE908E9}" sibTransId="{7D5F9F05-B4E6-4A67-B86E-BCF1F1B1649D}"/>
    <dgm:cxn modelId="{873B5342-4C2B-4431-976C-9CA916F5432C}" srcId="{41ADB9E4-B52C-4A92-9BCE-E136CE968303}" destId="{9F914D70-DA72-4BA0-AE08-F135E45B36C9}" srcOrd="0" destOrd="0" parTransId="{EF5684C8-5337-4789-B59A-E7F5314A815D}" sibTransId="{FC5EFD8A-2A26-4214-84B7-A7ECB533088E}"/>
    <dgm:cxn modelId="{A37CA742-0E06-4ECB-8C6E-C25DE8DBB788}" type="presOf" srcId="{8032AAF0-84D2-4B7B-BE97-B364B7FD5C57}" destId="{1D191925-A697-41C2-8F6A-CAD9DC280844}" srcOrd="0" destOrd="1" presId="urn:microsoft.com/office/officeart/2005/8/layout/bProcess2"/>
    <dgm:cxn modelId="{251B8050-96B6-4125-A62B-3E7B088EC5E9}" type="presOf" srcId="{A2EAD228-B13B-4C02-B528-8D2A3A5AF9ED}" destId="{829F93E4-FA88-437F-BAA7-22AF02017381}" srcOrd="0" destOrd="0" presId="urn:microsoft.com/office/officeart/2005/8/layout/bProcess2"/>
    <dgm:cxn modelId="{EC8AB551-A10D-45BC-91A7-B0710AC24570}" srcId="{0B5D1607-FD0F-438E-AB9B-62D140289DE9}" destId="{A7D222F1-57CB-462F-97F1-34F3380FD478}" srcOrd="0" destOrd="0" parTransId="{A7E0C701-D505-4EDC-B724-482368B06634}" sibTransId="{0B3D6426-F659-4D85-8794-BE5681DCA83A}"/>
    <dgm:cxn modelId="{31974C74-C67B-4DFF-BA83-0653DE776AA4}" srcId="{435C4960-3FFA-4437-ABC6-B46A0D173900}" destId="{28F0EC3B-8662-4CD8-B2C0-B7B68DDF13C6}" srcOrd="0" destOrd="0" parTransId="{08D49ADB-4601-43B3-93E2-DA2017ED5D63}" sibTransId="{8A48FBCC-676A-4B52-B746-7FF1F1E19FE0}"/>
    <dgm:cxn modelId="{BD29E959-07CD-4098-B0B9-9ADBA84B1BE2}" type="presOf" srcId="{6E784883-70A8-44FE-814A-146416BEDB8D}" destId="{59155EBD-6900-4B1D-833E-90B2742D9B46}" srcOrd="0" destOrd="3" presId="urn:microsoft.com/office/officeart/2005/8/layout/bProcess2"/>
    <dgm:cxn modelId="{474B5C83-D095-4EAB-ADC2-A51452C34675}" srcId="{A2EAD228-B13B-4C02-B528-8D2A3A5AF9ED}" destId="{435C4960-3FFA-4437-ABC6-B46A0D173900}" srcOrd="1" destOrd="0" parTransId="{A760ABA4-C1CA-4378-B59E-79C291FA56C8}" sibTransId="{52DEF490-9659-44A5-AEF5-7EF64723C276}"/>
    <dgm:cxn modelId="{B69A5283-B1FE-4254-B444-6B3F363C68F0}" type="presOf" srcId="{FD01DA59-8A14-47D2-BBE6-AB2F9CA24267}" destId="{C3AEFA2E-8524-4121-A050-EE035C207286}" srcOrd="0" destOrd="1" presId="urn:microsoft.com/office/officeart/2005/8/layout/bProcess2"/>
    <dgm:cxn modelId="{6EFA4D8E-44B6-411A-A5D4-AFCE811B415C}" srcId="{4FB592D2-80FF-421A-864C-B4429CB381EC}" destId="{19E8D07D-6A5A-41ED-9F33-022D9EA20D63}" srcOrd="1" destOrd="0" parTransId="{B95C8824-1DD5-461F-B553-22B528CC7A99}" sibTransId="{8A65FDAD-A12D-481A-8321-1408A7762E32}"/>
    <dgm:cxn modelId="{7DA0F093-95B3-4023-A5F6-B7488D05F841}" srcId="{435C4960-3FFA-4437-ABC6-B46A0D173900}" destId="{B67A5B93-73E5-47C3-879E-A602B9D484B1}" srcOrd="3" destOrd="0" parTransId="{9874BDC2-DEEE-4F68-B12E-302A0F7BF876}" sibTransId="{A769390E-3E4D-4DE7-A65B-82E7FDA11AA8}"/>
    <dgm:cxn modelId="{AA829A9A-5E39-4A25-9467-6FAF5EA4D665}" type="presOf" srcId="{07A34206-D27F-48D1-B4BF-5EE19A808D11}" destId="{C1B3644E-2C28-455C-8409-1B40BF90B87A}" srcOrd="0" destOrd="3" presId="urn:microsoft.com/office/officeart/2005/8/layout/bProcess2"/>
    <dgm:cxn modelId="{9C57E89B-6F06-43D7-BD2A-BD7586E2CBC4}" srcId="{A2EAD228-B13B-4C02-B528-8D2A3A5AF9ED}" destId="{4FB592D2-80FF-421A-864C-B4429CB381EC}" srcOrd="3" destOrd="0" parTransId="{EA1579B9-F8E0-4D29-B7B6-831CA96E95B4}" sibTransId="{A2D644C4-733A-4210-A8D2-CC52A9D90D97}"/>
    <dgm:cxn modelId="{ECA0649D-5B67-4CAF-BCDE-4526C122095F}" srcId="{41ADB9E4-B52C-4A92-9BCE-E136CE968303}" destId="{9B32FE5F-93E1-41B1-96BB-474F27E06121}" srcOrd="1" destOrd="0" parTransId="{50A71721-E64B-472E-A0A1-A3715A3DBB7F}" sibTransId="{8906E6DC-0D71-4756-BCBF-C74F100B46E4}"/>
    <dgm:cxn modelId="{44F8FD9E-5ED2-45BF-B29A-3BAF81FE2897}" type="presOf" srcId="{B67A5B93-73E5-47C3-879E-A602B9D484B1}" destId="{FCC51CBC-0FEE-4C96-A9C6-FBBF49519D01}" srcOrd="0" destOrd="4" presId="urn:microsoft.com/office/officeart/2005/8/layout/bProcess2"/>
    <dgm:cxn modelId="{4D6A90A4-0DCB-4A45-B139-B0A034B0E357}" type="presOf" srcId="{EB9374C5-9D5B-45D9-8AF1-09C98DD6DE42}" destId="{9748773D-895F-4058-993F-F4D6D5659351}" srcOrd="0" destOrd="0" presId="urn:microsoft.com/office/officeart/2005/8/layout/bProcess2"/>
    <dgm:cxn modelId="{B4225EAA-B338-4F3D-9968-BFC969E0A831}" type="presOf" srcId="{41ADB9E4-B52C-4A92-9BCE-E136CE968303}" destId="{C1B3644E-2C28-455C-8409-1B40BF90B87A}" srcOrd="0" destOrd="0" presId="urn:microsoft.com/office/officeart/2005/8/layout/bProcess2"/>
    <dgm:cxn modelId="{32449DB0-100F-45DA-A043-B121966A4709}" srcId="{A2EAD228-B13B-4C02-B528-8D2A3A5AF9ED}" destId="{0B5D1607-FD0F-438E-AB9B-62D140289DE9}" srcOrd="0" destOrd="0" parTransId="{A2850762-13B6-44C3-8F72-5BFFC4246519}" sibTransId="{EB9374C5-9D5B-45D9-8AF1-09C98DD6DE42}"/>
    <dgm:cxn modelId="{D855ECB4-FA0D-4D7F-9976-8DC294727266}" srcId="{A2EAD228-B13B-4C02-B528-8D2A3A5AF9ED}" destId="{BF2C7A11-900D-437C-969B-5D9E0BBC06D5}" srcOrd="4" destOrd="0" parTransId="{CE3BC210-9CA5-4A5F-AE38-2B08DEFA4B63}" sibTransId="{D9BA25A4-B558-4A63-B10F-1C027BE36DC4}"/>
    <dgm:cxn modelId="{3B4B7EBA-9A33-4624-A176-AA184D07C56B}" type="presOf" srcId="{1DE17AB7-FACD-48FD-A1FF-90C22DD91FA6}" destId="{1D191925-A697-41C2-8F6A-CAD9DC280844}" srcOrd="0" destOrd="3" presId="urn:microsoft.com/office/officeart/2005/8/layout/bProcess2"/>
    <dgm:cxn modelId="{3F52BCBD-1D0D-4413-9739-B788A9DE2219}" type="presOf" srcId="{435C4960-3FFA-4437-ABC6-B46A0D173900}" destId="{FCC51CBC-0FEE-4C96-A9C6-FBBF49519D01}" srcOrd="0" destOrd="0" presId="urn:microsoft.com/office/officeart/2005/8/layout/bProcess2"/>
    <dgm:cxn modelId="{011D09C4-5249-4752-9A54-ABB691753558}" type="presOf" srcId="{A7D222F1-57CB-462F-97F1-34F3380FD478}" destId="{59155EBD-6900-4B1D-833E-90B2742D9B46}" srcOrd="0" destOrd="1" presId="urn:microsoft.com/office/officeart/2005/8/layout/bProcess2"/>
    <dgm:cxn modelId="{3B8655CA-8659-4119-BF47-B5FA631234E7}" type="presOf" srcId="{0B5D1607-FD0F-438E-AB9B-62D140289DE9}" destId="{59155EBD-6900-4B1D-833E-90B2742D9B46}" srcOrd="0" destOrd="0" presId="urn:microsoft.com/office/officeart/2005/8/layout/bProcess2"/>
    <dgm:cxn modelId="{21B2BFD2-67EC-484B-87E8-3339E3DC0E22}" type="presOf" srcId="{96DED8BC-FFC0-44FD-8DC8-4507609A1ECB}" destId="{C3AEFA2E-8524-4121-A050-EE035C207286}" srcOrd="0" destOrd="2" presId="urn:microsoft.com/office/officeart/2005/8/layout/bProcess2"/>
    <dgm:cxn modelId="{85A7C6D9-19A0-46DC-AC92-BF7019710BD8}" type="presOf" srcId="{BCF0FEB0-50EC-46A0-BCBC-2B05305E7886}" destId="{FCC51CBC-0FEE-4C96-A9C6-FBBF49519D01}" srcOrd="0" destOrd="3" presId="urn:microsoft.com/office/officeart/2005/8/layout/bProcess2"/>
    <dgm:cxn modelId="{BC7290DD-A3EA-4E5E-86E3-EDAA2099C124}" srcId="{41ADB9E4-B52C-4A92-9BCE-E136CE968303}" destId="{07A34206-D27F-48D1-B4BF-5EE19A808D11}" srcOrd="2" destOrd="0" parTransId="{AF9DE6FB-6F21-4E6A-8172-DCE78FF91ABD}" sibTransId="{6AF13E77-3EC2-46E2-B2B0-04770A62805D}"/>
    <dgm:cxn modelId="{26DDE5E2-7662-4503-A5F7-CBD9BFA5AAA4}" type="presOf" srcId="{28F0EC3B-8662-4CD8-B2C0-B7B68DDF13C6}" destId="{FCC51CBC-0FEE-4C96-A9C6-FBBF49519D01}" srcOrd="0" destOrd="1" presId="urn:microsoft.com/office/officeart/2005/8/layout/bProcess2"/>
    <dgm:cxn modelId="{B167EEF2-C6A0-43E6-B644-F81EE8F0FB4F}" srcId="{BF2C7A11-900D-437C-969B-5D9E0BBC06D5}" destId="{FD01DA59-8A14-47D2-BBE6-AB2F9CA24267}" srcOrd="0" destOrd="0" parTransId="{DBED80AA-0ED1-4747-B6E9-D117CFF1DE17}" sibTransId="{065B2BE0-43C4-4713-A6B3-BF216C333A04}"/>
    <dgm:cxn modelId="{682F0CFF-6018-48EC-A3AA-F8A3FA294CFE}" type="presOf" srcId="{34170369-6A39-498D-8CE3-C6DE7355F1B9}" destId="{FCC51CBC-0FEE-4C96-A9C6-FBBF49519D01}" srcOrd="0" destOrd="5" presId="urn:microsoft.com/office/officeart/2005/8/layout/bProcess2"/>
    <dgm:cxn modelId="{7628A98F-A2D3-44D9-8312-805684732C16}" type="presParOf" srcId="{829F93E4-FA88-437F-BAA7-22AF02017381}" destId="{59155EBD-6900-4B1D-833E-90B2742D9B46}" srcOrd="0" destOrd="0" presId="urn:microsoft.com/office/officeart/2005/8/layout/bProcess2"/>
    <dgm:cxn modelId="{80D8514C-186B-450D-ABF6-19E11675CA23}" type="presParOf" srcId="{829F93E4-FA88-437F-BAA7-22AF02017381}" destId="{9748773D-895F-4058-993F-F4D6D5659351}" srcOrd="1" destOrd="0" presId="urn:microsoft.com/office/officeart/2005/8/layout/bProcess2"/>
    <dgm:cxn modelId="{81EB032C-8E6C-46F6-94E3-58E0861007C1}" type="presParOf" srcId="{829F93E4-FA88-437F-BAA7-22AF02017381}" destId="{F7C5ED4B-C3E9-4B47-B205-921FDB3D4C80}" srcOrd="2" destOrd="0" presId="urn:microsoft.com/office/officeart/2005/8/layout/bProcess2"/>
    <dgm:cxn modelId="{86CEDE71-2A25-4B25-BD02-8B2722826617}" type="presParOf" srcId="{F7C5ED4B-C3E9-4B47-B205-921FDB3D4C80}" destId="{4D44CA84-19C3-49D4-96FB-DE08E16639FF}" srcOrd="0" destOrd="0" presId="urn:microsoft.com/office/officeart/2005/8/layout/bProcess2"/>
    <dgm:cxn modelId="{45D1BDCE-7F56-42F9-A91B-72C761A2113C}" type="presParOf" srcId="{F7C5ED4B-C3E9-4B47-B205-921FDB3D4C80}" destId="{FCC51CBC-0FEE-4C96-A9C6-FBBF49519D01}" srcOrd="1" destOrd="0" presId="urn:microsoft.com/office/officeart/2005/8/layout/bProcess2"/>
    <dgm:cxn modelId="{48965FA7-417D-4A32-BCDF-4F6D56653677}" type="presParOf" srcId="{829F93E4-FA88-437F-BAA7-22AF02017381}" destId="{FAF24376-F544-4C31-890A-1873A01C75CB}" srcOrd="3" destOrd="0" presId="urn:microsoft.com/office/officeart/2005/8/layout/bProcess2"/>
    <dgm:cxn modelId="{EC330456-CE90-40D8-9576-EAB034481258}" type="presParOf" srcId="{829F93E4-FA88-437F-BAA7-22AF02017381}" destId="{E730F831-AFAF-4F15-A600-352A353AC8BD}" srcOrd="4" destOrd="0" presId="urn:microsoft.com/office/officeart/2005/8/layout/bProcess2"/>
    <dgm:cxn modelId="{D621B801-7A12-40AE-8837-E87FEEA96ED8}" type="presParOf" srcId="{E730F831-AFAF-4F15-A600-352A353AC8BD}" destId="{2F8A3CDC-4C46-4DEB-8F32-D0DB495172D8}" srcOrd="0" destOrd="0" presId="urn:microsoft.com/office/officeart/2005/8/layout/bProcess2"/>
    <dgm:cxn modelId="{7BB52F47-E688-4F9A-8B06-1E10D47B3463}" type="presParOf" srcId="{E730F831-AFAF-4F15-A600-352A353AC8BD}" destId="{C1B3644E-2C28-455C-8409-1B40BF90B87A}" srcOrd="1" destOrd="0" presId="urn:microsoft.com/office/officeart/2005/8/layout/bProcess2"/>
    <dgm:cxn modelId="{AD0EAEC8-C69D-4972-BB55-FA3973AE5135}" type="presParOf" srcId="{829F93E4-FA88-437F-BAA7-22AF02017381}" destId="{F1445092-C77F-4168-BD76-E24797F5E1B5}" srcOrd="5" destOrd="0" presId="urn:microsoft.com/office/officeart/2005/8/layout/bProcess2"/>
    <dgm:cxn modelId="{EAFC8A1C-B1D6-4DF7-BF63-A2C4BDA80E8D}" type="presParOf" srcId="{829F93E4-FA88-437F-BAA7-22AF02017381}" destId="{4F2043C5-A7CD-4568-89C7-C137BBC528D9}" srcOrd="6" destOrd="0" presId="urn:microsoft.com/office/officeart/2005/8/layout/bProcess2"/>
    <dgm:cxn modelId="{A0575F32-2AFD-440A-9DB9-F193A98464CC}" type="presParOf" srcId="{4F2043C5-A7CD-4568-89C7-C137BBC528D9}" destId="{984C06F4-0BEF-49B1-BEE6-E34479AD7B72}" srcOrd="0" destOrd="0" presId="urn:microsoft.com/office/officeart/2005/8/layout/bProcess2"/>
    <dgm:cxn modelId="{CF2D825C-5E02-4332-BFC2-3846B06787EF}" type="presParOf" srcId="{4F2043C5-A7CD-4568-89C7-C137BBC528D9}" destId="{1D191925-A697-41C2-8F6A-CAD9DC280844}" srcOrd="1" destOrd="0" presId="urn:microsoft.com/office/officeart/2005/8/layout/bProcess2"/>
    <dgm:cxn modelId="{78B17CE1-C203-4A0B-9887-9E1A82DB2CC6}" type="presParOf" srcId="{829F93E4-FA88-437F-BAA7-22AF02017381}" destId="{3791D3FC-569C-441C-86D8-30E0874FF2C0}" srcOrd="7" destOrd="0" presId="urn:microsoft.com/office/officeart/2005/8/layout/bProcess2"/>
    <dgm:cxn modelId="{520F5E90-DCEB-45C9-91CF-4B55F3A4564E}" type="presParOf" srcId="{829F93E4-FA88-437F-BAA7-22AF02017381}" destId="{C3AEFA2E-8524-4121-A050-EE035C207286}" srcOrd="8"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EF77C2-AC15-416C-AA97-8C93DEDB7610}" type="doc">
      <dgm:prSet loTypeId="urn:microsoft.com/office/officeart/2005/8/layout/cycle7" loCatId="cycle" qsTypeId="urn:microsoft.com/office/officeart/2005/8/quickstyle/simple3" qsCatId="simple" csTypeId="urn:microsoft.com/office/officeart/2005/8/colors/accent1_2" csCatId="accent1" phldr="1"/>
      <dgm:spPr/>
      <dgm:t>
        <a:bodyPr/>
        <a:lstStyle/>
        <a:p>
          <a:endParaRPr lang="en-IN"/>
        </a:p>
      </dgm:t>
    </dgm:pt>
    <dgm:pt modelId="{9C257B13-B169-45D7-A2CA-2134B47087AA}">
      <dgm:prSet phldrT="[Text]"/>
      <dgm:spPr/>
      <dgm:t>
        <a:bodyPr/>
        <a:lstStyle/>
        <a:p>
          <a:r>
            <a:rPr lang="en-US" b="1" dirty="0"/>
            <a:t>Risk</a:t>
          </a:r>
          <a:r>
            <a:rPr lang="en-US" dirty="0"/>
            <a:t> </a:t>
          </a:r>
          <a:r>
            <a:rPr lang="en-US" b="1" dirty="0"/>
            <a:t>Assessment</a:t>
          </a:r>
          <a:endParaRPr lang="en-IN" b="1" dirty="0"/>
        </a:p>
      </dgm:t>
    </dgm:pt>
    <dgm:pt modelId="{D4571654-5E68-4316-B900-B7FA0057F629}" type="parTrans" cxnId="{B6356103-8FA5-4C69-B0A1-A7CAC1016339}">
      <dgm:prSet/>
      <dgm:spPr/>
      <dgm:t>
        <a:bodyPr/>
        <a:lstStyle/>
        <a:p>
          <a:endParaRPr lang="en-IN"/>
        </a:p>
      </dgm:t>
    </dgm:pt>
    <dgm:pt modelId="{C50DA5CE-77D5-4EEE-B251-9004AEAC9593}" type="sibTrans" cxnId="{B6356103-8FA5-4C69-B0A1-A7CAC1016339}">
      <dgm:prSet/>
      <dgm:spPr>
        <a:ln>
          <a:solidFill>
            <a:schemeClr val="accent1"/>
          </a:solidFill>
        </a:ln>
      </dgm:spPr>
      <dgm:t>
        <a:bodyPr/>
        <a:lstStyle/>
        <a:p>
          <a:endParaRPr lang="en-IN"/>
        </a:p>
      </dgm:t>
    </dgm:pt>
    <dgm:pt modelId="{DE1041B2-7A04-4EF3-B01A-B4E9B6849BFA}">
      <dgm:prSet phldrT="[Text]"/>
      <dgm:spPr/>
      <dgm:t>
        <a:bodyPr/>
        <a:lstStyle/>
        <a:p>
          <a:r>
            <a:rPr lang="en-US" b="1" dirty="0"/>
            <a:t>Communication and Consultation</a:t>
          </a:r>
          <a:endParaRPr lang="en-IN" b="1" dirty="0"/>
        </a:p>
      </dgm:t>
    </dgm:pt>
    <dgm:pt modelId="{B0369B02-4C96-441C-93D8-1C07A7F6DBEC}" type="parTrans" cxnId="{A888D35B-C9D9-4E25-A35C-1694D86CC5E5}">
      <dgm:prSet/>
      <dgm:spPr/>
      <dgm:t>
        <a:bodyPr/>
        <a:lstStyle/>
        <a:p>
          <a:endParaRPr lang="en-IN"/>
        </a:p>
      </dgm:t>
    </dgm:pt>
    <dgm:pt modelId="{90B80713-BE73-428B-A7D8-DC362CFA9F93}" type="sibTrans" cxnId="{A888D35B-C9D9-4E25-A35C-1694D86CC5E5}">
      <dgm:prSet/>
      <dgm:spPr/>
      <dgm:t>
        <a:bodyPr/>
        <a:lstStyle/>
        <a:p>
          <a:endParaRPr lang="en-IN"/>
        </a:p>
      </dgm:t>
    </dgm:pt>
    <dgm:pt modelId="{A2D08B3B-92F4-425D-B9B8-FE4B16346F9C}">
      <dgm:prSet phldrT="[Text]"/>
      <dgm:spPr/>
      <dgm:t>
        <a:bodyPr/>
        <a:lstStyle/>
        <a:p>
          <a:r>
            <a:rPr lang="en-US" b="1" dirty="0"/>
            <a:t>Monitoring</a:t>
          </a:r>
          <a:r>
            <a:rPr lang="en-US" dirty="0"/>
            <a:t> </a:t>
          </a:r>
          <a:r>
            <a:rPr lang="en-US" b="1" dirty="0"/>
            <a:t>&amp; Review</a:t>
          </a:r>
          <a:endParaRPr lang="en-IN" b="1" dirty="0"/>
        </a:p>
      </dgm:t>
    </dgm:pt>
    <dgm:pt modelId="{8D077E47-0AC0-4638-99DD-3ED1D12F5553}" type="parTrans" cxnId="{9846EA81-4CD0-4797-9B49-458B52733633}">
      <dgm:prSet/>
      <dgm:spPr/>
      <dgm:t>
        <a:bodyPr/>
        <a:lstStyle/>
        <a:p>
          <a:endParaRPr lang="en-IN"/>
        </a:p>
      </dgm:t>
    </dgm:pt>
    <dgm:pt modelId="{53A5C99F-0F12-4EE7-8F82-9A94F413931A}" type="sibTrans" cxnId="{9846EA81-4CD0-4797-9B49-458B52733633}">
      <dgm:prSet/>
      <dgm:spPr>
        <a:ln>
          <a:solidFill>
            <a:schemeClr val="accent1"/>
          </a:solidFill>
        </a:ln>
      </dgm:spPr>
      <dgm:t>
        <a:bodyPr/>
        <a:lstStyle/>
        <a:p>
          <a:endParaRPr lang="en-IN"/>
        </a:p>
      </dgm:t>
    </dgm:pt>
    <dgm:pt modelId="{8DE51D9E-EBF3-4C2D-96A8-F7025D0B749D}" type="pres">
      <dgm:prSet presAssocID="{CCEF77C2-AC15-416C-AA97-8C93DEDB7610}" presName="Name0" presStyleCnt="0">
        <dgm:presLayoutVars>
          <dgm:dir/>
          <dgm:resizeHandles val="exact"/>
        </dgm:presLayoutVars>
      </dgm:prSet>
      <dgm:spPr/>
    </dgm:pt>
    <dgm:pt modelId="{5BF034EB-FE33-4CF6-A350-7E424B6B5625}" type="pres">
      <dgm:prSet presAssocID="{9C257B13-B169-45D7-A2CA-2134B47087AA}" presName="node" presStyleLbl="node1" presStyleIdx="0" presStyleCnt="3">
        <dgm:presLayoutVars>
          <dgm:bulletEnabled val="1"/>
        </dgm:presLayoutVars>
      </dgm:prSet>
      <dgm:spPr/>
    </dgm:pt>
    <dgm:pt modelId="{9A96B830-A396-41A8-B5CF-08D72D4182F5}" type="pres">
      <dgm:prSet presAssocID="{C50DA5CE-77D5-4EEE-B251-9004AEAC9593}" presName="sibTrans" presStyleLbl="sibTrans2D1" presStyleIdx="0" presStyleCnt="3"/>
      <dgm:spPr/>
    </dgm:pt>
    <dgm:pt modelId="{85518EBF-ED5B-4D70-814B-A7E12F00F77E}" type="pres">
      <dgm:prSet presAssocID="{C50DA5CE-77D5-4EEE-B251-9004AEAC9593}" presName="connectorText" presStyleLbl="sibTrans2D1" presStyleIdx="0" presStyleCnt="3"/>
      <dgm:spPr/>
    </dgm:pt>
    <dgm:pt modelId="{D795B5A9-0FB4-487B-A568-EF89A3F17159}" type="pres">
      <dgm:prSet presAssocID="{DE1041B2-7A04-4EF3-B01A-B4E9B6849BFA}" presName="node" presStyleLbl="node1" presStyleIdx="1" presStyleCnt="3">
        <dgm:presLayoutVars>
          <dgm:bulletEnabled val="1"/>
        </dgm:presLayoutVars>
      </dgm:prSet>
      <dgm:spPr/>
    </dgm:pt>
    <dgm:pt modelId="{AE04DDB2-8BD6-4A0D-8D57-9F6141D8F6F9}" type="pres">
      <dgm:prSet presAssocID="{90B80713-BE73-428B-A7D8-DC362CFA9F93}" presName="sibTrans" presStyleLbl="sibTrans2D1" presStyleIdx="1" presStyleCnt="3"/>
      <dgm:spPr/>
    </dgm:pt>
    <dgm:pt modelId="{E8362417-2111-426C-BE1C-96864F8117C6}" type="pres">
      <dgm:prSet presAssocID="{90B80713-BE73-428B-A7D8-DC362CFA9F93}" presName="connectorText" presStyleLbl="sibTrans2D1" presStyleIdx="1" presStyleCnt="3"/>
      <dgm:spPr/>
    </dgm:pt>
    <dgm:pt modelId="{7FB1A098-DB7D-4301-A343-854DDD166269}" type="pres">
      <dgm:prSet presAssocID="{A2D08B3B-92F4-425D-B9B8-FE4B16346F9C}" presName="node" presStyleLbl="node1" presStyleIdx="2" presStyleCnt="3">
        <dgm:presLayoutVars>
          <dgm:bulletEnabled val="1"/>
        </dgm:presLayoutVars>
      </dgm:prSet>
      <dgm:spPr/>
    </dgm:pt>
    <dgm:pt modelId="{6AE8DBBF-B8D9-400C-869B-F61577AAAA86}" type="pres">
      <dgm:prSet presAssocID="{53A5C99F-0F12-4EE7-8F82-9A94F413931A}" presName="sibTrans" presStyleLbl="sibTrans2D1" presStyleIdx="2" presStyleCnt="3"/>
      <dgm:spPr/>
    </dgm:pt>
    <dgm:pt modelId="{C7844C81-649E-41FB-B45B-6E295DAEDAA0}" type="pres">
      <dgm:prSet presAssocID="{53A5C99F-0F12-4EE7-8F82-9A94F413931A}" presName="connectorText" presStyleLbl="sibTrans2D1" presStyleIdx="2" presStyleCnt="3"/>
      <dgm:spPr/>
    </dgm:pt>
  </dgm:ptLst>
  <dgm:cxnLst>
    <dgm:cxn modelId="{B6356103-8FA5-4C69-B0A1-A7CAC1016339}" srcId="{CCEF77C2-AC15-416C-AA97-8C93DEDB7610}" destId="{9C257B13-B169-45D7-A2CA-2134B47087AA}" srcOrd="0" destOrd="0" parTransId="{D4571654-5E68-4316-B900-B7FA0057F629}" sibTransId="{C50DA5CE-77D5-4EEE-B251-9004AEAC9593}"/>
    <dgm:cxn modelId="{30AD2113-6E44-4B09-88A3-2985187BE739}" type="presOf" srcId="{53A5C99F-0F12-4EE7-8F82-9A94F413931A}" destId="{6AE8DBBF-B8D9-400C-869B-F61577AAAA86}" srcOrd="0" destOrd="0" presId="urn:microsoft.com/office/officeart/2005/8/layout/cycle7"/>
    <dgm:cxn modelId="{25D29214-134F-4CAD-9DD8-45429D98AA1C}" type="presOf" srcId="{90B80713-BE73-428B-A7D8-DC362CFA9F93}" destId="{AE04DDB2-8BD6-4A0D-8D57-9F6141D8F6F9}" srcOrd="0" destOrd="0" presId="urn:microsoft.com/office/officeart/2005/8/layout/cycle7"/>
    <dgm:cxn modelId="{36906F33-33A7-4F2F-8B22-266990951425}" type="presOf" srcId="{C50DA5CE-77D5-4EEE-B251-9004AEAC9593}" destId="{85518EBF-ED5B-4D70-814B-A7E12F00F77E}" srcOrd="1" destOrd="0" presId="urn:microsoft.com/office/officeart/2005/8/layout/cycle7"/>
    <dgm:cxn modelId="{3A59B03E-8EA3-4481-A99D-889B38B59A99}" type="presOf" srcId="{CCEF77C2-AC15-416C-AA97-8C93DEDB7610}" destId="{8DE51D9E-EBF3-4C2D-96A8-F7025D0B749D}" srcOrd="0" destOrd="0" presId="urn:microsoft.com/office/officeart/2005/8/layout/cycle7"/>
    <dgm:cxn modelId="{A888D35B-C9D9-4E25-A35C-1694D86CC5E5}" srcId="{CCEF77C2-AC15-416C-AA97-8C93DEDB7610}" destId="{DE1041B2-7A04-4EF3-B01A-B4E9B6849BFA}" srcOrd="1" destOrd="0" parTransId="{B0369B02-4C96-441C-93D8-1C07A7F6DBEC}" sibTransId="{90B80713-BE73-428B-A7D8-DC362CFA9F93}"/>
    <dgm:cxn modelId="{9846EA81-4CD0-4797-9B49-458B52733633}" srcId="{CCEF77C2-AC15-416C-AA97-8C93DEDB7610}" destId="{A2D08B3B-92F4-425D-B9B8-FE4B16346F9C}" srcOrd="2" destOrd="0" parTransId="{8D077E47-0AC0-4638-99DD-3ED1D12F5553}" sibTransId="{53A5C99F-0F12-4EE7-8F82-9A94F413931A}"/>
    <dgm:cxn modelId="{0EB36B8B-1B90-4BA6-9F05-BAF5081DF20C}" type="presOf" srcId="{C50DA5CE-77D5-4EEE-B251-9004AEAC9593}" destId="{9A96B830-A396-41A8-B5CF-08D72D4182F5}" srcOrd="0" destOrd="0" presId="urn:microsoft.com/office/officeart/2005/8/layout/cycle7"/>
    <dgm:cxn modelId="{766B64A2-6493-45F8-AF55-7725903D8809}" type="presOf" srcId="{53A5C99F-0F12-4EE7-8F82-9A94F413931A}" destId="{C7844C81-649E-41FB-B45B-6E295DAEDAA0}" srcOrd="1" destOrd="0" presId="urn:microsoft.com/office/officeart/2005/8/layout/cycle7"/>
    <dgm:cxn modelId="{583747C9-3846-4E0F-9F43-F371EF8197A9}" type="presOf" srcId="{A2D08B3B-92F4-425D-B9B8-FE4B16346F9C}" destId="{7FB1A098-DB7D-4301-A343-854DDD166269}" srcOrd="0" destOrd="0" presId="urn:microsoft.com/office/officeart/2005/8/layout/cycle7"/>
    <dgm:cxn modelId="{2B16FCD5-76EB-4CA6-A6A8-B1AF1E296735}" type="presOf" srcId="{9C257B13-B169-45D7-A2CA-2134B47087AA}" destId="{5BF034EB-FE33-4CF6-A350-7E424B6B5625}" srcOrd="0" destOrd="0" presId="urn:microsoft.com/office/officeart/2005/8/layout/cycle7"/>
    <dgm:cxn modelId="{6A1419E3-8932-4A8D-8F48-4E1873FDED3F}" type="presOf" srcId="{90B80713-BE73-428B-A7D8-DC362CFA9F93}" destId="{E8362417-2111-426C-BE1C-96864F8117C6}" srcOrd="1" destOrd="0" presId="urn:microsoft.com/office/officeart/2005/8/layout/cycle7"/>
    <dgm:cxn modelId="{81F24EE6-6E03-4654-8AF0-AC68348937D5}" type="presOf" srcId="{DE1041B2-7A04-4EF3-B01A-B4E9B6849BFA}" destId="{D795B5A9-0FB4-487B-A568-EF89A3F17159}" srcOrd="0" destOrd="0" presId="urn:microsoft.com/office/officeart/2005/8/layout/cycle7"/>
    <dgm:cxn modelId="{84F8458C-3329-48D6-A05F-843C93016C82}" type="presParOf" srcId="{8DE51D9E-EBF3-4C2D-96A8-F7025D0B749D}" destId="{5BF034EB-FE33-4CF6-A350-7E424B6B5625}" srcOrd="0" destOrd="0" presId="urn:microsoft.com/office/officeart/2005/8/layout/cycle7"/>
    <dgm:cxn modelId="{D069B005-21B6-44DB-80C6-C15254381D59}" type="presParOf" srcId="{8DE51D9E-EBF3-4C2D-96A8-F7025D0B749D}" destId="{9A96B830-A396-41A8-B5CF-08D72D4182F5}" srcOrd="1" destOrd="0" presId="urn:microsoft.com/office/officeart/2005/8/layout/cycle7"/>
    <dgm:cxn modelId="{1E93F43B-F888-4A64-92CD-911EF8D61C60}" type="presParOf" srcId="{9A96B830-A396-41A8-B5CF-08D72D4182F5}" destId="{85518EBF-ED5B-4D70-814B-A7E12F00F77E}" srcOrd="0" destOrd="0" presId="urn:microsoft.com/office/officeart/2005/8/layout/cycle7"/>
    <dgm:cxn modelId="{0F788928-FCFC-46E1-B51F-B47F72A72998}" type="presParOf" srcId="{8DE51D9E-EBF3-4C2D-96A8-F7025D0B749D}" destId="{D795B5A9-0FB4-487B-A568-EF89A3F17159}" srcOrd="2" destOrd="0" presId="urn:microsoft.com/office/officeart/2005/8/layout/cycle7"/>
    <dgm:cxn modelId="{85EF15CB-4A38-4493-BAC9-132DC9AA147F}" type="presParOf" srcId="{8DE51D9E-EBF3-4C2D-96A8-F7025D0B749D}" destId="{AE04DDB2-8BD6-4A0D-8D57-9F6141D8F6F9}" srcOrd="3" destOrd="0" presId="urn:microsoft.com/office/officeart/2005/8/layout/cycle7"/>
    <dgm:cxn modelId="{32645871-A518-4A9B-9C0E-78A23D8EC9E8}" type="presParOf" srcId="{AE04DDB2-8BD6-4A0D-8D57-9F6141D8F6F9}" destId="{E8362417-2111-426C-BE1C-96864F8117C6}" srcOrd="0" destOrd="0" presId="urn:microsoft.com/office/officeart/2005/8/layout/cycle7"/>
    <dgm:cxn modelId="{50AA9410-8199-4E18-90BA-B31B00D6E3D7}" type="presParOf" srcId="{8DE51D9E-EBF3-4C2D-96A8-F7025D0B749D}" destId="{7FB1A098-DB7D-4301-A343-854DDD166269}" srcOrd="4" destOrd="0" presId="urn:microsoft.com/office/officeart/2005/8/layout/cycle7"/>
    <dgm:cxn modelId="{26BA1D06-C334-495D-B5B6-5F3630143DF6}" type="presParOf" srcId="{8DE51D9E-EBF3-4C2D-96A8-F7025D0B749D}" destId="{6AE8DBBF-B8D9-400C-869B-F61577AAAA86}" srcOrd="5" destOrd="0" presId="urn:microsoft.com/office/officeart/2005/8/layout/cycle7"/>
    <dgm:cxn modelId="{A1C25BDD-760C-46C0-B944-29DDCE2A1BA2}" type="presParOf" srcId="{6AE8DBBF-B8D9-400C-869B-F61577AAAA86}" destId="{C7844C81-649E-41FB-B45B-6E295DAEDAA0}"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E66E66F-5CF7-44F4-B844-11E15DAC1ED5}" type="doc">
      <dgm:prSet loTypeId="urn:microsoft.com/office/officeart/2005/8/layout/process2" loCatId="process" qsTypeId="urn:microsoft.com/office/officeart/2005/8/quickstyle/simple3" qsCatId="simple" csTypeId="urn:microsoft.com/office/officeart/2005/8/colors/accent1_2" csCatId="accent1" phldr="1"/>
      <dgm:spPr/>
    </dgm:pt>
    <dgm:pt modelId="{8EDCAB4B-5FE2-4468-A606-F24419221077}">
      <dgm:prSet phldrT="[Text]"/>
      <dgm:spPr/>
      <dgm:t>
        <a:bodyPr/>
        <a:lstStyle/>
        <a:p>
          <a:r>
            <a:rPr lang="en-US" dirty="0"/>
            <a:t>Establish Context</a:t>
          </a:r>
          <a:endParaRPr lang="en-IN" dirty="0"/>
        </a:p>
      </dgm:t>
    </dgm:pt>
    <dgm:pt modelId="{5C957CA7-9D8F-4D11-A0A9-0E7F863F7DC8}" type="parTrans" cxnId="{A9B6D0E7-13B7-497B-B391-847E0196A4F8}">
      <dgm:prSet/>
      <dgm:spPr/>
      <dgm:t>
        <a:bodyPr/>
        <a:lstStyle/>
        <a:p>
          <a:endParaRPr lang="en-IN"/>
        </a:p>
      </dgm:t>
    </dgm:pt>
    <dgm:pt modelId="{5B222E5F-B6D9-47FD-A0FF-F3B32D8AC7EB}" type="sibTrans" cxnId="{A9B6D0E7-13B7-497B-B391-847E0196A4F8}">
      <dgm:prSet/>
      <dgm:spPr/>
      <dgm:t>
        <a:bodyPr/>
        <a:lstStyle/>
        <a:p>
          <a:endParaRPr lang="en-IN"/>
        </a:p>
      </dgm:t>
    </dgm:pt>
    <dgm:pt modelId="{C1CDF20B-B59E-4797-BBB5-F532EFB65ED1}">
      <dgm:prSet phldrT="[Text]"/>
      <dgm:spPr/>
      <dgm:t>
        <a:bodyPr/>
        <a:lstStyle/>
        <a:p>
          <a:r>
            <a:rPr lang="en-US" dirty="0"/>
            <a:t>Identify Risks</a:t>
          </a:r>
          <a:endParaRPr lang="en-IN" dirty="0"/>
        </a:p>
      </dgm:t>
    </dgm:pt>
    <dgm:pt modelId="{3D0D61AC-995C-49F5-A033-68282B8E89C1}" type="parTrans" cxnId="{1B0E6678-8F5C-4DCD-85ED-6910CAE7206A}">
      <dgm:prSet/>
      <dgm:spPr/>
      <dgm:t>
        <a:bodyPr/>
        <a:lstStyle/>
        <a:p>
          <a:endParaRPr lang="en-IN"/>
        </a:p>
      </dgm:t>
    </dgm:pt>
    <dgm:pt modelId="{BFF6678B-8123-4BF3-A354-628CE5C5C85D}" type="sibTrans" cxnId="{1B0E6678-8F5C-4DCD-85ED-6910CAE7206A}">
      <dgm:prSet/>
      <dgm:spPr/>
      <dgm:t>
        <a:bodyPr/>
        <a:lstStyle/>
        <a:p>
          <a:endParaRPr lang="en-IN"/>
        </a:p>
      </dgm:t>
    </dgm:pt>
    <dgm:pt modelId="{6EA6D866-A5D6-4E51-9043-4877059AC028}">
      <dgm:prSet phldrT="[Text]"/>
      <dgm:spPr/>
      <dgm:t>
        <a:bodyPr/>
        <a:lstStyle/>
        <a:p>
          <a:r>
            <a:rPr lang="en-US" dirty="0"/>
            <a:t>Analyze Risks</a:t>
          </a:r>
          <a:endParaRPr lang="en-IN" dirty="0"/>
        </a:p>
      </dgm:t>
    </dgm:pt>
    <dgm:pt modelId="{5C9ED873-CDF8-4101-A28B-B5829E80B71E}" type="parTrans" cxnId="{46A31051-D5F6-42A7-9C87-4A23565436FA}">
      <dgm:prSet/>
      <dgm:spPr/>
      <dgm:t>
        <a:bodyPr/>
        <a:lstStyle/>
        <a:p>
          <a:endParaRPr lang="en-IN"/>
        </a:p>
      </dgm:t>
    </dgm:pt>
    <dgm:pt modelId="{602476CA-D44C-46B7-9E54-57E03E9DE275}" type="sibTrans" cxnId="{46A31051-D5F6-42A7-9C87-4A23565436FA}">
      <dgm:prSet/>
      <dgm:spPr/>
      <dgm:t>
        <a:bodyPr/>
        <a:lstStyle/>
        <a:p>
          <a:endParaRPr lang="en-IN"/>
        </a:p>
      </dgm:t>
    </dgm:pt>
    <dgm:pt modelId="{027472FA-C02B-4812-A8BA-538A43A65A4D}">
      <dgm:prSet phldrT="[Text]"/>
      <dgm:spPr/>
      <dgm:t>
        <a:bodyPr/>
        <a:lstStyle/>
        <a:p>
          <a:r>
            <a:rPr lang="en-US" dirty="0"/>
            <a:t>Evaluate Risks</a:t>
          </a:r>
          <a:endParaRPr lang="en-IN" dirty="0"/>
        </a:p>
      </dgm:t>
    </dgm:pt>
    <dgm:pt modelId="{ACA96770-007E-47E5-926B-214E6A29F642}" type="parTrans" cxnId="{B034B036-A6B0-453B-976E-74939066B92C}">
      <dgm:prSet/>
      <dgm:spPr/>
      <dgm:t>
        <a:bodyPr/>
        <a:lstStyle/>
        <a:p>
          <a:endParaRPr lang="en-IN"/>
        </a:p>
      </dgm:t>
    </dgm:pt>
    <dgm:pt modelId="{60E395DD-81A4-4898-8577-93C893A65B8F}" type="sibTrans" cxnId="{B034B036-A6B0-453B-976E-74939066B92C}">
      <dgm:prSet/>
      <dgm:spPr/>
      <dgm:t>
        <a:bodyPr/>
        <a:lstStyle/>
        <a:p>
          <a:endParaRPr lang="en-IN"/>
        </a:p>
      </dgm:t>
    </dgm:pt>
    <dgm:pt modelId="{0CBBCFD3-ABFE-46A9-8B86-2A2466981ED2}">
      <dgm:prSet phldrT="[Text]"/>
      <dgm:spPr/>
      <dgm:t>
        <a:bodyPr/>
        <a:lstStyle/>
        <a:p>
          <a:r>
            <a:rPr lang="en-US" dirty="0"/>
            <a:t>Treat Risks</a:t>
          </a:r>
          <a:endParaRPr lang="en-IN" dirty="0"/>
        </a:p>
      </dgm:t>
    </dgm:pt>
    <dgm:pt modelId="{FB33F872-A9FB-4312-81AA-3207E35AD586}" type="parTrans" cxnId="{DDAB85E0-5D68-43C9-B803-E7916E1C92EE}">
      <dgm:prSet/>
      <dgm:spPr/>
      <dgm:t>
        <a:bodyPr/>
        <a:lstStyle/>
        <a:p>
          <a:endParaRPr lang="en-IN"/>
        </a:p>
      </dgm:t>
    </dgm:pt>
    <dgm:pt modelId="{930BE152-F442-498E-932A-35C344E94B7E}" type="sibTrans" cxnId="{DDAB85E0-5D68-43C9-B803-E7916E1C92EE}">
      <dgm:prSet/>
      <dgm:spPr/>
      <dgm:t>
        <a:bodyPr/>
        <a:lstStyle/>
        <a:p>
          <a:endParaRPr lang="en-IN"/>
        </a:p>
      </dgm:t>
    </dgm:pt>
    <dgm:pt modelId="{E8F40767-0D6A-4200-9879-AB0069E676AD}" type="pres">
      <dgm:prSet presAssocID="{9E66E66F-5CF7-44F4-B844-11E15DAC1ED5}" presName="linearFlow" presStyleCnt="0">
        <dgm:presLayoutVars>
          <dgm:resizeHandles val="exact"/>
        </dgm:presLayoutVars>
      </dgm:prSet>
      <dgm:spPr/>
    </dgm:pt>
    <dgm:pt modelId="{01F9D943-C816-4A22-BAE0-9914BAB9B2C8}" type="pres">
      <dgm:prSet presAssocID="{8EDCAB4B-5FE2-4468-A606-F24419221077}" presName="node" presStyleLbl="node1" presStyleIdx="0" presStyleCnt="5">
        <dgm:presLayoutVars>
          <dgm:bulletEnabled val="1"/>
        </dgm:presLayoutVars>
      </dgm:prSet>
      <dgm:spPr/>
    </dgm:pt>
    <dgm:pt modelId="{FA8ABB13-6594-4400-BB34-6E976F78503C}" type="pres">
      <dgm:prSet presAssocID="{5B222E5F-B6D9-47FD-A0FF-F3B32D8AC7EB}" presName="sibTrans" presStyleLbl="sibTrans2D1" presStyleIdx="0" presStyleCnt="4"/>
      <dgm:spPr/>
    </dgm:pt>
    <dgm:pt modelId="{C7FB05F9-83D1-41B1-AD6C-E4FD558A7317}" type="pres">
      <dgm:prSet presAssocID="{5B222E5F-B6D9-47FD-A0FF-F3B32D8AC7EB}" presName="connectorText" presStyleLbl="sibTrans2D1" presStyleIdx="0" presStyleCnt="4"/>
      <dgm:spPr/>
    </dgm:pt>
    <dgm:pt modelId="{E16EE7EA-433A-4911-BE39-D24970EF9CEA}" type="pres">
      <dgm:prSet presAssocID="{C1CDF20B-B59E-4797-BBB5-F532EFB65ED1}" presName="node" presStyleLbl="node1" presStyleIdx="1" presStyleCnt="5">
        <dgm:presLayoutVars>
          <dgm:bulletEnabled val="1"/>
        </dgm:presLayoutVars>
      </dgm:prSet>
      <dgm:spPr/>
    </dgm:pt>
    <dgm:pt modelId="{A3EE2587-BD0A-4305-B983-49EECCE6EDDB}" type="pres">
      <dgm:prSet presAssocID="{BFF6678B-8123-4BF3-A354-628CE5C5C85D}" presName="sibTrans" presStyleLbl="sibTrans2D1" presStyleIdx="1" presStyleCnt="4"/>
      <dgm:spPr/>
    </dgm:pt>
    <dgm:pt modelId="{9200AB51-DE94-4571-B04D-F0CCDE56A98A}" type="pres">
      <dgm:prSet presAssocID="{BFF6678B-8123-4BF3-A354-628CE5C5C85D}" presName="connectorText" presStyleLbl="sibTrans2D1" presStyleIdx="1" presStyleCnt="4"/>
      <dgm:spPr/>
    </dgm:pt>
    <dgm:pt modelId="{A7C4E67C-AEE1-4531-9D03-F790ADAE7386}" type="pres">
      <dgm:prSet presAssocID="{6EA6D866-A5D6-4E51-9043-4877059AC028}" presName="node" presStyleLbl="node1" presStyleIdx="2" presStyleCnt="5">
        <dgm:presLayoutVars>
          <dgm:bulletEnabled val="1"/>
        </dgm:presLayoutVars>
      </dgm:prSet>
      <dgm:spPr/>
    </dgm:pt>
    <dgm:pt modelId="{11C560CF-98A4-4211-8FFB-4C465DE5174C}" type="pres">
      <dgm:prSet presAssocID="{602476CA-D44C-46B7-9E54-57E03E9DE275}" presName="sibTrans" presStyleLbl="sibTrans2D1" presStyleIdx="2" presStyleCnt="4"/>
      <dgm:spPr/>
    </dgm:pt>
    <dgm:pt modelId="{EA19C19D-6C8C-4D98-9042-2BDEEF805352}" type="pres">
      <dgm:prSet presAssocID="{602476CA-D44C-46B7-9E54-57E03E9DE275}" presName="connectorText" presStyleLbl="sibTrans2D1" presStyleIdx="2" presStyleCnt="4"/>
      <dgm:spPr/>
    </dgm:pt>
    <dgm:pt modelId="{0937A156-0644-49C8-B248-9C02EE20C836}" type="pres">
      <dgm:prSet presAssocID="{027472FA-C02B-4812-A8BA-538A43A65A4D}" presName="node" presStyleLbl="node1" presStyleIdx="3" presStyleCnt="5">
        <dgm:presLayoutVars>
          <dgm:bulletEnabled val="1"/>
        </dgm:presLayoutVars>
      </dgm:prSet>
      <dgm:spPr/>
    </dgm:pt>
    <dgm:pt modelId="{832DD234-DE27-422C-9051-A1BE8A458D5E}" type="pres">
      <dgm:prSet presAssocID="{60E395DD-81A4-4898-8577-93C893A65B8F}" presName="sibTrans" presStyleLbl="sibTrans2D1" presStyleIdx="3" presStyleCnt="4"/>
      <dgm:spPr/>
    </dgm:pt>
    <dgm:pt modelId="{E29C0AF9-2A7E-4C24-A6EE-DEEACA52ABCB}" type="pres">
      <dgm:prSet presAssocID="{60E395DD-81A4-4898-8577-93C893A65B8F}" presName="connectorText" presStyleLbl="sibTrans2D1" presStyleIdx="3" presStyleCnt="4"/>
      <dgm:spPr/>
    </dgm:pt>
    <dgm:pt modelId="{A10CBA21-8A80-406C-899F-EE429C495C2E}" type="pres">
      <dgm:prSet presAssocID="{0CBBCFD3-ABFE-46A9-8B86-2A2466981ED2}" presName="node" presStyleLbl="node1" presStyleIdx="4" presStyleCnt="5">
        <dgm:presLayoutVars>
          <dgm:bulletEnabled val="1"/>
        </dgm:presLayoutVars>
      </dgm:prSet>
      <dgm:spPr/>
    </dgm:pt>
  </dgm:ptLst>
  <dgm:cxnLst>
    <dgm:cxn modelId="{3CA55304-7DA4-431A-B78C-9C5FFC647259}" type="presOf" srcId="{027472FA-C02B-4812-A8BA-538A43A65A4D}" destId="{0937A156-0644-49C8-B248-9C02EE20C836}" srcOrd="0" destOrd="0" presId="urn:microsoft.com/office/officeart/2005/8/layout/process2"/>
    <dgm:cxn modelId="{D3EF8F18-354F-41FB-B737-26BD881784AF}" type="presOf" srcId="{C1CDF20B-B59E-4797-BBB5-F532EFB65ED1}" destId="{E16EE7EA-433A-4911-BE39-D24970EF9CEA}" srcOrd="0" destOrd="0" presId="urn:microsoft.com/office/officeart/2005/8/layout/process2"/>
    <dgm:cxn modelId="{84550B2E-CACC-424A-8BBF-B8AAD9439E6A}" type="presOf" srcId="{5B222E5F-B6D9-47FD-A0FF-F3B32D8AC7EB}" destId="{FA8ABB13-6594-4400-BB34-6E976F78503C}" srcOrd="0" destOrd="0" presId="urn:microsoft.com/office/officeart/2005/8/layout/process2"/>
    <dgm:cxn modelId="{CE33D02E-A584-421D-94A9-A5378FFC4ACF}" type="presOf" srcId="{6EA6D866-A5D6-4E51-9043-4877059AC028}" destId="{A7C4E67C-AEE1-4531-9D03-F790ADAE7386}" srcOrd="0" destOrd="0" presId="urn:microsoft.com/office/officeart/2005/8/layout/process2"/>
    <dgm:cxn modelId="{B034B036-A6B0-453B-976E-74939066B92C}" srcId="{9E66E66F-5CF7-44F4-B844-11E15DAC1ED5}" destId="{027472FA-C02B-4812-A8BA-538A43A65A4D}" srcOrd="3" destOrd="0" parTransId="{ACA96770-007E-47E5-926B-214E6A29F642}" sibTransId="{60E395DD-81A4-4898-8577-93C893A65B8F}"/>
    <dgm:cxn modelId="{A18ED33A-0992-455D-B52A-5FAD608ECD3E}" type="presOf" srcId="{60E395DD-81A4-4898-8577-93C893A65B8F}" destId="{832DD234-DE27-422C-9051-A1BE8A458D5E}" srcOrd="0" destOrd="0" presId="urn:microsoft.com/office/officeart/2005/8/layout/process2"/>
    <dgm:cxn modelId="{FFC1E461-1B5E-41C2-97F6-9E7385C4C694}" type="presOf" srcId="{602476CA-D44C-46B7-9E54-57E03E9DE275}" destId="{EA19C19D-6C8C-4D98-9042-2BDEEF805352}" srcOrd="1" destOrd="0" presId="urn:microsoft.com/office/officeart/2005/8/layout/process2"/>
    <dgm:cxn modelId="{46A31051-D5F6-42A7-9C87-4A23565436FA}" srcId="{9E66E66F-5CF7-44F4-B844-11E15DAC1ED5}" destId="{6EA6D866-A5D6-4E51-9043-4877059AC028}" srcOrd="2" destOrd="0" parTransId="{5C9ED873-CDF8-4101-A28B-B5829E80B71E}" sibTransId="{602476CA-D44C-46B7-9E54-57E03E9DE275}"/>
    <dgm:cxn modelId="{30093E58-792A-43CF-B2AA-F3741C0F59E2}" type="presOf" srcId="{5B222E5F-B6D9-47FD-A0FF-F3B32D8AC7EB}" destId="{C7FB05F9-83D1-41B1-AD6C-E4FD558A7317}" srcOrd="1" destOrd="0" presId="urn:microsoft.com/office/officeart/2005/8/layout/process2"/>
    <dgm:cxn modelId="{1B0E6678-8F5C-4DCD-85ED-6910CAE7206A}" srcId="{9E66E66F-5CF7-44F4-B844-11E15DAC1ED5}" destId="{C1CDF20B-B59E-4797-BBB5-F532EFB65ED1}" srcOrd="1" destOrd="0" parTransId="{3D0D61AC-995C-49F5-A033-68282B8E89C1}" sibTransId="{BFF6678B-8123-4BF3-A354-628CE5C5C85D}"/>
    <dgm:cxn modelId="{34611A90-D0F7-4A26-9EEC-0BEBF59DEA29}" type="presOf" srcId="{602476CA-D44C-46B7-9E54-57E03E9DE275}" destId="{11C560CF-98A4-4211-8FFB-4C465DE5174C}" srcOrd="0" destOrd="0" presId="urn:microsoft.com/office/officeart/2005/8/layout/process2"/>
    <dgm:cxn modelId="{796A3199-28F8-47B5-A75E-7B11C2C402F3}" type="presOf" srcId="{BFF6678B-8123-4BF3-A354-628CE5C5C85D}" destId="{9200AB51-DE94-4571-B04D-F0CCDE56A98A}" srcOrd="1" destOrd="0" presId="urn:microsoft.com/office/officeart/2005/8/layout/process2"/>
    <dgm:cxn modelId="{B6F855AE-F487-46AC-8760-45D9A684C097}" type="presOf" srcId="{0CBBCFD3-ABFE-46A9-8B86-2A2466981ED2}" destId="{A10CBA21-8A80-406C-899F-EE429C495C2E}" srcOrd="0" destOrd="0" presId="urn:microsoft.com/office/officeart/2005/8/layout/process2"/>
    <dgm:cxn modelId="{592157B7-CF1E-4663-9827-D9938B44BC0A}" type="presOf" srcId="{8EDCAB4B-5FE2-4468-A606-F24419221077}" destId="{01F9D943-C816-4A22-BAE0-9914BAB9B2C8}" srcOrd="0" destOrd="0" presId="urn:microsoft.com/office/officeart/2005/8/layout/process2"/>
    <dgm:cxn modelId="{FFFC35D4-6ED3-49BF-A2AC-4B0B84478EDE}" type="presOf" srcId="{9E66E66F-5CF7-44F4-B844-11E15DAC1ED5}" destId="{E8F40767-0D6A-4200-9879-AB0069E676AD}" srcOrd="0" destOrd="0" presId="urn:microsoft.com/office/officeart/2005/8/layout/process2"/>
    <dgm:cxn modelId="{DDAB85E0-5D68-43C9-B803-E7916E1C92EE}" srcId="{9E66E66F-5CF7-44F4-B844-11E15DAC1ED5}" destId="{0CBBCFD3-ABFE-46A9-8B86-2A2466981ED2}" srcOrd="4" destOrd="0" parTransId="{FB33F872-A9FB-4312-81AA-3207E35AD586}" sibTransId="{930BE152-F442-498E-932A-35C344E94B7E}"/>
    <dgm:cxn modelId="{A9B6D0E7-13B7-497B-B391-847E0196A4F8}" srcId="{9E66E66F-5CF7-44F4-B844-11E15DAC1ED5}" destId="{8EDCAB4B-5FE2-4468-A606-F24419221077}" srcOrd="0" destOrd="0" parTransId="{5C957CA7-9D8F-4D11-A0A9-0E7F863F7DC8}" sibTransId="{5B222E5F-B6D9-47FD-A0FF-F3B32D8AC7EB}"/>
    <dgm:cxn modelId="{F5F64BEF-7338-461D-B787-1429C080A8F5}" type="presOf" srcId="{BFF6678B-8123-4BF3-A354-628CE5C5C85D}" destId="{A3EE2587-BD0A-4305-B983-49EECCE6EDDB}" srcOrd="0" destOrd="0" presId="urn:microsoft.com/office/officeart/2005/8/layout/process2"/>
    <dgm:cxn modelId="{2D13BFFF-4E4B-45E1-9105-5285CDEDF786}" type="presOf" srcId="{60E395DD-81A4-4898-8577-93C893A65B8F}" destId="{E29C0AF9-2A7E-4C24-A6EE-DEEACA52ABCB}" srcOrd="1" destOrd="0" presId="urn:microsoft.com/office/officeart/2005/8/layout/process2"/>
    <dgm:cxn modelId="{6A61285D-37EB-4438-9469-112976B9AADF}" type="presParOf" srcId="{E8F40767-0D6A-4200-9879-AB0069E676AD}" destId="{01F9D943-C816-4A22-BAE0-9914BAB9B2C8}" srcOrd="0" destOrd="0" presId="urn:microsoft.com/office/officeart/2005/8/layout/process2"/>
    <dgm:cxn modelId="{3FF74579-4551-4437-A340-8E15D56F80B8}" type="presParOf" srcId="{E8F40767-0D6A-4200-9879-AB0069E676AD}" destId="{FA8ABB13-6594-4400-BB34-6E976F78503C}" srcOrd="1" destOrd="0" presId="urn:microsoft.com/office/officeart/2005/8/layout/process2"/>
    <dgm:cxn modelId="{3F6849B8-6463-444C-A0A1-17F57D454853}" type="presParOf" srcId="{FA8ABB13-6594-4400-BB34-6E976F78503C}" destId="{C7FB05F9-83D1-41B1-AD6C-E4FD558A7317}" srcOrd="0" destOrd="0" presId="urn:microsoft.com/office/officeart/2005/8/layout/process2"/>
    <dgm:cxn modelId="{9A9AEB1C-E53E-4E9C-BD80-6936A0109522}" type="presParOf" srcId="{E8F40767-0D6A-4200-9879-AB0069E676AD}" destId="{E16EE7EA-433A-4911-BE39-D24970EF9CEA}" srcOrd="2" destOrd="0" presId="urn:microsoft.com/office/officeart/2005/8/layout/process2"/>
    <dgm:cxn modelId="{D090A36E-B63F-4D11-AC7C-6871C954CE6D}" type="presParOf" srcId="{E8F40767-0D6A-4200-9879-AB0069E676AD}" destId="{A3EE2587-BD0A-4305-B983-49EECCE6EDDB}" srcOrd="3" destOrd="0" presId="urn:microsoft.com/office/officeart/2005/8/layout/process2"/>
    <dgm:cxn modelId="{4E2D63AA-2992-4A2A-8E7E-31DF3C40431C}" type="presParOf" srcId="{A3EE2587-BD0A-4305-B983-49EECCE6EDDB}" destId="{9200AB51-DE94-4571-B04D-F0CCDE56A98A}" srcOrd="0" destOrd="0" presId="urn:microsoft.com/office/officeart/2005/8/layout/process2"/>
    <dgm:cxn modelId="{9E0A0F3A-0713-40D1-A540-B6FA89C732CC}" type="presParOf" srcId="{E8F40767-0D6A-4200-9879-AB0069E676AD}" destId="{A7C4E67C-AEE1-4531-9D03-F790ADAE7386}" srcOrd="4" destOrd="0" presId="urn:microsoft.com/office/officeart/2005/8/layout/process2"/>
    <dgm:cxn modelId="{A079C998-4FCF-4D21-A831-19F56B15BFEE}" type="presParOf" srcId="{E8F40767-0D6A-4200-9879-AB0069E676AD}" destId="{11C560CF-98A4-4211-8FFB-4C465DE5174C}" srcOrd="5" destOrd="0" presId="urn:microsoft.com/office/officeart/2005/8/layout/process2"/>
    <dgm:cxn modelId="{2CBCD132-C772-40B0-BDE1-E5CA80DD7C57}" type="presParOf" srcId="{11C560CF-98A4-4211-8FFB-4C465DE5174C}" destId="{EA19C19D-6C8C-4D98-9042-2BDEEF805352}" srcOrd="0" destOrd="0" presId="urn:microsoft.com/office/officeart/2005/8/layout/process2"/>
    <dgm:cxn modelId="{33C7B217-7355-4B88-AF19-3542242DC801}" type="presParOf" srcId="{E8F40767-0D6A-4200-9879-AB0069E676AD}" destId="{0937A156-0644-49C8-B248-9C02EE20C836}" srcOrd="6" destOrd="0" presId="urn:microsoft.com/office/officeart/2005/8/layout/process2"/>
    <dgm:cxn modelId="{DB1CD544-491D-497B-AAEC-F128CF51E0BF}" type="presParOf" srcId="{E8F40767-0D6A-4200-9879-AB0069E676AD}" destId="{832DD234-DE27-422C-9051-A1BE8A458D5E}" srcOrd="7" destOrd="0" presId="urn:microsoft.com/office/officeart/2005/8/layout/process2"/>
    <dgm:cxn modelId="{5997EECE-8647-477D-97D7-3DBE2144437C}" type="presParOf" srcId="{832DD234-DE27-422C-9051-A1BE8A458D5E}" destId="{E29C0AF9-2A7E-4C24-A6EE-DEEACA52ABCB}" srcOrd="0" destOrd="0" presId="urn:microsoft.com/office/officeart/2005/8/layout/process2"/>
    <dgm:cxn modelId="{5C6BD717-00E4-437C-B20D-7CACF8FDED9F}" type="presParOf" srcId="{E8F40767-0D6A-4200-9879-AB0069E676AD}" destId="{A10CBA21-8A80-406C-899F-EE429C495C2E}" srcOrd="8" destOrd="0" presId="urn:microsoft.com/office/officeart/2005/8/layout/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E66E66F-5CF7-44F4-B844-11E15DAC1ED5}" type="doc">
      <dgm:prSet loTypeId="urn:microsoft.com/office/officeart/2005/8/layout/process2" loCatId="process" qsTypeId="urn:microsoft.com/office/officeart/2005/8/quickstyle/simple3" qsCatId="simple" csTypeId="urn:microsoft.com/office/officeart/2005/8/colors/accent1_2" csCatId="accent1" phldr="1"/>
      <dgm:spPr/>
    </dgm:pt>
    <dgm:pt modelId="{8EDCAB4B-5FE2-4468-A606-F24419221077}">
      <dgm:prSet phldrT="[Text]"/>
      <dgm:spPr/>
      <dgm:t>
        <a:bodyPr/>
        <a:lstStyle/>
        <a:p>
          <a:r>
            <a:rPr lang="en-US" dirty="0"/>
            <a:t>Establish Context</a:t>
          </a:r>
          <a:endParaRPr lang="en-IN" dirty="0"/>
        </a:p>
      </dgm:t>
    </dgm:pt>
    <dgm:pt modelId="{5C957CA7-9D8F-4D11-A0A9-0E7F863F7DC8}" type="parTrans" cxnId="{A9B6D0E7-13B7-497B-B391-847E0196A4F8}">
      <dgm:prSet/>
      <dgm:spPr/>
      <dgm:t>
        <a:bodyPr/>
        <a:lstStyle/>
        <a:p>
          <a:endParaRPr lang="en-IN"/>
        </a:p>
      </dgm:t>
    </dgm:pt>
    <dgm:pt modelId="{5B222E5F-B6D9-47FD-A0FF-F3B32D8AC7EB}" type="sibTrans" cxnId="{A9B6D0E7-13B7-497B-B391-847E0196A4F8}">
      <dgm:prSet/>
      <dgm:spPr/>
      <dgm:t>
        <a:bodyPr/>
        <a:lstStyle/>
        <a:p>
          <a:endParaRPr lang="en-IN"/>
        </a:p>
      </dgm:t>
    </dgm:pt>
    <dgm:pt modelId="{C1CDF20B-B59E-4797-BBB5-F532EFB65ED1}">
      <dgm:prSet phldrT="[Text]"/>
      <dgm:spPr/>
      <dgm:t>
        <a:bodyPr/>
        <a:lstStyle/>
        <a:p>
          <a:r>
            <a:rPr lang="en-US" dirty="0"/>
            <a:t>Identify Risks</a:t>
          </a:r>
          <a:endParaRPr lang="en-IN" dirty="0"/>
        </a:p>
      </dgm:t>
    </dgm:pt>
    <dgm:pt modelId="{3D0D61AC-995C-49F5-A033-68282B8E89C1}" type="parTrans" cxnId="{1B0E6678-8F5C-4DCD-85ED-6910CAE7206A}">
      <dgm:prSet/>
      <dgm:spPr/>
      <dgm:t>
        <a:bodyPr/>
        <a:lstStyle/>
        <a:p>
          <a:endParaRPr lang="en-IN"/>
        </a:p>
      </dgm:t>
    </dgm:pt>
    <dgm:pt modelId="{BFF6678B-8123-4BF3-A354-628CE5C5C85D}" type="sibTrans" cxnId="{1B0E6678-8F5C-4DCD-85ED-6910CAE7206A}">
      <dgm:prSet/>
      <dgm:spPr/>
      <dgm:t>
        <a:bodyPr/>
        <a:lstStyle/>
        <a:p>
          <a:endParaRPr lang="en-IN"/>
        </a:p>
      </dgm:t>
    </dgm:pt>
    <dgm:pt modelId="{6EA6D866-A5D6-4E51-9043-4877059AC028}">
      <dgm:prSet phldrT="[Text]"/>
      <dgm:spPr/>
      <dgm:t>
        <a:bodyPr/>
        <a:lstStyle/>
        <a:p>
          <a:r>
            <a:rPr lang="en-US" dirty="0"/>
            <a:t>Analyze Risks</a:t>
          </a:r>
          <a:endParaRPr lang="en-IN" dirty="0"/>
        </a:p>
      </dgm:t>
    </dgm:pt>
    <dgm:pt modelId="{5C9ED873-CDF8-4101-A28B-B5829E80B71E}" type="parTrans" cxnId="{46A31051-D5F6-42A7-9C87-4A23565436FA}">
      <dgm:prSet/>
      <dgm:spPr/>
      <dgm:t>
        <a:bodyPr/>
        <a:lstStyle/>
        <a:p>
          <a:endParaRPr lang="en-IN"/>
        </a:p>
      </dgm:t>
    </dgm:pt>
    <dgm:pt modelId="{602476CA-D44C-46B7-9E54-57E03E9DE275}" type="sibTrans" cxnId="{46A31051-D5F6-42A7-9C87-4A23565436FA}">
      <dgm:prSet/>
      <dgm:spPr/>
      <dgm:t>
        <a:bodyPr/>
        <a:lstStyle/>
        <a:p>
          <a:endParaRPr lang="en-IN"/>
        </a:p>
      </dgm:t>
    </dgm:pt>
    <dgm:pt modelId="{027472FA-C02B-4812-A8BA-538A43A65A4D}">
      <dgm:prSet phldrT="[Text]"/>
      <dgm:spPr/>
      <dgm:t>
        <a:bodyPr/>
        <a:lstStyle/>
        <a:p>
          <a:r>
            <a:rPr lang="en-US" dirty="0"/>
            <a:t>Evaluate Risks</a:t>
          </a:r>
          <a:endParaRPr lang="en-IN" dirty="0"/>
        </a:p>
      </dgm:t>
    </dgm:pt>
    <dgm:pt modelId="{ACA96770-007E-47E5-926B-214E6A29F642}" type="parTrans" cxnId="{B034B036-A6B0-453B-976E-74939066B92C}">
      <dgm:prSet/>
      <dgm:spPr/>
      <dgm:t>
        <a:bodyPr/>
        <a:lstStyle/>
        <a:p>
          <a:endParaRPr lang="en-IN"/>
        </a:p>
      </dgm:t>
    </dgm:pt>
    <dgm:pt modelId="{60E395DD-81A4-4898-8577-93C893A65B8F}" type="sibTrans" cxnId="{B034B036-A6B0-453B-976E-74939066B92C}">
      <dgm:prSet/>
      <dgm:spPr/>
      <dgm:t>
        <a:bodyPr/>
        <a:lstStyle/>
        <a:p>
          <a:endParaRPr lang="en-IN"/>
        </a:p>
      </dgm:t>
    </dgm:pt>
    <dgm:pt modelId="{0CBBCFD3-ABFE-46A9-8B86-2A2466981ED2}">
      <dgm:prSet phldrT="[Text]"/>
      <dgm:spPr/>
      <dgm:t>
        <a:bodyPr/>
        <a:lstStyle/>
        <a:p>
          <a:r>
            <a:rPr lang="en-US" dirty="0"/>
            <a:t>Treat Risks</a:t>
          </a:r>
          <a:endParaRPr lang="en-IN" dirty="0"/>
        </a:p>
      </dgm:t>
    </dgm:pt>
    <dgm:pt modelId="{FB33F872-A9FB-4312-81AA-3207E35AD586}" type="parTrans" cxnId="{DDAB85E0-5D68-43C9-B803-E7916E1C92EE}">
      <dgm:prSet/>
      <dgm:spPr/>
      <dgm:t>
        <a:bodyPr/>
        <a:lstStyle/>
        <a:p>
          <a:endParaRPr lang="en-IN"/>
        </a:p>
      </dgm:t>
    </dgm:pt>
    <dgm:pt modelId="{930BE152-F442-498E-932A-35C344E94B7E}" type="sibTrans" cxnId="{DDAB85E0-5D68-43C9-B803-E7916E1C92EE}">
      <dgm:prSet/>
      <dgm:spPr/>
      <dgm:t>
        <a:bodyPr/>
        <a:lstStyle/>
        <a:p>
          <a:endParaRPr lang="en-IN"/>
        </a:p>
      </dgm:t>
    </dgm:pt>
    <dgm:pt modelId="{E8F40767-0D6A-4200-9879-AB0069E676AD}" type="pres">
      <dgm:prSet presAssocID="{9E66E66F-5CF7-44F4-B844-11E15DAC1ED5}" presName="linearFlow" presStyleCnt="0">
        <dgm:presLayoutVars>
          <dgm:resizeHandles val="exact"/>
        </dgm:presLayoutVars>
      </dgm:prSet>
      <dgm:spPr/>
    </dgm:pt>
    <dgm:pt modelId="{01F9D943-C816-4A22-BAE0-9914BAB9B2C8}" type="pres">
      <dgm:prSet presAssocID="{8EDCAB4B-5FE2-4468-A606-F24419221077}" presName="node" presStyleLbl="node1" presStyleIdx="0" presStyleCnt="5">
        <dgm:presLayoutVars>
          <dgm:bulletEnabled val="1"/>
        </dgm:presLayoutVars>
      </dgm:prSet>
      <dgm:spPr/>
    </dgm:pt>
    <dgm:pt modelId="{FA8ABB13-6594-4400-BB34-6E976F78503C}" type="pres">
      <dgm:prSet presAssocID="{5B222E5F-B6D9-47FD-A0FF-F3B32D8AC7EB}" presName="sibTrans" presStyleLbl="sibTrans2D1" presStyleIdx="0" presStyleCnt="4"/>
      <dgm:spPr/>
    </dgm:pt>
    <dgm:pt modelId="{C7FB05F9-83D1-41B1-AD6C-E4FD558A7317}" type="pres">
      <dgm:prSet presAssocID="{5B222E5F-B6D9-47FD-A0FF-F3B32D8AC7EB}" presName="connectorText" presStyleLbl="sibTrans2D1" presStyleIdx="0" presStyleCnt="4"/>
      <dgm:spPr/>
    </dgm:pt>
    <dgm:pt modelId="{E16EE7EA-433A-4911-BE39-D24970EF9CEA}" type="pres">
      <dgm:prSet presAssocID="{C1CDF20B-B59E-4797-BBB5-F532EFB65ED1}" presName="node" presStyleLbl="node1" presStyleIdx="1" presStyleCnt="5">
        <dgm:presLayoutVars>
          <dgm:bulletEnabled val="1"/>
        </dgm:presLayoutVars>
      </dgm:prSet>
      <dgm:spPr/>
    </dgm:pt>
    <dgm:pt modelId="{A3EE2587-BD0A-4305-B983-49EECCE6EDDB}" type="pres">
      <dgm:prSet presAssocID="{BFF6678B-8123-4BF3-A354-628CE5C5C85D}" presName="sibTrans" presStyleLbl="sibTrans2D1" presStyleIdx="1" presStyleCnt="4"/>
      <dgm:spPr/>
    </dgm:pt>
    <dgm:pt modelId="{9200AB51-DE94-4571-B04D-F0CCDE56A98A}" type="pres">
      <dgm:prSet presAssocID="{BFF6678B-8123-4BF3-A354-628CE5C5C85D}" presName="connectorText" presStyleLbl="sibTrans2D1" presStyleIdx="1" presStyleCnt="4"/>
      <dgm:spPr/>
    </dgm:pt>
    <dgm:pt modelId="{A7C4E67C-AEE1-4531-9D03-F790ADAE7386}" type="pres">
      <dgm:prSet presAssocID="{6EA6D866-A5D6-4E51-9043-4877059AC028}" presName="node" presStyleLbl="node1" presStyleIdx="2" presStyleCnt="5">
        <dgm:presLayoutVars>
          <dgm:bulletEnabled val="1"/>
        </dgm:presLayoutVars>
      </dgm:prSet>
      <dgm:spPr/>
    </dgm:pt>
    <dgm:pt modelId="{11C560CF-98A4-4211-8FFB-4C465DE5174C}" type="pres">
      <dgm:prSet presAssocID="{602476CA-D44C-46B7-9E54-57E03E9DE275}" presName="sibTrans" presStyleLbl="sibTrans2D1" presStyleIdx="2" presStyleCnt="4"/>
      <dgm:spPr/>
    </dgm:pt>
    <dgm:pt modelId="{EA19C19D-6C8C-4D98-9042-2BDEEF805352}" type="pres">
      <dgm:prSet presAssocID="{602476CA-D44C-46B7-9E54-57E03E9DE275}" presName="connectorText" presStyleLbl="sibTrans2D1" presStyleIdx="2" presStyleCnt="4"/>
      <dgm:spPr/>
    </dgm:pt>
    <dgm:pt modelId="{0937A156-0644-49C8-B248-9C02EE20C836}" type="pres">
      <dgm:prSet presAssocID="{027472FA-C02B-4812-A8BA-538A43A65A4D}" presName="node" presStyleLbl="node1" presStyleIdx="3" presStyleCnt="5">
        <dgm:presLayoutVars>
          <dgm:bulletEnabled val="1"/>
        </dgm:presLayoutVars>
      </dgm:prSet>
      <dgm:spPr/>
    </dgm:pt>
    <dgm:pt modelId="{832DD234-DE27-422C-9051-A1BE8A458D5E}" type="pres">
      <dgm:prSet presAssocID="{60E395DD-81A4-4898-8577-93C893A65B8F}" presName="sibTrans" presStyleLbl="sibTrans2D1" presStyleIdx="3" presStyleCnt="4"/>
      <dgm:spPr/>
    </dgm:pt>
    <dgm:pt modelId="{E29C0AF9-2A7E-4C24-A6EE-DEEACA52ABCB}" type="pres">
      <dgm:prSet presAssocID="{60E395DD-81A4-4898-8577-93C893A65B8F}" presName="connectorText" presStyleLbl="sibTrans2D1" presStyleIdx="3" presStyleCnt="4"/>
      <dgm:spPr/>
    </dgm:pt>
    <dgm:pt modelId="{A10CBA21-8A80-406C-899F-EE429C495C2E}" type="pres">
      <dgm:prSet presAssocID="{0CBBCFD3-ABFE-46A9-8B86-2A2466981ED2}" presName="node" presStyleLbl="node1" presStyleIdx="4" presStyleCnt="5">
        <dgm:presLayoutVars>
          <dgm:bulletEnabled val="1"/>
        </dgm:presLayoutVars>
      </dgm:prSet>
      <dgm:spPr/>
    </dgm:pt>
  </dgm:ptLst>
  <dgm:cxnLst>
    <dgm:cxn modelId="{3CA55304-7DA4-431A-B78C-9C5FFC647259}" type="presOf" srcId="{027472FA-C02B-4812-A8BA-538A43A65A4D}" destId="{0937A156-0644-49C8-B248-9C02EE20C836}" srcOrd="0" destOrd="0" presId="urn:microsoft.com/office/officeart/2005/8/layout/process2"/>
    <dgm:cxn modelId="{D3EF8F18-354F-41FB-B737-26BD881784AF}" type="presOf" srcId="{C1CDF20B-B59E-4797-BBB5-F532EFB65ED1}" destId="{E16EE7EA-433A-4911-BE39-D24970EF9CEA}" srcOrd="0" destOrd="0" presId="urn:microsoft.com/office/officeart/2005/8/layout/process2"/>
    <dgm:cxn modelId="{84550B2E-CACC-424A-8BBF-B8AAD9439E6A}" type="presOf" srcId="{5B222E5F-B6D9-47FD-A0FF-F3B32D8AC7EB}" destId="{FA8ABB13-6594-4400-BB34-6E976F78503C}" srcOrd="0" destOrd="0" presId="urn:microsoft.com/office/officeart/2005/8/layout/process2"/>
    <dgm:cxn modelId="{CE33D02E-A584-421D-94A9-A5378FFC4ACF}" type="presOf" srcId="{6EA6D866-A5D6-4E51-9043-4877059AC028}" destId="{A7C4E67C-AEE1-4531-9D03-F790ADAE7386}" srcOrd="0" destOrd="0" presId="urn:microsoft.com/office/officeart/2005/8/layout/process2"/>
    <dgm:cxn modelId="{B034B036-A6B0-453B-976E-74939066B92C}" srcId="{9E66E66F-5CF7-44F4-B844-11E15DAC1ED5}" destId="{027472FA-C02B-4812-A8BA-538A43A65A4D}" srcOrd="3" destOrd="0" parTransId="{ACA96770-007E-47E5-926B-214E6A29F642}" sibTransId="{60E395DD-81A4-4898-8577-93C893A65B8F}"/>
    <dgm:cxn modelId="{A18ED33A-0992-455D-B52A-5FAD608ECD3E}" type="presOf" srcId="{60E395DD-81A4-4898-8577-93C893A65B8F}" destId="{832DD234-DE27-422C-9051-A1BE8A458D5E}" srcOrd="0" destOrd="0" presId="urn:microsoft.com/office/officeart/2005/8/layout/process2"/>
    <dgm:cxn modelId="{FFC1E461-1B5E-41C2-97F6-9E7385C4C694}" type="presOf" srcId="{602476CA-D44C-46B7-9E54-57E03E9DE275}" destId="{EA19C19D-6C8C-4D98-9042-2BDEEF805352}" srcOrd="1" destOrd="0" presId="urn:microsoft.com/office/officeart/2005/8/layout/process2"/>
    <dgm:cxn modelId="{46A31051-D5F6-42A7-9C87-4A23565436FA}" srcId="{9E66E66F-5CF7-44F4-B844-11E15DAC1ED5}" destId="{6EA6D866-A5D6-4E51-9043-4877059AC028}" srcOrd="2" destOrd="0" parTransId="{5C9ED873-CDF8-4101-A28B-B5829E80B71E}" sibTransId="{602476CA-D44C-46B7-9E54-57E03E9DE275}"/>
    <dgm:cxn modelId="{30093E58-792A-43CF-B2AA-F3741C0F59E2}" type="presOf" srcId="{5B222E5F-B6D9-47FD-A0FF-F3B32D8AC7EB}" destId="{C7FB05F9-83D1-41B1-AD6C-E4FD558A7317}" srcOrd="1" destOrd="0" presId="urn:microsoft.com/office/officeart/2005/8/layout/process2"/>
    <dgm:cxn modelId="{1B0E6678-8F5C-4DCD-85ED-6910CAE7206A}" srcId="{9E66E66F-5CF7-44F4-B844-11E15DAC1ED5}" destId="{C1CDF20B-B59E-4797-BBB5-F532EFB65ED1}" srcOrd="1" destOrd="0" parTransId="{3D0D61AC-995C-49F5-A033-68282B8E89C1}" sibTransId="{BFF6678B-8123-4BF3-A354-628CE5C5C85D}"/>
    <dgm:cxn modelId="{34611A90-D0F7-4A26-9EEC-0BEBF59DEA29}" type="presOf" srcId="{602476CA-D44C-46B7-9E54-57E03E9DE275}" destId="{11C560CF-98A4-4211-8FFB-4C465DE5174C}" srcOrd="0" destOrd="0" presId="urn:microsoft.com/office/officeart/2005/8/layout/process2"/>
    <dgm:cxn modelId="{796A3199-28F8-47B5-A75E-7B11C2C402F3}" type="presOf" srcId="{BFF6678B-8123-4BF3-A354-628CE5C5C85D}" destId="{9200AB51-DE94-4571-B04D-F0CCDE56A98A}" srcOrd="1" destOrd="0" presId="urn:microsoft.com/office/officeart/2005/8/layout/process2"/>
    <dgm:cxn modelId="{B6F855AE-F487-46AC-8760-45D9A684C097}" type="presOf" srcId="{0CBBCFD3-ABFE-46A9-8B86-2A2466981ED2}" destId="{A10CBA21-8A80-406C-899F-EE429C495C2E}" srcOrd="0" destOrd="0" presId="urn:microsoft.com/office/officeart/2005/8/layout/process2"/>
    <dgm:cxn modelId="{592157B7-CF1E-4663-9827-D9938B44BC0A}" type="presOf" srcId="{8EDCAB4B-5FE2-4468-A606-F24419221077}" destId="{01F9D943-C816-4A22-BAE0-9914BAB9B2C8}" srcOrd="0" destOrd="0" presId="urn:microsoft.com/office/officeart/2005/8/layout/process2"/>
    <dgm:cxn modelId="{FFFC35D4-6ED3-49BF-A2AC-4B0B84478EDE}" type="presOf" srcId="{9E66E66F-5CF7-44F4-B844-11E15DAC1ED5}" destId="{E8F40767-0D6A-4200-9879-AB0069E676AD}" srcOrd="0" destOrd="0" presId="urn:microsoft.com/office/officeart/2005/8/layout/process2"/>
    <dgm:cxn modelId="{DDAB85E0-5D68-43C9-B803-E7916E1C92EE}" srcId="{9E66E66F-5CF7-44F4-B844-11E15DAC1ED5}" destId="{0CBBCFD3-ABFE-46A9-8B86-2A2466981ED2}" srcOrd="4" destOrd="0" parTransId="{FB33F872-A9FB-4312-81AA-3207E35AD586}" sibTransId="{930BE152-F442-498E-932A-35C344E94B7E}"/>
    <dgm:cxn modelId="{A9B6D0E7-13B7-497B-B391-847E0196A4F8}" srcId="{9E66E66F-5CF7-44F4-B844-11E15DAC1ED5}" destId="{8EDCAB4B-5FE2-4468-A606-F24419221077}" srcOrd="0" destOrd="0" parTransId="{5C957CA7-9D8F-4D11-A0A9-0E7F863F7DC8}" sibTransId="{5B222E5F-B6D9-47FD-A0FF-F3B32D8AC7EB}"/>
    <dgm:cxn modelId="{F5F64BEF-7338-461D-B787-1429C080A8F5}" type="presOf" srcId="{BFF6678B-8123-4BF3-A354-628CE5C5C85D}" destId="{A3EE2587-BD0A-4305-B983-49EECCE6EDDB}" srcOrd="0" destOrd="0" presId="urn:microsoft.com/office/officeart/2005/8/layout/process2"/>
    <dgm:cxn modelId="{2D13BFFF-4E4B-45E1-9105-5285CDEDF786}" type="presOf" srcId="{60E395DD-81A4-4898-8577-93C893A65B8F}" destId="{E29C0AF9-2A7E-4C24-A6EE-DEEACA52ABCB}" srcOrd="1" destOrd="0" presId="urn:microsoft.com/office/officeart/2005/8/layout/process2"/>
    <dgm:cxn modelId="{6A61285D-37EB-4438-9469-112976B9AADF}" type="presParOf" srcId="{E8F40767-0D6A-4200-9879-AB0069E676AD}" destId="{01F9D943-C816-4A22-BAE0-9914BAB9B2C8}" srcOrd="0" destOrd="0" presId="urn:microsoft.com/office/officeart/2005/8/layout/process2"/>
    <dgm:cxn modelId="{3FF74579-4551-4437-A340-8E15D56F80B8}" type="presParOf" srcId="{E8F40767-0D6A-4200-9879-AB0069E676AD}" destId="{FA8ABB13-6594-4400-BB34-6E976F78503C}" srcOrd="1" destOrd="0" presId="urn:microsoft.com/office/officeart/2005/8/layout/process2"/>
    <dgm:cxn modelId="{3F6849B8-6463-444C-A0A1-17F57D454853}" type="presParOf" srcId="{FA8ABB13-6594-4400-BB34-6E976F78503C}" destId="{C7FB05F9-83D1-41B1-AD6C-E4FD558A7317}" srcOrd="0" destOrd="0" presId="urn:microsoft.com/office/officeart/2005/8/layout/process2"/>
    <dgm:cxn modelId="{9A9AEB1C-E53E-4E9C-BD80-6936A0109522}" type="presParOf" srcId="{E8F40767-0D6A-4200-9879-AB0069E676AD}" destId="{E16EE7EA-433A-4911-BE39-D24970EF9CEA}" srcOrd="2" destOrd="0" presId="urn:microsoft.com/office/officeart/2005/8/layout/process2"/>
    <dgm:cxn modelId="{D090A36E-B63F-4D11-AC7C-6871C954CE6D}" type="presParOf" srcId="{E8F40767-0D6A-4200-9879-AB0069E676AD}" destId="{A3EE2587-BD0A-4305-B983-49EECCE6EDDB}" srcOrd="3" destOrd="0" presId="urn:microsoft.com/office/officeart/2005/8/layout/process2"/>
    <dgm:cxn modelId="{4E2D63AA-2992-4A2A-8E7E-31DF3C40431C}" type="presParOf" srcId="{A3EE2587-BD0A-4305-B983-49EECCE6EDDB}" destId="{9200AB51-DE94-4571-B04D-F0CCDE56A98A}" srcOrd="0" destOrd="0" presId="urn:microsoft.com/office/officeart/2005/8/layout/process2"/>
    <dgm:cxn modelId="{9E0A0F3A-0713-40D1-A540-B6FA89C732CC}" type="presParOf" srcId="{E8F40767-0D6A-4200-9879-AB0069E676AD}" destId="{A7C4E67C-AEE1-4531-9D03-F790ADAE7386}" srcOrd="4" destOrd="0" presId="urn:microsoft.com/office/officeart/2005/8/layout/process2"/>
    <dgm:cxn modelId="{A079C998-4FCF-4D21-A831-19F56B15BFEE}" type="presParOf" srcId="{E8F40767-0D6A-4200-9879-AB0069E676AD}" destId="{11C560CF-98A4-4211-8FFB-4C465DE5174C}" srcOrd="5" destOrd="0" presId="urn:microsoft.com/office/officeart/2005/8/layout/process2"/>
    <dgm:cxn modelId="{2CBCD132-C772-40B0-BDE1-E5CA80DD7C57}" type="presParOf" srcId="{11C560CF-98A4-4211-8FFB-4C465DE5174C}" destId="{EA19C19D-6C8C-4D98-9042-2BDEEF805352}" srcOrd="0" destOrd="0" presId="urn:microsoft.com/office/officeart/2005/8/layout/process2"/>
    <dgm:cxn modelId="{33C7B217-7355-4B88-AF19-3542242DC801}" type="presParOf" srcId="{E8F40767-0D6A-4200-9879-AB0069E676AD}" destId="{0937A156-0644-49C8-B248-9C02EE20C836}" srcOrd="6" destOrd="0" presId="urn:microsoft.com/office/officeart/2005/8/layout/process2"/>
    <dgm:cxn modelId="{DB1CD544-491D-497B-AAEC-F128CF51E0BF}" type="presParOf" srcId="{E8F40767-0D6A-4200-9879-AB0069E676AD}" destId="{832DD234-DE27-422C-9051-A1BE8A458D5E}" srcOrd="7" destOrd="0" presId="urn:microsoft.com/office/officeart/2005/8/layout/process2"/>
    <dgm:cxn modelId="{5997EECE-8647-477D-97D7-3DBE2144437C}" type="presParOf" srcId="{832DD234-DE27-422C-9051-A1BE8A458D5E}" destId="{E29C0AF9-2A7E-4C24-A6EE-DEEACA52ABCB}" srcOrd="0" destOrd="0" presId="urn:microsoft.com/office/officeart/2005/8/layout/process2"/>
    <dgm:cxn modelId="{5C6BD717-00E4-437C-B20D-7CACF8FDED9F}" type="presParOf" srcId="{E8F40767-0D6A-4200-9879-AB0069E676AD}" destId="{A10CBA21-8A80-406C-899F-EE429C495C2E}"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56E8A69-E7ED-4AB1-B053-D93839283327}" type="doc">
      <dgm:prSet loTypeId="urn:microsoft.com/office/officeart/2005/8/layout/bProcess3" loCatId="process" qsTypeId="urn:microsoft.com/office/officeart/2005/8/quickstyle/simple1" qsCatId="simple" csTypeId="urn:microsoft.com/office/officeart/2005/8/colors/accent1_1" csCatId="accent1" phldr="1"/>
      <dgm:spPr/>
      <dgm:t>
        <a:bodyPr/>
        <a:lstStyle/>
        <a:p>
          <a:endParaRPr lang="en-IN"/>
        </a:p>
      </dgm:t>
    </dgm:pt>
    <dgm:pt modelId="{18B7AD5D-6D20-4D57-AE5D-875C27655AB0}">
      <dgm:prSet phldrT="[Text]"/>
      <dgm:spPr/>
      <dgm:t>
        <a:bodyPr/>
        <a:lstStyle/>
        <a:p>
          <a:r>
            <a:rPr lang="en-US" dirty="0"/>
            <a:t>1. Establish Context</a:t>
          </a:r>
          <a:endParaRPr lang="en-IN" dirty="0"/>
        </a:p>
      </dgm:t>
    </dgm:pt>
    <dgm:pt modelId="{6DADBCD5-FDE6-4D9A-87EE-8CAEF57B8396}" type="parTrans" cxnId="{38D2547A-841D-4632-979A-5F28927653B9}">
      <dgm:prSet/>
      <dgm:spPr/>
      <dgm:t>
        <a:bodyPr/>
        <a:lstStyle/>
        <a:p>
          <a:endParaRPr lang="en-IN"/>
        </a:p>
      </dgm:t>
    </dgm:pt>
    <dgm:pt modelId="{38A2ECCC-3D32-409A-8316-9A63245F7A56}" type="sibTrans" cxnId="{38D2547A-841D-4632-979A-5F28927653B9}">
      <dgm:prSet/>
      <dgm:spPr/>
      <dgm:t>
        <a:bodyPr/>
        <a:lstStyle/>
        <a:p>
          <a:endParaRPr lang="en-IN"/>
        </a:p>
      </dgm:t>
    </dgm:pt>
    <dgm:pt modelId="{0C6713CD-CB13-43EA-9EDF-04E02B352910}">
      <dgm:prSet phldrT="[Text]"/>
      <dgm:spPr/>
      <dgm:t>
        <a:bodyPr/>
        <a:lstStyle/>
        <a:p>
          <a:r>
            <a:rPr lang="en-US" dirty="0"/>
            <a:t>2a. Identify Malicious Risks</a:t>
          </a:r>
          <a:endParaRPr lang="en-IN" dirty="0"/>
        </a:p>
      </dgm:t>
    </dgm:pt>
    <dgm:pt modelId="{ECE09D85-FE54-419C-92FB-EEC8C1CBF461}" type="parTrans" cxnId="{6B09281A-1135-4079-90E0-05ECA137DED9}">
      <dgm:prSet/>
      <dgm:spPr/>
      <dgm:t>
        <a:bodyPr/>
        <a:lstStyle/>
        <a:p>
          <a:endParaRPr lang="en-IN"/>
        </a:p>
      </dgm:t>
    </dgm:pt>
    <dgm:pt modelId="{B5EB00C1-1405-436F-B424-F1431D52D418}" type="sibTrans" cxnId="{6B09281A-1135-4079-90E0-05ECA137DED9}">
      <dgm:prSet/>
      <dgm:spPr/>
      <dgm:t>
        <a:bodyPr/>
        <a:lstStyle/>
        <a:p>
          <a:endParaRPr lang="en-IN"/>
        </a:p>
      </dgm:t>
    </dgm:pt>
    <dgm:pt modelId="{F0E872D9-7748-42EB-B317-227F4ACEDD61}">
      <dgm:prSet phldrT="[Text]"/>
      <dgm:spPr/>
      <dgm:t>
        <a:bodyPr/>
        <a:lstStyle/>
        <a:p>
          <a:r>
            <a:rPr lang="en-US" dirty="0"/>
            <a:t>2b. Identify Non-malicious Risks</a:t>
          </a:r>
          <a:endParaRPr lang="en-IN" dirty="0"/>
        </a:p>
      </dgm:t>
    </dgm:pt>
    <dgm:pt modelId="{A00C8C66-C8CC-4827-8E7F-FCDBD34D181B}" type="parTrans" cxnId="{D7393FBC-C6D7-4C57-8558-739E8D1F019F}">
      <dgm:prSet/>
      <dgm:spPr/>
      <dgm:t>
        <a:bodyPr/>
        <a:lstStyle/>
        <a:p>
          <a:endParaRPr lang="en-IN"/>
        </a:p>
      </dgm:t>
    </dgm:pt>
    <dgm:pt modelId="{41917AE5-422A-450C-A56F-24A17FA3898C}" type="sibTrans" cxnId="{D7393FBC-C6D7-4C57-8558-739E8D1F019F}">
      <dgm:prSet/>
      <dgm:spPr/>
      <dgm:t>
        <a:bodyPr/>
        <a:lstStyle/>
        <a:p>
          <a:endParaRPr lang="en-IN"/>
        </a:p>
      </dgm:t>
    </dgm:pt>
    <dgm:pt modelId="{0024265B-1185-4C78-8141-2C73ED12F6A5}">
      <dgm:prSet phldrT="[Text]"/>
      <dgm:spPr/>
      <dgm:t>
        <a:bodyPr/>
        <a:lstStyle/>
        <a:p>
          <a:r>
            <a:rPr lang="en-US" dirty="0"/>
            <a:t>3. Analyze Risks</a:t>
          </a:r>
          <a:endParaRPr lang="en-IN" dirty="0"/>
        </a:p>
      </dgm:t>
    </dgm:pt>
    <dgm:pt modelId="{75782ECA-3B00-4ED7-8F4C-0834E2C68869}" type="parTrans" cxnId="{72CE15E5-4749-4B73-B940-BF61053630A1}">
      <dgm:prSet/>
      <dgm:spPr/>
      <dgm:t>
        <a:bodyPr/>
        <a:lstStyle/>
        <a:p>
          <a:endParaRPr lang="en-IN"/>
        </a:p>
      </dgm:t>
    </dgm:pt>
    <dgm:pt modelId="{87038713-0090-4F91-97D7-7A93C585E7FA}" type="sibTrans" cxnId="{72CE15E5-4749-4B73-B940-BF61053630A1}">
      <dgm:prSet/>
      <dgm:spPr/>
      <dgm:t>
        <a:bodyPr/>
        <a:lstStyle/>
        <a:p>
          <a:endParaRPr lang="en-IN"/>
        </a:p>
      </dgm:t>
    </dgm:pt>
    <dgm:pt modelId="{6ACBB834-A3F8-4C26-B229-0C04A2854BA6}">
      <dgm:prSet phldrT="[Text]"/>
      <dgm:spPr/>
      <dgm:t>
        <a:bodyPr/>
        <a:lstStyle/>
        <a:p>
          <a:r>
            <a:rPr lang="en-US" dirty="0"/>
            <a:t>4. Evaluate Risks</a:t>
          </a:r>
          <a:endParaRPr lang="en-IN" dirty="0"/>
        </a:p>
      </dgm:t>
    </dgm:pt>
    <dgm:pt modelId="{8439FDF0-D490-4D0A-893B-BBCEDC68D8A1}" type="parTrans" cxnId="{54B98D16-313A-490C-8FB4-C48BBE30D85B}">
      <dgm:prSet/>
      <dgm:spPr/>
      <dgm:t>
        <a:bodyPr/>
        <a:lstStyle/>
        <a:p>
          <a:endParaRPr lang="en-IN"/>
        </a:p>
      </dgm:t>
    </dgm:pt>
    <dgm:pt modelId="{5C91C1D4-9F4F-4447-9977-5AF8F18DD0BB}" type="sibTrans" cxnId="{54B98D16-313A-490C-8FB4-C48BBE30D85B}">
      <dgm:prSet/>
      <dgm:spPr/>
      <dgm:t>
        <a:bodyPr/>
        <a:lstStyle/>
        <a:p>
          <a:endParaRPr lang="en-IN"/>
        </a:p>
      </dgm:t>
    </dgm:pt>
    <dgm:pt modelId="{C2C8BB53-9C69-4921-9FDB-859C9E695062}">
      <dgm:prSet phldrT="[Text]"/>
      <dgm:spPr/>
      <dgm:t>
        <a:bodyPr/>
        <a:lstStyle/>
        <a:p>
          <a:r>
            <a:rPr lang="en-US" dirty="0"/>
            <a:t>5. Treat Risks</a:t>
          </a:r>
          <a:endParaRPr lang="en-IN" dirty="0"/>
        </a:p>
      </dgm:t>
    </dgm:pt>
    <dgm:pt modelId="{839B942C-F211-47D6-B03F-AA14213E82C0}" type="parTrans" cxnId="{8F5731C8-3AA0-4784-85C9-127D1B87A674}">
      <dgm:prSet/>
      <dgm:spPr/>
      <dgm:t>
        <a:bodyPr/>
        <a:lstStyle/>
        <a:p>
          <a:endParaRPr lang="en-IN"/>
        </a:p>
      </dgm:t>
    </dgm:pt>
    <dgm:pt modelId="{05D60A88-6FE3-47EB-881B-E4307BA027F7}" type="sibTrans" cxnId="{8F5731C8-3AA0-4784-85C9-127D1B87A674}">
      <dgm:prSet/>
      <dgm:spPr/>
      <dgm:t>
        <a:bodyPr/>
        <a:lstStyle/>
        <a:p>
          <a:endParaRPr lang="en-IN"/>
        </a:p>
      </dgm:t>
    </dgm:pt>
    <dgm:pt modelId="{F8ABC084-D5C8-4470-AF30-163A67897E29}" type="pres">
      <dgm:prSet presAssocID="{656E8A69-E7ED-4AB1-B053-D93839283327}" presName="Name0" presStyleCnt="0">
        <dgm:presLayoutVars>
          <dgm:dir/>
          <dgm:resizeHandles val="exact"/>
        </dgm:presLayoutVars>
      </dgm:prSet>
      <dgm:spPr/>
    </dgm:pt>
    <dgm:pt modelId="{AAA48631-713C-48D0-B2A6-4A4D607F7AD5}" type="pres">
      <dgm:prSet presAssocID="{18B7AD5D-6D20-4D57-AE5D-875C27655AB0}" presName="node" presStyleLbl="node1" presStyleIdx="0" presStyleCnt="6">
        <dgm:presLayoutVars>
          <dgm:bulletEnabled val="1"/>
        </dgm:presLayoutVars>
      </dgm:prSet>
      <dgm:spPr/>
    </dgm:pt>
    <dgm:pt modelId="{C7C07F94-AE02-44CE-8FFD-08BF9FF69CA8}" type="pres">
      <dgm:prSet presAssocID="{38A2ECCC-3D32-409A-8316-9A63245F7A56}" presName="sibTrans" presStyleLbl="sibTrans1D1" presStyleIdx="0" presStyleCnt="5"/>
      <dgm:spPr/>
    </dgm:pt>
    <dgm:pt modelId="{B18C5028-F271-48C6-98AA-0E72708BF125}" type="pres">
      <dgm:prSet presAssocID="{38A2ECCC-3D32-409A-8316-9A63245F7A56}" presName="connectorText" presStyleLbl="sibTrans1D1" presStyleIdx="0" presStyleCnt="5"/>
      <dgm:spPr/>
    </dgm:pt>
    <dgm:pt modelId="{B99091FA-212E-4384-830A-BA742679DDE9}" type="pres">
      <dgm:prSet presAssocID="{0C6713CD-CB13-43EA-9EDF-04E02B352910}" presName="node" presStyleLbl="node1" presStyleIdx="1" presStyleCnt="6">
        <dgm:presLayoutVars>
          <dgm:bulletEnabled val="1"/>
        </dgm:presLayoutVars>
      </dgm:prSet>
      <dgm:spPr/>
    </dgm:pt>
    <dgm:pt modelId="{477ACD51-54AD-42FF-8669-1CF85068D23F}" type="pres">
      <dgm:prSet presAssocID="{B5EB00C1-1405-436F-B424-F1431D52D418}" presName="sibTrans" presStyleLbl="sibTrans1D1" presStyleIdx="1" presStyleCnt="5"/>
      <dgm:spPr/>
    </dgm:pt>
    <dgm:pt modelId="{1F103CE3-0E17-4F01-AE7D-51813B81F349}" type="pres">
      <dgm:prSet presAssocID="{B5EB00C1-1405-436F-B424-F1431D52D418}" presName="connectorText" presStyleLbl="sibTrans1D1" presStyleIdx="1" presStyleCnt="5"/>
      <dgm:spPr/>
    </dgm:pt>
    <dgm:pt modelId="{AF57D7BE-BD1D-48BC-B723-53C2F4BDB16F}" type="pres">
      <dgm:prSet presAssocID="{F0E872D9-7748-42EB-B317-227F4ACEDD61}" presName="node" presStyleLbl="node1" presStyleIdx="2" presStyleCnt="6">
        <dgm:presLayoutVars>
          <dgm:bulletEnabled val="1"/>
        </dgm:presLayoutVars>
      </dgm:prSet>
      <dgm:spPr/>
    </dgm:pt>
    <dgm:pt modelId="{329181BA-5C41-4717-9C3D-4EF20808140B}" type="pres">
      <dgm:prSet presAssocID="{41917AE5-422A-450C-A56F-24A17FA3898C}" presName="sibTrans" presStyleLbl="sibTrans1D1" presStyleIdx="2" presStyleCnt="5"/>
      <dgm:spPr/>
    </dgm:pt>
    <dgm:pt modelId="{119BB3A2-CDD7-4ED5-8B46-950C205F2E50}" type="pres">
      <dgm:prSet presAssocID="{41917AE5-422A-450C-A56F-24A17FA3898C}" presName="connectorText" presStyleLbl="sibTrans1D1" presStyleIdx="2" presStyleCnt="5"/>
      <dgm:spPr/>
    </dgm:pt>
    <dgm:pt modelId="{4B229712-488A-4DB2-A63C-D39282EAAECB}" type="pres">
      <dgm:prSet presAssocID="{0024265B-1185-4C78-8141-2C73ED12F6A5}" presName="node" presStyleLbl="node1" presStyleIdx="3" presStyleCnt="6">
        <dgm:presLayoutVars>
          <dgm:bulletEnabled val="1"/>
        </dgm:presLayoutVars>
      </dgm:prSet>
      <dgm:spPr/>
    </dgm:pt>
    <dgm:pt modelId="{D7BF98F2-418B-4672-BB93-D8875479788F}" type="pres">
      <dgm:prSet presAssocID="{87038713-0090-4F91-97D7-7A93C585E7FA}" presName="sibTrans" presStyleLbl="sibTrans1D1" presStyleIdx="3" presStyleCnt="5"/>
      <dgm:spPr/>
    </dgm:pt>
    <dgm:pt modelId="{50A6F5BE-8EC6-41E3-95EF-7F8480F8F385}" type="pres">
      <dgm:prSet presAssocID="{87038713-0090-4F91-97D7-7A93C585E7FA}" presName="connectorText" presStyleLbl="sibTrans1D1" presStyleIdx="3" presStyleCnt="5"/>
      <dgm:spPr/>
    </dgm:pt>
    <dgm:pt modelId="{35559976-5D03-4F56-BDB5-9EDE24E02529}" type="pres">
      <dgm:prSet presAssocID="{6ACBB834-A3F8-4C26-B229-0C04A2854BA6}" presName="node" presStyleLbl="node1" presStyleIdx="4" presStyleCnt="6">
        <dgm:presLayoutVars>
          <dgm:bulletEnabled val="1"/>
        </dgm:presLayoutVars>
      </dgm:prSet>
      <dgm:spPr/>
    </dgm:pt>
    <dgm:pt modelId="{397FCE6B-0F8C-427B-A13E-9BCF348F4C76}" type="pres">
      <dgm:prSet presAssocID="{5C91C1D4-9F4F-4447-9977-5AF8F18DD0BB}" presName="sibTrans" presStyleLbl="sibTrans1D1" presStyleIdx="4" presStyleCnt="5"/>
      <dgm:spPr/>
    </dgm:pt>
    <dgm:pt modelId="{EEEC6867-0578-4438-85CA-4E95EDCC71E4}" type="pres">
      <dgm:prSet presAssocID="{5C91C1D4-9F4F-4447-9977-5AF8F18DD0BB}" presName="connectorText" presStyleLbl="sibTrans1D1" presStyleIdx="4" presStyleCnt="5"/>
      <dgm:spPr/>
    </dgm:pt>
    <dgm:pt modelId="{80EABD94-F2F5-4D5D-A418-C26967739B88}" type="pres">
      <dgm:prSet presAssocID="{C2C8BB53-9C69-4921-9FDB-859C9E695062}" presName="node" presStyleLbl="node1" presStyleIdx="5" presStyleCnt="6">
        <dgm:presLayoutVars>
          <dgm:bulletEnabled val="1"/>
        </dgm:presLayoutVars>
      </dgm:prSet>
      <dgm:spPr/>
    </dgm:pt>
  </dgm:ptLst>
  <dgm:cxnLst>
    <dgm:cxn modelId="{4DBC5305-7FB8-40A4-9DBD-1DEB68D2B015}" type="presOf" srcId="{5C91C1D4-9F4F-4447-9977-5AF8F18DD0BB}" destId="{EEEC6867-0578-4438-85CA-4E95EDCC71E4}" srcOrd="1" destOrd="0" presId="urn:microsoft.com/office/officeart/2005/8/layout/bProcess3"/>
    <dgm:cxn modelId="{7A22910B-3668-4823-833A-A558E98C2C4B}" type="presOf" srcId="{0C6713CD-CB13-43EA-9EDF-04E02B352910}" destId="{B99091FA-212E-4384-830A-BA742679DDE9}" srcOrd="0" destOrd="0" presId="urn:microsoft.com/office/officeart/2005/8/layout/bProcess3"/>
    <dgm:cxn modelId="{54B98D16-313A-490C-8FB4-C48BBE30D85B}" srcId="{656E8A69-E7ED-4AB1-B053-D93839283327}" destId="{6ACBB834-A3F8-4C26-B229-0C04A2854BA6}" srcOrd="4" destOrd="0" parTransId="{8439FDF0-D490-4D0A-893B-BBCEDC68D8A1}" sibTransId="{5C91C1D4-9F4F-4447-9977-5AF8F18DD0BB}"/>
    <dgm:cxn modelId="{6B09281A-1135-4079-90E0-05ECA137DED9}" srcId="{656E8A69-E7ED-4AB1-B053-D93839283327}" destId="{0C6713CD-CB13-43EA-9EDF-04E02B352910}" srcOrd="1" destOrd="0" parTransId="{ECE09D85-FE54-419C-92FB-EEC8C1CBF461}" sibTransId="{B5EB00C1-1405-436F-B424-F1431D52D418}"/>
    <dgm:cxn modelId="{2B5C5626-D0C5-437D-AE4B-BC82462EF3F6}" type="presOf" srcId="{B5EB00C1-1405-436F-B424-F1431D52D418}" destId="{1F103CE3-0E17-4F01-AE7D-51813B81F349}" srcOrd="1" destOrd="0" presId="urn:microsoft.com/office/officeart/2005/8/layout/bProcess3"/>
    <dgm:cxn modelId="{DC0C783F-FA27-4BE5-AA89-82FC5A8A07C0}" type="presOf" srcId="{87038713-0090-4F91-97D7-7A93C585E7FA}" destId="{D7BF98F2-418B-4672-BB93-D8875479788F}" srcOrd="0" destOrd="0" presId="urn:microsoft.com/office/officeart/2005/8/layout/bProcess3"/>
    <dgm:cxn modelId="{46FF9D55-E862-435C-84D8-A434C76498F9}" type="presOf" srcId="{38A2ECCC-3D32-409A-8316-9A63245F7A56}" destId="{B18C5028-F271-48C6-98AA-0E72708BF125}" srcOrd="1" destOrd="0" presId="urn:microsoft.com/office/officeart/2005/8/layout/bProcess3"/>
    <dgm:cxn modelId="{38D2547A-841D-4632-979A-5F28927653B9}" srcId="{656E8A69-E7ED-4AB1-B053-D93839283327}" destId="{18B7AD5D-6D20-4D57-AE5D-875C27655AB0}" srcOrd="0" destOrd="0" parTransId="{6DADBCD5-FDE6-4D9A-87EE-8CAEF57B8396}" sibTransId="{38A2ECCC-3D32-409A-8316-9A63245F7A56}"/>
    <dgm:cxn modelId="{86E17386-17F1-4FE2-9F48-2F8F5A5AA4C5}" type="presOf" srcId="{C2C8BB53-9C69-4921-9FDB-859C9E695062}" destId="{80EABD94-F2F5-4D5D-A418-C26967739B88}" srcOrd="0" destOrd="0" presId="urn:microsoft.com/office/officeart/2005/8/layout/bProcess3"/>
    <dgm:cxn modelId="{6130A788-82B8-4369-85E0-64A9A7EC88ED}" type="presOf" srcId="{38A2ECCC-3D32-409A-8316-9A63245F7A56}" destId="{C7C07F94-AE02-44CE-8FFD-08BF9FF69CA8}" srcOrd="0" destOrd="0" presId="urn:microsoft.com/office/officeart/2005/8/layout/bProcess3"/>
    <dgm:cxn modelId="{C21A259B-06C3-4A2B-8F84-6E0387281B91}" type="presOf" srcId="{0024265B-1185-4C78-8141-2C73ED12F6A5}" destId="{4B229712-488A-4DB2-A63C-D39282EAAECB}" srcOrd="0" destOrd="0" presId="urn:microsoft.com/office/officeart/2005/8/layout/bProcess3"/>
    <dgm:cxn modelId="{31683CA0-8026-4422-9B91-ADC2C8E41EEA}" type="presOf" srcId="{656E8A69-E7ED-4AB1-B053-D93839283327}" destId="{F8ABC084-D5C8-4470-AF30-163A67897E29}" srcOrd="0" destOrd="0" presId="urn:microsoft.com/office/officeart/2005/8/layout/bProcess3"/>
    <dgm:cxn modelId="{A56FB7A1-EBCA-463D-959D-3F806247144E}" type="presOf" srcId="{6ACBB834-A3F8-4C26-B229-0C04A2854BA6}" destId="{35559976-5D03-4F56-BDB5-9EDE24E02529}" srcOrd="0" destOrd="0" presId="urn:microsoft.com/office/officeart/2005/8/layout/bProcess3"/>
    <dgm:cxn modelId="{5DE9A5A9-64F2-454A-92D0-2EAE0840249F}" type="presOf" srcId="{41917AE5-422A-450C-A56F-24A17FA3898C}" destId="{119BB3A2-CDD7-4ED5-8B46-950C205F2E50}" srcOrd="1" destOrd="0" presId="urn:microsoft.com/office/officeart/2005/8/layout/bProcess3"/>
    <dgm:cxn modelId="{EF1C0EB1-34EF-4BF0-8CBD-FCDE94E5C3B4}" type="presOf" srcId="{41917AE5-422A-450C-A56F-24A17FA3898C}" destId="{329181BA-5C41-4717-9C3D-4EF20808140B}" srcOrd="0" destOrd="0" presId="urn:microsoft.com/office/officeart/2005/8/layout/bProcess3"/>
    <dgm:cxn modelId="{80B7AEBB-C181-4953-B521-14E1EC6CA2FD}" type="presOf" srcId="{B5EB00C1-1405-436F-B424-F1431D52D418}" destId="{477ACD51-54AD-42FF-8669-1CF85068D23F}" srcOrd="0" destOrd="0" presId="urn:microsoft.com/office/officeart/2005/8/layout/bProcess3"/>
    <dgm:cxn modelId="{D7393FBC-C6D7-4C57-8558-739E8D1F019F}" srcId="{656E8A69-E7ED-4AB1-B053-D93839283327}" destId="{F0E872D9-7748-42EB-B317-227F4ACEDD61}" srcOrd="2" destOrd="0" parTransId="{A00C8C66-C8CC-4827-8E7F-FCDBD34D181B}" sibTransId="{41917AE5-422A-450C-A56F-24A17FA3898C}"/>
    <dgm:cxn modelId="{1E7ECCBD-F339-4666-B8AA-89C598FAA070}" type="presOf" srcId="{F0E872D9-7748-42EB-B317-227F4ACEDD61}" destId="{AF57D7BE-BD1D-48BC-B723-53C2F4BDB16F}" srcOrd="0" destOrd="0" presId="urn:microsoft.com/office/officeart/2005/8/layout/bProcess3"/>
    <dgm:cxn modelId="{32FBEBBE-2F58-420A-90A9-78B0824FC84B}" type="presOf" srcId="{18B7AD5D-6D20-4D57-AE5D-875C27655AB0}" destId="{AAA48631-713C-48D0-B2A6-4A4D607F7AD5}" srcOrd="0" destOrd="0" presId="urn:microsoft.com/office/officeart/2005/8/layout/bProcess3"/>
    <dgm:cxn modelId="{8F5731C8-3AA0-4784-85C9-127D1B87A674}" srcId="{656E8A69-E7ED-4AB1-B053-D93839283327}" destId="{C2C8BB53-9C69-4921-9FDB-859C9E695062}" srcOrd="5" destOrd="0" parTransId="{839B942C-F211-47D6-B03F-AA14213E82C0}" sibTransId="{05D60A88-6FE3-47EB-881B-E4307BA027F7}"/>
    <dgm:cxn modelId="{A2DBEBE2-5E7B-4DC0-97DF-12C08A821320}" type="presOf" srcId="{5C91C1D4-9F4F-4447-9977-5AF8F18DD0BB}" destId="{397FCE6B-0F8C-427B-A13E-9BCF348F4C76}" srcOrd="0" destOrd="0" presId="urn:microsoft.com/office/officeart/2005/8/layout/bProcess3"/>
    <dgm:cxn modelId="{72CE15E5-4749-4B73-B940-BF61053630A1}" srcId="{656E8A69-E7ED-4AB1-B053-D93839283327}" destId="{0024265B-1185-4C78-8141-2C73ED12F6A5}" srcOrd="3" destOrd="0" parTransId="{75782ECA-3B00-4ED7-8F4C-0834E2C68869}" sibTransId="{87038713-0090-4F91-97D7-7A93C585E7FA}"/>
    <dgm:cxn modelId="{6D347DF4-5915-4098-9F1D-D303D7054801}" type="presOf" srcId="{87038713-0090-4F91-97D7-7A93C585E7FA}" destId="{50A6F5BE-8EC6-41E3-95EF-7F8480F8F385}" srcOrd="1" destOrd="0" presId="urn:microsoft.com/office/officeart/2005/8/layout/bProcess3"/>
    <dgm:cxn modelId="{DD86B495-8192-4D25-9173-7EF5EE233EDF}" type="presParOf" srcId="{F8ABC084-D5C8-4470-AF30-163A67897E29}" destId="{AAA48631-713C-48D0-B2A6-4A4D607F7AD5}" srcOrd="0" destOrd="0" presId="urn:microsoft.com/office/officeart/2005/8/layout/bProcess3"/>
    <dgm:cxn modelId="{AEC844F8-2457-4664-B0F0-7CC77C131535}" type="presParOf" srcId="{F8ABC084-D5C8-4470-AF30-163A67897E29}" destId="{C7C07F94-AE02-44CE-8FFD-08BF9FF69CA8}" srcOrd="1" destOrd="0" presId="urn:microsoft.com/office/officeart/2005/8/layout/bProcess3"/>
    <dgm:cxn modelId="{EE200566-916B-484A-9E8D-310A8D648420}" type="presParOf" srcId="{C7C07F94-AE02-44CE-8FFD-08BF9FF69CA8}" destId="{B18C5028-F271-48C6-98AA-0E72708BF125}" srcOrd="0" destOrd="0" presId="urn:microsoft.com/office/officeart/2005/8/layout/bProcess3"/>
    <dgm:cxn modelId="{94996775-0E59-48CF-8E5C-C2E3B1036DCB}" type="presParOf" srcId="{F8ABC084-D5C8-4470-AF30-163A67897E29}" destId="{B99091FA-212E-4384-830A-BA742679DDE9}" srcOrd="2" destOrd="0" presId="urn:microsoft.com/office/officeart/2005/8/layout/bProcess3"/>
    <dgm:cxn modelId="{A962FE61-F85E-419B-9279-8028873BC0A9}" type="presParOf" srcId="{F8ABC084-D5C8-4470-AF30-163A67897E29}" destId="{477ACD51-54AD-42FF-8669-1CF85068D23F}" srcOrd="3" destOrd="0" presId="urn:microsoft.com/office/officeart/2005/8/layout/bProcess3"/>
    <dgm:cxn modelId="{5760DF74-EB67-4C34-9350-3F75AAAE0739}" type="presParOf" srcId="{477ACD51-54AD-42FF-8669-1CF85068D23F}" destId="{1F103CE3-0E17-4F01-AE7D-51813B81F349}" srcOrd="0" destOrd="0" presId="urn:microsoft.com/office/officeart/2005/8/layout/bProcess3"/>
    <dgm:cxn modelId="{B8BC76F1-F9FB-4E83-A730-927EE11C7801}" type="presParOf" srcId="{F8ABC084-D5C8-4470-AF30-163A67897E29}" destId="{AF57D7BE-BD1D-48BC-B723-53C2F4BDB16F}" srcOrd="4" destOrd="0" presId="urn:microsoft.com/office/officeart/2005/8/layout/bProcess3"/>
    <dgm:cxn modelId="{30158F67-FB2B-491D-AD17-4284DB16FB99}" type="presParOf" srcId="{F8ABC084-D5C8-4470-AF30-163A67897E29}" destId="{329181BA-5C41-4717-9C3D-4EF20808140B}" srcOrd="5" destOrd="0" presId="urn:microsoft.com/office/officeart/2005/8/layout/bProcess3"/>
    <dgm:cxn modelId="{B44C2B6B-F422-4FBE-A281-BFDF9E67A28B}" type="presParOf" srcId="{329181BA-5C41-4717-9C3D-4EF20808140B}" destId="{119BB3A2-CDD7-4ED5-8B46-950C205F2E50}" srcOrd="0" destOrd="0" presId="urn:microsoft.com/office/officeart/2005/8/layout/bProcess3"/>
    <dgm:cxn modelId="{861D9510-A66B-4D0E-B69F-6CA6418A1402}" type="presParOf" srcId="{F8ABC084-D5C8-4470-AF30-163A67897E29}" destId="{4B229712-488A-4DB2-A63C-D39282EAAECB}" srcOrd="6" destOrd="0" presId="urn:microsoft.com/office/officeart/2005/8/layout/bProcess3"/>
    <dgm:cxn modelId="{427DFF80-A69D-4712-8E06-2DC0A3D8EF9E}" type="presParOf" srcId="{F8ABC084-D5C8-4470-AF30-163A67897E29}" destId="{D7BF98F2-418B-4672-BB93-D8875479788F}" srcOrd="7" destOrd="0" presId="urn:microsoft.com/office/officeart/2005/8/layout/bProcess3"/>
    <dgm:cxn modelId="{A1340A22-A63D-4548-A11B-59FD73695360}" type="presParOf" srcId="{D7BF98F2-418B-4672-BB93-D8875479788F}" destId="{50A6F5BE-8EC6-41E3-95EF-7F8480F8F385}" srcOrd="0" destOrd="0" presId="urn:microsoft.com/office/officeart/2005/8/layout/bProcess3"/>
    <dgm:cxn modelId="{E942304C-B610-4680-ABE6-4B742AB4551B}" type="presParOf" srcId="{F8ABC084-D5C8-4470-AF30-163A67897E29}" destId="{35559976-5D03-4F56-BDB5-9EDE24E02529}" srcOrd="8" destOrd="0" presId="urn:microsoft.com/office/officeart/2005/8/layout/bProcess3"/>
    <dgm:cxn modelId="{9F0CACD0-D1C5-4D08-BC27-71A2EFF6051B}" type="presParOf" srcId="{F8ABC084-D5C8-4470-AF30-163A67897E29}" destId="{397FCE6B-0F8C-427B-A13E-9BCF348F4C76}" srcOrd="9" destOrd="0" presId="urn:microsoft.com/office/officeart/2005/8/layout/bProcess3"/>
    <dgm:cxn modelId="{5CCB94C2-4231-4E90-A64F-B176332ACFB5}" type="presParOf" srcId="{397FCE6B-0F8C-427B-A13E-9BCF348F4C76}" destId="{EEEC6867-0578-4438-85CA-4E95EDCC71E4}" srcOrd="0" destOrd="0" presId="urn:microsoft.com/office/officeart/2005/8/layout/bProcess3"/>
    <dgm:cxn modelId="{326BAE07-CD07-42BD-822B-80F234233C94}" type="presParOf" srcId="{F8ABC084-D5C8-4470-AF30-163A67897E29}" destId="{80EABD94-F2F5-4D5D-A418-C26967739B88}" srcOrd="10" destOrd="0" presId="urn:microsoft.com/office/officeart/2005/8/layout/bProcess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434ACC-7040-4B31-B62B-5EC2047EEF09}"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IN"/>
        </a:p>
      </dgm:t>
    </dgm:pt>
    <dgm:pt modelId="{40907BCB-5518-42BE-A0A6-4D41E38EF4FB}">
      <dgm:prSet phldrT="[Text]"/>
      <dgm:spPr/>
      <dgm:t>
        <a:bodyPr/>
        <a:lstStyle/>
        <a:p>
          <a:r>
            <a:rPr lang="en-US" dirty="0"/>
            <a:t>NIST RMF</a:t>
          </a:r>
          <a:endParaRPr lang="en-IN" dirty="0"/>
        </a:p>
      </dgm:t>
    </dgm:pt>
    <dgm:pt modelId="{95544632-D359-438B-A94B-0816021C518C}" type="parTrans" cxnId="{6BC7F36B-3E18-4906-9764-1E5C37BDC90E}">
      <dgm:prSet/>
      <dgm:spPr/>
      <dgm:t>
        <a:bodyPr/>
        <a:lstStyle/>
        <a:p>
          <a:endParaRPr lang="en-IN"/>
        </a:p>
      </dgm:t>
    </dgm:pt>
    <dgm:pt modelId="{EC07551B-0736-41C8-A318-DDD9070DB230}" type="sibTrans" cxnId="{6BC7F36B-3E18-4906-9764-1E5C37BDC90E}">
      <dgm:prSet/>
      <dgm:spPr/>
      <dgm:t>
        <a:bodyPr/>
        <a:lstStyle/>
        <a:p>
          <a:endParaRPr lang="en-IN"/>
        </a:p>
      </dgm:t>
    </dgm:pt>
    <dgm:pt modelId="{CCB81ED9-93A1-40A4-A70B-56B8A93BD5FA}">
      <dgm:prSet phldrT="[Text]"/>
      <dgm:spPr/>
      <dgm:t>
        <a:bodyPr/>
        <a:lstStyle/>
        <a:p>
          <a:r>
            <a:rPr lang="en-US" dirty="0"/>
            <a:t>1-Categorize Information Systems</a:t>
          </a:r>
          <a:endParaRPr lang="en-IN" dirty="0"/>
        </a:p>
      </dgm:t>
    </dgm:pt>
    <dgm:pt modelId="{6E70F5F5-ABBD-4978-9272-D0744B04AC61}" type="parTrans" cxnId="{90D24E66-5C46-4085-8FAF-994439A6803A}">
      <dgm:prSet/>
      <dgm:spPr/>
      <dgm:t>
        <a:bodyPr/>
        <a:lstStyle/>
        <a:p>
          <a:endParaRPr lang="en-IN"/>
        </a:p>
      </dgm:t>
    </dgm:pt>
    <dgm:pt modelId="{4B1C77CF-CF0F-46D6-9097-3193CD73C914}" type="sibTrans" cxnId="{90D24E66-5C46-4085-8FAF-994439A6803A}">
      <dgm:prSet/>
      <dgm:spPr/>
      <dgm:t>
        <a:bodyPr/>
        <a:lstStyle/>
        <a:p>
          <a:endParaRPr lang="en-IN"/>
        </a:p>
      </dgm:t>
    </dgm:pt>
    <dgm:pt modelId="{6CCF9E3E-60D5-4171-8743-984B764EE1A6}">
      <dgm:prSet phldrT="[Text]"/>
      <dgm:spPr/>
      <dgm:t>
        <a:bodyPr/>
        <a:lstStyle/>
        <a:p>
          <a:r>
            <a:rPr lang="en-US" dirty="0"/>
            <a:t>2-Select security controls</a:t>
          </a:r>
          <a:endParaRPr lang="en-IN" dirty="0"/>
        </a:p>
      </dgm:t>
    </dgm:pt>
    <dgm:pt modelId="{2492977F-229C-4B80-B7E4-C6ED881AA108}" type="parTrans" cxnId="{0D42325A-2122-4753-912C-9BAA11BF322A}">
      <dgm:prSet/>
      <dgm:spPr/>
      <dgm:t>
        <a:bodyPr/>
        <a:lstStyle/>
        <a:p>
          <a:endParaRPr lang="en-IN"/>
        </a:p>
      </dgm:t>
    </dgm:pt>
    <dgm:pt modelId="{75721945-14B6-4670-A2DE-002D67335AE6}" type="sibTrans" cxnId="{0D42325A-2122-4753-912C-9BAA11BF322A}">
      <dgm:prSet/>
      <dgm:spPr/>
      <dgm:t>
        <a:bodyPr/>
        <a:lstStyle/>
        <a:p>
          <a:endParaRPr lang="en-IN"/>
        </a:p>
      </dgm:t>
    </dgm:pt>
    <dgm:pt modelId="{B951C8FA-CFB2-4A0C-A006-ABEB79FA63F1}">
      <dgm:prSet phldrT="[Text]"/>
      <dgm:spPr/>
      <dgm:t>
        <a:bodyPr/>
        <a:lstStyle/>
        <a:p>
          <a:r>
            <a:rPr lang="en-US" dirty="0"/>
            <a:t>3-Implement security controls</a:t>
          </a:r>
          <a:endParaRPr lang="en-IN" dirty="0"/>
        </a:p>
      </dgm:t>
    </dgm:pt>
    <dgm:pt modelId="{674143BC-D3E0-488A-A74A-8C8E6A5474CC}" type="parTrans" cxnId="{3C917E40-C70D-4FC4-8221-C8A1F75EBEAD}">
      <dgm:prSet/>
      <dgm:spPr/>
      <dgm:t>
        <a:bodyPr/>
        <a:lstStyle/>
        <a:p>
          <a:endParaRPr lang="en-IN"/>
        </a:p>
      </dgm:t>
    </dgm:pt>
    <dgm:pt modelId="{A22AB7F8-4F39-4AFC-AE15-1E6B1368A832}" type="sibTrans" cxnId="{3C917E40-C70D-4FC4-8221-C8A1F75EBEAD}">
      <dgm:prSet/>
      <dgm:spPr/>
      <dgm:t>
        <a:bodyPr/>
        <a:lstStyle/>
        <a:p>
          <a:endParaRPr lang="en-IN"/>
        </a:p>
      </dgm:t>
    </dgm:pt>
    <dgm:pt modelId="{7B0B1535-AF5C-474B-8EA9-A74E8A417C51}">
      <dgm:prSet phldrT="[Text]"/>
      <dgm:spPr/>
      <dgm:t>
        <a:bodyPr/>
        <a:lstStyle/>
        <a:p>
          <a:r>
            <a:rPr lang="en-US" dirty="0"/>
            <a:t>4-Assess security controls</a:t>
          </a:r>
          <a:endParaRPr lang="en-IN" dirty="0"/>
        </a:p>
      </dgm:t>
    </dgm:pt>
    <dgm:pt modelId="{32C49D99-5363-4BA4-8878-294C4B86F46C}" type="parTrans" cxnId="{28A93D46-DAFC-4471-8853-BC988561F50A}">
      <dgm:prSet/>
      <dgm:spPr/>
      <dgm:t>
        <a:bodyPr/>
        <a:lstStyle/>
        <a:p>
          <a:endParaRPr lang="en-IN"/>
        </a:p>
      </dgm:t>
    </dgm:pt>
    <dgm:pt modelId="{825DFE85-FB0D-44A7-98F7-3007BF4C4C7D}" type="sibTrans" cxnId="{28A93D46-DAFC-4471-8853-BC988561F50A}">
      <dgm:prSet/>
      <dgm:spPr/>
      <dgm:t>
        <a:bodyPr/>
        <a:lstStyle/>
        <a:p>
          <a:endParaRPr lang="en-IN"/>
        </a:p>
      </dgm:t>
    </dgm:pt>
    <dgm:pt modelId="{37C55F43-B562-4D0F-8375-3E611282B279}">
      <dgm:prSet phldrT="[Text]"/>
      <dgm:spPr/>
      <dgm:t>
        <a:bodyPr/>
        <a:lstStyle/>
        <a:p>
          <a:r>
            <a:rPr lang="en-US" dirty="0"/>
            <a:t>5-Authorize Information systems</a:t>
          </a:r>
          <a:endParaRPr lang="en-IN" dirty="0"/>
        </a:p>
      </dgm:t>
    </dgm:pt>
    <dgm:pt modelId="{BD6DA64D-2D3A-457D-AD4F-CA852D61F89B}" type="parTrans" cxnId="{F8A521A0-4C29-4E68-8B93-95C975E41D43}">
      <dgm:prSet/>
      <dgm:spPr/>
      <dgm:t>
        <a:bodyPr/>
        <a:lstStyle/>
        <a:p>
          <a:endParaRPr lang="en-IN"/>
        </a:p>
      </dgm:t>
    </dgm:pt>
    <dgm:pt modelId="{C4C8BF07-F22B-4167-8628-3FF335CAD3AA}" type="sibTrans" cxnId="{F8A521A0-4C29-4E68-8B93-95C975E41D43}">
      <dgm:prSet/>
      <dgm:spPr/>
      <dgm:t>
        <a:bodyPr/>
        <a:lstStyle/>
        <a:p>
          <a:endParaRPr lang="en-IN"/>
        </a:p>
      </dgm:t>
    </dgm:pt>
    <dgm:pt modelId="{390B5149-339F-4454-ADE7-1E06CA4F26B4}">
      <dgm:prSet phldrT="[Text]"/>
      <dgm:spPr/>
      <dgm:t>
        <a:bodyPr/>
        <a:lstStyle/>
        <a:p>
          <a:r>
            <a:rPr lang="en-US" dirty="0"/>
            <a:t>6-Monitor security controls</a:t>
          </a:r>
          <a:endParaRPr lang="en-IN" dirty="0"/>
        </a:p>
      </dgm:t>
    </dgm:pt>
    <dgm:pt modelId="{62621F33-ADE4-4CDF-B23F-FD12332196C6}" type="parTrans" cxnId="{A4DFB8EC-A619-4D4D-97AF-F18E12DAD491}">
      <dgm:prSet/>
      <dgm:spPr/>
      <dgm:t>
        <a:bodyPr/>
        <a:lstStyle/>
        <a:p>
          <a:endParaRPr lang="en-IN"/>
        </a:p>
      </dgm:t>
    </dgm:pt>
    <dgm:pt modelId="{E0B2FED1-DD00-4A42-BBBC-0808F22D4722}" type="sibTrans" cxnId="{A4DFB8EC-A619-4D4D-97AF-F18E12DAD491}">
      <dgm:prSet/>
      <dgm:spPr/>
      <dgm:t>
        <a:bodyPr/>
        <a:lstStyle/>
        <a:p>
          <a:endParaRPr lang="en-IN"/>
        </a:p>
      </dgm:t>
    </dgm:pt>
    <dgm:pt modelId="{6C66021A-E38D-4508-BBA9-D14F2D70CFD4}">
      <dgm:prSet phldrT="[Text]"/>
      <dgm:spPr/>
      <dgm:t>
        <a:bodyPr/>
        <a:lstStyle/>
        <a:p>
          <a:r>
            <a:rPr lang="en-US" dirty="0"/>
            <a:t>0-Prepare</a:t>
          </a:r>
          <a:endParaRPr lang="en-IN" dirty="0"/>
        </a:p>
      </dgm:t>
    </dgm:pt>
    <dgm:pt modelId="{ABE5D307-FFB5-472E-A153-BF571675FEFA}" type="parTrans" cxnId="{66CE8FAC-4A87-4425-AC46-56F6FAB5C187}">
      <dgm:prSet/>
      <dgm:spPr/>
      <dgm:t>
        <a:bodyPr/>
        <a:lstStyle/>
        <a:p>
          <a:endParaRPr lang="en-IN"/>
        </a:p>
      </dgm:t>
    </dgm:pt>
    <dgm:pt modelId="{09B685DD-65BD-43C9-99B6-90EAFEA1F0D8}" type="sibTrans" cxnId="{66CE8FAC-4A87-4425-AC46-56F6FAB5C187}">
      <dgm:prSet/>
      <dgm:spPr/>
      <dgm:t>
        <a:bodyPr/>
        <a:lstStyle/>
        <a:p>
          <a:endParaRPr lang="en-IN"/>
        </a:p>
      </dgm:t>
    </dgm:pt>
    <dgm:pt modelId="{B318F9D9-58D2-4579-A1DA-829D84CFDBF9}" type="pres">
      <dgm:prSet presAssocID="{AE434ACC-7040-4B31-B62B-5EC2047EEF09}" presName="Name0" presStyleCnt="0">
        <dgm:presLayoutVars>
          <dgm:chMax val="1"/>
          <dgm:dir/>
          <dgm:animLvl val="ctr"/>
          <dgm:resizeHandles val="exact"/>
        </dgm:presLayoutVars>
      </dgm:prSet>
      <dgm:spPr/>
    </dgm:pt>
    <dgm:pt modelId="{21A652DE-8AC7-4DC2-BA26-AE49FA89717A}" type="pres">
      <dgm:prSet presAssocID="{40907BCB-5518-42BE-A0A6-4D41E38EF4FB}" presName="centerShape" presStyleLbl="node0" presStyleIdx="0" presStyleCnt="1"/>
      <dgm:spPr/>
    </dgm:pt>
    <dgm:pt modelId="{773D7629-CCED-424A-AD10-29A9757C9147}" type="pres">
      <dgm:prSet presAssocID="{6C66021A-E38D-4508-BBA9-D14F2D70CFD4}" presName="node" presStyleLbl="node1" presStyleIdx="0" presStyleCnt="7">
        <dgm:presLayoutVars>
          <dgm:bulletEnabled val="1"/>
        </dgm:presLayoutVars>
      </dgm:prSet>
      <dgm:spPr/>
    </dgm:pt>
    <dgm:pt modelId="{8942F12F-241B-45B1-96F8-6113A0622E1C}" type="pres">
      <dgm:prSet presAssocID="{6C66021A-E38D-4508-BBA9-D14F2D70CFD4}" presName="dummy" presStyleCnt="0"/>
      <dgm:spPr/>
    </dgm:pt>
    <dgm:pt modelId="{16012F48-1474-49B2-AFFF-66322A24A598}" type="pres">
      <dgm:prSet presAssocID="{09B685DD-65BD-43C9-99B6-90EAFEA1F0D8}" presName="sibTrans" presStyleLbl="sibTrans2D1" presStyleIdx="0" presStyleCnt="7"/>
      <dgm:spPr/>
    </dgm:pt>
    <dgm:pt modelId="{1D514753-2086-40AE-87B2-28CEA9CB6F98}" type="pres">
      <dgm:prSet presAssocID="{CCB81ED9-93A1-40A4-A70B-56B8A93BD5FA}" presName="node" presStyleLbl="node1" presStyleIdx="1" presStyleCnt="7">
        <dgm:presLayoutVars>
          <dgm:bulletEnabled val="1"/>
        </dgm:presLayoutVars>
      </dgm:prSet>
      <dgm:spPr/>
    </dgm:pt>
    <dgm:pt modelId="{86FCE8E4-3E37-47FC-9C9E-3AF887467556}" type="pres">
      <dgm:prSet presAssocID="{CCB81ED9-93A1-40A4-A70B-56B8A93BD5FA}" presName="dummy" presStyleCnt="0"/>
      <dgm:spPr/>
    </dgm:pt>
    <dgm:pt modelId="{19C8A06C-B6DD-4564-8905-A7656983262A}" type="pres">
      <dgm:prSet presAssocID="{4B1C77CF-CF0F-46D6-9097-3193CD73C914}" presName="sibTrans" presStyleLbl="sibTrans2D1" presStyleIdx="1" presStyleCnt="7"/>
      <dgm:spPr/>
    </dgm:pt>
    <dgm:pt modelId="{ACFFA8C6-F546-453F-A7E3-4D3F95E41B73}" type="pres">
      <dgm:prSet presAssocID="{6CCF9E3E-60D5-4171-8743-984B764EE1A6}" presName="node" presStyleLbl="node1" presStyleIdx="2" presStyleCnt="7">
        <dgm:presLayoutVars>
          <dgm:bulletEnabled val="1"/>
        </dgm:presLayoutVars>
      </dgm:prSet>
      <dgm:spPr/>
    </dgm:pt>
    <dgm:pt modelId="{0366C632-BBD5-46A7-985B-9488A245A020}" type="pres">
      <dgm:prSet presAssocID="{6CCF9E3E-60D5-4171-8743-984B764EE1A6}" presName="dummy" presStyleCnt="0"/>
      <dgm:spPr/>
    </dgm:pt>
    <dgm:pt modelId="{10E14752-9AF5-4E81-9071-4112D028C7FD}" type="pres">
      <dgm:prSet presAssocID="{75721945-14B6-4670-A2DE-002D67335AE6}" presName="sibTrans" presStyleLbl="sibTrans2D1" presStyleIdx="2" presStyleCnt="7"/>
      <dgm:spPr/>
    </dgm:pt>
    <dgm:pt modelId="{1331E272-AFB3-42E8-A601-7C4ED3FDCC91}" type="pres">
      <dgm:prSet presAssocID="{B951C8FA-CFB2-4A0C-A006-ABEB79FA63F1}" presName="node" presStyleLbl="node1" presStyleIdx="3" presStyleCnt="7">
        <dgm:presLayoutVars>
          <dgm:bulletEnabled val="1"/>
        </dgm:presLayoutVars>
      </dgm:prSet>
      <dgm:spPr/>
    </dgm:pt>
    <dgm:pt modelId="{AC90F778-E6D4-4B47-9463-9BFD98419483}" type="pres">
      <dgm:prSet presAssocID="{B951C8FA-CFB2-4A0C-A006-ABEB79FA63F1}" presName="dummy" presStyleCnt="0"/>
      <dgm:spPr/>
    </dgm:pt>
    <dgm:pt modelId="{464327E3-6C93-4B3D-9318-5E033045088E}" type="pres">
      <dgm:prSet presAssocID="{A22AB7F8-4F39-4AFC-AE15-1E6B1368A832}" presName="sibTrans" presStyleLbl="sibTrans2D1" presStyleIdx="3" presStyleCnt="7"/>
      <dgm:spPr/>
    </dgm:pt>
    <dgm:pt modelId="{BD3D0E44-16B3-4BF3-B4CE-1BF1E129180E}" type="pres">
      <dgm:prSet presAssocID="{7B0B1535-AF5C-474B-8EA9-A74E8A417C51}" presName="node" presStyleLbl="node1" presStyleIdx="4" presStyleCnt="7">
        <dgm:presLayoutVars>
          <dgm:bulletEnabled val="1"/>
        </dgm:presLayoutVars>
      </dgm:prSet>
      <dgm:spPr/>
    </dgm:pt>
    <dgm:pt modelId="{3197D72B-697E-4801-A084-4958FBA061C6}" type="pres">
      <dgm:prSet presAssocID="{7B0B1535-AF5C-474B-8EA9-A74E8A417C51}" presName="dummy" presStyleCnt="0"/>
      <dgm:spPr/>
    </dgm:pt>
    <dgm:pt modelId="{CCA23081-A9A4-4D8B-A557-3761ABDD97F2}" type="pres">
      <dgm:prSet presAssocID="{825DFE85-FB0D-44A7-98F7-3007BF4C4C7D}" presName="sibTrans" presStyleLbl="sibTrans2D1" presStyleIdx="4" presStyleCnt="7"/>
      <dgm:spPr/>
    </dgm:pt>
    <dgm:pt modelId="{7DCF7632-C212-4854-9A15-AA270E4E512B}" type="pres">
      <dgm:prSet presAssocID="{37C55F43-B562-4D0F-8375-3E611282B279}" presName="node" presStyleLbl="node1" presStyleIdx="5" presStyleCnt="7">
        <dgm:presLayoutVars>
          <dgm:bulletEnabled val="1"/>
        </dgm:presLayoutVars>
      </dgm:prSet>
      <dgm:spPr/>
    </dgm:pt>
    <dgm:pt modelId="{D26D2B89-5949-4CEC-ACCE-C9CF2C98FC43}" type="pres">
      <dgm:prSet presAssocID="{37C55F43-B562-4D0F-8375-3E611282B279}" presName="dummy" presStyleCnt="0"/>
      <dgm:spPr/>
    </dgm:pt>
    <dgm:pt modelId="{BB136557-ACDB-438C-95C4-01D1267E800E}" type="pres">
      <dgm:prSet presAssocID="{C4C8BF07-F22B-4167-8628-3FF335CAD3AA}" presName="sibTrans" presStyleLbl="sibTrans2D1" presStyleIdx="5" presStyleCnt="7"/>
      <dgm:spPr/>
    </dgm:pt>
    <dgm:pt modelId="{C32E37E3-B25A-4406-8C53-BC99232FFF59}" type="pres">
      <dgm:prSet presAssocID="{390B5149-339F-4454-ADE7-1E06CA4F26B4}" presName="node" presStyleLbl="node1" presStyleIdx="6" presStyleCnt="7">
        <dgm:presLayoutVars>
          <dgm:bulletEnabled val="1"/>
        </dgm:presLayoutVars>
      </dgm:prSet>
      <dgm:spPr/>
    </dgm:pt>
    <dgm:pt modelId="{0CAF277E-9A1D-441D-BA41-54DE02AA6B60}" type="pres">
      <dgm:prSet presAssocID="{390B5149-339F-4454-ADE7-1E06CA4F26B4}" presName="dummy" presStyleCnt="0"/>
      <dgm:spPr/>
    </dgm:pt>
    <dgm:pt modelId="{5470A5E7-6662-4082-9F94-A497215C934B}" type="pres">
      <dgm:prSet presAssocID="{E0B2FED1-DD00-4A42-BBBC-0808F22D4722}" presName="sibTrans" presStyleLbl="sibTrans2D1" presStyleIdx="6" presStyleCnt="7"/>
      <dgm:spPr/>
    </dgm:pt>
  </dgm:ptLst>
  <dgm:cxnLst>
    <dgm:cxn modelId="{6C29B01C-FA01-481A-99D6-3D781B6B6FC2}" type="presOf" srcId="{390B5149-339F-4454-ADE7-1E06CA4F26B4}" destId="{C32E37E3-B25A-4406-8C53-BC99232FFF59}" srcOrd="0" destOrd="0" presId="urn:microsoft.com/office/officeart/2005/8/layout/radial6"/>
    <dgm:cxn modelId="{86B99734-B9C2-4822-BFB6-B7FFA3196BFB}" type="presOf" srcId="{4B1C77CF-CF0F-46D6-9097-3193CD73C914}" destId="{19C8A06C-B6DD-4564-8905-A7656983262A}" srcOrd="0" destOrd="0" presId="urn:microsoft.com/office/officeart/2005/8/layout/radial6"/>
    <dgm:cxn modelId="{2F4B1437-0CAC-4158-80DF-0714F8676F89}" type="presOf" srcId="{40907BCB-5518-42BE-A0A6-4D41E38EF4FB}" destId="{21A652DE-8AC7-4DC2-BA26-AE49FA89717A}" srcOrd="0" destOrd="0" presId="urn:microsoft.com/office/officeart/2005/8/layout/radial6"/>
    <dgm:cxn modelId="{3C917E40-C70D-4FC4-8221-C8A1F75EBEAD}" srcId="{40907BCB-5518-42BE-A0A6-4D41E38EF4FB}" destId="{B951C8FA-CFB2-4A0C-A006-ABEB79FA63F1}" srcOrd="3" destOrd="0" parTransId="{674143BC-D3E0-488A-A74A-8C8E6A5474CC}" sibTransId="{A22AB7F8-4F39-4AFC-AE15-1E6B1368A832}"/>
    <dgm:cxn modelId="{E230C943-3D8D-4FCC-86C3-C3642B9E407D}" type="presOf" srcId="{C4C8BF07-F22B-4167-8628-3FF335CAD3AA}" destId="{BB136557-ACDB-438C-95C4-01D1267E800E}" srcOrd="0" destOrd="0" presId="urn:microsoft.com/office/officeart/2005/8/layout/radial6"/>
    <dgm:cxn modelId="{96FA3044-217E-49F0-B0FD-1F0B2385A375}" type="presOf" srcId="{37C55F43-B562-4D0F-8375-3E611282B279}" destId="{7DCF7632-C212-4854-9A15-AA270E4E512B}" srcOrd="0" destOrd="0" presId="urn:microsoft.com/office/officeart/2005/8/layout/radial6"/>
    <dgm:cxn modelId="{28A93D46-DAFC-4471-8853-BC988561F50A}" srcId="{40907BCB-5518-42BE-A0A6-4D41E38EF4FB}" destId="{7B0B1535-AF5C-474B-8EA9-A74E8A417C51}" srcOrd="4" destOrd="0" parTransId="{32C49D99-5363-4BA4-8878-294C4B86F46C}" sibTransId="{825DFE85-FB0D-44A7-98F7-3007BF4C4C7D}"/>
    <dgm:cxn modelId="{90D24E66-5C46-4085-8FAF-994439A6803A}" srcId="{40907BCB-5518-42BE-A0A6-4D41E38EF4FB}" destId="{CCB81ED9-93A1-40A4-A70B-56B8A93BD5FA}" srcOrd="1" destOrd="0" parTransId="{6E70F5F5-ABBD-4978-9272-D0744B04AC61}" sibTransId="{4B1C77CF-CF0F-46D6-9097-3193CD73C914}"/>
    <dgm:cxn modelId="{C47C4E6B-EA2F-415E-B11D-3B10470F5ADD}" type="presOf" srcId="{7B0B1535-AF5C-474B-8EA9-A74E8A417C51}" destId="{BD3D0E44-16B3-4BF3-B4CE-1BF1E129180E}" srcOrd="0" destOrd="0" presId="urn:microsoft.com/office/officeart/2005/8/layout/radial6"/>
    <dgm:cxn modelId="{6BC7F36B-3E18-4906-9764-1E5C37BDC90E}" srcId="{AE434ACC-7040-4B31-B62B-5EC2047EEF09}" destId="{40907BCB-5518-42BE-A0A6-4D41E38EF4FB}" srcOrd="0" destOrd="0" parTransId="{95544632-D359-438B-A94B-0816021C518C}" sibTransId="{EC07551B-0736-41C8-A318-DDD9070DB230}"/>
    <dgm:cxn modelId="{2F63EC55-DAC7-4437-8460-951BA27BCDDC}" type="presOf" srcId="{6C66021A-E38D-4508-BBA9-D14F2D70CFD4}" destId="{773D7629-CCED-424A-AD10-29A9757C9147}" srcOrd="0" destOrd="0" presId="urn:microsoft.com/office/officeart/2005/8/layout/radial6"/>
    <dgm:cxn modelId="{0D42325A-2122-4753-912C-9BAA11BF322A}" srcId="{40907BCB-5518-42BE-A0A6-4D41E38EF4FB}" destId="{6CCF9E3E-60D5-4171-8743-984B764EE1A6}" srcOrd="2" destOrd="0" parTransId="{2492977F-229C-4B80-B7E4-C6ED881AA108}" sibTransId="{75721945-14B6-4670-A2DE-002D67335AE6}"/>
    <dgm:cxn modelId="{EB947E8B-3A6B-4DCE-B989-35AD3CC4F845}" type="presOf" srcId="{E0B2FED1-DD00-4A42-BBBC-0808F22D4722}" destId="{5470A5E7-6662-4082-9F94-A497215C934B}" srcOrd="0" destOrd="0" presId="urn:microsoft.com/office/officeart/2005/8/layout/radial6"/>
    <dgm:cxn modelId="{EC0F7C9B-622A-457A-A20B-F2336A3903C1}" type="presOf" srcId="{825DFE85-FB0D-44A7-98F7-3007BF4C4C7D}" destId="{CCA23081-A9A4-4D8B-A557-3761ABDD97F2}" srcOrd="0" destOrd="0" presId="urn:microsoft.com/office/officeart/2005/8/layout/radial6"/>
    <dgm:cxn modelId="{F8A521A0-4C29-4E68-8B93-95C975E41D43}" srcId="{40907BCB-5518-42BE-A0A6-4D41E38EF4FB}" destId="{37C55F43-B562-4D0F-8375-3E611282B279}" srcOrd="5" destOrd="0" parTransId="{BD6DA64D-2D3A-457D-AD4F-CA852D61F89B}" sibTransId="{C4C8BF07-F22B-4167-8628-3FF335CAD3AA}"/>
    <dgm:cxn modelId="{66CE8FAC-4A87-4425-AC46-56F6FAB5C187}" srcId="{40907BCB-5518-42BE-A0A6-4D41E38EF4FB}" destId="{6C66021A-E38D-4508-BBA9-D14F2D70CFD4}" srcOrd="0" destOrd="0" parTransId="{ABE5D307-FFB5-472E-A153-BF571675FEFA}" sibTransId="{09B685DD-65BD-43C9-99B6-90EAFEA1F0D8}"/>
    <dgm:cxn modelId="{F1C367B3-3A5F-442B-BBC1-0602F226AE2E}" type="presOf" srcId="{75721945-14B6-4670-A2DE-002D67335AE6}" destId="{10E14752-9AF5-4E81-9071-4112D028C7FD}" srcOrd="0" destOrd="0" presId="urn:microsoft.com/office/officeart/2005/8/layout/radial6"/>
    <dgm:cxn modelId="{8FD5B9BB-3C47-4777-B060-700860367398}" type="presOf" srcId="{CCB81ED9-93A1-40A4-A70B-56B8A93BD5FA}" destId="{1D514753-2086-40AE-87B2-28CEA9CB6F98}" srcOrd="0" destOrd="0" presId="urn:microsoft.com/office/officeart/2005/8/layout/radial6"/>
    <dgm:cxn modelId="{6EBA36C6-C147-4FFD-B12D-3B3D442D5CB1}" type="presOf" srcId="{09B685DD-65BD-43C9-99B6-90EAFEA1F0D8}" destId="{16012F48-1474-49B2-AFFF-66322A24A598}" srcOrd="0" destOrd="0" presId="urn:microsoft.com/office/officeart/2005/8/layout/radial6"/>
    <dgm:cxn modelId="{CE026AC6-1F86-44E1-9076-FDAF103D9F7A}" type="presOf" srcId="{AE434ACC-7040-4B31-B62B-5EC2047EEF09}" destId="{B318F9D9-58D2-4579-A1DA-829D84CFDBF9}" srcOrd="0" destOrd="0" presId="urn:microsoft.com/office/officeart/2005/8/layout/radial6"/>
    <dgm:cxn modelId="{DEC734DE-EFC7-404D-B1EF-031C996C5E0D}" type="presOf" srcId="{6CCF9E3E-60D5-4171-8743-984B764EE1A6}" destId="{ACFFA8C6-F546-453F-A7E3-4D3F95E41B73}" srcOrd="0" destOrd="0" presId="urn:microsoft.com/office/officeart/2005/8/layout/radial6"/>
    <dgm:cxn modelId="{8AB6B4E8-E44B-4BC4-A066-AFF8C00BE577}" type="presOf" srcId="{B951C8FA-CFB2-4A0C-A006-ABEB79FA63F1}" destId="{1331E272-AFB3-42E8-A601-7C4ED3FDCC91}" srcOrd="0" destOrd="0" presId="urn:microsoft.com/office/officeart/2005/8/layout/radial6"/>
    <dgm:cxn modelId="{A4DFB8EC-A619-4D4D-97AF-F18E12DAD491}" srcId="{40907BCB-5518-42BE-A0A6-4D41E38EF4FB}" destId="{390B5149-339F-4454-ADE7-1E06CA4F26B4}" srcOrd="6" destOrd="0" parTransId="{62621F33-ADE4-4CDF-B23F-FD12332196C6}" sibTransId="{E0B2FED1-DD00-4A42-BBBC-0808F22D4722}"/>
    <dgm:cxn modelId="{FB80BAF1-FB45-4A24-9B2B-D42B5829BC71}" type="presOf" srcId="{A22AB7F8-4F39-4AFC-AE15-1E6B1368A832}" destId="{464327E3-6C93-4B3D-9318-5E033045088E}" srcOrd="0" destOrd="0" presId="urn:microsoft.com/office/officeart/2005/8/layout/radial6"/>
    <dgm:cxn modelId="{B2736C12-FD7C-4AC0-9DF4-677DE6818AA8}" type="presParOf" srcId="{B318F9D9-58D2-4579-A1DA-829D84CFDBF9}" destId="{21A652DE-8AC7-4DC2-BA26-AE49FA89717A}" srcOrd="0" destOrd="0" presId="urn:microsoft.com/office/officeart/2005/8/layout/radial6"/>
    <dgm:cxn modelId="{E5149F84-5EF1-49D7-AA93-B891CB84E1A1}" type="presParOf" srcId="{B318F9D9-58D2-4579-A1DA-829D84CFDBF9}" destId="{773D7629-CCED-424A-AD10-29A9757C9147}" srcOrd="1" destOrd="0" presId="urn:microsoft.com/office/officeart/2005/8/layout/radial6"/>
    <dgm:cxn modelId="{8B5770BC-6B14-4A37-A7E9-7DB556F67E84}" type="presParOf" srcId="{B318F9D9-58D2-4579-A1DA-829D84CFDBF9}" destId="{8942F12F-241B-45B1-96F8-6113A0622E1C}" srcOrd="2" destOrd="0" presId="urn:microsoft.com/office/officeart/2005/8/layout/radial6"/>
    <dgm:cxn modelId="{B4451D59-BF64-4C22-91EF-BA5164DA3041}" type="presParOf" srcId="{B318F9D9-58D2-4579-A1DA-829D84CFDBF9}" destId="{16012F48-1474-49B2-AFFF-66322A24A598}" srcOrd="3" destOrd="0" presId="urn:microsoft.com/office/officeart/2005/8/layout/radial6"/>
    <dgm:cxn modelId="{6CBC2D29-148C-47F4-AD3F-3EA67D5D2AA6}" type="presParOf" srcId="{B318F9D9-58D2-4579-A1DA-829D84CFDBF9}" destId="{1D514753-2086-40AE-87B2-28CEA9CB6F98}" srcOrd="4" destOrd="0" presId="urn:microsoft.com/office/officeart/2005/8/layout/radial6"/>
    <dgm:cxn modelId="{5725722E-20F3-4895-B767-8ABD80649ABC}" type="presParOf" srcId="{B318F9D9-58D2-4579-A1DA-829D84CFDBF9}" destId="{86FCE8E4-3E37-47FC-9C9E-3AF887467556}" srcOrd="5" destOrd="0" presId="urn:microsoft.com/office/officeart/2005/8/layout/radial6"/>
    <dgm:cxn modelId="{576C47BA-FF26-4B42-BA3E-BE9EAB3F8F0D}" type="presParOf" srcId="{B318F9D9-58D2-4579-A1DA-829D84CFDBF9}" destId="{19C8A06C-B6DD-4564-8905-A7656983262A}" srcOrd="6" destOrd="0" presId="urn:microsoft.com/office/officeart/2005/8/layout/radial6"/>
    <dgm:cxn modelId="{8CE13392-2834-4569-ABBD-975F9735D82B}" type="presParOf" srcId="{B318F9D9-58D2-4579-A1DA-829D84CFDBF9}" destId="{ACFFA8C6-F546-453F-A7E3-4D3F95E41B73}" srcOrd="7" destOrd="0" presId="urn:microsoft.com/office/officeart/2005/8/layout/radial6"/>
    <dgm:cxn modelId="{3B7A4DE6-8C78-4B38-A786-40B91BFC9BF1}" type="presParOf" srcId="{B318F9D9-58D2-4579-A1DA-829D84CFDBF9}" destId="{0366C632-BBD5-46A7-985B-9488A245A020}" srcOrd="8" destOrd="0" presId="urn:microsoft.com/office/officeart/2005/8/layout/radial6"/>
    <dgm:cxn modelId="{5665CD42-8C3B-460F-BC7B-C61AAF33AF21}" type="presParOf" srcId="{B318F9D9-58D2-4579-A1DA-829D84CFDBF9}" destId="{10E14752-9AF5-4E81-9071-4112D028C7FD}" srcOrd="9" destOrd="0" presId="urn:microsoft.com/office/officeart/2005/8/layout/radial6"/>
    <dgm:cxn modelId="{6B543A3E-E0BA-43FA-A1FB-86D110742A15}" type="presParOf" srcId="{B318F9D9-58D2-4579-A1DA-829D84CFDBF9}" destId="{1331E272-AFB3-42E8-A601-7C4ED3FDCC91}" srcOrd="10" destOrd="0" presId="urn:microsoft.com/office/officeart/2005/8/layout/radial6"/>
    <dgm:cxn modelId="{E0857133-47F0-4FD9-B777-081C934B271C}" type="presParOf" srcId="{B318F9D9-58D2-4579-A1DA-829D84CFDBF9}" destId="{AC90F778-E6D4-4B47-9463-9BFD98419483}" srcOrd="11" destOrd="0" presId="urn:microsoft.com/office/officeart/2005/8/layout/radial6"/>
    <dgm:cxn modelId="{F9CFE92F-1F6A-43E3-972B-59E0F26BE77D}" type="presParOf" srcId="{B318F9D9-58D2-4579-A1DA-829D84CFDBF9}" destId="{464327E3-6C93-4B3D-9318-5E033045088E}" srcOrd="12" destOrd="0" presId="urn:microsoft.com/office/officeart/2005/8/layout/radial6"/>
    <dgm:cxn modelId="{9CF5ED67-0011-47B4-AD82-4C089A025FF0}" type="presParOf" srcId="{B318F9D9-58D2-4579-A1DA-829D84CFDBF9}" destId="{BD3D0E44-16B3-4BF3-B4CE-1BF1E129180E}" srcOrd="13" destOrd="0" presId="urn:microsoft.com/office/officeart/2005/8/layout/radial6"/>
    <dgm:cxn modelId="{D4B5D2C4-6FA0-4B19-BE8C-166A64B9E6E5}" type="presParOf" srcId="{B318F9D9-58D2-4579-A1DA-829D84CFDBF9}" destId="{3197D72B-697E-4801-A084-4958FBA061C6}" srcOrd="14" destOrd="0" presId="urn:microsoft.com/office/officeart/2005/8/layout/radial6"/>
    <dgm:cxn modelId="{5271C183-DA23-45A9-92E2-4A9AB6C9956F}" type="presParOf" srcId="{B318F9D9-58D2-4579-A1DA-829D84CFDBF9}" destId="{CCA23081-A9A4-4D8B-A557-3761ABDD97F2}" srcOrd="15" destOrd="0" presId="urn:microsoft.com/office/officeart/2005/8/layout/radial6"/>
    <dgm:cxn modelId="{C272868D-FCAA-4DAE-BBBA-B15008CA1EFB}" type="presParOf" srcId="{B318F9D9-58D2-4579-A1DA-829D84CFDBF9}" destId="{7DCF7632-C212-4854-9A15-AA270E4E512B}" srcOrd="16" destOrd="0" presId="urn:microsoft.com/office/officeart/2005/8/layout/radial6"/>
    <dgm:cxn modelId="{76B4B3D9-82C1-49A5-BAC8-8E13229C9559}" type="presParOf" srcId="{B318F9D9-58D2-4579-A1DA-829D84CFDBF9}" destId="{D26D2B89-5949-4CEC-ACCE-C9CF2C98FC43}" srcOrd="17" destOrd="0" presId="urn:microsoft.com/office/officeart/2005/8/layout/radial6"/>
    <dgm:cxn modelId="{C91546A8-311F-4EEC-9218-94AD49196872}" type="presParOf" srcId="{B318F9D9-58D2-4579-A1DA-829D84CFDBF9}" destId="{BB136557-ACDB-438C-95C4-01D1267E800E}" srcOrd="18" destOrd="0" presId="urn:microsoft.com/office/officeart/2005/8/layout/radial6"/>
    <dgm:cxn modelId="{E8714693-2D94-44B4-A222-4B9524A5B87B}" type="presParOf" srcId="{B318F9D9-58D2-4579-A1DA-829D84CFDBF9}" destId="{C32E37E3-B25A-4406-8C53-BC99232FFF59}" srcOrd="19" destOrd="0" presId="urn:microsoft.com/office/officeart/2005/8/layout/radial6"/>
    <dgm:cxn modelId="{5D39EB53-AF65-46BF-BB1C-911D607463BD}" type="presParOf" srcId="{B318F9D9-58D2-4579-A1DA-829D84CFDBF9}" destId="{0CAF277E-9A1D-441D-BA41-54DE02AA6B60}" srcOrd="20" destOrd="0" presId="urn:microsoft.com/office/officeart/2005/8/layout/radial6"/>
    <dgm:cxn modelId="{871EBB97-AAB1-41D0-B1A1-BA7510BB4155}" type="presParOf" srcId="{B318F9D9-58D2-4579-A1DA-829D84CFDBF9}" destId="{5470A5E7-6662-4082-9F94-A497215C934B}"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E434ACC-7040-4B31-B62B-5EC2047EEF09}"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IN"/>
        </a:p>
      </dgm:t>
    </dgm:pt>
    <dgm:pt modelId="{40907BCB-5518-42BE-A0A6-4D41E38EF4FB}">
      <dgm:prSet phldrT="[Text]"/>
      <dgm:spPr/>
      <dgm:t>
        <a:bodyPr/>
        <a:lstStyle/>
        <a:p>
          <a:r>
            <a:rPr lang="en-US" dirty="0"/>
            <a:t>NIST RMF</a:t>
          </a:r>
          <a:endParaRPr lang="en-IN" dirty="0"/>
        </a:p>
      </dgm:t>
    </dgm:pt>
    <dgm:pt modelId="{95544632-D359-438B-A94B-0816021C518C}" type="parTrans" cxnId="{6BC7F36B-3E18-4906-9764-1E5C37BDC90E}">
      <dgm:prSet/>
      <dgm:spPr/>
      <dgm:t>
        <a:bodyPr/>
        <a:lstStyle/>
        <a:p>
          <a:endParaRPr lang="en-IN"/>
        </a:p>
      </dgm:t>
    </dgm:pt>
    <dgm:pt modelId="{EC07551B-0736-41C8-A318-DDD9070DB230}" type="sibTrans" cxnId="{6BC7F36B-3E18-4906-9764-1E5C37BDC90E}">
      <dgm:prSet/>
      <dgm:spPr/>
      <dgm:t>
        <a:bodyPr/>
        <a:lstStyle/>
        <a:p>
          <a:endParaRPr lang="en-IN"/>
        </a:p>
      </dgm:t>
    </dgm:pt>
    <dgm:pt modelId="{CCB81ED9-93A1-40A4-A70B-56B8A93BD5FA}">
      <dgm:prSet phldrT="[Text]"/>
      <dgm:spPr/>
      <dgm:t>
        <a:bodyPr/>
        <a:lstStyle/>
        <a:p>
          <a:r>
            <a:rPr lang="en-US" dirty="0"/>
            <a:t>1-Categorize Information Systems</a:t>
          </a:r>
          <a:endParaRPr lang="en-IN" dirty="0"/>
        </a:p>
      </dgm:t>
    </dgm:pt>
    <dgm:pt modelId="{6E70F5F5-ABBD-4978-9272-D0744B04AC61}" type="parTrans" cxnId="{90D24E66-5C46-4085-8FAF-994439A6803A}">
      <dgm:prSet/>
      <dgm:spPr/>
      <dgm:t>
        <a:bodyPr/>
        <a:lstStyle/>
        <a:p>
          <a:endParaRPr lang="en-IN"/>
        </a:p>
      </dgm:t>
    </dgm:pt>
    <dgm:pt modelId="{4B1C77CF-CF0F-46D6-9097-3193CD73C914}" type="sibTrans" cxnId="{90D24E66-5C46-4085-8FAF-994439A6803A}">
      <dgm:prSet/>
      <dgm:spPr/>
      <dgm:t>
        <a:bodyPr/>
        <a:lstStyle/>
        <a:p>
          <a:endParaRPr lang="en-IN"/>
        </a:p>
      </dgm:t>
    </dgm:pt>
    <dgm:pt modelId="{6CCF9E3E-60D5-4171-8743-984B764EE1A6}">
      <dgm:prSet phldrT="[Text]"/>
      <dgm:spPr/>
      <dgm:t>
        <a:bodyPr/>
        <a:lstStyle/>
        <a:p>
          <a:r>
            <a:rPr lang="en-US" dirty="0"/>
            <a:t>2-Select security controls</a:t>
          </a:r>
          <a:endParaRPr lang="en-IN" dirty="0"/>
        </a:p>
      </dgm:t>
    </dgm:pt>
    <dgm:pt modelId="{2492977F-229C-4B80-B7E4-C6ED881AA108}" type="parTrans" cxnId="{0D42325A-2122-4753-912C-9BAA11BF322A}">
      <dgm:prSet/>
      <dgm:spPr/>
      <dgm:t>
        <a:bodyPr/>
        <a:lstStyle/>
        <a:p>
          <a:endParaRPr lang="en-IN"/>
        </a:p>
      </dgm:t>
    </dgm:pt>
    <dgm:pt modelId="{75721945-14B6-4670-A2DE-002D67335AE6}" type="sibTrans" cxnId="{0D42325A-2122-4753-912C-9BAA11BF322A}">
      <dgm:prSet/>
      <dgm:spPr/>
      <dgm:t>
        <a:bodyPr/>
        <a:lstStyle/>
        <a:p>
          <a:endParaRPr lang="en-IN"/>
        </a:p>
      </dgm:t>
    </dgm:pt>
    <dgm:pt modelId="{B951C8FA-CFB2-4A0C-A006-ABEB79FA63F1}">
      <dgm:prSet phldrT="[Text]"/>
      <dgm:spPr/>
      <dgm:t>
        <a:bodyPr/>
        <a:lstStyle/>
        <a:p>
          <a:r>
            <a:rPr lang="en-US" dirty="0"/>
            <a:t>3-Implement security controls</a:t>
          </a:r>
          <a:endParaRPr lang="en-IN" dirty="0"/>
        </a:p>
      </dgm:t>
    </dgm:pt>
    <dgm:pt modelId="{674143BC-D3E0-488A-A74A-8C8E6A5474CC}" type="parTrans" cxnId="{3C917E40-C70D-4FC4-8221-C8A1F75EBEAD}">
      <dgm:prSet/>
      <dgm:spPr/>
      <dgm:t>
        <a:bodyPr/>
        <a:lstStyle/>
        <a:p>
          <a:endParaRPr lang="en-IN"/>
        </a:p>
      </dgm:t>
    </dgm:pt>
    <dgm:pt modelId="{A22AB7F8-4F39-4AFC-AE15-1E6B1368A832}" type="sibTrans" cxnId="{3C917E40-C70D-4FC4-8221-C8A1F75EBEAD}">
      <dgm:prSet/>
      <dgm:spPr/>
      <dgm:t>
        <a:bodyPr/>
        <a:lstStyle/>
        <a:p>
          <a:endParaRPr lang="en-IN"/>
        </a:p>
      </dgm:t>
    </dgm:pt>
    <dgm:pt modelId="{7B0B1535-AF5C-474B-8EA9-A74E8A417C51}">
      <dgm:prSet phldrT="[Text]"/>
      <dgm:spPr/>
      <dgm:t>
        <a:bodyPr/>
        <a:lstStyle/>
        <a:p>
          <a:r>
            <a:rPr lang="en-US" dirty="0"/>
            <a:t>4-Assess security controls</a:t>
          </a:r>
          <a:endParaRPr lang="en-IN" dirty="0"/>
        </a:p>
      </dgm:t>
    </dgm:pt>
    <dgm:pt modelId="{32C49D99-5363-4BA4-8878-294C4B86F46C}" type="parTrans" cxnId="{28A93D46-DAFC-4471-8853-BC988561F50A}">
      <dgm:prSet/>
      <dgm:spPr/>
      <dgm:t>
        <a:bodyPr/>
        <a:lstStyle/>
        <a:p>
          <a:endParaRPr lang="en-IN"/>
        </a:p>
      </dgm:t>
    </dgm:pt>
    <dgm:pt modelId="{825DFE85-FB0D-44A7-98F7-3007BF4C4C7D}" type="sibTrans" cxnId="{28A93D46-DAFC-4471-8853-BC988561F50A}">
      <dgm:prSet/>
      <dgm:spPr/>
      <dgm:t>
        <a:bodyPr/>
        <a:lstStyle/>
        <a:p>
          <a:endParaRPr lang="en-IN"/>
        </a:p>
      </dgm:t>
    </dgm:pt>
    <dgm:pt modelId="{37C55F43-B562-4D0F-8375-3E611282B279}">
      <dgm:prSet phldrT="[Text]"/>
      <dgm:spPr/>
      <dgm:t>
        <a:bodyPr/>
        <a:lstStyle/>
        <a:p>
          <a:r>
            <a:rPr lang="en-US" dirty="0"/>
            <a:t>5-Authorize Information systems</a:t>
          </a:r>
          <a:endParaRPr lang="en-IN" dirty="0"/>
        </a:p>
      </dgm:t>
    </dgm:pt>
    <dgm:pt modelId="{BD6DA64D-2D3A-457D-AD4F-CA852D61F89B}" type="parTrans" cxnId="{F8A521A0-4C29-4E68-8B93-95C975E41D43}">
      <dgm:prSet/>
      <dgm:spPr/>
      <dgm:t>
        <a:bodyPr/>
        <a:lstStyle/>
        <a:p>
          <a:endParaRPr lang="en-IN"/>
        </a:p>
      </dgm:t>
    </dgm:pt>
    <dgm:pt modelId="{C4C8BF07-F22B-4167-8628-3FF335CAD3AA}" type="sibTrans" cxnId="{F8A521A0-4C29-4E68-8B93-95C975E41D43}">
      <dgm:prSet/>
      <dgm:spPr/>
      <dgm:t>
        <a:bodyPr/>
        <a:lstStyle/>
        <a:p>
          <a:endParaRPr lang="en-IN"/>
        </a:p>
      </dgm:t>
    </dgm:pt>
    <dgm:pt modelId="{390B5149-339F-4454-ADE7-1E06CA4F26B4}">
      <dgm:prSet phldrT="[Text]"/>
      <dgm:spPr/>
      <dgm:t>
        <a:bodyPr/>
        <a:lstStyle/>
        <a:p>
          <a:r>
            <a:rPr lang="en-US" dirty="0"/>
            <a:t>6-Monitor security controls</a:t>
          </a:r>
          <a:endParaRPr lang="en-IN" dirty="0"/>
        </a:p>
      </dgm:t>
    </dgm:pt>
    <dgm:pt modelId="{62621F33-ADE4-4CDF-B23F-FD12332196C6}" type="parTrans" cxnId="{A4DFB8EC-A619-4D4D-97AF-F18E12DAD491}">
      <dgm:prSet/>
      <dgm:spPr/>
      <dgm:t>
        <a:bodyPr/>
        <a:lstStyle/>
        <a:p>
          <a:endParaRPr lang="en-IN"/>
        </a:p>
      </dgm:t>
    </dgm:pt>
    <dgm:pt modelId="{E0B2FED1-DD00-4A42-BBBC-0808F22D4722}" type="sibTrans" cxnId="{A4DFB8EC-A619-4D4D-97AF-F18E12DAD491}">
      <dgm:prSet/>
      <dgm:spPr/>
      <dgm:t>
        <a:bodyPr/>
        <a:lstStyle/>
        <a:p>
          <a:endParaRPr lang="en-IN"/>
        </a:p>
      </dgm:t>
    </dgm:pt>
    <dgm:pt modelId="{6C66021A-E38D-4508-BBA9-D14F2D70CFD4}">
      <dgm:prSet phldrT="[Text]"/>
      <dgm:spPr/>
      <dgm:t>
        <a:bodyPr/>
        <a:lstStyle/>
        <a:p>
          <a:r>
            <a:rPr lang="en-US" dirty="0"/>
            <a:t>0-Prepare</a:t>
          </a:r>
          <a:endParaRPr lang="en-IN" dirty="0"/>
        </a:p>
      </dgm:t>
    </dgm:pt>
    <dgm:pt modelId="{ABE5D307-FFB5-472E-A153-BF571675FEFA}" type="parTrans" cxnId="{66CE8FAC-4A87-4425-AC46-56F6FAB5C187}">
      <dgm:prSet/>
      <dgm:spPr/>
      <dgm:t>
        <a:bodyPr/>
        <a:lstStyle/>
        <a:p>
          <a:endParaRPr lang="en-IN"/>
        </a:p>
      </dgm:t>
    </dgm:pt>
    <dgm:pt modelId="{09B685DD-65BD-43C9-99B6-90EAFEA1F0D8}" type="sibTrans" cxnId="{66CE8FAC-4A87-4425-AC46-56F6FAB5C187}">
      <dgm:prSet/>
      <dgm:spPr/>
      <dgm:t>
        <a:bodyPr/>
        <a:lstStyle/>
        <a:p>
          <a:endParaRPr lang="en-IN"/>
        </a:p>
      </dgm:t>
    </dgm:pt>
    <dgm:pt modelId="{B318F9D9-58D2-4579-A1DA-829D84CFDBF9}" type="pres">
      <dgm:prSet presAssocID="{AE434ACC-7040-4B31-B62B-5EC2047EEF09}" presName="Name0" presStyleCnt="0">
        <dgm:presLayoutVars>
          <dgm:chMax val="1"/>
          <dgm:dir/>
          <dgm:animLvl val="ctr"/>
          <dgm:resizeHandles val="exact"/>
        </dgm:presLayoutVars>
      </dgm:prSet>
      <dgm:spPr/>
    </dgm:pt>
    <dgm:pt modelId="{21A652DE-8AC7-4DC2-BA26-AE49FA89717A}" type="pres">
      <dgm:prSet presAssocID="{40907BCB-5518-42BE-A0A6-4D41E38EF4FB}" presName="centerShape" presStyleLbl="node0" presStyleIdx="0" presStyleCnt="1"/>
      <dgm:spPr/>
    </dgm:pt>
    <dgm:pt modelId="{773D7629-CCED-424A-AD10-29A9757C9147}" type="pres">
      <dgm:prSet presAssocID="{6C66021A-E38D-4508-BBA9-D14F2D70CFD4}" presName="node" presStyleLbl="node1" presStyleIdx="0" presStyleCnt="7">
        <dgm:presLayoutVars>
          <dgm:bulletEnabled val="1"/>
        </dgm:presLayoutVars>
      </dgm:prSet>
      <dgm:spPr/>
    </dgm:pt>
    <dgm:pt modelId="{8942F12F-241B-45B1-96F8-6113A0622E1C}" type="pres">
      <dgm:prSet presAssocID="{6C66021A-E38D-4508-BBA9-D14F2D70CFD4}" presName="dummy" presStyleCnt="0"/>
      <dgm:spPr/>
    </dgm:pt>
    <dgm:pt modelId="{16012F48-1474-49B2-AFFF-66322A24A598}" type="pres">
      <dgm:prSet presAssocID="{09B685DD-65BD-43C9-99B6-90EAFEA1F0D8}" presName="sibTrans" presStyleLbl="sibTrans2D1" presStyleIdx="0" presStyleCnt="7"/>
      <dgm:spPr/>
    </dgm:pt>
    <dgm:pt modelId="{1D514753-2086-40AE-87B2-28CEA9CB6F98}" type="pres">
      <dgm:prSet presAssocID="{CCB81ED9-93A1-40A4-A70B-56B8A93BD5FA}" presName="node" presStyleLbl="node1" presStyleIdx="1" presStyleCnt="7">
        <dgm:presLayoutVars>
          <dgm:bulletEnabled val="1"/>
        </dgm:presLayoutVars>
      </dgm:prSet>
      <dgm:spPr/>
    </dgm:pt>
    <dgm:pt modelId="{86FCE8E4-3E37-47FC-9C9E-3AF887467556}" type="pres">
      <dgm:prSet presAssocID="{CCB81ED9-93A1-40A4-A70B-56B8A93BD5FA}" presName="dummy" presStyleCnt="0"/>
      <dgm:spPr/>
    </dgm:pt>
    <dgm:pt modelId="{19C8A06C-B6DD-4564-8905-A7656983262A}" type="pres">
      <dgm:prSet presAssocID="{4B1C77CF-CF0F-46D6-9097-3193CD73C914}" presName="sibTrans" presStyleLbl="sibTrans2D1" presStyleIdx="1" presStyleCnt="7"/>
      <dgm:spPr/>
    </dgm:pt>
    <dgm:pt modelId="{ACFFA8C6-F546-453F-A7E3-4D3F95E41B73}" type="pres">
      <dgm:prSet presAssocID="{6CCF9E3E-60D5-4171-8743-984B764EE1A6}" presName="node" presStyleLbl="node1" presStyleIdx="2" presStyleCnt="7">
        <dgm:presLayoutVars>
          <dgm:bulletEnabled val="1"/>
        </dgm:presLayoutVars>
      </dgm:prSet>
      <dgm:spPr/>
    </dgm:pt>
    <dgm:pt modelId="{0366C632-BBD5-46A7-985B-9488A245A020}" type="pres">
      <dgm:prSet presAssocID="{6CCF9E3E-60D5-4171-8743-984B764EE1A6}" presName="dummy" presStyleCnt="0"/>
      <dgm:spPr/>
    </dgm:pt>
    <dgm:pt modelId="{10E14752-9AF5-4E81-9071-4112D028C7FD}" type="pres">
      <dgm:prSet presAssocID="{75721945-14B6-4670-A2DE-002D67335AE6}" presName="sibTrans" presStyleLbl="sibTrans2D1" presStyleIdx="2" presStyleCnt="7"/>
      <dgm:spPr/>
    </dgm:pt>
    <dgm:pt modelId="{1331E272-AFB3-42E8-A601-7C4ED3FDCC91}" type="pres">
      <dgm:prSet presAssocID="{B951C8FA-CFB2-4A0C-A006-ABEB79FA63F1}" presName="node" presStyleLbl="node1" presStyleIdx="3" presStyleCnt="7">
        <dgm:presLayoutVars>
          <dgm:bulletEnabled val="1"/>
        </dgm:presLayoutVars>
      </dgm:prSet>
      <dgm:spPr/>
    </dgm:pt>
    <dgm:pt modelId="{AC90F778-E6D4-4B47-9463-9BFD98419483}" type="pres">
      <dgm:prSet presAssocID="{B951C8FA-CFB2-4A0C-A006-ABEB79FA63F1}" presName="dummy" presStyleCnt="0"/>
      <dgm:spPr/>
    </dgm:pt>
    <dgm:pt modelId="{464327E3-6C93-4B3D-9318-5E033045088E}" type="pres">
      <dgm:prSet presAssocID="{A22AB7F8-4F39-4AFC-AE15-1E6B1368A832}" presName="sibTrans" presStyleLbl="sibTrans2D1" presStyleIdx="3" presStyleCnt="7"/>
      <dgm:spPr/>
    </dgm:pt>
    <dgm:pt modelId="{BD3D0E44-16B3-4BF3-B4CE-1BF1E129180E}" type="pres">
      <dgm:prSet presAssocID="{7B0B1535-AF5C-474B-8EA9-A74E8A417C51}" presName="node" presStyleLbl="node1" presStyleIdx="4" presStyleCnt="7">
        <dgm:presLayoutVars>
          <dgm:bulletEnabled val="1"/>
        </dgm:presLayoutVars>
      </dgm:prSet>
      <dgm:spPr/>
    </dgm:pt>
    <dgm:pt modelId="{3197D72B-697E-4801-A084-4958FBA061C6}" type="pres">
      <dgm:prSet presAssocID="{7B0B1535-AF5C-474B-8EA9-A74E8A417C51}" presName="dummy" presStyleCnt="0"/>
      <dgm:spPr/>
    </dgm:pt>
    <dgm:pt modelId="{CCA23081-A9A4-4D8B-A557-3761ABDD97F2}" type="pres">
      <dgm:prSet presAssocID="{825DFE85-FB0D-44A7-98F7-3007BF4C4C7D}" presName="sibTrans" presStyleLbl="sibTrans2D1" presStyleIdx="4" presStyleCnt="7"/>
      <dgm:spPr/>
    </dgm:pt>
    <dgm:pt modelId="{7DCF7632-C212-4854-9A15-AA270E4E512B}" type="pres">
      <dgm:prSet presAssocID="{37C55F43-B562-4D0F-8375-3E611282B279}" presName="node" presStyleLbl="node1" presStyleIdx="5" presStyleCnt="7">
        <dgm:presLayoutVars>
          <dgm:bulletEnabled val="1"/>
        </dgm:presLayoutVars>
      </dgm:prSet>
      <dgm:spPr/>
    </dgm:pt>
    <dgm:pt modelId="{D26D2B89-5949-4CEC-ACCE-C9CF2C98FC43}" type="pres">
      <dgm:prSet presAssocID="{37C55F43-B562-4D0F-8375-3E611282B279}" presName="dummy" presStyleCnt="0"/>
      <dgm:spPr/>
    </dgm:pt>
    <dgm:pt modelId="{BB136557-ACDB-438C-95C4-01D1267E800E}" type="pres">
      <dgm:prSet presAssocID="{C4C8BF07-F22B-4167-8628-3FF335CAD3AA}" presName="sibTrans" presStyleLbl="sibTrans2D1" presStyleIdx="5" presStyleCnt="7"/>
      <dgm:spPr/>
    </dgm:pt>
    <dgm:pt modelId="{C32E37E3-B25A-4406-8C53-BC99232FFF59}" type="pres">
      <dgm:prSet presAssocID="{390B5149-339F-4454-ADE7-1E06CA4F26B4}" presName="node" presStyleLbl="node1" presStyleIdx="6" presStyleCnt="7">
        <dgm:presLayoutVars>
          <dgm:bulletEnabled val="1"/>
        </dgm:presLayoutVars>
      </dgm:prSet>
      <dgm:spPr/>
    </dgm:pt>
    <dgm:pt modelId="{0CAF277E-9A1D-441D-BA41-54DE02AA6B60}" type="pres">
      <dgm:prSet presAssocID="{390B5149-339F-4454-ADE7-1E06CA4F26B4}" presName="dummy" presStyleCnt="0"/>
      <dgm:spPr/>
    </dgm:pt>
    <dgm:pt modelId="{5470A5E7-6662-4082-9F94-A497215C934B}" type="pres">
      <dgm:prSet presAssocID="{E0B2FED1-DD00-4A42-BBBC-0808F22D4722}" presName="sibTrans" presStyleLbl="sibTrans2D1" presStyleIdx="6" presStyleCnt="7"/>
      <dgm:spPr/>
    </dgm:pt>
  </dgm:ptLst>
  <dgm:cxnLst>
    <dgm:cxn modelId="{6C29B01C-FA01-481A-99D6-3D781B6B6FC2}" type="presOf" srcId="{390B5149-339F-4454-ADE7-1E06CA4F26B4}" destId="{C32E37E3-B25A-4406-8C53-BC99232FFF59}" srcOrd="0" destOrd="0" presId="urn:microsoft.com/office/officeart/2005/8/layout/radial6"/>
    <dgm:cxn modelId="{86B99734-B9C2-4822-BFB6-B7FFA3196BFB}" type="presOf" srcId="{4B1C77CF-CF0F-46D6-9097-3193CD73C914}" destId="{19C8A06C-B6DD-4564-8905-A7656983262A}" srcOrd="0" destOrd="0" presId="urn:microsoft.com/office/officeart/2005/8/layout/radial6"/>
    <dgm:cxn modelId="{2F4B1437-0CAC-4158-80DF-0714F8676F89}" type="presOf" srcId="{40907BCB-5518-42BE-A0A6-4D41E38EF4FB}" destId="{21A652DE-8AC7-4DC2-BA26-AE49FA89717A}" srcOrd="0" destOrd="0" presId="urn:microsoft.com/office/officeart/2005/8/layout/radial6"/>
    <dgm:cxn modelId="{3C917E40-C70D-4FC4-8221-C8A1F75EBEAD}" srcId="{40907BCB-5518-42BE-A0A6-4D41E38EF4FB}" destId="{B951C8FA-CFB2-4A0C-A006-ABEB79FA63F1}" srcOrd="3" destOrd="0" parTransId="{674143BC-D3E0-488A-A74A-8C8E6A5474CC}" sibTransId="{A22AB7F8-4F39-4AFC-AE15-1E6B1368A832}"/>
    <dgm:cxn modelId="{E230C943-3D8D-4FCC-86C3-C3642B9E407D}" type="presOf" srcId="{C4C8BF07-F22B-4167-8628-3FF335CAD3AA}" destId="{BB136557-ACDB-438C-95C4-01D1267E800E}" srcOrd="0" destOrd="0" presId="urn:microsoft.com/office/officeart/2005/8/layout/radial6"/>
    <dgm:cxn modelId="{96FA3044-217E-49F0-B0FD-1F0B2385A375}" type="presOf" srcId="{37C55F43-B562-4D0F-8375-3E611282B279}" destId="{7DCF7632-C212-4854-9A15-AA270E4E512B}" srcOrd="0" destOrd="0" presId="urn:microsoft.com/office/officeart/2005/8/layout/radial6"/>
    <dgm:cxn modelId="{28A93D46-DAFC-4471-8853-BC988561F50A}" srcId="{40907BCB-5518-42BE-A0A6-4D41E38EF4FB}" destId="{7B0B1535-AF5C-474B-8EA9-A74E8A417C51}" srcOrd="4" destOrd="0" parTransId="{32C49D99-5363-4BA4-8878-294C4B86F46C}" sibTransId="{825DFE85-FB0D-44A7-98F7-3007BF4C4C7D}"/>
    <dgm:cxn modelId="{90D24E66-5C46-4085-8FAF-994439A6803A}" srcId="{40907BCB-5518-42BE-A0A6-4D41E38EF4FB}" destId="{CCB81ED9-93A1-40A4-A70B-56B8A93BD5FA}" srcOrd="1" destOrd="0" parTransId="{6E70F5F5-ABBD-4978-9272-D0744B04AC61}" sibTransId="{4B1C77CF-CF0F-46D6-9097-3193CD73C914}"/>
    <dgm:cxn modelId="{C47C4E6B-EA2F-415E-B11D-3B10470F5ADD}" type="presOf" srcId="{7B0B1535-AF5C-474B-8EA9-A74E8A417C51}" destId="{BD3D0E44-16B3-4BF3-B4CE-1BF1E129180E}" srcOrd="0" destOrd="0" presId="urn:microsoft.com/office/officeart/2005/8/layout/radial6"/>
    <dgm:cxn modelId="{6BC7F36B-3E18-4906-9764-1E5C37BDC90E}" srcId="{AE434ACC-7040-4B31-B62B-5EC2047EEF09}" destId="{40907BCB-5518-42BE-A0A6-4D41E38EF4FB}" srcOrd="0" destOrd="0" parTransId="{95544632-D359-438B-A94B-0816021C518C}" sibTransId="{EC07551B-0736-41C8-A318-DDD9070DB230}"/>
    <dgm:cxn modelId="{2F63EC55-DAC7-4437-8460-951BA27BCDDC}" type="presOf" srcId="{6C66021A-E38D-4508-BBA9-D14F2D70CFD4}" destId="{773D7629-CCED-424A-AD10-29A9757C9147}" srcOrd="0" destOrd="0" presId="urn:microsoft.com/office/officeart/2005/8/layout/radial6"/>
    <dgm:cxn modelId="{0D42325A-2122-4753-912C-9BAA11BF322A}" srcId="{40907BCB-5518-42BE-A0A6-4D41E38EF4FB}" destId="{6CCF9E3E-60D5-4171-8743-984B764EE1A6}" srcOrd="2" destOrd="0" parTransId="{2492977F-229C-4B80-B7E4-C6ED881AA108}" sibTransId="{75721945-14B6-4670-A2DE-002D67335AE6}"/>
    <dgm:cxn modelId="{EB947E8B-3A6B-4DCE-B989-35AD3CC4F845}" type="presOf" srcId="{E0B2FED1-DD00-4A42-BBBC-0808F22D4722}" destId="{5470A5E7-6662-4082-9F94-A497215C934B}" srcOrd="0" destOrd="0" presId="urn:microsoft.com/office/officeart/2005/8/layout/radial6"/>
    <dgm:cxn modelId="{EC0F7C9B-622A-457A-A20B-F2336A3903C1}" type="presOf" srcId="{825DFE85-FB0D-44A7-98F7-3007BF4C4C7D}" destId="{CCA23081-A9A4-4D8B-A557-3761ABDD97F2}" srcOrd="0" destOrd="0" presId="urn:microsoft.com/office/officeart/2005/8/layout/radial6"/>
    <dgm:cxn modelId="{F8A521A0-4C29-4E68-8B93-95C975E41D43}" srcId="{40907BCB-5518-42BE-A0A6-4D41E38EF4FB}" destId="{37C55F43-B562-4D0F-8375-3E611282B279}" srcOrd="5" destOrd="0" parTransId="{BD6DA64D-2D3A-457D-AD4F-CA852D61F89B}" sibTransId="{C4C8BF07-F22B-4167-8628-3FF335CAD3AA}"/>
    <dgm:cxn modelId="{66CE8FAC-4A87-4425-AC46-56F6FAB5C187}" srcId="{40907BCB-5518-42BE-A0A6-4D41E38EF4FB}" destId="{6C66021A-E38D-4508-BBA9-D14F2D70CFD4}" srcOrd="0" destOrd="0" parTransId="{ABE5D307-FFB5-472E-A153-BF571675FEFA}" sibTransId="{09B685DD-65BD-43C9-99B6-90EAFEA1F0D8}"/>
    <dgm:cxn modelId="{F1C367B3-3A5F-442B-BBC1-0602F226AE2E}" type="presOf" srcId="{75721945-14B6-4670-A2DE-002D67335AE6}" destId="{10E14752-9AF5-4E81-9071-4112D028C7FD}" srcOrd="0" destOrd="0" presId="urn:microsoft.com/office/officeart/2005/8/layout/radial6"/>
    <dgm:cxn modelId="{8FD5B9BB-3C47-4777-B060-700860367398}" type="presOf" srcId="{CCB81ED9-93A1-40A4-A70B-56B8A93BD5FA}" destId="{1D514753-2086-40AE-87B2-28CEA9CB6F98}" srcOrd="0" destOrd="0" presId="urn:microsoft.com/office/officeart/2005/8/layout/radial6"/>
    <dgm:cxn modelId="{6EBA36C6-C147-4FFD-B12D-3B3D442D5CB1}" type="presOf" srcId="{09B685DD-65BD-43C9-99B6-90EAFEA1F0D8}" destId="{16012F48-1474-49B2-AFFF-66322A24A598}" srcOrd="0" destOrd="0" presId="urn:microsoft.com/office/officeart/2005/8/layout/radial6"/>
    <dgm:cxn modelId="{CE026AC6-1F86-44E1-9076-FDAF103D9F7A}" type="presOf" srcId="{AE434ACC-7040-4B31-B62B-5EC2047EEF09}" destId="{B318F9D9-58D2-4579-A1DA-829D84CFDBF9}" srcOrd="0" destOrd="0" presId="urn:microsoft.com/office/officeart/2005/8/layout/radial6"/>
    <dgm:cxn modelId="{DEC734DE-EFC7-404D-B1EF-031C996C5E0D}" type="presOf" srcId="{6CCF9E3E-60D5-4171-8743-984B764EE1A6}" destId="{ACFFA8C6-F546-453F-A7E3-4D3F95E41B73}" srcOrd="0" destOrd="0" presId="urn:microsoft.com/office/officeart/2005/8/layout/radial6"/>
    <dgm:cxn modelId="{8AB6B4E8-E44B-4BC4-A066-AFF8C00BE577}" type="presOf" srcId="{B951C8FA-CFB2-4A0C-A006-ABEB79FA63F1}" destId="{1331E272-AFB3-42E8-A601-7C4ED3FDCC91}" srcOrd="0" destOrd="0" presId="urn:microsoft.com/office/officeart/2005/8/layout/radial6"/>
    <dgm:cxn modelId="{A4DFB8EC-A619-4D4D-97AF-F18E12DAD491}" srcId="{40907BCB-5518-42BE-A0A6-4D41E38EF4FB}" destId="{390B5149-339F-4454-ADE7-1E06CA4F26B4}" srcOrd="6" destOrd="0" parTransId="{62621F33-ADE4-4CDF-B23F-FD12332196C6}" sibTransId="{E0B2FED1-DD00-4A42-BBBC-0808F22D4722}"/>
    <dgm:cxn modelId="{FB80BAF1-FB45-4A24-9B2B-D42B5829BC71}" type="presOf" srcId="{A22AB7F8-4F39-4AFC-AE15-1E6B1368A832}" destId="{464327E3-6C93-4B3D-9318-5E033045088E}" srcOrd="0" destOrd="0" presId="urn:microsoft.com/office/officeart/2005/8/layout/radial6"/>
    <dgm:cxn modelId="{B2736C12-FD7C-4AC0-9DF4-677DE6818AA8}" type="presParOf" srcId="{B318F9D9-58D2-4579-A1DA-829D84CFDBF9}" destId="{21A652DE-8AC7-4DC2-BA26-AE49FA89717A}" srcOrd="0" destOrd="0" presId="urn:microsoft.com/office/officeart/2005/8/layout/radial6"/>
    <dgm:cxn modelId="{E5149F84-5EF1-49D7-AA93-B891CB84E1A1}" type="presParOf" srcId="{B318F9D9-58D2-4579-A1DA-829D84CFDBF9}" destId="{773D7629-CCED-424A-AD10-29A9757C9147}" srcOrd="1" destOrd="0" presId="urn:microsoft.com/office/officeart/2005/8/layout/radial6"/>
    <dgm:cxn modelId="{8B5770BC-6B14-4A37-A7E9-7DB556F67E84}" type="presParOf" srcId="{B318F9D9-58D2-4579-A1DA-829D84CFDBF9}" destId="{8942F12F-241B-45B1-96F8-6113A0622E1C}" srcOrd="2" destOrd="0" presId="urn:microsoft.com/office/officeart/2005/8/layout/radial6"/>
    <dgm:cxn modelId="{B4451D59-BF64-4C22-91EF-BA5164DA3041}" type="presParOf" srcId="{B318F9D9-58D2-4579-A1DA-829D84CFDBF9}" destId="{16012F48-1474-49B2-AFFF-66322A24A598}" srcOrd="3" destOrd="0" presId="urn:microsoft.com/office/officeart/2005/8/layout/radial6"/>
    <dgm:cxn modelId="{6CBC2D29-148C-47F4-AD3F-3EA67D5D2AA6}" type="presParOf" srcId="{B318F9D9-58D2-4579-A1DA-829D84CFDBF9}" destId="{1D514753-2086-40AE-87B2-28CEA9CB6F98}" srcOrd="4" destOrd="0" presId="urn:microsoft.com/office/officeart/2005/8/layout/radial6"/>
    <dgm:cxn modelId="{5725722E-20F3-4895-B767-8ABD80649ABC}" type="presParOf" srcId="{B318F9D9-58D2-4579-A1DA-829D84CFDBF9}" destId="{86FCE8E4-3E37-47FC-9C9E-3AF887467556}" srcOrd="5" destOrd="0" presId="urn:microsoft.com/office/officeart/2005/8/layout/radial6"/>
    <dgm:cxn modelId="{576C47BA-FF26-4B42-BA3E-BE9EAB3F8F0D}" type="presParOf" srcId="{B318F9D9-58D2-4579-A1DA-829D84CFDBF9}" destId="{19C8A06C-B6DD-4564-8905-A7656983262A}" srcOrd="6" destOrd="0" presId="urn:microsoft.com/office/officeart/2005/8/layout/radial6"/>
    <dgm:cxn modelId="{8CE13392-2834-4569-ABBD-975F9735D82B}" type="presParOf" srcId="{B318F9D9-58D2-4579-A1DA-829D84CFDBF9}" destId="{ACFFA8C6-F546-453F-A7E3-4D3F95E41B73}" srcOrd="7" destOrd="0" presId="urn:microsoft.com/office/officeart/2005/8/layout/radial6"/>
    <dgm:cxn modelId="{3B7A4DE6-8C78-4B38-A786-40B91BFC9BF1}" type="presParOf" srcId="{B318F9D9-58D2-4579-A1DA-829D84CFDBF9}" destId="{0366C632-BBD5-46A7-985B-9488A245A020}" srcOrd="8" destOrd="0" presId="urn:microsoft.com/office/officeart/2005/8/layout/radial6"/>
    <dgm:cxn modelId="{5665CD42-8C3B-460F-BC7B-C61AAF33AF21}" type="presParOf" srcId="{B318F9D9-58D2-4579-A1DA-829D84CFDBF9}" destId="{10E14752-9AF5-4E81-9071-4112D028C7FD}" srcOrd="9" destOrd="0" presId="urn:microsoft.com/office/officeart/2005/8/layout/radial6"/>
    <dgm:cxn modelId="{6B543A3E-E0BA-43FA-A1FB-86D110742A15}" type="presParOf" srcId="{B318F9D9-58D2-4579-A1DA-829D84CFDBF9}" destId="{1331E272-AFB3-42E8-A601-7C4ED3FDCC91}" srcOrd="10" destOrd="0" presId="urn:microsoft.com/office/officeart/2005/8/layout/radial6"/>
    <dgm:cxn modelId="{E0857133-47F0-4FD9-B777-081C934B271C}" type="presParOf" srcId="{B318F9D9-58D2-4579-A1DA-829D84CFDBF9}" destId="{AC90F778-E6D4-4B47-9463-9BFD98419483}" srcOrd="11" destOrd="0" presId="urn:microsoft.com/office/officeart/2005/8/layout/radial6"/>
    <dgm:cxn modelId="{F9CFE92F-1F6A-43E3-972B-59E0F26BE77D}" type="presParOf" srcId="{B318F9D9-58D2-4579-A1DA-829D84CFDBF9}" destId="{464327E3-6C93-4B3D-9318-5E033045088E}" srcOrd="12" destOrd="0" presId="urn:microsoft.com/office/officeart/2005/8/layout/radial6"/>
    <dgm:cxn modelId="{9CF5ED67-0011-47B4-AD82-4C089A025FF0}" type="presParOf" srcId="{B318F9D9-58D2-4579-A1DA-829D84CFDBF9}" destId="{BD3D0E44-16B3-4BF3-B4CE-1BF1E129180E}" srcOrd="13" destOrd="0" presId="urn:microsoft.com/office/officeart/2005/8/layout/radial6"/>
    <dgm:cxn modelId="{D4B5D2C4-6FA0-4B19-BE8C-166A64B9E6E5}" type="presParOf" srcId="{B318F9D9-58D2-4579-A1DA-829D84CFDBF9}" destId="{3197D72B-697E-4801-A084-4958FBA061C6}" srcOrd="14" destOrd="0" presId="urn:microsoft.com/office/officeart/2005/8/layout/radial6"/>
    <dgm:cxn modelId="{5271C183-DA23-45A9-92E2-4A9AB6C9956F}" type="presParOf" srcId="{B318F9D9-58D2-4579-A1DA-829D84CFDBF9}" destId="{CCA23081-A9A4-4D8B-A557-3761ABDD97F2}" srcOrd="15" destOrd="0" presId="urn:microsoft.com/office/officeart/2005/8/layout/radial6"/>
    <dgm:cxn modelId="{C272868D-FCAA-4DAE-BBBA-B15008CA1EFB}" type="presParOf" srcId="{B318F9D9-58D2-4579-A1DA-829D84CFDBF9}" destId="{7DCF7632-C212-4854-9A15-AA270E4E512B}" srcOrd="16" destOrd="0" presId="urn:microsoft.com/office/officeart/2005/8/layout/radial6"/>
    <dgm:cxn modelId="{76B4B3D9-82C1-49A5-BAC8-8E13229C9559}" type="presParOf" srcId="{B318F9D9-58D2-4579-A1DA-829D84CFDBF9}" destId="{D26D2B89-5949-4CEC-ACCE-C9CF2C98FC43}" srcOrd="17" destOrd="0" presId="urn:microsoft.com/office/officeart/2005/8/layout/radial6"/>
    <dgm:cxn modelId="{C91546A8-311F-4EEC-9218-94AD49196872}" type="presParOf" srcId="{B318F9D9-58D2-4579-A1DA-829D84CFDBF9}" destId="{BB136557-ACDB-438C-95C4-01D1267E800E}" srcOrd="18" destOrd="0" presId="urn:microsoft.com/office/officeart/2005/8/layout/radial6"/>
    <dgm:cxn modelId="{E8714693-2D94-44B4-A222-4B9524A5B87B}" type="presParOf" srcId="{B318F9D9-58D2-4579-A1DA-829D84CFDBF9}" destId="{C32E37E3-B25A-4406-8C53-BC99232FFF59}" srcOrd="19" destOrd="0" presId="urn:microsoft.com/office/officeart/2005/8/layout/radial6"/>
    <dgm:cxn modelId="{5D39EB53-AF65-46BF-BB1C-911D607463BD}" type="presParOf" srcId="{B318F9D9-58D2-4579-A1DA-829D84CFDBF9}" destId="{0CAF277E-9A1D-441D-BA41-54DE02AA6B60}" srcOrd="20" destOrd="0" presId="urn:microsoft.com/office/officeart/2005/8/layout/radial6"/>
    <dgm:cxn modelId="{871EBB97-AAB1-41D0-B1A1-BA7510BB4155}" type="presParOf" srcId="{B318F9D9-58D2-4579-A1DA-829D84CFDBF9}" destId="{5470A5E7-6662-4082-9F94-A497215C934B}"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A9F1D1C-A794-43E0-956D-B74AC55FEAE0}" type="doc">
      <dgm:prSet loTypeId="urn:microsoft.com/office/officeart/2005/8/layout/venn1" loCatId="relationship" qsTypeId="urn:microsoft.com/office/officeart/2005/8/quickstyle/simple1" qsCatId="simple" csTypeId="urn:microsoft.com/office/officeart/2005/8/colors/accent1_2" csCatId="accent1" phldr="1"/>
      <dgm:spPr/>
    </dgm:pt>
    <dgm:pt modelId="{D97A009D-76C4-48BF-B6F0-99A1B2DB0720}">
      <dgm:prSet phldrT="[Text]"/>
      <dgm:spPr/>
      <dgm:t>
        <a:bodyPr/>
        <a:lstStyle/>
        <a:p>
          <a:r>
            <a:rPr lang="en-GB" dirty="0"/>
            <a:t>Security Audit</a:t>
          </a:r>
        </a:p>
      </dgm:t>
    </dgm:pt>
    <dgm:pt modelId="{2F0367CD-7002-4EA2-8646-0AC9E29B5E53}" type="parTrans" cxnId="{CF117039-5D45-45C9-BA50-0407B60E1029}">
      <dgm:prSet/>
      <dgm:spPr/>
      <dgm:t>
        <a:bodyPr/>
        <a:lstStyle/>
        <a:p>
          <a:endParaRPr lang="en-GB"/>
        </a:p>
      </dgm:t>
    </dgm:pt>
    <dgm:pt modelId="{2C9CD025-4591-4E43-9AD0-7C9B1E125C7C}" type="sibTrans" cxnId="{CF117039-5D45-45C9-BA50-0407B60E1029}">
      <dgm:prSet/>
      <dgm:spPr/>
      <dgm:t>
        <a:bodyPr/>
        <a:lstStyle/>
        <a:p>
          <a:endParaRPr lang="en-GB"/>
        </a:p>
      </dgm:t>
    </dgm:pt>
    <dgm:pt modelId="{E89BA270-4326-4B9B-BA14-95265BB4F2AA}">
      <dgm:prSet phldrT="[Text]"/>
      <dgm:spPr/>
      <dgm:t>
        <a:bodyPr/>
        <a:lstStyle/>
        <a:p>
          <a:r>
            <a:rPr lang="en-GB" dirty="0"/>
            <a:t>Vulnerability Assessment</a:t>
          </a:r>
        </a:p>
      </dgm:t>
    </dgm:pt>
    <dgm:pt modelId="{ED0946C2-C8BC-43B1-93FD-233E3B0F2A4D}" type="parTrans" cxnId="{FB33EE9B-9859-43F0-AFAA-8807360CA8D7}">
      <dgm:prSet/>
      <dgm:spPr/>
      <dgm:t>
        <a:bodyPr/>
        <a:lstStyle/>
        <a:p>
          <a:endParaRPr lang="en-GB"/>
        </a:p>
      </dgm:t>
    </dgm:pt>
    <dgm:pt modelId="{ADC118FE-A5A5-4291-BA27-5A92FE38C0F0}" type="sibTrans" cxnId="{FB33EE9B-9859-43F0-AFAA-8807360CA8D7}">
      <dgm:prSet/>
      <dgm:spPr/>
      <dgm:t>
        <a:bodyPr/>
        <a:lstStyle/>
        <a:p>
          <a:endParaRPr lang="en-GB"/>
        </a:p>
      </dgm:t>
    </dgm:pt>
    <dgm:pt modelId="{FBAAB7C5-B4E6-4B84-A3B2-6B75C8D7D209}" type="pres">
      <dgm:prSet presAssocID="{6A9F1D1C-A794-43E0-956D-B74AC55FEAE0}" presName="compositeShape" presStyleCnt="0">
        <dgm:presLayoutVars>
          <dgm:chMax val="7"/>
          <dgm:dir/>
          <dgm:resizeHandles val="exact"/>
        </dgm:presLayoutVars>
      </dgm:prSet>
      <dgm:spPr/>
    </dgm:pt>
    <dgm:pt modelId="{25B6E318-1945-411D-AE47-49D9416FAEEB}" type="pres">
      <dgm:prSet presAssocID="{D97A009D-76C4-48BF-B6F0-99A1B2DB0720}" presName="circ1" presStyleLbl="vennNode1" presStyleIdx="0" presStyleCnt="2"/>
      <dgm:spPr/>
    </dgm:pt>
    <dgm:pt modelId="{54BB8B85-6384-409B-9227-5F32CF06DCEB}" type="pres">
      <dgm:prSet presAssocID="{D97A009D-76C4-48BF-B6F0-99A1B2DB0720}" presName="circ1Tx" presStyleLbl="revTx" presStyleIdx="0" presStyleCnt="0">
        <dgm:presLayoutVars>
          <dgm:chMax val="0"/>
          <dgm:chPref val="0"/>
          <dgm:bulletEnabled val="1"/>
        </dgm:presLayoutVars>
      </dgm:prSet>
      <dgm:spPr/>
    </dgm:pt>
    <dgm:pt modelId="{B3E88B2C-B241-472F-8B6F-90C06FAE2C5B}" type="pres">
      <dgm:prSet presAssocID="{E89BA270-4326-4B9B-BA14-95265BB4F2AA}" presName="circ2" presStyleLbl="vennNode1" presStyleIdx="1" presStyleCnt="2"/>
      <dgm:spPr/>
    </dgm:pt>
    <dgm:pt modelId="{60F3457D-DE2A-4CD5-8801-7EDABAA645EF}" type="pres">
      <dgm:prSet presAssocID="{E89BA270-4326-4B9B-BA14-95265BB4F2AA}" presName="circ2Tx" presStyleLbl="revTx" presStyleIdx="0" presStyleCnt="0">
        <dgm:presLayoutVars>
          <dgm:chMax val="0"/>
          <dgm:chPref val="0"/>
          <dgm:bulletEnabled val="1"/>
        </dgm:presLayoutVars>
      </dgm:prSet>
      <dgm:spPr/>
    </dgm:pt>
  </dgm:ptLst>
  <dgm:cxnLst>
    <dgm:cxn modelId="{1DE4FC0C-581D-42D6-A8B6-7485AD83C70B}" type="presOf" srcId="{D97A009D-76C4-48BF-B6F0-99A1B2DB0720}" destId="{25B6E318-1945-411D-AE47-49D9416FAEEB}" srcOrd="0" destOrd="0" presId="urn:microsoft.com/office/officeart/2005/8/layout/venn1"/>
    <dgm:cxn modelId="{CF117039-5D45-45C9-BA50-0407B60E1029}" srcId="{6A9F1D1C-A794-43E0-956D-B74AC55FEAE0}" destId="{D97A009D-76C4-48BF-B6F0-99A1B2DB0720}" srcOrd="0" destOrd="0" parTransId="{2F0367CD-7002-4EA2-8646-0AC9E29B5E53}" sibTransId="{2C9CD025-4591-4E43-9AD0-7C9B1E125C7C}"/>
    <dgm:cxn modelId="{46EB0465-D4E7-4711-A701-4B3282779933}" type="presOf" srcId="{6A9F1D1C-A794-43E0-956D-B74AC55FEAE0}" destId="{FBAAB7C5-B4E6-4B84-A3B2-6B75C8D7D209}" srcOrd="0" destOrd="0" presId="urn:microsoft.com/office/officeart/2005/8/layout/venn1"/>
    <dgm:cxn modelId="{4EE4B549-744B-4ADA-815C-AFDB08B232BF}" type="presOf" srcId="{E89BA270-4326-4B9B-BA14-95265BB4F2AA}" destId="{60F3457D-DE2A-4CD5-8801-7EDABAA645EF}" srcOrd="1" destOrd="0" presId="urn:microsoft.com/office/officeart/2005/8/layout/venn1"/>
    <dgm:cxn modelId="{FB33EE9B-9859-43F0-AFAA-8807360CA8D7}" srcId="{6A9F1D1C-A794-43E0-956D-B74AC55FEAE0}" destId="{E89BA270-4326-4B9B-BA14-95265BB4F2AA}" srcOrd="1" destOrd="0" parTransId="{ED0946C2-C8BC-43B1-93FD-233E3B0F2A4D}" sibTransId="{ADC118FE-A5A5-4291-BA27-5A92FE38C0F0}"/>
    <dgm:cxn modelId="{863769BD-5F21-495D-AD02-407D3719F940}" type="presOf" srcId="{E89BA270-4326-4B9B-BA14-95265BB4F2AA}" destId="{B3E88B2C-B241-472F-8B6F-90C06FAE2C5B}" srcOrd="0" destOrd="0" presId="urn:microsoft.com/office/officeart/2005/8/layout/venn1"/>
    <dgm:cxn modelId="{A355BDE7-A3F9-4C04-877C-540E74BBC9DC}" type="presOf" srcId="{D97A009D-76C4-48BF-B6F0-99A1B2DB0720}" destId="{54BB8B85-6384-409B-9227-5F32CF06DCEB}" srcOrd="1" destOrd="0" presId="urn:microsoft.com/office/officeart/2005/8/layout/venn1"/>
    <dgm:cxn modelId="{F541E348-7CD8-4A4D-BA11-8E6BAFA10825}" type="presParOf" srcId="{FBAAB7C5-B4E6-4B84-A3B2-6B75C8D7D209}" destId="{25B6E318-1945-411D-AE47-49D9416FAEEB}" srcOrd="0" destOrd="0" presId="urn:microsoft.com/office/officeart/2005/8/layout/venn1"/>
    <dgm:cxn modelId="{33E80380-AC99-4329-91A3-6B09EAC584F3}" type="presParOf" srcId="{FBAAB7C5-B4E6-4B84-A3B2-6B75C8D7D209}" destId="{54BB8B85-6384-409B-9227-5F32CF06DCEB}" srcOrd="1" destOrd="0" presId="urn:microsoft.com/office/officeart/2005/8/layout/venn1"/>
    <dgm:cxn modelId="{FFA93459-B63C-4D8E-9D0A-EE39EE3192E5}" type="presParOf" srcId="{FBAAB7C5-B4E6-4B84-A3B2-6B75C8D7D209}" destId="{B3E88B2C-B241-472F-8B6F-90C06FAE2C5B}" srcOrd="2" destOrd="0" presId="urn:microsoft.com/office/officeart/2005/8/layout/venn1"/>
    <dgm:cxn modelId="{39045BE5-2B35-41C4-917C-F4DD57D989B7}" type="presParOf" srcId="{FBAAB7C5-B4E6-4B84-A3B2-6B75C8D7D209}" destId="{60F3457D-DE2A-4CD5-8801-7EDABAA645EF}"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56CED32-DFA3-4114-9BD4-1139B4B304C7}"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GB"/>
        </a:p>
      </dgm:t>
    </dgm:pt>
    <dgm:pt modelId="{2A844EB1-5950-448E-BB4E-FF8B9107C239}">
      <dgm:prSet phldrT="[Text]"/>
      <dgm:spPr/>
      <dgm:t>
        <a:bodyPr/>
        <a:lstStyle/>
        <a:p>
          <a:r>
            <a:rPr lang="en-GB" dirty="0"/>
            <a:t>Pre-Attack Phase</a:t>
          </a:r>
        </a:p>
      </dgm:t>
    </dgm:pt>
    <dgm:pt modelId="{EC021CBB-538F-47E4-9521-027AC31D3219}" type="parTrans" cxnId="{CA187601-3A71-4474-8C33-EEE8B31B5E10}">
      <dgm:prSet/>
      <dgm:spPr/>
      <dgm:t>
        <a:bodyPr/>
        <a:lstStyle/>
        <a:p>
          <a:endParaRPr lang="en-GB"/>
        </a:p>
      </dgm:t>
    </dgm:pt>
    <dgm:pt modelId="{4E6EF097-5D5E-44F6-B0B9-5D5441040B9F}" type="sibTrans" cxnId="{CA187601-3A71-4474-8C33-EEE8B31B5E10}">
      <dgm:prSet/>
      <dgm:spPr/>
      <dgm:t>
        <a:bodyPr/>
        <a:lstStyle/>
        <a:p>
          <a:endParaRPr lang="en-GB"/>
        </a:p>
      </dgm:t>
    </dgm:pt>
    <dgm:pt modelId="{1F9BB489-8DEE-4C06-A036-01891199EFED}">
      <dgm:prSet phldrT="[Text]"/>
      <dgm:spPr/>
      <dgm:t>
        <a:bodyPr/>
        <a:lstStyle/>
        <a:p>
          <a:r>
            <a:rPr lang="en-GB" dirty="0"/>
            <a:t>Plan and Prepare</a:t>
          </a:r>
        </a:p>
      </dgm:t>
    </dgm:pt>
    <dgm:pt modelId="{C1E4C830-4DBA-4A66-8ADA-903693706CC7}" type="parTrans" cxnId="{65465402-57CE-4775-AB12-4EF0211811C9}">
      <dgm:prSet/>
      <dgm:spPr/>
      <dgm:t>
        <a:bodyPr/>
        <a:lstStyle/>
        <a:p>
          <a:endParaRPr lang="en-GB"/>
        </a:p>
      </dgm:t>
    </dgm:pt>
    <dgm:pt modelId="{943F2F08-838E-4A27-9515-A9AABCB76EA9}" type="sibTrans" cxnId="{65465402-57CE-4775-AB12-4EF0211811C9}">
      <dgm:prSet/>
      <dgm:spPr/>
      <dgm:t>
        <a:bodyPr/>
        <a:lstStyle/>
        <a:p>
          <a:endParaRPr lang="en-GB"/>
        </a:p>
      </dgm:t>
    </dgm:pt>
    <dgm:pt modelId="{861EFC0B-5FCC-4BDA-B63F-B105E2733EF5}">
      <dgm:prSet phldrT="[Text]"/>
      <dgm:spPr/>
      <dgm:t>
        <a:bodyPr/>
        <a:lstStyle/>
        <a:p>
          <a:r>
            <a:rPr lang="en-GB" dirty="0"/>
            <a:t>Attack Phase</a:t>
          </a:r>
        </a:p>
      </dgm:t>
    </dgm:pt>
    <dgm:pt modelId="{44E53764-C3AB-479A-A6D1-013CDBA83161}" type="parTrans" cxnId="{43F00CBF-7952-4CA8-BDC0-FC9AA535125D}">
      <dgm:prSet/>
      <dgm:spPr/>
      <dgm:t>
        <a:bodyPr/>
        <a:lstStyle/>
        <a:p>
          <a:endParaRPr lang="en-GB"/>
        </a:p>
      </dgm:t>
    </dgm:pt>
    <dgm:pt modelId="{BF632ACE-D3AB-40ED-81B6-5C8B75926787}" type="sibTrans" cxnId="{43F00CBF-7952-4CA8-BDC0-FC9AA535125D}">
      <dgm:prSet/>
      <dgm:spPr/>
      <dgm:t>
        <a:bodyPr/>
        <a:lstStyle/>
        <a:p>
          <a:endParaRPr lang="en-GB"/>
        </a:p>
      </dgm:t>
    </dgm:pt>
    <dgm:pt modelId="{529FE29D-AAB0-40A8-9432-4082BF7D5634}">
      <dgm:prSet phldrT="[Text]"/>
      <dgm:spPr/>
      <dgm:t>
        <a:bodyPr/>
        <a:lstStyle/>
        <a:p>
          <a:r>
            <a:rPr lang="en-GB" dirty="0"/>
            <a:t>Penetrate the Infrastructure</a:t>
          </a:r>
        </a:p>
      </dgm:t>
    </dgm:pt>
    <dgm:pt modelId="{F51C47D2-C236-4477-BCF9-24E65328A750}" type="parTrans" cxnId="{8C285F5E-AEEB-4F44-A63E-68EE5054ED6B}">
      <dgm:prSet/>
      <dgm:spPr/>
      <dgm:t>
        <a:bodyPr/>
        <a:lstStyle/>
        <a:p>
          <a:endParaRPr lang="en-GB"/>
        </a:p>
      </dgm:t>
    </dgm:pt>
    <dgm:pt modelId="{A4C07845-1722-4EB7-B1E9-9C7F65706749}" type="sibTrans" cxnId="{8C285F5E-AEEB-4F44-A63E-68EE5054ED6B}">
      <dgm:prSet/>
      <dgm:spPr/>
      <dgm:t>
        <a:bodyPr/>
        <a:lstStyle/>
        <a:p>
          <a:endParaRPr lang="en-GB"/>
        </a:p>
      </dgm:t>
    </dgm:pt>
    <dgm:pt modelId="{BD570CE9-ED3A-41CB-8CA2-744F622C3176}">
      <dgm:prSet phldrT="[Text]"/>
      <dgm:spPr/>
      <dgm:t>
        <a:bodyPr/>
        <a:lstStyle/>
        <a:p>
          <a:r>
            <a:rPr lang="en-GB" dirty="0"/>
            <a:t>Post-Attack Phase</a:t>
          </a:r>
        </a:p>
      </dgm:t>
    </dgm:pt>
    <dgm:pt modelId="{686DFEB4-D760-4B44-B6FC-528C223694D0}" type="parTrans" cxnId="{C0DBF650-81AA-4F49-A0FB-CE8985078571}">
      <dgm:prSet/>
      <dgm:spPr/>
      <dgm:t>
        <a:bodyPr/>
        <a:lstStyle/>
        <a:p>
          <a:endParaRPr lang="en-GB"/>
        </a:p>
      </dgm:t>
    </dgm:pt>
    <dgm:pt modelId="{0C84EAF2-2D34-45DD-84F5-2C90BE674DCE}" type="sibTrans" cxnId="{C0DBF650-81AA-4F49-A0FB-CE8985078571}">
      <dgm:prSet/>
      <dgm:spPr/>
      <dgm:t>
        <a:bodyPr/>
        <a:lstStyle/>
        <a:p>
          <a:endParaRPr lang="en-GB"/>
        </a:p>
      </dgm:t>
    </dgm:pt>
    <dgm:pt modelId="{26996CF6-9F80-4709-936A-FE3B166F469B}">
      <dgm:prSet phldrT="[Text]"/>
      <dgm:spPr/>
      <dgm:t>
        <a:bodyPr/>
        <a:lstStyle/>
        <a:p>
          <a:r>
            <a:rPr lang="en-GB" dirty="0"/>
            <a:t>Report/ Document</a:t>
          </a:r>
        </a:p>
      </dgm:t>
    </dgm:pt>
    <dgm:pt modelId="{87A13F2A-74BF-4270-80BD-D09E813EC09B}" type="parTrans" cxnId="{746B8576-CF7A-4F7C-A673-915DF9862E55}">
      <dgm:prSet/>
      <dgm:spPr/>
      <dgm:t>
        <a:bodyPr/>
        <a:lstStyle/>
        <a:p>
          <a:endParaRPr lang="en-GB"/>
        </a:p>
      </dgm:t>
    </dgm:pt>
    <dgm:pt modelId="{8F0495B2-E1C6-473F-8C5D-BA9178EE2609}" type="sibTrans" cxnId="{746B8576-CF7A-4F7C-A673-915DF9862E55}">
      <dgm:prSet/>
      <dgm:spPr/>
      <dgm:t>
        <a:bodyPr/>
        <a:lstStyle/>
        <a:p>
          <a:endParaRPr lang="en-GB"/>
        </a:p>
      </dgm:t>
    </dgm:pt>
    <dgm:pt modelId="{3E4CF7CA-EE49-4E0C-9B3E-0CB98D5ACB12}">
      <dgm:prSet phldrT="[Text]"/>
      <dgm:spPr/>
      <dgm:t>
        <a:bodyPr/>
        <a:lstStyle/>
        <a:p>
          <a:r>
            <a:rPr lang="en-GB" dirty="0"/>
            <a:t>Design Methodology</a:t>
          </a:r>
        </a:p>
      </dgm:t>
    </dgm:pt>
    <dgm:pt modelId="{4FC48AF8-7E6A-4447-A30F-89221972C247}" type="parTrans" cxnId="{AD982730-ABC2-4AB5-BDB2-C79D7248327D}">
      <dgm:prSet/>
      <dgm:spPr/>
      <dgm:t>
        <a:bodyPr/>
        <a:lstStyle/>
        <a:p>
          <a:endParaRPr lang="en-GB"/>
        </a:p>
      </dgm:t>
    </dgm:pt>
    <dgm:pt modelId="{4DD1BF02-3FC5-4846-94F2-DA4C332DB273}" type="sibTrans" cxnId="{AD982730-ABC2-4AB5-BDB2-C79D7248327D}">
      <dgm:prSet/>
      <dgm:spPr/>
      <dgm:t>
        <a:bodyPr/>
        <a:lstStyle/>
        <a:p>
          <a:endParaRPr lang="en-GB"/>
        </a:p>
      </dgm:t>
    </dgm:pt>
    <dgm:pt modelId="{A16A1B64-76BD-4A68-AB2D-6B68D586DC60}">
      <dgm:prSet phldrT="[Text]"/>
      <dgm:spPr/>
      <dgm:t>
        <a:bodyPr/>
        <a:lstStyle/>
        <a:p>
          <a:r>
            <a:rPr lang="en-GB" dirty="0"/>
            <a:t>Gather network information</a:t>
          </a:r>
        </a:p>
      </dgm:t>
    </dgm:pt>
    <dgm:pt modelId="{AD042F44-2337-4CB2-BB78-5A8763320116}" type="parTrans" cxnId="{97ACB720-6A9A-484A-9615-58A2792440FD}">
      <dgm:prSet/>
      <dgm:spPr/>
      <dgm:t>
        <a:bodyPr/>
        <a:lstStyle/>
        <a:p>
          <a:endParaRPr lang="en-GB"/>
        </a:p>
      </dgm:t>
    </dgm:pt>
    <dgm:pt modelId="{063677BE-46E6-4AC6-A640-05AF46E8A52D}" type="sibTrans" cxnId="{97ACB720-6A9A-484A-9615-58A2792440FD}">
      <dgm:prSet/>
      <dgm:spPr/>
      <dgm:t>
        <a:bodyPr/>
        <a:lstStyle/>
        <a:p>
          <a:endParaRPr lang="en-GB"/>
        </a:p>
      </dgm:t>
    </dgm:pt>
    <dgm:pt modelId="{43ECD856-5D7F-4B56-A301-15908A22F4C7}">
      <dgm:prSet phldrT="[Text]"/>
      <dgm:spPr/>
      <dgm:t>
        <a:bodyPr/>
        <a:lstStyle/>
        <a:p>
          <a:r>
            <a:rPr lang="en-GB" dirty="0"/>
            <a:t>Get access to the target</a:t>
          </a:r>
        </a:p>
      </dgm:t>
    </dgm:pt>
    <dgm:pt modelId="{4F4B5E2D-823C-45FA-A88A-9F8550AC0C32}" type="parTrans" cxnId="{9FFD7717-52D7-4DB6-86DE-EADF09F28DAC}">
      <dgm:prSet/>
      <dgm:spPr/>
      <dgm:t>
        <a:bodyPr/>
        <a:lstStyle/>
        <a:p>
          <a:endParaRPr lang="en-GB"/>
        </a:p>
      </dgm:t>
    </dgm:pt>
    <dgm:pt modelId="{F15DC7BA-229E-4639-ACCD-26E3BD96EAB1}" type="sibTrans" cxnId="{9FFD7717-52D7-4DB6-86DE-EADF09F28DAC}">
      <dgm:prSet/>
      <dgm:spPr/>
      <dgm:t>
        <a:bodyPr/>
        <a:lstStyle/>
        <a:p>
          <a:endParaRPr lang="en-GB"/>
        </a:p>
      </dgm:t>
    </dgm:pt>
    <dgm:pt modelId="{9D35524F-E5B5-4D24-B119-82BF170891BD}">
      <dgm:prSet phldrT="[Text]"/>
      <dgm:spPr/>
      <dgm:t>
        <a:bodyPr/>
        <a:lstStyle/>
        <a:p>
          <a:r>
            <a:rPr lang="en-GB" dirty="0"/>
            <a:t>Escalate Privileges</a:t>
          </a:r>
        </a:p>
      </dgm:t>
    </dgm:pt>
    <dgm:pt modelId="{E563FDCE-9E37-40F0-89DD-24E8A23BDA23}" type="parTrans" cxnId="{8F1E21CE-031F-4DEA-98C1-FE86CB92C508}">
      <dgm:prSet/>
      <dgm:spPr/>
      <dgm:t>
        <a:bodyPr/>
        <a:lstStyle/>
        <a:p>
          <a:endParaRPr lang="en-GB"/>
        </a:p>
      </dgm:t>
    </dgm:pt>
    <dgm:pt modelId="{EECB443E-F97A-43B5-8390-1F9150200FB1}" type="sibTrans" cxnId="{8F1E21CE-031F-4DEA-98C1-FE86CB92C508}">
      <dgm:prSet/>
      <dgm:spPr/>
      <dgm:t>
        <a:bodyPr/>
        <a:lstStyle/>
        <a:p>
          <a:endParaRPr lang="en-GB"/>
        </a:p>
      </dgm:t>
    </dgm:pt>
    <dgm:pt modelId="{56B34B3B-B22C-4A7F-AD5E-3CB09E5A0B33}">
      <dgm:prSet phldrT="[Text]"/>
      <dgm:spPr/>
      <dgm:t>
        <a:bodyPr/>
        <a:lstStyle/>
        <a:p>
          <a:r>
            <a:rPr lang="en-GB" dirty="0"/>
            <a:t>Execute</a:t>
          </a:r>
        </a:p>
      </dgm:t>
    </dgm:pt>
    <dgm:pt modelId="{C16FDB0C-E1F6-496A-8574-A98271515A60}" type="parTrans" cxnId="{424229AB-B1A0-4D20-B50F-23790EE266D1}">
      <dgm:prSet/>
      <dgm:spPr/>
      <dgm:t>
        <a:bodyPr/>
        <a:lstStyle/>
        <a:p>
          <a:endParaRPr lang="en-GB"/>
        </a:p>
      </dgm:t>
    </dgm:pt>
    <dgm:pt modelId="{6015B24C-D1F5-4335-8477-6D5172C745DA}" type="sibTrans" cxnId="{424229AB-B1A0-4D20-B50F-23790EE266D1}">
      <dgm:prSet/>
      <dgm:spPr/>
      <dgm:t>
        <a:bodyPr/>
        <a:lstStyle/>
        <a:p>
          <a:endParaRPr lang="en-GB"/>
        </a:p>
      </dgm:t>
    </dgm:pt>
    <dgm:pt modelId="{88120A87-64FA-4D6D-8076-D5F3CEE544D5}">
      <dgm:prSet phldrT="[Text]"/>
      <dgm:spPr/>
      <dgm:t>
        <a:bodyPr/>
        <a:lstStyle/>
        <a:p>
          <a:r>
            <a:rPr lang="en-GB" dirty="0"/>
            <a:t>Clean-up</a:t>
          </a:r>
        </a:p>
      </dgm:t>
    </dgm:pt>
    <dgm:pt modelId="{FE1FAAFA-33F6-424F-B241-54751997EB9B}" type="parTrans" cxnId="{8FB5744D-8077-47D6-8996-309017BB3C56}">
      <dgm:prSet/>
      <dgm:spPr/>
      <dgm:t>
        <a:bodyPr/>
        <a:lstStyle/>
        <a:p>
          <a:endParaRPr lang="en-GB"/>
        </a:p>
      </dgm:t>
    </dgm:pt>
    <dgm:pt modelId="{456BE423-67A3-4D2F-AC68-8F332BEBB513}" type="sibTrans" cxnId="{8FB5744D-8077-47D6-8996-309017BB3C56}">
      <dgm:prSet/>
      <dgm:spPr/>
      <dgm:t>
        <a:bodyPr/>
        <a:lstStyle/>
        <a:p>
          <a:endParaRPr lang="en-GB"/>
        </a:p>
      </dgm:t>
    </dgm:pt>
    <dgm:pt modelId="{DD1D528D-2F39-4680-BEB8-CDED1A55598D}">
      <dgm:prSet phldrT="[Text]"/>
      <dgm:spPr/>
      <dgm:t>
        <a:bodyPr/>
        <a:lstStyle/>
        <a:p>
          <a:r>
            <a:rPr lang="en-GB" dirty="0"/>
            <a:t>Artifact destruction</a:t>
          </a:r>
        </a:p>
      </dgm:t>
    </dgm:pt>
    <dgm:pt modelId="{BB63360E-36D4-4918-BE49-164A4A679B53}" type="parTrans" cxnId="{3AF1EBDA-B425-4F80-9ACC-4BA2BD291C5D}">
      <dgm:prSet/>
      <dgm:spPr/>
      <dgm:t>
        <a:bodyPr/>
        <a:lstStyle/>
        <a:p>
          <a:endParaRPr lang="en-GB"/>
        </a:p>
      </dgm:t>
    </dgm:pt>
    <dgm:pt modelId="{FEBABF38-E418-4B56-96B4-1C17FE1B4B23}" type="sibTrans" cxnId="{3AF1EBDA-B425-4F80-9ACC-4BA2BD291C5D}">
      <dgm:prSet/>
      <dgm:spPr/>
      <dgm:t>
        <a:bodyPr/>
        <a:lstStyle/>
        <a:p>
          <a:endParaRPr lang="en-GB"/>
        </a:p>
      </dgm:t>
    </dgm:pt>
    <dgm:pt modelId="{F3D5081D-9DCD-4CFA-A1CB-9837C503DC60}" type="pres">
      <dgm:prSet presAssocID="{E56CED32-DFA3-4114-9BD4-1139B4B304C7}" presName="Name0" presStyleCnt="0">
        <dgm:presLayoutVars>
          <dgm:chMax val="5"/>
          <dgm:chPref val="5"/>
          <dgm:dir/>
          <dgm:animLvl val="lvl"/>
        </dgm:presLayoutVars>
      </dgm:prSet>
      <dgm:spPr/>
    </dgm:pt>
    <dgm:pt modelId="{0B7FF368-6B5B-423D-90A3-346E6BEF73B5}" type="pres">
      <dgm:prSet presAssocID="{2A844EB1-5950-448E-BB4E-FF8B9107C239}" presName="parentText1" presStyleLbl="node1" presStyleIdx="0" presStyleCnt="3">
        <dgm:presLayoutVars>
          <dgm:chMax/>
          <dgm:chPref val="3"/>
          <dgm:bulletEnabled val="1"/>
        </dgm:presLayoutVars>
      </dgm:prSet>
      <dgm:spPr/>
    </dgm:pt>
    <dgm:pt modelId="{A052D9BC-1C3E-4083-BF76-56426FECE59D}" type="pres">
      <dgm:prSet presAssocID="{2A844EB1-5950-448E-BB4E-FF8B9107C239}" presName="childText1" presStyleLbl="solidAlignAcc1" presStyleIdx="0" presStyleCnt="3">
        <dgm:presLayoutVars>
          <dgm:chMax val="0"/>
          <dgm:chPref val="0"/>
          <dgm:bulletEnabled val="1"/>
        </dgm:presLayoutVars>
      </dgm:prSet>
      <dgm:spPr/>
    </dgm:pt>
    <dgm:pt modelId="{D10D53A0-EA86-49D5-9A7D-B4EAEFCD2B4E}" type="pres">
      <dgm:prSet presAssocID="{861EFC0B-5FCC-4BDA-B63F-B105E2733EF5}" presName="parentText2" presStyleLbl="node1" presStyleIdx="1" presStyleCnt="3">
        <dgm:presLayoutVars>
          <dgm:chMax/>
          <dgm:chPref val="3"/>
          <dgm:bulletEnabled val="1"/>
        </dgm:presLayoutVars>
      </dgm:prSet>
      <dgm:spPr/>
    </dgm:pt>
    <dgm:pt modelId="{386E532A-C092-48D2-8F9E-61D8509741C0}" type="pres">
      <dgm:prSet presAssocID="{861EFC0B-5FCC-4BDA-B63F-B105E2733EF5}" presName="childText2" presStyleLbl="solidAlignAcc1" presStyleIdx="1" presStyleCnt="3">
        <dgm:presLayoutVars>
          <dgm:chMax val="0"/>
          <dgm:chPref val="0"/>
          <dgm:bulletEnabled val="1"/>
        </dgm:presLayoutVars>
      </dgm:prSet>
      <dgm:spPr/>
    </dgm:pt>
    <dgm:pt modelId="{2FF26A13-31FB-4D98-9C32-D0F6F07A4A58}" type="pres">
      <dgm:prSet presAssocID="{BD570CE9-ED3A-41CB-8CA2-744F622C3176}" presName="parentText3" presStyleLbl="node1" presStyleIdx="2" presStyleCnt="3">
        <dgm:presLayoutVars>
          <dgm:chMax/>
          <dgm:chPref val="3"/>
          <dgm:bulletEnabled val="1"/>
        </dgm:presLayoutVars>
      </dgm:prSet>
      <dgm:spPr/>
    </dgm:pt>
    <dgm:pt modelId="{97E4E65A-6342-4BE9-84F6-D503F5C363AB}" type="pres">
      <dgm:prSet presAssocID="{BD570CE9-ED3A-41CB-8CA2-744F622C3176}" presName="childText3" presStyleLbl="solidAlignAcc1" presStyleIdx="2" presStyleCnt="3">
        <dgm:presLayoutVars>
          <dgm:chMax val="0"/>
          <dgm:chPref val="0"/>
          <dgm:bulletEnabled val="1"/>
        </dgm:presLayoutVars>
      </dgm:prSet>
      <dgm:spPr/>
    </dgm:pt>
  </dgm:ptLst>
  <dgm:cxnLst>
    <dgm:cxn modelId="{CA187601-3A71-4474-8C33-EEE8B31B5E10}" srcId="{E56CED32-DFA3-4114-9BD4-1139B4B304C7}" destId="{2A844EB1-5950-448E-BB4E-FF8B9107C239}" srcOrd="0" destOrd="0" parTransId="{EC021CBB-538F-47E4-9521-027AC31D3219}" sibTransId="{4E6EF097-5D5E-44F6-B0B9-5D5441040B9F}"/>
    <dgm:cxn modelId="{65465402-57CE-4775-AB12-4EF0211811C9}" srcId="{2A844EB1-5950-448E-BB4E-FF8B9107C239}" destId="{1F9BB489-8DEE-4C06-A036-01891199EFED}" srcOrd="0" destOrd="0" parTransId="{C1E4C830-4DBA-4A66-8ADA-903693706CC7}" sibTransId="{943F2F08-838E-4A27-9515-A9AABCB76EA9}"/>
    <dgm:cxn modelId="{9FFD7717-52D7-4DB6-86DE-EADF09F28DAC}" srcId="{861EFC0B-5FCC-4BDA-B63F-B105E2733EF5}" destId="{43ECD856-5D7F-4B56-A301-15908A22F4C7}" srcOrd="1" destOrd="0" parTransId="{4F4B5E2D-823C-45FA-A88A-9F8550AC0C32}" sibTransId="{F15DC7BA-229E-4639-ACCD-26E3BD96EAB1}"/>
    <dgm:cxn modelId="{63138C1F-2EAD-4864-B723-019D1EAB5D06}" type="presOf" srcId="{88120A87-64FA-4D6D-8076-D5F3CEE544D5}" destId="{97E4E65A-6342-4BE9-84F6-D503F5C363AB}" srcOrd="0" destOrd="1" presId="urn:microsoft.com/office/officeart/2009/3/layout/IncreasingArrowsProcess"/>
    <dgm:cxn modelId="{97ACB720-6A9A-484A-9615-58A2792440FD}" srcId="{2A844EB1-5950-448E-BB4E-FF8B9107C239}" destId="{A16A1B64-76BD-4A68-AB2D-6B68D586DC60}" srcOrd="2" destOrd="0" parTransId="{AD042F44-2337-4CB2-BB78-5A8763320116}" sibTransId="{063677BE-46E6-4AC6-A640-05AF46E8A52D}"/>
    <dgm:cxn modelId="{8CBB0A25-D8F4-456C-99C1-52452A6EFCFE}" type="presOf" srcId="{E56CED32-DFA3-4114-9BD4-1139B4B304C7}" destId="{F3D5081D-9DCD-4CFA-A1CB-9837C503DC60}" srcOrd="0" destOrd="0" presId="urn:microsoft.com/office/officeart/2009/3/layout/IncreasingArrowsProcess"/>
    <dgm:cxn modelId="{AD982730-ABC2-4AB5-BDB2-C79D7248327D}" srcId="{2A844EB1-5950-448E-BB4E-FF8B9107C239}" destId="{3E4CF7CA-EE49-4E0C-9B3E-0CB98D5ACB12}" srcOrd="1" destOrd="0" parTransId="{4FC48AF8-7E6A-4447-A30F-89221972C247}" sibTransId="{4DD1BF02-3FC5-4846-94F2-DA4C332DB273}"/>
    <dgm:cxn modelId="{841CB730-1615-4D83-A2D2-03C2AD286084}" type="presOf" srcId="{43ECD856-5D7F-4B56-A301-15908A22F4C7}" destId="{386E532A-C092-48D2-8F9E-61D8509741C0}" srcOrd="0" destOrd="1" presId="urn:microsoft.com/office/officeart/2009/3/layout/IncreasingArrowsProcess"/>
    <dgm:cxn modelId="{4E3E1839-46B7-4DDF-874F-A3492ACE7860}" type="presOf" srcId="{2A844EB1-5950-448E-BB4E-FF8B9107C239}" destId="{0B7FF368-6B5B-423D-90A3-346E6BEF73B5}" srcOrd="0" destOrd="0" presId="urn:microsoft.com/office/officeart/2009/3/layout/IncreasingArrowsProcess"/>
    <dgm:cxn modelId="{8C285F5E-AEEB-4F44-A63E-68EE5054ED6B}" srcId="{861EFC0B-5FCC-4BDA-B63F-B105E2733EF5}" destId="{529FE29D-AAB0-40A8-9432-4082BF7D5634}" srcOrd="0" destOrd="0" parTransId="{F51C47D2-C236-4477-BCF9-24E65328A750}" sibTransId="{A4C07845-1722-4EB7-B1E9-9C7F65706749}"/>
    <dgm:cxn modelId="{D30A035F-B262-4F69-B766-3BF75CACEF2B}" type="presOf" srcId="{A16A1B64-76BD-4A68-AB2D-6B68D586DC60}" destId="{A052D9BC-1C3E-4083-BF76-56426FECE59D}" srcOrd="0" destOrd="2" presId="urn:microsoft.com/office/officeart/2009/3/layout/IncreasingArrowsProcess"/>
    <dgm:cxn modelId="{B4E53363-1EAC-42B8-9B8A-EB277A4A7367}" type="presOf" srcId="{56B34B3B-B22C-4A7F-AD5E-3CB09E5A0B33}" destId="{386E532A-C092-48D2-8F9E-61D8509741C0}" srcOrd="0" destOrd="3" presId="urn:microsoft.com/office/officeart/2009/3/layout/IncreasingArrowsProcess"/>
    <dgm:cxn modelId="{06626349-239F-491A-B977-DB0FBF962655}" type="presOf" srcId="{9D35524F-E5B5-4D24-B119-82BF170891BD}" destId="{386E532A-C092-48D2-8F9E-61D8509741C0}" srcOrd="0" destOrd="2" presId="urn:microsoft.com/office/officeart/2009/3/layout/IncreasingArrowsProcess"/>
    <dgm:cxn modelId="{8FB5744D-8077-47D6-8996-309017BB3C56}" srcId="{BD570CE9-ED3A-41CB-8CA2-744F622C3176}" destId="{88120A87-64FA-4D6D-8076-D5F3CEE544D5}" srcOrd="1" destOrd="0" parTransId="{FE1FAAFA-33F6-424F-B241-54751997EB9B}" sibTransId="{456BE423-67A3-4D2F-AC68-8F332BEBB513}"/>
    <dgm:cxn modelId="{C0DBF650-81AA-4F49-A0FB-CE8985078571}" srcId="{E56CED32-DFA3-4114-9BD4-1139B4B304C7}" destId="{BD570CE9-ED3A-41CB-8CA2-744F622C3176}" srcOrd="2" destOrd="0" parTransId="{686DFEB4-D760-4B44-B6FC-528C223694D0}" sibTransId="{0C84EAF2-2D34-45DD-84F5-2C90BE674DCE}"/>
    <dgm:cxn modelId="{F5F54855-5C3B-4231-96A1-66CA7B6ED1D6}" type="presOf" srcId="{DD1D528D-2F39-4680-BEB8-CDED1A55598D}" destId="{97E4E65A-6342-4BE9-84F6-D503F5C363AB}" srcOrd="0" destOrd="2" presId="urn:microsoft.com/office/officeart/2009/3/layout/IncreasingArrowsProcess"/>
    <dgm:cxn modelId="{746B8576-CF7A-4F7C-A673-915DF9862E55}" srcId="{BD570CE9-ED3A-41CB-8CA2-744F622C3176}" destId="{26996CF6-9F80-4709-936A-FE3B166F469B}" srcOrd="0" destOrd="0" parTransId="{87A13F2A-74BF-4270-80BD-D09E813EC09B}" sibTransId="{8F0495B2-E1C6-473F-8C5D-BA9178EE2609}"/>
    <dgm:cxn modelId="{E3B3067F-A3A0-4773-9FE8-0A988527507E}" type="presOf" srcId="{BD570CE9-ED3A-41CB-8CA2-744F622C3176}" destId="{2FF26A13-31FB-4D98-9C32-D0F6F07A4A58}" srcOrd="0" destOrd="0" presId="urn:microsoft.com/office/officeart/2009/3/layout/IncreasingArrowsProcess"/>
    <dgm:cxn modelId="{6BDE548D-360B-4027-9608-D664305A61E7}" type="presOf" srcId="{529FE29D-AAB0-40A8-9432-4082BF7D5634}" destId="{386E532A-C092-48D2-8F9E-61D8509741C0}" srcOrd="0" destOrd="0" presId="urn:microsoft.com/office/officeart/2009/3/layout/IncreasingArrowsProcess"/>
    <dgm:cxn modelId="{424229AB-B1A0-4D20-B50F-23790EE266D1}" srcId="{861EFC0B-5FCC-4BDA-B63F-B105E2733EF5}" destId="{56B34B3B-B22C-4A7F-AD5E-3CB09E5A0B33}" srcOrd="3" destOrd="0" parTransId="{C16FDB0C-E1F6-496A-8574-A98271515A60}" sibTransId="{6015B24C-D1F5-4335-8477-6D5172C745DA}"/>
    <dgm:cxn modelId="{1138B5B4-BD21-46D2-BA48-EBB8DFC9FD9F}" type="presOf" srcId="{1F9BB489-8DEE-4C06-A036-01891199EFED}" destId="{A052D9BC-1C3E-4083-BF76-56426FECE59D}" srcOrd="0" destOrd="0" presId="urn:microsoft.com/office/officeart/2009/3/layout/IncreasingArrowsProcess"/>
    <dgm:cxn modelId="{43F00CBF-7952-4CA8-BDC0-FC9AA535125D}" srcId="{E56CED32-DFA3-4114-9BD4-1139B4B304C7}" destId="{861EFC0B-5FCC-4BDA-B63F-B105E2733EF5}" srcOrd="1" destOrd="0" parTransId="{44E53764-C3AB-479A-A6D1-013CDBA83161}" sibTransId="{BF632ACE-D3AB-40ED-81B6-5C8B75926787}"/>
    <dgm:cxn modelId="{64FE86C7-BF6B-489E-849C-2E1359D38437}" type="presOf" srcId="{861EFC0B-5FCC-4BDA-B63F-B105E2733EF5}" destId="{D10D53A0-EA86-49D5-9A7D-B4EAEFCD2B4E}" srcOrd="0" destOrd="0" presId="urn:microsoft.com/office/officeart/2009/3/layout/IncreasingArrowsProcess"/>
    <dgm:cxn modelId="{8F1E21CE-031F-4DEA-98C1-FE86CB92C508}" srcId="{861EFC0B-5FCC-4BDA-B63F-B105E2733EF5}" destId="{9D35524F-E5B5-4D24-B119-82BF170891BD}" srcOrd="2" destOrd="0" parTransId="{E563FDCE-9E37-40F0-89DD-24E8A23BDA23}" sibTransId="{EECB443E-F97A-43B5-8390-1F9150200FB1}"/>
    <dgm:cxn modelId="{3AF1EBDA-B425-4F80-9ACC-4BA2BD291C5D}" srcId="{BD570CE9-ED3A-41CB-8CA2-744F622C3176}" destId="{DD1D528D-2F39-4680-BEB8-CDED1A55598D}" srcOrd="2" destOrd="0" parTransId="{BB63360E-36D4-4918-BE49-164A4A679B53}" sibTransId="{FEBABF38-E418-4B56-96B4-1C17FE1B4B23}"/>
    <dgm:cxn modelId="{B142AEDE-EA98-4DB1-9F12-346C3E4F1F2C}" type="presOf" srcId="{26996CF6-9F80-4709-936A-FE3B166F469B}" destId="{97E4E65A-6342-4BE9-84F6-D503F5C363AB}" srcOrd="0" destOrd="0" presId="urn:microsoft.com/office/officeart/2009/3/layout/IncreasingArrowsProcess"/>
    <dgm:cxn modelId="{FDB511E9-349D-46CA-833D-F1ED98DD8B46}" type="presOf" srcId="{3E4CF7CA-EE49-4E0C-9B3E-0CB98D5ACB12}" destId="{A052D9BC-1C3E-4083-BF76-56426FECE59D}" srcOrd="0" destOrd="1" presId="urn:microsoft.com/office/officeart/2009/3/layout/IncreasingArrowsProcess"/>
    <dgm:cxn modelId="{F828F346-21A1-4C38-A89F-2E276F6BE268}" type="presParOf" srcId="{F3D5081D-9DCD-4CFA-A1CB-9837C503DC60}" destId="{0B7FF368-6B5B-423D-90A3-346E6BEF73B5}" srcOrd="0" destOrd="0" presId="urn:microsoft.com/office/officeart/2009/3/layout/IncreasingArrowsProcess"/>
    <dgm:cxn modelId="{5DB25116-9D37-48DD-883B-5DE22B01A95C}" type="presParOf" srcId="{F3D5081D-9DCD-4CFA-A1CB-9837C503DC60}" destId="{A052D9BC-1C3E-4083-BF76-56426FECE59D}" srcOrd="1" destOrd="0" presId="urn:microsoft.com/office/officeart/2009/3/layout/IncreasingArrowsProcess"/>
    <dgm:cxn modelId="{68FB93B0-C40B-4EAF-9ED1-746F930FB806}" type="presParOf" srcId="{F3D5081D-9DCD-4CFA-A1CB-9837C503DC60}" destId="{D10D53A0-EA86-49D5-9A7D-B4EAEFCD2B4E}" srcOrd="2" destOrd="0" presId="urn:microsoft.com/office/officeart/2009/3/layout/IncreasingArrowsProcess"/>
    <dgm:cxn modelId="{0CBA867A-166D-4E50-8A77-527AA8468E5F}" type="presParOf" srcId="{F3D5081D-9DCD-4CFA-A1CB-9837C503DC60}" destId="{386E532A-C092-48D2-8F9E-61D8509741C0}" srcOrd="3" destOrd="0" presId="urn:microsoft.com/office/officeart/2009/3/layout/IncreasingArrowsProcess"/>
    <dgm:cxn modelId="{B2FA7689-2357-4835-90BD-FE7B6F91072D}" type="presParOf" srcId="{F3D5081D-9DCD-4CFA-A1CB-9837C503DC60}" destId="{2FF26A13-31FB-4D98-9C32-D0F6F07A4A58}" srcOrd="4" destOrd="0" presId="urn:microsoft.com/office/officeart/2009/3/layout/IncreasingArrowsProcess"/>
    <dgm:cxn modelId="{1F126483-9078-43D6-A078-1A8190E6D1A0}" type="presParOf" srcId="{F3D5081D-9DCD-4CFA-A1CB-9837C503DC60}" destId="{97E4E65A-6342-4BE9-84F6-D503F5C363AB}"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56CED32-DFA3-4114-9BD4-1139B4B304C7}"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GB"/>
        </a:p>
      </dgm:t>
    </dgm:pt>
    <dgm:pt modelId="{2A844EB1-5950-448E-BB4E-FF8B9107C239}">
      <dgm:prSet phldrT="[Text]"/>
      <dgm:spPr/>
      <dgm:t>
        <a:bodyPr/>
        <a:lstStyle/>
        <a:p>
          <a:r>
            <a:rPr lang="en-GB" dirty="0"/>
            <a:t>Pre-Attack Phase</a:t>
          </a:r>
        </a:p>
      </dgm:t>
    </dgm:pt>
    <dgm:pt modelId="{EC021CBB-538F-47E4-9521-027AC31D3219}" type="parTrans" cxnId="{CA187601-3A71-4474-8C33-EEE8B31B5E10}">
      <dgm:prSet/>
      <dgm:spPr/>
      <dgm:t>
        <a:bodyPr/>
        <a:lstStyle/>
        <a:p>
          <a:endParaRPr lang="en-GB"/>
        </a:p>
      </dgm:t>
    </dgm:pt>
    <dgm:pt modelId="{4E6EF097-5D5E-44F6-B0B9-5D5441040B9F}" type="sibTrans" cxnId="{CA187601-3A71-4474-8C33-EEE8B31B5E10}">
      <dgm:prSet/>
      <dgm:spPr/>
      <dgm:t>
        <a:bodyPr/>
        <a:lstStyle/>
        <a:p>
          <a:endParaRPr lang="en-GB"/>
        </a:p>
      </dgm:t>
    </dgm:pt>
    <dgm:pt modelId="{1F9BB489-8DEE-4C06-A036-01891199EFED}">
      <dgm:prSet phldrT="[Text]"/>
      <dgm:spPr/>
      <dgm:t>
        <a:bodyPr/>
        <a:lstStyle/>
        <a:p>
          <a:r>
            <a:rPr lang="en-GB" dirty="0"/>
            <a:t>Plan and Prepare</a:t>
          </a:r>
        </a:p>
      </dgm:t>
    </dgm:pt>
    <dgm:pt modelId="{C1E4C830-4DBA-4A66-8ADA-903693706CC7}" type="parTrans" cxnId="{65465402-57CE-4775-AB12-4EF0211811C9}">
      <dgm:prSet/>
      <dgm:spPr/>
      <dgm:t>
        <a:bodyPr/>
        <a:lstStyle/>
        <a:p>
          <a:endParaRPr lang="en-GB"/>
        </a:p>
      </dgm:t>
    </dgm:pt>
    <dgm:pt modelId="{943F2F08-838E-4A27-9515-A9AABCB76EA9}" type="sibTrans" cxnId="{65465402-57CE-4775-AB12-4EF0211811C9}">
      <dgm:prSet/>
      <dgm:spPr/>
      <dgm:t>
        <a:bodyPr/>
        <a:lstStyle/>
        <a:p>
          <a:endParaRPr lang="en-GB"/>
        </a:p>
      </dgm:t>
    </dgm:pt>
    <dgm:pt modelId="{861EFC0B-5FCC-4BDA-B63F-B105E2733EF5}">
      <dgm:prSet phldrT="[Text]"/>
      <dgm:spPr/>
      <dgm:t>
        <a:bodyPr/>
        <a:lstStyle/>
        <a:p>
          <a:r>
            <a:rPr lang="en-GB" dirty="0"/>
            <a:t>Attack Phase</a:t>
          </a:r>
        </a:p>
      </dgm:t>
    </dgm:pt>
    <dgm:pt modelId="{44E53764-C3AB-479A-A6D1-013CDBA83161}" type="parTrans" cxnId="{43F00CBF-7952-4CA8-BDC0-FC9AA535125D}">
      <dgm:prSet/>
      <dgm:spPr/>
      <dgm:t>
        <a:bodyPr/>
        <a:lstStyle/>
        <a:p>
          <a:endParaRPr lang="en-GB"/>
        </a:p>
      </dgm:t>
    </dgm:pt>
    <dgm:pt modelId="{BF632ACE-D3AB-40ED-81B6-5C8B75926787}" type="sibTrans" cxnId="{43F00CBF-7952-4CA8-BDC0-FC9AA535125D}">
      <dgm:prSet/>
      <dgm:spPr/>
      <dgm:t>
        <a:bodyPr/>
        <a:lstStyle/>
        <a:p>
          <a:endParaRPr lang="en-GB"/>
        </a:p>
      </dgm:t>
    </dgm:pt>
    <dgm:pt modelId="{529FE29D-AAB0-40A8-9432-4082BF7D5634}">
      <dgm:prSet phldrT="[Text]"/>
      <dgm:spPr/>
      <dgm:t>
        <a:bodyPr/>
        <a:lstStyle/>
        <a:p>
          <a:r>
            <a:rPr lang="en-GB" dirty="0"/>
            <a:t>Penetrate the Infrastructure</a:t>
          </a:r>
        </a:p>
      </dgm:t>
    </dgm:pt>
    <dgm:pt modelId="{F51C47D2-C236-4477-BCF9-24E65328A750}" type="parTrans" cxnId="{8C285F5E-AEEB-4F44-A63E-68EE5054ED6B}">
      <dgm:prSet/>
      <dgm:spPr/>
      <dgm:t>
        <a:bodyPr/>
        <a:lstStyle/>
        <a:p>
          <a:endParaRPr lang="en-GB"/>
        </a:p>
      </dgm:t>
    </dgm:pt>
    <dgm:pt modelId="{A4C07845-1722-4EB7-B1E9-9C7F65706749}" type="sibTrans" cxnId="{8C285F5E-AEEB-4F44-A63E-68EE5054ED6B}">
      <dgm:prSet/>
      <dgm:spPr/>
      <dgm:t>
        <a:bodyPr/>
        <a:lstStyle/>
        <a:p>
          <a:endParaRPr lang="en-GB"/>
        </a:p>
      </dgm:t>
    </dgm:pt>
    <dgm:pt modelId="{BD570CE9-ED3A-41CB-8CA2-744F622C3176}">
      <dgm:prSet phldrT="[Text]"/>
      <dgm:spPr/>
      <dgm:t>
        <a:bodyPr/>
        <a:lstStyle/>
        <a:p>
          <a:r>
            <a:rPr lang="en-GB" dirty="0"/>
            <a:t>Post-Attack Phase</a:t>
          </a:r>
        </a:p>
      </dgm:t>
    </dgm:pt>
    <dgm:pt modelId="{686DFEB4-D760-4B44-B6FC-528C223694D0}" type="parTrans" cxnId="{C0DBF650-81AA-4F49-A0FB-CE8985078571}">
      <dgm:prSet/>
      <dgm:spPr/>
      <dgm:t>
        <a:bodyPr/>
        <a:lstStyle/>
        <a:p>
          <a:endParaRPr lang="en-GB"/>
        </a:p>
      </dgm:t>
    </dgm:pt>
    <dgm:pt modelId="{0C84EAF2-2D34-45DD-84F5-2C90BE674DCE}" type="sibTrans" cxnId="{C0DBF650-81AA-4F49-A0FB-CE8985078571}">
      <dgm:prSet/>
      <dgm:spPr/>
      <dgm:t>
        <a:bodyPr/>
        <a:lstStyle/>
        <a:p>
          <a:endParaRPr lang="en-GB"/>
        </a:p>
      </dgm:t>
    </dgm:pt>
    <dgm:pt modelId="{26996CF6-9F80-4709-936A-FE3B166F469B}">
      <dgm:prSet phldrT="[Text]"/>
      <dgm:spPr/>
      <dgm:t>
        <a:bodyPr/>
        <a:lstStyle/>
        <a:p>
          <a:r>
            <a:rPr lang="en-GB" dirty="0"/>
            <a:t>Report/ Document</a:t>
          </a:r>
        </a:p>
      </dgm:t>
    </dgm:pt>
    <dgm:pt modelId="{87A13F2A-74BF-4270-80BD-D09E813EC09B}" type="parTrans" cxnId="{746B8576-CF7A-4F7C-A673-915DF9862E55}">
      <dgm:prSet/>
      <dgm:spPr/>
      <dgm:t>
        <a:bodyPr/>
        <a:lstStyle/>
        <a:p>
          <a:endParaRPr lang="en-GB"/>
        </a:p>
      </dgm:t>
    </dgm:pt>
    <dgm:pt modelId="{8F0495B2-E1C6-473F-8C5D-BA9178EE2609}" type="sibTrans" cxnId="{746B8576-CF7A-4F7C-A673-915DF9862E55}">
      <dgm:prSet/>
      <dgm:spPr/>
      <dgm:t>
        <a:bodyPr/>
        <a:lstStyle/>
        <a:p>
          <a:endParaRPr lang="en-GB"/>
        </a:p>
      </dgm:t>
    </dgm:pt>
    <dgm:pt modelId="{3E4CF7CA-EE49-4E0C-9B3E-0CB98D5ACB12}">
      <dgm:prSet phldrT="[Text]"/>
      <dgm:spPr/>
      <dgm:t>
        <a:bodyPr/>
        <a:lstStyle/>
        <a:p>
          <a:r>
            <a:rPr lang="en-GB" dirty="0"/>
            <a:t>Design Methodology</a:t>
          </a:r>
        </a:p>
      </dgm:t>
    </dgm:pt>
    <dgm:pt modelId="{4FC48AF8-7E6A-4447-A30F-89221972C247}" type="parTrans" cxnId="{AD982730-ABC2-4AB5-BDB2-C79D7248327D}">
      <dgm:prSet/>
      <dgm:spPr/>
      <dgm:t>
        <a:bodyPr/>
        <a:lstStyle/>
        <a:p>
          <a:endParaRPr lang="en-GB"/>
        </a:p>
      </dgm:t>
    </dgm:pt>
    <dgm:pt modelId="{4DD1BF02-3FC5-4846-94F2-DA4C332DB273}" type="sibTrans" cxnId="{AD982730-ABC2-4AB5-BDB2-C79D7248327D}">
      <dgm:prSet/>
      <dgm:spPr/>
      <dgm:t>
        <a:bodyPr/>
        <a:lstStyle/>
        <a:p>
          <a:endParaRPr lang="en-GB"/>
        </a:p>
      </dgm:t>
    </dgm:pt>
    <dgm:pt modelId="{A16A1B64-76BD-4A68-AB2D-6B68D586DC60}">
      <dgm:prSet phldrT="[Text]"/>
      <dgm:spPr/>
      <dgm:t>
        <a:bodyPr/>
        <a:lstStyle/>
        <a:p>
          <a:r>
            <a:rPr lang="en-GB" dirty="0"/>
            <a:t>Gather network information</a:t>
          </a:r>
        </a:p>
      </dgm:t>
    </dgm:pt>
    <dgm:pt modelId="{AD042F44-2337-4CB2-BB78-5A8763320116}" type="parTrans" cxnId="{97ACB720-6A9A-484A-9615-58A2792440FD}">
      <dgm:prSet/>
      <dgm:spPr/>
      <dgm:t>
        <a:bodyPr/>
        <a:lstStyle/>
        <a:p>
          <a:endParaRPr lang="en-GB"/>
        </a:p>
      </dgm:t>
    </dgm:pt>
    <dgm:pt modelId="{063677BE-46E6-4AC6-A640-05AF46E8A52D}" type="sibTrans" cxnId="{97ACB720-6A9A-484A-9615-58A2792440FD}">
      <dgm:prSet/>
      <dgm:spPr/>
      <dgm:t>
        <a:bodyPr/>
        <a:lstStyle/>
        <a:p>
          <a:endParaRPr lang="en-GB"/>
        </a:p>
      </dgm:t>
    </dgm:pt>
    <dgm:pt modelId="{43ECD856-5D7F-4B56-A301-15908A22F4C7}">
      <dgm:prSet phldrT="[Text]"/>
      <dgm:spPr/>
      <dgm:t>
        <a:bodyPr/>
        <a:lstStyle/>
        <a:p>
          <a:r>
            <a:rPr lang="en-GB" dirty="0"/>
            <a:t>Get access to the target</a:t>
          </a:r>
        </a:p>
      </dgm:t>
    </dgm:pt>
    <dgm:pt modelId="{4F4B5E2D-823C-45FA-A88A-9F8550AC0C32}" type="parTrans" cxnId="{9FFD7717-52D7-4DB6-86DE-EADF09F28DAC}">
      <dgm:prSet/>
      <dgm:spPr/>
      <dgm:t>
        <a:bodyPr/>
        <a:lstStyle/>
        <a:p>
          <a:endParaRPr lang="en-GB"/>
        </a:p>
      </dgm:t>
    </dgm:pt>
    <dgm:pt modelId="{F15DC7BA-229E-4639-ACCD-26E3BD96EAB1}" type="sibTrans" cxnId="{9FFD7717-52D7-4DB6-86DE-EADF09F28DAC}">
      <dgm:prSet/>
      <dgm:spPr/>
      <dgm:t>
        <a:bodyPr/>
        <a:lstStyle/>
        <a:p>
          <a:endParaRPr lang="en-GB"/>
        </a:p>
      </dgm:t>
    </dgm:pt>
    <dgm:pt modelId="{9D35524F-E5B5-4D24-B119-82BF170891BD}">
      <dgm:prSet phldrT="[Text]"/>
      <dgm:spPr/>
      <dgm:t>
        <a:bodyPr/>
        <a:lstStyle/>
        <a:p>
          <a:r>
            <a:rPr lang="en-GB" dirty="0"/>
            <a:t>Escalate Privileges</a:t>
          </a:r>
        </a:p>
      </dgm:t>
    </dgm:pt>
    <dgm:pt modelId="{E563FDCE-9E37-40F0-89DD-24E8A23BDA23}" type="parTrans" cxnId="{8F1E21CE-031F-4DEA-98C1-FE86CB92C508}">
      <dgm:prSet/>
      <dgm:spPr/>
      <dgm:t>
        <a:bodyPr/>
        <a:lstStyle/>
        <a:p>
          <a:endParaRPr lang="en-GB"/>
        </a:p>
      </dgm:t>
    </dgm:pt>
    <dgm:pt modelId="{EECB443E-F97A-43B5-8390-1F9150200FB1}" type="sibTrans" cxnId="{8F1E21CE-031F-4DEA-98C1-FE86CB92C508}">
      <dgm:prSet/>
      <dgm:spPr/>
      <dgm:t>
        <a:bodyPr/>
        <a:lstStyle/>
        <a:p>
          <a:endParaRPr lang="en-GB"/>
        </a:p>
      </dgm:t>
    </dgm:pt>
    <dgm:pt modelId="{56B34B3B-B22C-4A7F-AD5E-3CB09E5A0B33}">
      <dgm:prSet phldrT="[Text]"/>
      <dgm:spPr/>
      <dgm:t>
        <a:bodyPr/>
        <a:lstStyle/>
        <a:p>
          <a:r>
            <a:rPr lang="en-GB" dirty="0"/>
            <a:t>Execute</a:t>
          </a:r>
        </a:p>
      </dgm:t>
    </dgm:pt>
    <dgm:pt modelId="{C16FDB0C-E1F6-496A-8574-A98271515A60}" type="parTrans" cxnId="{424229AB-B1A0-4D20-B50F-23790EE266D1}">
      <dgm:prSet/>
      <dgm:spPr/>
      <dgm:t>
        <a:bodyPr/>
        <a:lstStyle/>
        <a:p>
          <a:endParaRPr lang="en-GB"/>
        </a:p>
      </dgm:t>
    </dgm:pt>
    <dgm:pt modelId="{6015B24C-D1F5-4335-8477-6D5172C745DA}" type="sibTrans" cxnId="{424229AB-B1A0-4D20-B50F-23790EE266D1}">
      <dgm:prSet/>
      <dgm:spPr/>
      <dgm:t>
        <a:bodyPr/>
        <a:lstStyle/>
        <a:p>
          <a:endParaRPr lang="en-GB"/>
        </a:p>
      </dgm:t>
    </dgm:pt>
    <dgm:pt modelId="{88120A87-64FA-4D6D-8076-D5F3CEE544D5}">
      <dgm:prSet phldrT="[Text]"/>
      <dgm:spPr/>
      <dgm:t>
        <a:bodyPr/>
        <a:lstStyle/>
        <a:p>
          <a:r>
            <a:rPr lang="en-GB" dirty="0"/>
            <a:t>Clean-up</a:t>
          </a:r>
        </a:p>
      </dgm:t>
    </dgm:pt>
    <dgm:pt modelId="{FE1FAAFA-33F6-424F-B241-54751997EB9B}" type="parTrans" cxnId="{8FB5744D-8077-47D6-8996-309017BB3C56}">
      <dgm:prSet/>
      <dgm:spPr/>
      <dgm:t>
        <a:bodyPr/>
        <a:lstStyle/>
        <a:p>
          <a:endParaRPr lang="en-GB"/>
        </a:p>
      </dgm:t>
    </dgm:pt>
    <dgm:pt modelId="{456BE423-67A3-4D2F-AC68-8F332BEBB513}" type="sibTrans" cxnId="{8FB5744D-8077-47D6-8996-309017BB3C56}">
      <dgm:prSet/>
      <dgm:spPr/>
      <dgm:t>
        <a:bodyPr/>
        <a:lstStyle/>
        <a:p>
          <a:endParaRPr lang="en-GB"/>
        </a:p>
      </dgm:t>
    </dgm:pt>
    <dgm:pt modelId="{DD1D528D-2F39-4680-BEB8-CDED1A55598D}">
      <dgm:prSet phldrT="[Text]"/>
      <dgm:spPr/>
      <dgm:t>
        <a:bodyPr/>
        <a:lstStyle/>
        <a:p>
          <a:r>
            <a:rPr lang="en-GB" dirty="0"/>
            <a:t>Artifact destruction</a:t>
          </a:r>
        </a:p>
      </dgm:t>
    </dgm:pt>
    <dgm:pt modelId="{BB63360E-36D4-4918-BE49-164A4A679B53}" type="parTrans" cxnId="{3AF1EBDA-B425-4F80-9ACC-4BA2BD291C5D}">
      <dgm:prSet/>
      <dgm:spPr/>
      <dgm:t>
        <a:bodyPr/>
        <a:lstStyle/>
        <a:p>
          <a:endParaRPr lang="en-GB"/>
        </a:p>
      </dgm:t>
    </dgm:pt>
    <dgm:pt modelId="{FEBABF38-E418-4B56-96B4-1C17FE1B4B23}" type="sibTrans" cxnId="{3AF1EBDA-B425-4F80-9ACC-4BA2BD291C5D}">
      <dgm:prSet/>
      <dgm:spPr/>
      <dgm:t>
        <a:bodyPr/>
        <a:lstStyle/>
        <a:p>
          <a:endParaRPr lang="en-GB"/>
        </a:p>
      </dgm:t>
    </dgm:pt>
    <dgm:pt modelId="{F3D5081D-9DCD-4CFA-A1CB-9837C503DC60}" type="pres">
      <dgm:prSet presAssocID="{E56CED32-DFA3-4114-9BD4-1139B4B304C7}" presName="Name0" presStyleCnt="0">
        <dgm:presLayoutVars>
          <dgm:chMax val="5"/>
          <dgm:chPref val="5"/>
          <dgm:dir/>
          <dgm:animLvl val="lvl"/>
        </dgm:presLayoutVars>
      </dgm:prSet>
      <dgm:spPr/>
    </dgm:pt>
    <dgm:pt modelId="{0B7FF368-6B5B-423D-90A3-346E6BEF73B5}" type="pres">
      <dgm:prSet presAssocID="{2A844EB1-5950-448E-BB4E-FF8B9107C239}" presName="parentText1" presStyleLbl="node1" presStyleIdx="0" presStyleCnt="3">
        <dgm:presLayoutVars>
          <dgm:chMax/>
          <dgm:chPref val="3"/>
          <dgm:bulletEnabled val="1"/>
        </dgm:presLayoutVars>
      </dgm:prSet>
      <dgm:spPr/>
    </dgm:pt>
    <dgm:pt modelId="{A052D9BC-1C3E-4083-BF76-56426FECE59D}" type="pres">
      <dgm:prSet presAssocID="{2A844EB1-5950-448E-BB4E-FF8B9107C239}" presName="childText1" presStyleLbl="solidAlignAcc1" presStyleIdx="0" presStyleCnt="3">
        <dgm:presLayoutVars>
          <dgm:chMax val="0"/>
          <dgm:chPref val="0"/>
          <dgm:bulletEnabled val="1"/>
        </dgm:presLayoutVars>
      </dgm:prSet>
      <dgm:spPr/>
    </dgm:pt>
    <dgm:pt modelId="{D10D53A0-EA86-49D5-9A7D-B4EAEFCD2B4E}" type="pres">
      <dgm:prSet presAssocID="{861EFC0B-5FCC-4BDA-B63F-B105E2733EF5}" presName="parentText2" presStyleLbl="node1" presStyleIdx="1" presStyleCnt="3">
        <dgm:presLayoutVars>
          <dgm:chMax/>
          <dgm:chPref val="3"/>
          <dgm:bulletEnabled val="1"/>
        </dgm:presLayoutVars>
      </dgm:prSet>
      <dgm:spPr/>
    </dgm:pt>
    <dgm:pt modelId="{386E532A-C092-48D2-8F9E-61D8509741C0}" type="pres">
      <dgm:prSet presAssocID="{861EFC0B-5FCC-4BDA-B63F-B105E2733EF5}" presName="childText2" presStyleLbl="solidAlignAcc1" presStyleIdx="1" presStyleCnt="3">
        <dgm:presLayoutVars>
          <dgm:chMax val="0"/>
          <dgm:chPref val="0"/>
          <dgm:bulletEnabled val="1"/>
        </dgm:presLayoutVars>
      </dgm:prSet>
      <dgm:spPr/>
    </dgm:pt>
    <dgm:pt modelId="{2FF26A13-31FB-4D98-9C32-D0F6F07A4A58}" type="pres">
      <dgm:prSet presAssocID="{BD570CE9-ED3A-41CB-8CA2-744F622C3176}" presName="parentText3" presStyleLbl="node1" presStyleIdx="2" presStyleCnt="3">
        <dgm:presLayoutVars>
          <dgm:chMax/>
          <dgm:chPref val="3"/>
          <dgm:bulletEnabled val="1"/>
        </dgm:presLayoutVars>
      </dgm:prSet>
      <dgm:spPr/>
    </dgm:pt>
    <dgm:pt modelId="{97E4E65A-6342-4BE9-84F6-D503F5C363AB}" type="pres">
      <dgm:prSet presAssocID="{BD570CE9-ED3A-41CB-8CA2-744F622C3176}" presName="childText3" presStyleLbl="solidAlignAcc1" presStyleIdx="2" presStyleCnt="3">
        <dgm:presLayoutVars>
          <dgm:chMax val="0"/>
          <dgm:chPref val="0"/>
          <dgm:bulletEnabled val="1"/>
        </dgm:presLayoutVars>
      </dgm:prSet>
      <dgm:spPr/>
    </dgm:pt>
  </dgm:ptLst>
  <dgm:cxnLst>
    <dgm:cxn modelId="{CA187601-3A71-4474-8C33-EEE8B31B5E10}" srcId="{E56CED32-DFA3-4114-9BD4-1139B4B304C7}" destId="{2A844EB1-5950-448E-BB4E-FF8B9107C239}" srcOrd="0" destOrd="0" parTransId="{EC021CBB-538F-47E4-9521-027AC31D3219}" sibTransId="{4E6EF097-5D5E-44F6-B0B9-5D5441040B9F}"/>
    <dgm:cxn modelId="{65465402-57CE-4775-AB12-4EF0211811C9}" srcId="{2A844EB1-5950-448E-BB4E-FF8B9107C239}" destId="{1F9BB489-8DEE-4C06-A036-01891199EFED}" srcOrd="0" destOrd="0" parTransId="{C1E4C830-4DBA-4A66-8ADA-903693706CC7}" sibTransId="{943F2F08-838E-4A27-9515-A9AABCB76EA9}"/>
    <dgm:cxn modelId="{9FFD7717-52D7-4DB6-86DE-EADF09F28DAC}" srcId="{861EFC0B-5FCC-4BDA-B63F-B105E2733EF5}" destId="{43ECD856-5D7F-4B56-A301-15908A22F4C7}" srcOrd="1" destOrd="0" parTransId="{4F4B5E2D-823C-45FA-A88A-9F8550AC0C32}" sibTransId="{F15DC7BA-229E-4639-ACCD-26E3BD96EAB1}"/>
    <dgm:cxn modelId="{63138C1F-2EAD-4864-B723-019D1EAB5D06}" type="presOf" srcId="{88120A87-64FA-4D6D-8076-D5F3CEE544D5}" destId="{97E4E65A-6342-4BE9-84F6-D503F5C363AB}" srcOrd="0" destOrd="1" presId="urn:microsoft.com/office/officeart/2009/3/layout/IncreasingArrowsProcess"/>
    <dgm:cxn modelId="{97ACB720-6A9A-484A-9615-58A2792440FD}" srcId="{2A844EB1-5950-448E-BB4E-FF8B9107C239}" destId="{A16A1B64-76BD-4A68-AB2D-6B68D586DC60}" srcOrd="2" destOrd="0" parTransId="{AD042F44-2337-4CB2-BB78-5A8763320116}" sibTransId="{063677BE-46E6-4AC6-A640-05AF46E8A52D}"/>
    <dgm:cxn modelId="{8CBB0A25-D8F4-456C-99C1-52452A6EFCFE}" type="presOf" srcId="{E56CED32-DFA3-4114-9BD4-1139B4B304C7}" destId="{F3D5081D-9DCD-4CFA-A1CB-9837C503DC60}" srcOrd="0" destOrd="0" presId="urn:microsoft.com/office/officeart/2009/3/layout/IncreasingArrowsProcess"/>
    <dgm:cxn modelId="{AD982730-ABC2-4AB5-BDB2-C79D7248327D}" srcId="{2A844EB1-5950-448E-BB4E-FF8B9107C239}" destId="{3E4CF7CA-EE49-4E0C-9B3E-0CB98D5ACB12}" srcOrd="1" destOrd="0" parTransId="{4FC48AF8-7E6A-4447-A30F-89221972C247}" sibTransId="{4DD1BF02-3FC5-4846-94F2-DA4C332DB273}"/>
    <dgm:cxn modelId="{841CB730-1615-4D83-A2D2-03C2AD286084}" type="presOf" srcId="{43ECD856-5D7F-4B56-A301-15908A22F4C7}" destId="{386E532A-C092-48D2-8F9E-61D8509741C0}" srcOrd="0" destOrd="1" presId="urn:microsoft.com/office/officeart/2009/3/layout/IncreasingArrowsProcess"/>
    <dgm:cxn modelId="{4E3E1839-46B7-4DDF-874F-A3492ACE7860}" type="presOf" srcId="{2A844EB1-5950-448E-BB4E-FF8B9107C239}" destId="{0B7FF368-6B5B-423D-90A3-346E6BEF73B5}" srcOrd="0" destOrd="0" presId="urn:microsoft.com/office/officeart/2009/3/layout/IncreasingArrowsProcess"/>
    <dgm:cxn modelId="{8C285F5E-AEEB-4F44-A63E-68EE5054ED6B}" srcId="{861EFC0B-5FCC-4BDA-B63F-B105E2733EF5}" destId="{529FE29D-AAB0-40A8-9432-4082BF7D5634}" srcOrd="0" destOrd="0" parTransId="{F51C47D2-C236-4477-BCF9-24E65328A750}" sibTransId="{A4C07845-1722-4EB7-B1E9-9C7F65706749}"/>
    <dgm:cxn modelId="{D30A035F-B262-4F69-B766-3BF75CACEF2B}" type="presOf" srcId="{A16A1B64-76BD-4A68-AB2D-6B68D586DC60}" destId="{A052D9BC-1C3E-4083-BF76-56426FECE59D}" srcOrd="0" destOrd="2" presId="urn:microsoft.com/office/officeart/2009/3/layout/IncreasingArrowsProcess"/>
    <dgm:cxn modelId="{B4E53363-1EAC-42B8-9B8A-EB277A4A7367}" type="presOf" srcId="{56B34B3B-B22C-4A7F-AD5E-3CB09E5A0B33}" destId="{386E532A-C092-48D2-8F9E-61D8509741C0}" srcOrd="0" destOrd="3" presId="urn:microsoft.com/office/officeart/2009/3/layout/IncreasingArrowsProcess"/>
    <dgm:cxn modelId="{06626349-239F-491A-B977-DB0FBF962655}" type="presOf" srcId="{9D35524F-E5B5-4D24-B119-82BF170891BD}" destId="{386E532A-C092-48D2-8F9E-61D8509741C0}" srcOrd="0" destOrd="2" presId="urn:microsoft.com/office/officeart/2009/3/layout/IncreasingArrowsProcess"/>
    <dgm:cxn modelId="{8FB5744D-8077-47D6-8996-309017BB3C56}" srcId="{BD570CE9-ED3A-41CB-8CA2-744F622C3176}" destId="{88120A87-64FA-4D6D-8076-D5F3CEE544D5}" srcOrd="1" destOrd="0" parTransId="{FE1FAAFA-33F6-424F-B241-54751997EB9B}" sibTransId="{456BE423-67A3-4D2F-AC68-8F332BEBB513}"/>
    <dgm:cxn modelId="{C0DBF650-81AA-4F49-A0FB-CE8985078571}" srcId="{E56CED32-DFA3-4114-9BD4-1139B4B304C7}" destId="{BD570CE9-ED3A-41CB-8CA2-744F622C3176}" srcOrd="2" destOrd="0" parTransId="{686DFEB4-D760-4B44-B6FC-528C223694D0}" sibTransId="{0C84EAF2-2D34-45DD-84F5-2C90BE674DCE}"/>
    <dgm:cxn modelId="{F5F54855-5C3B-4231-96A1-66CA7B6ED1D6}" type="presOf" srcId="{DD1D528D-2F39-4680-BEB8-CDED1A55598D}" destId="{97E4E65A-6342-4BE9-84F6-D503F5C363AB}" srcOrd="0" destOrd="2" presId="urn:microsoft.com/office/officeart/2009/3/layout/IncreasingArrowsProcess"/>
    <dgm:cxn modelId="{746B8576-CF7A-4F7C-A673-915DF9862E55}" srcId="{BD570CE9-ED3A-41CB-8CA2-744F622C3176}" destId="{26996CF6-9F80-4709-936A-FE3B166F469B}" srcOrd="0" destOrd="0" parTransId="{87A13F2A-74BF-4270-80BD-D09E813EC09B}" sibTransId="{8F0495B2-E1C6-473F-8C5D-BA9178EE2609}"/>
    <dgm:cxn modelId="{E3B3067F-A3A0-4773-9FE8-0A988527507E}" type="presOf" srcId="{BD570CE9-ED3A-41CB-8CA2-744F622C3176}" destId="{2FF26A13-31FB-4D98-9C32-D0F6F07A4A58}" srcOrd="0" destOrd="0" presId="urn:microsoft.com/office/officeart/2009/3/layout/IncreasingArrowsProcess"/>
    <dgm:cxn modelId="{6BDE548D-360B-4027-9608-D664305A61E7}" type="presOf" srcId="{529FE29D-AAB0-40A8-9432-4082BF7D5634}" destId="{386E532A-C092-48D2-8F9E-61D8509741C0}" srcOrd="0" destOrd="0" presId="urn:microsoft.com/office/officeart/2009/3/layout/IncreasingArrowsProcess"/>
    <dgm:cxn modelId="{424229AB-B1A0-4D20-B50F-23790EE266D1}" srcId="{861EFC0B-5FCC-4BDA-B63F-B105E2733EF5}" destId="{56B34B3B-B22C-4A7F-AD5E-3CB09E5A0B33}" srcOrd="3" destOrd="0" parTransId="{C16FDB0C-E1F6-496A-8574-A98271515A60}" sibTransId="{6015B24C-D1F5-4335-8477-6D5172C745DA}"/>
    <dgm:cxn modelId="{1138B5B4-BD21-46D2-BA48-EBB8DFC9FD9F}" type="presOf" srcId="{1F9BB489-8DEE-4C06-A036-01891199EFED}" destId="{A052D9BC-1C3E-4083-BF76-56426FECE59D}" srcOrd="0" destOrd="0" presId="urn:microsoft.com/office/officeart/2009/3/layout/IncreasingArrowsProcess"/>
    <dgm:cxn modelId="{43F00CBF-7952-4CA8-BDC0-FC9AA535125D}" srcId="{E56CED32-DFA3-4114-9BD4-1139B4B304C7}" destId="{861EFC0B-5FCC-4BDA-B63F-B105E2733EF5}" srcOrd="1" destOrd="0" parTransId="{44E53764-C3AB-479A-A6D1-013CDBA83161}" sibTransId="{BF632ACE-D3AB-40ED-81B6-5C8B75926787}"/>
    <dgm:cxn modelId="{64FE86C7-BF6B-489E-849C-2E1359D38437}" type="presOf" srcId="{861EFC0B-5FCC-4BDA-B63F-B105E2733EF5}" destId="{D10D53A0-EA86-49D5-9A7D-B4EAEFCD2B4E}" srcOrd="0" destOrd="0" presId="urn:microsoft.com/office/officeart/2009/3/layout/IncreasingArrowsProcess"/>
    <dgm:cxn modelId="{8F1E21CE-031F-4DEA-98C1-FE86CB92C508}" srcId="{861EFC0B-5FCC-4BDA-B63F-B105E2733EF5}" destId="{9D35524F-E5B5-4D24-B119-82BF170891BD}" srcOrd="2" destOrd="0" parTransId="{E563FDCE-9E37-40F0-89DD-24E8A23BDA23}" sibTransId="{EECB443E-F97A-43B5-8390-1F9150200FB1}"/>
    <dgm:cxn modelId="{3AF1EBDA-B425-4F80-9ACC-4BA2BD291C5D}" srcId="{BD570CE9-ED3A-41CB-8CA2-744F622C3176}" destId="{DD1D528D-2F39-4680-BEB8-CDED1A55598D}" srcOrd="2" destOrd="0" parTransId="{BB63360E-36D4-4918-BE49-164A4A679B53}" sibTransId="{FEBABF38-E418-4B56-96B4-1C17FE1B4B23}"/>
    <dgm:cxn modelId="{B142AEDE-EA98-4DB1-9F12-346C3E4F1F2C}" type="presOf" srcId="{26996CF6-9F80-4709-936A-FE3B166F469B}" destId="{97E4E65A-6342-4BE9-84F6-D503F5C363AB}" srcOrd="0" destOrd="0" presId="urn:microsoft.com/office/officeart/2009/3/layout/IncreasingArrowsProcess"/>
    <dgm:cxn modelId="{FDB511E9-349D-46CA-833D-F1ED98DD8B46}" type="presOf" srcId="{3E4CF7CA-EE49-4E0C-9B3E-0CB98D5ACB12}" destId="{A052D9BC-1C3E-4083-BF76-56426FECE59D}" srcOrd="0" destOrd="1" presId="urn:microsoft.com/office/officeart/2009/3/layout/IncreasingArrowsProcess"/>
    <dgm:cxn modelId="{F828F346-21A1-4C38-A89F-2E276F6BE268}" type="presParOf" srcId="{F3D5081D-9DCD-4CFA-A1CB-9837C503DC60}" destId="{0B7FF368-6B5B-423D-90A3-346E6BEF73B5}" srcOrd="0" destOrd="0" presId="urn:microsoft.com/office/officeart/2009/3/layout/IncreasingArrowsProcess"/>
    <dgm:cxn modelId="{5DB25116-9D37-48DD-883B-5DE22B01A95C}" type="presParOf" srcId="{F3D5081D-9DCD-4CFA-A1CB-9837C503DC60}" destId="{A052D9BC-1C3E-4083-BF76-56426FECE59D}" srcOrd="1" destOrd="0" presId="urn:microsoft.com/office/officeart/2009/3/layout/IncreasingArrowsProcess"/>
    <dgm:cxn modelId="{68FB93B0-C40B-4EAF-9ED1-746F930FB806}" type="presParOf" srcId="{F3D5081D-9DCD-4CFA-A1CB-9837C503DC60}" destId="{D10D53A0-EA86-49D5-9A7D-B4EAEFCD2B4E}" srcOrd="2" destOrd="0" presId="urn:microsoft.com/office/officeart/2009/3/layout/IncreasingArrowsProcess"/>
    <dgm:cxn modelId="{0CBA867A-166D-4E50-8A77-527AA8468E5F}" type="presParOf" srcId="{F3D5081D-9DCD-4CFA-A1CB-9837C503DC60}" destId="{386E532A-C092-48D2-8F9E-61D8509741C0}" srcOrd="3" destOrd="0" presId="urn:microsoft.com/office/officeart/2009/3/layout/IncreasingArrowsProcess"/>
    <dgm:cxn modelId="{B2FA7689-2357-4835-90BD-FE7B6F91072D}" type="presParOf" srcId="{F3D5081D-9DCD-4CFA-A1CB-9837C503DC60}" destId="{2FF26A13-31FB-4D98-9C32-D0F6F07A4A58}" srcOrd="4" destOrd="0" presId="urn:microsoft.com/office/officeart/2009/3/layout/IncreasingArrowsProcess"/>
    <dgm:cxn modelId="{1F126483-9078-43D6-A078-1A8190E6D1A0}" type="presParOf" srcId="{F3D5081D-9DCD-4CFA-A1CB-9837C503DC60}" destId="{97E4E65A-6342-4BE9-84F6-D503F5C363AB}"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A8381-33BD-4A61-8444-4045ABC5BD73}">
      <dsp:nvSpPr>
        <dsp:cNvPr id="0" name=""/>
        <dsp:cNvSpPr/>
      </dsp:nvSpPr>
      <dsp:spPr>
        <a:xfrm>
          <a:off x="2328222" y="414337"/>
          <a:ext cx="5156200" cy="5156200"/>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t" anchorCtr="0">
          <a:noAutofit/>
        </a:bodyPr>
        <a:lstStyle/>
        <a:p>
          <a:pPr marL="0" lvl="0" indent="0" algn="l" defTabSz="1701800">
            <a:lnSpc>
              <a:spcPct val="90000"/>
            </a:lnSpc>
            <a:spcBef>
              <a:spcPct val="0"/>
            </a:spcBef>
            <a:spcAft>
              <a:spcPct val="35000"/>
            </a:spcAft>
            <a:buNone/>
          </a:pPr>
          <a:endParaRPr lang="en-GB" sz="1100" kern="1200" dirty="0"/>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Gather information</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Spoofing &amp; Sniffing</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Eavesdropping</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Man in the Middle</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DNS, ARP Poisoning</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Compromising Password </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Firewalls/ IDS Attacks</a:t>
          </a:r>
        </a:p>
        <a:p>
          <a:pPr marL="0" lvl="1" indent="0" algn="l" defTabSz="1701800">
            <a:lnSpc>
              <a:spcPct val="90000"/>
            </a:lnSpc>
            <a:spcBef>
              <a:spcPct val="0"/>
            </a:spcBef>
            <a:spcAft>
              <a:spcPct val="15000"/>
            </a:spcAft>
            <a:buFont typeface="Wingdings" panose="05000000000000000000" pitchFamily="2" charset="2"/>
            <a:buChar char="Ø"/>
          </a:pPr>
          <a:r>
            <a:rPr lang="en-GB" sz="1200" kern="1200" dirty="0"/>
            <a:t>DoS</a:t>
          </a:r>
        </a:p>
      </dsp:txBody>
      <dsp:txXfrm>
        <a:off x="5131599" y="1365779"/>
        <a:ext cx="1749425" cy="1718733"/>
      </dsp:txXfrm>
    </dsp:sp>
    <dsp:sp modelId="{AA0F653B-69A5-4F1E-A495-25BDD0A7ADBB}">
      <dsp:nvSpPr>
        <dsp:cNvPr id="0" name=""/>
        <dsp:cNvSpPr/>
      </dsp:nvSpPr>
      <dsp:spPr>
        <a:xfrm>
          <a:off x="2062432" y="567795"/>
          <a:ext cx="5156200" cy="5156200"/>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t" anchorCtr="0">
          <a:noAutofit/>
        </a:bodyPr>
        <a:lstStyle/>
        <a:p>
          <a:pPr marL="0" lvl="0" indent="0" algn="l" defTabSz="622300">
            <a:lnSpc>
              <a:spcPct val="90000"/>
            </a:lnSpc>
            <a:spcBef>
              <a:spcPct val="0"/>
            </a:spcBef>
            <a:spcAft>
              <a:spcPct val="35000"/>
            </a:spcAft>
            <a:buNone/>
          </a:pPr>
          <a:r>
            <a:rPr lang="en-GB" sz="1400" kern="1200" dirty="0"/>
            <a:t> </a:t>
          </a:r>
        </a:p>
        <a:p>
          <a:pPr marL="57150" lvl="1" indent="-57150" algn="l" defTabSz="488950">
            <a:lnSpc>
              <a:spcPct val="90000"/>
            </a:lnSpc>
            <a:spcBef>
              <a:spcPct val="0"/>
            </a:spcBef>
            <a:spcAft>
              <a:spcPct val="15000"/>
            </a:spcAft>
            <a:buChar char="•"/>
          </a:pPr>
          <a:r>
            <a:rPr lang="en-GB" sz="1100" kern="1200" dirty="0"/>
            <a:t>Malware</a:t>
          </a:r>
        </a:p>
        <a:p>
          <a:pPr marL="57150" lvl="1" indent="-57150" algn="l" defTabSz="488950">
            <a:lnSpc>
              <a:spcPct val="90000"/>
            </a:lnSpc>
            <a:spcBef>
              <a:spcPct val="0"/>
            </a:spcBef>
            <a:spcAft>
              <a:spcPct val="15000"/>
            </a:spcAft>
            <a:buChar char="•"/>
          </a:pPr>
          <a:r>
            <a:rPr lang="en-GB" sz="1100" kern="1200" dirty="0"/>
            <a:t>Foot printing</a:t>
          </a:r>
        </a:p>
        <a:p>
          <a:pPr marL="57150" lvl="1" indent="-57150" algn="l" defTabSz="488950">
            <a:lnSpc>
              <a:spcPct val="90000"/>
            </a:lnSpc>
            <a:spcBef>
              <a:spcPct val="0"/>
            </a:spcBef>
            <a:spcAft>
              <a:spcPct val="15000"/>
            </a:spcAft>
            <a:buChar char="•"/>
          </a:pPr>
          <a:r>
            <a:rPr lang="en-GB" sz="1100" kern="1200" dirty="0"/>
            <a:t>Compromise Passwords</a:t>
          </a:r>
        </a:p>
        <a:p>
          <a:pPr marL="57150" lvl="1" indent="-57150" algn="l" defTabSz="488950">
            <a:lnSpc>
              <a:spcPct val="90000"/>
            </a:lnSpc>
            <a:spcBef>
              <a:spcPct val="0"/>
            </a:spcBef>
            <a:spcAft>
              <a:spcPct val="15000"/>
            </a:spcAft>
            <a:buChar char="•"/>
          </a:pPr>
          <a:r>
            <a:rPr lang="en-GB" sz="1100" kern="1200" dirty="0"/>
            <a:t>DoS</a:t>
          </a:r>
        </a:p>
        <a:p>
          <a:pPr marL="57150" lvl="1" indent="-57150" algn="l" defTabSz="488950">
            <a:lnSpc>
              <a:spcPct val="90000"/>
            </a:lnSpc>
            <a:spcBef>
              <a:spcPct val="0"/>
            </a:spcBef>
            <a:spcAft>
              <a:spcPct val="15000"/>
            </a:spcAft>
            <a:buChar char="•"/>
          </a:pPr>
          <a:r>
            <a:rPr lang="en-GB" sz="1100" kern="1200" dirty="0"/>
            <a:t>Access Controls</a:t>
          </a:r>
        </a:p>
        <a:p>
          <a:pPr marL="57150" lvl="1" indent="-57150" algn="l" defTabSz="488950">
            <a:lnSpc>
              <a:spcPct val="90000"/>
            </a:lnSpc>
            <a:spcBef>
              <a:spcPct val="0"/>
            </a:spcBef>
            <a:spcAft>
              <a:spcPct val="15000"/>
            </a:spcAft>
            <a:buChar char="•"/>
          </a:pPr>
          <a:r>
            <a:rPr lang="en-GB" sz="1100" kern="1200" dirty="0"/>
            <a:t>Physical </a:t>
          </a:r>
        </a:p>
        <a:p>
          <a:pPr marL="57150" lvl="1" indent="-57150" algn="l" defTabSz="488950">
            <a:lnSpc>
              <a:spcPct val="90000"/>
            </a:lnSpc>
            <a:spcBef>
              <a:spcPct val="0"/>
            </a:spcBef>
            <a:spcAft>
              <a:spcPct val="15000"/>
            </a:spcAft>
            <a:buChar char="•"/>
          </a:pPr>
          <a:r>
            <a:rPr lang="en-GB" sz="1100" kern="1200" dirty="0"/>
            <a:t>Privilege Escalation</a:t>
          </a:r>
        </a:p>
      </dsp:txBody>
      <dsp:txXfrm>
        <a:off x="3474249" y="3821112"/>
        <a:ext cx="2332566" cy="1595966"/>
      </dsp:txXfrm>
    </dsp:sp>
    <dsp:sp modelId="{6BC72498-7868-488B-ABE7-EE4DEF011702}">
      <dsp:nvSpPr>
        <dsp:cNvPr id="0" name=""/>
        <dsp:cNvSpPr/>
      </dsp:nvSpPr>
      <dsp:spPr>
        <a:xfrm>
          <a:off x="2062432" y="567795"/>
          <a:ext cx="5156200" cy="5156200"/>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t" anchorCtr="0">
          <a:noAutofit/>
        </a:bodyPr>
        <a:lstStyle/>
        <a:p>
          <a:pPr marL="0" lvl="0" indent="0" algn="l" defTabSz="800100">
            <a:lnSpc>
              <a:spcPct val="90000"/>
            </a:lnSpc>
            <a:spcBef>
              <a:spcPct val="0"/>
            </a:spcBef>
            <a:spcAft>
              <a:spcPct val="35000"/>
            </a:spcAft>
            <a:buNone/>
          </a:pPr>
          <a:endParaRPr lang="en-GB" sz="1800" kern="1200" dirty="0"/>
        </a:p>
        <a:p>
          <a:pPr marL="57150" lvl="1" indent="-57150" algn="l" defTabSz="488950">
            <a:lnSpc>
              <a:spcPct val="90000"/>
            </a:lnSpc>
            <a:spcBef>
              <a:spcPct val="0"/>
            </a:spcBef>
            <a:spcAft>
              <a:spcPct val="15000"/>
            </a:spcAft>
            <a:buChar char="•"/>
          </a:pPr>
          <a:r>
            <a:rPr lang="en-GB" sz="1100" kern="1200" dirty="0"/>
            <a:t>Validation of Data</a:t>
          </a:r>
        </a:p>
        <a:p>
          <a:pPr marL="57150" lvl="1" indent="-57150" algn="l" defTabSz="488950">
            <a:lnSpc>
              <a:spcPct val="90000"/>
            </a:lnSpc>
            <a:spcBef>
              <a:spcPct val="0"/>
            </a:spcBef>
            <a:spcAft>
              <a:spcPct val="15000"/>
            </a:spcAft>
            <a:buChar char="•"/>
          </a:pPr>
          <a:r>
            <a:rPr lang="en-GB" sz="1100" kern="1200" dirty="0"/>
            <a:t>Authentication</a:t>
          </a:r>
        </a:p>
        <a:p>
          <a:pPr marL="57150" lvl="1" indent="-57150" algn="l" defTabSz="488950">
            <a:lnSpc>
              <a:spcPct val="90000"/>
            </a:lnSpc>
            <a:spcBef>
              <a:spcPct val="0"/>
            </a:spcBef>
            <a:spcAft>
              <a:spcPct val="15000"/>
            </a:spcAft>
            <a:buChar char="•"/>
          </a:pPr>
          <a:r>
            <a:rPr lang="en-GB" sz="1100" kern="1200" dirty="0"/>
            <a:t>Authorisation</a:t>
          </a:r>
        </a:p>
        <a:p>
          <a:pPr marL="57150" lvl="1" indent="-57150" algn="l" defTabSz="488950">
            <a:lnSpc>
              <a:spcPct val="90000"/>
            </a:lnSpc>
            <a:spcBef>
              <a:spcPct val="0"/>
            </a:spcBef>
            <a:spcAft>
              <a:spcPct val="15000"/>
            </a:spcAft>
            <a:buChar char="•"/>
          </a:pPr>
          <a:r>
            <a:rPr lang="en-GB" sz="1100" kern="1200" dirty="0"/>
            <a:t>SQL Injection</a:t>
          </a:r>
        </a:p>
        <a:p>
          <a:pPr marL="57150" lvl="1" indent="-57150" algn="l" defTabSz="488950">
            <a:lnSpc>
              <a:spcPct val="90000"/>
            </a:lnSpc>
            <a:spcBef>
              <a:spcPct val="0"/>
            </a:spcBef>
            <a:spcAft>
              <a:spcPct val="15000"/>
            </a:spcAft>
            <a:buChar char="•"/>
          </a:pPr>
          <a:r>
            <a:rPr lang="en-GB" sz="1100" kern="1200" dirty="0"/>
            <a:t>Phishing</a:t>
          </a:r>
        </a:p>
        <a:p>
          <a:pPr marL="57150" lvl="1" indent="-57150" algn="l" defTabSz="488950">
            <a:lnSpc>
              <a:spcPct val="90000"/>
            </a:lnSpc>
            <a:spcBef>
              <a:spcPct val="0"/>
            </a:spcBef>
            <a:spcAft>
              <a:spcPct val="15000"/>
            </a:spcAft>
            <a:buChar char="•"/>
          </a:pPr>
          <a:r>
            <a:rPr lang="en-GB" sz="1100" kern="1200" dirty="0"/>
            <a:t>Error and Exception handling </a:t>
          </a:r>
        </a:p>
        <a:p>
          <a:pPr marL="57150" lvl="1" indent="-57150" algn="l" defTabSz="488950">
            <a:lnSpc>
              <a:spcPct val="90000"/>
            </a:lnSpc>
            <a:spcBef>
              <a:spcPct val="0"/>
            </a:spcBef>
            <a:spcAft>
              <a:spcPct val="15000"/>
            </a:spcAft>
            <a:buChar char="•"/>
          </a:pPr>
          <a:r>
            <a:rPr lang="en-GB" sz="1100" kern="1200" dirty="0"/>
            <a:t>Information Disclosure</a:t>
          </a:r>
        </a:p>
        <a:p>
          <a:pPr marL="57150" lvl="1" indent="-57150" algn="l" defTabSz="488950">
            <a:lnSpc>
              <a:spcPct val="90000"/>
            </a:lnSpc>
            <a:spcBef>
              <a:spcPct val="0"/>
            </a:spcBef>
            <a:spcAft>
              <a:spcPct val="15000"/>
            </a:spcAft>
            <a:buChar char="•"/>
          </a:pPr>
          <a:r>
            <a:rPr lang="en-GB" sz="1100" kern="1200" dirty="0"/>
            <a:t>Misconfigurations</a:t>
          </a:r>
        </a:p>
      </dsp:txBody>
      <dsp:txXfrm>
        <a:off x="2614882" y="1580621"/>
        <a:ext cx="1749425" cy="17187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3B55B1-F6B6-455C-9E5D-7D536E231B7B}">
      <dsp:nvSpPr>
        <dsp:cNvPr id="0" name=""/>
        <dsp:cNvSpPr/>
      </dsp:nvSpPr>
      <dsp:spPr>
        <a:xfrm>
          <a:off x="0" y="3575671"/>
          <a:ext cx="11480800"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343153-6EFB-4D56-A9C9-CCC581A8681A}">
      <dsp:nvSpPr>
        <dsp:cNvPr id="0" name=""/>
        <dsp:cNvSpPr/>
      </dsp:nvSpPr>
      <dsp:spPr>
        <a:xfrm>
          <a:off x="0" y="2501488"/>
          <a:ext cx="11480800"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BEA06B-D763-49E0-AFCB-3B1E6E814B1B}">
      <dsp:nvSpPr>
        <dsp:cNvPr id="0" name=""/>
        <dsp:cNvSpPr/>
      </dsp:nvSpPr>
      <dsp:spPr>
        <a:xfrm>
          <a:off x="0" y="1427305"/>
          <a:ext cx="11480800"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5BA7E8-91EF-41B9-9FEE-9C82141347B0}">
      <dsp:nvSpPr>
        <dsp:cNvPr id="0" name=""/>
        <dsp:cNvSpPr/>
      </dsp:nvSpPr>
      <dsp:spPr>
        <a:xfrm>
          <a:off x="0" y="353122"/>
          <a:ext cx="11480800"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E15EF5-13FA-441A-B2D3-16081C5479B7}">
      <dsp:nvSpPr>
        <dsp:cNvPr id="0" name=""/>
        <dsp:cNvSpPr/>
      </dsp:nvSpPr>
      <dsp:spPr>
        <a:xfrm>
          <a:off x="2985007" y="966"/>
          <a:ext cx="8495792" cy="352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GB" sz="1500" kern="1200" dirty="0"/>
            <a:t>Focus on OS vulnerabilities. Use those vuln. to exploit and gain access</a:t>
          </a:r>
        </a:p>
      </dsp:txBody>
      <dsp:txXfrm>
        <a:off x="2985007" y="966"/>
        <a:ext cx="8495792" cy="352156"/>
      </dsp:txXfrm>
    </dsp:sp>
    <dsp:sp modelId="{CA309D00-6F73-4A5E-908D-9E8D55A83A39}">
      <dsp:nvSpPr>
        <dsp:cNvPr id="0" name=""/>
        <dsp:cNvSpPr/>
      </dsp:nvSpPr>
      <dsp:spPr>
        <a:xfrm>
          <a:off x="0" y="966"/>
          <a:ext cx="2985008" cy="352156"/>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Operating System Attacks</a:t>
          </a:r>
        </a:p>
      </dsp:txBody>
      <dsp:txXfrm>
        <a:off x="17194" y="18160"/>
        <a:ext cx="2950620" cy="334962"/>
      </dsp:txXfrm>
    </dsp:sp>
    <dsp:sp modelId="{379181D4-D7A6-40B5-8316-D63C5A8FA609}">
      <dsp:nvSpPr>
        <dsp:cNvPr id="0" name=""/>
        <dsp:cNvSpPr/>
      </dsp:nvSpPr>
      <dsp:spPr>
        <a:xfrm>
          <a:off x="0" y="353122"/>
          <a:ext cx="11480800" cy="704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533400">
            <a:lnSpc>
              <a:spcPct val="90000"/>
            </a:lnSpc>
            <a:spcBef>
              <a:spcPct val="0"/>
            </a:spcBef>
            <a:spcAft>
              <a:spcPct val="15000"/>
            </a:spcAft>
            <a:buChar char="•"/>
          </a:pPr>
          <a:r>
            <a:rPr lang="en-GB" sz="1200" kern="1200" dirty="0" err="1"/>
            <a:t>Eg</a:t>
          </a:r>
          <a:r>
            <a:rPr lang="en-GB" sz="1200" kern="1200" dirty="0"/>
            <a:t>: Unpatched OS, Buffer overflow vuln.</a:t>
          </a:r>
        </a:p>
      </dsp:txBody>
      <dsp:txXfrm>
        <a:off x="0" y="353122"/>
        <a:ext cx="11480800" cy="704418"/>
      </dsp:txXfrm>
    </dsp:sp>
    <dsp:sp modelId="{5AD158E2-6C56-4252-83C8-BBD9A636F84B}">
      <dsp:nvSpPr>
        <dsp:cNvPr id="0" name=""/>
        <dsp:cNvSpPr/>
      </dsp:nvSpPr>
      <dsp:spPr>
        <a:xfrm>
          <a:off x="2985007" y="1075149"/>
          <a:ext cx="8495792" cy="352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GB" sz="1500" kern="1200" dirty="0"/>
            <a:t>Focus on Application’s running in a network, look for their vuln. Exploit and gain access</a:t>
          </a:r>
        </a:p>
      </dsp:txBody>
      <dsp:txXfrm>
        <a:off x="2985007" y="1075149"/>
        <a:ext cx="8495792" cy="352156"/>
      </dsp:txXfrm>
    </dsp:sp>
    <dsp:sp modelId="{DEB403DB-3A29-4BFD-BF55-CEBD423D895A}">
      <dsp:nvSpPr>
        <dsp:cNvPr id="0" name=""/>
        <dsp:cNvSpPr/>
      </dsp:nvSpPr>
      <dsp:spPr>
        <a:xfrm>
          <a:off x="0" y="1075149"/>
          <a:ext cx="2985008" cy="352156"/>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Application Attacks</a:t>
          </a:r>
        </a:p>
      </dsp:txBody>
      <dsp:txXfrm>
        <a:off x="17194" y="1092343"/>
        <a:ext cx="2950620" cy="334962"/>
      </dsp:txXfrm>
    </dsp:sp>
    <dsp:sp modelId="{4427321E-9271-42AA-9483-F89BE671B22E}">
      <dsp:nvSpPr>
        <dsp:cNvPr id="0" name=""/>
        <dsp:cNvSpPr/>
      </dsp:nvSpPr>
      <dsp:spPr>
        <a:xfrm>
          <a:off x="0" y="1427305"/>
          <a:ext cx="11480800" cy="704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533400">
            <a:lnSpc>
              <a:spcPct val="90000"/>
            </a:lnSpc>
            <a:spcBef>
              <a:spcPct val="0"/>
            </a:spcBef>
            <a:spcAft>
              <a:spcPct val="15000"/>
            </a:spcAft>
            <a:buChar char="•"/>
          </a:pPr>
          <a:r>
            <a:rPr lang="en-GB" sz="1200" kern="1200" dirty="0" err="1"/>
            <a:t>Eg</a:t>
          </a:r>
          <a:r>
            <a:rPr lang="en-GB" sz="1200" kern="1200" dirty="0"/>
            <a:t>: Session Hijacking, SQL injection, Cross-site scripting</a:t>
          </a:r>
        </a:p>
      </dsp:txBody>
      <dsp:txXfrm>
        <a:off x="0" y="1427305"/>
        <a:ext cx="11480800" cy="704418"/>
      </dsp:txXfrm>
    </dsp:sp>
    <dsp:sp modelId="{A13A8FC6-C1D6-4785-A22E-64FA2EABBF1B}">
      <dsp:nvSpPr>
        <dsp:cNvPr id="0" name=""/>
        <dsp:cNvSpPr/>
      </dsp:nvSpPr>
      <dsp:spPr>
        <a:xfrm>
          <a:off x="2985007" y="2149332"/>
          <a:ext cx="8495792" cy="352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GB" sz="1500" kern="1200" dirty="0"/>
            <a:t>Configurations in any applications/ webservers, networks that could possibly allow unauthorised access</a:t>
          </a:r>
        </a:p>
      </dsp:txBody>
      <dsp:txXfrm>
        <a:off x="2985007" y="2149332"/>
        <a:ext cx="8495792" cy="352156"/>
      </dsp:txXfrm>
    </dsp:sp>
    <dsp:sp modelId="{DB43F913-D3E1-47AC-B730-00C578D0EE38}">
      <dsp:nvSpPr>
        <dsp:cNvPr id="0" name=""/>
        <dsp:cNvSpPr/>
      </dsp:nvSpPr>
      <dsp:spPr>
        <a:xfrm>
          <a:off x="0" y="2149332"/>
          <a:ext cx="2985008" cy="352156"/>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Misconfiguration Attacks</a:t>
          </a:r>
        </a:p>
      </dsp:txBody>
      <dsp:txXfrm>
        <a:off x="17194" y="2166526"/>
        <a:ext cx="2950620" cy="334962"/>
      </dsp:txXfrm>
    </dsp:sp>
    <dsp:sp modelId="{10B6BFB2-65FF-4ECE-8619-DD85C0DC4C19}">
      <dsp:nvSpPr>
        <dsp:cNvPr id="0" name=""/>
        <dsp:cNvSpPr/>
      </dsp:nvSpPr>
      <dsp:spPr>
        <a:xfrm>
          <a:off x="0" y="2501488"/>
          <a:ext cx="11480800" cy="704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533400">
            <a:lnSpc>
              <a:spcPct val="90000"/>
            </a:lnSpc>
            <a:spcBef>
              <a:spcPct val="0"/>
            </a:spcBef>
            <a:spcAft>
              <a:spcPct val="15000"/>
            </a:spcAft>
            <a:buChar char="•"/>
          </a:pPr>
          <a:endParaRPr lang="en-GB" sz="1200" kern="1200" dirty="0"/>
        </a:p>
      </dsp:txBody>
      <dsp:txXfrm>
        <a:off x="0" y="2501488"/>
        <a:ext cx="11480800" cy="704418"/>
      </dsp:txXfrm>
    </dsp:sp>
    <dsp:sp modelId="{DA338BBB-2545-4AC9-89B5-39FDA6DF55BC}">
      <dsp:nvSpPr>
        <dsp:cNvPr id="0" name=""/>
        <dsp:cNvSpPr/>
      </dsp:nvSpPr>
      <dsp:spPr>
        <a:xfrm>
          <a:off x="2985007" y="3223515"/>
          <a:ext cx="8495792" cy="352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GB" sz="1500" kern="1200" dirty="0"/>
            <a:t>Due to default configurations left in production env., leading to exploiting and access gaining</a:t>
          </a:r>
        </a:p>
      </dsp:txBody>
      <dsp:txXfrm>
        <a:off x="2985007" y="3223515"/>
        <a:ext cx="8495792" cy="352156"/>
      </dsp:txXfrm>
    </dsp:sp>
    <dsp:sp modelId="{1EB58A2D-6734-42F1-A286-A6555CA1023C}">
      <dsp:nvSpPr>
        <dsp:cNvPr id="0" name=""/>
        <dsp:cNvSpPr/>
      </dsp:nvSpPr>
      <dsp:spPr>
        <a:xfrm>
          <a:off x="0" y="3223515"/>
          <a:ext cx="2985008" cy="352156"/>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Shrink-wrap code Attacks</a:t>
          </a:r>
        </a:p>
      </dsp:txBody>
      <dsp:txXfrm>
        <a:off x="17194" y="3240709"/>
        <a:ext cx="2950620" cy="3349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155EBD-6900-4B1D-833E-90B2742D9B46}">
      <dsp:nvSpPr>
        <dsp:cNvPr id="0" name=""/>
        <dsp:cNvSpPr/>
      </dsp:nvSpPr>
      <dsp:spPr>
        <a:xfrm>
          <a:off x="0" y="0"/>
          <a:ext cx="3060675" cy="258491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35000"/>
            </a:spcAft>
            <a:buNone/>
          </a:pPr>
          <a:r>
            <a:rPr lang="en-GB" sz="1700" kern="1200" dirty="0"/>
            <a:t>Reconnaissance</a:t>
          </a:r>
        </a:p>
        <a:p>
          <a:pPr marL="114300" lvl="1" indent="-114300" algn="just" defTabSz="577850">
            <a:lnSpc>
              <a:spcPct val="90000"/>
            </a:lnSpc>
            <a:spcBef>
              <a:spcPct val="0"/>
            </a:spcBef>
            <a:spcAft>
              <a:spcPct val="15000"/>
            </a:spcAft>
            <a:buChar char="•"/>
          </a:pPr>
          <a:r>
            <a:rPr lang="en-GB" sz="1300" kern="1200" dirty="0"/>
            <a:t>Initial phase – Known target - looking for information.</a:t>
          </a:r>
        </a:p>
        <a:p>
          <a:pPr marL="114300" lvl="1" indent="-114300" algn="just" defTabSz="577850">
            <a:lnSpc>
              <a:spcPct val="90000"/>
            </a:lnSpc>
            <a:spcBef>
              <a:spcPct val="0"/>
            </a:spcBef>
            <a:spcAft>
              <a:spcPct val="15000"/>
            </a:spcAft>
            <a:buChar char="•"/>
          </a:pPr>
          <a:r>
            <a:rPr lang="en-GB" sz="1300" kern="1200" dirty="0"/>
            <a:t>At this point, no much information is available.</a:t>
          </a:r>
        </a:p>
        <a:p>
          <a:pPr marL="114300" lvl="1" indent="-114300" algn="just" defTabSz="577850">
            <a:lnSpc>
              <a:spcPct val="90000"/>
            </a:lnSpc>
            <a:spcBef>
              <a:spcPct val="0"/>
            </a:spcBef>
            <a:spcAft>
              <a:spcPct val="15000"/>
            </a:spcAft>
            <a:buChar char="•"/>
          </a:pPr>
          <a:r>
            <a:rPr lang="en-GB" sz="1300" kern="1200" dirty="0"/>
            <a:t>Targeting Employees/users, Systems, Applications, </a:t>
          </a:r>
          <a:r>
            <a:rPr lang="en-GB" sz="1300" kern="1200" dirty="0" err="1"/>
            <a:t>hardwares</a:t>
          </a:r>
          <a:r>
            <a:rPr lang="en-GB" sz="1300" kern="1200" dirty="0"/>
            <a:t> etc</a:t>
          </a:r>
        </a:p>
      </dsp:txBody>
      <dsp:txXfrm>
        <a:off x="448225" y="378552"/>
        <a:ext cx="2164225" cy="1827808"/>
      </dsp:txXfrm>
    </dsp:sp>
    <dsp:sp modelId="{9748773D-895F-4058-993F-F4D6D5659351}">
      <dsp:nvSpPr>
        <dsp:cNvPr id="0" name=""/>
        <dsp:cNvSpPr/>
      </dsp:nvSpPr>
      <dsp:spPr>
        <a:xfrm rot="10875832">
          <a:off x="1275799" y="2753575"/>
          <a:ext cx="442680" cy="87200"/>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C51CBC-0FEE-4C96-A9C6-FBBF49519D01}">
      <dsp:nvSpPr>
        <dsp:cNvPr id="0" name=""/>
        <dsp:cNvSpPr/>
      </dsp:nvSpPr>
      <dsp:spPr>
        <a:xfrm>
          <a:off x="31128" y="3002681"/>
          <a:ext cx="2867375" cy="25192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622300">
            <a:lnSpc>
              <a:spcPct val="90000"/>
            </a:lnSpc>
            <a:spcBef>
              <a:spcPct val="0"/>
            </a:spcBef>
            <a:spcAft>
              <a:spcPct val="35000"/>
            </a:spcAft>
            <a:buNone/>
          </a:pPr>
          <a:r>
            <a:rPr lang="en-GB" sz="1400" kern="1200" dirty="0"/>
            <a:t>Scanning</a:t>
          </a:r>
        </a:p>
        <a:p>
          <a:pPr marL="57150" lvl="1" indent="-57150" algn="just" defTabSz="488950">
            <a:lnSpc>
              <a:spcPct val="90000"/>
            </a:lnSpc>
            <a:spcBef>
              <a:spcPct val="0"/>
            </a:spcBef>
            <a:spcAft>
              <a:spcPct val="15000"/>
            </a:spcAft>
            <a:buChar char="•"/>
          </a:pPr>
          <a:r>
            <a:rPr lang="en-GB" sz="1100" kern="1200" dirty="0"/>
            <a:t>Pre-attack phase – use information gathered.</a:t>
          </a:r>
        </a:p>
        <a:p>
          <a:pPr marL="57150" lvl="1" indent="-57150" algn="just" defTabSz="488950">
            <a:lnSpc>
              <a:spcPct val="90000"/>
            </a:lnSpc>
            <a:spcBef>
              <a:spcPct val="0"/>
            </a:spcBef>
            <a:spcAft>
              <a:spcPct val="15000"/>
            </a:spcAft>
            <a:buChar char="•"/>
          </a:pPr>
          <a:r>
            <a:rPr lang="en-GB" sz="1100" kern="1200" dirty="0"/>
            <a:t>Initiate scan over network, ports etc. </a:t>
          </a:r>
        </a:p>
        <a:p>
          <a:pPr marL="57150" lvl="1" indent="-57150" algn="just" defTabSz="488950">
            <a:lnSpc>
              <a:spcPct val="90000"/>
            </a:lnSpc>
            <a:spcBef>
              <a:spcPct val="0"/>
            </a:spcBef>
            <a:spcAft>
              <a:spcPct val="15000"/>
            </a:spcAft>
            <a:buChar char="•"/>
          </a:pPr>
          <a:r>
            <a:rPr lang="en-GB" sz="1100" kern="1200" dirty="0"/>
            <a:t>Involves use of ping tools, vulnerability scanners</a:t>
          </a:r>
        </a:p>
        <a:p>
          <a:pPr marL="57150" lvl="1" indent="-57150" algn="just" defTabSz="488950">
            <a:lnSpc>
              <a:spcPct val="90000"/>
            </a:lnSpc>
            <a:spcBef>
              <a:spcPct val="0"/>
            </a:spcBef>
            <a:spcAft>
              <a:spcPct val="15000"/>
            </a:spcAft>
            <a:buChar char="•"/>
          </a:pPr>
          <a:r>
            <a:rPr lang="en-GB" sz="1100" kern="1200" dirty="0"/>
            <a:t>Gains machine, port, OS details</a:t>
          </a:r>
        </a:p>
        <a:p>
          <a:pPr marL="57150" lvl="1" indent="-57150" algn="just" defTabSz="488950">
            <a:lnSpc>
              <a:spcPct val="90000"/>
            </a:lnSpc>
            <a:spcBef>
              <a:spcPct val="0"/>
            </a:spcBef>
            <a:spcAft>
              <a:spcPct val="15000"/>
            </a:spcAft>
            <a:buChar char="•"/>
          </a:pPr>
          <a:r>
            <a:rPr lang="en-GB" sz="1100" kern="1200" dirty="0"/>
            <a:t>Ready to attack</a:t>
          </a:r>
        </a:p>
      </dsp:txBody>
      <dsp:txXfrm>
        <a:off x="451045" y="3371610"/>
        <a:ext cx="2027541" cy="1781346"/>
      </dsp:txXfrm>
    </dsp:sp>
    <dsp:sp modelId="{FAF24376-F544-4C31-890A-1873A01C75CB}">
      <dsp:nvSpPr>
        <dsp:cNvPr id="0" name=""/>
        <dsp:cNvSpPr/>
      </dsp:nvSpPr>
      <dsp:spPr>
        <a:xfrm rot="5566637">
          <a:off x="2971817" y="4289333"/>
          <a:ext cx="558368" cy="119200"/>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1B3644E-2C28-455C-8409-1B40BF90B87A}">
      <dsp:nvSpPr>
        <dsp:cNvPr id="0" name=""/>
        <dsp:cNvSpPr/>
      </dsp:nvSpPr>
      <dsp:spPr>
        <a:xfrm>
          <a:off x="3596754" y="3292657"/>
          <a:ext cx="2682340" cy="22762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just" defTabSz="711200">
            <a:lnSpc>
              <a:spcPct val="90000"/>
            </a:lnSpc>
            <a:spcBef>
              <a:spcPct val="0"/>
            </a:spcBef>
            <a:spcAft>
              <a:spcPct val="35000"/>
            </a:spcAft>
            <a:buNone/>
          </a:pPr>
          <a:r>
            <a:rPr lang="en-GB" sz="1600" kern="1200" dirty="0"/>
            <a:t>Gaining Access</a:t>
          </a:r>
        </a:p>
        <a:p>
          <a:pPr marL="114300" lvl="1" indent="-114300" algn="just" defTabSz="533400">
            <a:lnSpc>
              <a:spcPct val="90000"/>
            </a:lnSpc>
            <a:spcBef>
              <a:spcPct val="0"/>
            </a:spcBef>
            <a:spcAft>
              <a:spcPct val="15000"/>
            </a:spcAft>
            <a:buChar char="•"/>
          </a:pPr>
          <a:r>
            <a:rPr lang="en-GB" sz="1200" kern="1200" dirty="0"/>
            <a:t>Access to OS, Application, Network</a:t>
          </a:r>
        </a:p>
        <a:p>
          <a:pPr marL="114300" lvl="1" indent="-114300" algn="just" defTabSz="533400">
            <a:lnSpc>
              <a:spcPct val="90000"/>
            </a:lnSpc>
            <a:spcBef>
              <a:spcPct val="0"/>
            </a:spcBef>
            <a:spcAft>
              <a:spcPct val="15000"/>
            </a:spcAft>
            <a:buChar char="•"/>
          </a:pPr>
          <a:r>
            <a:rPr lang="en-GB" sz="1200" kern="1200" dirty="0"/>
            <a:t>Escalate privileges</a:t>
          </a:r>
        </a:p>
        <a:p>
          <a:pPr marL="114300" lvl="1" indent="-114300" algn="just" defTabSz="533400">
            <a:lnSpc>
              <a:spcPct val="90000"/>
            </a:lnSpc>
            <a:spcBef>
              <a:spcPct val="0"/>
            </a:spcBef>
            <a:spcAft>
              <a:spcPct val="15000"/>
            </a:spcAft>
            <a:buChar char="•"/>
          </a:pPr>
          <a:r>
            <a:rPr lang="en-GB" sz="1200" kern="1200" dirty="0"/>
            <a:t>Actions like password attack, buffer overflow, DoS, session hijacking etc</a:t>
          </a:r>
        </a:p>
      </dsp:txBody>
      <dsp:txXfrm>
        <a:off x="3989574" y="3626002"/>
        <a:ext cx="1896700" cy="1609529"/>
      </dsp:txXfrm>
    </dsp:sp>
    <dsp:sp modelId="{F1445092-C77F-4168-BD76-E24797F5E1B5}">
      <dsp:nvSpPr>
        <dsp:cNvPr id="0" name=""/>
        <dsp:cNvSpPr/>
      </dsp:nvSpPr>
      <dsp:spPr>
        <a:xfrm rot="341233">
          <a:off x="4783157" y="3121843"/>
          <a:ext cx="558368" cy="119200"/>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191925-A697-41C2-8F6A-CAD9DC280844}">
      <dsp:nvSpPr>
        <dsp:cNvPr id="0" name=""/>
        <dsp:cNvSpPr/>
      </dsp:nvSpPr>
      <dsp:spPr>
        <a:xfrm>
          <a:off x="3938231" y="422294"/>
          <a:ext cx="2533091" cy="265780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just" defTabSz="800100">
            <a:lnSpc>
              <a:spcPct val="90000"/>
            </a:lnSpc>
            <a:spcBef>
              <a:spcPct val="0"/>
            </a:spcBef>
            <a:spcAft>
              <a:spcPct val="35000"/>
            </a:spcAft>
            <a:buNone/>
          </a:pPr>
          <a:r>
            <a:rPr lang="en-GB" sz="1800" kern="1200" dirty="0"/>
            <a:t>Maintain Access</a:t>
          </a:r>
        </a:p>
        <a:p>
          <a:pPr marL="114300" lvl="1" indent="-114300" algn="just" defTabSz="622300">
            <a:lnSpc>
              <a:spcPct val="90000"/>
            </a:lnSpc>
            <a:spcBef>
              <a:spcPct val="0"/>
            </a:spcBef>
            <a:spcAft>
              <a:spcPct val="15000"/>
            </a:spcAft>
            <a:buChar char="•"/>
          </a:pPr>
          <a:r>
            <a:rPr lang="en-GB" sz="1400" kern="1200" dirty="0"/>
            <a:t>Hold control, Use Backdoors, Rootkits, Trojans</a:t>
          </a:r>
        </a:p>
        <a:p>
          <a:pPr marL="114300" lvl="1" indent="-114300" algn="just" defTabSz="622300">
            <a:lnSpc>
              <a:spcPct val="90000"/>
            </a:lnSpc>
            <a:spcBef>
              <a:spcPct val="0"/>
            </a:spcBef>
            <a:spcAft>
              <a:spcPct val="15000"/>
            </a:spcAft>
            <a:buChar char="•"/>
          </a:pPr>
          <a:r>
            <a:rPr lang="en-GB" sz="1400" kern="1200" dirty="0"/>
            <a:t>Upload/ Download, Manipulate information</a:t>
          </a:r>
        </a:p>
        <a:p>
          <a:pPr marL="114300" lvl="1" indent="-114300" algn="just" defTabSz="622300">
            <a:lnSpc>
              <a:spcPct val="90000"/>
            </a:lnSpc>
            <a:spcBef>
              <a:spcPct val="0"/>
            </a:spcBef>
            <a:spcAft>
              <a:spcPct val="15000"/>
            </a:spcAft>
            <a:buChar char="•"/>
          </a:pPr>
          <a:r>
            <a:rPr lang="en-GB" sz="1400" kern="1200" dirty="0"/>
            <a:t>Use for further attacks</a:t>
          </a:r>
        </a:p>
      </dsp:txBody>
      <dsp:txXfrm>
        <a:off x="4309194" y="811520"/>
        <a:ext cx="1791165" cy="1879350"/>
      </dsp:txXfrm>
    </dsp:sp>
    <dsp:sp modelId="{3791D3FC-569C-441C-86D8-30E0874FF2C0}">
      <dsp:nvSpPr>
        <dsp:cNvPr id="0" name=""/>
        <dsp:cNvSpPr/>
      </dsp:nvSpPr>
      <dsp:spPr>
        <a:xfrm rot="5152348">
          <a:off x="6631341" y="1568502"/>
          <a:ext cx="558368" cy="119200"/>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3AEFA2E-8524-4121-A050-EE035C207286}">
      <dsp:nvSpPr>
        <dsp:cNvPr id="0" name=""/>
        <dsp:cNvSpPr/>
      </dsp:nvSpPr>
      <dsp:spPr>
        <a:xfrm>
          <a:off x="7343617" y="422294"/>
          <a:ext cx="2066842" cy="219995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622300">
            <a:lnSpc>
              <a:spcPct val="90000"/>
            </a:lnSpc>
            <a:spcBef>
              <a:spcPct val="0"/>
            </a:spcBef>
            <a:spcAft>
              <a:spcPct val="35000"/>
            </a:spcAft>
            <a:buNone/>
          </a:pPr>
          <a:r>
            <a:rPr lang="en-GB" sz="1400" kern="1200" dirty="0"/>
            <a:t>Clearing Tracks</a:t>
          </a:r>
        </a:p>
        <a:p>
          <a:pPr marL="114300" lvl="1" indent="-114300" algn="just" defTabSz="533400">
            <a:lnSpc>
              <a:spcPct val="90000"/>
            </a:lnSpc>
            <a:spcBef>
              <a:spcPct val="0"/>
            </a:spcBef>
            <a:spcAft>
              <a:spcPct val="15000"/>
            </a:spcAft>
            <a:buChar char="•"/>
          </a:pPr>
          <a:r>
            <a:rPr lang="en-GB" sz="1200" kern="1200" dirty="0"/>
            <a:t>Hide the executed actions to avoid getting caught. However, continue access.</a:t>
          </a:r>
        </a:p>
        <a:p>
          <a:pPr marL="114300" lvl="1" indent="-114300" algn="just" defTabSz="533400">
            <a:lnSpc>
              <a:spcPct val="90000"/>
            </a:lnSpc>
            <a:spcBef>
              <a:spcPct val="0"/>
            </a:spcBef>
            <a:spcAft>
              <a:spcPct val="15000"/>
            </a:spcAft>
            <a:buChar char="•"/>
          </a:pPr>
          <a:r>
            <a:rPr lang="en-GB" sz="1200" kern="1200" dirty="0"/>
            <a:t>Overwrite server, system logs to avoid being seen.</a:t>
          </a:r>
        </a:p>
      </dsp:txBody>
      <dsp:txXfrm>
        <a:off x="7646299" y="744470"/>
        <a:ext cx="1461478" cy="15556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034EB-FE33-4CF6-A350-7E424B6B5625}">
      <dsp:nvSpPr>
        <dsp:cNvPr id="0" name=""/>
        <dsp:cNvSpPr/>
      </dsp:nvSpPr>
      <dsp:spPr>
        <a:xfrm>
          <a:off x="3174999" y="712"/>
          <a:ext cx="1777999" cy="88899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Risk</a:t>
          </a:r>
          <a:r>
            <a:rPr lang="en-US" sz="1700" kern="1200" dirty="0"/>
            <a:t> </a:t>
          </a:r>
          <a:r>
            <a:rPr lang="en-US" sz="1700" b="1" kern="1200" dirty="0"/>
            <a:t>Assessment</a:t>
          </a:r>
          <a:endParaRPr lang="en-IN" sz="1700" b="1" kern="1200" dirty="0"/>
        </a:p>
      </dsp:txBody>
      <dsp:txXfrm>
        <a:off x="3201037" y="26750"/>
        <a:ext cx="1725923" cy="836923"/>
      </dsp:txXfrm>
    </dsp:sp>
    <dsp:sp modelId="{9A96B830-A396-41A8-B5CF-08D72D4182F5}">
      <dsp:nvSpPr>
        <dsp:cNvPr id="0" name=""/>
        <dsp:cNvSpPr/>
      </dsp:nvSpPr>
      <dsp:spPr>
        <a:xfrm rot="3600000">
          <a:off x="4335117" y="1560046"/>
          <a:ext cx="924707" cy="31114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solidFill>
            <a:schemeClr val="accent1"/>
          </a:solid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IN" sz="1300" kern="1200"/>
        </a:p>
      </dsp:txBody>
      <dsp:txXfrm>
        <a:off x="4428462" y="1622276"/>
        <a:ext cx="738017" cy="186689"/>
      </dsp:txXfrm>
    </dsp:sp>
    <dsp:sp modelId="{D795B5A9-0FB4-487B-A568-EF89A3F17159}">
      <dsp:nvSpPr>
        <dsp:cNvPr id="0" name=""/>
        <dsp:cNvSpPr/>
      </dsp:nvSpPr>
      <dsp:spPr>
        <a:xfrm>
          <a:off x="4641942" y="2541531"/>
          <a:ext cx="1777999" cy="88899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Communication and Consultation</a:t>
          </a:r>
          <a:endParaRPr lang="en-IN" sz="1700" b="1" kern="1200" dirty="0"/>
        </a:p>
      </dsp:txBody>
      <dsp:txXfrm>
        <a:off x="4667980" y="2567569"/>
        <a:ext cx="1725923" cy="836923"/>
      </dsp:txXfrm>
    </dsp:sp>
    <dsp:sp modelId="{AE04DDB2-8BD6-4A0D-8D57-9F6141D8F6F9}">
      <dsp:nvSpPr>
        <dsp:cNvPr id="0" name=""/>
        <dsp:cNvSpPr/>
      </dsp:nvSpPr>
      <dsp:spPr>
        <a:xfrm rot="10800000">
          <a:off x="3601646" y="2830456"/>
          <a:ext cx="924707" cy="31114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IN" sz="1300" kern="1200"/>
        </a:p>
      </dsp:txBody>
      <dsp:txXfrm rot="10800000">
        <a:off x="3694991" y="2892686"/>
        <a:ext cx="738017" cy="186689"/>
      </dsp:txXfrm>
    </dsp:sp>
    <dsp:sp modelId="{7FB1A098-DB7D-4301-A343-854DDD166269}">
      <dsp:nvSpPr>
        <dsp:cNvPr id="0" name=""/>
        <dsp:cNvSpPr/>
      </dsp:nvSpPr>
      <dsp:spPr>
        <a:xfrm>
          <a:off x="1708057" y="2541531"/>
          <a:ext cx="1777999" cy="88899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Monitoring</a:t>
          </a:r>
          <a:r>
            <a:rPr lang="en-US" sz="1700" kern="1200" dirty="0"/>
            <a:t> </a:t>
          </a:r>
          <a:r>
            <a:rPr lang="en-US" sz="1700" b="1" kern="1200" dirty="0"/>
            <a:t>&amp; Review</a:t>
          </a:r>
          <a:endParaRPr lang="en-IN" sz="1700" b="1" kern="1200" dirty="0"/>
        </a:p>
      </dsp:txBody>
      <dsp:txXfrm>
        <a:off x="1734095" y="2567569"/>
        <a:ext cx="1725923" cy="836923"/>
      </dsp:txXfrm>
    </dsp:sp>
    <dsp:sp modelId="{6AE8DBBF-B8D9-400C-869B-F61577AAAA86}">
      <dsp:nvSpPr>
        <dsp:cNvPr id="0" name=""/>
        <dsp:cNvSpPr/>
      </dsp:nvSpPr>
      <dsp:spPr>
        <a:xfrm rot="18000000">
          <a:off x="2868174" y="1560047"/>
          <a:ext cx="924707" cy="31114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solidFill>
            <a:schemeClr val="accent1"/>
          </a:solid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IN" sz="1300" kern="1200"/>
        </a:p>
      </dsp:txBody>
      <dsp:txXfrm>
        <a:off x="2961519" y="1622277"/>
        <a:ext cx="738017" cy="1866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F9D943-C816-4A22-BAE0-9914BAB9B2C8}">
      <dsp:nvSpPr>
        <dsp:cNvPr id="0" name=""/>
        <dsp:cNvSpPr/>
      </dsp:nvSpPr>
      <dsp:spPr>
        <a:xfrm>
          <a:off x="3166237" y="505"/>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Establish Context</a:t>
          </a:r>
          <a:endParaRPr lang="en-IN" sz="1800" kern="1200" dirty="0"/>
        </a:p>
      </dsp:txBody>
      <dsp:txXfrm>
        <a:off x="3183550" y="17818"/>
        <a:ext cx="1760898" cy="556493"/>
      </dsp:txXfrm>
    </dsp:sp>
    <dsp:sp modelId="{FA8ABB13-6594-4400-BB34-6E976F78503C}">
      <dsp:nvSpPr>
        <dsp:cNvPr id="0" name=""/>
        <dsp:cNvSpPr/>
      </dsp:nvSpPr>
      <dsp:spPr>
        <a:xfrm rot="5400000">
          <a:off x="3953165" y="606402"/>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628569"/>
        <a:ext cx="159601" cy="155168"/>
      </dsp:txXfrm>
    </dsp:sp>
    <dsp:sp modelId="{E16EE7EA-433A-4911-BE39-D24970EF9CEA}">
      <dsp:nvSpPr>
        <dsp:cNvPr id="0" name=""/>
        <dsp:cNvSpPr/>
      </dsp:nvSpPr>
      <dsp:spPr>
        <a:xfrm>
          <a:off x="3166237" y="887184"/>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Identify Risks</a:t>
          </a:r>
          <a:endParaRPr lang="en-IN" sz="1800" kern="1200" dirty="0"/>
        </a:p>
      </dsp:txBody>
      <dsp:txXfrm>
        <a:off x="3183550" y="904497"/>
        <a:ext cx="1760898" cy="556493"/>
      </dsp:txXfrm>
    </dsp:sp>
    <dsp:sp modelId="{A3EE2587-BD0A-4305-B983-49EECCE6EDDB}">
      <dsp:nvSpPr>
        <dsp:cNvPr id="0" name=""/>
        <dsp:cNvSpPr/>
      </dsp:nvSpPr>
      <dsp:spPr>
        <a:xfrm rot="5400000">
          <a:off x="3953165" y="1493081"/>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1515248"/>
        <a:ext cx="159601" cy="155168"/>
      </dsp:txXfrm>
    </dsp:sp>
    <dsp:sp modelId="{A7C4E67C-AEE1-4531-9D03-F790ADAE7386}">
      <dsp:nvSpPr>
        <dsp:cNvPr id="0" name=""/>
        <dsp:cNvSpPr/>
      </dsp:nvSpPr>
      <dsp:spPr>
        <a:xfrm>
          <a:off x="3166237" y="1773862"/>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Analyze Risks</a:t>
          </a:r>
          <a:endParaRPr lang="en-IN" sz="1800" kern="1200" dirty="0"/>
        </a:p>
      </dsp:txBody>
      <dsp:txXfrm>
        <a:off x="3183550" y="1791175"/>
        <a:ext cx="1760898" cy="556493"/>
      </dsp:txXfrm>
    </dsp:sp>
    <dsp:sp modelId="{11C560CF-98A4-4211-8FFB-4C465DE5174C}">
      <dsp:nvSpPr>
        <dsp:cNvPr id="0" name=""/>
        <dsp:cNvSpPr/>
      </dsp:nvSpPr>
      <dsp:spPr>
        <a:xfrm rot="5400000">
          <a:off x="3953165" y="2379760"/>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2401927"/>
        <a:ext cx="159601" cy="155168"/>
      </dsp:txXfrm>
    </dsp:sp>
    <dsp:sp modelId="{0937A156-0644-49C8-B248-9C02EE20C836}">
      <dsp:nvSpPr>
        <dsp:cNvPr id="0" name=""/>
        <dsp:cNvSpPr/>
      </dsp:nvSpPr>
      <dsp:spPr>
        <a:xfrm>
          <a:off x="3166237" y="2660541"/>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Evaluate Risks</a:t>
          </a:r>
          <a:endParaRPr lang="en-IN" sz="1800" kern="1200" dirty="0"/>
        </a:p>
      </dsp:txBody>
      <dsp:txXfrm>
        <a:off x="3183550" y="2677854"/>
        <a:ext cx="1760898" cy="556493"/>
      </dsp:txXfrm>
    </dsp:sp>
    <dsp:sp modelId="{832DD234-DE27-422C-9051-A1BE8A458D5E}">
      <dsp:nvSpPr>
        <dsp:cNvPr id="0" name=""/>
        <dsp:cNvSpPr/>
      </dsp:nvSpPr>
      <dsp:spPr>
        <a:xfrm rot="5400000">
          <a:off x="3953165" y="3266438"/>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3288605"/>
        <a:ext cx="159601" cy="155168"/>
      </dsp:txXfrm>
    </dsp:sp>
    <dsp:sp modelId="{A10CBA21-8A80-406C-899F-EE429C495C2E}">
      <dsp:nvSpPr>
        <dsp:cNvPr id="0" name=""/>
        <dsp:cNvSpPr/>
      </dsp:nvSpPr>
      <dsp:spPr>
        <a:xfrm>
          <a:off x="3166237" y="3547220"/>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Treat Risks</a:t>
          </a:r>
          <a:endParaRPr lang="en-IN" sz="1800" kern="1200" dirty="0"/>
        </a:p>
      </dsp:txBody>
      <dsp:txXfrm>
        <a:off x="3183550" y="3564533"/>
        <a:ext cx="1760898" cy="5564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F9D943-C816-4A22-BAE0-9914BAB9B2C8}">
      <dsp:nvSpPr>
        <dsp:cNvPr id="0" name=""/>
        <dsp:cNvSpPr/>
      </dsp:nvSpPr>
      <dsp:spPr>
        <a:xfrm>
          <a:off x="3166237" y="505"/>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Establish Context</a:t>
          </a:r>
          <a:endParaRPr lang="en-IN" sz="1800" kern="1200" dirty="0"/>
        </a:p>
      </dsp:txBody>
      <dsp:txXfrm>
        <a:off x="3183550" y="17818"/>
        <a:ext cx="1760898" cy="556493"/>
      </dsp:txXfrm>
    </dsp:sp>
    <dsp:sp modelId="{FA8ABB13-6594-4400-BB34-6E976F78503C}">
      <dsp:nvSpPr>
        <dsp:cNvPr id="0" name=""/>
        <dsp:cNvSpPr/>
      </dsp:nvSpPr>
      <dsp:spPr>
        <a:xfrm rot="5400000">
          <a:off x="3953165" y="606402"/>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628569"/>
        <a:ext cx="159601" cy="155168"/>
      </dsp:txXfrm>
    </dsp:sp>
    <dsp:sp modelId="{E16EE7EA-433A-4911-BE39-D24970EF9CEA}">
      <dsp:nvSpPr>
        <dsp:cNvPr id="0" name=""/>
        <dsp:cNvSpPr/>
      </dsp:nvSpPr>
      <dsp:spPr>
        <a:xfrm>
          <a:off x="3166237" y="887184"/>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Identify Risks</a:t>
          </a:r>
          <a:endParaRPr lang="en-IN" sz="1800" kern="1200" dirty="0"/>
        </a:p>
      </dsp:txBody>
      <dsp:txXfrm>
        <a:off x="3183550" y="904497"/>
        <a:ext cx="1760898" cy="556493"/>
      </dsp:txXfrm>
    </dsp:sp>
    <dsp:sp modelId="{A3EE2587-BD0A-4305-B983-49EECCE6EDDB}">
      <dsp:nvSpPr>
        <dsp:cNvPr id="0" name=""/>
        <dsp:cNvSpPr/>
      </dsp:nvSpPr>
      <dsp:spPr>
        <a:xfrm rot="5400000">
          <a:off x="3953165" y="1493081"/>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1515248"/>
        <a:ext cx="159601" cy="155168"/>
      </dsp:txXfrm>
    </dsp:sp>
    <dsp:sp modelId="{A7C4E67C-AEE1-4531-9D03-F790ADAE7386}">
      <dsp:nvSpPr>
        <dsp:cNvPr id="0" name=""/>
        <dsp:cNvSpPr/>
      </dsp:nvSpPr>
      <dsp:spPr>
        <a:xfrm>
          <a:off x="3166237" y="1773862"/>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Analyze Risks</a:t>
          </a:r>
          <a:endParaRPr lang="en-IN" sz="1800" kern="1200" dirty="0"/>
        </a:p>
      </dsp:txBody>
      <dsp:txXfrm>
        <a:off x="3183550" y="1791175"/>
        <a:ext cx="1760898" cy="556493"/>
      </dsp:txXfrm>
    </dsp:sp>
    <dsp:sp modelId="{11C560CF-98A4-4211-8FFB-4C465DE5174C}">
      <dsp:nvSpPr>
        <dsp:cNvPr id="0" name=""/>
        <dsp:cNvSpPr/>
      </dsp:nvSpPr>
      <dsp:spPr>
        <a:xfrm rot="5400000">
          <a:off x="3953165" y="2379760"/>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2401927"/>
        <a:ext cx="159601" cy="155168"/>
      </dsp:txXfrm>
    </dsp:sp>
    <dsp:sp modelId="{0937A156-0644-49C8-B248-9C02EE20C836}">
      <dsp:nvSpPr>
        <dsp:cNvPr id="0" name=""/>
        <dsp:cNvSpPr/>
      </dsp:nvSpPr>
      <dsp:spPr>
        <a:xfrm>
          <a:off x="3166237" y="2660541"/>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Evaluate Risks</a:t>
          </a:r>
          <a:endParaRPr lang="en-IN" sz="1800" kern="1200" dirty="0"/>
        </a:p>
      </dsp:txBody>
      <dsp:txXfrm>
        <a:off x="3183550" y="2677854"/>
        <a:ext cx="1760898" cy="556493"/>
      </dsp:txXfrm>
    </dsp:sp>
    <dsp:sp modelId="{832DD234-DE27-422C-9051-A1BE8A458D5E}">
      <dsp:nvSpPr>
        <dsp:cNvPr id="0" name=""/>
        <dsp:cNvSpPr/>
      </dsp:nvSpPr>
      <dsp:spPr>
        <a:xfrm rot="5400000">
          <a:off x="3953165" y="3266438"/>
          <a:ext cx="221669" cy="266003"/>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IN" sz="1100" kern="1200"/>
        </a:p>
      </dsp:txBody>
      <dsp:txXfrm rot="-5400000">
        <a:off x="3984200" y="3288605"/>
        <a:ext cx="159601" cy="155168"/>
      </dsp:txXfrm>
    </dsp:sp>
    <dsp:sp modelId="{A10CBA21-8A80-406C-899F-EE429C495C2E}">
      <dsp:nvSpPr>
        <dsp:cNvPr id="0" name=""/>
        <dsp:cNvSpPr/>
      </dsp:nvSpPr>
      <dsp:spPr>
        <a:xfrm>
          <a:off x="3166237" y="3547220"/>
          <a:ext cx="1795524" cy="591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Treat Risks</a:t>
          </a:r>
          <a:endParaRPr lang="en-IN" sz="1800" kern="1200" dirty="0"/>
        </a:p>
      </dsp:txBody>
      <dsp:txXfrm>
        <a:off x="3183550" y="3564533"/>
        <a:ext cx="1760898" cy="5564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C07F94-AE02-44CE-8FFD-08BF9FF69CA8}">
      <dsp:nvSpPr>
        <dsp:cNvPr id="0" name=""/>
        <dsp:cNvSpPr/>
      </dsp:nvSpPr>
      <dsp:spPr>
        <a:xfrm>
          <a:off x="2349962" y="695492"/>
          <a:ext cx="508872" cy="91440"/>
        </a:xfrm>
        <a:custGeom>
          <a:avLst/>
          <a:gdLst/>
          <a:ahLst/>
          <a:cxnLst/>
          <a:rect l="0" t="0" r="0" b="0"/>
          <a:pathLst>
            <a:path>
              <a:moveTo>
                <a:pt x="0" y="45720"/>
              </a:moveTo>
              <a:lnTo>
                <a:pt x="50887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2590911" y="738515"/>
        <a:ext cx="26973" cy="5394"/>
      </dsp:txXfrm>
    </dsp:sp>
    <dsp:sp modelId="{AAA48631-713C-48D0-B2A6-4A4D607F7AD5}">
      <dsp:nvSpPr>
        <dsp:cNvPr id="0" name=""/>
        <dsp:cNvSpPr/>
      </dsp:nvSpPr>
      <dsp:spPr>
        <a:xfrm>
          <a:off x="6230" y="37553"/>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1. Establish Context</a:t>
          </a:r>
          <a:endParaRPr lang="en-IN" sz="2500" kern="1200" dirty="0"/>
        </a:p>
      </dsp:txBody>
      <dsp:txXfrm>
        <a:off x="6230" y="37553"/>
        <a:ext cx="2345531" cy="1407318"/>
      </dsp:txXfrm>
    </dsp:sp>
    <dsp:sp modelId="{477ACD51-54AD-42FF-8669-1CF85068D23F}">
      <dsp:nvSpPr>
        <dsp:cNvPr id="0" name=""/>
        <dsp:cNvSpPr/>
      </dsp:nvSpPr>
      <dsp:spPr>
        <a:xfrm>
          <a:off x="5234965" y="695492"/>
          <a:ext cx="508872" cy="91440"/>
        </a:xfrm>
        <a:custGeom>
          <a:avLst/>
          <a:gdLst/>
          <a:ahLst/>
          <a:cxnLst/>
          <a:rect l="0" t="0" r="0" b="0"/>
          <a:pathLst>
            <a:path>
              <a:moveTo>
                <a:pt x="0" y="45720"/>
              </a:moveTo>
              <a:lnTo>
                <a:pt x="50887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5475914" y="738515"/>
        <a:ext cx="26973" cy="5394"/>
      </dsp:txXfrm>
    </dsp:sp>
    <dsp:sp modelId="{B99091FA-212E-4384-830A-BA742679DDE9}">
      <dsp:nvSpPr>
        <dsp:cNvPr id="0" name=""/>
        <dsp:cNvSpPr/>
      </dsp:nvSpPr>
      <dsp:spPr>
        <a:xfrm>
          <a:off x="2891234" y="37553"/>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2a. Identify Malicious Risks</a:t>
          </a:r>
          <a:endParaRPr lang="en-IN" sz="2500" kern="1200" dirty="0"/>
        </a:p>
      </dsp:txBody>
      <dsp:txXfrm>
        <a:off x="2891234" y="37553"/>
        <a:ext cx="2345531" cy="1407318"/>
      </dsp:txXfrm>
    </dsp:sp>
    <dsp:sp modelId="{329181BA-5C41-4717-9C3D-4EF20808140B}">
      <dsp:nvSpPr>
        <dsp:cNvPr id="0" name=""/>
        <dsp:cNvSpPr/>
      </dsp:nvSpPr>
      <dsp:spPr>
        <a:xfrm>
          <a:off x="1178996" y="1443071"/>
          <a:ext cx="5770006" cy="508872"/>
        </a:xfrm>
        <a:custGeom>
          <a:avLst/>
          <a:gdLst/>
          <a:ahLst/>
          <a:cxnLst/>
          <a:rect l="0" t="0" r="0" b="0"/>
          <a:pathLst>
            <a:path>
              <a:moveTo>
                <a:pt x="5770006" y="0"/>
              </a:moveTo>
              <a:lnTo>
                <a:pt x="5770006" y="271536"/>
              </a:lnTo>
              <a:lnTo>
                <a:pt x="0" y="271536"/>
              </a:lnTo>
              <a:lnTo>
                <a:pt x="0" y="508872"/>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3919120" y="1694810"/>
        <a:ext cx="289758" cy="5394"/>
      </dsp:txXfrm>
    </dsp:sp>
    <dsp:sp modelId="{AF57D7BE-BD1D-48BC-B723-53C2F4BDB16F}">
      <dsp:nvSpPr>
        <dsp:cNvPr id="0" name=""/>
        <dsp:cNvSpPr/>
      </dsp:nvSpPr>
      <dsp:spPr>
        <a:xfrm>
          <a:off x="5776237" y="37553"/>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2b. Identify Non-malicious Risks</a:t>
          </a:r>
          <a:endParaRPr lang="en-IN" sz="2500" kern="1200" dirty="0"/>
        </a:p>
      </dsp:txBody>
      <dsp:txXfrm>
        <a:off x="5776237" y="37553"/>
        <a:ext cx="2345531" cy="1407318"/>
      </dsp:txXfrm>
    </dsp:sp>
    <dsp:sp modelId="{D7BF98F2-418B-4672-BB93-D8875479788F}">
      <dsp:nvSpPr>
        <dsp:cNvPr id="0" name=""/>
        <dsp:cNvSpPr/>
      </dsp:nvSpPr>
      <dsp:spPr>
        <a:xfrm>
          <a:off x="2349962" y="2642283"/>
          <a:ext cx="508872" cy="91440"/>
        </a:xfrm>
        <a:custGeom>
          <a:avLst/>
          <a:gdLst/>
          <a:ahLst/>
          <a:cxnLst/>
          <a:rect l="0" t="0" r="0" b="0"/>
          <a:pathLst>
            <a:path>
              <a:moveTo>
                <a:pt x="0" y="45720"/>
              </a:moveTo>
              <a:lnTo>
                <a:pt x="50887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2590911" y="2685306"/>
        <a:ext cx="26973" cy="5394"/>
      </dsp:txXfrm>
    </dsp:sp>
    <dsp:sp modelId="{4B229712-488A-4DB2-A63C-D39282EAAECB}">
      <dsp:nvSpPr>
        <dsp:cNvPr id="0" name=""/>
        <dsp:cNvSpPr/>
      </dsp:nvSpPr>
      <dsp:spPr>
        <a:xfrm>
          <a:off x="6230" y="1984344"/>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3. Analyze Risks</a:t>
          </a:r>
          <a:endParaRPr lang="en-IN" sz="2500" kern="1200" dirty="0"/>
        </a:p>
      </dsp:txBody>
      <dsp:txXfrm>
        <a:off x="6230" y="1984344"/>
        <a:ext cx="2345531" cy="1407318"/>
      </dsp:txXfrm>
    </dsp:sp>
    <dsp:sp modelId="{397FCE6B-0F8C-427B-A13E-9BCF348F4C76}">
      <dsp:nvSpPr>
        <dsp:cNvPr id="0" name=""/>
        <dsp:cNvSpPr/>
      </dsp:nvSpPr>
      <dsp:spPr>
        <a:xfrm>
          <a:off x="5234965" y="2642283"/>
          <a:ext cx="508872" cy="91440"/>
        </a:xfrm>
        <a:custGeom>
          <a:avLst/>
          <a:gdLst/>
          <a:ahLst/>
          <a:cxnLst/>
          <a:rect l="0" t="0" r="0" b="0"/>
          <a:pathLst>
            <a:path>
              <a:moveTo>
                <a:pt x="0" y="45720"/>
              </a:moveTo>
              <a:lnTo>
                <a:pt x="50887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5475914" y="2685306"/>
        <a:ext cx="26973" cy="5394"/>
      </dsp:txXfrm>
    </dsp:sp>
    <dsp:sp modelId="{35559976-5D03-4F56-BDB5-9EDE24E02529}">
      <dsp:nvSpPr>
        <dsp:cNvPr id="0" name=""/>
        <dsp:cNvSpPr/>
      </dsp:nvSpPr>
      <dsp:spPr>
        <a:xfrm>
          <a:off x="2891234" y="1984344"/>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4. Evaluate Risks</a:t>
          </a:r>
          <a:endParaRPr lang="en-IN" sz="2500" kern="1200" dirty="0"/>
        </a:p>
      </dsp:txBody>
      <dsp:txXfrm>
        <a:off x="2891234" y="1984344"/>
        <a:ext cx="2345531" cy="1407318"/>
      </dsp:txXfrm>
    </dsp:sp>
    <dsp:sp modelId="{80EABD94-F2F5-4D5D-A418-C26967739B88}">
      <dsp:nvSpPr>
        <dsp:cNvPr id="0" name=""/>
        <dsp:cNvSpPr/>
      </dsp:nvSpPr>
      <dsp:spPr>
        <a:xfrm>
          <a:off x="5776237" y="1984344"/>
          <a:ext cx="2345531" cy="1407318"/>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t>5. Treat Risks</a:t>
          </a:r>
          <a:endParaRPr lang="en-IN" sz="2500" kern="1200" dirty="0"/>
        </a:p>
      </dsp:txBody>
      <dsp:txXfrm>
        <a:off x="5776237" y="1984344"/>
        <a:ext cx="2345531" cy="14073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0A5E7-6662-4082-9F94-A497215C934B}">
      <dsp:nvSpPr>
        <dsp:cNvPr id="0" name=""/>
        <dsp:cNvSpPr/>
      </dsp:nvSpPr>
      <dsp:spPr>
        <a:xfrm>
          <a:off x="2079979" y="501242"/>
          <a:ext cx="3968041" cy="3968041"/>
        </a:xfrm>
        <a:prstGeom prst="blockArc">
          <a:avLst>
            <a:gd name="adj1" fmla="val 13114286"/>
            <a:gd name="adj2" fmla="val 16200000"/>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B136557-ACDB-438C-95C4-01D1267E800E}">
      <dsp:nvSpPr>
        <dsp:cNvPr id="0" name=""/>
        <dsp:cNvSpPr/>
      </dsp:nvSpPr>
      <dsp:spPr>
        <a:xfrm>
          <a:off x="2079979" y="501242"/>
          <a:ext cx="3968041" cy="3968041"/>
        </a:xfrm>
        <a:prstGeom prst="blockArc">
          <a:avLst>
            <a:gd name="adj1" fmla="val 10028571"/>
            <a:gd name="adj2" fmla="val 13114286"/>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CA23081-A9A4-4D8B-A557-3761ABDD97F2}">
      <dsp:nvSpPr>
        <dsp:cNvPr id="0" name=""/>
        <dsp:cNvSpPr/>
      </dsp:nvSpPr>
      <dsp:spPr>
        <a:xfrm>
          <a:off x="2079979" y="501242"/>
          <a:ext cx="3968041" cy="3968041"/>
        </a:xfrm>
        <a:prstGeom prst="blockArc">
          <a:avLst>
            <a:gd name="adj1" fmla="val 6942857"/>
            <a:gd name="adj2" fmla="val 10028571"/>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64327E3-6C93-4B3D-9318-5E033045088E}">
      <dsp:nvSpPr>
        <dsp:cNvPr id="0" name=""/>
        <dsp:cNvSpPr/>
      </dsp:nvSpPr>
      <dsp:spPr>
        <a:xfrm>
          <a:off x="2079979" y="501242"/>
          <a:ext cx="3968041" cy="3968041"/>
        </a:xfrm>
        <a:prstGeom prst="blockArc">
          <a:avLst>
            <a:gd name="adj1" fmla="val 3857143"/>
            <a:gd name="adj2" fmla="val 6942857"/>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E14752-9AF5-4E81-9071-4112D028C7FD}">
      <dsp:nvSpPr>
        <dsp:cNvPr id="0" name=""/>
        <dsp:cNvSpPr/>
      </dsp:nvSpPr>
      <dsp:spPr>
        <a:xfrm>
          <a:off x="2079979" y="501242"/>
          <a:ext cx="3968041" cy="3968041"/>
        </a:xfrm>
        <a:prstGeom prst="blockArc">
          <a:avLst>
            <a:gd name="adj1" fmla="val 771429"/>
            <a:gd name="adj2" fmla="val 3857143"/>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C8A06C-B6DD-4564-8905-A7656983262A}">
      <dsp:nvSpPr>
        <dsp:cNvPr id="0" name=""/>
        <dsp:cNvSpPr/>
      </dsp:nvSpPr>
      <dsp:spPr>
        <a:xfrm>
          <a:off x="2079979" y="501242"/>
          <a:ext cx="3968041" cy="3968041"/>
        </a:xfrm>
        <a:prstGeom prst="blockArc">
          <a:avLst>
            <a:gd name="adj1" fmla="val 19285714"/>
            <a:gd name="adj2" fmla="val 771429"/>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012F48-1474-49B2-AFFF-66322A24A598}">
      <dsp:nvSpPr>
        <dsp:cNvPr id="0" name=""/>
        <dsp:cNvSpPr/>
      </dsp:nvSpPr>
      <dsp:spPr>
        <a:xfrm>
          <a:off x="2079979" y="501242"/>
          <a:ext cx="3968041" cy="3968041"/>
        </a:xfrm>
        <a:prstGeom prst="blockArc">
          <a:avLst>
            <a:gd name="adj1" fmla="val 16200000"/>
            <a:gd name="adj2" fmla="val 19285714"/>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1A652DE-8AC7-4DC2-BA26-AE49FA89717A}">
      <dsp:nvSpPr>
        <dsp:cNvPr id="0" name=""/>
        <dsp:cNvSpPr/>
      </dsp:nvSpPr>
      <dsp:spPr>
        <a:xfrm>
          <a:off x="3295054" y="1716317"/>
          <a:ext cx="1537890" cy="15378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sz="3500" kern="1200" dirty="0"/>
            <a:t>NIST RMF</a:t>
          </a:r>
          <a:endParaRPr lang="en-IN" sz="3500" kern="1200" dirty="0"/>
        </a:p>
      </dsp:txBody>
      <dsp:txXfrm>
        <a:off x="3520273" y="1941536"/>
        <a:ext cx="1087452" cy="1087452"/>
      </dsp:txXfrm>
    </dsp:sp>
    <dsp:sp modelId="{773D7629-CCED-424A-AD10-29A9757C9147}">
      <dsp:nvSpPr>
        <dsp:cNvPr id="0" name=""/>
        <dsp:cNvSpPr/>
      </dsp:nvSpPr>
      <dsp:spPr>
        <a:xfrm>
          <a:off x="3525738" y="173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0-Prepare</a:t>
          </a:r>
          <a:endParaRPr lang="en-IN" sz="1100" kern="1200" dirty="0"/>
        </a:p>
      </dsp:txBody>
      <dsp:txXfrm>
        <a:off x="3683391" y="159388"/>
        <a:ext cx="761217" cy="761217"/>
      </dsp:txXfrm>
    </dsp:sp>
    <dsp:sp modelId="{1D514753-2086-40AE-87B2-28CEA9CB6F98}">
      <dsp:nvSpPr>
        <dsp:cNvPr id="0" name=""/>
        <dsp:cNvSpPr/>
      </dsp:nvSpPr>
      <dsp:spPr>
        <a:xfrm>
          <a:off x="5046608" y="734147"/>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1-Categorize Information Systems</a:t>
          </a:r>
          <a:endParaRPr lang="en-IN" sz="1100" kern="1200" dirty="0"/>
        </a:p>
      </dsp:txBody>
      <dsp:txXfrm>
        <a:off x="5204261" y="891800"/>
        <a:ext cx="761217" cy="761217"/>
      </dsp:txXfrm>
    </dsp:sp>
    <dsp:sp modelId="{ACFFA8C6-F546-453F-A7E3-4D3F95E41B73}">
      <dsp:nvSpPr>
        <dsp:cNvPr id="0" name=""/>
        <dsp:cNvSpPr/>
      </dsp:nvSpPr>
      <dsp:spPr>
        <a:xfrm>
          <a:off x="5422232" y="2379863"/>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2-Select security controls</a:t>
          </a:r>
          <a:endParaRPr lang="en-IN" sz="1100" kern="1200" dirty="0"/>
        </a:p>
      </dsp:txBody>
      <dsp:txXfrm>
        <a:off x="5579885" y="2537516"/>
        <a:ext cx="761217" cy="761217"/>
      </dsp:txXfrm>
    </dsp:sp>
    <dsp:sp modelId="{1331E272-AFB3-42E8-A601-7C4ED3FDCC91}">
      <dsp:nvSpPr>
        <dsp:cNvPr id="0" name=""/>
        <dsp:cNvSpPr/>
      </dsp:nvSpPr>
      <dsp:spPr>
        <a:xfrm>
          <a:off x="4369757" y="369962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3-Implement security controls</a:t>
          </a:r>
          <a:endParaRPr lang="en-IN" sz="1100" kern="1200" dirty="0"/>
        </a:p>
      </dsp:txBody>
      <dsp:txXfrm>
        <a:off x="4527410" y="3857278"/>
        <a:ext cx="761217" cy="761217"/>
      </dsp:txXfrm>
    </dsp:sp>
    <dsp:sp modelId="{BD3D0E44-16B3-4BF3-B4CE-1BF1E129180E}">
      <dsp:nvSpPr>
        <dsp:cNvPr id="0" name=""/>
        <dsp:cNvSpPr/>
      </dsp:nvSpPr>
      <dsp:spPr>
        <a:xfrm>
          <a:off x="2681719" y="369962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4-Assess security controls</a:t>
          </a:r>
          <a:endParaRPr lang="en-IN" sz="1100" kern="1200" dirty="0"/>
        </a:p>
      </dsp:txBody>
      <dsp:txXfrm>
        <a:off x="2839372" y="3857278"/>
        <a:ext cx="761217" cy="761217"/>
      </dsp:txXfrm>
    </dsp:sp>
    <dsp:sp modelId="{7DCF7632-C212-4854-9A15-AA270E4E512B}">
      <dsp:nvSpPr>
        <dsp:cNvPr id="0" name=""/>
        <dsp:cNvSpPr/>
      </dsp:nvSpPr>
      <dsp:spPr>
        <a:xfrm>
          <a:off x="1629244" y="2379863"/>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5-Authorize Information systems</a:t>
          </a:r>
          <a:endParaRPr lang="en-IN" sz="1100" kern="1200" dirty="0"/>
        </a:p>
      </dsp:txBody>
      <dsp:txXfrm>
        <a:off x="1786897" y="2537516"/>
        <a:ext cx="761217" cy="761217"/>
      </dsp:txXfrm>
    </dsp:sp>
    <dsp:sp modelId="{C32E37E3-B25A-4406-8C53-BC99232FFF59}">
      <dsp:nvSpPr>
        <dsp:cNvPr id="0" name=""/>
        <dsp:cNvSpPr/>
      </dsp:nvSpPr>
      <dsp:spPr>
        <a:xfrm>
          <a:off x="2004868" y="734147"/>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6-Monitor security controls</a:t>
          </a:r>
          <a:endParaRPr lang="en-IN" sz="1100" kern="1200" dirty="0"/>
        </a:p>
      </dsp:txBody>
      <dsp:txXfrm>
        <a:off x="2162521" y="891800"/>
        <a:ext cx="761217" cy="7612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0A5E7-6662-4082-9F94-A497215C934B}">
      <dsp:nvSpPr>
        <dsp:cNvPr id="0" name=""/>
        <dsp:cNvSpPr/>
      </dsp:nvSpPr>
      <dsp:spPr>
        <a:xfrm>
          <a:off x="2079979" y="501242"/>
          <a:ext cx="3968041" cy="3968041"/>
        </a:xfrm>
        <a:prstGeom prst="blockArc">
          <a:avLst>
            <a:gd name="adj1" fmla="val 13114286"/>
            <a:gd name="adj2" fmla="val 16200000"/>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B136557-ACDB-438C-95C4-01D1267E800E}">
      <dsp:nvSpPr>
        <dsp:cNvPr id="0" name=""/>
        <dsp:cNvSpPr/>
      </dsp:nvSpPr>
      <dsp:spPr>
        <a:xfrm>
          <a:off x="2079979" y="501242"/>
          <a:ext cx="3968041" cy="3968041"/>
        </a:xfrm>
        <a:prstGeom prst="blockArc">
          <a:avLst>
            <a:gd name="adj1" fmla="val 10028571"/>
            <a:gd name="adj2" fmla="val 13114286"/>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CA23081-A9A4-4D8B-A557-3761ABDD97F2}">
      <dsp:nvSpPr>
        <dsp:cNvPr id="0" name=""/>
        <dsp:cNvSpPr/>
      </dsp:nvSpPr>
      <dsp:spPr>
        <a:xfrm>
          <a:off x="2079979" y="501242"/>
          <a:ext cx="3968041" cy="3968041"/>
        </a:xfrm>
        <a:prstGeom prst="blockArc">
          <a:avLst>
            <a:gd name="adj1" fmla="val 6942857"/>
            <a:gd name="adj2" fmla="val 10028571"/>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64327E3-6C93-4B3D-9318-5E033045088E}">
      <dsp:nvSpPr>
        <dsp:cNvPr id="0" name=""/>
        <dsp:cNvSpPr/>
      </dsp:nvSpPr>
      <dsp:spPr>
        <a:xfrm>
          <a:off x="2079979" y="501242"/>
          <a:ext cx="3968041" cy="3968041"/>
        </a:xfrm>
        <a:prstGeom prst="blockArc">
          <a:avLst>
            <a:gd name="adj1" fmla="val 3857143"/>
            <a:gd name="adj2" fmla="val 6942857"/>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E14752-9AF5-4E81-9071-4112D028C7FD}">
      <dsp:nvSpPr>
        <dsp:cNvPr id="0" name=""/>
        <dsp:cNvSpPr/>
      </dsp:nvSpPr>
      <dsp:spPr>
        <a:xfrm>
          <a:off x="2079979" y="501242"/>
          <a:ext cx="3968041" cy="3968041"/>
        </a:xfrm>
        <a:prstGeom prst="blockArc">
          <a:avLst>
            <a:gd name="adj1" fmla="val 771429"/>
            <a:gd name="adj2" fmla="val 3857143"/>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C8A06C-B6DD-4564-8905-A7656983262A}">
      <dsp:nvSpPr>
        <dsp:cNvPr id="0" name=""/>
        <dsp:cNvSpPr/>
      </dsp:nvSpPr>
      <dsp:spPr>
        <a:xfrm>
          <a:off x="2079979" y="501242"/>
          <a:ext cx="3968041" cy="3968041"/>
        </a:xfrm>
        <a:prstGeom prst="blockArc">
          <a:avLst>
            <a:gd name="adj1" fmla="val 19285714"/>
            <a:gd name="adj2" fmla="val 771429"/>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012F48-1474-49B2-AFFF-66322A24A598}">
      <dsp:nvSpPr>
        <dsp:cNvPr id="0" name=""/>
        <dsp:cNvSpPr/>
      </dsp:nvSpPr>
      <dsp:spPr>
        <a:xfrm>
          <a:off x="2079979" y="501242"/>
          <a:ext cx="3968041" cy="3968041"/>
        </a:xfrm>
        <a:prstGeom prst="blockArc">
          <a:avLst>
            <a:gd name="adj1" fmla="val 16200000"/>
            <a:gd name="adj2" fmla="val 19285714"/>
            <a:gd name="adj3" fmla="val 390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1A652DE-8AC7-4DC2-BA26-AE49FA89717A}">
      <dsp:nvSpPr>
        <dsp:cNvPr id="0" name=""/>
        <dsp:cNvSpPr/>
      </dsp:nvSpPr>
      <dsp:spPr>
        <a:xfrm>
          <a:off x="3295054" y="1716317"/>
          <a:ext cx="1537890" cy="15378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sz="3500" kern="1200" dirty="0"/>
            <a:t>NIST RMF</a:t>
          </a:r>
          <a:endParaRPr lang="en-IN" sz="3500" kern="1200" dirty="0"/>
        </a:p>
      </dsp:txBody>
      <dsp:txXfrm>
        <a:off x="3520273" y="1941536"/>
        <a:ext cx="1087452" cy="1087452"/>
      </dsp:txXfrm>
    </dsp:sp>
    <dsp:sp modelId="{773D7629-CCED-424A-AD10-29A9757C9147}">
      <dsp:nvSpPr>
        <dsp:cNvPr id="0" name=""/>
        <dsp:cNvSpPr/>
      </dsp:nvSpPr>
      <dsp:spPr>
        <a:xfrm>
          <a:off x="3525738" y="173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0-Prepare</a:t>
          </a:r>
          <a:endParaRPr lang="en-IN" sz="1100" kern="1200" dirty="0"/>
        </a:p>
      </dsp:txBody>
      <dsp:txXfrm>
        <a:off x="3683391" y="159388"/>
        <a:ext cx="761217" cy="761217"/>
      </dsp:txXfrm>
    </dsp:sp>
    <dsp:sp modelId="{1D514753-2086-40AE-87B2-28CEA9CB6F98}">
      <dsp:nvSpPr>
        <dsp:cNvPr id="0" name=""/>
        <dsp:cNvSpPr/>
      </dsp:nvSpPr>
      <dsp:spPr>
        <a:xfrm>
          <a:off x="5046608" y="734147"/>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1-Categorize Information Systems</a:t>
          </a:r>
          <a:endParaRPr lang="en-IN" sz="1100" kern="1200" dirty="0"/>
        </a:p>
      </dsp:txBody>
      <dsp:txXfrm>
        <a:off x="5204261" y="891800"/>
        <a:ext cx="761217" cy="761217"/>
      </dsp:txXfrm>
    </dsp:sp>
    <dsp:sp modelId="{ACFFA8C6-F546-453F-A7E3-4D3F95E41B73}">
      <dsp:nvSpPr>
        <dsp:cNvPr id="0" name=""/>
        <dsp:cNvSpPr/>
      </dsp:nvSpPr>
      <dsp:spPr>
        <a:xfrm>
          <a:off x="5422232" y="2379863"/>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2-Select security controls</a:t>
          </a:r>
          <a:endParaRPr lang="en-IN" sz="1100" kern="1200" dirty="0"/>
        </a:p>
      </dsp:txBody>
      <dsp:txXfrm>
        <a:off x="5579885" y="2537516"/>
        <a:ext cx="761217" cy="761217"/>
      </dsp:txXfrm>
    </dsp:sp>
    <dsp:sp modelId="{1331E272-AFB3-42E8-A601-7C4ED3FDCC91}">
      <dsp:nvSpPr>
        <dsp:cNvPr id="0" name=""/>
        <dsp:cNvSpPr/>
      </dsp:nvSpPr>
      <dsp:spPr>
        <a:xfrm>
          <a:off x="4369757" y="369962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3-Implement security controls</a:t>
          </a:r>
          <a:endParaRPr lang="en-IN" sz="1100" kern="1200" dirty="0"/>
        </a:p>
      </dsp:txBody>
      <dsp:txXfrm>
        <a:off x="4527410" y="3857278"/>
        <a:ext cx="761217" cy="761217"/>
      </dsp:txXfrm>
    </dsp:sp>
    <dsp:sp modelId="{BD3D0E44-16B3-4BF3-B4CE-1BF1E129180E}">
      <dsp:nvSpPr>
        <dsp:cNvPr id="0" name=""/>
        <dsp:cNvSpPr/>
      </dsp:nvSpPr>
      <dsp:spPr>
        <a:xfrm>
          <a:off x="2681719" y="3699625"/>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4-Assess security controls</a:t>
          </a:r>
          <a:endParaRPr lang="en-IN" sz="1100" kern="1200" dirty="0"/>
        </a:p>
      </dsp:txBody>
      <dsp:txXfrm>
        <a:off x="2839372" y="3857278"/>
        <a:ext cx="761217" cy="761217"/>
      </dsp:txXfrm>
    </dsp:sp>
    <dsp:sp modelId="{7DCF7632-C212-4854-9A15-AA270E4E512B}">
      <dsp:nvSpPr>
        <dsp:cNvPr id="0" name=""/>
        <dsp:cNvSpPr/>
      </dsp:nvSpPr>
      <dsp:spPr>
        <a:xfrm>
          <a:off x="1629244" y="2379863"/>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5-Authorize Information systems</a:t>
          </a:r>
          <a:endParaRPr lang="en-IN" sz="1100" kern="1200" dirty="0"/>
        </a:p>
      </dsp:txBody>
      <dsp:txXfrm>
        <a:off x="1786897" y="2537516"/>
        <a:ext cx="761217" cy="761217"/>
      </dsp:txXfrm>
    </dsp:sp>
    <dsp:sp modelId="{C32E37E3-B25A-4406-8C53-BC99232FFF59}">
      <dsp:nvSpPr>
        <dsp:cNvPr id="0" name=""/>
        <dsp:cNvSpPr/>
      </dsp:nvSpPr>
      <dsp:spPr>
        <a:xfrm>
          <a:off x="2004868" y="734147"/>
          <a:ext cx="1076523" cy="10765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6-Monitor security controls</a:t>
          </a:r>
          <a:endParaRPr lang="en-IN" sz="1100" kern="1200" dirty="0"/>
        </a:p>
      </dsp:txBody>
      <dsp:txXfrm>
        <a:off x="2162521" y="891800"/>
        <a:ext cx="761217" cy="76121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6E318-1945-411D-AE47-49D9416FAEEB}">
      <dsp:nvSpPr>
        <dsp:cNvPr id="0" name=""/>
        <dsp:cNvSpPr/>
      </dsp:nvSpPr>
      <dsp:spPr>
        <a:xfrm>
          <a:off x="105235" y="420924"/>
          <a:ext cx="2595814" cy="2595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Security Audit</a:t>
          </a:r>
        </a:p>
      </dsp:txBody>
      <dsp:txXfrm>
        <a:off x="467714" y="727026"/>
        <a:ext cx="1496686" cy="1983610"/>
      </dsp:txXfrm>
    </dsp:sp>
    <dsp:sp modelId="{B3E88B2C-B241-472F-8B6F-90C06FAE2C5B}">
      <dsp:nvSpPr>
        <dsp:cNvPr id="0" name=""/>
        <dsp:cNvSpPr/>
      </dsp:nvSpPr>
      <dsp:spPr>
        <a:xfrm>
          <a:off x="1976093" y="420924"/>
          <a:ext cx="2595814" cy="2595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Vulnerability Assessment</a:t>
          </a:r>
        </a:p>
      </dsp:txBody>
      <dsp:txXfrm>
        <a:off x="2712743" y="727026"/>
        <a:ext cx="1496686" cy="198361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FF368-6B5B-423D-90A3-346E6BEF73B5}">
      <dsp:nvSpPr>
        <dsp:cNvPr id="0" name=""/>
        <dsp:cNvSpPr/>
      </dsp:nvSpPr>
      <dsp:spPr>
        <a:xfrm>
          <a:off x="0" y="646378"/>
          <a:ext cx="6362509" cy="926623"/>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147102" numCol="1" spcCol="1270" anchor="ctr" anchorCtr="0">
          <a:noAutofit/>
        </a:bodyPr>
        <a:lstStyle/>
        <a:p>
          <a:pPr marL="0" lvl="0" indent="0" algn="l" defTabSz="755650">
            <a:lnSpc>
              <a:spcPct val="90000"/>
            </a:lnSpc>
            <a:spcBef>
              <a:spcPct val="0"/>
            </a:spcBef>
            <a:spcAft>
              <a:spcPct val="35000"/>
            </a:spcAft>
            <a:buNone/>
          </a:pPr>
          <a:r>
            <a:rPr lang="en-GB" sz="1700" kern="1200" dirty="0"/>
            <a:t>Pre-Attack Phase</a:t>
          </a:r>
        </a:p>
      </dsp:txBody>
      <dsp:txXfrm>
        <a:off x="0" y="878034"/>
        <a:ext cx="6130853" cy="463311"/>
      </dsp:txXfrm>
    </dsp:sp>
    <dsp:sp modelId="{A052D9BC-1C3E-4083-BF76-56426FECE59D}">
      <dsp:nvSpPr>
        <dsp:cNvPr id="0" name=""/>
        <dsp:cNvSpPr/>
      </dsp:nvSpPr>
      <dsp:spPr>
        <a:xfrm>
          <a:off x="0" y="1360939"/>
          <a:ext cx="1959652" cy="1785018"/>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Plan and Prepare</a:t>
          </a:r>
        </a:p>
        <a:p>
          <a:pPr marL="0" lvl="0" indent="0" algn="l" defTabSz="711200">
            <a:lnSpc>
              <a:spcPct val="90000"/>
            </a:lnSpc>
            <a:spcBef>
              <a:spcPct val="0"/>
            </a:spcBef>
            <a:spcAft>
              <a:spcPct val="35000"/>
            </a:spcAft>
            <a:buNone/>
          </a:pPr>
          <a:r>
            <a:rPr lang="en-GB" sz="1600" kern="1200" dirty="0"/>
            <a:t>Design Methodology</a:t>
          </a:r>
        </a:p>
        <a:p>
          <a:pPr marL="0" lvl="0" indent="0" algn="l" defTabSz="711200">
            <a:lnSpc>
              <a:spcPct val="90000"/>
            </a:lnSpc>
            <a:spcBef>
              <a:spcPct val="0"/>
            </a:spcBef>
            <a:spcAft>
              <a:spcPct val="35000"/>
            </a:spcAft>
            <a:buNone/>
          </a:pPr>
          <a:r>
            <a:rPr lang="en-GB" sz="1600" kern="1200" dirty="0"/>
            <a:t>Gather network information</a:t>
          </a:r>
        </a:p>
      </dsp:txBody>
      <dsp:txXfrm>
        <a:off x="0" y="1360939"/>
        <a:ext cx="1959652" cy="1785018"/>
      </dsp:txXfrm>
    </dsp:sp>
    <dsp:sp modelId="{D10D53A0-EA86-49D5-9A7D-B4EAEFCD2B4E}">
      <dsp:nvSpPr>
        <dsp:cNvPr id="0" name=""/>
        <dsp:cNvSpPr/>
      </dsp:nvSpPr>
      <dsp:spPr>
        <a:xfrm>
          <a:off x="1959652" y="955253"/>
          <a:ext cx="4402856" cy="926623"/>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147102" numCol="1" spcCol="1270" anchor="ctr" anchorCtr="0">
          <a:noAutofit/>
        </a:bodyPr>
        <a:lstStyle/>
        <a:p>
          <a:pPr marL="0" lvl="0" indent="0" algn="l" defTabSz="755650">
            <a:lnSpc>
              <a:spcPct val="90000"/>
            </a:lnSpc>
            <a:spcBef>
              <a:spcPct val="0"/>
            </a:spcBef>
            <a:spcAft>
              <a:spcPct val="35000"/>
            </a:spcAft>
            <a:buNone/>
          </a:pPr>
          <a:r>
            <a:rPr lang="en-GB" sz="1700" kern="1200" dirty="0"/>
            <a:t>Attack Phase</a:t>
          </a:r>
        </a:p>
      </dsp:txBody>
      <dsp:txXfrm>
        <a:off x="1959652" y="1186909"/>
        <a:ext cx="4171200" cy="463311"/>
      </dsp:txXfrm>
    </dsp:sp>
    <dsp:sp modelId="{386E532A-C092-48D2-8F9E-61D8509741C0}">
      <dsp:nvSpPr>
        <dsp:cNvPr id="0" name=""/>
        <dsp:cNvSpPr/>
      </dsp:nvSpPr>
      <dsp:spPr>
        <a:xfrm>
          <a:off x="1959652" y="1669813"/>
          <a:ext cx="1959652" cy="1785018"/>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Penetrate the Infrastructure</a:t>
          </a:r>
        </a:p>
        <a:p>
          <a:pPr marL="0" lvl="0" indent="0" algn="l" defTabSz="711200">
            <a:lnSpc>
              <a:spcPct val="90000"/>
            </a:lnSpc>
            <a:spcBef>
              <a:spcPct val="0"/>
            </a:spcBef>
            <a:spcAft>
              <a:spcPct val="35000"/>
            </a:spcAft>
            <a:buNone/>
          </a:pPr>
          <a:r>
            <a:rPr lang="en-GB" sz="1600" kern="1200" dirty="0"/>
            <a:t>Get access to the target</a:t>
          </a:r>
        </a:p>
        <a:p>
          <a:pPr marL="0" lvl="0" indent="0" algn="l" defTabSz="711200">
            <a:lnSpc>
              <a:spcPct val="90000"/>
            </a:lnSpc>
            <a:spcBef>
              <a:spcPct val="0"/>
            </a:spcBef>
            <a:spcAft>
              <a:spcPct val="35000"/>
            </a:spcAft>
            <a:buNone/>
          </a:pPr>
          <a:r>
            <a:rPr lang="en-GB" sz="1600" kern="1200" dirty="0"/>
            <a:t>Escalate Privileges</a:t>
          </a:r>
        </a:p>
        <a:p>
          <a:pPr marL="0" lvl="0" indent="0" algn="l" defTabSz="711200">
            <a:lnSpc>
              <a:spcPct val="90000"/>
            </a:lnSpc>
            <a:spcBef>
              <a:spcPct val="0"/>
            </a:spcBef>
            <a:spcAft>
              <a:spcPct val="35000"/>
            </a:spcAft>
            <a:buNone/>
          </a:pPr>
          <a:r>
            <a:rPr lang="en-GB" sz="1600" kern="1200" dirty="0"/>
            <a:t>Execute</a:t>
          </a:r>
        </a:p>
      </dsp:txBody>
      <dsp:txXfrm>
        <a:off x="1959652" y="1669813"/>
        <a:ext cx="1959652" cy="1785018"/>
      </dsp:txXfrm>
    </dsp:sp>
    <dsp:sp modelId="{2FF26A13-31FB-4D98-9C32-D0F6F07A4A58}">
      <dsp:nvSpPr>
        <dsp:cNvPr id="0" name=""/>
        <dsp:cNvSpPr/>
      </dsp:nvSpPr>
      <dsp:spPr>
        <a:xfrm>
          <a:off x="3919305" y="1264127"/>
          <a:ext cx="2443203" cy="926623"/>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147102" numCol="1" spcCol="1270" anchor="ctr" anchorCtr="0">
          <a:noAutofit/>
        </a:bodyPr>
        <a:lstStyle/>
        <a:p>
          <a:pPr marL="0" lvl="0" indent="0" algn="l" defTabSz="755650">
            <a:lnSpc>
              <a:spcPct val="90000"/>
            </a:lnSpc>
            <a:spcBef>
              <a:spcPct val="0"/>
            </a:spcBef>
            <a:spcAft>
              <a:spcPct val="35000"/>
            </a:spcAft>
            <a:buNone/>
          </a:pPr>
          <a:r>
            <a:rPr lang="en-GB" sz="1700" kern="1200" dirty="0"/>
            <a:t>Post-Attack Phase</a:t>
          </a:r>
        </a:p>
      </dsp:txBody>
      <dsp:txXfrm>
        <a:off x="3919305" y="1495783"/>
        <a:ext cx="2211547" cy="463311"/>
      </dsp:txXfrm>
    </dsp:sp>
    <dsp:sp modelId="{97E4E65A-6342-4BE9-84F6-D503F5C363AB}">
      <dsp:nvSpPr>
        <dsp:cNvPr id="0" name=""/>
        <dsp:cNvSpPr/>
      </dsp:nvSpPr>
      <dsp:spPr>
        <a:xfrm>
          <a:off x="3919305" y="1978688"/>
          <a:ext cx="1959652" cy="175889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Report/ Document</a:t>
          </a:r>
        </a:p>
        <a:p>
          <a:pPr marL="0" lvl="0" indent="0" algn="l" defTabSz="711200">
            <a:lnSpc>
              <a:spcPct val="90000"/>
            </a:lnSpc>
            <a:spcBef>
              <a:spcPct val="0"/>
            </a:spcBef>
            <a:spcAft>
              <a:spcPct val="35000"/>
            </a:spcAft>
            <a:buNone/>
          </a:pPr>
          <a:r>
            <a:rPr lang="en-GB" sz="1600" kern="1200" dirty="0"/>
            <a:t>Clean-up</a:t>
          </a:r>
        </a:p>
        <a:p>
          <a:pPr marL="0" lvl="0" indent="0" algn="l" defTabSz="711200">
            <a:lnSpc>
              <a:spcPct val="90000"/>
            </a:lnSpc>
            <a:spcBef>
              <a:spcPct val="0"/>
            </a:spcBef>
            <a:spcAft>
              <a:spcPct val="35000"/>
            </a:spcAft>
            <a:buNone/>
          </a:pPr>
          <a:r>
            <a:rPr lang="en-GB" sz="1600" kern="1200" dirty="0"/>
            <a:t>Artifact destruction</a:t>
          </a:r>
        </a:p>
      </dsp:txBody>
      <dsp:txXfrm>
        <a:off x="3919305" y="1978688"/>
        <a:ext cx="1959652" cy="175889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FF368-6B5B-423D-90A3-346E6BEF73B5}">
      <dsp:nvSpPr>
        <dsp:cNvPr id="0" name=""/>
        <dsp:cNvSpPr/>
      </dsp:nvSpPr>
      <dsp:spPr>
        <a:xfrm>
          <a:off x="0" y="532578"/>
          <a:ext cx="3228125" cy="470138"/>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254000" bIns="74634" numCol="1" spcCol="1270" anchor="ctr" anchorCtr="0">
          <a:noAutofit/>
        </a:bodyPr>
        <a:lstStyle/>
        <a:p>
          <a:pPr marL="0" lvl="0" indent="0" algn="l" defTabSz="355600">
            <a:lnSpc>
              <a:spcPct val="90000"/>
            </a:lnSpc>
            <a:spcBef>
              <a:spcPct val="0"/>
            </a:spcBef>
            <a:spcAft>
              <a:spcPct val="35000"/>
            </a:spcAft>
            <a:buNone/>
          </a:pPr>
          <a:r>
            <a:rPr lang="en-GB" sz="800" kern="1200" dirty="0"/>
            <a:t>Pre-Attack Phase</a:t>
          </a:r>
        </a:p>
      </dsp:txBody>
      <dsp:txXfrm>
        <a:off x="0" y="650113"/>
        <a:ext cx="3110591" cy="235069"/>
      </dsp:txXfrm>
    </dsp:sp>
    <dsp:sp modelId="{A052D9BC-1C3E-4083-BF76-56426FECE59D}">
      <dsp:nvSpPr>
        <dsp:cNvPr id="0" name=""/>
        <dsp:cNvSpPr/>
      </dsp:nvSpPr>
      <dsp:spPr>
        <a:xfrm>
          <a:off x="0" y="895123"/>
          <a:ext cx="994262" cy="9056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dirty="0"/>
            <a:t>Plan and Prepare</a:t>
          </a:r>
        </a:p>
        <a:p>
          <a:pPr marL="0" lvl="0" indent="0" algn="l" defTabSz="355600">
            <a:lnSpc>
              <a:spcPct val="90000"/>
            </a:lnSpc>
            <a:spcBef>
              <a:spcPct val="0"/>
            </a:spcBef>
            <a:spcAft>
              <a:spcPct val="35000"/>
            </a:spcAft>
            <a:buNone/>
          </a:pPr>
          <a:r>
            <a:rPr lang="en-GB" sz="800" kern="1200" dirty="0"/>
            <a:t>Design Methodology</a:t>
          </a:r>
        </a:p>
        <a:p>
          <a:pPr marL="0" lvl="0" indent="0" algn="l" defTabSz="355600">
            <a:lnSpc>
              <a:spcPct val="90000"/>
            </a:lnSpc>
            <a:spcBef>
              <a:spcPct val="0"/>
            </a:spcBef>
            <a:spcAft>
              <a:spcPct val="35000"/>
            </a:spcAft>
            <a:buNone/>
          </a:pPr>
          <a:r>
            <a:rPr lang="en-GB" sz="800" kern="1200" dirty="0"/>
            <a:t>Gather network information</a:t>
          </a:r>
        </a:p>
      </dsp:txBody>
      <dsp:txXfrm>
        <a:off x="0" y="895123"/>
        <a:ext cx="994262" cy="905659"/>
      </dsp:txXfrm>
    </dsp:sp>
    <dsp:sp modelId="{D10D53A0-EA86-49D5-9A7D-B4EAEFCD2B4E}">
      <dsp:nvSpPr>
        <dsp:cNvPr id="0" name=""/>
        <dsp:cNvSpPr/>
      </dsp:nvSpPr>
      <dsp:spPr>
        <a:xfrm>
          <a:off x="994262" y="689291"/>
          <a:ext cx="2233863" cy="470138"/>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254000" bIns="74634" numCol="1" spcCol="1270" anchor="ctr" anchorCtr="0">
          <a:noAutofit/>
        </a:bodyPr>
        <a:lstStyle/>
        <a:p>
          <a:pPr marL="0" lvl="0" indent="0" algn="l" defTabSz="355600">
            <a:lnSpc>
              <a:spcPct val="90000"/>
            </a:lnSpc>
            <a:spcBef>
              <a:spcPct val="0"/>
            </a:spcBef>
            <a:spcAft>
              <a:spcPct val="35000"/>
            </a:spcAft>
            <a:buNone/>
          </a:pPr>
          <a:r>
            <a:rPr lang="en-GB" sz="800" kern="1200" dirty="0"/>
            <a:t>Attack Phase</a:t>
          </a:r>
        </a:p>
      </dsp:txBody>
      <dsp:txXfrm>
        <a:off x="994262" y="806826"/>
        <a:ext cx="2116329" cy="235069"/>
      </dsp:txXfrm>
    </dsp:sp>
    <dsp:sp modelId="{386E532A-C092-48D2-8F9E-61D8509741C0}">
      <dsp:nvSpPr>
        <dsp:cNvPr id="0" name=""/>
        <dsp:cNvSpPr/>
      </dsp:nvSpPr>
      <dsp:spPr>
        <a:xfrm>
          <a:off x="994262" y="1051835"/>
          <a:ext cx="994262" cy="9056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dirty="0"/>
            <a:t>Penetrate the Infrastructure</a:t>
          </a:r>
        </a:p>
        <a:p>
          <a:pPr marL="0" lvl="0" indent="0" algn="l" defTabSz="355600">
            <a:lnSpc>
              <a:spcPct val="90000"/>
            </a:lnSpc>
            <a:spcBef>
              <a:spcPct val="0"/>
            </a:spcBef>
            <a:spcAft>
              <a:spcPct val="35000"/>
            </a:spcAft>
            <a:buNone/>
          </a:pPr>
          <a:r>
            <a:rPr lang="en-GB" sz="800" kern="1200" dirty="0"/>
            <a:t>Get access to the target</a:t>
          </a:r>
        </a:p>
        <a:p>
          <a:pPr marL="0" lvl="0" indent="0" algn="l" defTabSz="355600">
            <a:lnSpc>
              <a:spcPct val="90000"/>
            </a:lnSpc>
            <a:spcBef>
              <a:spcPct val="0"/>
            </a:spcBef>
            <a:spcAft>
              <a:spcPct val="35000"/>
            </a:spcAft>
            <a:buNone/>
          </a:pPr>
          <a:r>
            <a:rPr lang="en-GB" sz="800" kern="1200" dirty="0"/>
            <a:t>Escalate Privileges</a:t>
          </a:r>
        </a:p>
        <a:p>
          <a:pPr marL="0" lvl="0" indent="0" algn="l" defTabSz="355600">
            <a:lnSpc>
              <a:spcPct val="90000"/>
            </a:lnSpc>
            <a:spcBef>
              <a:spcPct val="0"/>
            </a:spcBef>
            <a:spcAft>
              <a:spcPct val="35000"/>
            </a:spcAft>
            <a:buNone/>
          </a:pPr>
          <a:r>
            <a:rPr lang="en-GB" sz="800" kern="1200" dirty="0"/>
            <a:t>Execute</a:t>
          </a:r>
        </a:p>
      </dsp:txBody>
      <dsp:txXfrm>
        <a:off x="994262" y="1051835"/>
        <a:ext cx="994262" cy="905659"/>
      </dsp:txXfrm>
    </dsp:sp>
    <dsp:sp modelId="{2FF26A13-31FB-4D98-9C32-D0F6F07A4A58}">
      <dsp:nvSpPr>
        <dsp:cNvPr id="0" name=""/>
        <dsp:cNvSpPr/>
      </dsp:nvSpPr>
      <dsp:spPr>
        <a:xfrm>
          <a:off x="1988525" y="846004"/>
          <a:ext cx="1239600" cy="470138"/>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254000" bIns="74634" numCol="1" spcCol="1270" anchor="ctr" anchorCtr="0">
          <a:noAutofit/>
        </a:bodyPr>
        <a:lstStyle/>
        <a:p>
          <a:pPr marL="0" lvl="0" indent="0" algn="l" defTabSz="355600">
            <a:lnSpc>
              <a:spcPct val="90000"/>
            </a:lnSpc>
            <a:spcBef>
              <a:spcPct val="0"/>
            </a:spcBef>
            <a:spcAft>
              <a:spcPct val="35000"/>
            </a:spcAft>
            <a:buNone/>
          </a:pPr>
          <a:r>
            <a:rPr lang="en-GB" sz="800" kern="1200" dirty="0"/>
            <a:t>Post-Attack Phase</a:t>
          </a:r>
        </a:p>
      </dsp:txBody>
      <dsp:txXfrm>
        <a:off x="1988525" y="963539"/>
        <a:ext cx="1122066" cy="235069"/>
      </dsp:txXfrm>
    </dsp:sp>
    <dsp:sp modelId="{97E4E65A-6342-4BE9-84F6-D503F5C363AB}">
      <dsp:nvSpPr>
        <dsp:cNvPr id="0" name=""/>
        <dsp:cNvSpPr/>
      </dsp:nvSpPr>
      <dsp:spPr>
        <a:xfrm>
          <a:off x="1988525" y="1208548"/>
          <a:ext cx="994262" cy="89240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dirty="0"/>
            <a:t>Report/ Document</a:t>
          </a:r>
        </a:p>
        <a:p>
          <a:pPr marL="0" lvl="0" indent="0" algn="l" defTabSz="355600">
            <a:lnSpc>
              <a:spcPct val="90000"/>
            </a:lnSpc>
            <a:spcBef>
              <a:spcPct val="0"/>
            </a:spcBef>
            <a:spcAft>
              <a:spcPct val="35000"/>
            </a:spcAft>
            <a:buNone/>
          </a:pPr>
          <a:r>
            <a:rPr lang="en-GB" sz="800" kern="1200" dirty="0"/>
            <a:t>Clean-up</a:t>
          </a:r>
        </a:p>
        <a:p>
          <a:pPr marL="0" lvl="0" indent="0" algn="l" defTabSz="355600">
            <a:lnSpc>
              <a:spcPct val="90000"/>
            </a:lnSpc>
            <a:spcBef>
              <a:spcPct val="0"/>
            </a:spcBef>
            <a:spcAft>
              <a:spcPct val="35000"/>
            </a:spcAft>
            <a:buNone/>
          </a:pPr>
          <a:r>
            <a:rPr lang="en-GB" sz="800" kern="1200" dirty="0"/>
            <a:t>Artifact destruction</a:t>
          </a:r>
        </a:p>
      </dsp:txBody>
      <dsp:txXfrm>
        <a:off x="1988525" y="1208548"/>
        <a:ext cx="994262" cy="892404"/>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24/01/2022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3268413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SECURITY – Restrictions</a:t>
            </a:r>
          </a:p>
          <a:p>
            <a:r>
              <a:rPr lang="en-GB" dirty="0"/>
              <a:t>USABILITY – </a:t>
            </a:r>
            <a:r>
              <a:rPr lang="en-GB" dirty="0" err="1"/>
              <a:t>GUInterface</a:t>
            </a:r>
            <a:endParaRPr lang="en-GB" dirty="0"/>
          </a:p>
          <a:p>
            <a:r>
              <a:rPr lang="en-GB" dirty="0"/>
              <a:t>FUNCTIONALITY – Features</a:t>
            </a:r>
          </a:p>
          <a:p>
            <a:endParaRPr lang="en-GB" dirty="0"/>
          </a:p>
          <a:p>
            <a:r>
              <a:rPr lang="en-GB" dirty="0"/>
              <a:t>Focusing on one leads to less utilization of others!!!!</a:t>
            </a:r>
          </a:p>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6</a:t>
            </a:fld>
            <a:endParaRPr lang="en-GB"/>
          </a:p>
        </p:txBody>
      </p:sp>
    </p:spTree>
    <p:extLst>
      <p:ext uri="{BB962C8B-B14F-4D97-AF65-F5344CB8AC3E}">
        <p14:creationId xmlns:p14="http://schemas.microsoft.com/office/powerpoint/2010/main" val="1883596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Motive: Valuable Data/ Asset</a:t>
            </a:r>
          </a:p>
        </p:txBody>
      </p:sp>
      <p:sp>
        <p:nvSpPr>
          <p:cNvPr id="4" name="Slide Number Placeholder 3"/>
          <p:cNvSpPr>
            <a:spLocks noGrp="1"/>
          </p:cNvSpPr>
          <p:nvPr>
            <p:ph type="sldNum" sz="quarter" idx="5"/>
          </p:nvPr>
        </p:nvSpPr>
        <p:spPr/>
        <p:txBody>
          <a:bodyPr/>
          <a:lstStyle/>
          <a:p>
            <a:fld id="{1FD43D11-169C-403B-AE90-DBA81AF33F77}" type="slidenum">
              <a:rPr lang="en-GB" smtClean="0"/>
              <a:t>7</a:t>
            </a:fld>
            <a:endParaRPr lang="en-GB"/>
          </a:p>
        </p:txBody>
      </p:sp>
    </p:spTree>
    <p:extLst>
      <p:ext uri="{BB962C8B-B14F-4D97-AF65-F5344CB8AC3E}">
        <p14:creationId xmlns:p14="http://schemas.microsoft.com/office/powerpoint/2010/main" val="790463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8</a:t>
            </a:fld>
            <a:endParaRPr lang="en-GB"/>
          </a:p>
        </p:txBody>
      </p:sp>
    </p:spTree>
    <p:extLst>
      <p:ext uri="{BB962C8B-B14F-4D97-AF65-F5344CB8AC3E}">
        <p14:creationId xmlns:p14="http://schemas.microsoft.com/office/powerpoint/2010/main" val="2633875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9</a:t>
            </a:fld>
            <a:endParaRPr lang="en-GB"/>
          </a:p>
        </p:txBody>
      </p:sp>
    </p:spTree>
    <p:extLst>
      <p:ext uri="{BB962C8B-B14F-4D97-AF65-F5344CB8AC3E}">
        <p14:creationId xmlns:p14="http://schemas.microsoft.com/office/powerpoint/2010/main" val="654503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10</a:t>
            </a:fld>
            <a:endParaRPr lang="en-GB"/>
          </a:p>
        </p:txBody>
      </p:sp>
    </p:spTree>
    <p:extLst>
      <p:ext uri="{BB962C8B-B14F-4D97-AF65-F5344CB8AC3E}">
        <p14:creationId xmlns:p14="http://schemas.microsoft.com/office/powerpoint/2010/main" val="1307676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11</a:t>
            </a:fld>
            <a:endParaRPr lang="en-GB"/>
          </a:p>
        </p:txBody>
      </p:sp>
    </p:spTree>
    <p:extLst>
      <p:ext uri="{BB962C8B-B14F-4D97-AF65-F5344CB8AC3E}">
        <p14:creationId xmlns:p14="http://schemas.microsoft.com/office/powerpoint/2010/main" val="2546908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12</a:t>
            </a:fld>
            <a:endParaRPr lang="en-GB"/>
          </a:p>
        </p:txBody>
      </p:sp>
    </p:spTree>
    <p:extLst>
      <p:ext uri="{BB962C8B-B14F-4D97-AF65-F5344CB8AC3E}">
        <p14:creationId xmlns:p14="http://schemas.microsoft.com/office/powerpoint/2010/main" val="4112535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13</a:t>
            </a:fld>
            <a:endParaRPr lang="en-GB"/>
          </a:p>
        </p:txBody>
      </p:sp>
    </p:spTree>
    <p:extLst>
      <p:ext uri="{BB962C8B-B14F-4D97-AF65-F5344CB8AC3E}">
        <p14:creationId xmlns:p14="http://schemas.microsoft.com/office/powerpoint/2010/main" val="1208164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14</a:t>
            </a:fld>
            <a:endParaRPr lang="en-GB"/>
          </a:p>
        </p:txBody>
      </p:sp>
    </p:spTree>
    <p:extLst>
      <p:ext uri="{BB962C8B-B14F-4D97-AF65-F5344CB8AC3E}">
        <p14:creationId xmlns:p14="http://schemas.microsoft.com/office/powerpoint/2010/main" val="865654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15</a:t>
            </a:fld>
            <a:endParaRPr lang="en-GB"/>
          </a:p>
        </p:txBody>
      </p:sp>
    </p:spTree>
    <p:extLst>
      <p:ext uri="{BB962C8B-B14F-4D97-AF65-F5344CB8AC3E}">
        <p14:creationId xmlns:p14="http://schemas.microsoft.com/office/powerpoint/2010/main" val="2421676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16</a:t>
            </a:fld>
            <a:endParaRPr lang="en-GB"/>
          </a:p>
        </p:txBody>
      </p:sp>
    </p:spTree>
    <p:extLst>
      <p:ext uri="{BB962C8B-B14F-4D97-AF65-F5344CB8AC3E}">
        <p14:creationId xmlns:p14="http://schemas.microsoft.com/office/powerpoint/2010/main" val="1826378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17</a:t>
            </a:fld>
            <a:endParaRPr lang="en-GB"/>
          </a:p>
        </p:txBody>
      </p:sp>
    </p:spTree>
    <p:extLst>
      <p:ext uri="{BB962C8B-B14F-4D97-AF65-F5344CB8AC3E}">
        <p14:creationId xmlns:p14="http://schemas.microsoft.com/office/powerpoint/2010/main" val="3218986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18</a:t>
            </a:fld>
            <a:endParaRPr lang="en-GB"/>
          </a:p>
        </p:txBody>
      </p:sp>
    </p:spTree>
    <p:extLst>
      <p:ext uri="{BB962C8B-B14F-4D97-AF65-F5344CB8AC3E}">
        <p14:creationId xmlns:p14="http://schemas.microsoft.com/office/powerpoint/2010/main" val="1229027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19</a:t>
            </a:fld>
            <a:endParaRPr lang="en-GB"/>
          </a:p>
        </p:txBody>
      </p:sp>
    </p:spTree>
    <p:extLst>
      <p:ext uri="{BB962C8B-B14F-4D97-AF65-F5344CB8AC3E}">
        <p14:creationId xmlns:p14="http://schemas.microsoft.com/office/powerpoint/2010/main" val="7993616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20</a:t>
            </a:fld>
            <a:endParaRPr lang="en-GB"/>
          </a:p>
        </p:txBody>
      </p:sp>
    </p:spTree>
    <p:extLst>
      <p:ext uri="{BB962C8B-B14F-4D97-AF65-F5344CB8AC3E}">
        <p14:creationId xmlns:p14="http://schemas.microsoft.com/office/powerpoint/2010/main" val="23837844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Calibri"/>
                <a:cs typeface="Calibri"/>
              </a:rPr>
              <a:t>Definition: </a:t>
            </a:r>
            <a:r>
              <a:rPr lang="en-US" sz="1200" dirty="0">
                <a:latin typeface="Calibri"/>
                <a:cs typeface="Calibri"/>
              </a:rPr>
              <a:t>Risk management can be defined as the set of coordinated activities to direct and control an organization with regard to risk.</a:t>
            </a:r>
          </a:p>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21</a:t>
            </a:fld>
            <a:endParaRPr lang="en-GB"/>
          </a:p>
        </p:txBody>
      </p:sp>
    </p:spTree>
    <p:extLst>
      <p:ext uri="{BB962C8B-B14F-4D97-AF65-F5344CB8AC3E}">
        <p14:creationId xmlns:p14="http://schemas.microsoft.com/office/powerpoint/2010/main" val="36194603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00"/>
              </a:spcAft>
            </a:pPr>
            <a:r>
              <a:rPr lang="en-US" sz="1200" b="1" dirty="0">
                <a:latin typeface="Calibri"/>
                <a:cs typeface="Calibri"/>
              </a:rPr>
              <a:t>Establish Context: </a:t>
            </a:r>
            <a:endParaRPr lang="en-US" sz="1200" b="1"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Set scope, goals and objectives.</a:t>
            </a:r>
          </a:p>
          <a:p>
            <a:pPr marL="457200" indent="-457200">
              <a:spcAft>
                <a:spcPts val="1200"/>
              </a:spcAft>
              <a:buAutoNum type="arabicPeriod"/>
            </a:pPr>
            <a:r>
              <a:rPr lang="en-US" sz="1200" dirty="0">
                <a:latin typeface="Calibri"/>
                <a:cs typeface="Calibri"/>
              </a:rPr>
              <a:t>Identify the target and the systems for assessment.</a:t>
            </a:r>
          </a:p>
          <a:p>
            <a:pPr marL="457200" indent="-457200">
              <a:spcAft>
                <a:spcPts val="1200"/>
              </a:spcAft>
              <a:buAutoNum type="arabicPeriod"/>
            </a:pPr>
            <a:r>
              <a:rPr lang="en-US" sz="1200" dirty="0">
                <a:latin typeface="Calibri"/>
                <a:cs typeface="Calibri"/>
              </a:rPr>
              <a:t>Set clear assumptions about the target and the environment.</a:t>
            </a:r>
          </a:p>
          <a:p>
            <a:pPr marL="457200" indent="-457200">
              <a:spcAft>
                <a:spcPts val="1200"/>
              </a:spcAft>
              <a:buAutoNum type="arabicPeriod"/>
            </a:pPr>
            <a:r>
              <a:rPr lang="en-US" sz="1200" dirty="0">
                <a:latin typeface="Calibri"/>
                <a:cs typeface="Calibri"/>
              </a:rPr>
              <a:t>Set clear SLAs (Service Level Agreements)</a:t>
            </a:r>
          </a:p>
          <a:p>
            <a:pPr marL="457200" indent="-457200">
              <a:spcAft>
                <a:spcPts val="1200"/>
              </a:spcAft>
              <a:buAutoNum type="arabicPeriod"/>
            </a:pPr>
            <a:r>
              <a:rPr lang="en-US" sz="1200" dirty="0">
                <a:latin typeface="Calibri"/>
                <a:cs typeface="Calibri"/>
              </a:rPr>
              <a:t>Identify the assets in the system.</a:t>
            </a:r>
          </a:p>
          <a:p>
            <a:pPr marL="457200" indent="-457200">
              <a:spcAft>
                <a:spcPts val="1200"/>
              </a:spcAft>
              <a:buAutoNum type="arabicPeriod"/>
            </a:pPr>
            <a:r>
              <a:rPr lang="en-US" sz="1200" dirty="0">
                <a:latin typeface="Calibri"/>
                <a:cs typeface="Calibri"/>
              </a:rPr>
              <a:t>Define the risk evaluation criteria and the risk scales.</a:t>
            </a:r>
          </a:p>
          <a:p>
            <a:pPr marL="457200" indent="-457200">
              <a:spcAft>
                <a:spcPts val="1200"/>
              </a:spcAft>
              <a:buAutoNum type="arabicPeriod"/>
            </a:pPr>
            <a:r>
              <a:rPr lang="en-US" sz="1200" dirty="0">
                <a:latin typeface="Calibri"/>
                <a:cs typeface="Calibri"/>
              </a:rPr>
              <a:t>Identify and assemble the team.</a:t>
            </a:r>
            <a:endParaRPr lang="en-US" sz="1200" dirty="0">
              <a:latin typeface="Calibri" panose="020F0502020204030204" pitchFamily="34" charset="0"/>
              <a:cs typeface="Calibri" panose="020F0502020204030204" pitchFamily="34" charset="0"/>
            </a:endParaRPr>
          </a:p>
          <a:p>
            <a:endParaRPr lang="en-GB" dirty="0"/>
          </a:p>
          <a:p>
            <a:endParaRPr lang="en-GB" dirty="0"/>
          </a:p>
          <a:p>
            <a:pPr>
              <a:spcAft>
                <a:spcPts val="1200"/>
              </a:spcAft>
            </a:pPr>
            <a:r>
              <a:rPr lang="en-US" sz="1200" b="1" dirty="0">
                <a:latin typeface="Calibri"/>
                <a:cs typeface="Calibri"/>
              </a:rPr>
              <a:t>Identify Risks: </a:t>
            </a:r>
            <a:endParaRPr lang="en-US" sz="1200" b="1"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Identify the threats to the assets that have been compiled in the previous step.</a:t>
            </a:r>
          </a:p>
          <a:p>
            <a:pPr marL="457200" indent="-457200">
              <a:spcAft>
                <a:spcPts val="1200"/>
              </a:spcAft>
              <a:buAutoNum type="arabicPeriod"/>
            </a:pPr>
            <a:r>
              <a:rPr lang="en-US" sz="1200" dirty="0">
                <a:latin typeface="Calibri"/>
                <a:cs typeface="Calibri"/>
              </a:rPr>
              <a:t>For each threat identified, list down the vulnerabilities that can be exploited to become a source of risk.</a:t>
            </a:r>
          </a:p>
          <a:p>
            <a:pPr marL="457200" indent="-457200">
              <a:spcAft>
                <a:spcPts val="1200"/>
              </a:spcAft>
              <a:buAutoNum type="arabicPeriod"/>
            </a:pPr>
            <a:r>
              <a:rPr lang="en-US" sz="1200" dirty="0">
                <a:latin typeface="Calibri"/>
                <a:cs typeface="Calibri"/>
              </a:rPr>
              <a:t>Additionally, a threat could result in other threats that can give rise to vulnerabilities and eventually newer risks. </a:t>
            </a:r>
            <a:endParaRPr lang="en-US" sz="1200"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Iterate this process multiple times until a risk picture emerges.</a:t>
            </a:r>
          </a:p>
          <a:p>
            <a:pPr marL="457200" indent="-457200">
              <a:spcAft>
                <a:spcPts val="1200"/>
              </a:spcAft>
              <a:buAutoNum type="arabicPeriod"/>
            </a:pPr>
            <a:r>
              <a:rPr lang="en-US" sz="1200" dirty="0">
                <a:latin typeface="Calibri"/>
                <a:cs typeface="Calibri"/>
              </a:rPr>
              <a:t>Finally, using a documentation model or a graphical model, list down the assets, risks, threat sources and vulnerabilities.</a:t>
            </a:r>
          </a:p>
          <a:p>
            <a:pPr marL="457200" indent="-457200">
              <a:spcAft>
                <a:spcPts val="1200"/>
              </a:spcAft>
              <a:buAutoNum type="arabicPeriod"/>
            </a:pPr>
            <a:endParaRPr lang="en-US" sz="1200" dirty="0">
              <a:latin typeface="Calibri"/>
              <a:cs typeface="Calibri"/>
            </a:endParaRPr>
          </a:p>
          <a:p>
            <a:pPr>
              <a:spcAft>
                <a:spcPts val="1200"/>
              </a:spcAft>
            </a:pPr>
            <a:r>
              <a:rPr lang="en-US" sz="1200" b="1" dirty="0">
                <a:latin typeface="Calibri" panose="020F0502020204030204" pitchFamily="34" charset="0"/>
                <a:cs typeface="Calibri" panose="020F0502020204030204" pitchFamily="34" charset="0"/>
              </a:rPr>
              <a:t>Analyze Risks: </a:t>
            </a:r>
            <a:endParaRPr lang="en-US" dirty="0"/>
          </a:p>
          <a:p>
            <a:pPr marL="457200" indent="-457200">
              <a:spcAft>
                <a:spcPts val="1200"/>
              </a:spcAft>
              <a:buAutoNum type="arabicPeriod"/>
            </a:pPr>
            <a:r>
              <a:rPr lang="en-US" sz="1200" dirty="0">
                <a:latin typeface="Calibri" panose="020F0502020204030204" pitchFamily="34" charset="0"/>
                <a:cs typeface="Calibri" panose="020F0502020204030204" pitchFamily="34" charset="0"/>
              </a:rPr>
              <a:t>In this step, we determine the level of the identified risks.</a:t>
            </a:r>
          </a:p>
          <a:p>
            <a:pPr marL="457200" indent="-457200">
              <a:spcAft>
                <a:spcPts val="1200"/>
              </a:spcAft>
              <a:buAutoNum type="arabicPeriod"/>
            </a:pPr>
            <a:r>
              <a:rPr lang="en-US" sz="1200" dirty="0">
                <a:latin typeface="Calibri" panose="020F0502020204030204" pitchFamily="34" charset="0"/>
                <a:cs typeface="Calibri" panose="020F0502020204030204" pitchFamily="34" charset="0"/>
              </a:rPr>
              <a:t>The risk level is a derivative of likelihood and consequence, using the scales identified during the context establishment phase.</a:t>
            </a:r>
          </a:p>
          <a:p>
            <a:pPr marL="457200" indent="-457200">
              <a:spcAft>
                <a:spcPts val="1200"/>
              </a:spcAft>
              <a:buAutoNum type="arabicPeriod"/>
            </a:pPr>
            <a:r>
              <a:rPr lang="en-US" sz="1200" dirty="0">
                <a:latin typeface="Calibri" panose="020F0502020204030204" pitchFamily="34" charset="0"/>
                <a:cs typeface="Calibri" panose="020F0502020204030204" pitchFamily="34" charset="0"/>
              </a:rPr>
              <a:t>First, we estimate the likelihood and consequence of the incidents identified. Each incident is tagged to a risk that harms an asset. The severity can be determined only based on the affected party.</a:t>
            </a:r>
          </a:p>
          <a:p>
            <a:pPr marL="457200" indent="-457200">
              <a:spcAft>
                <a:spcPts val="1200"/>
              </a:spcAft>
              <a:buAutoNum type="arabicPeriod"/>
            </a:pPr>
            <a:r>
              <a:rPr lang="en-US" sz="1200" dirty="0">
                <a:latin typeface="Calibri"/>
                <a:cs typeface="Calibri"/>
              </a:rPr>
              <a:t>Likelihood estimation is done as agreed in the context establishment phase. Techniques include interviews, brainstorming sessions, logs inspection and statistical data.</a:t>
            </a:r>
          </a:p>
          <a:p>
            <a:pPr marL="457200" indent="-457200">
              <a:spcAft>
                <a:spcPts val="1200"/>
              </a:spcAft>
              <a:buAutoNum type="arabicPeriod"/>
            </a:pPr>
            <a:endParaRPr lang="en-US" sz="1200" dirty="0">
              <a:latin typeface="Calibri"/>
              <a:cs typeface="Calibri"/>
            </a:endParaRPr>
          </a:p>
          <a:p>
            <a:pPr marL="457200" indent="-457200">
              <a:spcAft>
                <a:spcPts val="1200"/>
              </a:spcAft>
              <a:buAutoNum type="arabicPeriod"/>
            </a:pPr>
            <a:endParaRPr lang="en-US" sz="1200" dirty="0">
              <a:latin typeface="Calibri"/>
              <a:cs typeface="Calibri"/>
            </a:endParaRPr>
          </a:p>
          <a:p>
            <a:pPr>
              <a:spcAft>
                <a:spcPts val="1200"/>
              </a:spcAft>
            </a:pPr>
            <a:r>
              <a:rPr lang="en-US" sz="1200" b="1" dirty="0">
                <a:latin typeface="Calibri"/>
                <a:cs typeface="Calibri"/>
              </a:rPr>
              <a:t>Evaluate Risks: </a:t>
            </a:r>
            <a:endParaRPr lang="en-US" sz="1200" b="1"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In this step, we select the risks that will need control measures to be put in place. </a:t>
            </a:r>
            <a:endParaRPr lang="en-US" sz="1200"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This is a key decision-making step, and enough reviews should be conducted to identify if multiple risks can be grouped to a single risk, if risks can be grouped together when identifying the risk treatment.</a:t>
            </a:r>
          </a:p>
          <a:p>
            <a:pPr marL="457200" indent="-457200">
              <a:spcAft>
                <a:spcPts val="1200"/>
              </a:spcAft>
              <a:buAutoNum type="arabicPeriod"/>
            </a:pPr>
            <a:r>
              <a:rPr lang="en-US" sz="1200" dirty="0">
                <a:latin typeface="Calibri"/>
                <a:cs typeface="Calibri"/>
              </a:rPr>
              <a:t>This step is crucial, and every risk is reviewed based on the evaluation criteria identified in the context establishment step and correctly grouped for a cost-efficient treatment.</a:t>
            </a:r>
          </a:p>
          <a:p>
            <a:pPr marL="457200" indent="-457200">
              <a:spcAft>
                <a:spcPts val="1200"/>
              </a:spcAft>
              <a:buAutoNum type="arabicPeriod"/>
            </a:pPr>
            <a:endParaRPr lang="en-US" sz="1200" dirty="0">
              <a:latin typeface="Calibri"/>
              <a:cs typeface="Calibri"/>
            </a:endParaRPr>
          </a:p>
          <a:p>
            <a:pPr marL="457200" indent="-457200">
              <a:spcAft>
                <a:spcPts val="1200"/>
              </a:spcAft>
              <a:buAutoNum type="arabicPeriod"/>
            </a:pPr>
            <a:endParaRPr lang="en-US" sz="1200" dirty="0">
              <a:latin typeface="Calibri"/>
              <a:cs typeface="Calibri"/>
            </a:endParaRPr>
          </a:p>
          <a:p>
            <a:pPr>
              <a:spcAft>
                <a:spcPts val="1200"/>
              </a:spcAft>
            </a:pPr>
            <a:r>
              <a:rPr lang="en-US" sz="1200" b="1" dirty="0">
                <a:latin typeface="Calibri"/>
                <a:cs typeface="Calibri"/>
              </a:rPr>
              <a:t>Treat Risks: </a:t>
            </a:r>
            <a:endParaRPr lang="en-US" sz="1200" b="1"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This step is essentially a risk modification step – controls established to manage these risks may change the risk severity levels.</a:t>
            </a:r>
          </a:p>
          <a:p>
            <a:pPr marL="457200" indent="-457200">
              <a:spcAft>
                <a:spcPts val="1200"/>
              </a:spcAft>
              <a:buAutoNum type="arabicPeriod"/>
            </a:pPr>
            <a:r>
              <a:rPr lang="en-US" sz="1200" dirty="0">
                <a:latin typeface="Calibri"/>
                <a:cs typeface="Calibri"/>
              </a:rPr>
              <a:t>This activity involves both the identification and analysis of the control measures for the risks identified for treatment.</a:t>
            </a:r>
          </a:p>
          <a:p>
            <a:pPr marL="457200" indent="-457200">
              <a:spcAft>
                <a:spcPts val="1200"/>
              </a:spcAft>
              <a:buAutoNum type="arabicPeriod"/>
            </a:pPr>
            <a:r>
              <a:rPr lang="en-US" sz="1200" dirty="0">
                <a:latin typeface="Calibri"/>
                <a:cs typeface="Calibri"/>
              </a:rPr>
              <a:t>Based on the cost analysis, the control measures can be identified and implemented.</a:t>
            </a:r>
          </a:p>
          <a:p>
            <a:pPr marL="457200" indent="-457200">
              <a:spcAft>
                <a:spcPts val="1200"/>
              </a:spcAft>
              <a:buAutoNum type="arabicPeriod"/>
            </a:pPr>
            <a:endParaRPr lang="en-US" sz="1200" dirty="0">
              <a:latin typeface="Calibri"/>
              <a:cs typeface="Calibri"/>
            </a:endParaRPr>
          </a:p>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22</a:t>
            </a:fld>
            <a:endParaRPr lang="en-GB"/>
          </a:p>
        </p:txBody>
      </p:sp>
    </p:spTree>
    <p:extLst>
      <p:ext uri="{BB962C8B-B14F-4D97-AF65-F5344CB8AC3E}">
        <p14:creationId xmlns:p14="http://schemas.microsoft.com/office/powerpoint/2010/main" val="1819265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23</a:t>
            </a:fld>
            <a:endParaRPr lang="en-GB"/>
          </a:p>
        </p:txBody>
      </p:sp>
    </p:spTree>
    <p:extLst>
      <p:ext uri="{BB962C8B-B14F-4D97-AF65-F5344CB8AC3E}">
        <p14:creationId xmlns:p14="http://schemas.microsoft.com/office/powerpoint/2010/main" val="27539445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00"/>
              </a:spcAft>
            </a:pPr>
            <a:r>
              <a:rPr lang="en-US" sz="1200" b="1" dirty="0">
                <a:latin typeface="Calibri"/>
                <a:cs typeface="Calibri"/>
              </a:rPr>
              <a:t>Key Risk Indicators:</a:t>
            </a:r>
            <a:endParaRPr lang="en-US" dirty="0"/>
          </a:p>
          <a:p>
            <a:pPr marL="457200" indent="-457200">
              <a:spcAft>
                <a:spcPts val="1200"/>
              </a:spcAft>
              <a:buAutoNum type="arabicPeriod"/>
            </a:pPr>
            <a:r>
              <a:rPr lang="en-US" sz="1200" dirty="0">
                <a:latin typeface="Calibri"/>
                <a:cs typeface="Calibri"/>
              </a:rPr>
              <a:t>Number of critical assets with vulnerabilities</a:t>
            </a:r>
          </a:p>
          <a:p>
            <a:pPr marL="457200" indent="-457200">
              <a:spcAft>
                <a:spcPts val="1200"/>
              </a:spcAft>
              <a:buAutoNum type="arabicPeriod"/>
            </a:pPr>
            <a:r>
              <a:rPr lang="en-US" sz="1200" dirty="0">
                <a:latin typeface="Calibri"/>
                <a:cs typeface="Calibri"/>
              </a:rPr>
              <a:t>Mean time to detect </a:t>
            </a:r>
            <a:endParaRPr lang="en-US" sz="1200" dirty="0">
              <a:latin typeface="Calibri" panose="020F0502020204030204" pitchFamily="34" charset="0"/>
              <a:cs typeface="Calibri" panose="020F0502020204030204" pitchFamily="34" charset="0"/>
            </a:endParaRPr>
          </a:p>
          <a:p>
            <a:pPr marL="457200" indent="-457200">
              <a:spcAft>
                <a:spcPts val="1200"/>
              </a:spcAft>
              <a:buAutoNum type="arabicPeriod"/>
            </a:pPr>
            <a:r>
              <a:rPr lang="en-US" sz="1200" dirty="0">
                <a:latin typeface="Calibri"/>
                <a:cs typeface="Calibri"/>
              </a:rPr>
              <a:t>Mean time to resolve</a:t>
            </a:r>
          </a:p>
          <a:p>
            <a:pPr marL="457200" indent="-457200">
              <a:spcAft>
                <a:spcPts val="1200"/>
              </a:spcAft>
              <a:buAutoNum type="arabicPeriod"/>
            </a:pPr>
            <a:r>
              <a:rPr lang="en-US" sz="1200" dirty="0">
                <a:latin typeface="Calibri"/>
                <a:cs typeface="Calibri"/>
              </a:rPr>
              <a:t>Outage times</a:t>
            </a:r>
          </a:p>
          <a:p>
            <a:pPr marL="457200" indent="-457200">
              <a:spcAft>
                <a:spcPts val="1200"/>
              </a:spcAft>
              <a:buAutoNum type="arabicPeriod"/>
            </a:pPr>
            <a:r>
              <a:rPr lang="en-US" sz="1200" dirty="0">
                <a:latin typeface="Calibri"/>
                <a:cs typeface="Calibri"/>
              </a:rPr>
              <a:t>Mean time between failures</a:t>
            </a:r>
          </a:p>
          <a:p>
            <a:pPr marL="457200" indent="-457200">
              <a:spcAft>
                <a:spcPts val="1200"/>
              </a:spcAft>
              <a:buAutoNum type="arabicPeriod"/>
            </a:pPr>
            <a:r>
              <a:rPr lang="en-US" sz="1200" dirty="0">
                <a:latin typeface="Calibri"/>
                <a:cs typeface="Calibri"/>
              </a:rPr>
              <a:t>Network Availability</a:t>
            </a:r>
          </a:p>
          <a:p>
            <a:pPr marL="457200" indent="-457200">
              <a:spcAft>
                <a:spcPts val="1200"/>
              </a:spcAft>
              <a:buAutoNum type="arabicPeriod"/>
            </a:pPr>
            <a:r>
              <a:rPr lang="en-US" sz="1200" dirty="0">
                <a:latin typeface="Calibri"/>
                <a:cs typeface="Calibri"/>
              </a:rPr>
              <a:t>Frequency of third-party access to your networks</a:t>
            </a:r>
          </a:p>
          <a:p>
            <a:pPr>
              <a:spcAft>
                <a:spcPts val="1200"/>
              </a:spcAft>
            </a:pPr>
            <a:r>
              <a:rPr lang="en-US" sz="1200" dirty="0">
                <a:latin typeface="Calibri"/>
                <a:cs typeface="Calibri"/>
              </a:rPr>
              <a:t>These are just a few metrics that can be used to understand the risk posture of any organization.</a:t>
            </a:r>
          </a:p>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24</a:t>
            </a:fld>
            <a:endParaRPr lang="en-GB"/>
          </a:p>
        </p:txBody>
      </p:sp>
    </p:spTree>
    <p:extLst>
      <p:ext uri="{BB962C8B-B14F-4D97-AF65-F5344CB8AC3E}">
        <p14:creationId xmlns:p14="http://schemas.microsoft.com/office/powerpoint/2010/main" val="1474782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25</a:t>
            </a:fld>
            <a:endParaRPr lang="en-GB"/>
          </a:p>
        </p:txBody>
      </p:sp>
    </p:spTree>
    <p:extLst>
      <p:ext uri="{BB962C8B-B14F-4D97-AF65-F5344CB8AC3E}">
        <p14:creationId xmlns:p14="http://schemas.microsoft.com/office/powerpoint/2010/main" val="36063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26</a:t>
            </a:fld>
            <a:endParaRPr lang="en-GB"/>
          </a:p>
        </p:txBody>
      </p:sp>
    </p:spTree>
    <p:extLst>
      <p:ext uri="{BB962C8B-B14F-4D97-AF65-F5344CB8AC3E}">
        <p14:creationId xmlns:p14="http://schemas.microsoft.com/office/powerpoint/2010/main" val="26824096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Cyber Risk Resilience: The process of returning back to the original position after an incident</a:t>
            </a:r>
          </a:p>
        </p:txBody>
      </p:sp>
      <p:sp>
        <p:nvSpPr>
          <p:cNvPr id="4" name="Slide Number Placeholder 3"/>
          <p:cNvSpPr>
            <a:spLocks noGrp="1"/>
          </p:cNvSpPr>
          <p:nvPr>
            <p:ph type="sldNum" sz="quarter" idx="5"/>
          </p:nvPr>
        </p:nvSpPr>
        <p:spPr/>
        <p:txBody>
          <a:bodyPr/>
          <a:lstStyle/>
          <a:p>
            <a:fld id="{1FD43D11-169C-403B-AE90-DBA81AF33F77}" type="slidenum">
              <a:rPr lang="en-GB" smtClean="0"/>
              <a:t>27</a:t>
            </a:fld>
            <a:endParaRPr lang="en-GB"/>
          </a:p>
        </p:txBody>
      </p:sp>
    </p:spTree>
    <p:extLst>
      <p:ext uri="{BB962C8B-B14F-4D97-AF65-F5344CB8AC3E}">
        <p14:creationId xmlns:p14="http://schemas.microsoft.com/office/powerpoint/2010/main" val="8961294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28</a:t>
            </a:fld>
            <a:endParaRPr lang="en-GB"/>
          </a:p>
        </p:txBody>
      </p:sp>
    </p:spTree>
    <p:extLst>
      <p:ext uri="{BB962C8B-B14F-4D97-AF65-F5344CB8AC3E}">
        <p14:creationId xmlns:p14="http://schemas.microsoft.com/office/powerpoint/2010/main" val="12439352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29</a:t>
            </a:fld>
            <a:endParaRPr lang="en-GB"/>
          </a:p>
        </p:txBody>
      </p:sp>
    </p:spTree>
    <p:extLst>
      <p:ext uri="{BB962C8B-B14F-4D97-AF65-F5344CB8AC3E}">
        <p14:creationId xmlns:p14="http://schemas.microsoft.com/office/powerpoint/2010/main" val="13037973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30</a:t>
            </a:fld>
            <a:endParaRPr lang="en-GB"/>
          </a:p>
        </p:txBody>
      </p:sp>
    </p:spTree>
    <p:extLst>
      <p:ext uri="{BB962C8B-B14F-4D97-AF65-F5344CB8AC3E}">
        <p14:creationId xmlns:p14="http://schemas.microsoft.com/office/powerpoint/2010/main" val="5927548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Like the above,</a:t>
            </a:r>
          </a:p>
          <a:p>
            <a:endParaRPr lang="en-GB" dirty="0"/>
          </a:p>
          <a:p>
            <a:r>
              <a:rPr lang="en-GB" dirty="0"/>
              <a:t>ISSAF: Information Systems Security Assessment Framework (ISSAF), which is also a open source project to source security assistance for professionals. It research, develop, publish and promote a complete INFO SYSTEM security assessment framework.</a:t>
            </a:r>
          </a:p>
          <a:p>
            <a:endParaRPr lang="en-GB" dirty="0"/>
          </a:p>
          <a:p>
            <a:r>
              <a:rPr lang="en-GB" dirty="0"/>
              <a:t>EC-Council LPT Methodology: Is an industry accepted info system security auditing framework</a:t>
            </a:r>
          </a:p>
        </p:txBody>
      </p:sp>
      <p:sp>
        <p:nvSpPr>
          <p:cNvPr id="4" name="Slide Number Placeholder 3"/>
          <p:cNvSpPr>
            <a:spLocks noGrp="1"/>
          </p:cNvSpPr>
          <p:nvPr>
            <p:ph type="sldNum" sz="quarter" idx="5"/>
          </p:nvPr>
        </p:nvSpPr>
        <p:spPr/>
        <p:txBody>
          <a:bodyPr/>
          <a:lstStyle/>
          <a:p>
            <a:fld id="{1FD43D11-169C-403B-AE90-DBA81AF33F77}" type="slidenum">
              <a:rPr lang="en-GB" smtClean="0"/>
              <a:t>31</a:t>
            </a:fld>
            <a:endParaRPr lang="en-GB"/>
          </a:p>
        </p:txBody>
      </p:sp>
    </p:spTree>
    <p:extLst>
      <p:ext uri="{BB962C8B-B14F-4D97-AF65-F5344CB8AC3E}">
        <p14:creationId xmlns:p14="http://schemas.microsoft.com/office/powerpoint/2010/main" val="40827418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b="1" dirty="0"/>
              <a:t>Password crackers</a:t>
            </a:r>
            <a:r>
              <a:rPr lang="en-US" sz="1200" dirty="0"/>
              <a:t> - guesses to crack the password and access the system.</a:t>
            </a:r>
          </a:p>
          <a:p>
            <a:pPr lvl="1"/>
            <a:r>
              <a:rPr lang="en-US" altLang="ja-JP" sz="1200" b="1" dirty="0"/>
              <a:t>Wireless hacking tools</a:t>
            </a:r>
            <a:r>
              <a:rPr lang="en-US" altLang="ja-JP" sz="1200" dirty="0"/>
              <a:t> - </a:t>
            </a:r>
            <a:r>
              <a:rPr lang="en-US" sz="1200" dirty="0"/>
              <a:t>hack into a wireless network to detect security vulnerabilities.</a:t>
            </a:r>
            <a:endParaRPr lang="en-US" altLang="ja-JP" sz="1200" dirty="0"/>
          </a:p>
          <a:p>
            <a:pPr lvl="1"/>
            <a:r>
              <a:rPr lang="en-US" altLang="ja-JP" sz="1200" b="1" dirty="0"/>
              <a:t>Network scanning and hacking tools</a:t>
            </a:r>
            <a:r>
              <a:rPr lang="en-US" altLang="ja-JP" sz="1200" dirty="0"/>
              <a:t> - </a:t>
            </a:r>
            <a:r>
              <a:rPr lang="en-US" sz="1200" dirty="0"/>
              <a:t>probe network devices, servers, and hosts for open ports.</a:t>
            </a:r>
            <a:endParaRPr lang="en-US" altLang="ja-JP" sz="1200" dirty="0"/>
          </a:p>
          <a:p>
            <a:pPr lvl="1"/>
            <a:r>
              <a:rPr lang="en-US" altLang="ja-JP" sz="1200" b="1" dirty="0"/>
              <a:t>Packet crafting tools</a:t>
            </a:r>
            <a:r>
              <a:rPr lang="en-US" altLang="ja-JP" sz="1200" dirty="0"/>
              <a:t> - </a:t>
            </a:r>
            <a:r>
              <a:rPr lang="en-US" sz="1200" dirty="0"/>
              <a:t>probe and test a firewall’s robustness using specially crafted forged packets.</a:t>
            </a:r>
            <a:endParaRPr lang="en-US" altLang="ja-JP" sz="1200" dirty="0"/>
          </a:p>
          <a:p>
            <a:pPr lvl="1"/>
            <a:r>
              <a:rPr lang="en-US" altLang="ja-JP" sz="1200" b="1" dirty="0"/>
              <a:t>Packet sniffers</a:t>
            </a:r>
            <a:r>
              <a:rPr lang="en-US" altLang="ja-JP" sz="1200" dirty="0"/>
              <a:t> - </a:t>
            </a:r>
            <a:r>
              <a:rPr lang="en-US" sz="1200" dirty="0"/>
              <a:t>capture and analyze packets within traditional Ethernet LANs or WLANs.</a:t>
            </a:r>
            <a:endParaRPr lang="en-US" altLang="ja-JP" sz="1200" dirty="0"/>
          </a:p>
          <a:p>
            <a:pPr lvl="1"/>
            <a:r>
              <a:rPr lang="en-US" altLang="ja-JP" sz="1200" b="1" dirty="0"/>
              <a:t>Rootkit detectors</a:t>
            </a:r>
            <a:r>
              <a:rPr lang="en-US" altLang="ja-JP" sz="1200" dirty="0"/>
              <a:t> - </a:t>
            </a:r>
            <a:r>
              <a:rPr lang="en-US" sz="1200" dirty="0"/>
              <a:t>directory and file integrity checker used by white hats to detect installed root kits.</a:t>
            </a:r>
            <a:endParaRPr lang="en-US" altLang="ja-JP" sz="1200" dirty="0"/>
          </a:p>
          <a:p>
            <a:pPr lvl="1"/>
            <a:r>
              <a:rPr lang="en-US" altLang="ja-JP" sz="1200" b="1" dirty="0" err="1"/>
              <a:t>Fuzzers</a:t>
            </a:r>
            <a:r>
              <a:rPr lang="en-US" altLang="ja-JP" sz="1200" dirty="0"/>
              <a:t> </a:t>
            </a:r>
            <a:r>
              <a:rPr lang="en-US" sz="1200" dirty="0"/>
              <a:t>- attempts to discover a computer system’s security vulnerabilities.</a:t>
            </a:r>
          </a:p>
          <a:p>
            <a:pPr lvl="1"/>
            <a:r>
              <a:rPr lang="en-US" sz="1200" b="1" dirty="0"/>
              <a:t>Forensic tools</a:t>
            </a:r>
            <a:r>
              <a:rPr lang="en-US" sz="1200" dirty="0"/>
              <a:t> - sniff out any trace of evidence existing in a particular computer system.</a:t>
            </a:r>
          </a:p>
          <a:p>
            <a:pPr lvl="1"/>
            <a:r>
              <a:rPr lang="en-US" sz="1200" b="1" dirty="0"/>
              <a:t>Debugger tools</a:t>
            </a:r>
            <a:r>
              <a:rPr lang="en-US" sz="1200" dirty="0"/>
              <a:t> - reverse engineer binary files when writing exploits or malware analysis.</a:t>
            </a:r>
          </a:p>
          <a:p>
            <a:pPr lvl="1"/>
            <a:r>
              <a:rPr lang="en-US" sz="1200" b="1" dirty="0"/>
              <a:t>Hacking operating systems</a:t>
            </a:r>
            <a:r>
              <a:rPr lang="en-US" sz="1200" dirty="0"/>
              <a:t> - designed operating systems preloaded with tools and technologies optimized for hacking.</a:t>
            </a:r>
          </a:p>
          <a:p>
            <a:pPr lvl="1"/>
            <a:r>
              <a:rPr lang="en-US" sz="1200" b="1" dirty="0"/>
              <a:t>Encryption tools</a:t>
            </a:r>
            <a:r>
              <a:rPr lang="en-US" sz="1200" dirty="0"/>
              <a:t> - use algorithm schemes to encode the data to prevent unauthorized access to the encrypted data.</a:t>
            </a:r>
          </a:p>
          <a:p>
            <a:pPr lvl="1"/>
            <a:r>
              <a:rPr lang="en-US" sz="1200" b="1" dirty="0"/>
              <a:t>Vulnerability exploitation tools</a:t>
            </a:r>
            <a:r>
              <a:rPr lang="en-US" sz="1200" dirty="0"/>
              <a:t> - determine whether a remote host is vulnerable to a security attack.</a:t>
            </a:r>
          </a:p>
          <a:p>
            <a:pPr lvl="1"/>
            <a:r>
              <a:rPr lang="en-US" sz="1200" b="1" dirty="0"/>
              <a:t>Vulnerability scanners</a:t>
            </a:r>
            <a:r>
              <a:rPr lang="en-US" sz="1200" dirty="0"/>
              <a:t> - scan a network or system to identify open ports.</a:t>
            </a:r>
          </a:p>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32</a:t>
            </a:fld>
            <a:endParaRPr lang="en-GB"/>
          </a:p>
        </p:txBody>
      </p:sp>
    </p:spTree>
    <p:extLst>
      <p:ext uri="{BB962C8B-B14F-4D97-AF65-F5344CB8AC3E}">
        <p14:creationId xmlns:p14="http://schemas.microsoft.com/office/powerpoint/2010/main" val="27950690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33</a:t>
            </a:fld>
            <a:endParaRPr lang="en-GB"/>
          </a:p>
        </p:txBody>
      </p:sp>
    </p:spTree>
    <p:extLst>
      <p:ext uri="{BB962C8B-B14F-4D97-AF65-F5344CB8AC3E}">
        <p14:creationId xmlns:p14="http://schemas.microsoft.com/office/powerpoint/2010/main" val="23839919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35</a:t>
            </a:fld>
            <a:endParaRPr lang="en-GB"/>
          </a:p>
        </p:txBody>
      </p:sp>
    </p:spTree>
    <p:extLst>
      <p:ext uri="{BB962C8B-B14F-4D97-AF65-F5344CB8AC3E}">
        <p14:creationId xmlns:p14="http://schemas.microsoft.com/office/powerpoint/2010/main" val="673003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24/01/2022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4268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1/24/2022</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heelofnames.com/"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1.xml"/><Relationship Id="rId11" Type="http://schemas.openxmlformats.org/officeDocument/2006/relationships/image" Target="../media/image11.svg"/><Relationship Id="rId5" Type="http://schemas.openxmlformats.org/officeDocument/2006/relationships/diagramQuickStyle" Target="../diagrams/quickStyle1.xml"/><Relationship Id="rId10" Type="http://schemas.openxmlformats.org/officeDocument/2006/relationships/image" Target="../media/image10.png"/><Relationship Id="rId4" Type="http://schemas.openxmlformats.org/officeDocument/2006/relationships/diagramLayout" Target="../diagrams/layout1.xml"/><Relationship Id="rId9"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sv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 Id="rId14" Type="http://schemas.openxmlformats.org/officeDocument/2006/relationships/image" Target="../media/image31.svg"/></Relationships>
</file>

<file path=ppt/slides/_rels/slide1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slides/_rels/slide17.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45.svg"/><Relationship Id="rId5" Type="http://schemas.openxmlformats.org/officeDocument/2006/relationships/image" Target="../media/image44.png"/><Relationship Id="rId10" Type="http://schemas.openxmlformats.org/officeDocument/2006/relationships/image" Target="../media/image42.svg"/><Relationship Id="rId4" Type="http://schemas.openxmlformats.org/officeDocument/2006/relationships/image" Target="../media/image9.svg"/><Relationship Id="rId9" Type="http://schemas.openxmlformats.org/officeDocument/2006/relationships/image" Target="../media/image4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1.xml.rels><?xml version="1.0" encoding="UTF-8" standalone="yes"?>
<Relationships xmlns="http://schemas.openxmlformats.org/package/2006/relationships"><Relationship Id="rId8" Type="http://schemas.openxmlformats.org/officeDocument/2006/relationships/hyperlink" Target="https://owasp.org/" TargetMode="External"/><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 Id="rId9" Type="http://schemas.openxmlformats.org/officeDocument/2006/relationships/hyperlink" Target="https://www.isecom.org/OSSTMM.3.pdf"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Introduction:</a:t>
            </a:r>
          </a:p>
          <a:p>
            <a:r>
              <a:rPr lang="en-GB" sz="4000" b="1" dirty="0">
                <a:effectLst>
                  <a:outerShdw blurRad="38100" dist="38100" dir="2700000" algn="tl">
                    <a:srgbClr val="000000">
                      <a:alpha val="43137"/>
                    </a:srgbClr>
                  </a:outerShdw>
                </a:effectLst>
              </a:rPr>
              <a:t>Advanced Cybersecurity, </a:t>
            </a:r>
          </a:p>
          <a:p>
            <a:r>
              <a:rPr lang="en-GB" sz="4000" b="1" dirty="0">
                <a:effectLst>
                  <a:outerShdw blurRad="38100" dist="38100" dir="2700000" algn="tl">
                    <a:srgbClr val="000000">
                      <a:alpha val="43137"/>
                    </a:srgbClr>
                  </a:outerShdw>
                </a:effectLst>
              </a:rPr>
              <a:t>Cyberrisk &amp;</a:t>
            </a:r>
          </a:p>
          <a:p>
            <a:r>
              <a:rPr lang="en-GB" sz="4000" b="1" dirty="0">
                <a:effectLst>
                  <a:outerShdw blurRad="38100" dist="38100" dir="2700000" algn="tl">
                    <a:srgbClr val="000000">
                      <a:alpha val="43137"/>
                    </a:srgbClr>
                  </a:outerShdw>
                </a:effectLst>
              </a:rPr>
              <a:t>Risk Assessment</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a:t>
            </a:r>
          </a:p>
          <a:p>
            <a:r>
              <a:rPr lang="en-GB" i="1" dirty="0"/>
              <a:t>(ACCB6000)</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541FB8-990C-461B-8196-74E80ED40182}"/>
              </a:ext>
            </a:extLst>
          </p:cNvPr>
          <p:cNvSpPr/>
          <p:nvPr/>
        </p:nvSpPr>
        <p:spPr>
          <a:xfrm>
            <a:off x="6604000" y="1166916"/>
            <a:ext cx="5152571" cy="3693319"/>
          </a:xfrm>
          <a:prstGeom prst="rect">
            <a:avLst/>
          </a:prstGeom>
        </p:spPr>
        <p:txBody>
          <a:bodyPr wrap="square">
            <a:spAutoFit/>
          </a:bodyPr>
          <a:lstStyle/>
          <a:p>
            <a:pPr algn="just">
              <a:spcBef>
                <a:spcPts val="0"/>
              </a:spcBef>
            </a:pPr>
            <a:r>
              <a:rPr lang="en-US" i="1" dirty="0">
                <a:solidFill>
                  <a:schemeClr val="tx1">
                    <a:lumMod val="50000"/>
                  </a:schemeClr>
                </a:solidFill>
              </a:rPr>
              <a:t>During this week, we shall discuss about the overview of Information security, the threats and attack vectors.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continuation, let us try to understand the hacking concepts and the reasons to stay ethical. To add more insight, let us also look at various security laws and standards.</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“Risk” is a very important concept when looking to enhance the security. Let us also understand various risk factors and the importance of cyber risk resilience.</a:t>
            </a:r>
          </a:p>
        </p:txBody>
      </p:sp>
      <p:sp>
        <p:nvSpPr>
          <p:cNvPr id="7" name="Rectangle 6">
            <a:extLst>
              <a:ext uri="{FF2B5EF4-FFF2-40B4-BE49-F238E27FC236}">
                <a16:creationId xmlns:a16="http://schemas.microsoft.com/office/drawing/2014/main" id="{31053FD3-26EB-4589-B51D-2B58354A539D}"/>
              </a:ext>
            </a:extLst>
          </p:cNvPr>
          <p:cNvSpPr/>
          <p:nvPr/>
        </p:nvSpPr>
        <p:spPr>
          <a:xfrm>
            <a:off x="211534" y="1429843"/>
            <a:ext cx="5670997" cy="2862322"/>
          </a:xfrm>
          <a:prstGeom prst="rect">
            <a:avLst/>
          </a:prstGeom>
        </p:spPr>
        <p:txBody>
          <a:bodyPr wrap="square">
            <a:spAutoFit/>
          </a:bodyPr>
          <a:lstStyle/>
          <a:p>
            <a:pPr marL="457200" indent="-457200">
              <a:buFont typeface="Wingdings" panose="05000000000000000000" pitchFamily="2" charset="2"/>
              <a:buChar char="Ø"/>
              <a:tabLst>
                <a:tab pos="4308475" algn="l"/>
                <a:tab pos="4391025" algn="l"/>
              </a:tabLst>
            </a:pPr>
            <a:r>
              <a:rPr lang="en-GB" sz="2000" b="1" i="1" dirty="0">
                <a:solidFill>
                  <a:schemeClr val="bg1"/>
                </a:solidFill>
              </a:rPr>
              <a:t>Testing Terminologies</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Information Security</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Hacking</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Understanding Risk</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Assessing, Managing and Monitoring Risk</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Cyber risk resilience</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Penetration Testing</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Laws and Standards</a:t>
            </a: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p:txBody>
      </p:sp>
      <p:sp>
        <p:nvSpPr>
          <p:cNvPr id="8" name="Rectangle 7">
            <a:extLst>
              <a:ext uri="{FF2B5EF4-FFF2-40B4-BE49-F238E27FC236}">
                <a16:creationId xmlns:a16="http://schemas.microsoft.com/office/drawing/2014/main" id="{A97F7D27-24C7-4D7C-B79F-78D707F617B4}"/>
              </a:ext>
            </a:extLst>
          </p:cNvPr>
          <p:cNvSpPr/>
          <p:nvPr/>
        </p:nvSpPr>
        <p:spPr>
          <a:xfrm>
            <a:off x="331568" y="4258007"/>
            <a:ext cx="5393371" cy="1015663"/>
          </a:xfrm>
          <a:prstGeom prst="rect">
            <a:avLst/>
          </a:prstGeom>
        </p:spPr>
        <p:txBody>
          <a:bodyPr wrap="square">
            <a:spAutoFit/>
          </a:bodyPr>
          <a:lstStyle/>
          <a:p>
            <a:pPr>
              <a:tabLst>
                <a:tab pos="4308475" algn="l"/>
                <a:tab pos="4391025" algn="l"/>
              </a:tabLst>
            </a:pPr>
            <a:r>
              <a:rPr lang="en-GB" sz="2000" b="1" i="1" dirty="0">
                <a:solidFill>
                  <a:srgbClr val="E0BC4C"/>
                </a:solidFill>
              </a:rPr>
              <a:t>Lab/ Tutorials</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Download and Setup your Lab.</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Coursework Description.</a:t>
            </a: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3A1CFB3D-3FD9-4025-B259-6347C578413C}"/>
              </a:ext>
            </a:extLst>
          </p:cNvPr>
          <p:cNvSpPr/>
          <p:nvPr/>
        </p:nvSpPr>
        <p:spPr>
          <a:xfrm>
            <a:off x="10924673" y="808522"/>
            <a:ext cx="1188223" cy="481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dirty="0">
                <a:solidFill>
                  <a:schemeClr val="tx1">
                    <a:lumMod val="85000"/>
                    <a:lumOff val="15000"/>
                  </a:schemeClr>
                </a:solidFill>
              </a:rPr>
              <a:t>A software application that can be controlled remotely to execute or automate predefined tasks</a:t>
            </a:r>
          </a:p>
        </p:txBody>
      </p:sp>
      <p:sp>
        <p:nvSpPr>
          <p:cNvPr id="23" name="Rectangle: Rounded Corners 22">
            <a:extLst>
              <a:ext uri="{FF2B5EF4-FFF2-40B4-BE49-F238E27FC236}">
                <a16:creationId xmlns:a16="http://schemas.microsoft.com/office/drawing/2014/main" id="{D8907F75-A407-435C-BE3A-7E87EEE354DB}"/>
              </a:ext>
            </a:extLst>
          </p:cNvPr>
          <p:cNvSpPr/>
          <p:nvPr/>
        </p:nvSpPr>
        <p:spPr>
          <a:xfrm>
            <a:off x="10924672" y="808522"/>
            <a:ext cx="1188223" cy="481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t>Bot</a:t>
            </a:r>
          </a:p>
        </p:txBody>
      </p:sp>
      <p:sp>
        <p:nvSpPr>
          <p:cNvPr id="19" name="Rectangle: Rounded Corners 18">
            <a:extLst>
              <a:ext uri="{FF2B5EF4-FFF2-40B4-BE49-F238E27FC236}">
                <a16:creationId xmlns:a16="http://schemas.microsoft.com/office/drawing/2014/main" id="{EFE884CD-FD18-4C85-BFCB-353D78109B96}"/>
              </a:ext>
            </a:extLst>
          </p:cNvPr>
          <p:cNvSpPr/>
          <p:nvPr/>
        </p:nvSpPr>
        <p:spPr>
          <a:xfrm>
            <a:off x="229010" y="3262754"/>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lumMod val="85000"/>
                    <a:lumOff val="15000"/>
                  </a:schemeClr>
                </a:solidFill>
              </a:rPr>
              <a:t>A breach of IT system security through vulnerabilities</a:t>
            </a:r>
          </a:p>
        </p:txBody>
      </p:sp>
      <p:sp>
        <p:nvSpPr>
          <p:cNvPr id="20" name="Rectangle: Rounded Corners 19">
            <a:extLst>
              <a:ext uri="{FF2B5EF4-FFF2-40B4-BE49-F238E27FC236}">
                <a16:creationId xmlns:a16="http://schemas.microsoft.com/office/drawing/2014/main" id="{B9ABE703-F5E9-4BA1-97B3-FFFF343C64F5}"/>
              </a:ext>
            </a:extLst>
          </p:cNvPr>
          <p:cNvSpPr/>
          <p:nvPr/>
        </p:nvSpPr>
        <p:spPr>
          <a:xfrm>
            <a:off x="229010" y="3256946"/>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Exploit</a:t>
            </a:r>
          </a:p>
        </p:txBody>
      </p:sp>
      <p:sp>
        <p:nvSpPr>
          <p:cNvPr id="21" name="Rectangle: Rounded Corners 20">
            <a:extLst>
              <a:ext uri="{FF2B5EF4-FFF2-40B4-BE49-F238E27FC236}">
                <a16:creationId xmlns:a16="http://schemas.microsoft.com/office/drawing/2014/main" id="{3A1B041B-7178-4A8F-AA23-DC9340872F7E}"/>
              </a:ext>
            </a:extLst>
          </p:cNvPr>
          <p:cNvSpPr/>
          <p:nvPr/>
        </p:nvSpPr>
        <p:spPr>
          <a:xfrm>
            <a:off x="5691849" y="3346183"/>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lumMod val="85000"/>
                    <a:lumOff val="15000"/>
                  </a:schemeClr>
                </a:solidFill>
              </a:rPr>
              <a:t>It is the part of an exploit code that performs the intended malicious action, such as destroying, creating backdoors and hijacking computer</a:t>
            </a:r>
          </a:p>
        </p:txBody>
      </p:sp>
      <p:sp>
        <p:nvSpPr>
          <p:cNvPr id="22" name="Rectangle: Rounded Corners 21">
            <a:extLst>
              <a:ext uri="{FF2B5EF4-FFF2-40B4-BE49-F238E27FC236}">
                <a16:creationId xmlns:a16="http://schemas.microsoft.com/office/drawing/2014/main" id="{F6E25CA0-3580-4840-A3B0-FDD3BE26D9A7}"/>
              </a:ext>
            </a:extLst>
          </p:cNvPr>
          <p:cNvSpPr/>
          <p:nvPr/>
        </p:nvSpPr>
        <p:spPr>
          <a:xfrm>
            <a:off x="5691849" y="3345571"/>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Payload</a:t>
            </a:r>
          </a:p>
        </p:txBody>
      </p:sp>
      <p:sp>
        <p:nvSpPr>
          <p:cNvPr id="18" name="Rectangle: Rounded Corners 17">
            <a:extLst>
              <a:ext uri="{FF2B5EF4-FFF2-40B4-BE49-F238E27FC236}">
                <a16:creationId xmlns:a16="http://schemas.microsoft.com/office/drawing/2014/main" id="{DDC463C2-CBA5-4A2B-8DE9-32D61DFBB943}"/>
              </a:ext>
            </a:extLst>
          </p:cNvPr>
          <p:cNvSpPr/>
          <p:nvPr/>
        </p:nvSpPr>
        <p:spPr>
          <a:xfrm>
            <a:off x="5691849" y="1134002"/>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lumMod val="85000"/>
                    <a:lumOff val="15000"/>
                  </a:schemeClr>
                </a:solidFill>
              </a:rPr>
              <a:t>An Attack that exploits computer application vulnerabilities before the software developer releases a patch for the vulnerability.</a:t>
            </a:r>
          </a:p>
        </p:txBody>
      </p:sp>
      <p:sp>
        <p:nvSpPr>
          <p:cNvPr id="16" name="Rectangle: Rounded Corners 15">
            <a:extLst>
              <a:ext uri="{FF2B5EF4-FFF2-40B4-BE49-F238E27FC236}">
                <a16:creationId xmlns:a16="http://schemas.microsoft.com/office/drawing/2014/main" id="{1EEDE9CB-C5E3-4F47-816E-ACAC8A3DF530}"/>
              </a:ext>
            </a:extLst>
          </p:cNvPr>
          <p:cNvSpPr/>
          <p:nvPr/>
        </p:nvSpPr>
        <p:spPr>
          <a:xfrm>
            <a:off x="229010" y="1134002"/>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lumMod val="85000"/>
                    <a:lumOff val="15000"/>
                  </a:schemeClr>
                </a:solidFill>
              </a:rPr>
              <a:t>Existence of a weakness, design or implementation error that can lead to an unexpected event compromising the security of the system</a:t>
            </a:r>
          </a:p>
        </p:txBody>
      </p:sp>
      <p:sp>
        <p:nvSpPr>
          <p:cNvPr id="2" name="Title 1">
            <a:extLst>
              <a:ext uri="{FF2B5EF4-FFF2-40B4-BE49-F238E27FC236}">
                <a16:creationId xmlns:a16="http://schemas.microsoft.com/office/drawing/2014/main" id="{E4E6B1C4-0D97-4A85-B99E-4BEB8F4EA7BC}"/>
              </a:ext>
            </a:extLst>
          </p:cNvPr>
          <p:cNvSpPr>
            <a:spLocks noGrp="1"/>
          </p:cNvSpPr>
          <p:nvPr>
            <p:ph type="title"/>
          </p:nvPr>
        </p:nvSpPr>
        <p:spPr>
          <a:xfrm>
            <a:off x="229010" y="136525"/>
            <a:ext cx="11802569" cy="897145"/>
          </a:xfrm>
        </p:spPr>
        <p:txBody>
          <a:bodyPr>
            <a:normAutofit/>
          </a:bodyPr>
          <a:lstStyle/>
          <a:p>
            <a:r>
              <a:rPr lang="en-GB" sz="3200" dirty="0">
                <a:solidFill>
                  <a:srgbClr val="002060"/>
                </a:solidFill>
              </a:rPr>
              <a:t>Make your Group; </a:t>
            </a:r>
            <a:r>
              <a:rPr lang="en-GB" sz="3200" dirty="0">
                <a:solidFill>
                  <a:srgbClr val="002060"/>
                </a:solidFill>
                <a:hlinkClick r:id="rId3"/>
              </a:rPr>
              <a:t>https://wheelofnames.com/</a:t>
            </a:r>
            <a:r>
              <a:rPr lang="en-GB" sz="3200" dirty="0">
                <a:solidFill>
                  <a:srgbClr val="002060"/>
                </a:solidFill>
              </a:rPr>
              <a:t>  ; 5 Minutes to discuss</a:t>
            </a:r>
            <a:endParaRPr lang="en-GB" sz="3200" dirty="0">
              <a:solidFill>
                <a:schemeClr val="accent1">
                  <a:lumMod val="50000"/>
                </a:schemeClr>
              </a:solidFill>
            </a:endParaRPr>
          </a:p>
        </p:txBody>
      </p:sp>
      <p:sp>
        <p:nvSpPr>
          <p:cNvPr id="5" name="Rectangle: Rounded Corners 4">
            <a:extLst>
              <a:ext uri="{FF2B5EF4-FFF2-40B4-BE49-F238E27FC236}">
                <a16:creationId xmlns:a16="http://schemas.microsoft.com/office/drawing/2014/main" id="{DBF6E8CD-1D56-49CB-99D4-831BF0D81CCF}"/>
              </a:ext>
            </a:extLst>
          </p:cNvPr>
          <p:cNvSpPr/>
          <p:nvPr/>
        </p:nvSpPr>
        <p:spPr>
          <a:xfrm>
            <a:off x="229010" y="1134002"/>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t>Vulnerability</a:t>
            </a:r>
          </a:p>
        </p:txBody>
      </p:sp>
      <p:sp>
        <p:nvSpPr>
          <p:cNvPr id="17" name="Rectangle: Rounded Corners 16">
            <a:extLst>
              <a:ext uri="{FF2B5EF4-FFF2-40B4-BE49-F238E27FC236}">
                <a16:creationId xmlns:a16="http://schemas.microsoft.com/office/drawing/2014/main" id="{1FD2E6A9-196E-4CC6-8940-E8ECD9E8BA4A}"/>
              </a:ext>
            </a:extLst>
          </p:cNvPr>
          <p:cNvSpPr/>
          <p:nvPr/>
        </p:nvSpPr>
        <p:spPr>
          <a:xfrm>
            <a:off x="5691849" y="1134001"/>
            <a:ext cx="5059576" cy="1947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Zero Day Attack</a:t>
            </a:r>
          </a:p>
        </p:txBody>
      </p:sp>
    </p:spTree>
    <p:extLst>
      <p:ext uri="{BB962C8B-B14F-4D97-AF65-F5344CB8AC3E}">
        <p14:creationId xmlns:p14="http://schemas.microsoft.com/office/powerpoint/2010/main" val="121431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grpId="0" nodeType="clickEffect">
                                  <p:stCondLst>
                                    <p:cond delay="0"/>
                                  </p:stCondLst>
                                  <p:childTnLst>
                                    <p:anim calcmode="lin" valueType="num">
                                      <p:cBhvr>
                                        <p:cTn id="6" dur="500"/>
                                        <p:tgtEl>
                                          <p:spTgt spid="5"/>
                                        </p:tgtEl>
                                        <p:attrNameLst>
                                          <p:attrName>ppt_w</p:attrName>
                                        </p:attrNameLst>
                                      </p:cBhvr>
                                      <p:tavLst>
                                        <p:tav tm="0">
                                          <p:val>
                                            <p:strVal val="ppt_w"/>
                                          </p:val>
                                        </p:tav>
                                        <p:tav tm="100000">
                                          <p:val>
                                            <p:fltVal val="0"/>
                                          </p:val>
                                        </p:tav>
                                      </p:tavLst>
                                    </p:anim>
                                    <p:anim calcmode="lin" valueType="num">
                                      <p:cBhvr>
                                        <p:cTn id="7" dur="500"/>
                                        <p:tgtEl>
                                          <p:spTgt spid="5"/>
                                        </p:tgtEl>
                                        <p:attrNameLst>
                                          <p:attrName>ppt_h</p:attrName>
                                        </p:attrNameLst>
                                      </p:cBhvr>
                                      <p:tavLst>
                                        <p:tav tm="0">
                                          <p:val>
                                            <p:strVal val="ppt_h"/>
                                          </p:val>
                                        </p:tav>
                                        <p:tav tm="100000">
                                          <p:val>
                                            <p:strVal val="ppt_h"/>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7" presetClass="exit" presetSubtype="10" fill="hold" grpId="0" nodeType="clickEffect">
                                  <p:stCondLst>
                                    <p:cond delay="0"/>
                                  </p:stCondLst>
                                  <p:childTnLst>
                                    <p:anim calcmode="lin" valueType="num">
                                      <p:cBhvr>
                                        <p:cTn id="12" dur="500"/>
                                        <p:tgtEl>
                                          <p:spTgt spid="20"/>
                                        </p:tgtEl>
                                        <p:attrNameLst>
                                          <p:attrName>ppt_w</p:attrName>
                                        </p:attrNameLst>
                                      </p:cBhvr>
                                      <p:tavLst>
                                        <p:tav tm="0">
                                          <p:val>
                                            <p:strVal val="ppt_w"/>
                                          </p:val>
                                        </p:tav>
                                        <p:tav tm="100000">
                                          <p:val>
                                            <p:fltVal val="0"/>
                                          </p:val>
                                        </p:tav>
                                      </p:tavLst>
                                    </p:anim>
                                    <p:anim calcmode="lin" valueType="num">
                                      <p:cBhvr>
                                        <p:cTn id="13" dur="500"/>
                                        <p:tgtEl>
                                          <p:spTgt spid="20"/>
                                        </p:tgtEl>
                                        <p:attrNameLst>
                                          <p:attrName>ppt_h</p:attrName>
                                        </p:attrNameLst>
                                      </p:cBhvr>
                                      <p:tavLst>
                                        <p:tav tm="0">
                                          <p:val>
                                            <p:strVal val="ppt_h"/>
                                          </p:val>
                                        </p:tav>
                                        <p:tav tm="100000">
                                          <p:val>
                                            <p:strVal val="ppt_h"/>
                                          </p:val>
                                        </p:tav>
                                      </p:tavLst>
                                    </p:anim>
                                    <p:set>
                                      <p:cBhvr>
                                        <p:cTn id="14" dur="1" fill="hold">
                                          <p:stCondLst>
                                            <p:cond delay="499"/>
                                          </p:stCondLst>
                                        </p:cTn>
                                        <p:tgtEl>
                                          <p:spTgt spid="2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7" presetClass="exit" presetSubtype="10" fill="hold" grpId="0" nodeType="clickEffect">
                                  <p:stCondLst>
                                    <p:cond delay="0"/>
                                  </p:stCondLst>
                                  <p:childTnLst>
                                    <p:anim calcmode="lin" valueType="num">
                                      <p:cBhvr>
                                        <p:cTn id="18" dur="500"/>
                                        <p:tgtEl>
                                          <p:spTgt spid="22"/>
                                        </p:tgtEl>
                                        <p:attrNameLst>
                                          <p:attrName>ppt_w</p:attrName>
                                        </p:attrNameLst>
                                      </p:cBhvr>
                                      <p:tavLst>
                                        <p:tav tm="0">
                                          <p:val>
                                            <p:strVal val="ppt_w"/>
                                          </p:val>
                                        </p:tav>
                                        <p:tav tm="100000">
                                          <p:val>
                                            <p:fltVal val="0"/>
                                          </p:val>
                                        </p:tav>
                                      </p:tavLst>
                                    </p:anim>
                                    <p:anim calcmode="lin" valueType="num">
                                      <p:cBhvr>
                                        <p:cTn id="19" dur="500"/>
                                        <p:tgtEl>
                                          <p:spTgt spid="22"/>
                                        </p:tgtEl>
                                        <p:attrNameLst>
                                          <p:attrName>ppt_h</p:attrName>
                                        </p:attrNameLst>
                                      </p:cBhvr>
                                      <p:tavLst>
                                        <p:tav tm="0">
                                          <p:val>
                                            <p:strVal val="ppt_h"/>
                                          </p:val>
                                        </p:tav>
                                        <p:tav tm="100000">
                                          <p:val>
                                            <p:strVal val="ppt_h"/>
                                          </p:val>
                                        </p:tav>
                                      </p:tavLst>
                                    </p:anim>
                                    <p:set>
                                      <p:cBhvr>
                                        <p:cTn id="20" dur="1" fill="hold">
                                          <p:stCondLst>
                                            <p:cond delay="499"/>
                                          </p:stCondLst>
                                        </p:cTn>
                                        <p:tgtEl>
                                          <p:spTgt spid="2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7" presetClass="exit" presetSubtype="10" fill="hold" grpId="0" nodeType="clickEffect">
                                  <p:stCondLst>
                                    <p:cond delay="0"/>
                                  </p:stCondLst>
                                  <p:childTnLst>
                                    <p:anim calcmode="lin" valueType="num">
                                      <p:cBhvr>
                                        <p:cTn id="24" dur="500"/>
                                        <p:tgtEl>
                                          <p:spTgt spid="17"/>
                                        </p:tgtEl>
                                        <p:attrNameLst>
                                          <p:attrName>ppt_w</p:attrName>
                                        </p:attrNameLst>
                                      </p:cBhvr>
                                      <p:tavLst>
                                        <p:tav tm="0">
                                          <p:val>
                                            <p:strVal val="ppt_w"/>
                                          </p:val>
                                        </p:tav>
                                        <p:tav tm="100000">
                                          <p:val>
                                            <p:fltVal val="0"/>
                                          </p:val>
                                        </p:tav>
                                      </p:tavLst>
                                    </p:anim>
                                    <p:anim calcmode="lin" valueType="num">
                                      <p:cBhvr>
                                        <p:cTn id="25" dur="500"/>
                                        <p:tgtEl>
                                          <p:spTgt spid="17"/>
                                        </p:tgtEl>
                                        <p:attrNameLst>
                                          <p:attrName>ppt_h</p:attrName>
                                        </p:attrNameLst>
                                      </p:cBhvr>
                                      <p:tavLst>
                                        <p:tav tm="0">
                                          <p:val>
                                            <p:strVal val="ppt_h"/>
                                          </p:val>
                                        </p:tav>
                                        <p:tav tm="100000">
                                          <p:val>
                                            <p:strVal val="ppt_h"/>
                                          </p:val>
                                        </p:tav>
                                      </p:tavLst>
                                    </p:anim>
                                    <p:set>
                                      <p:cBhvr>
                                        <p:cTn id="26" dur="1" fill="hold">
                                          <p:stCondLst>
                                            <p:cond delay="499"/>
                                          </p:stCondLst>
                                        </p:cTn>
                                        <p:tgtEl>
                                          <p:spTgt spid="1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7" presetClass="exit" presetSubtype="10" fill="hold" grpId="0" nodeType="clickEffect">
                                  <p:stCondLst>
                                    <p:cond delay="0"/>
                                  </p:stCondLst>
                                  <p:childTnLst>
                                    <p:anim calcmode="lin" valueType="num">
                                      <p:cBhvr>
                                        <p:cTn id="30" dur="500"/>
                                        <p:tgtEl>
                                          <p:spTgt spid="23"/>
                                        </p:tgtEl>
                                        <p:attrNameLst>
                                          <p:attrName>ppt_w</p:attrName>
                                        </p:attrNameLst>
                                      </p:cBhvr>
                                      <p:tavLst>
                                        <p:tav tm="0">
                                          <p:val>
                                            <p:strVal val="ppt_w"/>
                                          </p:val>
                                        </p:tav>
                                        <p:tav tm="100000">
                                          <p:val>
                                            <p:fltVal val="0"/>
                                          </p:val>
                                        </p:tav>
                                      </p:tavLst>
                                    </p:anim>
                                    <p:anim calcmode="lin" valueType="num">
                                      <p:cBhvr>
                                        <p:cTn id="31" dur="500"/>
                                        <p:tgtEl>
                                          <p:spTgt spid="23"/>
                                        </p:tgtEl>
                                        <p:attrNameLst>
                                          <p:attrName>ppt_h</p:attrName>
                                        </p:attrNameLst>
                                      </p:cBhvr>
                                      <p:tavLst>
                                        <p:tav tm="0">
                                          <p:val>
                                            <p:strVal val="ppt_h"/>
                                          </p:val>
                                        </p:tav>
                                        <p:tav tm="100000">
                                          <p:val>
                                            <p:strVal val="ppt_h"/>
                                          </p:val>
                                        </p:tav>
                                      </p:tavLst>
                                    </p:anim>
                                    <p:set>
                                      <p:cBhvr>
                                        <p:cTn id="32"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0" grpId="0" animBg="1"/>
      <p:bldP spid="22" grpId="0" animBg="1"/>
      <p:bldP spid="5"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428E3715-9160-447B-85E8-E7EB3EB08AA2}"/>
              </a:ext>
            </a:extLst>
          </p:cNvPr>
          <p:cNvSpPr/>
          <p:nvPr/>
        </p:nvSpPr>
        <p:spPr>
          <a:xfrm>
            <a:off x="7382854" y="3364632"/>
            <a:ext cx="4305016" cy="1535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Make sure that sender/receiver has sent/ received the message that could not be denied.</a:t>
            </a:r>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5772175" cy="900979"/>
          </a:xfrm>
        </p:spPr>
        <p:txBody>
          <a:bodyPr>
            <a:noAutofit/>
          </a:bodyPr>
          <a:lstStyle/>
          <a:p>
            <a:r>
              <a:rPr lang="en-GB" sz="3200" dirty="0"/>
              <a:t>Information Security – Elements</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0"/>
            <a:ext cx="11481847" cy="1789482"/>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Information is wealth!!! It is important to secure our information. However, in order to secure our information, we must focus on ensuring security on the infrastructure where the information lies on. </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Information Security is to secure both information and its infrastructure avoiding incidents like theft, tampering and disruption of information and services.</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In order to secure our information, few elements are considered….</a:t>
            </a:r>
          </a:p>
        </p:txBody>
      </p:sp>
      <p:sp>
        <p:nvSpPr>
          <p:cNvPr id="4" name="Flowchart: Multidocument 3">
            <a:extLst>
              <a:ext uri="{FF2B5EF4-FFF2-40B4-BE49-F238E27FC236}">
                <a16:creationId xmlns:a16="http://schemas.microsoft.com/office/drawing/2014/main" id="{C9BDDF95-5A48-46A4-9AFE-85E8614690AE}"/>
              </a:ext>
            </a:extLst>
          </p:cNvPr>
          <p:cNvSpPr/>
          <p:nvPr/>
        </p:nvSpPr>
        <p:spPr>
          <a:xfrm>
            <a:off x="160793" y="2799750"/>
            <a:ext cx="2784538" cy="80371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Confidentiality</a:t>
            </a:r>
          </a:p>
        </p:txBody>
      </p:sp>
      <p:sp>
        <p:nvSpPr>
          <p:cNvPr id="7" name="Flowchart: Multidocument 6">
            <a:extLst>
              <a:ext uri="{FF2B5EF4-FFF2-40B4-BE49-F238E27FC236}">
                <a16:creationId xmlns:a16="http://schemas.microsoft.com/office/drawing/2014/main" id="{E856B25B-4728-44DD-8488-1F00AF63F291}"/>
              </a:ext>
            </a:extLst>
          </p:cNvPr>
          <p:cNvSpPr/>
          <p:nvPr/>
        </p:nvSpPr>
        <p:spPr>
          <a:xfrm>
            <a:off x="160793" y="3777915"/>
            <a:ext cx="2784538" cy="80371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Integrity</a:t>
            </a:r>
          </a:p>
        </p:txBody>
      </p:sp>
      <p:sp>
        <p:nvSpPr>
          <p:cNvPr id="9" name="Flowchart: Multidocument 8">
            <a:extLst>
              <a:ext uri="{FF2B5EF4-FFF2-40B4-BE49-F238E27FC236}">
                <a16:creationId xmlns:a16="http://schemas.microsoft.com/office/drawing/2014/main" id="{95E2D12C-2D7D-4174-B4E7-6FEBB4F190EF}"/>
              </a:ext>
            </a:extLst>
          </p:cNvPr>
          <p:cNvSpPr/>
          <p:nvPr/>
        </p:nvSpPr>
        <p:spPr>
          <a:xfrm>
            <a:off x="160793" y="4759691"/>
            <a:ext cx="2784538" cy="80371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Availability</a:t>
            </a:r>
          </a:p>
        </p:txBody>
      </p:sp>
      <p:sp>
        <p:nvSpPr>
          <p:cNvPr id="13" name="Flowchart: Multidocument 12">
            <a:extLst>
              <a:ext uri="{FF2B5EF4-FFF2-40B4-BE49-F238E27FC236}">
                <a16:creationId xmlns:a16="http://schemas.microsoft.com/office/drawing/2014/main" id="{5D21B96A-F187-429A-82F7-A67DC2F467D1}"/>
              </a:ext>
            </a:extLst>
          </p:cNvPr>
          <p:cNvSpPr/>
          <p:nvPr/>
        </p:nvSpPr>
        <p:spPr>
          <a:xfrm>
            <a:off x="3335386" y="2820202"/>
            <a:ext cx="2784538" cy="80371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Authenticity</a:t>
            </a:r>
          </a:p>
        </p:txBody>
      </p:sp>
      <p:sp>
        <p:nvSpPr>
          <p:cNvPr id="15" name="Flowchart: Multidocument 14">
            <a:extLst>
              <a:ext uri="{FF2B5EF4-FFF2-40B4-BE49-F238E27FC236}">
                <a16:creationId xmlns:a16="http://schemas.microsoft.com/office/drawing/2014/main" id="{0FA7724A-D75D-4EA0-9651-EEE541D7F693}"/>
              </a:ext>
            </a:extLst>
          </p:cNvPr>
          <p:cNvSpPr/>
          <p:nvPr/>
        </p:nvSpPr>
        <p:spPr>
          <a:xfrm>
            <a:off x="3311462" y="3893418"/>
            <a:ext cx="2784538" cy="80371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Non-Repudiation</a:t>
            </a:r>
          </a:p>
        </p:txBody>
      </p:sp>
      <p:sp>
        <p:nvSpPr>
          <p:cNvPr id="12" name="Rectangle: Rounded Corners 11">
            <a:extLst>
              <a:ext uri="{FF2B5EF4-FFF2-40B4-BE49-F238E27FC236}">
                <a16:creationId xmlns:a16="http://schemas.microsoft.com/office/drawing/2014/main" id="{9BA88FE7-3985-4546-AE53-133F01D176BA}"/>
              </a:ext>
            </a:extLst>
          </p:cNvPr>
          <p:cNvSpPr/>
          <p:nvPr/>
        </p:nvSpPr>
        <p:spPr>
          <a:xfrm>
            <a:off x="7382854" y="3364632"/>
            <a:ext cx="4305016" cy="1535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information is genuine</a:t>
            </a:r>
          </a:p>
        </p:txBody>
      </p:sp>
      <p:sp>
        <p:nvSpPr>
          <p:cNvPr id="10" name="Rectangle: Rounded Corners 9">
            <a:extLst>
              <a:ext uri="{FF2B5EF4-FFF2-40B4-BE49-F238E27FC236}">
                <a16:creationId xmlns:a16="http://schemas.microsoft.com/office/drawing/2014/main" id="{9DE8C083-950B-4C09-BAAB-7ADB638ECBA9}"/>
              </a:ext>
            </a:extLst>
          </p:cNvPr>
          <p:cNvSpPr/>
          <p:nvPr/>
        </p:nvSpPr>
        <p:spPr>
          <a:xfrm>
            <a:off x="7382854" y="3376964"/>
            <a:ext cx="4305016" cy="1535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information is available to access when the authorized users need to</a:t>
            </a:r>
          </a:p>
        </p:txBody>
      </p:sp>
      <p:sp>
        <p:nvSpPr>
          <p:cNvPr id="8" name="Rectangle: Rounded Corners 7">
            <a:extLst>
              <a:ext uri="{FF2B5EF4-FFF2-40B4-BE49-F238E27FC236}">
                <a16:creationId xmlns:a16="http://schemas.microsoft.com/office/drawing/2014/main" id="{8552B4CE-761E-4CCA-8DF6-9F50262FD660}"/>
              </a:ext>
            </a:extLst>
          </p:cNvPr>
          <p:cNvSpPr/>
          <p:nvPr/>
        </p:nvSpPr>
        <p:spPr>
          <a:xfrm>
            <a:off x="7358930" y="3364632"/>
            <a:ext cx="4305016" cy="1535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information is NOT modified by anyone who is not authorized to</a:t>
            </a:r>
          </a:p>
        </p:txBody>
      </p:sp>
      <p:sp>
        <p:nvSpPr>
          <p:cNvPr id="6" name="Rectangle: Rounded Corners 5">
            <a:extLst>
              <a:ext uri="{FF2B5EF4-FFF2-40B4-BE49-F238E27FC236}">
                <a16:creationId xmlns:a16="http://schemas.microsoft.com/office/drawing/2014/main" id="{48EEE573-853D-46DA-AA57-F18A4A332314}"/>
              </a:ext>
            </a:extLst>
          </p:cNvPr>
          <p:cNvSpPr/>
          <p:nvPr/>
        </p:nvSpPr>
        <p:spPr>
          <a:xfrm>
            <a:off x="7358930" y="3367639"/>
            <a:ext cx="4305016" cy="1535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information is available and could be accessed only by those who are intended to.</a:t>
            </a:r>
          </a:p>
        </p:txBody>
      </p:sp>
    </p:spTree>
    <p:extLst>
      <p:ext uri="{BB962C8B-B14F-4D97-AF65-F5344CB8AC3E}">
        <p14:creationId xmlns:p14="http://schemas.microsoft.com/office/powerpoint/2010/main" val="3611886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xit" presetSubtype="0" fill="hold" grpId="0" nodeType="clickEffect">
                                  <p:stCondLst>
                                    <p:cond delay="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xit" presetSubtype="0" fill="hold" grpId="0" nodeType="clickEffect">
                                  <p:stCondLst>
                                    <p:cond delay="700"/>
                                  </p:stCondLst>
                                  <p:childTnLst>
                                    <p:anim calcmode="lin" valueType="num">
                                      <p:cBhvr>
                                        <p:cTn id="24" dur="1000"/>
                                        <p:tgtEl>
                                          <p:spTgt spid="8"/>
                                        </p:tgtEl>
                                        <p:attrNameLst>
                                          <p:attrName>ppt_w</p:attrName>
                                        </p:attrNameLst>
                                      </p:cBhvr>
                                      <p:tavLst>
                                        <p:tav tm="0">
                                          <p:val>
                                            <p:strVal val="ppt_w"/>
                                          </p:val>
                                        </p:tav>
                                        <p:tav tm="100000">
                                          <p:val>
                                            <p:fltVal val="0"/>
                                          </p:val>
                                        </p:tav>
                                      </p:tavLst>
                                    </p:anim>
                                    <p:anim calcmode="lin" valueType="num">
                                      <p:cBhvr>
                                        <p:cTn id="25" dur="1000"/>
                                        <p:tgtEl>
                                          <p:spTgt spid="8"/>
                                        </p:tgtEl>
                                        <p:attrNameLst>
                                          <p:attrName>ppt_h</p:attrName>
                                        </p:attrNameLst>
                                      </p:cBhvr>
                                      <p:tavLst>
                                        <p:tav tm="0">
                                          <p:val>
                                            <p:strVal val="ppt_h"/>
                                          </p:val>
                                        </p:tav>
                                        <p:tav tm="100000">
                                          <p:val>
                                            <p:fltVal val="0"/>
                                          </p:val>
                                        </p:tav>
                                      </p:tavLst>
                                    </p:anim>
                                    <p:anim calcmode="lin" valueType="num">
                                      <p:cBhvr>
                                        <p:cTn id="26" dur="1000"/>
                                        <p:tgtEl>
                                          <p:spTgt spid="8"/>
                                        </p:tgtEl>
                                        <p:attrNameLst>
                                          <p:attrName>style.rotation</p:attrName>
                                        </p:attrNameLst>
                                      </p:cBhvr>
                                      <p:tavLst>
                                        <p:tav tm="0">
                                          <p:val>
                                            <p:fltVal val="0"/>
                                          </p:val>
                                        </p:tav>
                                        <p:tav tm="100000">
                                          <p:val>
                                            <p:fltVal val="90"/>
                                          </p:val>
                                        </p:tav>
                                      </p:tavLst>
                                    </p:anim>
                                    <p:animEffect transition="out" filter="fade">
                                      <p:cBhvr>
                                        <p:cTn id="27" dur="1000"/>
                                        <p:tgtEl>
                                          <p:spTgt spid="8"/>
                                        </p:tgtEl>
                                      </p:cBhvr>
                                    </p:animEffect>
                                    <p:set>
                                      <p:cBhvr>
                                        <p:cTn id="28" dur="1" fill="hold">
                                          <p:stCondLst>
                                            <p:cond delay="999"/>
                                          </p:stCondLst>
                                        </p:cTn>
                                        <p:tgtEl>
                                          <p:spTgt spid="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heckerboard(across)">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xit" presetSubtype="0" fill="hold" grpId="0" nodeType="clickEffect">
                                  <p:stCondLst>
                                    <p:cond delay="1700"/>
                                  </p:stCondLst>
                                  <p:childTnLst>
                                    <p:anim calcmode="lin" valueType="num">
                                      <p:cBhvr>
                                        <p:cTn id="37" dur="1000"/>
                                        <p:tgtEl>
                                          <p:spTgt spid="10"/>
                                        </p:tgtEl>
                                        <p:attrNameLst>
                                          <p:attrName>ppt_w</p:attrName>
                                        </p:attrNameLst>
                                      </p:cBhvr>
                                      <p:tavLst>
                                        <p:tav tm="0">
                                          <p:val>
                                            <p:strVal val="ppt_w"/>
                                          </p:val>
                                        </p:tav>
                                        <p:tav tm="100000">
                                          <p:val>
                                            <p:fltVal val="0"/>
                                          </p:val>
                                        </p:tav>
                                      </p:tavLst>
                                    </p:anim>
                                    <p:anim calcmode="lin" valueType="num">
                                      <p:cBhvr>
                                        <p:cTn id="38" dur="1000"/>
                                        <p:tgtEl>
                                          <p:spTgt spid="10"/>
                                        </p:tgtEl>
                                        <p:attrNameLst>
                                          <p:attrName>ppt_h</p:attrName>
                                        </p:attrNameLst>
                                      </p:cBhvr>
                                      <p:tavLst>
                                        <p:tav tm="0">
                                          <p:val>
                                            <p:strVal val="ppt_h"/>
                                          </p:val>
                                        </p:tav>
                                        <p:tav tm="100000">
                                          <p:val>
                                            <p:fltVal val="0"/>
                                          </p:val>
                                        </p:tav>
                                      </p:tavLst>
                                    </p:anim>
                                    <p:anim calcmode="lin" valueType="num">
                                      <p:cBhvr>
                                        <p:cTn id="39" dur="1000"/>
                                        <p:tgtEl>
                                          <p:spTgt spid="10"/>
                                        </p:tgtEl>
                                        <p:attrNameLst>
                                          <p:attrName>style.rotation</p:attrName>
                                        </p:attrNameLst>
                                      </p:cBhvr>
                                      <p:tavLst>
                                        <p:tav tm="0">
                                          <p:val>
                                            <p:fltVal val="0"/>
                                          </p:val>
                                        </p:tav>
                                        <p:tav tm="100000">
                                          <p:val>
                                            <p:fltVal val="90"/>
                                          </p:val>
                                        </p:tav>
                                      </p:tavLst>
                                    </p:anim>
                                    <p:animEffect transition="out" filter="fade">
                                      <p:cBhvr>
                                        <p:cTn id="40" dur="1000"/>
                                        <p:tgtEl>
                                          <p:spTgt spid="10"/>
                                        </p:tgtEl>
                                      </p:cBhvr>
                                    </p:animEffect>
                                    <p:set>
                                      <p:cBhvr>
                                        <p:cTn id="41" dur="1" fill="hold">
                                          <p:stCondLst>
                                            <p:cond delay="999"/>
                                          </p:stCondLst>
                                        </p:cTn>
                                        <p:tgtEl>
                                          <p:spTgt spid="10"/>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checkerboard(across)">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xit" presetSubtype="0" fill="hold" grpId="0" nodeType="clickEffect">
                                  <p:stCondLst>
                                    <p:cond delay="2600"/>
                                  </p:stCondLst>
                                  <p:childTnLst>
                                    <p:anim calcmode="lin" valueType="num">
                                      <p:cBhvr>
                                        <p:cTn id="50" dur="1000"/>
                                        <p:tgtEl>
                                          <p:spTgt spid="12"/>
                                        </p:tgtEl>
                                        <p:attrNameLst>
                                          <p:attrName>ppt_w</p:attrName>
                                        </p:attrNameLst>
                                      </p:cBhvr>
                                      <p:tavLst>
                                        <p:tav tm="0">
                                          <p:val>
                                            <p:strVal val="ppt_w"/>
                                          </p:val>
                                        </p:tav>
                                        <p:tav tm="100000">
                                          <p:val>
                                            <p:fltVal val="0"/>
                                          </p:val>
                                        </p:tav>
                                      </p:tavLst>
                                    </p:anim>
                                    <p:anim calcmode="lin" valueType="num">
                                      <p:cBhvr>
                                        <p:cTn id="51" dur="1000"/>
                                        <p:tgtEl>
                                          <p:spTgt spid="12"/>
                                        </p:tgtEl>
                                        <p:attrNameLst>
                                          <p:attrName>ppt_h</p:attrName>
                                        </p:attrNameLst>
                                      </p:cBhvr>
                                      <p:tavLst>
                                        <p:tav tm="0">
                                          <p:val>
                                            <p:strVal val="ppt_h"/>
                                          </p:val>
                                        </p:tav>
                                        <p:tav tm="100000">
                                          <p:val>
                                            <p:fltVal val="0"/>
                                          </p:val>
                                        </p:tav>
                                      </p:tavLst>
                                    </p:anim>
                                    <p:anim calcmode="lin" valueType="num">
                                      <p:cBhvr>
                                        <p:cTn id="52" dur="1000"/>
                                        <p:tgtEl>
                                          <p:spTgt spid="12"/>
                                        </p:tgtEl>
                                        <p:attrNameLst>
                                          <p:attrName>style.rotation</p:attrName>
                                        </p:attrNameLst>
                                      </p:cBhvr>
                                      <p:tavLst>
                                        <p:tav tm="0">
                                          <p:val>
                                            <p:fltVal val="0"/>
                                          </p:val>
                                        </p:tav>
                                        <p:tav tm="100000">
                                          <p:val>
                                            <p:fltVal val="90"/>
                                          </p:val>
                                        </p:tav>
                                      </p:tavLst>
                                    </p:anim>
                                    <p:animEffect transition="out" filter="fade">
                                      <p:cBhvr>
                                        <p:cTn id="53" dur="1000"/>
                                        <p:tgtEl>
                                          <p:spTgt spid="12"/>
                                        </p:tgtEl>
                                      </p:cBhvr>
                                    </p:animEffect>
                                    <p:set>
                                      <p:cBhvr>
                                        <p:cTn id="54" dur="1" fill="hold">
                                          <p:stCondLst>
                                            <p:cond delay="999"/>
                                          </p:stCondLst>
                                        </p:cTn>
                                        <p:tgtEl>
                                          <p:spTgt spid="12"/>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checkerboard(across)">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31" presetClass="exit" presetSubtype="0" fill="hold" grpId="0" nodeType="clickEffect">
                                  <p:stCondLst>
                                    <p:cond delay="3800"/>
                                  </p:stCondLst>
                                  <p:childTnLst>
                                    <p:anim calcmode="lin" valueType="num">
                                      <p:cBhvr>
                                        <p:cTn id="63" dur="1000"/>
                                        <p:tgtEl>
                                          <p:spTgt spid="14"/>
                                        </p:tgtEl>
                                        <p:attrNameLst>
                                          <p:attrName>ppt_w</p:attrName>
                                        </p:attrNameLst>
                                      </p:cBhvr>
                                      <p:tavLst>
                                        <p:tav tm="0">
                                          <p:val>
                                            <p:strVal val="ppt_w"/>
                                          </p:val>
                                        </p:tav>
                                        <p:tav tm="100000">
                                          <p:val>
                                            <p:fltVal val="0"/>
                                          </p:val>
                                        </p:tav>
                                      </p:tavLst>
                                    </p:anim>
                                    <p:anim calcmode="lin" valueType="num">
                                      <p:cBhvr>
                                        <p:cTn id="64" dur="1000"/>
                                        <p:tgtEl>
                                          <p:spTgt spid="14"/>
                                        </p:tgtEl>
                                        <p:attrNameLst>
                                          <p:attrName>ppt_h</p:attrName>
                                        </p:attrNameLst>
                                      </p:cBhvr>
                                      <p:tavLst>
                                        <p:tav tm="0">
                                          <p:val>
                                            <p:strVal val="ppt_h"/>
                                          </p:val>
                                        </p:tav>
                                        <p:tav tm="100000">
                                          <p:val>
                                            <p:fltVal val="0"/>
                                          </p:val>
                                        </p:tav>
                                      </p:tavLst>
                                    </p:anim>
                                    <p:anim calcmode="lin" valueType="num">
                                      <p:cBhvr>
                                        <p:cTn id="65" dur="1000"/>
                                        <p:tgtEl>
                                          <p:spTgt spid="14"/>
                                        </p:tgtEl>
                                        <p:attrNameLst>
                                          <p:attrName>style.rotation</p:attrName>
                                        </p:attrNameLst>
                                      </p:cBhvr>
                                      <p:tavLst>
                                        <p:tav tm="0">
                                          <p:val>
                                            <p:fltVal val="0"/>
                                          </p:val>
                                        </p:tav>
                                        <p:tav tm="100000">
                                          <p:val>
                                            <p:fltVal val="90"/>
                                          </p:val>
                                        </p:tav>
                                      </p:tavLst>
                                    </p:anim>
                                    <p:animEffect transition="out" filter="fade">
                                      <p:cBhvr>
                                        <p:cTn id="66" dur="1000"/>
                                        <p:tgtEl>
                                          <p:spTgt spid="14"/>
                                        </p:tgtEl>
                                      </p:cBhvr>
                                    </p:animEffect>
                                    <p:set>
                                      <p:cBhvr>
                                        <p:cTn id="67"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 grpId="0" animBg="1"/>
      <p:bldP spid="7" grpId="0" animBg="1"/>
      <p:bldP spid="9" grpId="0" animBg="1"/>
      <p:bldP spid="13" grpId="0" animBg="1"/>
      <p:bldP spid="15" grpId="0" animBg="1"/>
      <p:bldP spid="12" grpId="0" animBg="1"/>
      <p:bldP spid="10" grpId="0" animBg="1"/>
      <p:bldP spid="8"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3D rendering of a sphere balancing on a pyramid">
            <a:extLst>
              <a:ext uri="{FF2B5EF4-FFF2-40B4-BE49-F238E27FC236}">
                <a16:creationId xmlns:a16="http://schemas.microsoft.com/office/drawing/2014/main" id="{C6FECF63-C55C-4019-B57E-9B3A48A29D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1648" y="2132957"/>
            <a:ext cx="3982933" cy="2671833"/>
          </a:xfrm>
          <a:prstGeom prst="rect">
            <a:avLst/>
          </a:prstGeom>
        </p:spPr>
      </p:pic>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6484556" cy="900979"/>
          </a:xfrm>
        </p:spPr>
        <p:txBody>
          <a:bodyPr>
            <a:normAutofit/>
          </a:bodyPr>
          <a:lstStyle/>
          <a:p>
            <a:r>
              <a:rPr lang="en-GB" sz="3200" dirty="0"/>
              <a:t>Information Security – Elements</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0"/>
            <a:ext cx="11481847" cy="500368"/>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What is the real-time problem in achieving those security elements?</a:t>
            </a:r>
          </a:p>
        </p:txBody>
      </p:sp>
      <p:sp>
        <p:nvSpPr>
          <p:cNvPr id="18" name="TextBox 17">
            <a:extLst>
              <a:ext uri="{FF2B5EF4-FFF2-40B4-BE49-F238E27FC236}">
                <a16:creationId xmlns:a16="http://schemas.microsoft.com/office/drawing/2014/main" id="{3F0D87E3-9DFA-44E8-BF02-079F37D39D2E}"/>
              </a:ext>
            </a:extLst>
          </p:cNvPr>
          <p:cNvSpPr txBox="1"/>
          <p:nvPr/>
        </p:nvSpPr>
        <p:spPr>
          <a:xfrm>
            <a:off x="4164410" y="2521042"/>
            <a:ext cx="939681" cy="369332"/>
          </a:xfrm>
          <a:prstGeom prst="rect">
            <a:avLst/>
          </a:prstGeom>
          <a:noFill/>
        </p:spPr>
        <p:txBody>
          <a:bodyPr wrap="none" rtlCol="0">
            <a:spAutoFit/>
          </a:bodyPr>
          <a:lstStyle/>
          <a:p>
            <a:r>
              <a:rPr lang="en-GB" dirty="0"/>
              <a:t>Security</a:t>
            </a:r>
          </a:p>
        </p:txBody>
      </p:sp>
      <p:sp>
        <p:nvSpPr>
          <p:cNvPr id="19" name="TextBox 18">
            <a:extLst>
              <a:ext uri="{FF2B5EF4-FFF2-40B4-BE49-F238E27FC236}">
                <a16:creationId xmlns:a16="http://schemas.microsoft.com/office/drawing/2014/main" id="{1268C638-917F-44DE-9B86-77AC5272260D}"/>
              </a:ext>
            </a:extLst>
          </p:cNvPr>
          <p:cNvSpPr txBox="1"/>
          <p:nvPr/>
        </p:nvSpPr>
        <p:spPr>
          <a:xfrm>
            <a:off x="6119924" y="3429000"/>
            <a:ext cx="994183" cy="369332"/>
          </a:xfrm>
          <a:prstGeom prst="rect">
            <a:avLst/>
          </a:prstGeom>
          <a:noFill/>
        </p:spPr>
        <p:txBody>
          <a:bodyPr wrap="none" rtlCol="0">
            <a:spAutoFit/>
          </a:bodyPr>
          <a:lstStyle/>
          <a:p>
            <a:r>
              <a:rPr lang="en-GB" dirty="0"/>
              <a:t>Usability</a:t>
            </a:r>
          </a:p>
        </p:txBody>
      </p:sp>
      <p:sp>
        <p:nvSpPr>
          <p:cNvPr id="20" name="TextBox 19">
            <a:extLst>
              <a:ext uri="{FF2B5EF4-FFF2-40B4-BE49-F238E27FC236}">
                <a16:creationId xmlns:a16="http://schemas.microsoft.com/office/drawing/2014/main" id="{8223F243-1462-463B-AB53-CB286624AEFF}"/>
              </a:ext>
            </a:extLst>
          </p:cNvPr>
          <p:cNvSpPr txBox="1"/>
          <p:nvPr/>
        </p:nvSpPr>
        <p:spPr>
          <a:xfrm>
            <a:off x="3701143" y="4152292"/>
            <a:ext cx="1402948" cy="369332"/>
          </a:xfrm>
          <a:prstGeom prst="rect">
            <a:avLst/>
          </a:prstGeom>
          <a:noFill/>
        </p:spPr>
        <p:txBody>
          <a:bodyPr wrap="none" rtlCol="0">
            <a:spAutoFit/>
          </a:bodyPr>
          <a:lstStyle/>
          <a:p>
            <a:r>
              <a:rPr lang="en-GB" dirty="0"/>
              <a:t>Functionality</a:t>
            </a:r>
          </a:p>
        </p:txBody>
      </p:sp>
      <p:sp>
        <p:nvSpPr>
          <p:cNvPr id="24" name="TextBox 23">
            <a:extLst>
              <a:ext uri="{FF2B5EF4-FFF2-40B4-BE49-F238E27FC236}">
                <a16:creationId xmlns:a16="http://schemas.microsoft.com/office/drawing/2014/main" id="{61B6914E-2C76-4114-95F5-A2CE5E0B027B}"/>
              </a:ext>
            </a:extLst>
          </p:cNvPr>
          <p:cNvSpPr txBox="1"/>
          <p:nvPr/>
        </p:nvSpPr>
        <p:spPr>
          <a:xfrm>
            <a:off x="2791933" y="5043321"/>
            <a:ext cx="5290487" cy="400110"/>
          </a:xfrm>
          <a:prstGeom prst="rect">
            <a:avLst/>
          </a:prstGeom>
          <a:noFill/>
          <a:effectLst>
            <a:outerShdw blurRad="50800" dist="38100" dir="5400000" algn="t" rotWithShape="0">
              <a:prstClr val="black">
                <a:alpha val="40000"/>
              </a:prstClr>
            </a:outerShdw>
          </a:effectLst>
        </p:spPr>
        <p:txBody>
          <a:bodyPr wrap="none" rtlCol="0">
            <a:spAutoFit/>
          </a:bodyPr>
          <a:lstStyle/>
          <a:p>
            <a:r>
              <a:rPr lang="en-GB" sz="2000" b="1" dirty="0">
                <a:effectLst>
                  <a:outerShdw blurRad="38100" dist="38100" dir="2700000" algn="tl">
                    <a:srgbClr val="000000">
                      <a:alpha val="43137"/>
                    </a:srgbClr>
                  </a:outerShdw>
                </a:effectLst>
              </a:rPr>
              <a:t>Balancing between these is the challenge here…</a:t>
            </a:r>
          </a:p>
        </p:txBody>
      </p:sp>
    </p:spTree>
    <p:extLst>
      <p:ext uri="{BB962C8B-B14F-4D97-AF65-F5344CB8AC3E}">
        <p14:creationId xmlns:p14="http://schemas.microsoft.com/office/powerpoint/2010/main" val="3790631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ree darts on bullseye">
            <a:extLst>
              <a:ext uri="{FF2B5EF4-FFF2-40B4-BE49-F238E27FC236}">
                <a16:creationId xmlns:a16="http://schemas.microsoft.com/office/drawing/2014/main" id="{3B2C056A-ACBC-43AF-97F9-CB2220933F8B}"/>
              </a:ext>
            </a:extLst>
          </p:cNvPr>
          <p:cNvPicPr>
            <a:picLocks noChangeAspect="1"/>
          </p:cNvPicPr>
          <p:nvPr/>
        </p:nvPicPr>
        <p:blipFill rotWithShape="1">
          <a:blip r:embed="rId3">
            <a:extLst>
              <a:ext uri="{28A0092B-C50C-407E-A947-70E740481C1C}">
                <a14:useLocalDpi xmlns:a14="http://schemas.microsoft.com/office/drawing/2010/main" val="0"/>
              </a:ext>
            </a:extLst>
          </a:blip>
          <a:srcRect l="20147" t="7668" r="2242"/>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59662" y="180752"/>
            <a:ext cx="4903453" cy="662781"/>
          </a:xfrm>
        </p:spPr>
        <p:txBody>
          <a:bodyPr vert="horz" lIns="91440" tIns="45720" rIns="91440" bIns="45720" rtlCol="0" anchor="b">
            <a:normAutofit/>
          </a:bodyPr>
          <a:lstStyle/>
          <a:p>
            <a:r>
              <a:rPr lang="en-US" sz="3200" dirty="0"/>
              <a:t>Information Security - Attack</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424815" y="1070950"/>
            <a:ext cx="6092943" cy="1536906"/>
          </a:xfrm>
        </p:spPr>
        <p:txBody>
          <a:bodyPr vert="horz" lIns="91440" tIns="45720" rIns="91440" bIns="45720" rtlCol="0" anchor="t">
            <a:normAutofit/>
          </a:bodyPr>
          <a:lstStyle/>
          <a:p>
            <a:pPr>
              <a:spcBef>
                <a:spcPts val="600"/>
              </a:spcBef>
              <a:spcAft>
                <a:spcPts val="600"/>
              </a:spcAft>
              <a:buClr>
                <a:schemeClr val="tx2"/>
              </a:buClr>
              <a:buSzPct val="90000"/>
            </a:pPr>
            <a:r>
              <a:rPr lang="en-US" sz="1800" i="1" dirty="0"/>
              <a:t>If you need to enhance security, first understand the attacks. </a:t>
            </a:r>
          </a:p>
          <a:p>
            <a:pPr>
              <a:spcBef>
                <a:spcPts val="600"/>
              </a:spcBef>
              <a:spcAft>
                <a:spcPts val="600"/>
              </a:spcAft>
              <a:buClr>
                <a:schemeClr val="tx2"/>
              </a:buClr>
              <a:buSzPct val="90000"/>
            </a:pPr>
            <a:r>
              <a:rPr lang="en-US" sz="1800" i="1" dirty="0"/>
              <a:t>Attack doesn’t happen in a moment. </a:t>
            </a:r>
          </a:p>
          <a:p>
            <a:pPr>
              <a:spcBef>
                <a:spcPts val="600"/>
              </a:spcBef>
              <a:spcAft>
                <a:spcPts val="600"/>
              </a:spcAft>
              <a:buClr>
                <a:schemeClr val="tx2"/>
              </a:buClr>
              <a:buSzPct val="90000"/>
            </a:pPr>
            <a:r>
              <a:rPr lang="en-US" sz="1800" i="1" dirty="0"/>
              <a:t>Always, an </a:t>
            </a:r>
            <a:r>
              <a:rPr lang="en-US" sz="1800" b="1" i="1" dirty="0">
                <a:effectLst>
                  <a:outerShdw blurRad="38100" dist="38100" dir="2700000" algn="tl">
                    <a:srgbClr val="000000">
                      <a:alpha val="43137"/>
                    </a:srgbClr>
                  </a:outerShdw>
                </a:effectLst>
              </a:rPr>
              <a:t>attack needs proper planning</a:t>
            </a:r>
            <a:r>
              <a:rPr lang="en-US" sz="1800" i="1" dirty="0"/>
              <a:t>.</a:t>
            </a:r>
          </a:p>
        </p:txBody>
      </p:sp>
      <p:sp>
        <p:nvSpPr>
          <p:cNvPr id="15" name="Content Placeholder 2">
            <a:extLst>
              <a:ext uri="{FF2B5EF4-FFF2-40B4-BE49-F238E27FC236}">
                <a16:creationId xmlns:a16="http://schemas.microsoft.com/office/drawing/2014/main" id="{309DE717-C14A-4CEC-8E49-A8A00C62B72F}"/>
              </a:ext>
            </a:extLst>
          </p:cNvPr>
          <p:cNvSpPr txBox="1">
            <a:spLocks/>
          </p:cNvSpPr>
          <p:nvPr/>
        </p:nvSpPr>
        <p:spPr>
          <a:xfrm>
            <a:off x="359664" y="2607856"/>
            <a:ext cx="4997790" cy="142413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buClr>
                <a:schemeClr val="tx2"/>
              </a:buClr>
              <a:buSzPct val="90000"/>
            </a:pPr>
            <a:r>
              <a:rPr lang="en-US" sz="1700" i="1" dirty="0"/>
              <a:t>Motive behind an Attack</a:t>
            </a:r>
          </a:p>
          <a:p>
            <a:pPr>
              <a:spcBef>
                <a:spcPts val="600"/>
              </a:spcBef>
              <a:spcAft>
                <a:spcPts val="600"/>
              </a:spcAft>
              <a:buClr>
                <a:schemeClr val="tx2"/>
              </a:buClr>
              <a:buSzPct val="90000"/>
            </a:pPr>
            <a:r>
              <a:rPr lang="en-US" sz="1700" i="1" dirty="0"/>
              <a:t>Method to Attack</a:t>
            </a:r>
          </a:p>
          <a:p>
            <a:pPr>
              <a:spcBef>
                <a:spcPts val="600"/>
              </a:spcBef>
              <a:spcAft>
                <a:spcPts val="600"/>
              </a:spcAft>
              <a:buClr>
                <a:schemeClr val="tx2"/>
              </a:buClr>
              <a:buSzPct val="90000"/>
            </a:pPr>
            <a:r>
              <a:rPr lang="en-US" sz="1700" i="1" dirty="0"/>
              <a:t>Weak point (Vulnerability) to Attack</a:t>
            </a:r>
          </a:p>
        </p:txBody>
      </p:sp>
      <p:sp>
        <p:nvSpPr>
          <p:cNvPr id="17" name="TextBox 16">
            <a:extLst>
              <a:ext uri="{FF2B5EF4-FFF2-40B4-BE49-F238E27FC236}">
                <a16:creationId xmlns:a16="http://schemas.microsoft.com/office/drawing/2014/main" id="{227DA4B2-92C6-470D-96DE-703E134170EF}"/>
              </a:ext>
            </a:extLst>
          </p:cNvPr>
          <p:cNvSpPr txBox="1"/>
          <p:nvPr/>
        </p:nvSpPr>
        <p:spPr>
          <a:xfrm>
            <a:off x="2078736" y="3980386"/>
            <a:ext cx="5325625" cy="400110"/>
          </a:xfrm>
          <a:prstGeom prst="rect">
            <a:avLst/>
          </a:prstGeom>
          <a:noFill/>
          <a:effectLst>
            <a:outerShdw blurRad="50800" dist="38100" dir="5400000" algn="t" rotWithShape="0">
              <a:prstClr val="black">
                <a:alpha val="40000"/>
              </a:prstClr>
            </a:outerShdw>
          </a:effectLst>
        </p:spPr>
        <p:txBody>
          <a:bodyPr wrap="none" rtlCol="0">
            <a:spAutoFit/>
          </a:bodyPr>
          <a:lstStyle/>
          <a:p>
            <a:r>
              <a:rPr lang="en-GB" sz="2000" b="1" dirty="0">
                <a:effectLst>
                  <a:outerShdw blurRad="38100" dist="38100" dir="2700000" algn="tl">
                    <a:srgbClr val="000000">
                      <a:alpha val="43137"/>
                    </a:srgbClr>
                  </a:outerShdw>
                </a:effectLst>
              </a:rPr>
              <a:t>Can you list out some motives behind an attack?</a:t>
            </a:r>
          </a:p>
        </p:txBody>
      </p:sp>
      <p:sp>
        <p:nvSpPr>
          <p:cNvPr id="21" name="Content Placeholder 2">
            <a:extLst>
              <a:ext uri="{FF2B5EF4-FFF2-40B4-BE49-F238E27FC236}">
                <a16:creationId xmlns:a16="http://schemas.microsoft.com/office/drawing/2014/main" id="{11E76780-4488-467B-B229-8E082D550014}"/>
              </a:ext>
            </a:extLst>
          </p:cNvPr>
          <p:cNvSpPr txBox="1">
            <a:spLocks/>
          </p:cNvSpPr>
          <p:nvPr/>
        </p:nvSpPr>
        <p:spPr>
          <a:xfrm>
            <a:off x="424815" y="4724596"/>
            <a:ext cx="4997790" cy="1789303"/>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buClr>
                <a:schemeClr val="tx2"/>
              </a:buClr>
              <a:buSzPct val="90000"/>
            </a:pPr>
            <a:r>
              <a:rPr lang="en-US" sz="1700" i="1" dirty="0"/>
              <a:t>Interrupting Services</a:t>
            </a:r>
          </a:p>
          <a:p>
            <a:pPr>
              <a:spcBef>
                <a:spcPts val="600"/>
              </a:spcBef>
              <a:spcAft>
                <a:spcPts val="600"/>
              </a:spcAft>
              <a:buClr>
                <a:schemeClr val="tx2"/>
              </a:buClr>
              <a:buSzPct val="90000"/>
            </a:pPr>
            <a:r>
              <a:rPr lang="en-US" sz="1700" i="1" dirty="0"/>
              <a:t>Create a loss</a:t>
            </a:r>
          </a:p>
          <a:p>
            <a:pPr>
              <a:spcBef>
                <a:spcPts val="600"/>
              </a:spcBef>
              <a:spcAft>
                <a:spcPts val="600"/>
              </a:spcAft>
              <a:buClr>
                <a:schemeClr val="tx2"/>
              </a:buClr>
              <a:buSzPct val="90000"/>
            </a:pPr>
            <a:r>
              <a:rPr lang="en-US" sz="1700" i="1" dirty="0"/>
              <a:t>Demanding money (Ransomware)</a:t>
            </a:r>
          </a:p>
          <a:p>
            <a:pPr>
              <a:spcBef>
                <a:spcPts val="600"/>
              </a:spcBef>
              <a:spcAft>
                <a:spcPts val="600"/>
              </a:spcAft>
              <a:buClr>
                <a:schemeClr val="tx2"/>
              </a:buClr>
              <a:buSzPct val="90000"/>
            </a:pPr>
            <a:r>
              <a:rPr lang="en-US" sz="1700" i="1" dirty="0"/>
              <a:t>Political cause</a:t>
            </a:r>
          </a:p>
          <a:p>
            <a:pPr>
              <a:spcBef>
                <a:spcPts val="600"/>
              </a:spcBef>
              <a:spcAft>
                <a:spcPts val="600"/>
              </a:spcAft>
              <a:buClr>
                <a:schemeClr val="tx2"/>
              </a:buClr>
              <a:buSzPct val="90000"/>
            </a:pPr>
            <a:r>
              <a:rPr lang="en-US" sz="1700" i="1" dirty="0"/>
              <a:t>Terrorism</a:t>
            </a:r>
          </a:p>
        </p:txBody>
      </p:sp>
    </p:spTree>
    <p:extLst>
      <p:ext uri="{BB962C8B-B14F-4D97-AF65-F5344CB8AC3E}">
        <p14:creationId xmlns:p14="http://schemas.microsoft.com/office/powerpoint/2010/main" val="348723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1000"/>
                                        <p:tgtEl>
                                          <p:spTgt spid="21">
                                            <p:txEl>
                                              <p:pRg st="0" end="0"/>
                                            </p:txEl>
                                          </p:spTgt>
                                        </p:tgtEl>
                                      </p:cBhvr>
                                    </p:animEffect>
                                    <p:anim calcmode="lin" valueType="num">
                                      <p:cBhvr>
                                        <p:cTn id="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1">
                                            <p:txEl>
                                              <p:pRg st="1" end="1"/>
                                            </p:txEl>
                                          </p:spTgt>
                                        </p:tgtEl>
                                        <p:attrNameLst>
                                          <p:attrName>style.visibility</p:attrName>
                                        </p:attrNameLst>
                                      </p:cBhvr>
                                      <p:to>
                                        <p:strVal val="visible"/>
                                      </p:to>
                                    </p:set>
                                    <p:animEffect transition="in" filter="fade">
                                      <p:cBhvr>
                                        <p:cTn id="13" dur="1000"/>
                                        <p:tgtEl>
                                          <p:spTgt spid="21">
                                            <p:txEl>
                                              <p:pRg st="1" end="1"/>
                                            </p:txEl>
                                          </p:spTgt>
                                        </p:tgtEl>
                                      </p:cBhvr>
                                    </p:animEffect>
                                    <p:anim calcmode="lin" valueType="num">
                                      <p:cBhvr>
                                        <p:cTn id="14" dur="1000" fill="hold"/>
                                        <p:tgtEl>
                                          <p:spTgt spid="21">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1">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1">
                                            <p:txEl>
                                              <p:pRg st="2" end="2"/>
                                            </p:txEl>
                                          </p:spTgt>
                                        </p:tgtEl>
                                        <p:attrNameLst>
                                          <p:attrName>style.visibility</p:attrName>
                                        </p:attrNameLst>
                                      </p:cBhvr>
                                      <p:to>
                                        <p:strVal val="visible"/>
                                      </p:to>
                                    </p:set>
                                    <p:animEffect transition="in" filter="fade">
                                      <p:cBhvr>
                                        <p:cTn id="19" dur="1000"/>
                                        <p:tgtEl>
                                          <p:spTgt spid="21">
                                            <p:txEl>
                                              <p:pRg st="2" end="2"/>
                                            </p:txEl>
                                          </p:spTgt>
                                        </p:tgtEl>
                                      </p:cBhvr>
                                    </p:animEffect>
                                    <p:anim calcmode="lin" valueType="num">
                                      <p:cBhvr>
                                        <p:cTn id="20" dur="1000" fill="hold"/>
                                        <p:tgtEl>
                                          <p:spTgt spid="21">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1">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1">
                                            <p:txEl>
                                              <p:pRg st="3" end="3"/>
                                            </p:txEl>
                                          </p:spTgt>
                                        </p:tgtEl>
                                        <p:attrNameLst>
                                          <p:attrName>style.visibility</p:attrName>
                                        </p:attrNameLst>
                                      </p:cBhvr>
                                      <p:to>
                                        <p:strVal val="visible"/>
                                      </p:to>
                                    </p:set>
                                    <p:animEffect transition="in" filter="fade">
                                      <p:cBhvr>
                                        <p:cTn id="25" dur="1000"/>
                                        <p:tgtEl>
                                          <p:spTgt spid="21">
                                            <p:txEl>
                                              <p:pRg st="3" end="3"/>
                                            </p:txEl>
                                          </p:spTgt>
                                        </p:tgtEl>
                                      </p:cBhvr>
                                    </p:animEffect>
                                    <p:anim calcmode="lin" valueType="num">
                                      <p:cBhvr>
                                        <p:cTn id="26" dur="1000" fill="hold"/>
                                        <p:tgtEl>
                                          <p:spTgt spid="21">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21">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1">
                                            <p:txEl>
                                              <p:pRg st="4" end="4"/>
                                            </p:txEl>
                                          </p:spTgt>
                                        </p:tgtEl>
                                        <p:attrNameLst>
                                          <p:attrName>style.visibility</p:attrName>
                                        </p:attrNameLst>
                                      </p:cBhvr>
                                      <p:to>
                                        <p:strVal val="visible"/>
                                      </p:to>
                                    </p:set>
                                    <p:animEffect transition="in" filter="fade">
                                      <p:cBhvr>
                                        <p:cTn id="31" dur="1000"/>
                                        <p:tgtEl>
                                          <p:spTgt spid="21">
                                            <p:txEl>
                                              <p:pRg st="4" end="4"/>
                                            </p:txEl>
                                          </p:spTgt>
                                        </p:tgtEl>
                                      </p:cBhvr>
                                    </p:animEffect>
                                    <p:anim calcmode="lin" valueType="num">
                                      <p:cBhvr>
                                        <p:cTn id="32" dur="1000" fill="hold"/>
                                        <p:tgtEl>
                                          <p:spTgt spid="21">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Attack Vectors</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0"/>
            <a:ext cx="11481847" cy="4349354"/>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Viruses, Worms – Infect a network very quickly</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Phishing – forged emails to get the victim’s personal/account information</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Insider Attack – Someone inside the </a:t>
            </a:r>
            <a:r>
              <a:rPr lang="en-US" sz="1800" i="1" dirty="0" err="1">
                <a:ea typeface="ＭＳ Ｐゴシック" charset="0"/>
              </a:rPr>
              <a:t>organisation</a:t>
            </a:r>
            <a:endParaRPr lang="en-US" sz="1800" i="1" dirty="0">
              <a:ea typeface="ＭＳ Ｐゴシック" charset="0"/>
            </a:endParaRP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Botnet – Network of compromised systems together to pursue an attack</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Advanced Persistent Threats – Getting information without the knowledge of the user</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Ransomware – Demands financial transactions</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Web Application Threats – Web infrastructure/ information threat</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IoT Threats – Compromise networks via IoT devices</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Cloud Computing Threats – Compromise cloud space to get secured/ private information</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3719950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Threats</a:t>
            </a:r>
            <a:endParaRPr lang="en-GB" sz="3200" dirty="0"/>
          </a:p>
        </p:txBody>
      </p:sp>
      <p:grpSp>
        <p:nvGrpSpPr>
          <p:cNvPr id="24" name="Group 23">
            <a:extLst>
              <a:ext uri="{FF2B5EF4-FFF2-40B4-BE49-F238E27FC236}">
                <a16:creationId xmlns:a16="http://schemas.microsoft.com/office/drawing/2014/main" id="{AB8290BD-AF5D-48C3-A030-CC33FD739585}"/>
              </a:ext>
            </a:extLst>
          </p:cNvPr>
          <p:cNvGrpSpPr/>
          <p:nvPr/>
        </p:nvGrpSpPr>
        <p:grpSpPr>
          <a:xfrm>
            <a:off x="2374825" y="-162902"/>
            <a:ext cx="9546856" cy="6138334"/>
            <a:chOff x="2374825" y="-162902"/>
            <a:chExt cx="9546856" cy="6138334"/>
          </a:xfrm>
        </p:grpSpPr>
        <p:graphicFrame>
          <p:nvGraphicFramePr>
            <p:cNvPr id="6" name="Diagram 5">
              <a:extLst>
                <a:ext uri="{FF2B5EF4-FFF2-40B4-BE49-F238E27FC236}">
                  <a16:creationId xmlns:a16="http://schemas.microsoft.com/office/drawing/2014/main" id="{460FEB91-339C-4535-8DDC-32963E2DE258}"/>
                </a:ext>
              </a:extLst>
            </p:cNvPr>
            <p:cNvGraphicFramePr/>
            <p:nvPr>
              <p:extLst>
                <p:ext uri="{D42A27DB-BD31-4B8C-83A1-F6EECF244321}">
                  <p14:modId xmlns:p14="http://schemas.microsoft.com/office/powerpoint/2010/main" val="1540552485"/>
                </p:ext>
              </p:extLst>
            </p:nvPr>
          </p:nvGraphicFramePr>
          <p:xfrm>
            <a:off x="2374825" y="-162902"/>
            <a:ext cx="9546856" cy="6138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16EDE29B-9DB6-47CA-94FF-3A6E5AEE6E2A}"/>
                </a:ext>
              </a:extLst>
            </p:cNvPr>
            <p:cNvSpPr txBox="1"/>
            <p:nvPr/>
          </p:nvSpPr>
          <p:spPr>
            <a:xfrm>
              <a:off x="5285033" y="1169763"/>
              <a:ext cx="1384890" cy="369332"/>
            </a:xfrm>
            <a:prstGeom prst="rect">
              <a:avLst/>
            </a:prstGeom>
            <a:noFill/>
          </p:spPr>
          <p:txBody>
            <a:bodyPr wrap="square">
              <a:spAutoFit/>
            </a:bodyPr>
            <a:lstStyle/>
            <a:p>
              <a:pPr lvl="0"/>
              <a:r>
                <a:rPr lang="en-GB" sz="1800" b="1" dirty="0">
                  <a:solidFill>
                    <a:srgbClr val="FF0000"/>
                  </a:solidFill>
                  <a:effectLst>
                    <a:outerShdw blurRad="38100" dist="38100" dir="2700000" algn="tl">
                      <a:srgbClr val="000000">
                        <a:alpha val="43137"/>
                      </a:srgbClr>
                    </a:outerShdw>
                  </a:effectLst>
                </a:rPr>
                <a:t>Application</a:t>
              </a:r>
            </a:p>
          </p:txBody>
        </p:sp>
        <p:sp>
          <p:nvSpPr>
            <p:cNvPr id="9" name="TextBox 8">
              <a:extLst>
                <a:ext uri="{FF2B5EF4-FFF2-40B4-BE49-F238E27FC236}">
                  <a16:creationId xmlns:a16="http://schemas.microsoft.com/office/drawing/2014/main" id="{C3C5AAA6-4573-4FFE-AF93-78E956152563}"/>
                </a:ext>
              </a:extLst>
            </p:cNvPr>
            <p:cNvSpPr txBox="1"/>
            <p:nvPr/>
          </p:nvSpPr>
          <p:spPr>
            <a:xfrm>
              <a:off x="7403570" y="4693134"/>
              <a:ext cx="1384890" cy="369332"/>
            </a:xfrm>
            <a:prstGeom prst="rect">
              <a:avLst/>
            </a:prstGeom>
            <a:noFill/>
          </p:spPr>
          <p:txBody>
            <a:bodyPr wrap="square">
              <a:spAutoFit/>
            </a:bodyPr>
            <a:lstStyle/>
            <a:p>
              <a:r>
                <a:rPr lang="en-GB" b="1" dirty="0">
                  <a:solidFill>
                    <a:srgbClr val="FF0000"/>
                  </a:solidFill>
                  <a:effectLst>
                    <a:outerShdw blurRad="38100" dist="38100" dir="2700000" algn="tl">
                      <a:srgbClr val="000000">
                        <a:alpha val="43137"/>
                      </a:srgbClr>
                    </a:outerShdw>
                  </a:effectLst>
                </a:rPr>
                <a:t>Host</a:t>
              </a:r>
            </a:p>
          </p:txBody>
        </p:sp>
        <p:sp>
          <p:nvSpPr>
            <p:cNvPr id="10" name="TextBox 9">
              <a:extLst>
                <a:ext uri="{FF2B5EF4-FFF2-40B4-BE49-F238E27FC236}">
                  <a16:creationId xmlns:a16="http://schemas.microsoft.com/office/drawing/2014/main" id="{259979DB-42EA-4E42-8114-8EDF0843653E}"/>
                </a:ext>
              </a:extLst>
            </p:cNvPr>
            <p:cNvSpPr txBox="1"/>
            <p:nvPr/>
          </p:nvSpPr>
          <p:spPr>
            <a:xfrm>
              <a:off x="8582456" y="3189346"/>
              <a:ext cx="1384890" cy="369332"/>
            </a:xfrm>
            <a:prstGeom prst="rect">
              <a:avLst/>
            </a:prstGeom>
            <a:noFill/>
          </p:spPr>
          <p:txBody>
            <a:bodyPr wrap="square">
              <a:spAutoFit/>
            </a:bodyPr>
            <a:lstStyle/>
            <a:p>
              <a:r>
                <a:rPr lang="en-GB" b="1" dirty="0">
                  <a:solidFill>
                    <a:srgbClr val="FF0000"/>
                  </a:solidFill>
                  <a:effectLst>
                    <a:outerShdw blurRad="38100" dist="38100" dir="2700000" algn="tl">
                      <a:srgbClr val="000000">
                        <a:alpha val="43137"/>
                      </a:srgbClr>
                    </a:outerShdw>
                  </a:effectLst>
                </a:rPr>
                <a:t>Network</a:t>
              </a:r>
            </a:p>
          </p:txBody>
        </p:sp>
      </p:grpSp>
      <p:pic>
        <p:nvPicPr>
          <p:cNvPr id="11" name="Graphic 10" descr="Detective male with solid fill">
            <a:extLst>
              <a:ext uri="{FF2B5EF4-FFF2-40B4-BE49-F238E27FC236}">
                <a16:creationId xmlns:a16="http://schemas.microsoft.com/office/drawing/2014/main" id="{21A5B8D8-B59E-4984-B3D0-ADE2388C852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310254" y="1217505"/>
            <a:ext cx="914400" cy="914400"/>
          </a:xfrm>
          <a:prstGeom prst="rect">
            <a:avLst/>
          </a:prstGeom>
        </p:spPr>
      </p:pic>
      <p:pic>
        <p:nvPicPr>
          <p:cNvPr id="13" name="Graphic 12" descr="Danger with solid fill">
            <a:extLst>
              <a:ext uri="{FF2B5EF4-FFF2-40B4-BE49-F238E27FC236}">
                <a16:creationId xmlns:a16="http://schemas.microsoft.com/office/drawing/2014/main" id="{94A1D812-8625-4C4A-9D9E-1E0E44997C1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10254" y="3604359"/>
            <a:ext cx="914400" cy="914400"/>
          </a:xfrm>
          <a:prstGeom prst="rect">
            <a:avLst/>
          </a:prstGeom>
        </p:spPr>
      </p:pic>
      <p:cxnSp>
        <p:nvCxnSpPr>
          <p:cNvPr id="15" name="Straight Arrow Connector 14">
            <a:extLst>
              <a:ext uri="{FF2B5EF4-FFF2-40B4-BE49-F238E27FC236}">
                <a16:creationId xmlns:a16="http://schemas.microsoft.com/office/drawing/2014/main" id="{FA3D762A-C27E-48EF-8283-BD76A8142AA5}"/>
              </a:ext>
            </a:extLst>
          </p:cNvPr>
          <p:cNvCxnSpPr/>
          <p:nvPr/>
        </p:nvCxnSpPr>
        <p:spPr>
          <a:xfrm>
            <a:off x="1769614" y="2765647"/>
            <a:ext cx="0" cy="7037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BF5C686C-A774-479A-BAB4-35F8AAC3A7AC}"/>
              </a:ext>
            </a:extLst>
          </p:cNvPr>
          <p:cNvSpPr txBox="1"/>
          <p:nvPr/>
        </p:nvSpPr>
        <p:spPr>
          <a:xfrm>
            <a:off x="1090957" y="2219634"/>
            <a:ext cx="1488997"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 Source</a:t>
            </a:r>
            <a:endParaRPr lang="en-IN" dirty="0">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0CDC01C6-2248-4A1A-AD48-44ACE464F486}"/>
              </a:ext>
            </a:extLst>
          </p:cNvPr>
          <p:cNvSpPr txBox="1"/>
          <p:nvPr/>
        </p:nvSpPr>
        <p:spPr>
          <a:xfrm>
            <a:off x="1369107" y="4541429"/>
            <a:ext cx="796693"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a:t>
            </a:r>
            <a:endParaRPr lang="en-IN"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0132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Attacks</a:t>
            </a:r>
            <a:endParaRPr lang="en-GB" sz="3200" dirty="0"/>
          </a:p>
        </p:txBody>
      </p:sp>
      <p:grpSp>
        <p:nvGrpSpPr>
          <p:cNvPr id="7" name="Group 6">
            <a:extLst>
              <a:ext uri="{FF2B5EF4-FFF2-40B4-BE49-F238E27FC236}">
                <a16:creationId xmlns:a16="http://schemas.microsoft.com/office/drawing/2014/main" id="{49C834FA-D6D1-4179-A4C5-AA62C5894ABC}"/>
              </a:ext>
            </a:extLst>
          </p:cNvPr>
          <p:cNvGrpSpPr/>
          <p:nvPr/>
        </p:nvGrpSpPr>
        <p:grpSpPr>
          <a:xfrm>
            <a:off x="3229066" y="616744"/>
            <a:ext cx="8746425" cy="4961009"/>
            <a:chOff x="140701" y="1134991"/>
            <a:chExt cx="8746425" cy="4961009"/>
          </a:xfrm>
        </p:grpSpPr>
        <p:grpSp>
          <p:nvGrpSpPr>
            <p:cNvPr id="8" name="Group 7">
              <a:extLst>
                <a:ext uri="{FF2B5EF4-FFF2-40B4-BE49-F238E27FC236}">
                  <a16:creationId xmlns:a16="http://schemas.microsoft.com/office/drawing/2014/main" id="{3BFB2EA1-DA60-4AC9-B582-38520F1AECC1}"/>
                </a:ext>
              </a:extLst>
            </p:cNvPr>
            <p:cNvGrpSpPr/>
            <p:nvPr/>
          </p:nvGrpSpPr>
          <p:grpSpPr>
            <a:xfrm>
              <a:off x="3584015" y="2262414"/>
              <a:ext cx="1524000" cy="2971800"/>
              <a:chOff x="3584015" y="2262414"/>
              <a:chExt cx="1524000" cy="2971800"/>
            </a:xfrm>
          </p:grpSpPr>
          <p:sp>
            <p:nvSpPr>
              <p:cNvPr id="28" name="Rectangle: Rounded Corners 13">
                <a:extLst>
                  <a:ext uri="{FF2B5EF4-FFF2-40B4-BE49-F238E27FC236}">
                    <a16:creationId xmlns:a16="http://schemas.microsoft.com/office/drawing/2014/main" id="{6E9ABB18-E659-4A2F-87DF-8833D2B9E9CF}"/>
                  </a:ext>
                </a:extLst>
              </p:cNvPr>
              <p:cNvSpPr/>
              <p:nvPr/>
            </p:nvSpPr>
            <p:spPr>
              <a:xfrm>
                <a:off x="3584015" y="2262414"/>
                <a:ext cx="1524000" cy="297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grpSp>
            <p:nvGrpSpPr>
              <p:cNvPr id="29" name="Group 28">
                <a:extLst>
                  <a:ext uri="{FF2B5EF4-FFF2-40B4-BE49-F238E27FC236}">
                    <a16:creationId xmlns:a16="http://schemas.microsoft.com/office/drawing/2014/main" id="{ED331347-4B36-4455-ABB3-B4352CEE9C93}"/>
                  </a:ext>
                </a:extLst>
              </p:cNvPr>
              <p:cNvGrpSpPr/>
              <p:nvPr/>
            </p:nvGrpSpPr>
            <p:grpSpPr>
              <a:xfrm>
                <a:off x="3863643" y="2514600"/>
                <a:ext cx="943429" cy="2467428"/>
                <a:chOff x="3857171" y="2500086"/>
                <a:chExt cx="943429" cy="2467428"/>
              </a:xfrm>
            </p:grpSpPr>
            <p:pic>
              <p:nvPicPr>
                <p:cNvPr id="30" name="Graphic 9" descr="Layers Design">
                  <a:extLst>
                    <a:ext uri="{FF2B5EF4-FFF2-40B4-BE49-F238E27FC236}">
                      <a16:creationId xmlns:a16="http://schemas.microsoft.com/office/drawing/2014/main" id="{900A05B0-2381-41F3-A11D-588487A6891F}"/>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86200" y="2500086"/>
                  <a:ext cx="914400" cy="914400"/>
                </a:xfrm>
                <a:prstGeom prst="rect">
                  <a:avLst/>
                </a:prstGeom>
              </p:spPr>
            </p:pic>
            <p:pic>
              <p:nvPicPr>
                <p:cNvPr id="31" name="Graphic 10" descr="Layers Design">
                  <a:extLst>
                    <a:ext uri="{FF2B5EF4-FFF2-40B4-BE49-F238E27FC236}">
                      <a16:creationId xmlns:a16="http://schemas.microsoft.com/office/drawing/2014/main" id="{15122A97-0CEF-4604-A567-C9C5CA871198}"/>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86200" y="3276600"/>
                  <a:ext cx="914400" cy="914400"/>
                </a:xfrm>
                <a:prstGeom prst="rect">
                  <a:avLst/>
                </a:prstGeom>
              </p:spPr>
            </p:pic>
            <p:pic>
              <p:nvPicPr>
                <p:cNvPr id="32" name="Graphic 11" descr="Layers Design">
                  <a:extLst>
                    <a:ext uri="{FF2B5EF4-FFF2-40B4-BE49-F238E27FC236}">
                      <a16:creationId xmlns:a16="http://schemas.microsoft.com/office/drawing/2014/main" id="{017988CD-6628-44A7-8ECD-E52479288F8C}"/>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57171" y="4053114"/>
                  <a:ext cx="914400" cy="914400"/>
                </a:xfrm>
                <a:prstGeom prst="rect">
                  <a:avLst/>
                </a:prstGeom>
              </p:spPr>
            </p:pic>
          </p:grpSp>
        </p:grpSp>
        <p:pic>
          <p:nvPicPr>
            <p:cNvPr id="9" name="Picture 8" descr="Angry Max The Husky">
              <a:extLst>
                <a:ext uri="{FF2B5EF4-FFF2-40B4-BE49-F238E27FC236}">
                  <a16:creationId xmlns:a16="http://schemas.microsoft.com/office/drawing/2014/main" id="{B1DA1769-34A3-400D-BD74-20957F9CEA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7165523" y="3209514"/>
              <a:ext cx="1721603" cy="1524000"/>
            </a:xfrm>
            <a:prstGeom prst="rect">
              <a:avLst/>
            </a:prstGeom>
          </p:spPr>
        </p:pic>
        <p:pic>
          <p:nvPicPr>
            <p:cNvPr id="10" name="Picture 9" descr="Sad Bee">
              <a:extLst>
                <a:ext uri="{FF2B5EF4-FFF2-40B4-BE49-F238E27FC236}">
                  <a16:creationId xmlns:a16="http://schemas.microsoft.com/office/drawing/2014/main" id="{809B9A79-7658-4A34-8FF4-971B84FF81C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40701" y="2637615"/>
              <a:ext cx="1310388" cy="1310388"/>
            </a:xfrm>
            <a:prstGeom prst="rect">
              <a:avLst/>
            </a:prstGeom>
          </p:spPr>
        </p:pic>
        <p:pic>
          <p:nvPicPr>
            <p:cNvPr id="11" name="Picture 10" descr="Stop Bee">
              <a:extLst>
                <a:ext uri="{FF2B5EF4-FFF2-40B4-BE49-F238E27FC236}">
                  <a16:creationId xmlns:a16="http://schemas.microsoft.com/office/drawing/2014/main" id="{D15F738D-CEE8-498A-AE44-3C11D3CE39E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flipH="1">
              <a:off x="1767233" y="1196006"/>
              <a:ext cx="1523999" cy="1556100"/>
            </a:xfrm>
            <a:prstGeom prst="rect">
              <a:avLst/>
            </a:prstGeom>
          </p:spPr>
        </p:pic>
        <p:pic>
          <p:nvPicPr>
            <p:cNvPr id="12" name="Picture 11" descr="Well Bee">
              <a:extLst>
                <a:ext uri="{FF2B5EF4-FFF2-40B4-BE49-F238E27FC236}">
                  <a16:creationId xmlns:a16="http://schemas.microsoft.com/office/drawing/2014/main" id="{E5187CA8-052E-4058-812D-A66D8BD05C5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5191769" y="4733514"/>
              <a:ext cx="1310388" cy="1310388"/>
            </a:xfrm>
            <a:prstGeom prst="rect">
              <a:avLst/>
            </a:prstGeom>
          </p:spPr>
        </p:pic>
        <p:pic>
          <p:nvPicPr>
            <p:cNvPr id="13" name="Picture 12" descr="Eating Cat">
              <a:extLst>
                <a:ext uri="{FF2B5EF4-FFF2-40B4-BE49-F238E27FC236}">
                  <a16:creationId xmlns:a16="http://schemas.microsoft.com/office/drawing/2014/main" id="{5F7849F8-C3A7-4BEA-94DA-40284A80D69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20300" y="1134991"/>
              <a:ext cx="1937431" cy="1937431"/>
            </a:xfrm>
            <a:prstGeom prst="rect">
              <a:avLst/>
            </a:prstGeom>
          </p:spPr>
        </p:pic>
        <p:pic>
          <p:nvPicPr>
            <p:cNvPr id="14" name="Picture 13" descr="BRB Meow">
              <a:extLst>
                <a:ext uri="{FF2B5EF4-FFF2-40B4-BE49-F238E27FC236}">
                  <a16:creationId xmlns:a16="http://schemas.microsoft.com/office/drawing/2014/main" id="{3BFAE6DA-750E-47F6-9240-87700656E24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0272" y="4733514"/>
              <a:ext cx="1362486" cy="1362486"/>
            </a:xfrm>
            <a:prstGeom prst="rect">
              <a:avLst/>
            </a:prstGeom>
          </p:spPr>
        </p:pic>
        <p:sp>
          <p:nvSpPr>
            <p:cNvPr id="15" name="Arrow: Notched Right 36">
              <a:extLst>
                <a:ext uri="{FF2B5EF4-FFF2-40B4-BE49-F238E27FC236}">
                  <a16:creationId xmlns:a16="http://schemas.microsoft.com/office/drawing/2014/main" id="{D10AB9DC-DB1E-48A3-82C8-73F98A261475}"/>
                </a:ext>
              </a:extLst>
            </p:cNvPr>
            <p:cNvSpPr/>
            <p:nvPr/>
          </p:nvSpPr>
          <p:spPr>
            <a:xfrm>
              <a:off x="1454815" y="2541804"/>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16" name="Arrow: Notched Right 37">
              <a:extLst>
                <a:ext uri="{FF2B5EF4-FFF2-40B4-BE49-F238E27FC236}">
                  <a16:creationId xmlns:a16="http://schemas.microsoft.com/office/drawing/2014/main" id="{AC3A4588-F607-46E2-ACCC-6950A9944F98}"/>
                </a:ext>
              </a:extLst>
            </p:cNvPr>
            <p:cNvSpPr/>
            <p:nvPr/>
          </p:nvSpPr>
          <p:spPr>
            <a:xfrm>
              <a:off x="377223" y="3756495"/>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17" name="Arrow: Notched Right 39">
              <a:extLst>
                <a:ext uri="{FF2B5EF4-FFF2-40B4-BE49-F238E27FC236}">
                  <a16:creationId xmlns:a16="http://schemas.microsoft.com/office/drawing/2014/main" id="{BF58AE0C-C538-4D79-AC84-03B8B1EF0C9D}"/>
                </a:ext>
              </a:extLst>
            </p:cNvPr>
            <p:cNvSpPr/>
            <p:nvPr/>
          </p:nvSpPr>
          <p:spPr>
            <a:xfrm>
              <a:off x="1430619" y="4662064"/>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18" name="Arrow: Notched Right 41">
              <a:extLst>
                <a:ext uri="{FF2B5EF4-FFF2-40B4-BE49-F238E27FC236}">
                  <a16:creationId xmlns:a16="http://schemas.microsoft.com/office/drawing/2014/main" id="{5DCCEA8F-ED4F-4AF0-A892-6B0EE4F84787}"/>
                </a:ext>
              </a:extLst>
            </p:cNvPr>
            <p:cNvSpPr/>
            <p:nvPr/>
          </p:nvSpPr>
          <p:spPr>
            <a:xfrm rot="10800000">
              <a:off x="6201132" y="2540349"/>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19" name="Arrow: Notched Right 42">
              <a:extLst>
                <a:ext uri="{FF2B5EF4-FFF2-40B4-BE49-F238E27FC236}">
                  <a16:creationId xmlns:a16="http://schemas.microsoft.com/office/drawing/2014/main" id="{24FAA4F9-6F1A-442A-B135-784FA20CB59F}"/>
                </a:ext>
              </a:extLst>
            </p:cNvPr>
            <p:cNvSpPr/>
            <p:nvPr/>
          </p:nvSpPr>
          <p:spPr>
            <a:xfrm rot="10800000">
              <a:off x="5123540" y="3755040"/>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20" name="Arrow: Notched Right 43">
              <a:extLst>
                <a:ext uri="{FF2B5EF4-FFF2-40B4-BE49-F238E27FC236}">
                  <a16:creationId xmlns:a16="http://schemas.microsoft.com/office/drawing/2014/main" id="{FC3947FF-220E-489F-9AF6-AD51E0648700}"/>
                </a:ext>
              </a:extLst>
            </p:cNvPr>
            <p:cNvSpPr/>
            <p:nvPr/>
          </p:nvSpPr>
          <p:spPr>
            <a:xfrm rot="10800000">
              <a:off x="6176936" y="4660609"/>
              <a:ext cx="2106792" cy="64283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W"/>
            </a:p>
          </p:txBody>
        </p:sp>
        <p:sp>
          <p:nvSpPr>
            <p:cNvPr id="21" name="TextBox 20">
              <a:extLst>
                <a:ext uri="{FF2B5EF4-FFF2-40B4-BE49-F238E27FC236}">
                  <a16:creationId xmlns:a16="http://schemas.microsoft.com/office/drawing/2014/main" id="{C61102D1-7756-43BB-9C80-0C19867172F6}"/>
                </a:ext>
              </a:extLst>
            </p:cNvPr>
            <p:cNvSpPr txBox="1"/>
            <p:nvPr/>
          </p:nvSpPr>
          <p:spPr>
            <a:xfrm>
              <a:off x="3465893" y="4872666"/>
              <a:ext cx="1924608" cy="369332"/>
            </a:xfrm>
            <a:prstGeom prst="rect">
              <a:avLst/>
            </a:prstGeom>
            <a:noFill/>
          </p:spPr>
          <p:txBody>
            <a:bodyPr wrap="square">
              <a:spAutoFit/>
            </a:bodyPr>
            <a:lstStyle/>
            <a:p>
              <a:pPr algn="ctr"/>
              <a:r>
                <a:rPr lang="en-GB" b="1" dirty="0"/>
                <a:t>Infrastructure</a:t>
              </a:r>
              <a:endParaRPr lang="en-BW" b="1" dirty="0"/>
            </a:p>
          </p:txBody>
        </p:sp>
        <p:sp>
          <p:nvSpPr>
            <p:cNvPr id="22" name="TextBox 21">
              <a:extLst>
                <a:ext uri="{FF2B5EF4-FFF2-40B4-BE49-F238E27FC236}">
                  <a16:creationId xmlns:a16="http://schemas.microsoft.com/office/drawing/2014/main" id="{7FB928D7-EC9F-4204-A2A8-D1E2E331D809}"/>
                </a:ext>
              </a:extLst>
            </p:cNvPr>
            <p:cNvSpPr txBox="1"/>
            <p:nvPr/>
          </p:nvSpPr>
          <p:spPr>
            <a:xfrm>
              <a:off x="1383432" y="4786520"/>
              <a:ext cx="1924608" cy="369332"/>
            </a:xfrm>
            <a:prstGeom prst="rect">
              <a:avLst/>
            </a:prstGeom>
            <a:noFill/>
          </p:spPr>
          <p:txBody>
            <a:bodyPr wrap="square">
              <a:spAutoFit/>
            </a:bodyPr>
            <a:lstStyle/>
            <a:p>
              <a:pPr algn="ctr"/>
              <a:r>
                <a:rPr lang="en-GB" b="1" dirty="0"/>
                <a:t>DoS/ DDoS</a:t>
              </a:r>
              <a:endParaRPr lang="en-BW" b="1" dirty="0"/>
            </a:p>
          </p:txBody>
        </p:sp>
        <p:sp>
          <p:nvSpPr>
            <p:cNvPr id="23" name="TextBox 22">
              <a:extLst>
                <a:ext uri="{FF2B5EF4-FFF2-40B4-BE49-F238E27FC236}">
                  <a16:creationId xmlns:a16="http://schemas.microsoft.com/office/drawing/2014/main" id="{0B551540-75B0-4412-864E-DD1F4A600F1D}"/>
                </a:ext>
              </a:extLst>
            </p:cNvPr>
            <p:cNvSpPr txBox="1"/>
            <p:nvPr/>
          </p:nvSpPr>
          <p:spPr>
            <a:xfrm>
              <a:off x="313072" y="3891793"/>
              <a:ext cx="1924608" cy="369332"/>
            </a:xfrm>
            <a:prstGeom prst="rect">
              <a:avLst/>
            </a:prstGeom>
            <a:noFill/>
          </p:spPr>
          <p:txBody>
            <a:bodyPr wrap="square">
              <a:spAutoFit/>
            </a:bodyPr>
            <a:lstStyle/>
            <a:p>
              <a:pPr algn="ctr"/>
              <a:r>
                <a:rPr lang="en-GB" b="1" dirty="0"/>
                <a:t>Data Outflow</a:t>
              </a:r>
              <a:endParaRPr lang="en-BW" b="1" dirty="0"/>
            </a:p>
          </p:txBody>
        </p:sp>
        <p:sp>
          <p:nvSpPr>
            <p:cNvPr id="24" name="TextBox 23">
              <a:extLst>
                <a:ext uri="{FF2B5EF4-FFF2-40B4-BE49-F238E27FC236}">
                  <a16:creationId xmlns:a16="http://schemas.microsoft.com/office/drawing/2014/main" id="{90C67059-F80F-47AD-9045-A978BF11FC8A}"/>
                </a:ext>
              </a:extLst>
            </p:cNvPr>
            <p:cNvSpPr txBox="1"/>
            <p:nvPr/>
          </p:nvSpPr>
          <p:spPr>
            <a:xfrm>
              <a:off x="1504392" y="2678668"/>
              <a:ext cx="1924608" cy="369332"/>
            </a:xfrm>
            <a:prstGeom prst="rect">
              <a:avLst/>
            </a:prstGeom>
            <a:noFill/>
          </p:spPr>
          <p:txBody>
            <a:bodyPr wrap="square">
              <a:spAutoFit/>
            </a:bodyPr>
            <a:lstStyle/>
            <a:p>
              <a:pPr algn="ctr"/>
              <a:r>
                <a:rPr lang="en-GB" b="1" dirty="0"/>
                <a:t>Access Problem</a:t>
              </a:r>
              <a:endParaRPr lang="en-BW" b="1" dirty="0"/>
            </a:p>
          </p:txBody>
        </p:sp>
        <p:sp>
          <p:nvSpPr>
            <p:cNvPr id="25" name="TextBox 24">
              <a:extLst>
                <a:ext uri="{FF2B5EF4-FFF2-40B4-BE49-F238E27FC236}">
                  <a16:creationId xmlns:a16="http://schemas.microsoft.com/office/drawing/2014/main" id="{0FB95108-85C3-41CA-A41B-A48959156BFB}"/>
                </a:ext>
              </a:extLst>
            </p:cNvPr>
            <p:cNvSpPr txBox="1"/>
            <p:nvPr/>
          </p:nvSpPr>
          <p:spPr>
            <a:xfrm>
              <a:off x="6277051" y="4811579"/>
              <a:ext cx="1924608" cy="369332"/>
            </a:xfrm>
            <a:prstGeom prst="rect">
              <a:avLst/>
            </a:prstGeom>
            <a:noFill/>
          </p:spPr>
          <p:txBody>
            <a:bodyPr wrap="square">
              <a:spAutoFit/>
            </a:bodyPr>
            <a:lstStyle/>
            <a:p>
              <a:pPr algn="ctr"/>
              <a:r>
                <a:rPr lang="en-GB" b="1" dirty="0"/>
                <a:t>Data Alteration</a:t>
              </a:r>
              <a:endParaRPr lang="en-BW" b="1" dirty="0"/>
            </a:p>
          </p:txBody>
        </p:sp>
        <p:sp>
          <p:nvSpPr>
            <p:cNvPr id="26" name="TextBox 25">
              <a:extLst>
                <a:ext uri="{FF2B5EF4-FFF2-40B4-BE49-F238E27FC236}">
                  <a16:creationId xmlns:a16="http://schemas.microsoft.com/office/drawing/2014/main" id="{20AB5D96-FE5F-490E-B53A-B7A9E98C998B}"/>
                </a:ext>
              </a:extLst>
            </p:cNvPr>
            <p:cNvSpPr txBox="1"/>
            <p:nvPr/>
          </p:nvSpPr>
          <p:spPr>
            <a:xfrm>
              <a:off x="5314392" y="3905149"/>
              <a:ext cx="1924608" cy="369332"/>
            </a:xfrm>
            <a:prstGeom prst="rect">
              <a:avLst/>
            </a:prstGeom>
            <a:noFill/>
          </p:spPr>
          <p:txBody>
            <a:bodyPr wrap="square">
              <a:spAutoFit/>
            </a:bodyPr>
            <a:lstStyle/>
            <a:p>
              <a:pPr algn="ctr"/>
              <a:r>
                <a:rPr lang="en-GB" b="1" dirty="0"/>
                <a:t>Malicious Apps</a:t>
              </a:r>
              <a:endParaRPr lang="en-BW" b="1" dirty="0"/>
            </a:p>
          </p:txBody>
        </p:sp>
        <p:sp>
          <p:nvSpPr>
            <p:cNvPr id="27" name="TextBox 26">
              <a:extLst>
                <a:ext uri="{FF2B5EF4-FFF2-40B4-BE49-F238E27FC236}">
                  <a16:creationId xmlns:a16="http://schemas.microsoft.com/office/drawing/2014/main" id="{E0D861BD-B678-470A-90C0-5DFE757B7170}"/>
                </a:ext>
              </a:extLst>
            </p:cNvPr>
            <p:cNvSpPr txBox="1"/>
            <p:nvPr/>
          </p:nvSpPr>
          <p:spPr>
            <a:xfrm>
              <a:off x="6172200" y="2678668"/>
              <a:ext cx="2099943" cy="369332"/>
            </a:xfrm>
            <a:prstGeom prst="rect">
              <a:avLst/>
            </a:prstGeom>
            <a:noFill/>
          </p:spPr>
          <p:txBody>
            <a:bodyPr wrap="square">
              <a:spAutoFit/>
            </a:bodyPr>
            <a:lstStyle/>
            <a:p>
              <a:pPr algn="ctr"/>
              <a:r>
                <a:rPr lang="en-GB" b="1" dirty="0"/>
                <a:t>Misconfigurations</a:t>
              </a:r>
              <a:endParaRPr lang="en-BW" b="1" dirty="0"/>
            </a:p>
          </p:txBody>
        </p:sp>
      </p:grpSp>
    </p:spTree>
    <p:extLst>
      <p:ext uri="{BB962C8B-B14F-4D97-AF65-F5344CB8AC3E}">
        <p14:creationId xmlns:p14="http://schemas.microsoft.com/office/powerpoint/2010/main" val="3922972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Attacks</a:t>
            </a:r>
            <a:endParaRPr lang="en-GB" sz="3200" dirty="0"/>
          </a:p>
        </p:txBody>
      </p:sp>
      <p:graphicFrame>
        <p:nvGraphicFramePr>
          <p:cNvPr id="6" name="Content Placeholder 5">
            <a:extLst>
              <a:ext uri="{FF2B5EF4-FFF2-40B4-BE49-F238E27FC236}">
                <a16:creationId xmlns:a16="http://schemas.microsoft.com/office/drawing/2014/main" id="{C96BB82B-6B48-43CA-A932-58C340E4493B}"/>
              </a:ext>
            </a:extLst>
          </p:cNvPr>
          <p:cNvGraphicFramePr>
            <a:graphicFrameLocks noGrp="1"/>
          </p:cNvGraphicFramePr>
          <p:nvPr>
            <p:ph idx="1"/>
            <p:extLst>
              <p:ext uri="{D42A27DB-BD31-4B8C-83A1-F6EECF244321}">
                <p14:modId xmlns:p14="http://schemas.microsoft.com/office/powerpoint/2010/main" val="3443978544"/>
              </p:ext>
            </p:extLst>
          </p:nvPr>
        </p:nvGraphicFramePr>
        <p:xfrm>
          <a:off x="355600" y="1240835"/>
          <a:ext cx="11480800" cy="3576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14187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Approach</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0"/>
            <a:ext cx="11481847" cy="4349354"/>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Approach to secure your cyber infrastructure is similar to real-time security measures…. Like in a War!!</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In a real War – You either Defend or Offend….Same here in securing infrastructure….</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Here, you use your technical resources to take advantage…</a:t>
            </a:r>
          </a:p>
        </p:txBody>
      </p:sp>
      <p:pic>
        <p:nvPicPr>
          <p:cNvPr id="5" name="Graphic 4" descr="Soldier female with solid fill">
            <a:extLst>
              <a:ext uri="{FF2B5EF4-FFF2-40B4-BE49-F238E27FC236}">
                <a16:creationId xmlns:a16="http://schemas.microsoft.com/office/drawing/2014/main" id="{1430610A-94D9-498E-95DA-F75E8E0B3DB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47882" y="2787890"/>
            <a:ext cx="914400" cy="914400"/>
          </a:xfrm>
          <a:prstGeom prst="rect">
            <a:avLst/>
          </a:prstGeom>
        </p:spPr>
      </p:pic>
      <p:pic>
        <p:nvPicPr>
          <p:cNvPr id="7" name="Graphic 6" descr="Medieval Tower outline">
            <a:extLst>
              <a:ext uri="{FF2B5EF4-FFF2-40B4-BE49-F238E27FC236}">
                <a16:creationId xmlns:a16="http://schemas.microsoft.com/office/drawing/2014/main" id="{D47AE072-492B-4F8E-B8E7-30E0CE0441B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9001" y="2309254"/>
            <a:ext cx="2868802" cy="2868802"/>
          </a:xfrm>
          <a:prstGeom prst="rect">
            <a:avLst/>
          </a:prstGeom>
        </p:spPr>
      </p:pic>
      <p:pic>
        <p:nvPicPr>
          <p:cNvPr id="9" name="Graphic 8" descr="Medieval Armor with solid fill">
            <a:extLst>
              <a:ext uri="{FF2B5EF4-FFF2-40B4-BE49-F238E27FC236}">
                <a16:creationId xmlns:a16="http://schemas.microsoft.com/office/drawing/2014/main" id="{BFDD2768-AF45-4B74-ABA9-23A3091031D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357435" y="2898370"/>
            <a:ext cx="914400" cy="914400"/>
          </a:xfrm>
          <a:prstGeom prst="rect">
            <a:avLst/>
          </a:prstGeom>
        </p:spPr>
      </p:pic>
      <p:pic>
        <p:nvPicPr>
          <p:cNvPr id="10" name="Graphic 9" descr="Soldier female with solid fill">
            <a:extLst>
              <a:ext uri="{FF2B5EF4-FFF2-40B4-BE49-F238E27FC236}">
                <a16:creationId xmlns:a16="http://schemas.microsoft.com/office/drawing/2014/main" id="{10EC68FB-794C-4D5B-A84B-AB10DBF81D9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26920" y="2787890"/>
            <a:ext cx="914400" cy="914400"/>
          </a:xfrm>
          <a:prstGeom prst="rect">
            <a:avLst/>
          </a:prstGeom>
        </p:spPr>
      </p:pic>
      <p:pic>
        <p:nvPicPr>
          <p:cNvPr id="12" name="Graphic 11" descr="Sword with solid fill">
            <a:extLst>
              <a:ext uri="{FF2B5EF4-FFF2-40B4-BE49-F238E27FC236}">
                <a16:creationId xmlns:a16="http://schemas.microsoft.com/office/drawing/2014/main" id="{7466DA33-3128-4759-BD56-30C2B19ECB1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2647267">
            <a:off x="5753598" y="141289"/>
            <a:ext cx="914400" cy="914400"/>
          </a:xfrm>
          <a:prstGeom prst="rect">
            <a:avLst/>
          </a:prstGeom>
        </p:spPr>
      </p:pic>
      <p:pic>
        <p:nvPicPr>
          <p:cNvPr id="14" name="Graphic 13" descr="Excalibur outline">
            <a:extLst>
              <a:ext uri="{FF2B5EF4-FFF2-40B4-BE49-F238E27FC236}">
                <a16:creationId xmlns:a16="http://schemas.microsoft.com/office/drawing/2014/main" id="{B19FB0E6-89BA-4747-BE85-260A533E4EC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98599" y="2787890"/>
            <a:ext cx="914400" cy="914400"/>
          </a:xfrm>
          <a:prstGeom prst="rect">
            <a:avLst/>
          </a:prstGeom>
        </p:spPr>
      </p:pic>
      <p:sp>
        <p:nvSpPr>
          <p:cNvPr id="16" name="Rectangle 15">
            <a:extLst>
              <a:ext uri="{FF2B5EF4-FFF2-40B4-BE49-F238E27FC236}">
                <a16:creationId xmlns:a16="http://schemas.microsoft.com/office/drawing/2014/main" id="{FEE31067-D1E8-4E5F-9E52-1C2623E6EF86}"/>
              </a:ext>
            </a:extLst>
          </p:cNvPr>
          <p:cNvSpPr/>
          <p:nvPr/>
        </p:nvSpPr>
        <p:spPr>
          <a:xfrm>
            <a:off x="3227198" y="3703737"/>
            <a:ext cx="3067276" cy="1754326"/>
          </a:xfrm>
          <a:prstGeom prst="rect">
            <a:avLst/>
          </a:prstGeom>
          <a:noFill/>
        </p:spPr>
        <p:txBody>
          <a:bodyPr wrap="square" lIns="91440" tIns="45720" rIns="91440" bIns="45720">
            <a:spAutoFit/>
          </a:bodyPr>
          <a:lstStyle/>
          <a:p>
            <a:pPr algn="just"/>
            <a:r>
              <a:rPr lang="en-US"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Detection</a:t>
            </a:r>
          </a:p>
          <a:p>
            <a:pPr algn="just"/>
            <a:r>
              <a:rPr lang="en-US"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Prevention</a:t>
            </a:r>
          </a:p>
          <a:p>
            <a:pPr algn="just"/>
            <a:r>
              <a:rPr lang="en-US"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Deterrence</a:t>
            </a:r>
          </a:p>
          <a:p>
            <a:pPr algn="just"/>
            <a:r>
              <a:rPr lang="en-US"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Response</a:t>
            </a:r>
          </a:p>
          <a:p>
            <a:pPr algn="just"/>
            <a:r>
              <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Alerts</a:t>
            </a:r>
          </a:p>
          <a:p>
            <a:pPr algn="just"/>
            <a:r>
              <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Emergency Action Plans</a:t>
            </a:r>
          </a:p>
        </p:txBody>
      </p:sp>
      <p:sp>
        <p:nvSpPr>
          <p:cNvPr id="17" name="Rectangle 16">
            <a:extLst>
              <a:ext uri="{FF2B5EF4-FFF2-40B4-BE49-F238E27FC236}">
                <a16:creationId xmlns:a16="http://schemas.microsoft.com/office/drawing/2014/main" id="{063E1011-2479-4B0D-BD61-6D30DCD169A4}"/>
              </a:ext>
            </a:extLst>
          </p:cNvPr>
          <p:cNvSpPr/>
          <p:nvPr/>
        </p:nvSpPr>
        <p:spPr>
          <a:xfrm>
            <a:off x="7783474" y="3594800"/>
            <a:ext cx="3067276" cy="1477328"/>
          </a:xfrm>
          <a:prstGeom prst="rect">
            <a:avLst/>
          </a:prstGeom>
          <a:noFill/>
        </p:spPr>
        <p:txBody>
          <a:bodyPr wrap="square" lIns="91440" tIns="45720" rIns="91440" bIns="45720">
            <a:spAutoFit/>
          </a:bodyPr>
          <a:lstStyle/>
          <a:p>
            <a:pPr algn="just"/>
            <a:r>
              <a:rPr lang="en-US" b="1" cap="none" spc="0" dirty="0">
                <a:ln w="0"/>
                <a:solidFill>
                  <a:schemeClr val="accent2">
                    <a:lumMod val="50000"/>
                  </a:schemeClr>
                </a:solidFill>
                <a:effectLst>
                  <a:outerShdw blurRad="38100" dist="38100" dir="2700000" algn="tl">
                    <a:srgbClr val="000000">
                      <a:alpha val="43137"/>
                    </a:srgbClr>
                  </a:outerShdw>
                  <a:reflection blurRad="6350" stA="53000" endA="300" endPos="35500" dir="5400000" sy="-90000" algn="bl" rotWithShape="0"/>
                </a:effectLst>
              </a:rPr>
              <a:t>System Hacking</a:t>
            </a:r>
          </a:p>
          <a:p>
            <a:pPr algn="just"/>
            <a:r>
              <a:rPr lang="en-US" b="1" cap="none" spc="0" dirty="0">
                <a:ln w="0"/>
                <a:solidFill>
                  <a:schemeClr val="accent2">
                    <a:lumMod val="50000"/>
                  </a:schemeClr>
                </a:solidFill>
                <a:effectLst>
                  <a:outerShdw blurRad="38100" dist="38100" dir="2700000" algn="tl">
                    <a:srgbClr val="000000">
                      <a:alpha val="43137"/>
                    </a:srgbClr>
                  </a:outerShdw>
                  <a:reflection blurRad="6350" stA="53000" endA="300" endPos="35500" dir="5400000" sy="-90000" algn="bl" rotWithShape="0"/>
                </a:effectLst>
              </a:rPr>
              <a:t>Malware</a:t>
            </a:r>
          </a:p>
          <a:p>
            <a:pPr algn="just"/>
            <a:r>
              <a:rPr lang="en-US" b="1" cap="none" spc="0" dirty="0">
                <a:ln w="0"/>
                <a:solidFill>
                  <a:schemeClr val="accent2">
                    <a:lumMod val="50000"/>
                  </a:schemeClr>
                </a:solidFill>
                <a:effectLst>
                  <a:outerShdw blurRad="38100" dist="38100" dir="2700000" algn="tl">
                    <a:srgbClr val="000000">
                      <a:alpha val="43137"/>
                    </a:srgbClr>
                  </a:outerShdw>
                  <a:reflection blurRad="6350" stA="53000" endA="300" endPos="35500" dir="5400000" sy="-90000" algn="bl" rotWithShape="0"/>
                </a:effectLst>
              </a:rPr>
              <a:t>Man-in-the-Middle Attacks</a:t>
            </a:r>
          </a:p>
          <a:p>
            <a:pPr algn="just"/>
            <a:r>
              <a:rPr lang="en-US" b="1" cap="none" spc="0" dirty="0">
                <a:ln w="0"/>
                <a:solidFill>
                  <a:schemeClr val="accent2">
                    <a:lumMod val="50000"/>
                  </a:schemeClr>
                </a:solidFill>
                <a:effectLst>
                  <a:outerShdw blurRad="38100" dist="38100" dir="2700000" algn="tl">
                    <a:srgbClr val="000000">
                      <a:alpha val="43137"/>
                    </a:srgbClr>
                  </a:outerShdw>
                  <a:reflection blurRad="6350" stA="53000" endA="300" endPos="35500" dir="5400000" sy="-90000" algn="bl" rotWithShape="0"/>
                </a:effectLst>
              </a:rPr>
              <a:t>Web Application Attacks</a:t>
            </a:r>
          </a:p>
          <a:p>
            <a:pPr algn="just"/>
            <a:r>
              <a:rPr lang="en-US" b="1" dirty="0">
                <a:ln w="0"/>
                <a:solidFill>
                  <a:schemeClr val="accent2">
                    <a:lumMod val="50000"/>
                  </a:schemeClr>
                </a:solidFill>
                <a:effectLst>
                  <a:outerShdw blurRad="38100" dist="38100" dir="2700000" algn="tl">
                    <a:srgbClr val="000000">
                      <a:alpha val="43137"/>
                    </a:srgbClr>
                  </a:outerShdw>
                  <a:reflection blurRad="6350" stA="53000" endA="300" endPos="35500" dir="5400000" sy="-90000" algn="bl" rotWithShape="0"/>
                </a:effectLst>
              </a:rPr>
              <a:t>Web Server Attacks</a:t>
            </a:r>
          </a:p>
        </p:txBody>
      </p:sp>
      <p:sp>
        <p:nvSpPr>
          <p:cNvPr id="19" name="Speech Bubble: Rectangle with Corners Rounded 18">
            <a:extLst>
              <a:ext uri="{FF2B5EF4-FFF2-40B4-BE49-F238E27FC236}">
                <a16:creationId xmlns:a16="http://schemas.microsoft.com/office/drawing/2014/main" id="{1FF36989-DC74-472C-B594-841FCE1E7567}"/>
              </a:ext>
            </a:extLst>
          </p:cNvPr>
          <p:cNvSpPr/>
          <p:nvPr/>
        </p:nvSpPr>
        <p:spPr>
          <a:xfrm>
            <a:off x="3938250" y="2209283"/>
            <a:ext cx="2588135" cy="810364"/>
          </a:xfrm>
          <a:prstGeom prst="wedgeRoundRectCallout">
            <a:avLst>
              <a:gd name="adj1" fmla="val -54520"/>
              <a:gd name="adj2" fmla="val 7582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effectLst>
                  <a:outerShdw blurRad="38100" dist="38100" dir="2700000" algn="tl">
                    <a:srgbClr val="000000">
                      <a:alpha val="43137"/>
                    </a:srgbClr>
                  </a:outerShdw>
                </a:effectLst>
              </a:rPr>
              <a:t>I am defending against attacks on my infrastructure!!!</a:t>
            </a:r>
            <a:endParaRPr lang="en-GB" dirty="0"/>
          </a:p>
        </p:txBody>
      </p:sp>
      <p:sp>
        <p:nvSpPr>
          <p:cNvPr id="20" name="Speech Bubble: Rectangle with Corners Rounded 19">
            <a:extLst>
              <a:ext uri="{FF2B5EF4-FFF2-40B4-BE49-F238E27FC236}">
                <a16:creationId xmlns:a16="http://schemas.microsoft.com/office/drawing/2014/main" id="{FC861D16-3E66-4AFB-A73C-40EAAC1FFBA1}"/>
              </a:ext>
            </a:extLst>
          </p:cNvPr>
          <p:cNvSpPr/>
          <p:nvPr/>
        </p:nvSpPr>
        <p:spPr>
          <a:xfrm>
            <a:off x="7085622" y="2209283"/>
            <a:ext cx="2588135" cy="810364"/>
          </a:xfrm>
          <a:prstGeom prst="wedgeRoundRectCallout">
            <a:avLst>
              <a:gd name="adj1" fmla="val 54347"/>
              <a:gd name="adj2" fmla="val 82380"/>
              <a:gd name="adj3" fmla="val 1666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effectLst>
                  <a:outerShdw blurRad="38100" dist="38100" dir="2700000" algn="tl">
                    <a:srgbClr val="000000">
                      <a:alpha val="43137"/>
                    </a:srgbClr>
                  </a:outerShdw>
                </a:effectLst>
              </a:rPr>
              <a:t>I am attacking against my targets infrastructure!!!</a:t>
            </a:r>
            <a:endParaRPr lang="en-GB" dirty="0"/>
          </a:p>
        </p:txBody>
      </p:sp>
    </p:spTree>
    <p:extLst>
      <p:ext uri="{BB962C8B-B14F-4D97-AF65-F5344CB8AC3E}">
        <p14:creationId xmlns:p14="http://schemas.microsoft.com/office/powerpoint/2010/main" val="590782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bstract background of data">
            <a:extLst>
              <a:ext uri="{FF2B5EF4-FFF2-40B4-BE49-F238E27FC236}">
                <a16:creationId xmlns:a16="http://schemas.microsoft.com/office/drawing/2014/main" id="{BE35200C-98A4-4CBC-BC69-9EC67E36F383}"/>
              </a:ext>
            </a:extLst>
          </p:cNvPr>
          <p:cNvPicPr>
            <a:picLocks noChangeAspect="1"/>
          </p:cNvPicPr>
          <p:nvPr/>
        </p:nvPicPr>
        <p:blipFill rotWithShape="1">
          <a:blip r:embed="rId3">
            <a:extLst>
              <a:ext uri="{28A0092B-C50C-407E-A947-70E740481C1C}">
                <a14:useLocalDpi xmlns:a14="http://schemas.microsoft.com/office/drawing/2010/main" val="0"/>
              </a:ext>
            </a:extLst>
          </a:blip>
          <a:srcRect l="565" t="1894" r="29680" b="-1"/>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59664" y="168631"/>
            <a:ext cx="3163824" cy="652044"/>
          </a:xfrm>
        </p:spPr>
        <p:txBody>
          <a:bodyPr vert="horz" lIns="91440" tIns="45720" rIns="91440" bIns="45720" rtlCol="0" anchor="b">
            <a:normAutofit/>
          </a:bodyPr>
          <a:lstStyle/>
          <a:p>
            <a:r>
              <a:rPr lang="en-US" sz="3200" dirty="0"/>
              <a:t>Hacking</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420074" y="2792481"/>
            <a:ext cx="3939275" cy="3668285"/>
          </a:xfrm>
        </p:spPr>
        <p:txBody>
          <a:bodyPr vert="horz" lIns="91440" tIns="45720" rIns="91440" bIns="45720" rtlCol="0" anchor="t">
            <a:normAutofit/>
          </a:bodyPr>
          <a:lstStyle/>
          <a:p>
            <a:pPr marL="0" indent="0" algn="just">
              <a:spcBef>
                <a:spcPts val="600"/>
              </a:spcBef>
              <a:spcAft>
                <a:spcPts val="600"/>
              </a:spcAft>
              <a:buClr>
                <a:schemeClr val="tx2"/>
              </a:buClr>
              <a:buSzPct val="90000"/>
              <a:buNone/>
            </a:pPr>
            <a:r>
              <a:rPr lang="en-US" sz="1800" i="1" dirty="0"/>
              <a:t>Hacking is </a:t>
            </a:r>
          </a:p>
          <a:p>
            <a:pPr lvl="1" algn="just">
              <a:spcBef>
                <a:spcPts val="600"/>
              </a:spcBef>
              <a:spcAft>
                <a:spcPts val="600"/>
              </a:spcAft>
              <a:buClr>
                <a:schemeClr val="tx2"/>
              </a:buClr>
              <a:buSzPct val="90000"/>
            </a:pPr>
            <a:r>
              <a:rPr lang="en-US" sz="1800" b="1" i="1" dirty="0">
                <a:solidFill>
                  <a:srgbClr val="FFC000"/>
                </a:solidFill>
              </a:rPr>
              <a:t>exploiting the vulnerabilities and successfully compromising</a:t>
            </a:r>
            <a:r>
              <a:rPr lang="en-US" sz="1800" i="1" dirty="0"/>
              <a:t> an infrastructure’s control.</a:t>
            </a:r>
          </a:p>
          <a:p>
            <a:pPr lvl="1" algn="just">
              <a:spcBef>
                <a:spcPts val="600"/>
              </a:spcBef>
              <a:spcAft>
                <a:spcPts val="600"/>
              </a:spcAft>
              <a:buClr>
                <a:schemeClr val="tx2"/>
              </a:buClr>
              <a:buSzPct val="90000"/>
            </a:pPr>
            <a:r>
              <a:rPr lang="en-US" sz="1800" b="1" i="1" dirty="0">
                <a:solidFill>
                  <a:srgbClr val="FFC000"/>
                </a:solidFill>
              </a:rPr>
              <a:t>Make changes to a system </a:t>
            </a:r>
            <a:r>
              <a:rPr lang="en-US" sz="1800" i="1" dirty="0"/>
              <a:t>to initiate actions that are not intended by the owner</a:t>
            </a:r>
          </a:p>
        </p:txBody>
      </p:sp>
      <p:sp>
        <p:nvSpPr>
          <p:cNvPr id="11" name="Content Placeholder 2">
            <a:extLst>
              <a:ext uri="{FF2B5EF4-FFF2-40B4-BE49-F238E27FC236}">
                <a16:creationId xmlns:a16="http://schemas.microsoft.com/office/drawing/2014/main" id="{A136F950-FCA5-4465-8043-FE90E739842E}"/>
              </a:ext>
            </a:extLst>
          </p:cNvPr>
          <p:cNvSpPr txBox="1">
            <a:spLocks/>
          </p:cNvSpPr>
          <p:nvPr/>
        </p:nvSpPr>
        <p:spPr>
          <a:xfrm>
            <a:off x="424479" y="1432550"/>
            <a:ext cx="4487764" cy="65204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600"/>
              </a:spcAft>
              <a:buClr>
                <a:schemeClr val="tx2"/>
              </a:buClr>
              <a:buSzPct val="90000"/>
              <a:buNone/>
            </a:pPr>
            <a:r>
              <a:rPr lang="en-US" sz="1800" b="1" i="1" dirty="0"/>
              <a:t>A catchy word in today’s world… that would make everyone to look at…</a:t>
            </a:r>
          </a:p>
        </p:txBody>
      </p:sp>
    </p:spTree>
    <p:extLst>
      <p:ext uri="{BB962C8B-B14F-4D97-AF65-F5344CB8AC3E}">
        <p14:creationId xmlns:p14="http://schemas.microsoft.com/office/powerpoint/2010/main" val="4142298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667396" y="61502"/>
            <a:ext cx="3163824" cy="652044"/>
          </a:xfrm>
        </p:spPr>
        <p:txBody>
          <a:bodyPr vert="horz" lIns="91440" tIns="45720" rIns="91440" bIns="45720" rtlCol="0" anchor="b">
            <a:normAutofit/>
          </a:bodyPr>
          <a:lstStyle/>
          <a:p>
            <a:r>
              <a:rPr lang="en-US" sz="3200" dirty="0"/>
              <a:t>Hacking</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77716" y="1067920"/>
            <a:ext cx="5933224" cy="1318855"/>
          </a:xfrm>
        </p:spPr>
        <p:txBody>
          <a:bodyPr vert="horz" lIns="91440" tIns="45720" rIns="91440" bIns="45720" rtlCol="0" anchor="t">
            <a:normAutofit/>
          </a:bodyPr>
          <a:lstStyle/>
          <a:p>
            <a:pPr lvl="1" algn="just">
              <a:spcBef>
                <a:spcPts val="600"/>
              </a:spcBef>
              <a:spcAft>
                <a:spcPts val="600"/>
              </a:spcAft>
              <a:buClr>
                <a:schemeClr val="tx2"/>
              </a:buClr>
              <a:buSzPct val="90000"/>
            </a:pPr>
            <a:r>
              <a:rPr lang="en-US" sz="1800" b="1" i="1" dirty="0">
                <a:solidFill>
                  <a:srgbClr val="FFC000"/>
                </a:solidFill>
              </a:rPr>
              <a:t>exploiting the vulnerabilities and successfully compromising</a:t>
            </a:r>
            <a:r>
              <a:rPr lang="en-US" sz="1800" i="1" dirty="0"/>
              <a:t> an infrastructure’s control.</a:t>
            </a:r>
          </a:p>
          <a:p>
            <a:pPr lvl="1" algn="just">
              <a:spcBef>
                <a:spcPts val="600"/>
              </a:spcBef>
              <a:spcAft>
                <a:spcPts val="600"/>
              </a:spcAft>
              <a:buClr>
                <a:schemeClr val="tx2"/>
              </a:buClr>
              <a:buSzPct val="90000"/>
            </a:pPr>
            <a:r>
              <a:rPr lang="en-US" sz="1800" b="1" i="1" dirty="0">
                <a:solidFill>
                  <a:srgbClr val="FFC000"/>
                </a:solidFill>
              </a:rPr>
              <a:t>Make changes to a system </a:t>
            </a:r>
            <a:r>
              <a:rPr lang="en-US" sz="1800" i="1" dirty="0"/>
              <a:t>to initiate actions that are not intended by the owner</a:t>
            </a:r>
          </a:p>
        </p:txBody>
      </p:sp>
      <p:sp>
        <p:nvSpPr>
          <p:cNvPr id="11" name="Content Placeholder 2">
            <a:extLst>
              <a:ext uri="{FF2B5EF4-FFF2-40B4-BE49-F238E27FC236}">
                <a16:creationId xmlns:a16="http://schemas.microsoft.com/office/drawing/2014/main" id="{A136F950-FCA5-4465-8043-FE90E739842E}"/>
              </a:ext>
            </a:extLst>
          </p:cNvPr>
          <p:cNvSpPr txBox="1">
            <a:spLocks/>
          </p:cNvSpPr>
          <p:nvPr/>
        </p:nvSpPr>
        <p:spPr>
          <a:xfrm>
            <a:off x="2143067" y="173915"/>
            <a:ext cx="4487764" cy="65204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600"/>
              </a:spcAft>
              <a:buClr>
                <a:schemeClr val="tx2"/>
              </a:buClr>
              <a:buSzPct val="90000"/>
              <a:buNone/>
            </a:pPr>
            <a:r>
              <a:rPr lang="en-US" sz="1800" b="1" i="1" dirty="0"/>
              <a:t>A catchy word in today’s world… that would make everyone to look at…</a:t>
            </a:r>
          </a:p>
        </p:txBody>
      </p:sp>
      <p:pic>
        <p:nvPicPr>
          <p:cNvPr id="6" name="Graphic 5" descr="A ribbon tied in a bow">
            <a:extLst>
              <a:ext uri="{FF2B5EF4-FFF2-40B4-BE49-F238E27FC236}">
                <a16:creationId xmlns:a16="http://schemas.microsoft.com/office/drawing/2014/main" id="{996EB15A-2490-4FD3-967B-082B3434019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0032" y="-221774"/>
            <a:ext cx="1289694" cy="1289694"/>
          </a:xfrm>
          <a:prstGeom prst="rect">
            <a:avLst/>
          </a:prstGeom>
        </p:spPr>
      </p:pic>
      <p:pic>
        <p:nvPicPr>
          <p:cNvPr id="8" name="Graphic 7" descr="Good Idea with solid fill">
            <a:extLst>
              <a:ext uri="{FF2B5EF4-FFF2-40B4-BE49-F238E27FC236}">
                <a16:creationId xmlns:a16="http://schemas.microsoft.com/office/drawing/2014/main" id="{527D5FE5-8B5E-4EEE-A144-3DCBE9F1CDD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87902" y="2034758"/>
            <a:ext cx="914400" cy="914400"/>
          </a:xfrm>
          <a:prstGeom prst="rect">
            <a:avLst/>
          </a:prstGeom>
        </p:spPr>
      </p:pic>
      <p:sp>
        <p:nvSpPr>
          <p:cNvPr id="9" name="Thought Bubble: Cloud 8">
            <a:extLst>
              <a:ext uri="{FF2B5EF4-FFF2-40B4-BE49-F238E27FC236}">
                <a16:creationId xmlns:a16="http://schemas.microsoft.com/office/drawing/2014/main" id="{3A91705F-30D7-4C3A-9BB1-4C064B5BC26E}"/>
              </a:ext>
            </a:extLst>
          </p:cNvPr>
          <p:cNvSpPr/>
          <p:nvPr/>
        </p:nvSpPr>
        <p:spPr>
          <a:xfrm>
            <a:off x="4721831" y="2034758"/>
            <a:ext cx="1169580" cy="914400"/>
          </a:xfrm>
          <a:prstGeom prst="cloudCallout">
            <a:avLst>
              <a:gd name="adj1" fmla="val -70962"/>
              <a:gd name="adj2" fmla="val 175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Why?</a:t>
            </a:r>
          </a:p>
        </p:txBody>
      </p:sp>
      <p:sp>
        <p:nvSpPr>
          <p:cNvPr id="15" name="Content Placeholder 2">
            <a:extLst>
              <a:ext uri="{FF2B5EF4-FFF2-40B4-BE49-F238E27FC236}">
                <a16:creationId xmlns:a16="http://schemas.microsoft.com/office/drawing/2014/main" id="{AAFC3BC6-9B74-4374-9C2F-BB1994FC47C2}"/>
              </a:ext>
            </a:extLst>
          </p:cNvPr>
          <p:cNvSpPr txBox="1">
            <a:spLocks/>
          </p:cNvSpPr>
          <p:nvPr/>
        </p:nvSpPr>
        <p:spPr>
          <a:xfrm>
            <a:off x="320080" y="3329520"/>
            <a:ext cx="5322265" cy="3414540"/>
          </a:xfrm>
          <a:prstGeom prst="rect">
            <a:avLst/>
          </a:prstGeom>
          <a:solidFill>
            <a:schemeClr val="accent5">
              <a:lumMod val="20000"/>
              <a:lumOff val="80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spcAft>
                <a:spcPts val="600"/>
              </a:spcAft>
              <a:buClr>
                <a:schemeClr val="tx2"/>
              </a:buClr>
              <a:buSzPct val="90000"/>
              <a:buFont typeface="Arial" panose="020B0604020202020204" pitchFamily="34" charset="0"/>
              <a:buNone/>
            </a:pPr>
            <a:r>
              <a:rPr lang="en-US" sz="1800" i="1" dirty="0"/>
              <a:t>The reason for Hacking varies…However, generally the actions may lead to </a:t>
            </a:r>
          </a:p>
          <a:p>
            <a:pPr lvl="1" algn="just">
              <a:spcBef>
                <a:spcPts val="600"/>
              </a:spcBef>
              <a:spcAft>
                <a:spcPts val="600"/>
              </a:spcAft>
              <a:buClr>
                <a:schemeClr val="tx2"/>
              </a:buClr>
              <a:buSzPct val="90000"/>
            </a:pPr>
            <a:r>
              <a:rPr lang="en-US" sz="1800" b="1" i="1" dirty="0">
                <a:solidFill>
                  <a:srgbClr val="FF0000"/>
                </a:solidFill>
              </a:rPr>
              <a:t>Stealing information</a:t>
            </a:r>
          </a:p>
          <a:p>
            <a:pPr lvl="1" algn="just">
              <a:spcBef>
                <a:spcPts val="600"/>
              </a:spcBef>
              <a:spcAft>
                <a:spcPts val="600"/>
              </a:spcAft>
              <a:buClr>
                <a:schemeClr val="tx2"/>
              </a:buClr>
              <a:buSzPct val="90000"/>
            </a:pPr>
            <a:r>
              <a:rPr lang="en-US" sz="1800" b="1" i="1" dirty="0">
                <a:solidFill>
                  <a:srgbClr val="FF0000"/>
                </a:solidFill>
              </a:rPr>
              <a:t>Cause intentional damage/ loss</a:t>
            </a:r>
          </a:p>
          <a:p>
            <a:pPr lvl="1" algn="just">
              <a:spcBef>
                <a:spcPts val="600"/>
              </a:spcBef>
              <a:spcAft>
                <a:spcPts val="600"/>
              </a:spcAft>
              <a:buClr>
                <a:schemeClr val="tx2"/>
              </a:buClr>
              <a:buSzPct val="90000"/>
            </a:pPr>
            <a:r>
              <a:rPr lang="en-US" sz="1800" b="1" i="1" dirty="0">
                <a:solidFill>
                  <a:srgbClr val="FF0000"/>
                </a:solidFill>
              </a:rPr>
              <a:t>Redistribution of Intellectual property</a:t>
            </a:r>
          </a:p>
          <a:p>
            <a:pPr lvl="1" algn="just">
              <a:spcBef>
                <a:spcPts val="600"/>
              </a:spcBef>
              <a:spcAft>
                <a:spcPts val="600"/>
              </a:spcAft>
              <a:buClr>
                <a:schemeClr val="tx2"/>
              </a:buClr>
              <a:buSzPct val="90000"/>
            </a:pPr>
            <a:r>
              <a:rPr lang="en-US" sz="1800" b="1" i="1" dirty="0">
                <a:solidFill>
                  <a:srgbClr val="FF0000"/>
                </a:solidFill>
              </a:rPr>
              <a:t>Personal gain</a:t>
            </a:r>
          </a:p>
          <a:p>
            <a:pPr lvl="1" algn="just">
              <a:spcBef>
                <a:spcPts val="600"/>
              </a:spcBef>
              <a:spcAft>
                <a:spcPts val="600"/>
              </a:spcAft>
              <a:buClr>
                <a:schemeClr val="tx2"/>
              </a:buClr>
              <a:buSzPct val="90000"/>
            </a:pPr>
            <a:r>
              <a:rPr lang="en-US" sz="1800" b="1" i="1" dirty="0">
                <a:solidFill>
                  <a:srgbClr val="FF0000"/>
                </a:solidFill>
              </a:rPr>
              <a:t>Recognition</a:t>
            </a:r>
          </a:p>
          <a:p>
            <a:pPr lvl="1" algn="just">
              <a:spcBef>
                <a:spcPts val="600"/>
              </a:spcBef>
              <a:spcAft>
                <a:spcPts val="600"/>
              </a:spcAft>
              <a:buClr>
                <a:schemeClr val="tx2"/>
              </a:buClr>
              <a:buSzPct val="90000"/>
            </a:pPr>
            <a:r>
              <a:rPr lang="en-US" sz="1800" b="1" i="1" dirty="0">
                <a:solidFill>
                  <a:srgbClr val="FF0000"/>
                </a:solidFill>
              </a:rPr>
              <a:t>and more…</a:t>
            </a:r>
          </a:p>
        </p:txBody>
      </p:sp>
      <p:sp>
        <p:nvSpPr>
          <p:cNvPr id="17" name="Content Placeholder 2">
            <a:extLst>
              <a:ext uri="{FF2B5EF4-FFF2-40B4-BE49-F238E27FC236}">
                <a16:creationId xmlns:a16="http://schemas.microsoft.com/office/drawing/2014/main" id="{47BA3732-0244-4008-9B33-5E0489793902}"/>
              </a:ext>
            </a:extLst>
          </p:cNvPr>
          <p:cNvSpPr txBox="1">
            <a:spLocks/>
          </p:cNvSpPr>
          <p:nvPr/>
        </p:nvSpPr>
        <p:spPr>
          <a:xfrm>
            <a:off x="6591397" y="189885"/>
            <a:ext cx="5322265" cy="2300674"/>
          </a:xfrm>
          <a:prstGeom prst="rect">
            <a:avLst/>
          </a:prstGeom>
          <a:solidFill>
            <a:schemeClr val="accent3">
              <a:lumMod val="20000"/>
              <a:lumOff val="80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spcAft>
                <a:spcPts val="600"/>
              </a:spcAft>
              <a:buClr>
                <a:schemeClr val="tx2"/>
              </a:buClr>
              <a:buSzPct val="90000"/>
              <a:buFont typeface="Arial" panose="020B0604020202020204" pitchFamily="34" charset="0"/>
              <a:buNone/>
            </a:pPr>
            <a:r>
              <a:rPr lang="en-US" sz="1800" i="1" dirty="0"/>
              <a:t>Hackers are</a:t>
            </a:r>
          </a:p>
          <a:p>
            <a:pPr lvl="1" algn="just">
              <a:spcBef>
                <a:spcPts val="600"/>
              </a:spcBef>
              <a:spcAft>
                <a:spcPts val="600"/>
              </a:spcAft>
              <a:buClr>
                <a:schemeClr val="tx2"/>
              </a:buClr>
              <a:buSzPct val="90000"/>
            </a:pPr>
            <a:r>
              <a:rPr lang="en-US" sz="1800" b="1" i="1" dirty="0">
                <a:solidFill>
                  <a:srgbClr val="FF0000"/>
                </a:solidFill>
              </a:rPr>
              <a:t>Just like you and me…. a normal person (maybe sitting next to you!!!)</a:t>
            </a:r>
          </a:p>
          <a:p>
            <a:pPr lvl="1" algn="just">
              <a:spcBef>
                <a:spcPts val="600"/>
              </a:spcBef>
              <a:spcAft>
                <a:spcPts val="600"/>
              </a:spcAft>
              <a:buClr>
                <a:schemeClr val="tx2"/>
              </a:buClr>
              <a:buSzPct val="90000"/>
            </a:pPr>
            <a:r>
              <a:rPr lang="en-US" sz="1800" b="1" i="1" dirty="0">
                <a:solidFill>
                  <a:srgbClr val="FF0000"/>
                </a:solidFill>
              </a:rPr>
              <a:t>Ethical/ Unethical/ Neutral</a:t>
            </a:r>
          </a:p>
          <a:p>
            <a:pPr lvl="1" algn="just">
              <a:spcBef>
                <a:spcPts val="600"/>
              </a:spcBef>
              <a:spcAft>
                <a:spcPts val="600"/>
              </a:spcAft>
              <a:buClr>
                <a:schemeClr val="tx2"/>
              </a:buClr>
              <a:buSzPct val="90000"/>
            </a:pPr>
            <a:r>
              <a:rPr lang="en-US" sz="1800" b="1" i="1" dirty="0">
                <a:solidFill>
                  <a:srgbClr val="FF0000"/>
                </a:solidFill>
              </a:rPr>
              <a:t>Script Kiddies/ Suicide Hackers</a:t>
            </a:r>
          </a:p>
          <a:p>
            <a:pPr lvl="1" algn="just">
              <a:spcBef>
                <a:spcPts val="600"/>
              </a:spcBef>
              <a:spcAft>
                <a:spcPts val="600"/>
              </a:spcAft>
              <a:buClr>
                <a:schemeClr val="tx2"/>
              </a:buClr>
              <a:buSzPct val="90000"/>
            </a:pPr>
            <a:r>
              <a:rPr lang="en-US" sz="1800" b="1" i="1" dirty="0">
                <a:solidFill>
                  <a:srgbClr val="FF0000"/>
                </a:solidFill>
              </a:rPr>
              <a:t>Cyber Terrorists/ State Sponsored/ Hacktivist</a:t>
            </a:r>
          </a:p>
        </p:txBody>
      </p:sp>
      <p:sp>
        <p:nvSpPr>
          <p:cNvPr id="18" name="Content Placeholder 2">
            <a:extLst>
              <a:ext uri="{FF2B5EF4-FFF2-40B4-BE49-F238E27FC236}">
                <a16:creationId xmlns:a16="http://schemas.microsoft.com/office/drawing/2014/main" id="{B4B6BAE7-FD98-4142-AFEE-7FBC8CADE2A1}"/>
              </a:ext>
            </a:extLst>
          </p:cNvPr>
          <p:cNvSpPr txBox="1">
            <a:spLocks/>
          </p:cNvSpPr>
          <p:nvPr/>
        </p:nvSpPr>
        <p:spPr>
          <a:xfrm>
            <a:off x="6591398" y="2750688"/>
            <a:ext cx="5322265" cy="1894105"/>
          </a:xfrm>
          <a:prstGeom prst="rect">
            <a:avLst/>
          </a:prstGeom>
          <a:solidFill>
            <a:schemeClr val="accent3">
              <a:lumMod val="20000"/>
              <a:lumOff val="80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spcBef>
                <a:spcPts val="600"/>
              </a:spcBef>
              <a:spcAft>
                <a:spcPts val="600"/>
              </a:spcAft>
              <a:buClr>
                <a:schemeClr val="tx2"/>
              </a:buClr>
              <a:buSzPct val="90000"/>
            </a:pPr>
            <a:r>
              <a:rPr lang="en-US" sz="1800" b="1" i="1" dirty="0">
                <a:solidFill>
                  <a:srgbClr val="FF0000"/>
                </a:solidFill>
              </a:rPr>
              <a:t>Know about Operating Systems (Win. Lin. Uni Mac)</a:t>
            </a:r>
          </a:p>
          <a:p>
            <a:pPr lvl="1" algn="just">
              <a:spcBef>
                <a:spcPts val="600"/>
              </a:spcBef>
              <a:spcAft>
                <a:spcPts val="600"/>
              </a:spcAft>
              <a:buClr>
                <a:schemeClr val="tx2"/>
              </a:buClr>
              <a:buSzPct val="90000"/>
            </a:pPr>
            <a:r>
              <a:rPr lang="en-US" sz="1800" b="1" i="1" dirty="0">
                <a:solidFill>
                  <a:srgbClr val="FF0000"/>
                </a:solidFill>
              </a:rPr>
              <a:t>Know Networks</a:t>
            </a:r>
          </a:p>
          <a:p>
            <a:pPr lvl="1" algn="just">
              <a:spcBef>
                <a:spcPts val="600"/>
              </a:spcBef>
              <a:spcAft>
                <a:spcPts val="600"/>
              </a:spcAft>
              <a:buClr>
                <a:schemeClr val="tx2"/>
              </a:buClr>
              <a:buSzPct val="90000"/>
            </a:pPr>
            <a:r>
              <a:rPr lang="en-US" sz="1800" b="1" i="1" dirty="0">
                <a:solidFill>
                  <a:srgbClr val="FF0000"/>
                </a:solidFill>
              </a:rPr>
              <a:t>Update on technical skills</a:t>
            </a:r>
          </a:p>
          <a:p>
            <a:pPr lvl="1" algn="just">
              <a:spcBef>
                <a:spcPts val="600"/>
              </a:spcBef>
              <a:spcAft>
                <a:spcPts val="600"/>
              </a:spcAft>
              <a:buClr>
                <a:schemeClr val="tx2"/>
              </a:buClr>
              <a:buSzPct val="90000"/>
            </a:pPr>
            <a:r>
              <a:rPr lang="en-US" sz="1800" b="1" i="1" dirty="0">
                <a:solidFill>
                  <a:srgbClr val="FF0000"/>
                </a:solidFill>
              </a:rPr>
              <a:t>Ethics, Standards, Laws &amp; Security Policies</a:t>
            </a:r>
          </a:p>
        </p:txBody>
      </p:sp>
      <p:sp>
        <p:nvSpPr>
          <p:cNvPr id="19" name="Content Placeholder 2">
            <a:extLst>
              <a:ext uri="{FF2B5EF4-FFF2-40B4-BE49-F238E27FC236}">
                <a16:creationId xmlns:a16="http://schemas.microsoft.com/office/drawing/2014/main" id="{DDC1D938-1DFC-4183-9702-10299CFB209F}"/>
              </a:ext>
            </a:extLst>
          </p:cNvPr>
          <p:cNvSpPr txBox="1">
            <a:spLocks/>
          </p:cNvSpPr>
          <p:nvPr/>
        </p:nvSpPr>
        <p:spPr>
          <a:xfrm>
            <a:off x="6591397" y="4774010"/>
            <a:ext cx="5322265" cy="1894105"/>
          </a:xfrm>
          <a:prstGeom prst="rect">
            <a:avLst/>
          </a:prstGeom>
          <a:solidFill>
            <a:schemeClr val="accent3">
              <a:lumMod val="20000"/>
              <a:lumOff val="80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spcAft>
                <a:spcPts val="600"/>
              </a:spcAft>
              <a:buClr>
                <a:schemeClr val="tx2"/>
              </a:buClr>
              <a:buSzPct val="90000"/>
              <a:buFont typeface="Arial" panose="020B0604020202020204" pitchFamily="34" charset="0"/>
              <a:buNone/>
            </a:pPr>
            <a:r>
              <a:rPr lang="en-US" sz="1800" i="1" dirty="0"/>
              <a:t>Purpose of Hackers</a:t>
            </a:r>
          </a:p>
          <a:p>
            <a:pPr lvl="1" algn="just">
              <a:spcBef>
                <a:spcPts val="600"/>
              </a:spcBef>
              <a:spcAft>
                <a:spcPts val="600"/>
              </a:spcAft>
              <a:buClr>
                <a:schemeClr val="tx2"/>
              </a:buClr>
              <a:buSzPct val="90000"/>
            </a:pPr>
            <a:r>
              <a:rPr lang="en-US" sz="1800" b="1" i="1" dirty="0">
                <a:solidFill>
                  <a:srgbClr val="FF0000"/>
                </a:solidFill>
              </a:rPr>
              <a:t>Defensive/ Offensive</a:t>
            </a:r>
          </a:p>
          <a:p>
            <a:pPr lvl="1" algn="just">
              <a:spcBef>
                <a:spcPts val="600"/>
              </a:spcBef>
              <a:spcAft>
                <a:spcPts val="600"/>
              </a:spcAft>
              <a:buClr>
                <a:schemeClr val="tx2"/>
              </a:buClr>
              <a:buSzPct val="90000"/>
            </a:pPr>
            <a:r>
              <a:rPr lang="en-US" sz="1800" b="1" i="1" dirty="0">
                <a:solidFill>
                  <a:srgbClr val="FF0000"/>
                </a:solidFill>
              </a:rPr>
              <a:t>Hobby</a:t>
            </a:r>
          </a:p>
          <a:p>
            <a:pPr lvl="1" algn="just">
              <a:spcBef>
                <a:spcPts val="600"/>
              </a:spcBef>
              <a:spcAft>
                <a:spcPts val="600"/>
              </a:spcAft>
              <a:buClr>
                <a:schemeClr val="tx2"/>
              </a:buClr>
              <a:buSzPct val="90000"/>
            </a:pPr>
            <a:r>
              <a:rPr lang="en-US" sz="1800" b="1" i="1" dirty="0">
                <a:solidFill>
                  <a:srgbClr val="FF0000"/>
                </a:solidFill>
              </a:rPr>
              <a:t>Illegal Activities</a:t>
            </a:r>
          </a:p>
          <a:p>
            <a:pPr lvl="1" algn="just">
              <a:spcBef>
                <a:spcPts val="600"/>
              </a:spcBef>
              <a:spcAft>
                <a:spcPts val="600"/>
              </a:spcAft>
              <a:buClr>
                <a:schemeClr val="tx2"/>
              </a:buClr>
              <a:buSzPct val="90000"/>
            </a:pPr>
            <a:endParaRPr lang="en-US" sz="1800" b="1" i="1" dirty="0">
              <a:solidFill>
                <a:srgbClr val="FF0000"/>
              </a:solidFill>
            </a:endParaRPr>
          </a:p>
        </p:txBody>
      </p:sp>
    </p:spTree>
    <p:extLst>
      <p:ext uri="{BB962C8B-B14F-4D97-AF65-F5344CB8AC3E}">
        <p14:creationId xmlns:p14="http://schemas.microsoft.com/office/powerpoint/2010/main" val="990443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Hacking: Phases</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81290" y="1067234"/>
            <a:ext cx="2279139" cy="4349354"/>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There are different phases of hacking</a:t>
            </a:r>
          </a:p>
        </p:txBody>
      </p:sp>
      <p:graphicFrame>
        <p:nvGraphicFramePr>
          <p:cNvPr id="4" name="Diagram 3">
            <a:extLst>
              <a:ext uri="{FF2B5EF4-FFF2-40B4-BE49-F238E27FC236}">
                <a16:creationId xmlns:a16="http://schemas.microsoft.com/office/drawing/2014/main" id="{497660A2-8685-4240-9E4A-F2321810A10A}"/>
              </a:ext>
            </a:extLst>
          </p:cNvPr>
          <p:cNvGraphicFramePr/>
          <p:nvPr>
            <p:extLst>
              <p:ext uri="{D42A27DB-BD31-4B8C-83A1-F6EECF244321}">
                <p14:modId xmlns:p14="http://schemas.microsoft.com/office/powerpoint/2010/main" val="2506028235"/>
              </p:ext>
            </p:extLst>
          </p:nvPr>
        </p:nvGraphicFramePr>
        <p:xfrm>
          <a:off x="2776278" y="166255"/>
          <a:ext cx="9415722" cy="6166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0468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Hacking Ethically</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0"/>
            <a:ext cx="11481847" cy="1925132"/>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Hacking is same. It depends on the purpose. If the purpose is to identify the vulnerabilities to secure infrastructure, it is Ethical.</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As an Ethical Hacker (if you want to be one         ), you must think like an attacker to mitigate their strategies, overcome attacks and ensure security.</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Use techniques of attackers to check your infrastructure on any exploitable vulnerabilities with required permissions. </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pic>
        <p:nvPicPr>
          <p:cNvPr id="5" name="Graphic 4" descr="Smiling face outline with solid fill">
            <a:extLst>
              <a:ext uri="{FF2B5EF4-FFF2-40B4-BE49-F238E27FC236}">
                <a16:creationId xmlns:a16="http://schemas.microsoft.com/office/drawing/2014/main" id="{588F8181-925A-4928-99D7-1A81B25E51C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678325" y="1617921"/>
            <a:ext cx="414670" cy="414670"/>
          </a:xfrm>
          <a:prstGeom prst="rect">
            <a:avLst/>
          </a:prstGeom>
        </p:spPr>
      </p:pic>
      <p:pic>
        <p:nvPicPr>
          <p:cNvPr id="7" name="Graphic 6" descr="Bullseye with solid fill">
            <a:extLst>
              <a:ext uri="{FF2B5EF4-FFF2-40B4-BE49-F238E27FC236}">
                <a16:creationId xmlns:a16="http://schemas.microsoft.com/office/drawing/2014/main" id="{80835998-7D3B-42B5-9747-0D8A06E058C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9001" y="3508745"/>
            <a:ext cx="1807534" cy="1807534"/>
          </a:xfrm>
          <a:prstGeom prst="rect">
            <a:avLst/>
          </a:prstGeom>
        </p:spPr>
      </p:pic>
      <p:sp>
        <p:nvSpPr>
          <p:cNvPr id="8" name="Content Placeholder 2">
            <a:extLst>
              <a:ext uri="{FF2B5EF4-FFF2-40B4-BE49-F238E27FC236}">
                <a16:creationId xmlns:a16="http://schemas.microsoft.com/office/drawing/2014/main" id="{59FA4D42-935F-45CA-82E4-CA8E9C9F4225}"/>
              </a:ext>
            </a:extLst>
          </p:cNvPr>
          <p:cNvSpPr txBox="1">
            <a:spLocks/>
          </p:cNvSpPr>
          <p:nvPr/>
        </p:nvSpPr>
        <p:spPr>
          <a:xfrm>
            <a:off x="1580481" y="2955852"/>
            <a:ext cx="6170654" cy="274383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As an Ethical Hacker, your goal should be to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identify vulnerabilities,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strengthen security,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stop hackers from compromising your infrastructure,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prevent security breaches,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protect information,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create awareness. </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
        <p:nvSpPr>
          <p:cNvPr id="9" name="Content Placeholder 2">
            <a:extLst>
              <a:ext uri="{FF2B5EF4-FFF2-40B4-BE49-F238E27FC236}">
                <a16:creationId xmlns:a16="http://schemas.microsoft.com/office/drawing/2014/main" id="{F69F1213-27A1-45C4-A09B-3B3C73125A96}"/>
              </a:ext>
            </a:extLst>
          </p:cNvPr>
          <p:cNvSpPr txBox="1">
            <a:spLocks/>
          </p:cNvSpPr>
          <p:nvPr/>
        </p:nvSpPr>
        <p:spPr>
          <a:xfrm>
            <a:off x="7432811" y="2955851"/>
            <a:ext cx="4746361" cy="2743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Ethical Hacking is a part of organizations</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Risk Assessment &amp; Auditing,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Security best practices. </a:t>
            </a:r>
          </a:p>
          <a:p>
            <a:pPr lvl="1"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Identifying risks and propose mitigations</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42273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Information Security – Overview</a:t>
            </a:r>
            <a:endParaRPr lang="en-GB" sz="3200" dirty="0"/>
          </a:p>
        </p:txBody>
      </p:sp>
      <p:pic>
        <p:nvPicPr>
          <p:cNvPr id="11" name="Graphic 10" descr="Detective male with solid fill">
            <a:extLst>
              <a:ext uri="{FF2B5EF4-FFF2-40B4-BE49-F238E27FC236}">
                <a16:creationId xmlns:a16="http://schemas.microsoft.com/office/drawing/2014/main" id="{21A5B8D8-B59E-4984-B3D0-ADE2388C852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8714" y="786758"/>
            <a:ext cx="914400" cy="914400"/>
          </a:xfrm>
          <a:prstGeom prst="rect">
            <a:avLst/>
          </a:prstGeom>
        </p:spPr>
      </p:pic>
      <p:pic>
        <p:nvPicPr>
          <p:cNvPr id="13" name="Graphic 12" descr="Danger with solid fill">
            <a:extLst>
              <a:ext uri="{FF2B5EF4-FFF2-40B4-BE49-F238E27FC236}">
                <a16:creationId xmlns:a16="http://schemas.microsoft.com/office/drawing/2014/main" id="{94A1D812-8625-4C4A-9D9E-1E0E44997C1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684977" y="786758"/>
            <a:ext cx="914400" cy="914400"/>
          </a:xfrm>
          <a:prstGeom prst="rect">
            <a:avLst/>
          </a:prstGeom>
        </p:spPr>
      </p:pic>
      <p:cxnSp>
        <p:nvCxnSpPr>
          <p:cNvPr id="15" name="Straight Arrow Connector 14">
            <a:extLst>
              <a:ext uri="{FF2B5EF4-FFF2-40B4-BE49-F238E27FC236}">
                <a16:creationId xmlns:a16="http://schemas.microsoft.com/office/drawing/2014/main" id="{FA3D762A-C27E-48EF-8283-BD76A8142AA5}"/>
              </a:ext>
            </a:extLst>
          </p:cNvPr>
          <p:cNvCxnSpPr>
            <a:cxnSpLocks/>
          </p:cNvCxnSpPr>
          <p:nvPr/>
        </p:nvCxnSpPr>
        <p:spPr>
          <a:xfrm>
            <a:off x="1821985" y="1338779"/>
            <a:ext cx="65773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BF5C686C-A774-479A-BAB4-35F8AAC3A7AC}"/>
              </a:ext>
            </a:extLst>
          </p:cNvPr>
          <p:cNvSpPr txBox="1"/>
          <p:nvPr/>
        </p:nvSpPr>
        <p:spPr>
          <a:xfrm>
            <a:off x="1406356" y="882568"/>
            <a:ext cx="1488997"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 Source</a:t>
            </a:r>
            <a:endParaRPr lang="en-IN" dirty="0">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0CDC01C6-2248-4A1A-AD48-44ACE464F486}"/>
              </a:ext>
            </a:extLst>
          </p:cNvPr>
          <p:cNvSpPr txBox="1"/>
          <p:nvPr/>
        </p:nvSpPr>
        <p:spPr>
          <a:xfrm>
            <a:off x="3274115" y="882568"/>
            <a:ext cx="796693"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a:t>
            </a:r>
            <a:endParaRPr lang="en-IN" dirty="0">
              <a:latin typeface="Calibri" panose="020F0502020204030204" pitchFamily="34" charset="0"/>
              <a:cs typeface="Calibri" panose="020F0502020204030204" pitchFamily="34" charset="0"/>
            </a:endParaRPr>
          </a:p>
        </p:txBody>
      </p:sp>
      <p:graphicFrame>
        <p:nvGraphicFramePr>
          <p:cNvPr id="14" name="Table 8">
            <a:extLst>
              <a:ext uri="{FF2B5EF4-FFF2-40B4-BE49-F238E27FC236}">
                <a16:creationId xmlns:a16="http://schemas.microsoft.com/office/drawing/2014/main" id="{AEE96B42-4538-4DAD-8B36-BED48E306B54}"/>
              </a:ext>
            </a:extLst>
          </p:cNvPr>
          <p:cNvGraphicFramePr>
            <a:graphicFrameLocks noGrp="1"/>
          </p:cNvGraphicFramePr>
          <p:nvPr>
            <p:extLst>
              <p:ext uri="{D42A27DB-BD31-4B8C-83A1-F6EECF244321}">
                <p14:modId xmlns:p14="http://schemas.microsoft.com/office/powerpoint/2010/main" val="2080086467"/>
              </p:ext>
            </p:extLst>
          </p:nvPr>
        </p:nvGraphicFramePr>
        <p:xfrm>
          <a:off x="340974" y="4023779"/>
          <a:ext cx="11673894" cy="1483360"/>
        </p:xfrm>
        <a:graphic>
          <a:graphicData uri="http://schemas.openxmlformats.org/drawingml/2006/table">
            <a:tbl>
              <a:tblPr firstRow="1" bandRow="1">
                <a:tableStyleId>{21E4AEA4-8DFA-4A89-87EB-49C32662AFE0}</a:tableStyleId>
              </a:tblPr>
              <a:tblGrid>
                <a:gridCol w="2392907">
                  <a:extLst>
                    <a:ext uri="{9D8B030D-6E8A-4147-A177-3AD203B41FA5}">
                      <a16:colId xmlns:a16="http://schemas.microsoft.com/office/drawing/2014/main" val="489203468"/>
                    </a:ext>
                  </a:extLst>
                </a:gridCol>
                <a:gridCol w="2997068">
                  <a:extLst>
                    <a:ext uri="{9D8B030D-6E8A-4147-A177-3AD203B41FA5}">
                      <a16:colId xmlns:a16="http://schemas.microsoft.com/office/drawing/2014/main" val="881775360"/>
                    </a:ext>
                  </a:extLst>
                </a:gridCol>
                <a:gridCol w="6283919">
                  <a:extLst>
                    <a:ext uri="{9D8B030D-6E8A-4147-A177-3AD203B41FA5}">
                      <a16:colId xmlns:a16="http://schemas.microsoft.com/office/drawing/2014/main" val="2101292418"/>
                    </a:ext>
                  </a:extLst>
                </a:gridCol>
              </a:tblGrid>
              <a:tr h="370840">
                <a:tc>
                  <a:txBody>
                    <a:bodyPr/>
                    <a:lstStyle/>
                    <a:p>
                      <a:pPr algn="ctr"/>
                      <a:r>
                        <a:rPr lang="en-US" sz="1400" dirty="0"/>
                        <a:t>Threat </a:t>
                      </a:r>
                      <a:endParaRPr lang="en-IN" sz="1400" dirty="0"/>
                    </a:p>
                  </a:txBody>
                  <a:tcPr/>
                </a:tc>
                <a:tc>
                  <a:txBody>
                    <a:bodyPr/>
                    <a:lstStyle/>
                    <a:p>
                      <a:pPr algn="ctr"/>
                      <a:r>
                        <a:rPr lang="en-US" sz="1400" dirty="0"/>
                        <a:t>Vulnerability</a:t>
                      </a:r>
                      <a:endParaRPr lang="en-IN" sz="1400" dirty="0"/>
                    </a:p>
                  </a:txBody>
                  <a:tcPr/>
                </a:tc>
                <a:tc>
                  <a:txBody>
                    <a:bodyPr/>
                    <a:lstStyle/>
                    <a:p>
                      <a:pPr algn="ctr"/>
                      <a:r>
                        <a:rPr lang="en-US" sz="1400" dirty="0"/>
                        <a:t>Description</a:t>
                      </a:r>
                      <a:endParaRPr lang="en-IN" sz="1400" dirty="0"/>
                    </a:p>
                  </a:txBody>
                  <a:tcPr/>
                </a:tc>
                <a:extLst>
                  <a:ext uri="{0D108BD9-81ED-4DB2-BD59-A6C34878D82A}">
                    <a16:rowId xmlns:a16="http://schemas.microsoft.com/office/drawing/2014/main" val="792174729"/>
                  </a:ext>
                </a:extLst>
              </a:tr>
              <a:tr h="370840">
                <a:tc>
                  <a:txBody>
                    <a:bodyPr/>
                    <a:lstStyle/>
                    <a:p>
                      <a:pPr marL="0" algn="just" defTabSz="914400" rtl="0" eaLnBrk="1" latinLnBrk="0" hangingPunct="1"/>
                      <a:r>
                        <a:rPr lang="en-US" sz="1600" kern="1200" dirty="0">
                          <a:solidFill>
                            <a:schemeClr val="dk1"/>
                          </a:solidFill>
                          <a:latin typeface="+mn-lt"/>
                          <a:ea typeface="+mn-ea"/>
                          <a:cs typeface="+mn-cs"/>
                        </a:rPr>
                        <a:t>DoS attack on the system</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Inadequate detection capabilities</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Existing system not adequate to detect newer DoS attacks</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1789806321"/>
                  </a:ext>
                </a:extLst>
              </a:tr>
              <a:tr h="370840">
                <a:tc>
                  <a:txBody>
                    <a:bodyPr/>
                    <a:lstStyle/>
                    <a:p>
                      <a:pPr marL="0" algn="just" defTabSz="914400" rtl="0" eaLnBrk="1" latinLnBrk="0" hangingPunct="1"/>
                      <a:r>
                        <a:rPr lang="en-US" sz="1600" kern="1200" dirty="0">
                          <a:solidFill>
                            <a:schemeClr val="dk1"/>
                          </a:solidFill>
                          <a:latin typeface="+mn-lt"/>
                          <a:ea typeface="+mn-ea"/>
                          <a:cs typeface="+mn-cs"/>
                        </a:rPr>
                        <a:t>Data Tampering</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Weak Encryption</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Encryption adopted is weak and inadequate</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383923769"/>
                  </a:ext>
                </a:extLst>
              </a:tr>
              <a:tr h="370840">
                <a:tc>
                  <a:txBody>
                    <a:bodyPr/>
                    <a:lstStyle/>
                    <a:p>
                      <a:pPr marL="0" algn="just" defTabSz="914400" rtl="0" eaLnBrk="1" latinLnBrk="0" hangingPunct="1"/>
                      <a:r>
                        <a:rPr lang="en-US" sz="1600" kern="1200" dirty="0">
                          <a:solidFill>
                            <a:schemeClr val="dk1"/>
                          </a:solidFill>
                          <a:latin typeface="+mn-lt"/>
                          <a:ea typeface="+mn-ea"/>
                          <a:cs typeface="+mn-cs"/>
                        </a:rPr>
                        <a:t>Defacing the website</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Insecure design</a:t>
                      </a:r>
                      <a:endParaRPr lang="en-IN" sz="1600" kern="1200" dirty="0">
                        <a:solidFill>
                          <a:schemeClr val="dk1"/>
                        </a:solidFill>
                        <a:latin typeface="+mn-lt"/>
                        <a:ea typeface="+mn-ea"/>
                        <a:cs typeface="+mn-cs"/>
                      </a:endParaRPr>
                    </a:p>
                  </a:txBody>
                  <a:tcPr/>
                </a:tc>
                <a:tc>
                  <a:txBody>
                    <a:bodyPr/>
                    <a:lstStyle/>
                    <a:p>
                      <a:pPr marL="0" algn="just" defTabSz="914400" rtl="0" eaLnBrk="1" latinLnBrk="0" hangingPunct="1"/>
                      <a:r>
                        <a:rPr lang="en-US" sz="1600" kern="1200" dirty="0">
                          <a:solidFill>
                            <a:schemeClr val="dk1"/>
                          </a:solidFill>
                          <a:latin typeface="+mn-lt"/>
                          <a:ea typeface="+mn-ea"/>
                          <a:cs typeface="+mn-cs"/>
                        </a:rPr>
                        <a:t>Secure coding practices not followed, website is prone to injection attacks</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3152877451"/>
                  </a:ext>
                </a:extLst>
              </a:tr>
            </a:tbl>
          </a:graphicData>
        </a:graphic>
      </p:graphicFrame>
      <p:pic>
        <p:nvPicPr>
          <p:cNvPr id="16" name="Graphic 15" descr="Bug with solid fill">
            <a:extLst>
              <a:ext uri="{FF2B5EF4-FFF2-40B4-BE49-F238E27FC236}">
                <a16:creationId xmlns:a16="http://schemas.microsoft.com/office/drawing/2014/main" id="{A3C8B83A-822A-4E9F-858E-F234B5FA4F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875422" y="844873"/>
            <a:ext cx="914400" cy="914400"/>
          </a:xfrm>
          <a:prstGeom prst="rect">
            <a:avLst/>
          </a:prstGeom>
        </p:spPr>
      </p:pic>
      <p:sp>
        <p:nvSpPr>
          <p:cNvPr id="21" name="TextBox 20">
            <a:extLst>
              <a:ext uri="{FF2B5EF4-FFF2-40B4-BE49-F238E27FC236}">
                <a16:creationId xmlns:a16="http://schemas.microsoft.com/office/drawing/2014/main" id="{EB3E17B1-924E-4A31-A4C2-249AF0807DCC}"/>
              </a:ext>
            </a:extLst>
          </p:cNvPr>
          <p:cNvSpPr txBox="1"/>
          <p:nvPr/>
        </p:nvSpPr>
        <p:spPr>
          <a:xfrm>
            <a:off x="5789822" y="888222"/>
            <a:ext cx="1370119"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Vulnerability</a:t>
            </a:r>
            <a:endParaRPr lang="en-IN" dirty="0">
              <a:latin typeface="Calibri" panose="020F0502020204030204" pitchFamily="34" charset="0"/>
              <a:cs typeface="Calibri" panose="020F0502020204030204" pitchFamily="34" charset="0"/>
            </a:endParaRPr>
          </a:p>
        </p:txBody>
      </p:sp>
      <p:graphicFrame>
        <p:nvGraphicFramePr>
          <p:cNvPr id="22" name="Table 8">
            <a:extLst>
              <a:ext uri="{FF2B5EF4-FFF2-40B4-BE49-F238E27FC236}">
                <a16:creationId xmlns:a16="http://schemas.microsoft.com/office/drawing/2014/main" id="{C9E576D5-6959-431F-8A2D-0C916F7A4789}"/>
              </a:ext>
            </a:extLst>
          </p:cNvPr>
          <p:cNvGraphicFramePr>
            <a:graphicFrameLocks noGrp="1"/>
          </p:cNvGraphicFramePr>
          <p:nvPr>
            <p:extLst>
              <p:ext uri="{D42A27DB-BD31-4B8C-83A1-F6EECF244321}">
                <p14:modId xmlns:p14="http://schemas.microsoft.com/office/powerpoint/2010/main" val="2486870073"/>
              </p:ext>
            </p:extLst>
          </p:nvPr>
        </p:nvGraphicFramePr>
        <p:xfrm>
          <a:off x="340973" y="1701158"/>
          <a:ext cx="11673895" cy="2106967"/>
        </p:xfrm>
        <a:graphic>
          <a:graphicData uri="http://schemas.openxmlformats.org/drawingml/2006/table">
            <a:tbl>
              <a:tblPr firstRow="1" bandRow="1">
                <a:tableStyleId>{21E4AEA4-8DFA-4A89-87EB-49C32662AFE0}</a:tableStyleId>
              </a:tblPr>
              <a:tblGrid>
                <a:gridCol w="1206059">
                  <a:extLst>
                    <a:ext uri="{9D8B030D-6E8A-4147-A177-3AD203B41FA5}">
                      <a16:colId xmlns:a16="http://schemas.microsoft.com/office/drawing/2014/main" val="489203468"/>
                    </a:ext>
                  </a:extLst>
                </a:gridCol>
                <a:gridCol w="1759773">
                  <a:extLst>
                    <a:ext uri="{9D8B030D-6E8A-4147-A177-3AD203B41FA5}">
                      <a16:colId xmlns:a16="http://schemas.microsoft.com/office/drawing/2014/main" val="3256372684"/>
                    </a:ext>
                  </a:extLst>
                </a:gridCol>
                <a:gridCol w="2892055">
                  <a:extLst>
                    <a:ext uri="{9D8B030D-6E8A-4147-A177-3AD203B41FA5}">
                      <a16:colId xmlns:a16="http://schemas.microsoft.com/office/drawing/2014/main" val="881775360"/>
                    </a:ext>
                  </a:extLst>
                </a:gridCol>
                <a:gridCol w="3689498">
                  <a:extLst>
                    <a:ext uri="{9D8B030D-6E8A-4147-A177-3AD203B41FA5}">
                      <a16:colId xmlns:a16="http://schemas.microsoft.com/office/drawing/2014/main" val="2101292418"/>
                    </a:ext>
                  </a:extLst>
                </a:gridCol>
                <a:gridCol w="2126510">
                  <a:extLst>
                    <a:ext uri="{9D8B030D-6E8A-4147-A177-3AD203B41FA5}">
                      <a16:colId xmlns:a16="http://schemas.microsoft.com/office/drawing/2014/main" val="4117098908"/>
                    </a:ext>
                  </a:extLst>
                </a:gridCol>
              </a:tblGrid>
              <a:tr h="357442">
                <a:tc>
                  <a:txBody>
                    <a:bodyPr/>
                    <a:lstStyle/>
                    <a:p>
                      <a:pPr algn="ctr"/>
                      <a:r>
                        <a:rPr lang="en-US" sz="1400" dirty="0"/>
                        <a:t>Threat Source</a:t>
                      </a:r>
                      <a:endParaRPr lang="en-IN" sz="1400" dirty="0"/>
                    </a:p>
                  </a:txBody>
                  <a:tcPr/>
                </a:tc>
                <a:tc>
                  <a:txBody>
                    <a:bodyPr/>
                    <a:lstStyle/>
                    <a:p>
                      <a:pPr algn="ctr"/>
                      <a:r>
                        <a:rPr lang="en-IN" sz="1400" dirty="0"/>
                        <a:t>Attack Surface</a:t>
                      </a:r>
                    </a:p>
                  </a:txBody>
                  <a:tcPr/>
                </a:tc>
                <a:tc>
                  <a:txBody>
                    <a:bodyPr/>
                    <a:lstStyle/>
                    <a:p>
                      <a:pPr algn="ctr"/>
                      <a:r>
                        <a:rPr lang="en-US" sz="1400" dirty="0"/>
                        <a:t>Motive</a:t>
                      </a:r>
                      <a:endParaRPr lang="en-IN" sz="1400" dirty="0"/>
                    </a:p>
                  </a:txBody>
                  <a:tcPr/>
                </a:tc>
                <a:tc>
                  <a:txBody>
                    <a:bodyPr/>
                    <a:lstStyle/>
                    <a:p>
                      <a:pPr algn="ctr"/>
                      <a:r>
                        <a:rPr lang="en-US" sz="1400" dirty="0"/>
                        <a:t>Capability</a:t>
                      </a:r>
                      <a:endParaRPr lang="en-IN" sz="1400" dirty="0"/>
                    </a:p>
                  </a:txBody>
                  <a:tcPr/>
                </a:tc>
                <a:tc>
                  <a:txBody>
                    <a:bodyPr/>
                    <a:lstStyle/>
                    <a:p>
                      <a:pPr algn="ctr"/>
                      <a:r>
                        <a:rPr lang="en-IN" sz="1400" dirty="0"/>
                        <a:t>Threat</a:t>
                      </a:r>
                    </a:p>
                  </a:txBody>
                  <a:tcPr/>
                </a:tc>
                <a:extLst>
                  <a:ext uri="{0D108BD9-81ED-4DB2-BD59-A6C34878D82A}">
                    <a16:rowId xmlns:a16="http://schemas.microsoft.com/office/drawing/2014/main" val="792174729"/>
                  </a:ext>
                </a:extLst>
              </a:tr>
              <a:tr h="357442">
                <a:tc>
                  <a:txBody>
                    <a:bodyPr/>
                    <a:lstStyle/>
                    <a:p>
                      <a:pPr algn="just"/>
                      <a:r>
                        <a:rPr lang="en-US" sz="1600" dirty="0"/>
                        <a:t>Script Kiddie</a:t>
                      </a:r>
                      <a:endParaRPr lang="en-IN" sz="1600" dirty="0"/>
                    </a:p>
                  </a:txBody>
                  <a:tcPr/>
                </a:tc>
                <a:tc>
                  <a:txBody>
                    <a:bodyPr/>
                    <a:lstStyle/>
                    <a:p>
                      <a:pPr marL="0" algn="just" defTabSz="914400" rtl="0" eaLnBrk="1" latinLnBrk="0" hangingPunct="1"/>
                      <a:r>
                        <a:rPr lang="en-US" sz="1600" kern="1200" dirty="0">
                          <a:solidFill>
                            <a:schemeClr val="dk1"/>
                          </a:solidFill>
                          <a:latin typeface="+mn-lt"/>
                          <a:ea typeface="+mn-ea"/>
                          <a:cs typeface="+mn-cs"/>
                        </a:rPr>
                        <a:t>Company Website</a:t>
                      </a:r>
                      <a:endParaRPr lang="en-IN" sz="1600" kern="1200" dirty="0">
                        <a:solidFill>
                          <a:schemeClr val="dk1"/>
                        </a:solidFill>
                        <a:latin typeface="+mn-lt"/>
                        <a:ea typeface="+mn-ea"/>
                        <a:cs typeface="+mn-cs"/>
                      </a:endParaRPr>
                    </a:p>
                  </a:txBody>
                  <a:tcPr/>
                </a:tc>
                <a:tc>
                  <a:txBody>
                    <a:bodyPr/>
                    <a:lstStyle/>
                    <a:p>
                      <a:pPr algn="just"/>
                      <a:r>
                        <a:rPr lang="en-US" sz="1600" dirty="0"/>
                        <a:t>To prove skills</a:t>
                      </a:r>
                      <a:endParaRPr lang="en-IN" sz="1600" dirty="0"/>
                    </a:p>
                  </a:txBody>
                  <a:tcPr/>
                </a:tc>
                <a:tc>
                  <a:txBody>
                    <a:bodyPr/>
                    <a:lstStyle/>
                    <a:p>
                      <a:pPr algn="just"/>
                      <a:r>
                        <a:rPr lang="en-US" sz="1600" dirty="0"/>
                        <a:t>Relatively unskilled</a:t>
                      </a:r>
                      <a:endParaRPr lang="en-IN" sz="1600" dirty="0"/>
                    </a:p>
                  </a:txBody>
                  <a:tcPr/>
                </a:tc>
                <a:tc>
                  <a:txBody>
                    <a:bodyPr/>
                    <a:lstStyle/>
                    <a:p>
                      <a:pPr algn="just"/>
                      <a:r>
                        <a:rPr lang="en-US" sz="1600" kern="1200" dirty="0">
                          <a:solidFill>
                            <a:schemeClr val="dk1"/>
                          </a:solidFill>
                          <a:latin typeface="+mn-lt"/>
                          <a:ea typeface="+mn-ea"/>
                          <a:cs typeface="+mn-cs"/>
                        </a:rPr>
                        <a:t>DoS attack on the system</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1789806321"/>
                  </a:ext>
                </a:extLst>
              </a:tr>
              <a:tr h="304662">
                <a:tc>
                  <a:txBody>
                    <a:bodyPr/>
                    <a:lstStyle/>
                    <a:p>
                      <a:pPr algn="just"/>
                      <a:r>
                        <a:rPr lang="en-US" sz="1600" dirty="0"/>
                        <a:t>Hacker</a:t>
                      </a:r>
                      <a:endParaRPr lang="en-IN" sz="1600" dirty="0"/>
                    </a:p>
                  </a:txBody>
                  <a:tcPr/>
                </a:tc>
                <a:tc>
                  <a:txBody>
                    <a:bodyPr/>
                    <a:lstStyle/>
                    <a:p>
                      <a:pPr marL="0" algn="just" defTabSz="914400" rtl="0" eaLnBrk="1" latinLnBrk="0" hangingPunct="1"/>
                      <a:r>
                        <a:rPr lang="en-US" sz="1600" kern="1200" dirty="0">
                          <a:solidFill>
                            <a:schemeClr val="dk1"/>
                          </a:solidFill>
                          <a:latin typeface="+mn-lt"/>
                          <a:ea typeface="+mn-ea"/>
                          <a:cs typeface="+mn-cs"/>
                        </a:rPr>
                        <a:t>VPN</a:t>
                      </a:r>
                      <a:endParaRPr lang="en-IN" sz="1600" kern="1200" dirty="0">
                        <a:solidFill>
                          <a:schemeClr val="dk1"/>
                        </a:solidFill>
                        <a:latin typeface="+mn-lt"/>
                        <a:ea typeface="+mn-ea"/>
                        <a:cs typeface="+mn-cs"/>
                      </a:endParaRPr>
                    </a:p>
                  </a:txBody>
                  <a:tcPr/>
                </a:tc>
                <a:tc>
                  <a:txBody>
                    <a:bodyPr/>
                    <a:lstStyle/>
                    <a:p>
                      <a:pPr algn="just"/>
                      <a:r>
                        <a:rPr lang="en-US" sz="1600" dirty="0"/>
                        <a:t>Personal gains, Monetary gains</a:t>
                      </a:r>
                      <a:endParaRPr lang="en-IN" sz="1600" dirty="0"/>
                    </a:p>
                  </a:txBody>
                  <a:tcPr/>
                </a:tc>
                <a:tc>
                  <a:txBody>
                    <a:bodyPr/>
                    <a:lstStyle/>
                    <a:p>
                      <a:pPr algn="just"/>
                      <a:r>
                        <a:rPr lang="en-US" sz="1600" dirty="0"/>
                        <a:t>Highly skilled with resources</a:t>
                      </a:r>
                      <a:endParaRPr lang="en-IN" sz="1600" dirty="0"/>
                    </a:p>
                  </a:txBody>
                  <a:tcPr/>
                </a:tc>
                <a:tc>
                  <a:txBody>
                    <a:bodyPr/>
                    <a:lstStyle/>
                    <a:p>
                      <a:pPr algn="just"/>
                      <a:r>
                        <a:rPr lang="en-US" sz="1600" kern="1200" dirty="0">
                          <a:solidFill>
                            <a:schemeClr val="dk1"/>
                          </a:solidFill>
                          <a:latin typeface="+mn-lt"/>
                          <a:ea typeface="+mn-ea"/>
                          <a:cs typeface="+mn-cs"/>
                        </a:rPr>
                        <a:t>Data Tampering</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383923769"/>
                  </a:ext>
                </a:extLst>
              </a:tr>
              <a:tr h="337260">
                <a:tc>
                  <a:txBody>
                    <a:bodyPr/>
                    <a:lstStyle/>
                    <a:p>
                      <a:pPr algn="just"/>
                      <a:r>
                        <a:rPr lang="en-US" sz="1600" dirty="0"/>
                        <a:t>Hacktivist</a:t>
                      </a:r>
                      <a:endParaRPr lang="en-IN" sz="1600" dirty="0"/>
                    </a:p>
                  </a:txBody>
                  <a:tcPr/>
                </a:tc>
                <a:tc>
                  <a:txBody>
                    <a:bodyPr/>
                    <a:lstStyle/>
                    <a:p>
                      <a:pPr marL="0" algn="just" defTabSz="914400" rtl="0" eaLnBrk="1" latinLnBrk="0" hangingPunct="1"/>
                      <a:r>
                        <a:rPr lang="en-US" sz="1600" kern="1200" dirty="0">
                          <a:solidFill>
                            <a:schemeClr val="dk1"/>
                          </a:solidFill>
                          <a:latin typeface="+mn-lt"/>
                          <a:ea typeface="+mn-ea"/>
                          <a:cs typeface="+mn-cs"/>
                        </a:rPr>
                        <a:t>Company Website</a:t>
                      </a:r>
                      <a:endParaRPr lang="en-IN" sz="1600" kern="1200" dirty="0">
                        <a:solidFill>
                          <a:schemeClr val="dk1"/>
                        </a:solidFill>
                        <a:latin typeface="+mn-lt"/>
                        <a:ea typeface="+mn-ea"/>
                        <a:cs typeface="+mn-cs"/>
                      </a:endParaRPr>
                    </a:p>
                  </a:txBody>
                  <a:tcPr/>
                </a:tc>
                <a:tc>
                  <a:txBody>
                    <a:bodyPr/>
                    <a:lstStyle/>
                    <a:p>
                      <a:pPr algn="just"/>
                      <a:r>
                        <a:rPr lang="en-US" sz="1600" dirty="0"/>
                        <a:t>Political agenda</a:t>
                      </a:r>
                      <a:endParaRPr lang="en-IN" sz="1600" dirty="0"/>
                    </a:p>
                  </a:txBody>
                  <a:tcPr/>
                </a:tc>
                <a:tc>
                  <a:txBody>
                    <a:bodyPr/>
                    <a:lstStyle/>
                    <a:p>
                      <a:pPr algn="just"/>
                      <a:r>
                        <a:rPr lang="en-US" sz="1600" dirty="0"/>
                        <a:t>Relatively skilled with adequate resources</a:t>
                      </a:r>
                      <a:endParaRPr lang="en-IN" sz="1600" dirty="0"/>
                    </a:p>
                  </a:txBody>
                  <a:tcPr/>
                </a:tc>
                <a:tc>
                  <a:txBody>
                    <a:bodyPr/>
                    <a:lstStyle/>
                    <a:p>
                      <a:pPr algn="just"/>
                      <a:r>
                        <a:rPr lang="en-US" sz="1600" kern="1200" dirty="0">
                          <a:solidFill>
                            <a:schemeClr val="dk1"/>
                          </a:solidFill>
                          <a:latin typeface="+mn-lt"/>
                          <a:ea typeface="+mn-ea"/>
                          <a:cs typeface="+mn-cs"/>
                        </a:rPr>
                        <a:t>Defacing the website</a:t>
                      </a:r>
                      <a:endParaRPr lang="en-IN" sz="1600" kern="1200" dirty="0">
                        <a:solidFill>
                          <a:schemeClr val="dk1"/>
                        </a:solidFill>
                        <a:latin typeface="+mn-lt"/>
                        <a:ea typeface="+mn-ea"/>
                        <a:cs typeface="+mn-cs"/>
                      </a:endParaRPr>
                    </a:p>
                  </a:txBody>
                  <a:tcPr/>
                </a:tc>
                <a:extLst>
                  <a:ext uri="{0D108BD9-81ED-4DB2-BD59-A6C34878D82A}">
                    <a16:rowId xmlns:a16="http://schemas.microsoft.com/office/drawing/2014/main" val="3152877451"/>
                  </a:ext>
                </a:extLst>
              </a:tr>
              <a:tr h="497865">
                <a:tc>
                  <a:txBody>
                    <a:bodyPr/>
                    <a:lstStyle/>
                    <a:p>
                      <a:pPr algn="just"/>
                      <a:r>
                        <a:rPr lang="en-US" sz="1600" dirty="0"/>
                        <a:t>Malware</a:t>
                      </a:r>
                      <a:endParaRPr lang="en-IN" sz="1600" dirty="0"/>
                    </a:p>
                  </a:txBody>
                  <a:tcPr/>
                </a:tc>
                <a:tc>
                  <a:txBody>
                    <a:bodyPr/>
                    <a:lstStyle/>
                    <a:p>
                      <a:pPr algn="just"/>
                      <a:endParaRPr lang="en-IN" sz="1600" dirty="0"/>
                    </a:p>
                  </a:txBody>
                  <a:tcPr/>
                </a:tc>
                <a:tc>
                  <a:txBody>
                    <a:bodyPr/>
                    <a:lstStyle/>
                    <a:p>
                      <a:pPr algn="just"/>
                      <a:r>
                        <a:rPr lang="en-US" sz="1600" dirty="0"/>
                        <a:t>Personal gains, Monetary gains</a:t>
                      </a:r>
                      <a:endParaRPr lang="en-IN" sz="1600" dirty="0"/>
                    </a:p>
                  </a:txBody>
                  <a:tcPr/>
                </a:tc>
                <a:tc>
                  <a:txBody>
                    <a:bodyPr/>
                    <a:lstStyle/>
                    <a:p>
                      <a:pPr algn="just"/>
                      <a:r>
                        <a:rPr lang="en-US" sz="1600" dirty="0"/>
                        <a:t>Highly skilled</a:t>
                      </a:r>
                      <a:endParaRPr lang="en-IN" sz="1600" dirty="0"/>
                    </a:p>
                  </a:txBody>
                  <a:tcPr/>
                </a:tc>
                <a:tc>
                  <a:txBody>
                    <a:bodyPr/>
                    <a:lstStyle/>
                    <a:p>
                      <a:pPr algn="just"/>
                      <a:endParaRPr lang="en-IN" sz="1600" dirty="0"/>
                    </a:p>
                  </a:txBody>
                  <a:tcPr/>
                </a:tc>
                <a:extLst>
                  <a:ext uri="{0D108BD9-81ED-4DB2-BD59-A6C34878D82A}">
                    <a16:rowId xmlns:a16="http://schemas.microsoft.com/office/drawing/2014/main" val="2304988092"/>
                  </a:ext>
                </a:extLst>
              </a:tr>
            </a:tbl>
          </a:graphicData>
        </a:graphic>
      </p:graphicFrame>
      <p:cxnSp>
        <p:nvCxnSpPr>
          <p:cNvPr id="23" name="Straight Arrow Connector 22">
            <a:extLst>
              <a:ext uri="{FF2B5EF4-FFF2-40B4-BE49-F238E27FC236}">
                <a16:creationId xmlns:a16="http://schemas.microsoft.com/office/drawing/2014/main" id="{30A1B52D-D119-4E31-AF41-A6804FA320FF}"/>
              </a:ext>
            </a:extLst>
          </p:cNvPr>
          <p:cNvCxnSpPr>
            <a:cxnSpLocks/>
          </p:cNvCxnSpPr>
          <p:nvPr/>
        </p:nvCxnSpPr>
        <p:spPr>
          <a:xfrm>
            <a:off x="3881536" y="1243035"/>
            <a:ext cx="65773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9C727475-3824-4A80-9EFF-4784495C053B}"/>
              </a:ext>
            </a:extLst>
          </p:cNvPr>
          <p:cNvCxnSpPr>
            <a:cxnSpLocks/>
          </p:cNvCxnSpPr>
          <p:nvPr/>
        </p:nvCxnSpPr>
        <p:spPr>
          <a:xfrm flipH="1">
            <a:off x="3840725" y="1466318"/>
            <a:ext cx="7393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72856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442796" y="765544"/>
            <a:ext cx="11481847" cy="4890977"/>
          </a:xfrm>
        </p:spPr>
        <p:txBody>
          <a:bodyPr>
            <a:normAutofit lnSpcReduction="10000"/>
          </a:bodyPr>
          <a:lstStyle/>
          <a:p>
            <a:pPr marL="0" indent="0" algn="ctr" defTabSz="684213">
              <a:spcBef>
                <a:spcPts val="600"/>
              </a:spcBef>
              <a:spcAft>
                <a:spcPts val="600"/>
              </a:spcAft>
              <a:buClr>
                <a:schemeClr val="tx2"/>
              </a:buClr>
              <a:buSzPct val="90000"/>
              <a:buNone/>
            </a:pPr>
            <a:r>
              <a:rPr lang="en-IN" sz="1900" i="1" dirty="0">
                <a:ea typeface="ＭＳ Ｐゴシック" charset="0"/>
              </a:rPr>
              <a:t>NIST (National Institute of Standards and Technology) defines Risk as </a:t>
            </a:r>
          </a:p>
          <a:p>
            <a:pPr marL="0" indent="0" algn="ctr" defTabSz="684213">
              <a:spcBef>
                <a:spcPts val="600"/>
              </a:spcBef>
              <a:spcAft>
                <a:spcPts val="600"/>
              </a:spcAft>
              <a:buClr>
                <a:schemeClr val="tx2"/>
              </a:buClr>
              <a:buSzPct val="90000"/>
              <a:buNone/>
            </a:pPr>
            <a:r>
              <a:rPr lang="en-IN" sz="1900" b="1" i="1" dirty="0">
                <a:ea typeface="ＭＳ Ｐゴシック" charset="0"/>
              </a:rPr>
              <a:t>“T</a:t>
            </a:r>
            <a:r>
              <a:rPr lang="en-US" sz="1900" b="1" i="1" dirty="0">
                <a:ea typeface="ＭＳ Ｐゴシック" charset="0"/>
              </a:rPr>
              <a:t>he level of potential impact on an organization operations (including mission, functions, image, or reputation), organization assets, or individuals of a threat or a given likelihood of that threat occurring.”</a:t>
            </a:r>
          </a:p>
          <a:p>
            <a:pPr algn="just" defTabSz="684213">
              <a:spcBef>
                <a:spcPts val="600"/>
              </a:spcBef>
              <a:spcAft>
                <a:spcPts val="600"/>
              </a:spcAft>
              <a:buClr>
                <a:schemeClr val="tx2"/>
              </a:buClr>
              <a:buSzPct val="90000"/>
              <a:buFont typeface="Wingdings" panose="05000000000000000000" pitchFamily="2" charset="2"/>
              <a:buChar char="§"/>
            </a:pPr>
            <a:r>
              <a:rPr lang="en-US" sz="1900" i="1" dirty="0">
                <a:ea typeface="ＭＳ Ｐゴシック" charset="0"/>
              </a:rPr>
              <a:t>In short, risk can be considered as the potential loss of assets in an organization when an adverse event or threat materializes.</a:t>
            </a:r>
          </a:p>
          <a:p>
            <a:pPr marL="0" indent="0">
              <a:spcAft>
                <a:spcPts val="1200"/>
              </a:spcAft>
              <a:buNone/>
            </a:pPr>
            <a:r>
              <a:rPr lang="en-US" sz="1900" i="1" dirty="0">
                <a:ea typeface="ＭＳ Ｐゴシック" charset="0"/>
              </a:rPr>
              <a:t>It could be </a:t>
            </a:r>
          </a:p>
          <a:p>
            <a:pPr algn="just" defTabSz="684213">
              <a:spcBef>
                <a:spcPts val="600"/>
              </a:spcBef>
              <a:spcAft>
                <a:spcPts val="600"/>
              </a:spcAft>
              <a:buClr>
                <a:schemeClr val="tx2"/>
              </a:buClr>
              <a:buSzPct val="90000"/>
              <a:buFont typeface="Wingdings" panose="05000000000000000000" pitchFamily="2" charset="2"/>
              <a:buChar char="§"/>
            </a:pPr>
            <a:r>
              <a:rPr lang="en-US" sz="1900" dirty="0">
                <a:ea typeface="ＭＳ Ｐゴシック" charset="0"/>
              </a:rPr>
              <a:t>Accidental security breaches</a:t>
            </a:r>
          </a:p>
          <a:p>
            <a:pPr algn="just" defTabSz="684213">
              <a:spcBef>
                <a:spcPts val="600"/>
              </a:spcBef>
              <a:spcAft>
                <a:spcPts val="600"/>
              </a:spcAft>
              <a:buClr>
                <a:schemeClr val="tx2"/>
              </a:buClr>
              <a:buSzPct val="90000"/>
              <a:buFont typeface="Wingdings" panose="05000000000000000000" pitchFamily="2" charset="2"/>
              <a:buChar char="§"/>
            </a:pPr>
            <a:r>
              <a:rPr lang="en-US" sz="1900" dirty="0">
                <a:ea typeface="ＭＳ Ｐゴシック" charset="0"/>
              </a:rPr>
              <a:t>Deliberate security breaches</a:t>
            </a:r>
          </a:p>
          <a:p>
            <a:pPr algn="just" defTabSz="684213">
              <a:spcBef>
                <a:spcPts val="600"/>
              </a:spcBef>
              <a:spcAft>
                <a:spcPts val="600"/>
              </a:spcAft>
              <a:buClr>
                <a:schemeClr val="tx2"/>
              </a:buClr>
              <a:buSzPct val="90000"/>
              <a:buFont typeface="Wingdings" panose="05000000000000000000" pitchFamily="2" charset="2"/>
              <a:buChar char="§"/>
            </a:pPr>
            <a:r>
              <a:rPr lang="en-US" sz="1900" dirty="0">
                <a:ea typeface="ＭＳ Ｐゴシック" charset="0"/>
              </a:rPr>
              <a:t>Poorly configured IT systems</a:t>
            </a:r>
          </a:p>
          <a:p>
            <a:pPr algn="just" defTabSz="684213">
              <a:spcBef>
                <a:spcPts val="600"/>
              </a:spcBef>
              <a:spcAft>
                <a:spcPts val="600"/>
              </a:spcAft>
              <a:buClr>
                <a:schemeClr val="tx2"/>
              </a:buClr>
              <a:buSzPct val="90000"/>
              <a:buFont typeface="Wingdings" panose="05000000000000000000" pitchFamily="2" charset="2"/>
              <a:buChar char="§"/>
            </a:pPr>
            <a:r>
              <a:rPr lang="en-US" sz="1900" i="1" dirty="0">
                <a:ea typeface="ＭＳ Ｐゴシック" charset="0"/>
              </a:rPr>
              <a:t>Additionally, breaches (accidental or deliberate) in any organization’s supply chain or extended enterprises may introduce newer risks in the organization.</a:t>
            </a:r>
          </a:p>
          <a:p>
            <a:pPr algn="just" defTabSz="684213">
              <a:spcBef>
                <a:spcPts val="600"/>
              </a:spcBef>
              <a:spcAft>
                <a:spcPts val="600"/>
              </a:spcAft>
              <a:buClr>
                <a:schemeClr val="tx2"/>
              </a:buClr>
              <a:buSzPct val="90000"/>
              <a:buFont typeface="Wingdings" panose="05000000000000000000" pitchFamily="2" charset="2"/>
              <a:buChar char="§"/>
            </a:pPr>
            <a:r>
              <a:rPr lang="en-US" sz="1900" b="1" dirty="0">
                <a:effectLst>
                  <a:outerShdw blurRad="38100" dist="38100" dir="2700000" algn="tl">
                    <a:srgbClr val="000000">
                      <a:alpha val="43137"/>
                    </a:srgbClr>
                  </a:outerShdw>
                </a:effectLst>
                <a:ea typeface="ＭＳ Ｐゴシック" charset="0"/>
              </a:rPr>
              <a:t>Any risk arising due to a cyber threat is called a cyber risk.</a:t>
            </a:r>
          </a:p>
          <a:p>
            <a:pPr algn="just" defTabSz="684213">
              <a:spcBef>
                <a:spcPts val="600"/>
              </a:spcBef>
              <a:spcAft>
                <a:spcPts val="600"/>
              </a:spcAft>
              <a:buClr>
                <a:schemeClr val="tx2"/>
              </a:buClr>
              <a:buSzPct val="90000"/>
              <a:buFont typeface="Wingdings" panose="05000000000000000000" pitchFamily="2" charset="2"/>
              <a:buChar char="§"/>
            </a:pPr>
            <a:r>
              <a:rPr lang="en-US" sz="1900" dirty="0">
                <a:ea typeface="ＭＳ Ｐゴシック" charset="0"/>
              </a:rPr>
              <a:t>Not every risk is a cyber risk.  A risk can be considered a cyber risk only if any cyber threat is a contributing factor. </a:t>
            </a:r>
          </a:p>
        </p:txBody>
      </p:sp>
      <p:pic>
        <p:nvPicPr>
          <p:cNvPr id="4" name="Picture 3">
            <a:extLst>
              <a:ext uri="{FF2B5EF4-FFF2-40B4-BE49-F238E27FC236}">
                <a16:creationId xmlns:a16="http://schemas.microsoft.com/office/drawing/2014/main" id="{190C0580-A323-4754-8E5E-71D2A6BFAAB6}"/>
              </a:ext>
            </a:extLst>
          </p:cNvPr>
          <p:cNvPicPr>
            <a:picLocks noChangeAspect="1"/>
          </p:cNvPicPr>
          <p:nvPr/>
        </p:nvPicPr>
        <p:blipFill>
          <a:blip r:embed="rId3"/>
          <a:stretch>
            <a:fillRect/>
          </a:stretch>
        </p:blipFill>
        <p:spPr>
          <a:xfrm>
            <a:off x="9038899" y="2174355"/>
            <a:ext cx="2710305" cy="1749092"/>
          </a:xfrm>
          <a:prstGeom prst="rect">
            <a:avLst/>
          </a:prstGeom>
        </p:spPr>
      </p:pic>
    </p:spTree>
    <p:extLst>
      <p:ext uri="{BB962C8B-B14F-4D97-AF65-F5344CB8AC3E}">
        <p14:creationId xmlns:p14="http://schemas.microsoft.com/office/powerpoint/2010/main" val="3820953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Taxonomy</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69987" y="1317552"/>
            <a:ext cx="10323716" cy="3667867"/>
          </a:xfrm>
        </p:spPr>
        <p:txBody>
          <a:bodyPr>
            <a:noAutofit/>
          </a:bodyPr>
          <a:lstStyle/>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Risk </a:t>
            </a:r>
            <a:r>
              <a:rPr lang="en-US" sz="1800" i="1" dirty="0">
                <a:ea typeface="ＭＳ Ｐゴシック" charset="0"/>
              </a:rPr>
              <a:t>is the likelihood of an incident and its consequence for an asset.</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Incident </a:t>
            </a:r>
            <a:r>
              <a:rPr lang="en-US" sz="1800" i="1" dirty="0">
                <a:ea typeface="ＭＳ Ｐゴシック" charset="0"/>
              </a:rPr>
              <a:t>is any event that harms or reduces the value of an asset.</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Asset </a:t>
            </a:r>
            <a:r>
              <a:rPr lang="en-US" sz="1800" i="1" dirty="0">
                <a:ea typeface="ＭＳ Ｐゴシック" charset="0"/>
              </a:rPr>
              <a:t>is anything that holds value to a party.</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Party </a:t>
            </a:r>
            <a:r>
              <a:rPr lang="en-US" sz="1800" i="1" dirty="0">
                <a:ea typeface="ＭＳ Ｐゴシック" charset="0"/>
              </a:rPr>
              <a:t>is any organization or system for which a risk assessment is carried out.</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Likelihood </a:t>
            </a:r>
            <a:r>
              <a:rPr lang="en-US" sz="1800" i="1" dirty="0">
                <a:ea typeface="ＭＳ Ｐゴシック" charset="0"/>
              </a:rPr>
              <a:t>is the chance that something will occur.</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Consequence </a:t>
            </a:r>
            <a:r>
              <a:rPr lang="en-US" sz="1800" i="1" dirty="0">
                <a:ea typeface="ＭＳ Ｐゴシック" charset="0"/>
              </a:rPr>
              <a:t>is the impact of an incident on an asset in terms of harm or reduced asset value. </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Risk level </a:t>
            </a:r>
            <a:r>
              <a:rPr lang="en-US" sz="1800" i="1" dirty="0">
                <a:ea typeface="ＭＳ Ｐゴシック" charset="0"/>
              </a:rPr>
              <a:t>is the magnitude of risk as derived from its likelihood and its consequence.</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Risk Management: </a:t>
            </a:r>
            <a:r>
              <a:rPr lang="en-US" sz="1800" i="1" dirty="0">
                <a:ea typeface="ＭＳ Ｐゴシック" charset="0"/>
              </a:rPr>
              <a:t>The list of coordinated activities to direct &amp; control an organization with respect to risk.</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Target (of assessment): </a:t>
            </a:r>
            <a:r>
              <a:rPr lang="en-US" sz="1800" i="1" dirty="0">
                <a:ea typeface="ＭＳ Ｐゴシック" charset="0"/>
              </a:rPr>
              <a:t>The parts of the system subjected to Risk Assessment.</a:t>
            </a:r>
          </a:p>
        </p:txBody>
      </p:sp>
      <p:pic>
        <p:nvPicPr>
          <p:cNvPr id="4" name="Graphic 3" descr="Detective male with solid fill">
            <a:extLst>
              <a:ext uri="{FF2B5EF4-FFF2-40B4-BE49-F238E27FC236}">
                <a16:creationId xmlns:a16="http://schemas.microsoft.com/office/drawing/2014/main" id="{BFF768D3-E66F-4E25-82B2-247157C6CAC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910307" y="9994"/>
            <a:ext cx="914400" cy="914400"/>
          </a:xfrm>
          <a:prstGeom prst="rect">
            <a:avLst/>
          </a:prstGeom>
        </p:spPr>
      </p:pic>
      <p:pic>
        <p:nvPicPr>
          <p:cNvPr id="5" name="Graphic 4" descr="Bonfire with solid fill">
            <a:extLst>
              <a:ext uri="{FF2B5EF4-FFF2-40B4-BE49-F238E27FC236}">
                <a16:creationId xmlns:a16="http://schemas.microsoft.com/office/drawing/2014/main" id="{DF632665-11C3-4210-981E-613168D4238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373383" y="4504394"/>
            <a:ext cx="914400" cy="914400"/>
          </a:xfrm>
          <a:prstGeom prst="rect">
            <a:avLst/>
          </a:prstGeom>
        </p:spPr>
      </p:pic>
      <p:pic>
        <p:nvPicPr>
          <p:cNvPr id="6" name="Graphic 5" descr="Danger with solid fill">
            <a:extLst>
              <a:ext uri="{FF2B5EF4-FFF2-40B4-BE49-F238E27FC236}">
                <a16:creationId xmlns:a16="http://schemas.microsoft.com/office/drawing/2014/main" id="{5124B672-2365-4E61-B569-6B5CD6173C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983638" y="2197112"/>
            <a:ext cx="914400" cy="914400"/>
          </a:xfrm>
          <a:prstGeom prst="rect">
            <a:avLst/>
          </a:prstGeom>
        </p:spPr>
      </p:pic>
      <p:pic>
        <p:nvPicPr>
          <p:cNvPr id="7" name="Graphic 6" descr="Bug with solid fill">
            <a:extLst>
              <a:ext uri="{FF2B5EF4-FFF2-40B4-BE49-F238E27FC236}">
                <a16:creationId xmlns:a16="http://schemas.microsoft.com/office/drawing/2014/main" id="{A950C8D1-D190-4EBF-8D95-7CED42FBC19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1026657" y="4504394"/>
            <a:ext cx="914400" cy="914400"/>
          </a:xfrm>
          <a:prstGeom prst="rect">
            <a:avLst/>
          </a:prstGeom>
        </p:spPr>
      </p:pic>
      <p:cxnSp>
        <p:nvCxnSpPr>
          <p:cNvPr id="8" name="Straight Arrow Connector 7">
            <a:extLst>
              <a:ext uri="{FF2B5EF4-FFF2-40B4-BE49-F238E27FC236}">
                <a16:creationId xmlns:a16="http://schemas.microsoft.com/office/drawing/2014/main" id="{459E0DE5-1C96-4A2B-A633-02AB01274065}"/>
              </a:ext>
            </a:extLst>
          </p:cNvPr>
          <p:cNvCxnSpPr/>
          <p:nvPr/>
        </p:nvCxnSpPr>
        <p:spPr>
          <a:xfrm>
            <a:off x="11303908" y="3662168"/>
            <a:ext cx="0" cy="7037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id="{53C31F0C-7FB2-483F-948C-1767DF680A37}"/>
              </a:ext>
            </a:extLst>
          </p:cNvPr>
          <p:cNvCxnSpPr>
            <a:cxnSpLocks/>
          </p:cNvCxnSpPr>
          <p:nvPr/>
        </p:nvCxnSpPr>
        <p:spPr>
          <a:xfrm flipH="1" flipV="1">
            <a:off x="11593844" y="3662168"/>
            <a:ext cx="1" cy="7008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5103DE54-ED96-4DEA-A6DE-E1814EB5AF12}"/>
              </a:ext>
            </a:extLst>
          </p:cNvPr>
          <p:cNvCxnSpPr>
            <a:cxnSpLocks/>
          </p:cNvCxnSpPr>
          <p:nvPr/>
        </p:nvCxnSpPr>
        <p:spPr>
          <a:xfrm flipH="1">
            <a:off x="10409274" y="4961594"/>
            <a:ext cx="55209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9E8A4D6B-74FC-4BC0-B0CA-4A5F4EE64A54}"/>
              </a:ext>
            </a:extLst>
          </p:cNvPr>
          <p:cNvSpPr txBox="1"/>
          <p:nvPr/>
        </p:nvSpPr>
        <p:spPr>
          <a:xfrm>
            <a:off x="10691010" y="1012123"/>
            <a:ext cx="1488997"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 Source</a:t>
            </a:r>
            <a:endParaRPr lang="en-IN" dirty="0">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142B6F01-C893-4523-9CC1-EE943E41197B}"/>
              </a:ext>
            </a:extLst>
          </p:cNvPr>
          <p:cNvSpPr txBox="1"/>
          <p:nvPr/>
        </p:nvSpPr>
        <p:spPr>
          <a:xfrm>
            <a:off x="11028014" y="3151486"/>
            <a:ext cx="796693"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Threat</a:t>
            </a:r>
            <a:endParaRPr lang="en-IN" dirty="0">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DC7A9F41-6007-4767-B1B4-C308B13B0E0A}"/>
              </a:ext>
            </a:extLst>
          </p:cNvPr>
          <p:cNvSpPr txBox="1"/>
          <p:nvPr/>
        </p:nvSpPr>
        <p:spPr>
          <a:xfrm>
            <a:off x="10821881" y="5440453"/>
            <a:ext cx="1370119"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Vulnerability</a:t>
            </a:r>
            <a:endParaRPr lang="en-IN"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20CE4CED-BA84-4AAC-BD9A-7985A137D077}"/>
              </a:ext>
            </a:extLst>
          </p:cNvPr>
          <p:cNvSpPr txBox="1"/>
          <p:nvPr/>
        </p:nvSpPr>
        <p:spPr>
          <a:xfrm>
            <a:off x="9617600" y="5418794"/>
            <a:ext cx="556563" cy="369332"/>
          </a:xfrm>
          <a:prstGeom prst="rect">
            <a:avLst/>
          </a:prstGeom>
          <a:noFill/>
        </p:spPr>
        <p:txBody>
          <a:bodyPr wrap="none" rtlCol="0">
            <a:spAutoFit/>
          </a:bodyPr>
          <a:lstStyle/>
          <a:p>
            <a:r>
              <a:rPr lang="en-US" dirty="0">
                <a:latin typeface="Calibri" panose="020F0502020204030204" pitchFamily="34" charset="0"/>
                <a:cs typeface="Calibri" panose="020F0502020204030204" pitchFamily="34" charset="0"/>
              </a:rPr>
              <a:t>Risk</a:t>
            </a:r>
            <a:endParaRPr lang="en-IN" dirty="0">
              <a:latin typeface="Calibri" panose="020F0502020204030204" pitchFamily="34" charset="0"/>
              <a:cs typeface="Calibri" panose="020F0502020204030204" pitchFamily="34" charset="0"/>
            </a:endParaRPr>
          </a:p>
        </p:txBody>
      </p:sp>
      <p:cxnSp>
        <p:nvCxnSpPr>
          <p:cNvPr id="16" name="Straight Arrow Connector 15">
            <a:extLst>
              <a:ext uri="{FF2B5EF4-FFF2-40B4-BE49-F238E27FC236}">
                <a16:creationId xmlns:a16="http://schemas.microsoft.com/office/drawing/2014/main" id="{F38D28C3-A1FD-4D0B-999F-92B000C3A919}"/>
              </a:ext>
            </a:extLst>
          </p:cNvPr>
          <p:cNvCxnSpPr/>
          <p:nvPr/>
        </p:nvCxnSpPr>
        <p:spPr>
          <a:xfrm>
            <a:off x="11384122" y="1394223"/>
            <a:ext cx="0" cy="7037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74446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Components &amp; Types</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3" y="1067234"/>
            <a:ext cx="10323716" cy="3667867"/>
          </a:xfrm>
        </p:spPr>
        <p:txBody>
          <a:bodyPr>
            <a:noAutofit/>
          </a:bodyPr>
          <a:lstStyle/>
          <a:p>
            <a:pPr marL="0" indent="0" algn="just" defTabSz="684213">
              <a:spcBef>
                <a:spcPts val="600"/>
              </a:spcBef>
              <a:spcAft>
                <a:spcPts val="600"/>
              </a:spcAft>
              <a:buClr>
                <a:schemeClr val="tx2"/>
              </a:buClr>
              <a:buSzPct val="90000"/>
              <a:buNone/>
            </a:pPr>
            <a:r>
              <a:rPr lang="en-US" sz="1800" dirty="0">
                <a:ea typeface="ＭＳ Ｐゴシック" charset="0"/>
              </a:rPr>
              <a:t>Risk consists of 3 components:</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Consequence</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Likelihood</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Incident </a:t>
            </a:r>
          </a:p>
          <a:p>
            <a:pPr algn="just" defTabSz="684213">
              <a:spcBef>
                <a:spcPts val="600"/>
              </a:spcBef>
              <a:spcAft>
                <a:spcPts val="600"/>
              </a:spcAft>
              <a:buClr>
                <a:schemeClr val="tx2"/>
              </a:buClr>
              <a:buSzPct val="90000"/>
              <a:buFont typeface="Wingdings" panose="05000000000000000000" pitchFamily="2" charset="2"/>
              <a:buChar char="§"/>
            </a:pPr>
            <a:endParaRPr lang="en-US" sz="1800" b="1" dirty="0">
              <a:ea typeface="ＭＳ Ｐゴシック" charset="0"/>
            </a:endParaRPr>
          </a:p>
          <a:p>
            <a:pPr marL="0" indent="0">
              <a:spcAft>
                <a:spcPts val="1200"/>
              </a:spcAft>
              <a:buNone/>
            </a:pPr>
            <a:r>
              <a:rPr lang="en-US" sz="1800" dirty="0">
                <a:latin typeface="Calibri"/>
                <a:cs typeface="Calibri"/>
              </a:rPr>
              <a:t>Types of Cyber Risk:</a:t>
            </a:r>
            <a:endParaRPr lang="en-US" sz="1200" dirty="0"/>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Malicious Cyber Risks  </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Non-malicious Cyber Risks</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
        <p:nvSpPr>
          <p:cNvPr id="17" name="TextBox 16">
            <a:extLst>
              <a:ext uri="{FF2B5EF4-FFF2-40B4-BE49-F238E27FC236}">
                <a16:creationId xmlns:a16="http://schemas.microsoft.com/office/drawing/2014/main" id="{6E753420-34C0-4121-A8E2-852E4168F47C}"/>
              </a:ext>
            </a:extLst>
          </p:cNvPr>
          <p:cNvSpPr txBox="1"/>
          <p:nvPr/>
        </p:nvSpPr>
        <p:spPr>
          <a:xfrm>
            <a:off x="3259663" y="1492433"/>
            <a:ext cx="6113720" cy="1077218"/>
          </a:xfrm>
          <a:prstGeom prst="rect">
            <a:avLst/>
          </a:prstGeom>
          <a:noFill/>
          <a:effectLst>
            <a:outerShdw blurRad="50800" dist="38100" algn="l" rotWithShape="0">
              <a:prstClr val="black">
                <a:alpha val="40000"/>
              </a:prstClr>
            </a:outerShdw>
          </a:effectLst>
        </p:spPr>
        <p:txBody>
          <a:bodyPr wrap="square">
            <a:spAutoFit/>
          </a:bodyPr>
          <a:lstStyle/>
          <a:p>
            <a:pPr algn="just" defTabSz="684213">
              <a:spcBef>
                <a:spcPts val="600"/>
              </a:spcBef>
              <a:spcAft>
                <a:spcPts val="600"/>
              </a:spcAft>
              <a:buClr>
                <a:schemeClr val="tx2"/>
              </a:buClr>
              <a:buSzPct val="90000"/>
            </a:pPr>
            <a:r>
              <a:rPr lang="en-US" sz="1800" dirty="0">
                <a:ea typeface="ＭＳ Ｐゴシック" charset="0"/>
              </a:rPr>
              <a:t>The gravity of any risk is measured by its likelihood and consequence. </a:t>
            </a:r>
          </a:p>
          <a:p>
            <a:pPr algn="just" defTabSz="684213">
              <a:spcBef>
                <a:spcPts val="600"/>
              </a:spcBef>
              <a:spcAft>
                <a:spcPts val="600"/>
              </a:spcAft>
              <a:buClr>
                <a:schemeClr val="tx2"/>
              </a:buClr>
              <a:buSzPct val="90000"/>
            </a:pPr>
            <a:r>
              <a:rPr lang="en-US" sz="1800" dirty="0">
                <a:ea typeface="ＭＳ Ｐゴシック" charset="0"/>
              </a:rPr>
              <a:t>A single incident may give rise to multiple risks.</a:t>
            </a:r>
          </a:p>
        </p:txBody>
      </p:sp>
      <p:sp>
        <p:nvSpPr>
          <p:cNvPr id="19" name="TextBox 18">
            <a:extLst>
              <a:ext uri="{FF2B5EF4-FFF2-40B4-BE49-F238E27FC236}">
                <a16:creationId xmlns:a16="http://schemas.microsoft.com/office/drawing/2014/main" id="{2E8F1714-B2EB-4E2B-87A0-DB158FFE0054}"/>
              </a:ext>
            </a:extLst>
          </p:cNvPr>
          <p:cNvSpPr txBox="1"/>
          <p:nvPr/>
        </p:nvSpPr>
        <p:spPr>
          <a:xfrm>
            <a:off x="3259663" y="3336152"/>
            <a:ext cx="6113720" cy="1077218"/>
          </a:xfrm>
          <a:prstGeom prst="rect">
            <a:avLst/>
          </a:prstGeom>
          <a:noFill/>
          <a:effectLst>
            <a:outerShdw blurRad="50800" dist="38100" algn="l" rotWithShape="0">
              <a:prstClr val="black">
                <a:alpha val="40000"/>
              </a:prstClr>
            </a:outerShdw>
          </a:effectLst>
        </p:spPr>
        <p:txBody>
          <a:bodyPr wrap="square">
            <a:spAutoFit/>
          </a:bodyPr>
          <a:lstStyle/>
          <a:p>
            <a:pPr algn="just" defTabSz="684213">
              <a:spcBef>
                <a:spcPts val="600"/>
              </a:spcBef>
              <a:spcAft>
                <a:spcPts val="600"/>
              </a:spcAft>
              <a:buClr>
                <a:schemeClr val="tx2"/>
              </a:buClr>
              <a:buSzPct val="90000"/>
            </a:pPr>
            <a:r>
              <a:rPr lang="en-US" b="1" dirty="0">
                <a:ea typeface="ＭＳ Ｐゴシック" charset="0"/>
              </a:rPr>
              <a:t>Unauthorized data access by a hacker </a:t>
            </a:r>
            <a:r>
              <a:rPr lang="en-US" dirty="0">
                <a:ea typeface="ＭＳ Ｐゴシック" charset="0"/>
              </a:rPr>
              <a:t>- Malicious Cyber Risk</a:t>
            </a:r>
          </a:p>
          <a:p>
            <a:pPr algn="just" defTabSz="684213">
              <a:spcBef>
                <a:spcPts val="600"/>
              </a:spcBef>
              <a:spcAft>
                <a:spcPts val="600"/>
              </a:spcAft>
              <a:buClr>
                <a:schemeClr val="tx2"/>
              </a:buClr>
              <a:buSzPct val="90000"/>
            </a:pPr>
            <a:r>
              <a:rPr lang="en-US" b="1" dirty="0">
                <a:ea typeface="ＭＳ Ｐゴシック" charset="0"/>
              </a:rPr>
              <a:t>Accidental posting of the data by an inadequately trained employee </a:t>
            </a:r>
            <a:r>
              <a:rPr lang="en-US" dirty="0">
                <a:ea typeface="ＭＳ Ｐゴシック" charset="0"/>
              </a:rPr>
              <a:t>- Non-malicious Cyber Risk</a:t>
            </a:r>
          </a:p>
        </p:txBody>
      </p:sp>
      <p:grpSp>
        <p:nvGrpSpPr>
          <p:cNvPr id="29" name="Group 28">
            <a:extLst>
              <a:ext uri="{FF2B5EF4-FFF2-40B4-BE49-F238E27FC236}">
                <a16:creationId xmlns:a16="http://schemas.microsoft.com/office/drawing/2014/main" id="{753213A9-4F2E-4367-890C-C763C7E845FB}"/>
              </a:ext>
            </a:extLst>
          </p:cNvPr>
          <p:cNvGrpSpPr/>
          <p:nvPr/>
        </p:nvGrpSpPr>
        <p:grpSpPr>
          <a:xfrm>
            <a:off x="9620685" y="2281369"/>
            <a:ext cx="2446958" cy="2454590"/>
            <a:chOff x="9482462" y="1838993"/>
            <a:chExt cx="2446958" cy="2454590"/>
          </a:xfrm>
        </p:grpSpPr>
        <p:sp>
          <p:nvSpPr>
            <p:cNvPr id="21" name="Oval 20">
              <a:extLst>
                <a:ext uri="{FF2B5EF4-FFF2-40B4-BE49-F238E27FC236}">
                  <a16:creationId xmlns:a16="http://schemas.microsoft.com/office/drawing/2014/main" id="{85FB7957-422D-4914-8FA0-56237E14CA0F}"/>
                </a:ext>
              </a:extLst>
            </p:cNvPr>
            <p:cNvSpPr/>
            <p:nvPr/>
          </p:nvSpPr>
          <p:spPr>
            <a:xfrm>
              <a:off x="9482462" y="1838993"/>
              <a:ext cx="2446958" cy="2454590"/>
            </a:xfrm>
            <a:prstGeom prst="ellipse">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22" name="Oval 21">
              <a:extLst>
                <a:ext uri="{FF2B5EF4-FFF2-40B4-BE49-F238E27FC236}">
                  <a16:creationId xmlns:a16="http://schemas.microsoft.com/office/drawing/2014/main" id="{55E82D1A-E0B3-411C-AD80-F73DE52A2A7F}"/>
                </a:ext>
              </a:extLst>
            </p:cNvPr>
            <p:cNvSpPr/>
            <p:nvPr/>
          </p:nvSpPr>
          <p:spPr>
            <a:xfrm>
              <a:off x="9665313" y="2434291"/>
              <a:ext cx="1182347" cy="147568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6" name="TextBox 25">
              <a:extLst>
                <a:ext uri="{FF2B5EF4-FFF2-40B4-BE49-F238E27FC236}">
                  <a16:creationId xmlns:a16="http://schemas.microsoft.com/office/drawing/2014/main" id="{F5FBB141-200E-4B52-ABAB-4D71DED52BA8}"/>
                </a:ext>
              </a:extLst>
            </p:cNvPr>
            <p:cNvSpPr txBox="1"/>
            <p:nvPr/>
          </p:nvSpPr>
          <p:spPr>
            <a:xfrm>
              <a:off x="10364565" y="2031042"/>
              <a:ext cx="682752" cy="369332"/>
            </a:xfrm>
            <a:prstGeom prst="rect">
              <a:avLst/>
            </a:prstGeom>
            <a:noFill/>
          </p:spPr>
          <p:txBody>
            <a:bodyPr wrap="square" rtlCol="0">
              <a:spAutoFit/>
            </a:bodyPr>
            <a:lstStyle/>
            <a:p>
              <a:r>
                <a:rPr lang="en-US" dirty="0"/>
                <a:t>Risk</a:t>
              </a:r>
              <a:endParaRPr lang="en-IN" dirty="0"/>
            </a:p>
          </p:txBody>
        </p:sp>
        <p:sp>
          <p:nvSpPr>
            <p:cNvPr id="27" name="Oval 26">
              <a:extLst>
                <a:ext uri="{FF2B5EF4-FFF2-40B4-BE49-F238E27FC236}">
                  <a16:creationId xmlns:a16="http://schemas.microsoft.com/office/drawing/2014/main" id="{02CBDB7A-4A1C-4578-9FDB-6CD960F4B07E}"/>
                </a:ext>
              </a:extLst>
            </p:cNvPr>
            <p:cNvSpPr/>
            <p:nvPr/>
          </p:nvSpPr>
          <p:spPr>
            <a:xfrm>
              <a:off x="10683738" y="2434291"/>
              <a:ext cx="1182347" cy="147568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5" name="TextBox 24">
              <a:extLst>
                <a:ext uri="{FF2B5EF4-FFF2-40B4-BE49-F238E27FC236}">
                  <a16:creationId xmlns:a16="http://schemas.microsoft.com/office/drawing/2014/main" id="{73DE8F02-1EFE-47D3-A858-F662C536BF7C}"/>
                </a:ext>
              </a:extLst>
            </p:cNvPr>
            <p:cNvSpPr txBox="1"/>
            <p:nvPr/>
          </p:nvSpPr>
          <p:spPr>
            <a:xfrm>
              <a:off x="10757510" y="2962491"/>
              <a:ext cx="1081760" cy="461665"/>
            </a:xfrm>
            <a:prstGeom prst="rect">
              <a:avLst/>
            </a:prstGeom>
            <a:noFill/>
          </p:spPr>
          <p:txBody>
            <a:bodyPr wrap="square" lIns="91440" tIns="45720" rIns="91440" bIns="45720" rtlCol="0" anchor="t">
              <a:spAutoFit/>
            </a:bodyPr>
            <a:lstStyle/>
            <a:p>
              <a:pPr algn="ctr"/>
              <a:r>
                <a:rPr lang="en-US" sz="1200" dirty="0">
                  <a:latin typeface="Calibri"/>
                  <a:cs typeface="Calibri"/>
                </a:rPr>
                <a:t>Non-malicious cyber risk</a:t>
              </a:r>
              <a:endParaRPr lang="en-IN" sz="1200" dirty="0">
                <a:latin typeface="Calibri"/>
                <a:cs typeface="Calibri"/>
              </a:endParaRPr>
            </a:p>
          </p:txBody>
        </p:sp>
        <p:sp>
          <p:nvSpPr>
            <p:cNvPr id="28" name="TextBox 27">
              <a:extLst>
                <a:ext uri="{FF2B5EF4-FFF2-40B4-BE49-F238E27FC236}">
                  <a16:creationId xmlns:a16="http://schemas.microsoft.com/office/drawing/2014/main" id="{3AE11F7D-65CB-4081-AC8E-A4A96C51ACFF}"/>
                </a:ext>
              </a:extLst>
            </p:cNvPr>
            <p:cNvSpPr txBox="1"/>
            <p:nvPr/>
          </p:nvSpPr>
          <p:spPr>
            <a:xfrm>
              <a:off x="9658282" y="2962490"/>
              <a:ext cx="1081760" cy="461665"/>
            </a:xfrm>
            <a:prstGeom prst="rect">
              <a:avLst/>
            </a:prstGeom>
            <a:noFill/>
          </p:spPr>
          <p:txBody>
            <a:bodyPr wrap="square" lIns="91440" tIns="45720" rIns="91440" bIns="45720" rtlCol="0" anchor="t">
              <a:spAutoFit/>
            </a:bodyPr>
            <a:lstStyle/>
            <a:p>
              <a:pPr algn="ctr"/>
              <a:r>
                <a:rPr lang="en-US" sz="1200" dirty="0">
                  <a:latin typeface="Calibri"/>
                  <a:cs typeface="Calibri"/>
                </a:rPr>
                <a:t>malicious cyber risk</a:t>
              </a:r>
              <a:endParaRPr lang="en-IN" sz="1200" dirty="0">
                <a:latin typeface="Calibri"/>
                <a:cs typeface="Calibri"/>
              </a:endParaRPr>
            </a:p>
          </p:txBody>
        </p:sp>
      </p:grpSp>
    </p:spTree>
    <p:extLst>
      <p:ext uri="{BB962C8B-B14F-4D97-AF65-F5344CB8AC3E}">
        <p14:creationId xmlns:p14="http://schemas.microsoft.com/office/powerpoint/2010/main" val="2471542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Components &amp; Types</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3" y="1067234"/>
            <a:ext cx="10323716" cy="3667867"/>
          </a:xfrm>
        </p:spPr>
        <p:txBody>
          <a:bodyPr>
            <a:noAutofit/>
          </a:bodyPr>
          <a:lstStyle/>
          <a:p>
            <a:pPr marL="0" indent="0">
              <a:spcAft>
                <a:spcPts val="1200"/>
              </a:spcAft>
              <a:buNone/>
            </a:pPr>
            <a:r>
              <a:rPr lang="en-US" sz="1800" dirty="0">
                <a:latin typeface="Calibri"/>
                <a:cs typeface="Calibri"/>
              </a:rPr>
              <a:t>Risks can be categorized as</a:t>
            </a:r>
            <a:endParaRPr lang="en-US" sz="1200" dirty="0"/>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Inherent Risks </a:t>
            </a:r>
            <a:r>
              <a:rPr lang="en-US" sz="1800" i="1" dirty="0">
                <a:ea typeface="ＭＳ Ｐゴシック" charset="0"/>
              </a:rPr>
              <a:t>that exist inside a system in the absence of any controls</a:t>
            </a:r>
          </a:p>
          <a:p>
            <a:pPr marL="542925" indent="-277813">
              <a:spcAft>
                <a:spcPts val="1200"/>
              </a:spcAft>
              <a:buFont typeface="Courier New" panose="02070309020205020404" pitchFamily="49" charset="0"/>
              <a:buChar char="o"/>
            </a:pPr>
            <a:r>
              <a:rPr lang="en-US" sz="1800" dirty="0">
                <a:latin typeface="Calibri"/>
                <a:cs typeface="Calibri"/>
              </a:rPr>
              <a:t>Varies across industries  - risks in healthcare are different from risks in the fintech industry.</a:t>
            </a:r>
          </a:p>
          <a:p>
            <a:pPr marL="542925" indent="-277813">
              <a:spcAft>
                <a:spcPts val="1200"/>
              </a:spcAft>
              <a:buFont typeface="Courier New" panose="02070309020205020404" pitchFamily="49" charset="0"/>
              <a:buChar char="o"/>
            </a:pPr>
            <a:r>
              <a:rPr lang="en-US" sz="1800" dirty="0">
                <a:latin typeface="Calibri"/>
                <a:cs typeface="Calibri"/>
              </a:rPr>
              <a:t>Mishandling of critical and sensitive data, Inadequate device security, Improper access controls.</a:t>
            </a:r>
          </a:p>
          <a:p>
            <a:pPr algn="just" defTabSz="684213">
              <a:spcBef>
                <a:spcPts val="600"/>
              </a:spcBef>
              <a:spcAft>
                <a:spcPts val="600"/>
              </a:spcAft>
              <a:buClr>
                <a:schemeClr val="tx2"/>
              </a:buClr>
              <a:buSzPct val="90000"/>
              <a:buFont typeface="Wingdings" panose="05000000000000000000" pitchFamily="2" charset="2"/>
              <a:buChar char="§"/>
            </a:pPr>
            <a:r>
              <a:rPr lang="en-US" sz="1800" b="1" dirty="0">
                <a:ea typeface="ＭＳ Ｐゴシック" charset="0"/>
              </a:rPr>
              <a:t>Residual Risks </a:t>
            </a:r>
            <a:r>
              <a:rPr lang="en-US" sz="1800" i="1" dirty="0">
                <a:ea typeface="ＭＳ Ｐゴシック" charset="0"/>
              </a:rPr>
              <a:t>that remain inside the system even after controls have been set up for handling it.</a:t>
            </a:r>
          </a:p>
          <a:p>
            <a:pPr marL="542925" indent="-277813">
              <a:spcAft>
                <a:spcPts val="1200"/>
              </a:spcAft>
              <a:buFont typeface="Courier New" panose="02070309020205020404" pitchFamily="49" charset="0"/>
              <a:buChar char="o"/>
            </a:pPr>
            <a:r>
              <a:rPr lang="en-US" sz="1800" dirty="0">
                <a:latin typeface="Calibri"/>
                <a:cs typeface="Calibri"/>
              </a:rPr>
              <a:t>Risk that remains within the set of controls currently in place.</a:t>
            </a:r>
          </a:p>
          <a:p>
            <a:pPr marL="542925" indent="-277813">
              <a:spcAft>
                <a:spcPts val="1200"/>
              </a:spcAft>
              <a:buFont typeface="Courier New" panose="02070309020205020404" pitchFamily="49" charset="0"/>
              <a:buChar char="o"/>
            </a:pPr>
            <a:r>
              <a:rPr lang="en-US" sz="1800" dirty="0">
                <a:latin typeface="Calibri"/>
                <a:cs typeface="Calibri"/>
              </a:rPr>
              <a:t>Residual risks are subject to compliance. For example, ISO 27001 mandates monitoring residual risks. </a:t>
            </a:r>
          </a:p>
          <a:p>
            <a:pPr marL="542925" indent="-277813">
              <a:spcAft>
                <a:spcPts val="1200"/>
              </a:spcAft>
              <a:buFont typeface="Courier New" panose="02070309020205020404" pitchFamily="49" charset="0"/>
              <a:buChar char="o"/>
            </a:pPr>
            <a:r>
              <a:rPr lang="en-US" sz="1800" dirty="0">
                <a:latin typeface="Calibri"/>
                <a:cs typeface="Calibri"/>
              </a:rPr>
              <a:t>Cyber attacks, Phishing, Insider threats</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
        <p:nvSpPr>
          <p:cNvPr id="14" name="TextBox 13">
            <a:extLst>
              <a:ext uri="{FF2B5EF4-FFF2-40B4-BE49-F238E27FC236}">
                <a16:creationId xmlns:a16="http://schemas.microsoft.com/office/drawing/2014/main" id="{5FD71A26-7A1F-4B91-8FF0-2888910E017E}"/>
              </a:ext>
            </a:extLst>
          </p:cNvPr>
          <p:cNvSpPr txBox="1"/>
          <p:nvPr/>
        </p:nvSpPr>
        <p:spPr>
          <a:xfrm>
            <a:off x="443909" y="4992016"/>
            <a:ext cx="11581514" cy="646331"/>
          </a:xfrm>
          <a:prstGeom prst="rect">
            <a:avLst/>
          </a:prstGeom>
          <a:noFill/>
        </p:spPr>
        <p:txBody>
          <a:bodyPr wrap="square">
            <a:spAutoFit/>
          </a:bodyPr>
          <a:lstStyle/>
          <a:p>
            <a:pPr algn="ctr">
              <a:spcAft>
                <a:spcPts val="1200"/>
              </a:spcAft>
            </a:pPr>
            <a:r>
              <a:rPr lang="en-US" sz="1800" b="1" i="1" dirty="0">
                <a:effectLst>
                  <a:outerShdw blurRad="38100" dist="38100" dir="2700000" algn="tl">
                    <a:srgbClr val="000000">
                      <a:alpha val="43137"/>
                    </a:srgbClr>
                  </a:outerShdw>
                </a:effectLst>
                <a:latin typeface="Calibri"/>
                <a:cs typeface="Calibri"/>
              </a:rPr>
              <a:t>Every organization is exposed to risks. To efficiently manage these risks, a robust risk management process is needed for every organization. </a:t>
            </a:r>
          </a:p>
        </p:txBody>
      </p:sp>
    </p:spTree>
    <p:extLst>
      <p:ext uri="{BB962C8B-B14F-4D97-AF65-F5344CB8AC3E}">
        <p14:creationId xmlns:p14="http://schemas.microsoft.com/office/powerpoint/2010/main" val="1732765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Management Process</a:t>
            </a:r>
            <a:endParaRPr lang="en-GB" sz="3200" dirty="0"/>
          </a:p>
        </p:txBody>
      </p:sp>
      <p:graphicFrame>
        <p:nvGraphicFramePr>
          <p:cNvPr id="5" name="Diagram 4">
            <a:extLst>
              <a:ext uri="{FF2B5EF4-FFF2-40B4-BE49-F238E27FC236}">
                <a16:creationId xmlns:a16="http://schemas.microsoft.com/office/drawing/2014/main" id="{71D1C48A-2DEE-4656-B2CC-42C57E57F9C6}"/>
              </a:ext>
            </a:extLst>
          </p:cNvPr>
          <p:cNvGraphicFramePr/>
          <p:nvPr>
            <p:extLst>
              <p:ext uri="{D42A27DB-BD31-4B8C-83A1-F6EECF244321}">
                <p14:modId xmlns:p14="http://schemas.microsoft.com/office/powerpoint/2010/main" val="3042045243"/>
              </p:ext>
            </p:extLst>
          </p:nvPr>
        </p:nvGraphicFramePr>
        <p:xfrm>
          <a:off x="-1466111" y="1337112"/>
          <a:ext cx="8128000" cy="34312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a:extLst>
              <a:ext uri="{FF2B5EF4-FFF2-40B4-BE49-F238E27FC236}">
                <a16:creationId xmlns:a16="http://schemas.microsoft.com/office/drawing/2014/main" id="{1C9A0CEF-2733-4B5C-A890-C774AFA6150E}"/>
              </a:ext>
            </a:extLst>
          </p:cNvPr>
          <p:cNvGraphicFramePr/>
          <p:nvPr>
            <p:extLst>
              <p:ext uri="{D42A27DB-BD31-4B8C-83A1-F6EECF244321}">
                <p14:modId xmlns:p14="http://schemas.microsoft.com/office/powerpoint/2010/main" val="3603957993"/>
              </p:ext>
            </p:extLst>
          </p:nvPr>
        </p:nvGraphicFramePr>
        <p:xfrm>
          <a:off x="3296991" y="491650"/>
          <a:ext cx="8128000" cy="413884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Lightning Bolt 6">
            <a:extLst>
              <a:ext uri="{FF2B5EF4-FFF2-40B4-BE49-F238E27FC236}">
                <a16:creationId xmlns:a16="http://schemas.microsoft.com/office/drawing/2014/main" id="{DF06E121-39F7-42BF-BC59-E9E0DB9EE31B}"/>
              </a:ext>
            </a:extLst>
          </p:cNvPr>
          <p:cNvSpPr/>
          <p:nvPr/>
        </p:nvSpPr>
        <p:spPr>
          <a:xfrm rot="18735191">
            <a:off x="4005814" y="1069300"/>
            <a:ext cx="2125879" cy="1276685"/>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5320483-1297-4FC2-9CCC-A8A34A7DFEF5}"/>
              </a:ext>
            </a:extLst>
          </p:cNvPr>
          <p:cNvSpPr/>
          <p:nvPr/>
        </p:nvSpPr>
        <p:spPr>
          <a:xfrm>
            <a:off x="9392170" y="270877"/>
            <a:ext cx="2273742" cy="3105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7" name="TextBox 16">
            <a:extLst>
              <a:ext uri="{FF2B5EF4-FFF2-40B4-BE49-F238E27FC236}">
                <a16:creationId xmlns:a16="http://schemas.microsoft.com/office/drawing/2014/main" id="{7385C0AE-D94B-422B-A427-E49975C08FF1}"/>
              </a:ext>
            </a:extLst>
          </p:cNvPr>
          <p:cNvSpPr txBox="1"/>
          <p:nvPr/>
        </p:nvSpPr>
        <p:spPr>
          <a:xfrm>
            <a:off x="9392170" y="735113"/>
            <a:ext cx="2470820" cy="338554"/>
          </a:xfrm>
          <a:prstGeom prst="rect">
            <a:avLst/>
          </a:prstGeom>
          <a:noFill/>
        </p:spPr>
        <p:txBody>
          <a:bodyPr wrap="square" rtlCol="0">
            <a:spAutoFit/>
          </a:bodyPr>
          <a:lstStyle/>
          <a:p>
            <a:r>
              <a:rPr lang="en-US" sz="1600" dirty="0"/>
              <a:t>Identify Attack Surface</a:t>
            </a:r>
            <a:endParaRPr lang="en-IN" sz="1600" dirty="0"/>
          </a:p>
        </p:txBody>
      </p:sp>
      <p:sp>
        <p:nvSpPr>
          <p:cNvPr id="18" name="TextBox 17">
            <a:extLst>
              <a:ext uri="{FF2B5EF4-FFF2-40B4-BE49-F238E27FC236}">
                <a16:creationId xmlns:a16="http://schemas.microsoft.com/office/drawing/2014/main" id="{A0CA8918-BA27-4164-AA77-DD63C3E24210}"/>
              </a:ext>
            </a:extLst>
          </p:cNvPr>
          <p:cNvSpPr txBox="1"/>
          <p:nvPr/>
        </p:nvSpPr>
        <p:spPr>
          <a:xfrm>
            <a:off x="9328121" y="1220988"/>
            <a:ext cx="2830219" cy="338554"/>
          </a:xfrm>
          <a:prstGeom prst="rect">
            <a:avLst/>
          </a:prstGeom>
          <a:noFill/>
        </p:spPr>
        <p:txBody>
          <a:bodyPr wrap="square" rtlCol="0">
            <a:spAutoFit/>
          </a:bodyPr>
          <a:lstStyle/>
          <a:p>
            <a:r>
              <a:rPr lang="en-US" sz="1600" dirty="0"/>
              <a:t>Identify intangible Assets</a:t>
            </a:r>
            <a:endParaRPr lang="en-IN" sz="1600" dirty="0"/>
          </a:p>
        </p:txBody>
      </p:sp>
      <p:sp>
        <p:nvSpPr>
          <p:cNvPr id="19" name="TextBox 18">
            <a:extLst>
              <a:ext uri="{FF2B5EF4-FFF2-40B4-BE49-F238E27FC236}">
                <a16:creationId xmlns:a16="http://schemas.microsoft.com/office/drawing/2014/main" id="{86F756BA-9301-4D25-8D7F-0B4661D564D1}"/>
              </a:ext>
            </a:extLst>
          </p:cNvPr>
          <p:cNvSpPr txBox="1"/>
          <p:nvPr/>
        </p:nvSpPr>
        <p:spPr>
          <a:xfrm>
            <a:off x="9554858" y="254600"/>
            <a:ext cx="1537490" cy="369332"/>
          </a:xfrm>
          <a:prstGeom prst="rect">
            <a:avLst/>
          </a:prstGeom>
          <a:noFill/>
        </p:spPr>
        <p:txBody>
          <a:bodyPr wrap="square" rtlCol="0">
            <a:spAutoFit/>
          </a:bodyPr>
          <a:lstStyle/>
          <a:p>
            <a:r>
              <a:rPr lang="en-US" dirty="0"/>
              <a:t>Identify Assets</a:t>
            </a:r>
            <a:endParaRPr lang="en-IN" dirty="0"/>
          </a:p>
        </p:txBody>
      </p:sp>
      <p:cxnSp>
        <p:nvCxnSpPr>
          <p:cNvPr id="20" name="Straight Arrow Connector 19">
            <a:extLst>
              <a:ext uri="{FF2B5EF4-FFF2-40B4-BE49-F238E27FC236}">
                <a16:creationId xmlns:a16="http://schemas.microsoft.com/office/drawing/2014/main" id="{92FB09A5-86E3-4C60-AEDD-1D18F05D90FF}"/>
              </a:ext>
            </a:extLst>
          </p:cNvPr>
          <p:cNvCxnSpPr>
            <a:cxnSpLocks/>
          </p:cNvCxnSpPr>
          <p:nvPr/>
        </p:nvCxnSpPr>
        <p:spPr>
          <a:xfrm flipV="1">
            <a:off x="8303570" y="476405"/>
            <a:ext cx="1088600" cy="2940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786F1FBE-86E7-4469-8E68-F28A26C2190D}"/>
              </a:ext>
            </a:extLst>
          </p:cNvPr>
          <p:cNvCxnSpPr>
            <a:cxnSpLocks/>
          </p:cNvCxnSpPr>
          <p:nvPr/>
        </p:nvCxnSpPr>
        <p:spPr>
          <a:xfrm>
            <a:off x="8303570" y="866637"/>
            <a:ext cx="1024551" cy="5010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FDFE5C5A-800C-44F0-A1F2-799063C02359}"/>
              </a:ext>
            </a:extLst>
          </p:cNvPr>
          <p:cNvCxnSpPr>
            <a:cxnSpLocks/>
          </p:cNvCxnSpPr>
          <p:nvPr/>
        </p:nvCxnSpPr>
        <p:spPr>
          <a:xfrm>
            <a:off x="8307329" y="819329"/>
            <a:ext cx="952962" cy="972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7396CAA5-E6D5-4CF0-BD5A-722583D0A898}"/>
              </a:ext>
            </a:extLst>
          </p:cNvPr>
          <p:cNvCxnSpPr>
            <a:cxnSpLocks/>
          </p:cNvCxnSpPr>
          <p:nvPr/>
        </p:nvCxnSpPr>
        <p:spPr>
          <a:xfrm>
            <a:off x="10539063" y="538677"/>
            <a:ext cx="0" cy="280652"/>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27" name="Rectangle 26">
            <a:extLst>
              <a:ext uri="{FF2B5EF4-FFF2-40B4-BE49-F238E27FC236}">
                <a16:creationId xmlns:a16="http://schemas.microsoft.com/office/drawing/2014/main" id="{4BF43D8A-1DF8-475C-BC50-F28C5EA8B47D}"/>
              </a:ext>
            </a:extLst>
          </p:cNvPr>
          <p:cNvSpPr/>
          <p:nvPr/>
        </p:nvSpPr>
        <p:spPr>
          <a:xfrm>
            <a:off x="9392170" y="776861"/>
            <a:ext cx="2273742" cy="3105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8" name="Rectangle 27">
            <a:extLst>
              <a:ext uri="{FF2B5EF4-FFF2-40B4-BE49-F238E27FC236}">
                <a16:creationId xmlns:a16="http://schemas.microsoft.com/office/drawing/2014/main" id="{4DF04310-7486-47B6-87DA-4817E3D7B379}"/>
              </a:ext>
            </a:extLst>
          </p:cNvPr>
          <p:cNvSpPr/>
          <p:nvPr/>
        </p:nvSpPr>
        <p:spPr>
          <a:xfrm>
            <a:off x="9392170" y="1233945"/>
            <a:ext cx="2273742" cy="3105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33067075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Management Process</a:t>
            </a:r>
            <a:endParaRPr lang="en-GB" sz="3200" dirty="0"/>
          </a:p>
        </p:txBody>
      </p:sp>
      <p:graphicFrame>
        <p:nvGraphicFramePr>
          <p:cNvPr id="8" name="Diagram 7">
            <a:extLst>
              <a:ext uri="{FF2B5EF4-FFF2-40B4-BE49-F238E27FC236}">
                <a16:creationId xmlns:a16="http://schemas.microsoft.com/office/drawing/2014/main" id="{1C9A0CEF-2733-4B5C-A890-C774AFA6150E}"/>
              </a:ext>
            </a:extLst>
          </p:cNvPr>
          <p:cNvGraphicFramePr/>
          <p:nvPr>
            <p:extLst>
              <p:ext uri="{D42A27DB-BD31-4B8C-83A1-F6EECF244321}">
                <p14:modId xmlns:p14="http://schemas.microsoft.com/office/powerpoint/2010/main" val="2725070073"/>
              </p:ext>
            </p:extLst>
          </p:nvPr>
        </p:nvGraphicFramePr>
        <p:xfrm>
          <a:off x="-2508386" y="1243490"/>
          <a:ext cx="8128000" cy="41388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 9">
            <a:extLst>
              <a:ext uri="{FF2B5EF4-FFF2-40B4-BE49-F238E27FC236}">
                <a16:creationId xmlns:a16="http://schemas.microsoft.com/office/drawing/2014/main" id="{AC3B1441-8308-44CA-BD6B-D760E65A73BA}"/>
              </a:ext>
            </a:extLst>
          </p:cNvPr>
          <p:cNvGraphicFramePr/>
          <p:nvPr>
            <p:extLst>
              <p:ext uri="{D42A27DB-BD31-4B8C-83A1-F6EECF244321}">
                <p14:modId xmlns:p14="http://schemas.microsoft.com/office/powerpoint/2010/main" val="4181303785"/>
              </p:ext>
            </p:extLst>
          </p:nvPr>
        </p:nvGraphicFramePr>
        <p:xfrm>
          <a:off x="3381805" y="1475665"/>
          <a:ext cx="8128000" cy="342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045024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Monitoring</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3" y="1067234"/>
            <a:ext cx="10323716" cy="3667867"/>
          </a:xfrm>
        </p:spPr>
        <p:txBody>
          <a:bodyPr>
            <a:noAutofit/>
          </a:bodyPr>
          <a:lstStyle/>
          <a:p>
            <a:pPr marL="0" indent="0" algn="just" defTabSz="684213">
              <a:spcBef>
                <a:spcPts val="600"/>
              </a:spcBef>
              <a:spcAft>
                <a:spcPts val="600"/>
              </a:spcAft>
              <a:buClr>
                <a:schemeClr val="tx2"/>
              </a:buClr>
              <a:buSzPct val="90000"/>
              <a:buNone/>
            </a:pPr>
            <a:r>
              <a:rPr lang="en-US" sz="1800" dirty="0">
                <a:ea typeface="ＭＳ Ｐゴシック" charset="0"/>
              </a:rPr>
              <a:t>Monitoring can be through</a:t>
            </a:r>
          </a:p>
          <a:p>
            <a:pPr algn="just" defTabSz="684213">
              <a:spcBef>
                <a:spcPts val="600"/>
              </a:spcBef>
              <a:spcAft>
                <a:spcPts val="600"/>
              </a:spcAft>
              <a:buClr>
                <a:schemeClr val="tx2"/>
              </a:buClr>
              <a:buSzPct val="90000"/>
              <a:buFont typeface="Wingdings" panose="05000000000000000000" pitchFamily="2" charset="2"/>
              <a:buChar char="ü"/>
            </a:pPr>
            <a:r>
              <a:rPr lang="en-US" sz="1800" dirty="0">
                <a:ea typeface="ＭＳ Ｐゴシック" charset="0"/>
              </a:rPr>
              <a:t>Logs, event logs</a:t>
            </a:r>
          </a:p>
          <a:p>
            <a:pPr algn="just" defTabSz="684213">
              <a:spcBef>
                <a:spcPts val="600"/>
              </a:spcBef>
              <a:spcAft>
                <a:spcPts val="600"/>
              </a:spcAft>
              <a:buClr>
                <a:schemeClr val="tx2"/>
              </a:buClr>
              <a:buSzPct val="90000"/>
              <a:buFont typeface="Wingdings" panose="05000000000000000000" pitchFamily="2" charset="2"/>
              <a:buChar char="ü"/>
            </a:pPr>
            <a:r>
              <a:rPr lang="en-US" sz="1800" dirty="0">
                <a:ea typeface="ＭＳ Ｐゴシック" charset="0"/>
              </a:rPr>
              <a:t>Look for attacks and frequency of attacks</a:t>
            </a:r>
          </a:p>
          <a:p>
            <a:pPr algn="just" defTabSz="684213">
              <a:spcBef>
                <a:spcPts val="600"/>
              </a:spcBef>
              <a:spcAft>
                <a:spcPts val="600"/>
              </a:spcAft>
              <a:buClr>
                <a:schemeClr val="tx2"/>
              </a:buClr>
              <a:buSzPct val="90000"/>
              <a:buFont typeface="Wingdings" panose="05000000000000000000" pitchFamily="2" charset="2"/>
              <a:buChar char="ü"/>
            </a:pPr>
            <a:r>
              <a:rPr lang="en-US" sz="1800" dirty="0">
                <a:ea typeface="ＭＳ Ｐゴシック" charset="0"/>
              </a:rPr>
              <a:t>Identify key risk indicators</a:t>
            </a:r>
          </a:p>
          <a:p>
            <a:pPr marL="0" indent="0" algn="just" defTabSz="684213">
              <a:spcBef>
                <a:spcPts val="600"/>
              </a:spcBef>
              <a:spcAft>
                <a:spcPts val="600"/>
              </a:spcAft>
              <a:buClr>
                <a:schemeClr val="tx2"/>
              </a:buClr>
              <a:buSzPct val="90000"/>
              <a:buNone/>
            </a:pPr>
            <a:r>
              <a:rPr lang="en-US" sz="1800" dirty="0">
                <a:ea typeface="ＭＳ Ｐゴシック" charset="0"/>
              </a:rPr>
              <a:t>Key Risk Indicators: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KRIs can help identifying the overall risk posture of the organization. A number of variables may be considered when conducting a risk assessment and monitoring exercise.</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3416903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Management Framework</a:t>
            </a:r>
            <a:endParaRPr lang="en-GB" sz="3200" dirty="0"/>
          </a:p>
        </p:txBody>
      </p:sp>
      <p:graphicFrame>
        <p:nvGraphicFramePr>
          <p:cNvPr id="6" name="Diagram 5">
            <a:extLst>
              <a:ext uri="{FF2B5EF4-FFF2-40B4-BE49-F238E27FC236}">
                <a16:creationId xmlns:a16="http://schemas.microsoft.com/office/drawing/2014/main" id="{13BD26B3-B73B-4EDA-8183-60C11A289AE3}"/>
              </a:ext>
            </a:extLst>
          </p:cNvPr>
          <p:cNvGraphicFramePr/>
          <p:nvPr>
            <p:extLst>
              <p:ext uri="{D42A27DB-BD31-4B8C-83A1-F6EECF244321}">
                <p14:modId xmlns:p14="http://schemas.microsoft.com/office/powerpoint/2010/main" val="3127229830"/>
              </p:ext>
            </p:extLst>
          </p:nvPr>
        </p:nvGraphicFramePr>
        <p:xfrm>
          <a:off x="4893376" y="616744"/>
          <a:ext cx="8128000" cy="4777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A82AAFC-5D9F-494F-B486-D169895B3162}"/>
              </a:ext>
            </a:extLst>
          </p:cNvPr>
          <p:cNvSpPr txBox="1"/>
          <p:nvPr/>
        </p:nvSpPr>
        <p:spPr>
          <a:xfrm>
            <a:off x="311001" y="1067234"/>
            <a:ext cx="6036635" cy="4308872"/>
          </a:xfrm>
          <a:prstGeom prst="rect">
            <a:avLst/>
          </a:prstGeom>
          <a:noFill/>
        </p:spPr>
        <p:txBody>
          <a:bodyPr wrap="square">
            <a:spAutoFit/>
          </a:bodyPr>
          <a:lstStyle/>
          <a:p>
            <a:pPr algn="just">
              <a:spcAft>
                <a:spcPts val="1200"/>
              </a:spcAft>
            </a:pPr>
            <a:r>
              <a:rPr lang="en-US" sz="1800" dirty="0">
                <a:latin typeface="Calibri"/>
                <a:cs typeface="Calibri"/>
              </a:rPr>
              <a:t>Risk Management Frameworks standardize the processes integrating security, supply chain risk management activities into the development lifecycle. </a:t>
            </a:r>
            <a:endParaRPr lang="en-US" dirty="0">
              <a:latin typeface="Arial"/>
              <a:cs typeface="Arial"/>
            </a:endParaRPr>
          </a:p>
          <a:p>
            <a:pPr algn="just">
              <a:spcAft>
                <a:spcPts val="1200"/>
              </a:spcAft>
            </a:pPr>
            <a:r>
              <a:rPr lang="en-US" sz="1800" dirty="0">
                <a:latin typeface="Calibri"/>
                <a:cs typeface="Calibri"/>
              </a:rPr>
              <a:t>We will look at the NIST Risk Management Framework in detail.</a:t>
            </a:r>
          </a:p>
          <a:p>
            <a:pPr algn="just">
              <a:spcAft>
                <a:spcPts val="1200"/>
              </a:spcAft>
            </a:pPr>
            <a:r>
              <a:rPr lang="en-US" sz="1800" b="1" dirty="0">
                <a:latin typeface="Calibri" panose="020F0502020204030204" pitchFamily="34" charset="0"/>
                <a:cs typeface="Calibri" panose="020F0502020204030204" pitchFamily="34" charset="0"/>
              </a:rPr>
              <a:t>NIST Risk Management Framework: </a:t>
            </a:r>
          </a:p>
          <a:p>
            <a:pPr algn="just">
              <a:spcAft>
                <a:spcPts val="1200"/>
              </a:spcAft>
            </a:pPr>
            <a:r>
              <a:rPr lang="en-US" sz="1800" dirty="0">
                <a:latin typeface="Calibri"/>
                <a:cs typeface="Calibri"/>
              </a:rPr>
              <a:t>The NIST Risk Management Framework was developed by the Department of Defense (DoD) and adopted in 2010 to provide the guidelines on how cyber systems should be architected and secured.</a:t>
            </a:r>
          </a:p>
          <a:p>
            <a:pPr algn="just">
              <a:spcAft>
                <a:spcPts val="1200"/>
              </a:spcAft>
            </a:pPr>
            <a:r>
              <a:rPr lang="en-US" sz="1800" dirty="0">
                <a:latin typeface="Calibri"/>
                <a:cs typeface="Calibri"/>
              </a:rPr>
              <a:t>This framework includes several sub systems and processes and requires organizations to implement data security and identify cyber risks through threat modeling.</a:t>
            </a:r>
          </a:p>
        </p:txBody>
      </p:sp>
    </p:spTree>
    <p:extLst>
      <p:ext uri="{BB962C8B-B14F-4D97-AF65-F5344CB8AC3E}">
        <p14:creationId xmlns:p14="http://schemas.microsoft.com/office/powerpoint/2010/main" val="23936336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Management Framework</a:t>
            </a:r>
            <a:endParaRPr lang="en-GB" sz="3200" dirty="0"/>
          </a:p>
        </p:txBody>
      </p:sp>
      <p:graphicFrame>
        <p:nvGraphicFramePr>
          <p:cNvPr id="6" name="Diagram 5">
            <a:extLst>
              <a:ext uri="{FF2B5EF4-FFF2-40B4-BE49-F238E27FC236}">
                <a16:creationId xmlns:a16="http://schemas.microsoft.com/office/drawing/2014/main" id="{13BD26B3-B73B-4EDA-8183-60C11A289AE3}"/>
              </a:ext>
            </a:extLst>
          </p:cNvPr>
          <p:cNvGraphicFramePr/>
          <p:nvPr/>
        </p:nvGraphicFramePr>
        <p:xfrm>
          <a:off x="4893376" y="616744"/>
          <a:ext cx="8128000" cy="4777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A82AAFC-5D9F-494F-B486-D169895B3162}"/>
              </a:ext>
            </a:extLst>
          </p:cNvPr>
          <p:cNvSpPr txBox="1"/>
          <p:nvPr/>
        </p:nvSpPr>
        <p:spPr>
          <a:xfrm>
            <a:off x="311001" y="1067234"/>
            <a:ext cx="6036635" cy="4493538"/>
          </a:xfrm>
          <a:prstGeom prst="rect">
            <a:avLst/>
          </a:prstGeom>
          <a:noFill/>
        </p:spPr>
        <p:txBody>
          <a:bodyPr wrap="square">
            <a:spAutoFit/>
          </a:bodyPr>
          <a:lstStyle/>
          <a:p>
            <a:pPr algn="just">
              <a:spcAft>
                <a:spcPts val="1200"/>
              </a:spcAft>
            </a:pPr>
            <a:r>
              <a:rPr lang="en-US" sz="1800" dirty="0">
                <a:latin typeface="Calibri"/>
                <a:cs typeface="Calibri"/>
              </a:rPr>
              <a:t>Risk Management Frameworks standardize the processes integrating security, supply chain risk management activities into the development lifecycle. </a:t>
            </a:r>
            <a:endParaRPr lang="en-US" dirty="0">
              <a:latin typeface="Arial"/>
              <a:cs typeface="Arial"/>
            </a:endParaRPr>
          </a:p>
          <a:p>
            <a:pPr algn="just">
              <a:spcAft>
                <a:spcPts val="1200"/>
              </a:spcAft>
            </a:pPr>
            <a:r>
              <a:rPr lang="en-US" sz="1800" dirty="0">
                <a:latin typeface="Calibri"/>
                <a:cs typeface="Calibri"/>
              </a:rPr>
              <a:t>We will look at the NIST Risk Management Framework in detail.</a:t>
            </a:r>
          </a:p>
          <a:p>
            <a:pPr algn="just">
              <a:spcAft>
                <a:spcPts val="1200"/>
              </a:spcAft>
            </a:pPr>
            <a:r>
              <a:rPr lang="en-US" sz="1800" b="1" dirty="0">
                <a:latin typeface="Calibri" panose="020F0502020204030204" pitchFamily="34" charset="0"/>
                <a:cs typeface="Calibri" panose="020F0502020204030204" pitchFamily="34" charset="0"/>
              </a:rPr>
              <a:t>Benefits of implementing an effective Risk Management Framework:</a:t>
            </a:r>
            <a:endParaRPr lang="en-US" dirty="0"/>
          </a:p>
          <a:p>
            <a:pPr marL="342900" indent="-342900" algn="just">
              <a:spcAft>
                <a:spcPts val="1200"/>
              </a:spcAft>
              <a:buFont typeface="Wingdings" panose="05000000000000000000" pitchFamily="2" charset="2"/>
              <a:buChar char="ü"/>
            </a:pPr>
            <a:r>
              <a:rPr lang="en-US" sz="1800" dirty="0">
                <a:latin typeface="Calibri" panose="020F0502020204030204" pitchFamily="34" charset="0"/>
                <a:cs typeface="Calibri" panose="020F0502020204030204" pitchFamily="34" charset="0"/>
              </a:rPr>
              <a:t>Robust data and asset governance system</a:t>
            </a:r>
          </a:p>
          <a:p>
            <a:pPr marL="342900" indent="-342900" algn="just">
              <a:spcAft>
                <a:spcPts val="1200"/>
              </a:spcAft>
              <a:buFont typeface="Wingdings" panose="05000000000000000000" pitchFamily="2" charset="2"/>
              <a:buChar char="ü"/>
            </a:pPr>
            <a:r>
              <a:rPr lang="en-US" sz="1800" dirty="0">
                <a:latin typeface="Calibri" panose="020F0502020204030204" pitchFamily="34" charset="0"/>
                <a:cs typeface="Calibri" panose="020F0502020204030204" pitchFamily="34" charset="0"/>
              </a:rPr>
              <a:t>Asset protection</a:t>
            </a:r>
          </a:p>
          <a:p>
            <a:pPr marL="342900" indent="-342900" algn="just">
              <a:spcAft>
                <a:spcPts val="1200"/>
              </a:spcAft>
              <a:buFont typeface="Wingdings" panose="05000000000000000000" pitchFamily="2" charset="2"/>
              <a:buChar char="ü"/>
            </a:pPr>
            <a:r>
              <a:rPr lang="en-US" sz="1800" dirty="0">
                <a:latin typeface="Calibri" panose="020F0502020204030204" pitchFamily="34" charset="0"/>
                <a:cs typeface="Calibri" panose="020F0502020204030204" pitchFamily="34" charset="0"/>
              </a:rPr>
              <a:t>Compliance to standards</a:t>
            </a:r>
          </a:p>
          <a:p>
            <a:pPr marL="342900" indent="-342900" algn="just">
              <a:spcAft>
                <a:spcPts val="1200"/>
              </a:spcAft>
              <a:buFont typeface="Wingdings" panose="05000000000000000000" pitchFamily="2" charset="2"/>
              <a:buChar char="ü"/>
            </a:pPr>
            <a:r>
              <a:rPr lang="en-US" sz="1800" dirty="0">
                <a:latin typeface="Calibri" panose="020F0502020204030204" pitchFamily="34" charset="0"/>
                <a:cs typeface="Calibri" panose="020F0502020204030204" pitchFamily="34" charset="0"/>
              </a:rPr>
              <a:t>IP Protection</a:t>
            </a:r>
          </a:p>
          <a:p>
            <a:pPr marL="342900" indent="-342900" algn="just">
              <a:spcAft>
                <a:spcPts val="1200"/>
              </a:spcAft>
              <a:buFont typeface="Wingdings" panose="05000000000000000000" pitchFamily="2" charset="2"/>
              <a:buChar char="ü"/>
            </a:pPr>
            <a:r>
              <a:rPr lang="en-US" sz="1800" dirty="0">
                <a:latin typeface="Calibri"/>
                <a:cs typeface="Calibri"/>
              </a:rPr>
              <a:t>Reputation management</a:t>
            </a:r>
          </a:p>
        </p:txBody>
      </p:sp>
    </p:spTree>
    <p:extLst>
      <p:ext uri="{BB962C8B-B14F-4D97-AF65-F5344CB8AC3E}">
        <p14:creationId xmlns:p14="http://schemas.microsoft.com/office/powerpoint/2010/main" val="608579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Cyber Risk – Resilience</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3" y="1067234"/>
            <a:ext cx="10323716" cy="3667867"/>
          </a:xfrm>
        </p:spPr>
        <p:txBody>
          <a:bodyPr>
            <a:noAutofit/>
          </a:bodyPr>
          <a:lstStyle/>
          <a:p>
            <a:pPr marL="0" indent="0">
              <a:spcAft>
                <a:spcPts val="1200"/>
              </a:spcAft>
              <a:buNone/>
            </a:pPr>
            <a:r>
              <a:rPr lang="en-US" sz="1800" b="1" dirty="0">
                <a:latin typeface="Calibri" panose="020F0502020204030204" pitchFamily="34" charset="0"/>
                <a:cs typeface="Calibri" panose="020F0502020204030204" pitchFamily="34" charset="0"/>
              </a:rPr>
              <a:t>Key components of cyber resilience strategy:</a:t>
            </a:r>
            <a:endParaRPr lang="en-US" sz="1200" dirty="0"/>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Threat protection </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Recoverability</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Adaptability</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Durability</a:t>
            </a:r>
          </a:p>
          <a:p>
            <a:pPr marL="0" indent="0">
              <a:spcAft>
                <a:spcPts val="1200"/>
              </a:spcAft>
              <a:buNone/>
            </a:pPr>
            <a:r>
              <a:rPr lang="en-US" sz="1800" b="1" dirty="0">
                <a:latin typeface="Calibri" panose="020F0502020204030204" pitchFamily="34" charset="0"/>
                <a:cs typeface="Calibri" panose="020F0502020204030204" pitchFamily="34" charset="0"/>
              </a:rPr>
              <a:t>Benefits: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Enhanced security</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Regulatory compliance</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Improved brand value</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Business development</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16457875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Penetration Testing</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2" y="1067234"/>
            <a:ext cx="11519299" cy="3667867"/>
          </a:xfrm>
        </p:spPr>
        <p:txBody>
          <a:bodyPr>
            <a:noAutofit/>
          </a:bodyPr>
          <a:lstStyle/>
          <a:p>
            <a:pPr marL="0" indent="0" algn="just">
              <a:spcAft>
                <a:spcPts val="1200"/>
              </a:spcAft>
              <a:buNone/>
            </a:pPr>
            <a:r>
              <a:rPr lang="en-US" sz="1800" b="1" dirty="0">
                <a:latin typeface="Calibri" panose="020F0502020204030204" pitchFamily="34" charset="0"/>
                <a:cs typeface="Calibri" panose="020F0502020204030204" pitchFamily="34" charset="0"/>
              </a:rPr>
              <a:t>Identifying vulnerabilities by simulating attacks on our infrastructure the same way in which an attacker would do. This helps in</a:t>
            </a:r>
            <a:endParaRPr lang="en-US" sz="1200" dirty="0"/>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Proactively taking adequate measures in overcoming the weakness, technical flaws and vulnerabilities.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Test and validate the efficiency of existing security protections and controls.</a:t>
            </a:r>
          </a:p>
          <a:p>
            <a:pPr algn="just" defTabSz="684213">
              <a:spcBef>
                <a:spcPts val="600"/>
              </a:spcBef>
              <a:spcAft>
                <a:spcPts val="600"/>
              </a:spcAft>
              <a:buClr>
                <a:schemeClr val="tx2"/>
              </a:buClr>
              <a:buSzPct val="90000"/>
              <a:buFont typeface="Wingdings" panose="05000000000000000000" pitchFamily="2" charset="2"/>
              <a:buChar char="§"/>
            </a:pPr>
            <a:r>
              <a:rPr lang="en-US" sz="1800" dirty="0" err="1">
                <a:ea typeface="ＭＳ Ｐゴシック" charset="0"/>
              </a:rPr>
              <a:t>Analyse</a:t>
            </a:r>
            <a:r>
              <a:rPr lang="en-US" sz="1800" dirty="0">
                <a:ea typeface="ＭＳ Ｐゴシック" charset="0"/>
              </a:rPr>
              <a:t> the need for upgrading hardware resources.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Classify severity on identified vulnerabilities.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Assessing the security policy, its design, process and implementation.</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Relatively reduces the expense on IT security.</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Time to plan and prepare for any incident.</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Industry regulation.</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Best practices.</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2019884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Penetration Testing</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2" y="1067234"/>
            <a:ext cx="11519299" cy="3667867"/>
          </a:xfrm>
        </p:spPr>
        <p:txBody>
          <a:bodyPr>
            <a:noAutofit/>
          </a:bodyPr>
          <a:lstStyle/>
          <a:p>
            <a:pPr marL="0" indent="0" algn="just">
              <a:spcAft>
                <a:spcPts val="1200"/>
              </a:spcAft>
              <a:buNone/>
            </a:pPr>
            <a:r>
              <a:rPr lang="en-US" sz="1800" b="1" dirty="0">
                <a:latin typeface="Calibri" panose="020F0502020204030204" pitchFamily="34" charset="0"/>
                <a:cs typeface="Calibri" panose="020F0502020204030204" pitchFamily="34" charset="0"/>
              </a:rPr>
              <a:t>Key Steps: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Obtain Permission</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Document steps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Write Report (Note that the Pen test report is most confidential and need to be discussed only with appropriate persons)</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grpSp>
        <p:nvGrpSpPr>
          <p:cNvPr id="7" name="Group 6">
            <a:extLst>
              <a:ext uri="{FF2B5EF4-FFF2-40B4-BE49-F238E27FC236}">
                <a16:creationId xmlns:a16="http://schemas.microsoft.com/office/drawing/2014/main" id="{210D887E-5A8C-42C4-80F1-5F1826995138}"/>
              </a:ext>
            </a:extLst>
          </p:cNvPr>
          <p:cNvGrpSpPr/>
          <p:nvPr/>
        </p:nvGrpSpPr>
        <p:grpSpPr>
          <a:xfrm>
            <a:off x="3520559" y="2448861"/>
            <a:ext cx="4677144" cy="3437664"/>
            <a:chOff x="3520559" y="2448861"/>
            <a:chExt cx="4677144" cy="3437664"/>
          </a:xfrm>
        </p:grpSpPr>
        <p:graphicFrame>
          <p:nvGraphicFramePr>
            <p:cNvPr id="4" name="Diagram 3">
              <a:extLst>
                <a:ext uri="{FF2B5EF4-FFF2-40B4-BE49-F238E27FC236}">
                  <a16:creationId xmlns:a16="http://schemas.microsoft.com/office/drawing/2014/main" id="{604329AA-3085-4769-9355-6577B55816B3}"/>
                </a:ext>
              </a:extLst>
            </p:cNvPr>
            <p:cNvGraphicFramePr/>
            <p:nvPr>
              <p:extLst>
                <p:ext uri="{D42A27DB-BD31-4B8C-83A1-F6EECF244321}">
                  <p14:modId xmlns:p14="http://schemas.microsoft.com/office/powerpoint/2010/main" val="4199427292"/>
                </p:ext>
              </p:extLst>
            </p:nvPr>
          </p:nvGraphicFramePr>
          <p:xfrm>
            <a:off x="3520559" y="2448861"/>
            <a:ext cx="4677144" cy="3437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69D47EE2-9706-4CEA-A4B0-DB001989D73C}"/>
                </a:ext>
              </a:extLst>
            </p:cNvPr>
            <p:cNvSpPr txBox="1"/>
            <p:nvPr/>
          </p:nvSpPr>
          <p:spPr>
            <a:xfrm>
              <a:off x="5588946" y="3983027"/>
              <a:ext cx="507054" cy="369332"/>
            </a:xfrm>
            <a:prstGeom prst="rect">
              <a:avLst/>
            </a:prstGeom>
            <a:noFill/>
          </p:spPr>
          <p:txBody>
            <a:bodyPr wrap="square">
              <a:spAutoFit/>
            </a:bodyPr>
            <a:lstStyle/>
            <a:p>
              <a:r>
                <a:rPr lang="en-GB" b="1" dirty="0">
                  <a:solidFill>
                    <a:srgbClr val="FF0000"/>
                  </a:solidFill>
                  <a:effectLst>
                    <a:outerShdw blurRad="38100" dist="38100" dir="2700000" algn="tl">
                      <a:srgbClr val="000000">
                        <a:alpha val="43137"/>
                      </a:srgbClr>
                    </a:outerShdw>
                  </a:effectLst>
                </a:rPr>
                <a:t>PT</a:t>
              </a:r>
            </a:p>
          </p:txBody>
        </p:sp>
      </p:grpSp>
      <p:sp>
        <p:nvSpPr>
          <p:cNvPr id="6" name="Scroll: Vertical 5">
            <a:extLst>
              <a:ext uri="{FF2B5EF4-FFF2-40B4-BE49-F238E27FC236}">
                <a16:creationId xmlns:a16="http://schemas.microsoft.com/office/drawing/2014/main" id="{89A236F4-03B8-4EE1-9ADC-049A3047D958}"/>
              </a:ext>
            </a:extLst>
          </p:cNvPr>
          <p:cNvSpPr/>
          <p:nvPr/>
        </p:nvSpPr>
        <p:spPr>
          <a:xfrm>
            <a:off x="2349795" y="2901167"/>
            <a:ext cx="2000103" cy="1573619"/>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Checks on security (policies/ procedures) standards </a:t>
            </a:r>
          </a:p>
        </p:txBody>
      </p:sp>
      <p:sp>
        <p:nvSpPr>
          <p:cNvPr id="8" name="Scroll: Vertical 7">
            <a:extLst>
              <a:ext uri="{FF2B5EF4-FFF2-40B4-BE49-F238E27FC236}">
                <a16:creationId xmlns:a16="http://schemas.microsoft.com/office/drawing/2014/main" id="{A4AB8CB6-698E-429A-93C5-37E92C8C3BDA}"/>
              </a:ext>
            </a:extLst>
          </p:cNvPr>
          <p:cNvSpPr/>
          <p:nvPr/>
        </p:nvSpPr>
        <p:spPr>
          <a:xfrm>
            <a:off x="7697971" y="3991676"/>
            <a:ext cx="2000103" cy="1573619"/>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Identifies Vulnerabilities in the Infrastructure</a:t>
            </a:r>
          </a:p>
        </p:txBody>
      </p:sp>
      <p:sp>
        <p:nvSpPr>
          <p:cNvPr id="9" name="Flowchart: Document 8">
            <a:extLst>
              <a:ext uri="{FF2B5EF4-FFF2-40B4-BE49-F238E27FC236}">
                <a16:creationId xmlns:a16="http://schemas.microsoft.com/office/drawing/2014/main" id="{5851CF07-0337-49A0-AFC5-8BD57208010A}"/>
              </a:ext>
            </a:extLst>
          </p:cNvPr>
          <p:cNvSpPr/>
          <p:nvPr/>
        </p:nvSpPr>
        <p:spPr>
          <a:xfrm>
            <a:off x="5417584" y="56535"/>
            <a:ext cx="4280490" cy="2009584"/>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PT: It combines both security audits and vulnerability assessment. Helps in demonstrating the vuln. that could be successfully exploited.</a:t>
            </a:r>
          </a:p>
        </p:txBody>
      </p:sp>
    </p:spTree>
    <p:extLst>
      <p:ext uri="{BB962C8B-B14F-4D97-AF65-F5344CB8AC3E}">
        <p14:creationId xmlns:p14="http://schemas.microsoft.com/office/powerpoint/2010/main" val="6838417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Penetration Testing</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6751674" y="1185999"/>
            <a:ext cx="5279533" cy="2717956"/>
          </a:xfrm>
        </p:spPr>
        <p:txBody>
          <a:bodyPr>
            <a:noAutofit/>
          </a:bodyPr>
          <a:lstStyle/>
          <a:p>
            <a:pPr marL="0" indent="0" algn="just">
              <a:spcAft>
                <a:spcPts val="1200"/>
              </a:spcAft>
              <a:buNone/>
            </a:pPr>
            <a:r>
              <a:rPr lang="en-US" sz="1800" b="1" dirty="0">
                <a:latin typeface="Calibri" panose="020F0502020204030204" pitchFamily="34" charset="0"/>
                <a:cs typeface="Calibri" panose="020F0502020204030204" pitchFamily="34" charset="0"/>
              </a:rPr>
              <a:t>Types: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Black-box: As its name says, it is a blind testing. Without any information about the infrastructure, the test will be executed.</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White-box: With the entire details about the infrastructure, test will be executed.</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Grey-box: With basic or limited knowledge, the test will be executed. </a:t>
            </a: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graphicFrame>
        <p:nvGraphicFramePr>
          <p:cNvPr id="4" name="Diagram 3">
            <a:extLst>
              <a:ext uri="{FF2B5EF4-FFF2-40B4-BE49-F238E27FC236}">
                <a16:creationId xmlns:a16="http://schemas.microsoft.com/office/drawing/2014/main" id="{B40AF535-1C0E-453B-A703-42188997D63A}"/>
              </a:ext>
            </a:extLst>
          </p:cNvPr>
          <p:cNvGraphicFramePr/>
          <p:nvPr>
            <p:extLst>
              <p:ext uri="{D42A27DB-BD31-4B8C-83A1-F6EECF244321}">
                <p14:modId xmlns:p14="http://schemas.microsoft.com/office/powerpoint/2010/main" val="143175703"/>
              </p:ext>
            </p:extLst>
          </p:nvPr>
        </p:nvGraphicFramePr>
        <p:xfrm>
          <a:off x="274979" y="352996"/>
          <a:ext cx="6362509" cy="4383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1485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Penetration Testing</a:t>
            </a:r>
            <a:endParaRPr lang="en-GB" sz="3200" dirty="0"/>
          </a:p>
        </p:txBody>
      </p:sp>
      <p:graphicFrame>
        <p:nvGraphicFramePr>
          <p:cNvPr id="4" name="Diagram 3">
            <a:extLst>
              <a:ext uri="{FF2B5EF4-FFF2-40B4-BE49-F238E27FC236}">
                <a16:creationId xmlns:a16="http://schemas.microsoft.com/office/drawing/2014/main" id="{B40AF535-1C0E-453B-A703-42188997D63A}"/>
              </a:ext>
            </a:extLst>
          </p:cNvPr>
          <p:cNvGraphicFramePr/>
          <p:nvPr>
            <p:extLst>
              <p:ext uri="{D42A27DB-BD31-4B8C-83A1-F6EECF244321}">
                <p14:modId xmlns:p14="http://schemas.microsoft.com/office/powerpoint/2010/main" val="1644322925"/>
              </p:ext>
            </p:extLst>
          </p:nvPr>
        </p:nvGraphicFramePr>
        <p:xfrm>
          <a:off x="288797" y="441264"/>
          <a:ext cx="3228126" cy="26335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ontent Placeholder 2">
            <a:extLst>
              <a:ext uri="{FF2B5EF4-FFF2-40B4-BE49-F238E27FC236}">
                <a16:creationId xmlns:a16="http://schemas.microsoft.com/office/drawing/2014/main" id="{D3A127A9-2DE7-4E58-995A-CD488D7E55AE}"/>
              </a:ext>
            </a:extLst>
          </p:cNvPr>
          <p:cNvSpPr>
            <a:spLocks noGrp="1"/>
          </p:cNvSpPr>
          <p:nvPr>
            <p:ph idx="1"/>
          </p:nvPr>
        </p:nvSpPr>
        <p:spPr>
          <a:xfrm>
            <a:off x="3657620" y="47910"/>
            <a:ext cx="8373587" cy="2324602"/>
          </a:xfrm>
        </p:spPr>
        <p:txBody>
          <a:bodyPr>
            <a:noAutofit/>
          </a:bodyPr>
          <a:lstStyle/>
          <a:p>
            <a:pPr marL="0" indent="0" algn="just">
              <a:spcAft>
                <a:spcPts val="1200"/>
              </a:spcAft>
              <a:buNone/>
            </a:pPr>
            <a:r>
              <a:rPr lang="en-US" sz="1800" dirty="0">
                <a:latin typeface="Calibri" panose="020F0502020204030204" pitchFamily="34" charset="0"/>
                <a:ea typeface="ＭＳ Ｐゴシック" charset="0"/>
                <a:cs typeface="Calibri" panose="020F0502020204030204" pitchFamily="34" charset="0"/>
              </a:rPr>
              <a:t>Any approach in assessing/ experimenting/ knowing new things need to adopt any proven methodology. A methodology is nothing but a proven approach to execute necessary steps. </a:t>
            </a:r>
            <a:endParaRPr lang="en-US" sz="1800" dirty="0">
              <a:ea typeface="ＭＳ Ｐゴシック" charset="0"/>
            </a:endParaRP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The security testing method here leads to identify and check weak points in the aspect of security systems within an infrastructure.</a:t>
            </a:r>
          </a:p>
          <a:p>
            <a:pPr algn="just" defTabSz="684213">
              <a:spcBef>
                <a:spcPts val="600"/>
              </a:spcBef>
              <a:spcAft>
                <a:spcPts val="600"/>
              </a:spcAft>
              <a:buClr>
                <a:schemeClr val="tx2"/>
              </a:buClr>
              <a:buSzPct val="90000"/>
              <a:buFont typeface="Wingdings" panose="05000000000000000000" pitchFamily="2" charset="2"/>
              <a:buChar char="§"/>
            </a:pPr>
            <a:r>
              <a:rPr lang="en-US" sz="1800" i="1" dirty="0">
                <a:ea typeface="ＭＳ Ｐゴシック" charset="0"/>
              </a:rPr>
              <a:t>This process would help the authorities to initiate appropriate and adequate security measures ensuring safety of information and disruption of business</a:t>
            </a:r>
          </a:p>
        </p:txBody>
      </p:sp>
      <p:sp>
        <p:nvSpPr>
          <p:cNvPr id="7" name="Content Placeholder 2">
            <a:extLst>
              <a:ext uri="{FF2B5EF4-FFF2-40B4-BE49-F238E27FC236}">
                <a16:creationId xmlns:a16="http://schemas.microsoft.com/office/drawing/2014/main" id="{3620E887-1819-452D-AF3A-5186E5D24F67}"/>
              </a:ext>
            </a:extLst>
          </p:cNvPr>
          <p:cNvSpPr txBox="1">
            <a:spLocks/>
          </p:cNvSpPr>
          <p:nvPr/>
        </p:nvSpPr>
        <p:spPr>
          <a:xfrm>
            <a:off x="160793" y="2514308"/>
            <a:ext cx="11742410" cy="23246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1800" dirty="0">
                <a:latin typeface="Calibri" panose="020F0502020204030204" pitchFamily="34" charset="0"/>
                <a:ea typeface="ＭＳ Ｐゴシック" charset="0"/>
                <a:cs typeface="Calibri" panose="020F0502020204030204" pitchFamily="34" charset="0"/>
                <a:hlinkClick r:id="rId8"/>
              </a:rPr>
              <a:t>OWASP</a:t>
            </a:r>
            <a:r>
              <a:rPr lang="en-US" sz="1800" dirty="0">
                <a:latin typeface="Calibri" panose="020F0502020204030204" pitchFamily="34" charset="0"/>
                <a:ea typeface="ＭＳ Ｐゴシック" charset="0"/>
                <a:cs typeface="Calibri" panose="020F0502020204030204" pitchFamily="34" charset="0"/>
              </a:rPr>
              <a:t> (Open Web Application Security Project)</a:t>
            </a:r>
          </a:p>
          <a:p>
            <a:pPr algn="just">
              <a:spcAft>
                <a:spcPts val="1200"/>
              </a:spcAft>
              <a:buFont typeface="Wingdings" panose="05000000000000000000" pitchFamily="2" charset="2"/>
              <a:buChar char="§"/>
            </a:pPr>
            <a:r>
              <a:rPr lang="en-US" sz="1800" i="1" dirty="0">
                <a:latin typeface="Calibri" panose="020F0502020204030204" pitchFamily="34" charset="0"/>
                <a:ea typeface="ＭＳ Ｐゴシック" charset="0"/>
                <a:cs typeface="Calibri" panose="020F0502020204030204" pitchFamily="34" charset="0"/>
              </a:rPr>
              <a:t>It is an open-source application security project. It helps to get, develop and maintain articles, methodologies, security tools, software applications and knowledge-based documentation for Web application security.</a:t>
            </a:r>
          </a:p>
          <a:p>
            <a:pPr marL="0" indent="0" algn="just">
              <a:spcAft>
                <a:spcPts val="1200"/>
              </a:spcAft>
              <a:buFont typeface="Arial" panose="020B0604020202020204" pitchFamily="34" charset="0"/>
              <a:buNone/>
            </a:pPr>
            <a:r>
              <a:rPr lang="en-US" sz="1800" dirty="0">
                <a:latin typeface="Calibri" panose="020F0502020204030204" pitchFamily="34" charset="0"/>
                <a:ea typeface="ＭＳ Ｐゴシック" charset="0"/>
                <a:cs typeface="Calibri" panose="020F0502020204030204" pitchFamily="34" charset="0"/>
                <a:hlinkClick r:id="rId9"/>
              </a:rPr>
              <a:t>OSSTMM</a:t>
            </a:r>
            <a:r>
              <a:rPr lang="en-US" sz="1800" dirty="0">
                <a:latin typeface="Calibri" panose="020F0502020204030204" pitchFamily="34" charset="0"/>
                <a:ea typeface="ＭＳ Ｐゴシック" charset="0"/>
                <a:cs typeface="Calibri" panose="020F0502020204030204" pitchFamily="34" charset="0"/>
              </a:rPr>
              <a:t> (Open Source Security Testing Methodology Manual)</a:t>
            </a:r>
          </a:p>
          <a:p>
            <a:pPr algn="just">
              <a:spcAft>
                <a:spcPts val="1200"/>
              </a:spcAft>
              <a:buFont typeface="Wingdings" panose="05000000000000000000" pitchFamily="2" charset="2"/>
              <a:buChar char="§"/>
            </a:pPr>
            <a:r>
              <a:rPr lang="en-US" sz="1800" i="1" dirty="0">
                <a:latin typeface="Calibri" panose="020F0502020204030204" pitchFamily="34" charset="0"/>
                <a:ea typeface="ＭＳ Ｐゴシック" charset="0"/>
                <a:cs typeface="Calibri" panose="020F0502020204030204" pitchFamily="34" charset="0"/>
              </a:rPr>
              <a:t>It is a methodology to test the operational security of physical locations, human interactions and all form of communications like wired, wireless, analog and digital. (data controls, fraud and social engineering control levels, physical security access controls, </a:t>
            </a:r>
            <a:r>
              <a:rPr lang="en-US" sz="1800" i="1" dirty="0" err="1">
                <a:latin typeface="Calibri" panose="020F0502020204030204" pitchFamily="34" charset="0"/>
                <a:ea typeface="ＭＳ Ｐゴシック" charset="0"/>
                <a:cs typeface="Calibri" panose="020F0502020204030204" pitchFamily="34" charset="0"/>
              </a:rPr>
              <a:t>etc</a:t>
            </a:r>
            <a:endParaRPr lang="en-US" sz="1800" i="1" dirty="0">
              <a:ea typeface="ＭＳ Ｐゴシック" charset="0"/>
            </a:endParaRPr>
          </a:p>
          <a:p>
            <a:pPr algn="just">
              <a:spcAft>
                <a:spcPts val="1200"/>
              </a:spcAft>
              <a:buFont typeface="Wingdings" panose="05000000000000000000" pitchFamily="2" charset="2"/>
              <a:buChar char="§"/>
            </a:pPr>
            <a:r>
              <a:rPr lang="en-US" sz="1800" i="1" dirty="0">
                <a:latin typeface="Calibri" panose="020F0502020204030204" pitchFamily="34" charset="0"/>
                <a:ea typeface="ＭＳ Ｐゴシック" charset="0"/>
                <a:cs typeface="Calibri" panose="020F0502020204030204" pitchFamily="34" charset="0"/>
              </a:rPr>
              <a:t>It is a peer and cross-disciplinary reviewed methodology.</a:t>
            </a:r>
          </a:p>
          <a:p>
            <a:pPr algn="just">
              <a:spcAft>
                <a:spcPts val="1200"/>
              </a:spcAft>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9902958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Penetration Testing</a:t>
            </a:r>
            <a:endParaRPr lang="en-GB" sz="3200" dirty="0"/>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250942" y="1067234"/>
            <a:ext cx="11519299" cy="3667867"/>
          </a:xfrm>
        </p:spPr>
        <p:txBody>
          <a:bodyPr>
            <a:noAutofit/>
          </a:bodyPr>
          <a:lstStyle/>
          <a:p>
            <a:pPr marL="0" indent="0" algn="just">
              <a:spcAft>
                <a:spcPts val="1200"/>
              </a:spcAft>
              <a:buNone/>
            </a:pPr>
            <a:r>
              <a:rPr lang="en-US" sz="1800" b="1" dirty="0">
                <a:latin typeface="Calibri" panose="020F0502020204030204" pitchFamily="34" charset="0"/>
                <a:cs typeface="Calibri" panose="020F0502020204030204" pitchFamily="34" charset="0"/>
              </a:rPr>
              <a:t>Penetration testing tools: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Password crackers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Wireless hacking, Network scanning and hacking</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Packet crafting, Packet sniffers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Rootkit detectors</a:t>
            </a:r>
          </a:p>
          <a:p>
            <a:pPr algn="just" defTabSz="684213">
              <a:spcBef>
                <a:spcPts val="600"/>
              </a:spcBef>
              <a:spcAft>
                <a:spcPts val="600"/>
              </a:spcAft>
              <a:buClr>
                <a:schemeClr val="tx2"/>
              </a:buClr>
              <a:buSzPct val="90000"/>
              <a:buFont typeface="Wingdings" panose="05000000000000000000" pitchFamily="2" charset="2"/>
              <a:buChar char="§"/>
            </a:pPr>
            <a:r>
              <a:rPr lang="en-US" sz="1800" dirty="0" err="1">
                <a:ea typeface="ＭＳ Ｐゴシック" charset="0"/>
              </a:rPr>
              <a:t>Fuzzers</a:t>
            </a:r>
            <a:r>
              <a:rPr lang="en-US" sz="1800" dirty="0">
                <a:ea typeface="ＭＳ Ｐゴシック" charset="0"/>
              </a:rPr>
              <a:t> to search vulnerabilities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Forensic</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Debuggers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Hacking operating systems</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Encryption</a:t>
            </a:r>
          </a:p>
          <a:p>
            <a:pPr algn="just" defTabSz="684213">
              <a:spcBef>
                <a:spcPts val="600"/>
              </a:spcBef>
              <a:spcAft>
                <a:spcPts val="600"/>
              </a:spcAft>
              <a:buClr>
                <a:schemeClr val="tx2"/>
              </a:buClr>
              <a:buSzPct val="90000"/>
              <a:buFont typeface="Wingdings" panose="05000000000000000000" pitchFamily="2" charset="2"/>
              <a:buChar char="§"/>
            </a:pPr>
            <a:r>
              <a:rPr lang="en-US" sz="1800" dirty="0">
                <a:ea typeface="ＭＳ Ｐゴシック" charset="0"/>
              </a:rPr>
              <a:t>Vulnerability exploitation, Vulnerability Scanners</a:t>
            </a:r>
          </a:p>
          <a:p>
            <a:pPr algn="just" defTabSz="684213">
              <a:spcBef>
                <a:spcPts val="600"/>
              </a:spcBef>
              <a:spcAft>
                <a:spcPts val="600"/>
              </a:spcAft>
              <a:buClr>
                <a:schemeClr val="tx2"/>
              </a:buClr>
              <a:buSzPct val="90000"/>
              <a:buFont typeface="Wingdings" panose="05000000000000000000" pitchFamily="2" charset="2"/>
              <a:buChar char="§"/>
            </a:pPr>
            <a:endParaRPr lang="en-US" sz="1800" dirty="0">
              <a:ea typeface="ＭＳ Ｐゴシック" charset="0"/>
            </a:endParaRPr>
          </a:p>
          <a:p>
            <a:pPr algn="just" defTabSz="684213">
              <a:spcBef>
                <a:spcPts val="600"/>
              </a:spcBef>
              <a:spcAft>
                <a:spcPts val="600"/>
              </a:spcAft>
              <a:buClr>
                <a:schemeClr val="tx2"/>
              </a:buClr>
              <a:buSzPct val="90000"/>
              <a:buFont typeface="Wingdings" panose="05000000000000000000" pitchFamily="2" charset="2"/>
              <a:buChar char="§"/>
            </a:pPr>
            <a:endParaRPr lang="en-US" sz="1800" i="1" dirty="0">
              <a:ea typeface="ＭＳ Ｐゴシック" charset="0"/>
            </a:endParaRPr>
          </a:p>
        </p:txBody>
      </p:sp>
    </p:spTree>
    <p:extLst>
      <p:ext uri="{BB962C8B-B14F-4D97-AF65-F5344CB8AC3E}">
        <p14:creationId xmlns:p14="http://schemas.microsoft.com/office/powerpoint/2010/main" val="22620701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Laws and Standards</a:t>
            </a:r>
            <a:endParaRPr lang="en-GB" sz="3200" dirty="0"/>
          </a:p>
        </p:txBody>
      </p:sp>
      <p:sp>
        <p:nvSpPr>
          <p:cNvPr id="7" name="Content Placeholder 2">
            <a:extLst>
              <a:ext uri="{FF2B5EF4-FFF2-40B4-BE49-F238E27FC236}">
                <a16:creationId xmlns:a16="http://schemas.microsoft.com/office/drawing/2014/main" id="{3620E887-1819-452D-AF3A-5186E5D24F67}"/>
              </a:ext>
            </a:extLst>
          </p:cNvPr>
          <p:cNvSpPr txBox="1">
            <a:spLocks/>
          </p:cNvSpPr>
          <p:nvPr/>
        </p:nvSpPr>
        <p:spPr>
          <a:xfrm>
            <a:off x="160793" y="1067234"/>
            <a:ext cx="11742410" cy="23246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1200"/>
              </a:spcAft>
              <a:buFont typeface="Wingdings" panose="05000000000000000000" pitchFamily="2" charset="2"/>
              <a:buChar char="§"/>
            </a:pPr>
            <a:r>
              <a:rPr lang="en-US" sz="1800" i="1" dirty="0">
                <a:ea typeface="ＭＳ Ｐゴシック" charset="0"/>
              </a:rPr>
              <a:t>PCI DSS (Payment Card Industry Data Security Standard) – proprietary information security standard for </a:t>
            </a:r>
            <a:r>
              <a:rPr lang="en-US" sz="1800" i="1" dirty="0" err="1">
                <a:ea typeface="ＭＳ Ｐゴシック" charset="0"/>
              </a:rPr>
              <a:t>organisation</a:t>
            </a:r>
            <a:r>
              <a:rPr lang="en-US" sz="1800" i="1" dirty="0">
                <a:ea typeface="ＭＳ Ｐゴシック" charset="0"/>
              </a:rPr>
              <a:t> to handle cardholder information (Debit/ Credit/ Prepaid/ ATM/ POS cards)</a:t>
            </a:r>
          </a:p>
          <a:p>
            <a:pPr algn="just">
              <a:spcAft>
                <a:spcPts val="1200"/>
              </a:spcAft>
              <a:buFont typeface="Wingdings" panose="05000000000000000000" pitchFamily="2" charset="2"/>
              <a:buChar char="§"/>
            </a:pPr>
            <a:r>
              <a:rPr lang="en-US" sz="1800" i="1" dirty="0">
                <a:ea typeface="ＭＳ Ｐゴシック" charset="0"/>
              </a:rPr>
              <a:t>ISO/IEC 27001:2013 – establishing, implementing, maintaining and improving information security management system</a:t>
            </a:r>
          </a:p>
          <a:p>
            <a:pPr algn="just">
              <a:spcAft>
                <a:spcPts val="1200"/>
              </a:spcAft>
              <a:buFont typeface="Wingdings" panose="05000000000000000000" pitchFamily="2" charset="2"/>
              <a:buChar char="§"/>
            </a:pPr>
            <a:r>
              <a:rPr lang="en-US" sz="1800" i="1" dirty="0">
                <a:ea typeface="ＭＳ Ｐゴシック" charset="0"/>
              </a:rPr>
              <a:t>Health Insurance Portability and Accountability Act (HIPAA)</a:t>
            </a:r>
          </a:p>
          <a:p>
            <a:pPr algn="just">
              <a:spcAft>
                <a:spcPts val="1200"/>
              </a:spcAft>
              <a:buFont typeface="Wingdings" panose="05000000000000000000" pitchFamily="2" charset="2"/>
              <a:buChar char="§"/>
            </a:pPr>
            <a:r>
              <a:rPr lang="en-US" sz="1800" i="1" dirty="0">
                <a:ea typeface="ＭＳ Ｐゴシック" charset="0"/>
              </a:rPr>
              <a:t>Sarbanes Oxley Act (SOX) – 2002 – Protect investors and pubic by increasing the accuracy and reliability of corporate disclosures.</a:t>
            </a:r>
          </a:p>
          <a:p>
            <a:pPr algn="just">
              <a:spcAft>
                <a:spcPts val="1200"/>
              </a:spcAft>
              <a:buFont typeface="Wingdings" panose="05000000000000000000" pitchFamily="2" charset="2"/>
              <a:buChar char="§"/>
            </a:pPr>
            <a:r>
              <a:rPr lang="en-US" sz="1800" i="1" dirty="0">
                <a:ea typeface="ＭＳ Ｐゴシック" charset="0"/>
              </a:rPr>
              <a:t>UK Cyber Law</a:t>
            </a:r>
          </a:p>
          <a:p>
            <a:pPr lvl="1" algn="just">
              <a:spcAft>
                <a:spcPts val="1200"/>
              </a:spcAft>
              <a:buFont typeface="Wingdings" panose="05000000000000000000" pitchFamily="2" charset="2"/>
              <a:buChar char="§"/>
            </a:pPr>
            <a:r>
              <a:rPr lang="en-US" sz="1400" i="1" dirty="0">
                <a:ea typeface="ＭＳ Ｐゴシック" charset="0"/>
              </a:rPr>
              <a:t>The Copyright, Trademarks (Offenses and Enforcement) Act 2002</a:t>
            </a:r>
          </a:p>
          <a:p>
            <a:pPr lvl="1" algn="just">
              <a:spcAft>
                <a:spcPts val="1200"/>
              </a:spcAft>
              <a:buFont typeface="Wingdings" panose="05000000000000000000" pitchFamily="2" charset="2"/>
              <a:buChar char="§"/>
            </a:pPr>
            <a:r>
              <a:rPr lang="en-US" sz="1400" i="1" dirty="0">
                <a:ea typeface="ＭＳ Ｐゴシック" charset="0"/>
              </a:rPr>
              <a:t>Trademarks Act 1994 (TMA)</a:t>
            </a:r>
          </a:p>
          <a:p>
            <a:pPr lvl="1" algn="just">
              <a:spcAft>
                <a:spcPts val="1200"/>
              </a:spcAft>
              <a:buFont typeface="Wingdings" panose="05000000000000000000" pitchFamily="2" charset="2"/>
              <a:buChar char="§"/>
            </a:pPr>
            <a:r>
              <a:rPr lang="en-US" sz="1400" i="1" dirty="0">
                <a:ea typeface="ＭＳ Ｐゴシック" charset="0"/>
              </a:rPr>
              <a:t>Computer Misuse Act 1990</a:t>
            </a:r>
          </a:p>
          <a:p>
            <a:pPr lvl="1" algn="just">
              <a:spcAft>
                <a:spcPts val="1200"/>
              </a:spcAft>
              <a:buFont typeface="Wingdings" panose="05000000000000000000" pitchFamily="2" charset="2"/>
              <a:buChar char="§"/>
            </a:pPr>
            <a:r>
              <a:rPr lang="en-US" sz="1400" i="1" dirty="0">
                <a:ea typeface="ＭＳ Ｐゴシック" charset="0"/>
              </a:rPr>
              <a:t>The Data Protection Act 2018</a:t>
            </a:r>
          </a:p>
        </p:txBody>
      </p:sp>
    </p:spTree>
    <p:extLst>
      <p:ext uri="{BB962C8B-B14F-4D97-AF65-F5344CB8AC3E}">
        <p14:creationId xmlns:p14="http://schemas.microsoft.com/office/powerpoint/2010/main" val="841710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 </a:t>
            </a:r>
          </a:p>
          <a:p>
            <a:r>
              <a:rPr lang="en-GB" i="1" dirty="0"/>
              <a:t>(ACCB6000)</a:t>
            </a:r>
            <a:br>
              <a:rPr lang="en-GB" i="1" dirty="0"/>
            </a:br>
            <a:endParaRPr lang="en-GB" i="1" dirty="0"/>
          </a:p>
          <a:p>
            <a:r>
              <a:rPr lang="en-GB" dirty="0"/>
              <a:t>Applied Computing - WISA</a:t>
            </a:r>
          </a:p>
        </p:txBody>
      </p:sp>
    </p:spTree>
    <p:extLst>
      <p:ext uri="{BB962C8B-B14F-4D97-AF65-F5344CB8AC3E}">
        <p14:creationId xmlns:p14="http://schemas.microsoft.com/office/powerpoint/2010/main" val="840170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555624" cy="3864989"/>
          </a:xfrm>
        </p:spPr>
        <p:txBody>
          <a:bodyPr/>
          <a:lstStyle/>
          <a:p>
            <a:r>
              <a:rPr lang="en-GB" sz="4000" b="1" dirty="0">
                <a:effectLst>
                  <a:outerShdw blurRad="38100" dist="38100" dir="2700000" algn="tl">
                    <a:srgbClr val="000000">
                      <a:alpha val="43137"/>
                    </a:srgbClr>
                  </a:outerShdw>
                </a:effectLst>
              </a:rPr>
              <a:t>References</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EC-Council CEH</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Cisco Networking Academy</a:t>
            </a:r>
          </a:p>
          <a:p>
            <a:pPr marL="571500" indent="-571500">
              <a:buFont typeface="Wingdings" panose="05000000000000000000" pitchFamily="2" charset="2"/>
              <a:buChar char="§"/>
            </a:pPr>
            <a:r>
              <a:rPr lang="en-GB" sz="1600" b="1" dirty="0" err="1">
                <a:effectLst>
                  <a:outerShdw blurRad="38100" dist="38100" dir="2700000" algn="tl">
                    <a:srgbClr val="000000">
                      <a:alpha val="43137"/>
                    </a:srgbClr>
                  </a:outerShdw>
                </a:effectLst>
              </a:rPr>
              <a:t>Tevel</a:t>
            </a:r>
            <a:r>
              <a:rPr lang="en-GB" sz="1600" b="1" dirty="0">
                <a:effectLst>
                  <a:outerShdw blurRad="38100" dist="38100" dir="2700000" algn="tl">
                    <a:srgbClr val="000000">
                      <a:alpha val="43137"/>
                    </a:srgbClr>
                  </a:outerShdw>
                </a:effectLst>
              </a:rPr>
              <a:t> Cyber Corps</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Certified Ethical Hacker (CEH) Version 10 Cert Guide, 3rd edition</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 </a:t>
            </a:r>
          </a:p>
          <a:p>
            <a:r>
              <a:rPr lang="en-GB" i="1" dirty="0"/>
              <a:t>(ACCB6000)</a:t>
            </a:r>
            <a:br>
              <a:rPr lang="en-GB" i="1" dirty="0"/>
            </a:br>
            <a:endParaRPr lang="en-GB" i="1" dirty="0"/>
          </a:p>
          <a:p>
            <a:r>
              <a:rPr lang="en-GB" dirty="0"/>
              <a:t>Applied Computing - WISA</a:t>
            </a:r>
          </a:p>
        </p:txBody>
      </p:sp>
    </p:spTree>
    <p:extLst>
      <p:ext uri="{BB962C8B-B14F-4D97-AF65-F5344CB8AC3E}">
        <p14:creationId xmlns:p14="http://schemas.microsoft.com/office/powerpoint/2010/main" val="418226883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1054</TotalTime>
  <Words>3723</Words>
  <Application>Microsoft Office PowerPoint</Application>
  <PresentationFormat>Widescreen</PresentationFormat>
  <Paragraphs>581</Paragraphs>
  <Slides>35</Slides>
  <Notes>30</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35</vt:i4>
      </vt:variant>
    </vt:vector>
  </HeadingPairs>
  <TitlesOfParts>
    <vt:vector size="45" baseType="lpstr">
      <vt:lpstr>Arial</vt:lpstr>
      <vt:lpstr>Calibri</vt:lpstr>
      <vt:lpstr>Calibri Light</vt:lpstr>
      <vt:lpstr>Courier New</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Make your Group; https://wheelofnames.com/  ; 5 Minutes to discuss</vt:lpstr>
      <vt:lpstr>Information Security – Elements</vt:lpstr>
      <vt:lpstr>Information Security – Elements</vt:lpstr>
      <vt:lpstr>Information Security - Attack</vt:lpstr>
      <vt:lpstr>Information Security – Attack Vectors</vt:lpstr>
      <vt:lpstr>Information Security – Threats</vt:lpstr>
      <vt:lpstr>Information Security – Attacks</vt:lpstr>
      <vt:lpstr>Information Security – Attacks</vt:lpstr>
      <vt:lpstr>Information Security – Approach</vt:lpstr>
      <vt:lpstr>Hacking</vt:lpstr>
      <vt:lpstr>Hacking</vt:lpstr>
      <vt:lpstr>Hacking: Phases</vt:lpstr>
      <vt:lpstr>Hacking Ethically</vt:lpstr>
      <vt:lpstr>Information Security – Overview</vt:lpstr>
      <vt:lpstr>Cyber Risk</vt:lpstr>
      <vt:lpstr>Cyber Risk - Taxonomy</vt:lpstr>
      <vt:lpstr>Cyber Risk – Components &amp; Types</vt:lpstr>
      <vt:lpstr>Cyber Risk – Components &amp; Types</vt:lpstr>
      <vt:lpstr>Cyber Risk – Management Process</vt:lpstr>
      <vt:lpstr>Cyber Risk – Management Process</vt:lpstr>
      <vt:lpstr>Cyber Risk – Monitoring</vt:lpstr>
      <vt:lpstr>Cyber Risk – Management Framework</vt:lpstr>
      <vt:lpstr>Cyber Risk – Management Framework</vt:lpstr>
      <vt:lpstr>Cyber Risk – Resilience</vt:lpstr>
      <vt:lpstr>Penetration Testing</vt:lpstr>
      <vt:lpstr>Penetration Testing</vt:lpstr>
      <vt:lpstr>Penetration Testing</vt:lpstr>
      <vt:lpstr>Penetration Testing</vt:lpstr>
      <vt:lpstr>Penetration Testing</vt:lpstr>
      <vt:lpstr>Laws and Standards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55</cp:revision>
  <dcterms:created xsi:type="dcterms:W3CDTF">2021-03-05T06:07:01Z</dcterms:created>
  <dcterms:modified xsi:type="dcterms:W3CDTF">2022-01-24T06:17:37Z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