
<file path=[Content_Types].xml><?xml version="1.0" encoding="utf-8"?>
<Types xmlns="http://schemas.openxmlformats.org/package/2006/content-types">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08" r:id="rId4"/>
  </p:sldMasterIdLst>
  <p:notesMasterIdLst>
    <p:notesMasterId r:id="rId21"/>
  </p:notesMasterIdLst>
  <p:handoutMasterIdLst>
    <p:handoutMasterId r:id="rId22"/>
  </p:handoutMasterIdLst>
  <p:sldIdLst>
    <p:sldId id="259" r:id="rId5"/>
    <p:sldId id="260" r:id="rId6"/>
    <p:sldId id="268" r:id="rId7"/>
    <p:sldId id="267" r:id="rId8"/>
    <p:sldId id="276" r:id="rId9"/>
    <p:sldId id="266" r:id="rId10"/>
    <p:sldId id="265" r:id="rId11"/>
    <p:sldId id="264" r:id="rId12"/>
    <p:sldId id="270" r:id="rId13"/>
    <p:sldId id="272" r:id="rId14"/>
    <p:sldId id="274" r:id="rId15"/>
    <p:sldId id="271" r:id="rId16"/>
    <p:sldId id="275" r:id="rId17"/>
    <p:sldId id="261" r:id="rId18"/>
    <p:sldId id="269" r:id="rId19"/>
    <p:sldId id="273" r:id="rId20"/>
  </p:sldIdLst>
  <p:sldSz cx="12188825"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orient="horz" pos="1008">
          <p15:clr>
            <a:srgbClr val="A4A3A4"/>
          </p15:clr>
        </p15:guide>
        <p15:guide id="3" orient="horz" pos="3888">
          <p15:clr>
            <a:srgbClr val="A4A3A4"/>
          </p15:clr>
        </p15:guide>
        <p15:guide id="4" orient="horz" pos="321">
          <p15:clr>
            <a:srgbClr val="A4A3A4"/>
          </p15:clr>
        </p15:guide>
        <p15:guide id="5" pos="3839">
          <p15:clr>
            <a:srgbClr val="A4A3A4"/>
          </p15:clr>
        </p15:guide>
        <p15:guide id="6" pos="1007">
          <p15:clr>
            <a:srgbClr val="A4A3A4"/>
          </p15:clr>
        </p15:guide>
        <p15:guide id="7" pos="7173">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C6C62F50-EDF4-4168-BDA5-1588CBE759CA}" v="110" dt="2019-12-04T23:49:44.751"/>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284E427A-3D55-4303-BF80-6455036E1DE7}" styleName="Themed Style 1 - Accent 2">
    <a:tblBg>
      <a:fillRef idx="2">
        <a:schemeClr val="accent2"/>
      </a:fillRef>
      <a:effectRef idx="1">
        <a:schemeClr val="accent2"/>
      </a:effectRef>
    </a:tblBg>
    <a:wholeTbl>
      <a:tcTxStyle>
        <a:fontRef idx="minor">
          <a:scrgbClr r="0" g="0" b="0"/>
        </a:fontRef>
        <a:schemeClr val="dk1"/>
      </a:tcTxStyle>
      <a:tcStyle>
        <a:tcBdr>
          <a:left>
            <a:lnRef idx="1">
              <a:schemeClr val="accent2"/>
            </a:lnRef>
          </a:left>
          <a:right>
            <a:lnRef idx="1">
              <a:schemeClr val="accent2"/>
            </a:lnRef>
          </a:right>
          <a:top>
            <a:lnRef idx="1">
              <a:schemeClr val="accent2"/>
            </a:lnRef>
          </a:top>
          <a:bottom>
            <a:lnRef idx="1">
              <a:schemeClr val="accent2"/>
            </a:lnRef>
          </a:bottom>
          <a:insideH>
            <a:lnRef idx="1">
              <a:schemeClr val="accent2"/>
            </a:lnRef>
          </a:insideH>
          <a:insideV>
            <a:lnRef idx="1">
              <a:schemeClr val="accent2"/>
            </a:lnRef>
          </a:insideV>
        </a:tcBdr>
        <a:fill>
          <a:noFill/>
        </a:fill>
      </a:tcStyle>
    </a:wholeTbl>
    <a:band1H>
      <a:tcStyle>
        <a:tcBdr/>
        <a:fill>
          <a:solidFill>
            <a:schemeClr val="accent2">
              <a:alpha val="40000"/>
            </a:schemeClr>
          </a:solidFill>
        </a:fill>
      </a:tcStyle>
    </a:band1H>
    <a:band2H>
      <a:tcStyle>
        <a:tcBdr/>
      </a:tcStyle>
    </a:band2H>
    <a:band1V>
      <a:tcStyle>
        <a:tcBdr>
          <a:top>
            <a:lnRef idx="1">
              <a:schemeClr val="accent2"/>
            </a:lnRef>
          </a:top>
          <a:bottom>
            <a:lnRef idx="1">
              <a:schemeClr val="accent2"/>
            </a:lnRef>
          </a:bottom>
        </a:tcBdr>
        <a:fill>
          <a:solidFill>
            <a:schemeClr val="accent2">
              <a:alpha val="40000"/>
            </a:schemeClr>
          </a:solidFill>
        </a:fill>
      </a:tcStyle>
    </a:band1V>
    <a:band2V>
      <a:tcStyle>
        <a:tcBdr/>
      </a:tcStyle>
    </a:band2V>
    <a:lastCol>
      <a:tcTxStyle b="on"/>
      <a:tcStyle>
        <a:tcBdr>
          <a:left>
            <a:lnRef idx="2">
              <a:schemeClr val="accent2"/>
            </a:lnRef>
          </a:left>
          <a:right>
            <a:lnRef idx="1">
              <a:schemeClr val="accent2"/>
            </a:lnRef>
          </a:right>
          <a:top>
            <a:lnRef idx="1">
              <a:schemeClr val="accent2"/>
            </a:lnRef>
          </a:top>
          <a:bottom>
            <a:lnRef idx="1">
              <a:schemeClr val="accent2"/>
            </a:lnRef>
          </a:bottom>
          <a:insideH>
            <a:lnRef idx="1">
              <a:schemeClr val="accent2"/>
            </a:lnRef>
          </a:insideH>
          <a:insideV>
            <a:ln>
              <a:noFill/>
            </a:ln>
          </a:insideV>
        </a:tcBdr>
      </a:tcStyle>
    </a:lastCol>
    <a:firstCol>
      <a:tcTxStyle b="on"/>
      <a:tcStyle>
        <a:tcBdr>
          <a:left>
            <a:lnRef idx="1">
              <a:schemeClr val="accent2"/>
            </a:lnRef>
          </a:left>
          <a:right>
            <a:lnRef idx="2">
              <a:schemeClr val="accent2"/>
            </a:lnRef>
          </a:right>
          <a:top>
            <a:lnRef idx="1">
              <a:schemeClr val="accent2"/>
            </a:lnRef>
          </a:top>
          <a:bottom>
            <a:lnRef idx="1">
              <a:schemeClr val="accent2"/>
            </a:lnRef>
          </a:bottom>
          <a:insideH>
            <a:lnRef idx="1">
              <a:schemeClr val="accent2"/>
            </a:lnRef>
          </a:insideH>
          <a:insideV>
            <a:ln>
              <a:noFill/>
            </a:ln>
          </a:insideV>
        </a:tcBdr>
      </a:tcStyle>
    </a:firstCol>
    <a:lastRow>
      <a:tcTxStyle b="on"/>
      <a:tcStyle>
        <a:tcBdr>
          <a:left>
            <a:lnRef idx="1">
              <a:schemeClr val="accent2"/>
            </a:lnRef>
          </a:left>
          <a:right>
            <a:lnRef idx="1">
              <a:schemeClr val="accent2"/>
            </a:lnRef>
          </a:right>
          <a:top>
            <a:lnRef idx="2">
              <a:schemeClr val="accent2"/>
            </a:lnRef>
          </a:top>
          <a:bottom>
            <a:lnRef idx="2">
              <a:schemeClr val="accent2"/>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2"/>
            </a:lnRef>
          </a:left>
          <a:right>
            <a:lnRef idx="1">
              <a:schemeClr val="accent2"/>
            </a:lnRef>
          </a:right>
          <a:top>
            <a:lnRef idx="1">
              <a:schemeClr val="accent2"/>
            </a:lnRef>
          </a:top>
          <a:bottom>
            <a:lnRef idx="2">
              <a:schemeClr val="lt1"/>
            </a:lnRef>
          </a:bottom>
          <a:insideH>
            <a:ln>
              <a:noFill/>
            </a:ln>
          </a:insideH>
          <a:insideV>
            <a:ln>
              <a:noFill/>
            </a:ln>
          </a:insideV>
        </a:tcBdr>
        <a:fill>
          <a:solidFill>
            <a:schemeClr val="accent2"/>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8708" autoAdjust="0"/>
    <p:restoredTop sz="94660"/>
  </p:normalViewPr>
  <p:slideViewPr>
    <p:cSldViewPr showGuides="1">
      <p:cViewPr varScale="1">
        <p:scale>
          <a:sx n="60" d="100"/>
          <a:sy n="60" d="100"/>
        </p:scale>
        <p:origin x="72" y="184"/>
      </p:cViewPr>
      <p:guideLst>
        <p:guide orient="horz" pos="2160"/>
        <p:guide orient="horz" pos="1008"/>
        <p:guide orient="horz" pos="3888"/>
        <p:guide orient="horz" pos="321"/>
        <p:guide pos="3839"/>
        <p:guide pos="1007"/>
        <p:guide pos="7173"/>
      </p:guideLst>
    </p:cSldViewPr>
  </p:slideViewPr>
  <p:notesTextViewPr>
    <p:cViewPr>
      <p:scale>
        <a:sx n="3" d="2"/>
        <a:sy n="3" d="2"/>
      </p:scale>
      <p:origin x="0" y="0"/>
    </p:cViewPr>
  </p:notesTextViewPr>
  <p:notesViewPr>
    <p:cSldViewPr showGuides="1">
      <p:cViewPr varScale="1">
        <p:scale>
          <a:sx n="76" d="100"/>
          <a:sy n="76" d="100"/>
        </p:scale>
        <p:origin x="3264" y="96"/>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tableStyles" Target="tableStyles.xml"/><Relationship Id="rId3" Type="http://schemas.openxmlformats.org/officeDocument/2006/relationships/customXml" Target="../customXml/item3.xml"/><Relationship Id="rId21" Type="http://schemas.openxmlformats.org/officeDocument/2006/relationships/notesMaster" Target="notesMasters/notesMaster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viewProps" Target="view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presProps" Target="presProps.xml"/><Relationship Id="rId28" Type="http://schemas.microsoft.com/office/2015/10/relationships/revisionInfo" Target="revisionInfo.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handoutMaster" Target="handoutMasters/handoutMaster1.xml"/><Relationship Id="rId27"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Harry Bicker" userId="55c8a09a2625f332" providerId="LiveId" clId="{C6C62F50-EDF4-4168-BDA5-1588CBE759CA}"/>
    <pc:docChg chg="undo custSel mod addSld delSld modSld sldOrd">
      <pc:chgData name="Harry Bicker" userId="55c8a09a2625f332" providerId="LiveId" clId="{C6C62F50-EDF4-4168-BDA5-1588CBE759CA}" dt="2019-12-04T23:50:56.968" v="7038" actId="1076"/>
      <pc:docMkLst>
        <pc:docMk/>
      </pc:docMkLst>
      <pc:sldChg chg="modSp ord">
        <pc:chgData name="Harry Bicker" userId="55c8a09a2625f332" providerId="LiveId" clId="{C6C62F50-EDF4-4168-BDA5-1588CBE759CA}" dt="2019-12-04T21:34:16.718" v="6130" actId="1076"/>
        <pc:sldMkLst>
          <pc:docMk/>
          <pc:sldMk cId="3561498466" sldId="260"/>
        </pc:sldMkLst>
        <pc:spChg chg="mod">
          <ac:chgData name="Harry Bicker" userId="55c8a09a2625f332" providerId="LiveId" clId="{C6C62F50-EDF4-4168-BDA5-1588CBE759CA}" dt="2019-11-29T23:12:21.852" v="157" actId="20577"/>
          <ac:spMkLst>
            <pc:docMk/>
            <pc:sldMk cId="3561498466" sldId="260"/>
            <ac:spMk id="13" creationId="{00000000-0000-0000-0000-000000000000}"/>
          </ac:spMkLst>
        </pc:spChg>
        <pc:spChg chg="mod">
          <ac:chgData name="Harry Bicker" userId="55c8a09a2625f332" providerId="LiveId" clId="{C6C62F50-EDF4-4168-BDA5-1588CBE759CA}" dt="2019-12-04T21:34:16.718" v="6130" actId="1076"/>
          <ac:spMkLst>
            <pc:docMk/>
            <pc:sldMk cId="3561498466" sldId="260"/>
            <ac:spMk id="14" creationId="{00000000-0000-0000-0000-000000000000}"/>
          </ac:spMkLst>
        </pc:spChg>
      </pc:sldChg>
      <pc:sldChg chg="modSp add">
        <pc:chgData name="Harry Bicker" userId="55c8a09a2625f332" providerId="LiveId" clId="{C6C62F50-EDF4-4168-BDA5-1588CBE759CA}" dt="2019-12-04T12:08:28.235" v="4821" actId="27636"/>
        <pc:sldMkLst>
          <pc:docMk/>
          <pc:sldMk cId="3474028702" sldId="261"/>
        </pc:sldMkLst>
        <pc:spChg chg="mod">
          <ac:chgData name="Harry Bicker" userId="55c8a09a2625f332" providerId="LiveId" clId="{C6C62F50-EDF4-4168-BDA5-1588CBE759CA}" dt="2019-11-29T23:34:00.264" v="585" actId="20577"/>
          <ac:spMkLst>
            <pc:docMk/>
            <pc:sldMk cId="3474028702" sldId="261"/>
            <ac:spMk id="13" creationId="{00000000-0000-0000-0000-000000000000}"/>
          </ac:spMkLst>
        </pc:spChg>
        <pc:spChg chg="mod">
          <ac:chgData name="Harry Bicker" userId="55c8a09a2625f332" providerId="LiveId" clId="{C6C62F50-EDF4-4168-BDA5-1588CBE759CA}" dt="2019-12-04T12:08:28.235" v="4821" actId="27636"/>
          <ac:spMkLst>
            <pc:docMk/>
            <pc:sldMk cId="3474028702" sldId="261"/>
            <ac:spMk id="14" creationId="{00000000-0000-0000-0000-000000000000}"/>
          </ac:spMkLst>
        </pc:spChg>
      </pc:sldChg>
      <pc:sldChg chg="del">
        <pc:chgData name="Harry Bicker" userId="55c8a09a2625f332" providerId="LiveId" clId="{C6C62F50-EDF4-4168-BDA5-1588CBE759CA}" dt="2019-11-29T23:11:01.400" v="121" actId="2696"/>
        <pc:sldMkLst>
          <pc:docMk/>
          <pc:sldMk cId="3970659376" sldId="261"/>
        </pc:sldMkLst>
      </pc:sldChg>
      <pc:sldChg chg="add del">
        <pc:chgData name="Harry Bicker" userId="55c8a09a2625f332" providerId="LiveId" clId="{C6C62F50-EDF4-4168-BDA5-1588CBE759CA}" dt="2019-11-29T23:19:09.939" v="351" actId="2696"/>
        <pc:sldMkLst>
          <pc:docMk/>
          <pc:sldMk cId="381545934" sldId="262"/>
        </pc:sldMkLst>
      </pc:sldChg>
      <pc:sldChg chg="del">
        <pc:chgData name="Harry Bicker" userId="55c8a09a2625f332" providerId="LiveId" clId="{C6C62F50-EDF4-4168-BDA5-1588CBE759CA}" dt="2019-11-29T23:11:05.216" v="122" actId="2696"/>
        <pc:sldMkLst>
          <pc:docMk/>
          <pc:sldMk cId="1893254670" sldId="262"/>
        </pc:sldMkLst>
      </pc:sldChg>
      <pc:sldChg chg="modSp add del">
        <pc:chgData name="Harry Bicker" userId="55c8a09a2625f332" providerId="LiveId" clId="{C6C62F50-EDF4-4168-BDA5-1588CBE759CA}" dt="2019-11-29T23:19:09.702" v="350" actId="2696"/>
        <pc:sldMkLst>
          <pc:docMk/>
          <pc:sldMk cId="97003415" sldId="263"/>
        </pc:sldMkLst>
        <pc:spChg chg="mod">
          <ac:chgData name="Harry Bicker" userId="55c8a09a2625f332" providerId="LiveId" clId="{C6C62F50-EDF4-4168-BDA5-1588CBE759CA}" dt="2019-11-29T23:19:02.558" v="349" actId="20577"/>
          <ac:spMkLst>
            <pc:docMk/>
            <pc:sldMk cId="97003415" sldId="263"/>
            <ac:spMk id="13" creationId="{00000000-0000-0000-0000-000000000000}"/>
          </ac:spMkLst>
        </pc:spChg>
      </pc:sldChg>
      <pc:sldChg chg="del">
        <pc:chgData name="Harry Bicker" userId="55c8a09a2625f332" providerId="LiveId" clId="{C6C62F50-EDF4-4168-BDA5-1588CBE759CA}" dt="2019-11-29T23:11:11.713" v="123" actId="2696"/>
        <pc:sldMkLst>
          <pc:docMk/>
          <pc:sldMk cId="963853116" sldId="263"/>
        </pc:sldMkLst>
      </pc:sldChg>
      <pc:sldChg chg="addSp delSp modSp add">
        <pc:chgData name="Harry Bicker" userId="55c8a09a2625f332" providerId="LiveId" clId="{C6C62F50-EDF4-4168-BDA5-1588CBE759CA}" dt="2019-12-04T20:52:27.108" v="5230" actId="207"/>
        <pc:sldMkLst>
          <pc:docMk/>
          <pc:sldMk cId="927317359" sldId="264"/>
        </pc:sldMkLst>
        <pc:spChg chg="mod">
          <ac:chgData name="Harry Bicker" userId="55c8a09a2625f332" providerId="LiveId" clId="{C6C62F50-EDF4-4168-BDA5-1588CBE759CA}" dt="2019-11-29T23:17:56.731" v="343" actId="20577"/>
          <ac:spMkLst>
            <pc:docMk/>
            <pc:sldMk cId="927317359" sldId="264"/>
            <ac:spMk id="13" creationId="{00000000-0000-0000-0000-000000000000}"/>
          </ac:spMkLst>
        </pc:spChg>
        <pc:spChg chg="mod">
          <ac:chgData name="Harry Bicker" userId="55c8a09a2625f332" providerId="LiveId" clId="{C6C62F50-EDF4-4168-BDA5-1588CBE759CA}" dt="2019-12-04T20:52:27.108" v="5230" actId="207"/>
          <ac:spMkLst>
            <pc:docMk/>
            <pc:sldMk cId="927317359" sldId="264"/>
            <ac:spMk id="14" creationId="{00000000-0000-0000-0000-000000000000}"/>
          </ac:spMkLst>
        </pc:spChg>
        <pc:graphicFrameChg chg="add del modGraphic">
          <ac:chgData name="Harry Bicker" userId="55c8a09a2625f332" providerId="LiveId" clId="{C6C62F50-EDF4-4168-BDA5-1588CBE759CA}" dt="2019-12-04T20:21:55.730" v="5213"/>
          <ac:graphicFrameMkLst>
            <pc:docMk/>
            <pc:sldMk cId="927317359" sldId="264"/>
            <ac:graphicFrameMk id="3" creationId="{05D796DE-DAD9-47A4-B9AF-FC151FC2FC1E}"/>
          </ac:graphicFrameMkLst>
        </pc:graphicFrameChg>
      </pc:sldChg>
      <pc:sldChg chg="addSp modSp add">
        <pc:chgData name="Harry Bicker" userId="55c8a09a2625f332" providerId="LiveId" clId="{C6C62F50-EDF4-4168-BDA5-1588CBE759CA}" dt="2019-12-04T23:50:56.968" v="7038" actId="1076"/>
        <pc:sldMkLst>
          <pc:docMk/>
          <pc:sldMk cId="3213348699" sldId="265"/>
        </pc:sldMkLst>
        <pc:spChg chg="add mod">
          <ac:chgData name="Harry Bicker" userId="55c8a09a2625f332" providerId="LiveId" clId="{C6C62F50-EDF4-4168-BDA5-1588CBE759CA}" dt="2019-12-04T23:50:56.968" v="7038" actId="1076"/>
          <ac:spMkLst>
            <pc:docMk/>
            <pc:sldMk cId="3213348699" sldId="265"/>
            <ac:spMk id="2" creationId="{DA6A1A25-88C7-4161-8485-241DD49E5880}"/>
          </ac:spMkLst>
        </pc:spChg>
        <pc:spChg chg="mod">
          <ac:chgData name="Harry Bicker" userId="55c8a09a2625f332" providerId="LiveId" clId="{C6C62F50-EDF4-4168-BDA5-1588CBE759CA}" dt="2019-12-04T20:52:43.457" v="5233" actId="207"/>
          <ac:spMkLst>
            <pc:docMk/>
            <pc:sldMk cId="3213348699" sldId="265"/>
            <ac:spMk id="13" creationId="{00000000-0000-0000-0000-000000000000}"/>
          </ac:spMkLst>
        </pc:spChg>
        <pc:spChg chg="mod">
          <ac:chgData name="Harry Bicker" userId="55c8a09a2625f332" providerId="LiveId" clId="{C6C62F50-EDF4-4168-BDA5-1588CBE759CA}" dt="2019-12-04T23:50:48.006" v="7037" actId="255"/>
          <ac:spMkLst>
            <pc:docMk/>
            <pc:sldMk cId="3213348699" sldId="265"/>
            <ac:spMk id="14" creationId="{00000000-0000-0000-0000-000000000000}"/>
          </ac:spMkLst>
        </pc:spChg>
      </pc:sldChg>
      <pc:sldChg chg="addSp modSp add">
        <pc:chgData name="Harry Bicker" userId="55c8a09a2625f332" providerId="LiveId" clId="{C6C62F50-EDF4-4168-BDA5-1588CBE759CA}" dt="2019-12-04T23:09:29.426" v="6990" actId="2085"/>
        <pc:sldMkLst>
          <pc:docMk/>
          <pc:sldMk cId="2274350574" sldId="266"/>
        </pc:sldMkLst>
        <pc:spChg chg="add mod">
          <ac:chgData name="Harry Bicker" userId="55c8a09a2625f332" providerId="LiveId" clId="{C6C62F50-EDF4-4168-BDA5-1588CBE759CA}" dt="2019-12-04T23:06:59.263" v="6965" actId="12"/>
          <ac:spMkLst>
            <pc:docMk/>
            <pc:sldMk cId="2274350574" sldId="266"/>
            <ac:spMk id="2" creationId="{9D8CF62C-0A52-4C58-9EB8-4D2A91591200}"/>
          </ac:spMkLst>
        </pc:spChg>
        <pc:spChg chg="add mod">
          <ac:chgData name="Harry Bicker" userId="55c8a09a2625f332" providerId="LiveId" clId="{C6C62F50-EDF4-4168-BDA5-1588CBE759CA}" dt="2019-12-04T23:09:29.426" v="6990" actId="2085"/>
          <ac:spMkLst>
            <pc:docMk/>
            <pc:sldMk cId="2274350574" sldId="266"/>
            <ac:spMk id="3" creationId="{14FD1054-1B63-47F3-9AD2-CC3D1D7BC179}"/>
          </ac:spMkLst>
        </pc:spChg>
        <pc:spChg chg="mod">
          <ac:chgData name="Harry Bicker" userId="55c8a09a2625f332" providerId="LiveId" clId="{C6C62F50-EDF4-4168-BDA5-1588CBE759CA}" dt="2019-12-04T20:53:38.854" v="5239" actId="207"/>
          <ac:spMkLst>
            <pc:docMk/>
            <pc:sldMk cId="2274350574" sldId="266"/>
            <ac:spMk id="13" creationId="{00000000-0000-0000-0000-000000000000}"/>
          </ac:spMkLst>
        </pc:spChg>
        <pc:spChg chg="mod">
          <ac:chgData name="Harry Bicker" userId="55c8a09a2625f332" providerId="LiveId" clId="{C6C62F50-EDF4-4168-BDA5-1588CBE759CA}" dt="2019-12-04T23:09:01.335" v="6986" actId="1076"/>
          <ac:spMkLst>
            <pc:docMk/>
            <pc:sldMk cId="2274350574" sldId="266"/>
            <ac:spMk id="14" creationId="{00000000-0000-0000-0000-000000000000}"/>
          </ac:spMkLst>
        </pc:spChg>
      </pc:sldChg>
      <pc:sldChg chg="modSp add">
        <pc:chgData name="Harry Bicker" userId="55c8a09a2625f332" providerId="LiveId" clId="{C6C62F50-EDF4-4168-BDA5-1588CBE759CA}" dt="2019-12-04T23:04:23.417" v="6949" actId="20577"/>
        <pc:sldMkLst>
          <pc:docMk/>
          <pc:sldMk cId="2408560944" sldId="267"/>
        </pc:sldMkLst>
        <pc:spChg chg="mod">
          <ac:chgData name="Harry Bicker" userId="55c8a09a2625f332" providerId="LiveId" clId="{C6C62F50-EDF4-4168-BDA5-1588CBE759CA}" dt="2019-11-29T23:33:18.667" v="539" actId="20577"/>
          <ac:spMkLst>
            <pc:docMk/>
            <pc:sldMk cId="2408560944" sldId="267"/>
            <ac:spMk id="13" creationId="{00000000-0000-0000-0000-000000000000}"/>
          </ac:spMkLst>
        </pc:spChg>
        <pc:spChg chg="mod">
          <ac:chgData name="Harry Bicker" userId="55c8a09a2625f332" providerId="LiveId" clId="{C6C62F50-EDF4-4168-BDA5-1588CBE759CA}" dt="2019-12-04T23:04:23.417" v="6949" actId="20577"/>
          <ac:spMkLst>
            <pc:docMk/>
            <pc:sldMk cId="2408560944" sldId="267"/>
            <ac:spMk id="14" creationId="{00000000-0000-0000-0000-000000000000}"/>
          </ac:spMkLst>
        </pc:spChg>
      </pc:sldChg>
      <pc:sldChg chg="modSp add">
        <pc:chgData name="Harry Bicker" userId="55c8a09a2625f332" providerId="LiveId" clId="{C6C62F50-EDF4-4168-BDA5-1588CBE759CA}" dt="2019-12-04T21:34:32.412" v="6131" actId="207"/>
        <pc:sldMkLst>
          <pc:docMk/>
          <pc:sldMk cId="1216007225" sldId="268"/>
        </pc:sldMkLst>
        <pc:spChg chg="mod">
          <ac:chgData name="Harry Bicker" userId="55c8a09a2625f332" providerId="LiveId" clId="{C6C62F50-EDF4-4168-BDA5-1588CBE759CA}" dt="2019-11-29T23:14:16.549" v="187" actId="20577"/>
          <ac:spMkLst>
            <pc:docMk/>
            <pc:sldMk cId="1216007225" sldId="268"/>
            <ac:spMk id="13" creationId="{00000000-0000-0000-0000-000000000000}"/>
          </ac:spMkLst>
        </pc:spChg>
        <pc:spChg chg="mod">
          <ac:chgData name="Harry Bicker" userId="55c8a09a2625f332" providerId="LiveId" clId="{C6C62F50-EDF4-4168-BDA5-1588CBE759CA}" dt="2019-12-04T21:34:32.412" v="6131" actId="207"/>
          <ac:spMkLst>
            <pc:docMk/>
            <pc:sldMk cId="1216007225" sldId="268"/>
            <ac:spMk id="14" creationId="{00000000-0000-0000-0000-000000000000}"/>
          </ac:spMkLst>
        </pc:spChg>
      </pc:sldChg>
      <pc:sldChg chg="modSp add">
        <pc:chgData name="Harry Bicker" userId="55c8a09a2625f332" providerId="LiveId" clId="{C6C62F50-EDF4-4168-BDA5-1588CBE759CA}" dt="2019-12-04T23:46:36.435" v="7028" actId="20577"/>
        <pc:sldMkLst>
          <pc:docMk/>
          <pc:sldMk cId="3425721767" sldId="269"/>
        </pc:sldMkLst>
        <pc:spChg chg="mod">
          <ac:chgData name="Harry Bicker" userId="55c8a09a2625f332" providerId="LiveId" clId="{C6C62F50-EDF4-4168-BDA5-1588CBE759CA}" dt="2019-11-29T23:23:37.093" v="528" actId="255"/>
          <ac:spMkLst>
            <pc:docMk/>
            <pc:sldMk cId="3425721767" sldId="269"/>
            <ac:spMk id="13" creationId="{00000000-0000-0000-0000-000000000000}"/>
          </ac:spMkLst>
        </pc:spChg>
        <pc:spChg chg="mod">
          <ac:chgData name="Harry Bicker" userId="55c8a09a2625f332" providerId="LiveId" clId="{C6C62F50-EDF4-4168-BDA5-1588CBE759CA}" dt="2019-12-04T23:46:36.435" v="7028" actId="20577"/>
          <ac:spMkLst>
            <pc:docMk/>
            <pc:sldMk cId="3425721767" sldId="269"/>
            <ac:spMk id="14" creationId="{00000000-0000-0000-0000-000000000000}"/>
          </ac:spMkLst>
        </pc:spChg>
      </pc:sldChg>
      <pc:sldChg chg="addSp delSp modSp add modTransition">
        <pc:chgData name="Harry Bicker" userId="55c8a09a2625f332" providerId="LiveId" clId="{C6C62F50-EDF4-4168-BDA5-1588CBE759CA}" dt="2019-12-04T10:24:20.287" v="3418" actId="12"/>
        <pc:sldMkLst>
          <pc:docMk/>
          <pc:sldMk cId="2426842722" sldId="270"/>
        </pc:sldMkLst>
        <pc:spChg chg="mod">
          <ac:chgData name="Harry Bicker" userId="55c8a09a2625f332" providerId="LiveId" clId="{C6C62F50-EDF4-4168-BDA5-1588CBE759CA}" dt="2019-11-29T23:24:10.912" v="535" actId="403"/>
          <ac:spMkLst>
            <pc:docMk/>
            <pc:sldMk cId="2426842722" sldId="270"/>
            <ac:spMk id="13" creationId="{00000000-0000-0000-0000-000000000000}"/>
          </ac:spMkLst>
        </pc:spChg>
        <pc:spChg chg="del">
          <ac:chgData name="Harry Bicker" userId="55c8a09a2625f332" providerId="LiveId" clId="{C6C62F50-EDF4-4168-BDA5-1588CBE759CA}" dt="2019-12-04T10:06:44.883" v="3315"/>
          <ac:spMkLst>
            <pc:docMk/>
            <pc:sldMk cId="2426842722" sldId="270"/>
            <ac:spMk id="14" creationId="{00000000-0000-0000-0000-000000000000}"/>
          </ac:spMkLst>
        </pc:spChg>
        <pc:graphicFrameChg chg="add del">
          <ac:chgData name="Harry Bicker" userId="55c8a09a2625f332" providerId="LiveId" clId="{C6C62F50-EDF4-4168-BDA5-1588CBE759CA}" dt="2019-12-04T10:08:03.257" v="3317"/>
          <ac:graphicFrameMkLst>
            <pc:docMk/>
            <pc:sldMk cId="2426842722" sldId="270"/>
            <ac:graphicFrameMk id="2" creationId="{280A19E5-18EB-40FE-B7E9-5A86A1ED0E63}"/>
          </ac:graphicFrameMkLst>
        </pc:graphicFrameChg>
        <pc:graphicFrameChg chg="add del mod">
          <ac:chgData name="Harry Bicker" userId="55c8a09a2625f332" providerId="LiveId" clId="{C6C62F50-EDF4-4168-BDA5-1588CBE759CA}" dt="2019-12-04T10:09:11.842" v="3321"/>
          <ac:graphicFrameMkLst>
            <pc:docMk/>
            <pc:sldMk cId="2426842722" sldId="270"/>
            <ac:graphicFrameMk id="3" creationId="{D821D6E0-66DA-49A8-A4E8-5DA0B2BF8793}"/>
          </ac:graphicFrameMkLst>
        </pc:graphicFrameChg>
        <pc:graphicFrameChg chg="add del mod modGraphic">
          <ac:chgData name="Harry Bicker" userId="55c8a09a2625f332" providerId="LiveId" clId="{C6C62F50-EDF4-4168-BDA5-1588CBE759CA}" dt="2019-12-04T10:14:21.636" v="3336" actId="3680"/>
          <ac:graphicFrameMkLst>
            <pc:docMk/>
            <pc:sldMk cId="2426842722" sldId="270"/>
            <ac:graphicFrameMk id="4" creationId="{069F8CFC-6B10-4DD3-88C8-A4B57C52319A}"/>
          </ac:graphicFrameMkLst>
        </pc:graphicFrameChg>
        <pc:graphicFrameChg chg="add del mod">
          <ac:chgData name="Harry Bicker" userId="55c8a09a2625f332" providerId="LiveId" clId="{C6C62F50-EDF4-4168-BDA5-1588CBE759CA}" dt="2019-12-04T10:14:24.835" v="3338"/>
          <ac:graphicFrameMkLst>
            <pc:docMk/>
            <pc:sldMk cId="2426842722" sldId="270"/>
            <ac:graphicFrameMk id="6" creationId="{0C4204D5-B03E-4C77-9E8A-12E04823EA58}"/>
          </ac:graphicFrameMkLst>
        </pc:graphicFrameChg>
        <pc:graphicFrameChg chg="add mod modGraphic">
          <ac:chgData name="Harry Bicker" userId="55c8a09a2625f332" providerId="LiveId" clId="{C6C62F50-EDF4-4168-BDA5-1588CBE759CA}" dt="2019-12-04T10:24:20.287" v="3418" actId="12"/>
          <ac:graphicFrameMkLst>
            <pc:docMk/>
            <pc:sldMk cId="2426842722" sldId="270"/>
            <ac:graphicFrameMk id="7" creationId="{2D20905F-150E-45F7-BDE1-B3C9474DB0BE}"/>
          </ac:graphicFrameMkLst>
        </pc:graphicFrameChg>
      </pc:sldChg>
      <pc:sldChg chg="addSp delSp modSp add mod setBg modClrScheme chgLayout">
        <pc:chgData name="Harry Bicker" userId="55c8a09a2625f332" providerId="LiveId" clId="{C6C62F50-EDF4-4168-BDA5-1588CBE759CA}" dt="2019-12-04T11:36:54.180" v="4092" actId="20577"/>
        <pc:sldMkLst>
          <pc:docMk/>
          <pc:sldMk cId="2276792544" sldId="271"/>
        </pc:sldMkLst>
        <pc:spChg chg="mod">
          <ac:chgData name="Harry Bicker" userId="55c8a09a2625f332" providerId="LiveId" clId="{C6C62F50-EDF4-4168-BDA5-1588CBE759CA}" dt="2019-12-04T10:42:01.549" v="3443" actId="26606"/>
          <ac:spMkLst>
            <pc:docMk/>
            <pc:sldMk cId="2276792544" sldId="271"/>
            <ac:spMk id="13" creationId="{00000000-0000-0000-0000-000000000000}"/>
          </ac:spMkLst>
        </pc:spChg>
        <pc:spChg chg="del">
          <ac:chgData name="Harry Bicker" userId="55c8a09a2625f332" providerId="LiveId" clId="{C6C62F50-EDF4-4168-BDA5-1588CBE759CA}" dt="2019-12-04T10:40:49.750" v="3432"/>
          <ac:spMkLst>
            <pc:docMk/>
            <pc:sldMk cId="2276792544" sldId="271"/>
            <ac:spMk id="14" creationId="{00000000-0000-0000-0000-000000000000}"/>
          </ac:spMkLst>
        </pc:spChg>
        <pc:spChg chg="add del mod">
          <ac:chgData name="Harry Bicker" userId="55c8a09a2625f332" providerId="LiveId" clId="{C6C62F50-EDF4-4168-BDA5-1588CBE759CA}" dt="2019-12-04T10:41:58.355" v="3442" actId="26606"/>
          <ac:spMkLst>
            <pc:docMk/>
            <pc:sldMk cId="2276792544" sldId="271"/>
            <ac:spMk id="18" creationId="{D29CE894-E498-49D5-BFB8-4EABF075E9C6}"/>
          </ac:spMkLst>
        </pc:spChg>
        <pc:spChg chg="add del">
          <ac:chgData name="Harry Bicker" userId="55c8a09a2625f332" providerId="LiveId" clId="{C6C62F50-EDF4-4168-BDA5-1588CBE759CA}" dt="2019-12-04T10:41:55.324" v="3439" actId="26606"/>
          <ac:spMkLst>
            <pc:docMk/>
            <pc:sldMk cId="2276792544" sldId="271"/>
            <ac:spMk id="20" creationId="{D29CE894-E498-49D5-BFB8-4EABF075E9C6}"/>
          </ac:spMkLst>
        </pc:spChg>
        <pc:spChg chg="add del mod">
          <ac:chgData name="Harry Bicker" userId="55c8a09a2625f332" providerId="LiveId" clId="{C6C62F50-EDF4-4168-BDA5-1588CBE759CA}" dt="2019-12-04T10:41:58.291" v="3441" actId="26606"/>
          <ac:spMkLst>
            <pc:docMk/>
            <pc:sldMk cId="2276792544" sldId="271"/>
            <ac:spMk id="22" creationId="{0BE82A04-204E-481D-9E3B-D569B1A11446}"/>
          </ac:spMkLst>
        </pc:spChg>
        <pc:spChg chg="add del mod">
          <ac:chgData name="Harry Bicker" userId="55c8a09a2625f332" providerId="LiveId" clId="{C6C62F50-EDF4-4168-BDA5-1588CBE759CA}" dt="2019-12-04T10:42:24.777" v="3446"/>
          <ac:spMkLst>
            <pc:docMk/>
            <pc:sldMk cId="2276792544" sldId="271"/>
            <ac:spMk id="24" creationId="{E32790F0-5B3A-491E-9E69-55983D700BE7}"/>
          </ac:spMkLst>
        </pc:spChg>
        <pc:spChg chg="add mod">
          <ac:chgData name="Harry Bicker" userId="55c8a09a2625f332" providerId="LiveId" clId="{C6C62F50-EDF4-4168-BDA5-1588CBE759CA}" dt="2019-12-04T11:36:54.180" v="4092" actId="20577"/>
          <ac:spMkLst>
            <pc:docMk/>
            <pc:sldMk cId="2276792544" sldId="271"/>
            <ac:spMk id="26" creationId="{91BB629F-E727-4730-9A6D-E513A9069785}"/>
          </ac:spMkLst>
        </pc:spChg>
        <pc:picChg chg="add del mod">
          <ac:chgData name="Harry Bicker" userId="55c8a09a2625f332" providerId="LiveId" clId="{C6C62F50-EDF4-4168-BDA5-1588CBE759CA}" dt="2019-12-04T11:09:56.682" v="3763"/>
          <ac:picMkLst>
            <pc:docMk/>
            <pc:sldMk cId="2276792544" sldId="271"/>
            <ac:picMk id="4" creationId="{65BDC614-5B86-4DF7-9980-AE071AA8714B}"/>
          </ac:picMkLst>
        </pc:picChg>
        <pc:picChg chg="add mod">
          <ac:chgData name="Harry Bicker" userId="55c8a09a2625f332" providerId="LiveId" clId="{C6C62F50-EDF4-4168-BDA5-1588CBE759CA}" dt="2019-12-04T11:11:44.972" v="3766" actId="14100"/>
          <ac:picMkLst>
            <pc:docMk/>
            <pc:sldMk cId="2276792544" sldId="271"/>
            <ac:picMk id="10" creationId="{E5EF886C-91DF-4731-B4E1-C403B27A2F85}"/>
          </ac:picMkLst>
        </pc:picChg>
      </pc:sldChg>
      <pc:sldChg chg="addSp modSp add">
        <pc:chgData name="Harry Bicker" userId="55c8a09a2625f332" providerId="LiveId" clId="{C6C62F50-EDF4-4168-BDA5-1588CBE759CA}" dt="2019-12-04T23:33:24.278" v="7003" actId="2085"/>
        <pc:sldMkLst>
          <pc:docMk/>
          <pc:sldMk cId="1352130515" sldId="272"/>
        </pc:sldMkLst>
        <pc:spChg chg="add mod">
          <ac:chgData name="Harry Bicker" userId="55c8a09a2625f332" providerId="LiveId" clId="{C6C62F50-EDF4-4168-BDA5-1588CBE759CA}" dt="2019-12-04T23:33:24.278" v="7003" actId="2085"/>
          <ac:spMkLst>
            <pc:docMk/>
            <pc:sldMk cId="1352130515" sldId="272"/>
            <ac:spMk id="2" creationId="{1F077B10-0FFF-4761-AF34-2F3D5D3A06E2}"/>
          </ac:spMkLst>
        </pc:spChg>
        <pc:spChg chg="mod">
          <ac:chgData name="Harry Bicker" userId="55c8a09a2625f332" providerId="LiveId" clId="{C6C62F50-EDF4-4168-BDA5-1588CBE759CA}" dt="2019-11-29T23:24:05.658" v="533" actId="403"/>
          <ac:spMkLst>
            <pc:docMk/>
            <pc:sldMk cId="1352130515" sldId="272"/>
            <ac:spMk id="13" creationId="{00000000-0000-0000-0000-000000000000}"/>
          </ac:spMkLst>
        </pc:spChg>
        <pc:spChg chg="mod">
          <ac:chgData name="Harry Bicker" userId="55c8a09a2625f332" providerId="LiveId" clId="{C6C62F50-EDF4-4168-BDA5-1588CBE759CA}" dt="2019-12-04T10:33:52.576" v="3426" actId="20577"/>
          <ac:spMkLst>
            <pc:docMk/>
            <pc:sldMk cId="1352130515" sldId="272"/>
            <ac:spMk id="14" creationId="{00000000-0000-0000-0000-000000000000}"/>
          </ac:spMkLst>
        </pc:spChg>
      </pc:sldChg>
      <pc:sldChg chg="modSp add">
        <pc:chgData name="Harry Bicker" userId="55c8a09a2625f332" providerId="LiveId" clId="{C6C62F50-EDF4-4168-BDA5-1588CBE759CA}" dt="2019-12-04T23:50:21.388" v="7036" actId="20577"/>
        <pc:sldMkLst>
          <pc:docMk/>
          <pc:sldMk cId="3899887990" sldId="273"/>
        </pc:sldMkLst>
        <pc:spChg chg="mod">
          <ac:chgData name="Harry Bicker" userId="55c8a09a2625f332" providerId="LiveId" clId="{C6C62F50-EDF4-4168-BDA5-1588CBE759CA}" dt="2019-11-29T23:23:30.342" v="527" actId="255"/>
          <ac:spMkLst>
            <pc:docMk/>
            <pc:sldMk cId="3899887990" sldId="273"/>
            <ac:spMk id="13" creationId="{00000000-0000-0000-0000-000000000000}"/>
          </ac:spMkLst>
        </pc:spChg>
        <pc:spChg chg="mod">
          <ac:chgData name="Harry Bicker" userId="55c8a09a2625f332" providerId="LiveId" clId="{C6C62F50-EDF4-4168-BDA5-1588CBE759CA}" dt="2019-12-04T23:50:21.388" v="7036" actId="20577"/>
          <ac:spMkLst>
            <pc:docMk/>
            <pc:sldMk cId="3899887990" sldId="273"/>
            <ac:spMk id="14" creationId="{00000000-0000-0000-0000-000000000000}"/>
          </ac:spMkLst>
        </pc:spChg>
      </pc:sldChg>
      <pc:sldChg chg="modSp add ord">
        <pc:chgData name="Harry Bicker" userId="55c8a09a2625f332" providerId="LiveId" clId="{C6C62F50-EDF4-4168-BDA5-1588CBE759CA}" dt="2019-12-04T20:53:02.153" v="5235" actId="207"/>
        <pc:sldMkLst>
          <pc:docMk/>
          <pc:sldMk cId="3558150514" sldId="274"/>
        </pc:sldMkLst>
        <pc:spChg chg="mod">
          <ac:chgData name="Harry Bicker" userId="55c8a09a2625f332" providerId="LiveId" clId="{C6C62F50-EDF4-4168-BDA5-1588CBE759CA}" dt="2019-12-04T20:53:02.153" v="5235" actId="207"/>
          <ac:spMkLst>
            <pc:docMk/>
            <pc:sldMk cId="3558150514" sldId="274"/>
            <ac:spMk id="26" creationId="{91BB629F-E727-4730-9A6D-E513A9069785}"/>
          </ac:spMkLst>
        </pc:spChg>
      </pc:sldChg>
      <pc:sldChg chg="addSp delSp modSp add">
        <pc:chgData name="Harry Bicker" userId="55c8a09a2625f332" providerId="LiveId" clId="{C6C62F50-EDF4-4168-BDA5-1588CBE759CA}" dt="2019-12-04T11:52:12.344" v="4559" actId="14100"/>
        <pc:sldMkLst>
          <pc:docMk/>
          <pc:sldMk cId="3425814209" sldId="275"/>
        </pc:sldMkLst>
        <pc:spChg chg="mod">
          <ac:chgData name="Harry Bicker" userId="55c8a09a2625f332" providerId="LiveId" clId="{C6C62F50-EDF4-4168-BDA5-1588CBE759CA}" dt="2019-12-04T11:52:00.870" v="4557" actId="14100"/>
          <ac:spMkLst>
            <pc:docMk/>
            <pc:sldMk cId="3425814209" sldId="275"/>
            <ac:spMk id="26" creationId="{91BB629F-E727-4730-9A6D-E513A9069785}"/>
          </ac:spMkLst>
        </pc:spChg>
        <pc:picChg chg="add mod">
          <ac:chgData name="Harry Bicker" userId="55c8a09a2625f332" providerId="LiveId" clId="{C6C62F50-EDF4-4168-BDA5-1588CBE759CA}" dt="2019-12-04T11:52:12.344" v="4559" actId="14100"/>
          <ac:picMkLst>
            <pc:docMk/>
            <pc:sldMk cId="3425814209" sldId="275"/>
            <ac:picMk id="5" creationId="{26777265-9517-4647-BACE-4C30B7A1FFB9}"/>
          </ac:picMkLst>
        </pc:picChg>
        <pc:picChg chg="del">
          <ac:chgData name="Harry Bicker" userId="55c8a09a2625f332" providerId="LiveId" clId="{C6C62F50-EDF4-4168-BDA5-1588CBE759CA}" dt="2019-12-04T11:37:12.209" v="4096"/>
          <ac:picMkLst>
            <pc:docMk/>
            <pc:sldMk cId="3425814209" sldId="275"/>
            <ac:picMk id="10" creationId="{E5EF886C-91DF-4731-B4E1-C403B27A2F85}"/>
          </ac:picMkLst>
        </pc:picChg>
      </pc:sldChg>
      <pc:sldChg chg="addSp delSp modSp add">
        <pc:chgData name="Harry Bicker" userId="55c8a09a2625f332" providerId="LiveId" clId="{C6C62F50-EDF4-4168-BDA5-1588CBE759CA}" dt="2019-12-04T20:54:13.653" v="5244" actId="207"/>
        <pc:sldMkLst>
          <pc:docMk/>
          <pc:sldMk cId="2079356726" sldId="276"/>
        </pc:sldMkLst>
        <pc:spChg chg="add mod">
          <ac:chgData name="Harry Bicker" userId="55c8a09a2625f332" providerId="LiveId" clId="{C6C62F50-EDF4-4168-BDA5-1588CBE759CA}" dt="2019-12-04T20:54:13.653" v="5244" actId="207"/>
          <ac:spMkLst>
            <pc:docMk/>
            <pc:sldMk cId="2079356726" sldId="276"/>
            <ac:spMk id="3" creationId="{841563A0-EB74-49AF-AC25-B61BF8A5A159}"/>
          </ac:spMkLst>
        </pc:spChg>
        <pc:spChg chg="add mod">
          <ac:chgData name="Harry Bicker" userId="55c8a09a2625f332" providerId="LiveId" clId="{C6C62F50-EDF4-4168-BDA5-1588CBE759CA}" dt="2019-12-04T20:54:07.793" v="5243" actId="207"/>
          <ac:spMkLst>
            <pc:docMk/>
            <pc:sldMk cId="2079356726" sldId="276"/>
            <ac:spMk id="5" creationId="{820520F6-C739-4554-BF48-89DA0223AF51}"/>
          </ac:spMkLst>
        </pc:spChg>
        <pc:spChg chg="add mod">
          <ac:chgData name="Harry Bicker" userId="55c8a09a2625f332" providerId="LiveId" clId="{C6C62F50-EDF4-4168-BDA5-1588CBE759CA}" dt="2019-12-04T20:53:56.386" v="5242" actId="207"/>
          <ac:spMkLst>
            <pc:docMk/>
            <pc:sldMk cId="2079356726" sldId="276"/>
            <ac:spMk id="8" creationId="{0FB213DB-29C9-4E63-9DAE-AEB19C8E56D8}"/>
          </ac:spMkLst>
        </pc:spChg>
        <pc:spChg chg="add del mod">
          <ac:chgData name="Harry Bicker" userId="55c8a09a2625f332" providerId="LiveId" clId="{C6C62F50-EDF4-4168-BDA5-1588CBE759CA}" dt="2019-12-04T14:43:18.474" v="5185"/>
          <ac:spMkLst>
            <pc:docMk/>
            <pc:sldMk cId="2079356726" sldId="276"/>
            <ac:spMk id="9" creationId="{44F557CD-3E18-40BF-982B-0C0B71B213CC}"/>
          </ac:spMkLst>
        </pc:spChg>
        <pc:spChg chg="mod">
          <ac:chgData name="Harry Bicker" userId="55c8a09a2625f332" providerId="LiveId" clId="{C6C62F50-EDF4-4168-BDA5-1588CBE759CA}" dt="2019-12-04T14:26:38.085" v="5098" actId="20577"/>
          <ac:spMkLst>
            <pc:docMk/>
            <pc:sldMk cId="2079356726" sldId="276"/>
            <ac:spMk id="14" creationId="{00000000-0000-0000-0000-000000000000}"/>
          </ac:spMkLst>
        </pc:spChg>
        <pc:picChg chg="add mod">
          <ac:chgData name="Harry Bicker" userId="55c8a09a2625f332" providerId="LiveId" clId="{C6C62F50-EDF4-4168-BDA5-1588CBE759CA}" dt="2019-12-04T14:39:27.207" v="5169" actId="1076"/>
          <ac:picMkLst>
            <pc:docMk/>
            <pc:sldMk cId="2079356726" sldId="276"/>
            <ac:picMk id="2" creationId="{A26681C0-0B5B-4340-A368-E0672151A5E6}"/>
          </ac:picMkLst>
        </pc:picChg>
        <pc:picChg chg="add mod">
          <ac:chgData name="Harry Bicker" userId="55c8a09a2625f332" providerId="LiveId" clId="{C6C62F50-EDF4-4168-BDA5-1588CBE759CA}" dt="2019-12-04T14:39:20.702" v="5168" actId="1076"/>
          <ac:picMkLst>
            <pc:docMk/>
            <pc:sldMk cId="2079356726" sldId="276"/>
            <ac:picMk id="4" creationId="{867AD1AA-059F-4393-91CB-540684FD4370}"/>
          </ac:picMkLst>
        </pc:picChg>
        <pc:picChg chg="add del mod">
          <ac:chgData name="Harry Bicker" userId="55c8a09a2625f332" providerId="LiveId" clId="{C6C62F50-EDF4-4168-BDA5-1588CBE759CA}" dt="2019-12-04T14:40:50.896" v="5174"/>
          <ac:picMkLst>
            <pc:docMk/>
            <pc:sldMk cId="2079356726" sldId="276"/>
            <ac:picMk id="6" creationId="{F0DD1A6B-5E6B-4198-BCC7-6D98962BA9E7}"/>
          </ac:picMkLst>
        </pc:picChg>
        <pc:picChg chg="add mod">
          <ac:chgData name="Harry Bicker" userId="55c8a09a2625f332" providerId="LiveId" clId="{C6C62F50-EDF4-4168-BDA5-1588CBE759CA}" dt="2019-12-04T14:43:00.814" v="5182" actId="1076"/>
          <ac:picMkLst>
            <pc:docMk/>
            <pc:sldMk cId="2079356726" sldId="276"/>
            <ac:picMk id="7" creationId="{482B8C01-1E13-40C3-895E-E5D2B6079489}"/>
          </ac:picMkLst>
        </pc:pic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BDB7646E-8811-423A-9C42-2CBFADA00A96}" type="datetimeFigureOut">
              <a:rPr lang="en-US" smtClean="0"/>
              <a:t>11/29/2019</a:t>
            </a:fld>
            <a:endParaRPr lang="en-US"/>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04360E59-1627-4404-ACC5-51C744AB0F27}" type="slidenum">
              <a:rPr lang="en-US" smtClean="0"/>
              <a:t>‹#›</a:t>
            </a:fld>
            <a:endParaRPr lang="en-US"/>
          </a:p>
        </p:txBody>
      </p:sp>
    </p:spTree>
    <p:extLst>
      <p:ext uri="{BB962C8B-B14F-4D97-AF65-F5344CB8AC3E}">
        <p14:creationId xmlns:p14="http://schemas.microsoft.com/office/powerpoint/2010/main" val="516225429"/>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solidFill>
                  <a:schemeClr val="tx1"/>
                </a:solidFill>
              </a:defRPr>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solidFill>
                  <a:schemeClr val="tx1"/>
                </a:solidFill>
              </a:defRPr>
            </a:lvl1pPr>
          </a:lstStyle>
          <a:p>
            <a:fld id="{D677E230-58DD-43ED-96A1-552DDAB53532}" type="datetimeFigureOut">
              <a:rPr lang="en-US" smtClean="0"/>
              <a:pPr/>
              <a:t>11/29/2019</a:t>
            </a:fld>
            <a:endParaRPr lang="en-US"/>
          </a:p>
        </p:txBody>
      </p:sp>
      <p:sp>
        <p:nvSpPr>
          <p:cNvPr id="4" name="Slide Image Placeholder 3"/>
          <p:cNvSpPr>
            <a:spLocks noGrp="1" noRot="1" noChangeAspect="1"/>
          </p:cNvSpPr>
          <p:nvPr>
            <p:ph type="sldImg" idx="2"/>
          </p:nvPr>
        </p:nvSpPr>
        <p:spPr>
          <a:xfrm>
            <a:off x="382588" y="685800"/>
            <a:ext cx="6092825"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solidFill>
                  <a:schemeClr val="tx1"/>
                </a:solidFill>
              </a:defRPr>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solidFill>
                  <a:schemeClr val="tx1"/>
                </a:solidFill>
              </a:defRPr>
            </a:lvl1pPr>
          </a:lstStyle>
          <a:p>
            <a:fld id="{841221E5-7225-48EB-A4EE-420E7BFCF705}" type="slidenum">
              <a:rPr lang="en-US" smtClean="0"/>
              <a:pPr/>
              <a:t>‹#›</a:t>
            </a:fld>
            <a:endParaRPr lang="en-US"/>
          </a:p>
        </p:txBody>
      </p:sp>
    </p:spTree>
    <p:extLst>
      <p:ext uri="{BB962C8B-B14F-4D97-AF65-F5344CB8AC3E}">
        <p14:creationId xmlns:p14="http://schemas.microsoft.com/office/powerpoint/2010/main" val="155666991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2"/>
        </a:solidFill>
        <a:latin typeface="+mn-lt"/>
        <a:ea typeface="+mn-ea"/>
        <a:cs typeface="+mn-cs"/>
      </a:defRPr>
    </a:lvl1pPr>
    <a:lvl2pPr marL="457200" algn="l" defTabSz="914400" rtl="0" eaLnBrk="1" latinLnBrk="0" hangingPunct="1">
      <a:defRPr sz="1200" kern="1200">
        <a:solidFill>
          <a:schemeClr val="tx2"/>
        </a:solidFill>
        <a:latin typeface="+mn-lt"/>
        <a:ea typeface="+mn-ea"/>
        <a:cs typeface="+mn-cs"/>
      </a:defRPr>
    </a:lvl2pPr>
    <a:lvl3pPr marL="914400" algn="l" defTabSz="914400" rtl="0" eaLnBrk="1" latinLnBrk="0" hangingPunct="1">
      <a:defRPr sz="1200" kern="1200">
        <a:solidFill>
          <a:schemeClr val="tx2"/>
        </a:solidFill>
        <a:latin typeface="+mn-lt"/>
        <a:ea typeface="+mn-ea"/>
        <a:cs typeface="+mn-cs"/>
      </a:defRPr>
    </a:lvl3pPr>
    <a:lvl4pPr marL="1371600" algn="l" defTabSz="914400" rtl="0" eaLnBrk="1" latinLnBrk="0" hangingPunct="1">
      <a:defRPr sz="1200" kern="1200">
        <a:solidFill>
          <a:schemeClr val="tx2"/>
        </a:solidFill>
        <a:latin typeface="+mn-lt"/>
        <a:ea typeface="+mn-ea"/>
        <a:cs typeface="+mn-cs"/>
      </a:defRPr>
    </a:lvl4pPr>
    <a:lvl5pPr marL="1828800" algn="l" defTabSz="914400" rtl="0" eaLnBrk="1" latinLnBrk="0" hangingPunct="1">
      <a:defRPr sz="1200" kern="1200">
        <a:solidFill>
          <a:schemeClr val="tx2"/>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841221E5-7225-48EB-A4EE-420E7BFCF705}" type="slidenum">
              <a:rPr lang="en-US" smtClean="0"/>
              <a:pPr/>
              <a:t>1</a:t>
            </a:fld>
            <a:endParaRPr lang="en-US"/>
          </a:p>
        </p:txBody>
      </p:sp>
    </p:spTree>
    <p:extLst>
      <p:ext uri="{BB962C8B-B14F-4D97-AF65-F5344CB8AC3E}">
        <p14:creationId xmlns:p14="http://schemas.microsoft.com/office/powerpoint/2010/main" val="2748074138"/>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bwMode="ltGray">
      <p:bgPr>
        <a:blipFill dpi="0" rotWithShape="1">
          <a:blip r:embed="rId2">
            <a:lum/>
          </a:blip>
          <a:srcRect/>
          <a:stretch>
            <a:fillRect t="-17000" b="-17000"/>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2428669" y="1600200"/>
            <a:ext cx="8329031" cy="2680127"/>
          </a:xfrm>
          <a:noFill/>
          <a:effectLst>
            <a:softEdge rad="31750"/>
          </a:effectLst>
        </p:spPr>
        <p:txBody>
          <a:bodyPr anchor="b">
            <a:noAutofit/>
          </a:bodyPr>
          <a:lstStyle>
            <a:lvl1pPr>
              <a:defRPr sz="5400">
                <a:solidFill>
                  <a:schemeClr val="bg1"/>
                </a:solidFill>
              </a:defRPr>
            </a:lvl1pPr>
          </a:lstStyle>
          <a:p>
            <a:r>
              <a:rPr lang="en-US"/>
              <a:t>Click to edit Master title style</a:t>
            </a:r>
            <a:endParaRPr dirty="0"/>
          </a:p>
        </p:txBody>
      </p:sp>
      <p:sp>
        <p:nvSpPr>
          <p:cNvPr id="3" name="Subtitle 2"/>
          <p:cNvSpPr>
            <a:spLocks noGrp="1"/>
          </p:cNvSpPr>
          <p:nvPr>
            <p:ph type="subTitle" idx="1"/>
          </p:nvPr>
        </p:nvSpPr>
        <p:spPr>
          <a:xfrm>
            <a:off x="2428669" y="4344915"/>
            <a:ext cx="7516442" cy="1116085"/>
          </a:xfrm>
        </p:spPr>
        <p:txBody>
          <a:bodyPr>
            <a:normAutofit/>
          </a:bodyPr>
          <a:lstStyle>
            <a:lvl1pPr marL="0" indent="0" algn="l">
              <a:spcBef>
                <a:spcPts val="0"/>
              </a:spcBef>
              <a:buNone/>
              <a:defRPr sz="3200">
                <a:solidFill>
                  <a:schemeClr val="bg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dirty="0"/>
          </a:p>
        </p:txBody>
      </p:sp>
      <p:sp>
        <p:nvSpPr>
          <p:cNvPr id="4" name="Date Placeholder 3"/>
          <p:cNvSpPr>
            <a:spLocks noGrp="1"/>
          </p:cNvSpPr>
          <p:nvPr>
            <p:ph type="dt" sz="half" idx="10"/>
          </p:nvPr>
        </p:nvSpPr>
        <p:spPr>
          <a:xfrm>
            <a:off x="4699025" y="6356351"/>
            <a:ext cx="1218883" cy="365125"/>
          </a:xfrm>
        </p:spPr>
        <p:txBody>
          <a:bodyPr/>
          <a:lstStyle>
            <a:lvl1pPr>
              <a:defRPr>
                <a:solidFill>
                  <a:schemeClr val="bg1"/>
                </a:solidFill>
              </a:defRPr>
            </a:lvl1pPr>
          </a:lstStyle>
          <a:p>
            <a:fld id="{A0253C03-C60F-4FF5-BBBF-078D44B72E7D}" type="datetime1">
              <a:rPr lang="en-US" smtClean="0"/>
              <a:t>11/29/2019</a:t>
            </a:fld>
            <a:endParaRPr lang="en-US" dirty="0"/>
          </a:p>
        </p:txBody>
      </p:sp>
      <p:sp>
        <p:nvSpPr>
          <p:cNvPr id="5" name="Footer Placeholder 4"/>
          <p:cNvSpPr>
            <a:spLocks noGrp="1"/>
          </p:cNvSpPr>
          <p:nvPr>
            <p:ph type="ftr" sz="quarter" idx="11"/>
          </p:nvPr>
        </p:nvSpPr>
        <p:spPr>
          <a:xfrm>
            <a:off x="6114708" y="6356351"/>
            <a:ext cx="3974065" cy="365125"/>
          </a:xfrm>
        </p:spPr>
        <p:txBody>
          <a:bodyPr/>
          <a:lstStyle>
            <a:lvl1pPr>
              <a:defRPr>
                <a:solidFill>
                  <a:schemeClr val="bg1"/>
                </a:solidFill>
              </a:defRPr>
            </a:lvl1pPr>
          </a:lstStyle>
          <a:p>
            <a:r>
              <a:rPr lang="en-US"/>
              <a:t>Add a footer</a:t>
            </a:r>
          </a:p>
        </p:txBody>
      </p:sp>
      <p:sp>
        <p:nvSpPr>
          <p:cNvPr id="6" name="Slide Number Placeholder 5"/>
          <p:cNvSpPr>
            <a:spLocks noGrp="1"/>
          </p:cNvSpPr>
          <p:nvPr>
            <p:ph type="sldNum" sz="quarter" idx="12"/>
          </p:nvPr>
        </p:nvSpPr>
        <p:spPr>
          <a:xfrm>
            <a:off x="10285571" y="6356351"/>
            <a:ext cx="609441" cy="365125"/>
          </a:xfrm>
        </p:spPr>
        <p:txBody>
          <a:bodyPr/>
          <a:lstStyle>
            <a:lvl1pPr>
              <a:defRPr>
                <a:solidFill>
                  <a:schemeClr val="bg1"/>
                </a:solidFill>
              </a:defRPr>
            </a:lvl1pPr>
          </a:lstStyle>
          <a:p>
            <a:fld id="{7DC1BBB0-96F0-4077-A278-0F3FB5C104D3}" type="slidenum">
              <a:rPr lang="en-US" smtClean="0"/>
              <a:pPr/>
              <a:t>‹#›</a:t>
            </a:fld>
            <a:endParaRPr lang="en-US"/>
          </a:p>
        </p:txBody>
      </p:sp>
    </p:spTree>
    <p:extLst>
      <p:ext uri="{BB962C8B-B14F-4D97-AF65-F5344CB8AC3E}">
        <p14:creationId xmlns:p14="http://schemas.microsoft.com/office/powerpoint/2010/main" val="149098826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dirty="0"/>
          </a:p>
        </p:txBody>
      </p:sp>
      <p:sp>
        <p:nvSpPr>
          <p:cNvPr id="3" name="Content Placeholder 2"/>
          <p:cNvSpPr>
            <a:spLocks noGrp="1"/>
          </p:cNvSpPr>
          <p:nvPr>
            <p:ph idx="1"/>
          </p:nvPr>
        </p:nvSpPr>
        <p:spPr/>
        <p:txBody>
          <a:bodyPr/>
          <a:lstStyle>
            <a:lvl5pPr>
              <a:defRPr/>
            </a:lvl5pPr>
            <a:lvl6pPr>
              <a:defRPr/>
            </a:lvl6pPr>
            <a:lvl7pPr>
              <a:defRPr/>
            </a:lvl7pPr>
            <a:lvl8pPr>
              <a:defRPr/>
            </a:lvl8pPr>
            <a:lvl9pPr>
              <a:defRPr/>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dirty="0"/>
          </a:p>
        </p:txBody>
      </p:sp>
      <p:sp>
        <p:nvSpPr>
          <p:cNvPr id="4" name="Date Placeholder 3"/>
          <p:cNvSpPr>
            <a:spLocks noGrp="1"/>
          </p:cNvSpPr>
          <p:nvPr>
            <p:ph type="dt" sz="half" idx="10"/>
          </p:nvPr>
        </p:nvSpPr>
        <p:spPr/>
        <p:txBody>
          <a:bodyPr/>
          <a:lstStyle/>
          <a:p>
            <a:fld id="{4C940BF0-453F-47A9-9012-5AED3B22E7A1}" type="datetime1">
              <a:rPr lang="en-US" smtClean="0"/>
              <a:t>11/29/2019</a:t>
            </a:fld>
            <a:endParaRPr lang="en-US" dirty="0"/>
          </a:p>
        </p:txBody>
      </p:sp>
      <p:sp>
        <p:nvSpPr>
          <p:cNvPr id="5" name="Footer Placeholder 4"/>
          <p:cNvSpPr>
            <a:spLocks noGrp="1"/>
          </p:cNvSpPr>
          <p:nvPr>
            <p:ph type="ftr" sz="quarter" idx="11"/>
          </p:nvPr>
        </p:nvSpPr>
        <p:spPr/>
        <p:txBody>
          <a:bodyPr/>
          <a:lstStyle/>
          <a:p>
            <a:r>
              <a:rPr lang="en-US"/>
              <a:t>Add a footer</a:t>
            </a:r>
          </a:p>
        </p:txBody>
      </p:sp>
      <p:sp>
        <p:nvSpPr>
          <p:cNvPr id="6" name="Slide Number Placeholder 5"/>
          <p:cNvSpPr>
            <a:spLocks noGrp="1"/>
          </p:cNvSpPr>
          <p:nvPr>
            <p:ph type="sldNum" sz="quarter" idx="12"/>
          </p:nvPr>
        </p:nvSpPr>
        <p:spPr/>
        <p:txBody>
          <a:bodyPr/>
          <a:lstStyle/>
          <a:p>
            <a:fld id="{7DC1BBB0-96F0-4077-A278-0F3FB5C104D3}" type="slidenum">
              <a:rPr lang="en-US" smtClean="0"/>
              <a:t>‹#›</a:t>
            </a:fld>
            <a:endParaRPr lang="en-US"/>
          </a:p>
        </p:txBody>
      </p:sp>
    </p:spTree>
    <p:extLst>
      <p:ext uri="{BB962C8B-B14F-4D97-AF65-F5344CB8AC3E}">
        <p14:creationId xmlns:p14="http://schemas.microsoft.com/office/powerpoint/2010/main" val="313552994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598613" y="1600201"/>
            <a:ext cx="8283272" cy="2654064"/>
          </a:xfrm>
        </p:spPr>
        <p:txBody>
          <a:bodyPr anchor="b">
            <a:normAutofit/>
          </a:bodyPr>
          <a:lstStyle>
            <a:lvl1pPr algn="l">
              <a:defRPr sz="5400" b="0" cap="none" baseline="0"/>
            </a:lvl1pPr>
          </a:lstStyle>
          <a:p>
            <a:r>
              <a:rPr lang="en-US"/>
              <a:t>Click to edit Master title style</a:t>
            </a:r>
            <a:endParaRPr dirty="0"/>
          </a:p>
        </p:txBody>
      </p:sp>
      <p:sp>
        <p:nvSpPr>
          <p:cNvPr id="3" name="Text Placeholder 2"/>
          <p:cNvSpPr>
            <a:spLocks noGrp="1"/>
          </p:cNvSpPr>
          <p:nvPr>
            <p:ph type="body" idx="1"/>
          </p:nvPr>
        </p:nvSpPr>
        <p:spPr>
          <a:xfrm>
            <a:off x="1598613" y="4259996"/>
            <a:ext cx="7264623" cy="1150203"/>
          </a:xfrm>
        </p:spPr>
        <p:txBody>
          <a:bodyPr anchor="t">
            <a:normAutofit/>
          </a:bodyPr>
          <a:lstStyle>
            <a:lvl1pPr marL="0" indent="0">
              <a:spcBef>
                <a:spcPts val="0"/>
              </a:spcBef>
              <a:buNone/>
              <a:defRPr sz="3200">
                <a:solidFill>
                  <a:schemeClr val="tx2"/>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lvl1pPr>
              <a:defRPr>
                <a:solidFill>
                  <a:schemeClr val="tx1"/>
                </a:solidFill>
              </a:defRPr>
            </a:lvl1pPr>
          </a:lstStyle>
          <a:p>
            <a:fld id="{1F6906E3-B742-4986-90B6-990F07048832}" type="datetime1">
              <a:rPr lang="en-US" smtClean="0"/>
              <a:t>11/29/2019</a:t>
            </a:fld>
            <a:endParaRPr lang="en-US" dirty="0"/>
          </a:p>
        </p:txBody>
      </p:sp>
      <p:sp>
        <p:nvSpPr>
          <p:cNvPr id="5" name="Footer Placeholder 4"/>
          <p:cNvSpPr>
            <a:spLocks noGrp="1"/>
          </p:cNvSpPr>
          <p:nvPr>
            <p:ph type="ftr" sz="quarter" idx="11"/>
          </p:nvPr>
        </p:nvSpPr>
        <p:spPr/>
        <p:txBody>
          <a:bodyPr/>
          <a:lstStyle>
            <a:lvl1pPr>
              <a:defRPr>
                <a:solidFill>
                  <a:schemeClr val="tx1"/>
                </a:solidFill>
              </a:defRPr>
            </a:lvl1pPr>
          </a:lstStyle>
          <a:p>
            <a:r>
              <a:rPr lang="en-US"/>
              <a:t>Add a footer</a:t>
            </a:r>
          </a:p>
        </p:txBody>
      </p:sp>
      <p:sp>
        <p:nvSpPr>
          <p:cNvPr id="6" name="Slide Number Placeholder 5"/>
          <p:cNvSpPr>
            <a:spLocks noGrp="1"/>
          </p:cNvSpPr>
          <p:nvPr>
            <p:ph type="sldNum" sz="quarter" idx="12"/>
          </p:nvPr>
        </p:nvSpPr>
        <p:spPr/>
        <p:txBody>
          <a:bodyPr/>
          <a:lstStyle>
            <a:lvl1pPr>
              <a:defRPr>
                <a:solidFill>
                  <a:schemeClr val="tx1"/>
                </a:solidFill>
              </a:defRPr>
            </a:lvl1pPr>
          </a:lstStyle>
          <a:p>
            <a:fld id="{7DC1BBB0-96F0-4077-A278-0F3FB5C104D3}" type="slidenum">
              <a:rPr lang="en-US" smtClean="0"/>
              <a:pPr/>
              <a:t>‹#›</a:t>
            </a:fld>
            <a:endParaRPr lang="en-US"/>
          </a:p>
        </p:txBody>
      </p:sp>
    </p:spTree>
    <p:extLst>
      <p:ext uri="{BB962C8B-B14F-4D97-AF65-F5344CB8AC3E}">
        <p14:creationId xmlns:p14="http://schemas.microsoft.com/office/powerpoint/2010/main" val="277491177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3" name="Content Placeholder 2"/>
          <p:cNvSpPr>
            <a:spLocks noGrp="1"/>
          </p:cNvSpPr>
          <p:nvPr>
            <p:ph sz="half" idx="1"/>
          </p:nvPr>
        </p:nvSpPr>
        <p:spPr>
          <a:xfrm>
            <a:off x="1593436" y="1600200"/>
            <a:ext cx="4814586" cy="45720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4" name="Content Placeholder 3"/>
          <p:cNvSpPr>
            <a:spLocks noGrp="1"/>
          </p:cNvSpPr>
          <p:nvPr>
            <p:ph sz="half" idx="2"/>
          </p:nvPr>
        </p:nvSpPr>
        <p:spPr>
          <a:xfrm>
            <a:off x="6561651" y="1600200"/>
            <a:ext cx="4814586" cy="4572000"/>
          </a:xfrm>
        </p:spPr>
        <p:txBody>
          <a:bodyPr/>
          <a:lstStyle>
            <a:lvl1pPr>
              <a:defRPr sz="2800"/>
            </a:lvl1pPr>
            <a:lvl2pPr>
              <a:defRPr sz="2400"/>
            </a:lvl2pPr>
            <a:lvl3pPr>
              <a:defRPr sz="2000"/>
            </a:lvl3pPr>
            <a:lvl4pPr>
              <a:defRPr sz="1800"/>
            </a:lvl4pPr>
            <a:lvl5pPr>
              <a:defRPr sz="1800"/>
            </a:lvl5pPr>
            <a:lvl6pPr>
              <a:defRPr sz="1800" baseline="0"/>
            </a:lvl6pPr>
            <a:lvl7pPr>
              <a:defRPr sz="1800" baseline="0"/>
            </a:lvl7pPr>
            <a:lvl8pPr>
              <a:defRPr sz="1800" baseline="0"/>
            </a:lvl8pPr>
            <a:lvl9pPr>
              <a:defRPr sz="1800" baseline="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Date Placeholder 4"/>
          <p:cNvSpPr>
            <a:spLocks noGrp="1"/>
          </p:cNvSpPr>
          <p:nvPr>
            <p:ph type="dt" sz="half" idx="10"/>
          </p:nvPr>
        </p:nvSpPr>
        <p:spPr/>
        <p:txBody>
          <a:bodyPr/>
          <a:lstStyle/>
          <a:p>
            <a:fld id="{A31A372C-B131-4034-B61F-BCF761990A4F}" type="datetime1">
              <a:rPr lang="en-US" smtClean="0"/>
              <a:t>11/29/2019</a:t>
            </a:fld>
            <a:endParaRPr lang="en-US"/>
          </a:p>
        </p:txBody>
      </p:sp>
      <p:sp>
        <p:nvSpPr>
          <p:cNvPr id="6" name="Footer Placeholder 5"/>
          <p:cNvSpPr>
            <a:spLocks noGrp="1"/>
          </p:cNvSpPr>
          <p:nvPr>
            <p:ph type="ftr" sz="quarter" idx="11"/>
          </p:nvPr>
        </p:nvSpPr>
        <p:spPr/>
        <p:txBody>
          <a:bodyPr/>
          <a:lstStyle/>
          <a:p>
            <a:r>
              <a:rPr lang="en-US"/>
              <a:t>Add a footer</a:t>
            </a:r>
          </a:p>
        </p:txBody>
      </p:sp>
      <p:sp>
        <p:nvSpPr>
          <p:cNvPr id="7" name="Slide Number Placeholder 6"/>
          <p:cNvSpPr>
            <a:spLocks noGrp="1"/>
          </p:cNvSpPr>
          <p:nvPr>
            <p:ph type="sldNum" sz="quarter" idx="12"/>
          </p:nvPr>
        </p:nvSpPr>
        <p:spPr/>
        <p:txBody>
          <a:bodyPr/>
          <a:lstStyle/>
          <a:p>
            <a:fld id="{7DC1BBB0-96F0-4077-A278-0F3FB5C104D3}" type="slidenum">
              <a:rPr lang="en-US" smtClean="0"/>
              <a:t>‹#›</a:t>
            </a:fld>
            <a:endParaRPr lang="en-US"/>
          </a:p>
        </p:txBody>
      </p:sp>
    </p:spTree>
    <p:extLst>
      <p:ext uri="{BB962C8B-B14F-4D97-AF65-F5344CB8AC3E}">
        <p14:creationId xmlns:p14="http://schemas.microsoft.com/office/powerpoint/2010/main" val="378340160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593436" y="177800"/>
            <a:ext cx="9782801" cy="1239837"/>
          </a:xfrm>
        </p:spPr>
        <p:txBody>
          <a:bodyPr/>
          <a:lstStyle>
            <a:lvl1pPr>
              <a:defRPr/>
            </a:lvl1pPr>
          </a:lstStyle>
          <a:p>
            <a:r>
              <a:rPr lang="en-US"/>
              <a:t>Click to edit Master title style</a:t>
            </a:r>
            <a:endParaRPr/>
          </a:p>
        </p:txBody>
      </p:sp>
      <p:sp>
        <p:nvSpPr>
          <p:cNvPr id="3" name="Text Placeholder 2"/>
          <p:cNvSpPr>
            <a:spLocks noGrp="1"/>
          </p:cNvSpPr>
          <p:nvPr>
            <p:ph type="body" idx="1"/>
          </p:nvPr>
        </p:nvSpPr>
        <p:spPr>
          <a:xfrm>
            <a:off x="1593436" y="1499616"/>
            <a:ext cx="4818888" cy="938784"/>
          </a:xfrm>
        </p:spPr>
        <p:txBody>
          <a:bodyPr anchor="b">
            <a:noAutofit/>
          </a:bodyPr>
          <a:lstStyle>
            <a:lvl1pPr marL="0" indent="0">
              <a:spcBef>
                <a:spcPts val="0"/>
              </a:spcBef>
              <a:buNone/>
              <a:defRPr sz="24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593436" y="2514706"/>
            <a:ext cx="4814586" cy="3657493"/>
          </a:xfrm>
        </p:spPr>
        <p:txBody>
          <a:bodyPr>
            <a:normAutofit/>
          </a:bodyPr>
          <a:lstStyle>
            <a:lvl1pPr>
              <a:defRPr sz="2400"/>
            </a:lvl1pPr>
            <a:lvl2pPr>
              <a:defRPr sz="2000"/>
            </a:lvl2pPr>
            <a:lvl3pPr>
              <a:defRPr sz="1800"/>
            </a:lvl3pPr>
            <a:lvl4pPr>
              <a:defRPr sz="1600"/>
            </a:lvl4pPr>
            <a:lvl5pPr>
              <a:defRPr sz="1600"/>
            </a:lvl5pPr>
            <a:lvl6pPr>
              <a:defRPr sz="1600"/>
            </a:lvl6pPr>
            <a:lvl7pPr>
              <a:defRPr sz="1600"/>
            </a:lvl7pPr>
            <a:lvl8pPr>
              <a:defRPr sz="1600" baseline="0"/>
            </a:lvl8pPr>
            <a:lvl9pPr>
              <a:defRPr sz="1600" baseline="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dirty="0"/>
          </a:p>
        </p:txBody>
      </p:sp>
      <p:sp>
        <p:nvSpPr>
          <p:cNvPr id="5" name="Text Placeholder 4"/>
          <p:cNvSpPr>
            <a:spLocks noGrp="1"/>
          </p:cNvSpPr>
          <p:nvPr>
            <p:ph type="body" sz="quarter" idx="3"/>
          </p:nvPr>
        </p:nvSpPr>
        <p:spPr>
          <a:xfrm>
            <a:off x="6609524" y="1499616"/>
            <a:ext cx="4818888" cy="938784"/>
          </a:xfrm>
        </p:spPr>
        <p:txBody>
          <a:bodyPr anchor="b">
            <a:noAutofit/>
          </a:bodyPr>
          <a:lstStyle>
            <a:lvl1pPr marL="0" indent="0">
              <a:spcBef>
                <a:spcPts val="0"/>
              </a:spcBef>
              <a:buNone/>
              <a:defRPr sz="24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609524" y="2514600"/>
            <a:ext cx="4818888" cy="3655568"/>
          </a:xfrm>
        </p:spPr>
        <p:txBody>
          <a:bodyPr>
            <a:normAutofit/>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7" name="Date Placeholder 6"/>
          <p:cNvSpPr>
            <a:spLocks noGrp="1"/>
          </p:cNvSpPr>
          <p:nvPr>
            <p:ph type="dt" sz="half" idx="10"/>
          </p:nvPr>
        </p:nvSpPr>
        <p:spPr/>
        <p:txBody>
          <a:bodyPr/>
          <a:lstStyle/>
          <a:p>
            <a:fld id="{91E70B50-D705-4567-8892-606DA8DDC082}" type="datetime1">
              <a:rPr lang="en-US" smtClean="0"/>
              <a:t>11/29/2019</a:t>
            </a:fld>
            <a:endParaRPr lang="en-US"/>
          </a:p>
        </p:txBody>
      </p:sp>
      <p:sp>
        <p:nvSpPr>
          <p:cNvPr id="8" name="Footer Placeholder 7"/>
          <p:cNvSpPr>
            <a:spLocks noGrp="1"/>
          </p:cNvSpPr>
          <p:nvPr>
            <p:ph type="ftr" sz="quarter" idx="11"/>
          </p:nvPr>
        </p:nvSpPr>
        <p:spPr/>
        <p:txBody>
          <a:bodyPr/>
          <a:lstStyle/>
          <a:p>
            <a:r>
              <a:rPr lang="en-US"/>
              <a:t>Add a footer</a:t>
            </a:r>
          </a:p>
        </p:txBody>
      </p:sp>
      <p:sp>
        <p:nvSpPr>
          <p:cNvPr id="9" name="Slide Number Placeholder 8"/>
          <p:cNvSpPr>
            <a:spLocks noGrp="1"/>
          </p:cNvSpPr>
          <p:nvPr>
            <p:ph type="sldNum" sz="quarter" idx="12"/>
          </p:nvPr>
        </p:nvSpPr>
        <p:spPr/>
        <p:txBody>
          <a:bodyPr/>
          <a:lstStyle/>
          <a:p>
            <a:fld id="{7DC1BBB0-96F0-4077-A278-0F3FB5C104D3}" type="slidenum">
              <a:rPr lang="en-US" smtClean="0"/>
              <a:t>‹#›</a:t>
            </a:fld>
            <a:endParaRPr lang="en-US"/>
          </a:p>
        </p:txBody>
      </p:sp>
    </p:spTree>
    <p:extLst>
      <p:ext uri="{BB962C8B-B14F-4D97-AF65-F5344CB8AC3E}">
        <p14:creationId xmlns:p14="http://schemas.microsoft.com/office/powerpoint/2010/main" val="354595010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3" name="Date Placeholder 2"/>
          <p:cNvSpPr>
            <a:spLocks noGrp="1"/>
          </p:cNvSpPr>
          <p:nvPr>
            <p:ph type="dt" sz="half" idx="10"/>
          </p:nvPr>
        </p:nvSpPr>
        <p:spPr/>
        <p:txBody>
          <a:bodyPr/>
          <a:lstStyle/>
          <a:p>
            <a:fld id="{22293B8A-AC5E-448D-90F1-5F90DC8C0860}" type="datetime1">
              <a:rPr lang="en-US" smtClean="0"/>
              <a:t>11/29/2019</a:t>
            </a:fld>
            <a:endParaRPr lang="en-US"/>
          </a:p>
        </p:txBody>
      </p:sp>
      <p:sp>
        <p:nvSpPr>
          <p:cNvPr id="4" name="Footer Placeholder 3"/>
          <p:cNvSpPr>
            <a:spLocks noGrp="1"/>
          </p:cNvSpPr>
          <p:nvPr>
            <p:ph type="ftr" sz="quarter" idx="11"/>
          </p:nvPr>
        </p:nvSpPr>
        <p:spPr/>
        <p:txBody>
          <a:bodyPr/>
          <a:lstStyle/>
          <a:p>
            <a:r>
              <a:rPr lang="en-US"/>
              <a:t>Add a footer</a:t>
            </a:r>
          </a:p>
        </p:txBody>
      </p:sp>
      <p:sp>
        <p:nvSpPr>
          <p:cNvPr id="5" name="Slide Number Placeholder 4"/>
          <p:cNvSpPr>
            <a:spLocks noGrp="1"/>
          </p:cNvSpPr>
          <p:nvPr>
            <p:ph type="sldNum" sz="quarter" idx="12"/>
          </p:nvPr>
        </p:nvSpPr>
        <p:spPr/>
        <p:txBody>
          <a:bodyPr/>
          <a:lstStyle/>
          <a:p>
            <a:fld id="{7DC1BBB0-96F0-4077-A278-0F3FB5C104D3}" type="slidenum">
              <a:rPr lang="en-US" smtClean="0"/>
              <a:t>‹#›</a:t>
            </a:fld>
            <a:endParaRPr lang="en-US"/>
          </a:p>
        </p:txBody>
      </p:sp>
    </p:spTree>
    <p:extLst>
      <p:ext uri="{BB962C8B-B14F-4D97-AF65-F5344CB8AC3E}">
        <p14:creationId xmlns:p14="http://schemas.microsoft.com/office/powerpoint/2010/main" val="212167955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F40D0D57-1DF2-4CE0-A88F-4398D994BF4C}" type="datetime1">
              <a:rPr lang="en-US" smtClean="0"/>
              <a:t>11/29/2019</a:t>
            </a:fld>
            <a:endParaRPr lang="en-US" dirty="0"/>
          </a:p>
        </p:txBody>
      </p:sp>
      <p:sp>
        <p:nvSpPr>
          <p:cNvPr id="3" name="Footer Placeholder 2"/>
          <p:cNvSpPr>
            <a:spLocks noGrp="1"/>
          </p:cNvSpPr>
          <p:nvPr>
            <p:ph type="ftr" sz="quarter" idx="11"/>
          </p:nvPr>
        </p:nvSpPr>
        <p:spPr/>
        <p:txBody>
          <a:bodyPr/>
          <a:lstStyle/>
          <a:p>
            <a:r>
              <a:rPr lang="en-US"/>
              <a:t>Add a footer</a:t>
            </a:r>
            <a:endParaRPr lang="en-US" dirty="0"/>
          </a:p>
        </p:txBody>
      </p:sp>
      <p:sp>
        <p:nvSpPr>
          <p:cNvPr id="4" name="Slide Number Placeholder 3"/>
          <p:cNvSpPr>
            <a:spLocks noGrp="1"/>
          </p:cNvSpPr>
          <p:nvPr>
            <p:ph type="sldNum" sz="quarter" idx="12"/>
          </p:nvPr>
        </p:nvSpPr>
        <p:spPr/>
        <p:txBody>
          <a:bodyPr vert="horz" lIns="91440" tIns="45720" rIns="91440" bIns="45720" rtlCol="0" anchor="ctr"/>
          <a:lstStyle>
            <a:lvl1pPr algn="r">
              <a:defRPr lang="en-US" smtClean="0"/>
            </a:lvl1pPr>
          </a:lstStyle>
          <a:p>
            <a:fld id="{7DC1BBB0-96F0-4077-A278-0F3FB5C104D3}" type="slidenum">
              <a:rPr lang="en-US" smtClean="0"/>
              <a:pPr/>
              <a:t>‹#›</a:t>
            </a:fld>
            <a:endParaRPr lang="en-US" dirty="0"/>
          </a:p>
        </p:txBody>
      </p:sp>
    </p:spTree>
    <p:extLst>
      <p:ext uri="{BB962C8B-B14F-4D97-AF65-F5344CB8AC3E}">
        <p14:creationId xmlns:p14="http://schemas.microsoft.com/office/powerpoint/2010/main" val="356617860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pic>
        <p:nvPicPr>
          <p:cNvPr id="9" name="Picture 8"/>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6098"/>
            <a:ext cx="12188825" cy="6858000"/>
          </a:xfrm>
          <a:prstGeom prst="rect">
            <a:avLst/>
          </a:prstGeom>
        </p:spPr>
      </p:pic>
      <p:sp>
        <p:nvSpPr>
          <p:cNvPr id="2" name="Title 1"/>
          <p:cNvSpPr>
            <a:spLocks noGrp="1"/>
          </p:cNvSpPr>
          <p:nvPr>
            <p:ph type="title"/>
          </p:nvPr>
        </p:nvSpPr>
        <p:spPr bwMode="white">
          <a:xfrm>
            <a:off x="1598612" y="381000"/>
            <a:ext cx="3293422" cy="1371600"/>
          </a:xfrm>
        </p:spPr>
        <p:txBody>
          <a:bodyPr anchor="b">
            <a:normAutofit/>
          </a:bodyPr>
          <a:lstStyle>
            <a:lvl1pPr algn="l">
              <a:defRPr sz="2800" b="0" cap="all" baseline="0">
                <a:solidFill>
                  <a:schemeClr val="tx2"/>
                </a:solidFill>
              </a:defRPr>
            </a:lvl1pPr>
          </a:lstStyle>
          <a:p>
            <a:r>
              <a:rPr lang="en-US"/>
              <a:t>Click to edit Master title style</a:t>
            </a:r>
            <a:endParaRPr dirty="0"/>
          </a:p>
        </p:txBody>
      </p:sp>
      <p:sp>
        <p:nvSpPr>
          <p:cNvPr id="4" name="Text Placeholder 3"/>
          <p:cNvSpPr>
            <a:spLocks noGrp="1"/>
          </p:cNvSpPr>
          <p:nvPr>
            <p:ph type="body" sz="half" idx="2"/>
          </p:nvPr>
        </p:nvSpPr>
        <p:spPr bwMode="white">
          <a:xfrm>
            <a:off x="1598612" y="1828800"/>
            <a:ext cx="3293422" cy="4343400"/>
          </a:xfrm>
        </p:spPr>
        <p:txBody>
          <a:bodyPr>
            <a:normAutofit/>
          </a:bodyPr>
          <a:lstStyle>
            <a:lvl1pPr marL="0" indent="0">
              <a:buNone/>
              <a:defRPr sz="2000">
                <a:solidFill>
                  <a:schemeClr val="tx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Content Placeholder 2"/>
          <p:cNvSpPr>
            <a:spLocks noGrp="1"/>
          </p:cNvSpPr>
          <p:nvPr>
            <p:ph idx="1"/>
          </p:nvPr>
        </p:nvSpPr>
        <p:spPr>
          <a:xfrm>
            <a:off x="5232426" y="482600"/>
            <a:ext cx="6195986" cy="5689600"/>
          </a:xfrm>
        </p:spPr>
        <p:txBody>
          <a:bodyPr>
            <a:normAutofit/>
          </a:bodyPr>
          <a:lstStyle>
            <a:lvl1pPr>
              <a:defRPr sz="2800"/>
            </a:lvl1pPr>
            <a:lvl2pPr>
              <a:defRPr sz="2400"/>
            </a:lvl2pPr>
            <a:lvl3pPr>
              <a:defRPr sz="2000"/>
            </a:lvl3pPr>
            <a:lvl4pPr>
              <a:defRPr sz="1800"/>
            </a:lvl4pPr>
            <a:lvl5pPr>
              <a:defRPr sz="1800"/>
            </a:lvl5pPr>
            <a:lvl6pPr>
              <a:defRPr sz="1800"/>
            </a:lvl6pPr>
            <a:lvl7pPr>
              <a:defRPr sz="1800"/>
            </a:lvl7pPr>
            <a:lvl8pPr>
              <a:defRPr sz="1800" baseline="0"/>
            </a:lvl8pPr>
            <a:lvl9pPr>
              <a:defRPr sz="1800" baseline="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dirty="0"/>
          </a:p>
        </p:txBody>
      </p:sp>
      <p:sp>
        <p:nvSpPr>
          <p:cNvPr id="5" name="Date Placeholder 4"/>
          <p:cNvSpPr>
            <a:spLocks noGrp="1"/>
          </p:cNvSpPr>
          <p:nvPr>
            <p:ph type="dt" sz="half" idx="10"/>
          </p:nvPr>
        </p:nvSpPr>
        <p:spPr/>
        <p:txBody>
          <a:bodyPr/>
          <a:lstStyle/>
          <a:p>
            <a:fld id="{D1A11A79-789F-42C6-A798-E2703A37BA23}" type="datetime1">
              <a:rPr lang="en-US" smtClean="0"/>
              <a:t>11/29/2019</a:t>
            </a:fld>
            <a:endParaRPr lang="en-US"/>
          </a:p>
        </p:txBody>
      </p:sp>
      <p:sp>
        <p:nvSpPr>
          <p:cNvPr id="6" name="Footer Placeholder 5"/>
          <p:cNvSpPr>
            <a:spLocks noGrp="1"/>
          </p:cNvSpPr>
          <p:nvPr>
            <p:ph type="ftr" sz="quarter" idx="11"/>
          </p:nvPr>
        </p:nvSpPr>
        <p:spPr/>
        <p:txBody>
          <a:bodyPr/>
          <a:lstStyle/>
          <a:p>
            <a:r>
              <a:rPr lang="en-US"/>
              <a:t>Add a footer</a:t>
            </a:r>
          </a:p>
        </p:txBody>
      </p:sp>
      <p:sp>
        <p:nvSpPr>
          <p:cNvPr id="7" name="Slide Number Placeholder 6"/>
          <p:cNvSpPr>
            <a:spLocks noGrp="1"/>
          </p:cNvSpPr>
          <p:nvPr>
            <p:ph type="sldNum" sz="quarter" idx="12"/>
          </p:nvPr>
        </p:nvSpPr>
        <p:spPr/>
        <p:txBody>
          <a:bodyPr/>
          <a:lstStyle/>
          <a:p>
            <a:fld id="{7DC1BBB0-96F0-4077-A278-0F3FB5C104D3}" type="slidenum">
              <a:rPr lang="en-US" smtClean="0"/>
              <a:t>‹#›</a:t>
            </a:fld>
            <a:endParaRPr lang="en-US"/>
          </a:p>
        </p:txBody>
      </p:sp>
    </p:spTree>
    <p:extLst>
      <p:ext uri="{BB962C8B-B14F-4D97-AF65-F5344CB8AC3E}">
        <p14:creationId xmlns:p14="http://schemas.microsoft.com/office/powerpoint/2010/main" val="311189946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9" name="Rectangle 8"/>
          <p:cNvSpPr/>
          <p:nvPr userDrawn="1"/>
        </p:nvSpPr>
        <p:spPr>
          <a:xfrm>
            <a:off x="5103812" y="0"/>
            <a:ext cx="6324601" cy="6858000"/>
          </a:xfrm>
          <a:prstGeom prst="rect">
            <a:avLst/>
          </a:prstGeom>
          <a:solidFill>
            <a:schemeClr val="bg1">
              <a:lumMod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lIns="121899" tIns="60949" rIns="121899" bIns="60949" rtlCol="0" anchor="ctr"/>
          <a:lstStyle/>
          <a:p>
            <a:pPr lvl="0" algn="ctr"/>
            <a:endParaRPr/>
          </a:p>
        </p:txBody>
      </p:sp>
      <p:sp>
        <p:nvSpPr>
          <p:cNvPr id="2" name="Title 1"/>
          <p:cNvSpPr>
            <a:spLocks noGrp="1"/>
          </p:cNvSpPr>
          <p:nvPr>
            <p:ph type="title"/>
          </p:nvPr>
        </p:nvSpPr>
        <p:spPr>
          <a:xfrm>
            <a:off x="1616718" y="381000"/>
            <a:ext cx="3293422" cy="1371600"/>
          </a:xfrm>
        </p:spPr>
        <p:txBody>
          <a:bodyPr anchor="b">
            <a:normAutofit/>
          </a:bodyPr>
          <a:lstStyle>
            <a:lvl1pPr algn="l">
              <a:defRPr sz="2800" b="0" cap="all" baseline="0">
                <a:solidFill>
                  <a:schemeClr val="tx1">
                    <a:lumMod val="75000"/>
                  </a:schemeClr>
                </a:solidFill>
              </a:defRPr>
            </a:lvl1pPr>
          </a:lstStyle>
          <a:p>
            <a:r>
              <a:rPr lang="en-US"/>
              <a:t>Click to edit Master title style</a:t>
            </a:r>
            <a:endParaRPr dirty="0"/>
          </a:p>
        </p:txBody>
      </p:sp>
      <p:sp>
        <p:nvSpPr>
          <p:cNvPr id="3" name="Picture Placeholder 2" descr="An empty placeholder to add an image. Click on the placeholder and select the image that you wish to add"/>
          <p:cNvSpPr>
            <a:spLocks noGrp="1"/>
          </p:cNvSpPr>
          <p:nvPr>
            <p:ph type="pic" idx="1"/>
          </p:nvPr>
        </p:nvSpPr>
        <p:spPr bwMode="auto">
          <a:xfrm>
            <a:off x="5232426" y="482600"/>
            <a:ext cx="6043586" cy="5689600"/>
          </a:xfrm>
          <a:ln w="19050">
            <a:solidFill>
              <a:schemeClr val="bg1"/>
            </a:solidFill>
          </a:ln>
        </p:spPr>
        <p:txBody>
          <a:bodyPr>
            <a:normAutofit/>
          </a:bodyPr>
          <a:lstStyle>
            <a:lvl1pPr marL="0" indent="0">
              <a:buNone/>
              <a:defRPr sz="28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a:p>
        </p:txBody>
      </p:sp>
      <p:sp>
        <p:nvSpPr>
          <p:cNvPr id="4" name="Text Placeholder 3"/>
          <p:cNvSpPr>
            <a:spLocks noGrp="1"/>
          </p:cNvSpPr>
          <p:nvPr>
            <p:ph type="body" sz="half" idx="2"/>
          </p:nvPr>
        </p:nvSpPr>
        <p:spPr>
          <a:xfrm>
            <a:off x="1616718" y="1828800"/>
            <a:ext cx="3293422" cy="4343400"/>
          </a:xfrm>
        </p:spPr>
        <p:txBody>
          <a:bodyPr>
            <a:normAutofit/>
          </a:bodyPr>
          <a:lstStyle>
            <a:lvl1pPr marL="0" indent="0">
              <a:buNone/>
              <a:defRPr sz="2000">
                <a:solidFill>
                  <a:schemeClr val="tx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D8074BA6-2CAA-43FD-B6CB-325C80A91D3E}" type="datetime1">
              <a:rPr lang="en-US" smtClean="0"/>
              <a:t>11/29/2019</a:t>
            </a:fld>
            <a:endParaRPr lang="en-US"/>
          </a:p>
        </p:txBody>
      </p:sp>
      <p:sp>
        <p:nvSpPr>
          <p:cNvPr id="6" name="Footer Placeholder 5"/>
          <p:cNvSpPr>
            <a:spLocks noGrp="1"/>
          </p:cNvSpPr>
          <p:nvPr>
            <p:ph type="ftr" sz="quarter" idx="11"/>
          </p:nvPr>
        </p:nvSpPr>
        <p:spPr/>
        <p:txBody>
          <a:bodyPr/>
          <a:lstStyle/>
          <a:p>
            <a:r>
              <a:rPr lang="en-US"/>
              <a:t>Add a footer</a:t>
            </a:r>
          </a:p>
        </p:txBody>
      </p:sp>
      <p:sp>
        <p:nvSpPr>
          <p:cNvPr id="7" name="Slide Number Placeholder 6"/>
          <p:cNvSpPr>
            <a:spLocks noGrp="1"/>
          </p:cNvSpPr>
          <p:nvPr>
            <p:ph type="sldNum" sz="quarter" idx="12"/>
          </p:nvPr>
        </p:nvSpPr>
        <p:spPr/>
        <p:txBody>
          <a:bodyPr/>
          <a:lstStyle/>
          <a:p>
            <a:fld id="{7DC1BBB0-96F0-4077-A278-0F3FB5C104D3}" type="slidenum">
              <a:rPr lang="en-US" smtClean="0"/>
              <a:t>‹#›</a:t>
            </a:fld>
            <a:endParaRPr lang="en-US"/>
          </a:p>
        </p:txBody>
      </p:sp>
    </p:spTree>
    <p:extLst>
      <p:ext uri="{BB962C8B-B14F-4D97-AF65-F5344CB8AC3E}">
        <p14:creationId xmlns:p14="http://schemas.microsoft.com/office/powerpoint/2010/main" val="135703888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3" name="Vertical Text Placeholder 2"/>
          <p:cNvSpPr>
            <a:spLocks noGrp="1"/>
          </p:cNvSpPr>
          <p:nvPr>
            <p:ph type="body" orient="vert" idx="1"/>
          </p:nvPr>
        </p:nvSpPr>
        <p:spPr/>
        <p:txBody>
          <a:bodyPr vert="eaVert"/>
          <a:lstStyle>
            <a:lvl5pPr>
              <a:defRPr/>
            </a:lvl5pPr>
            <a:lvl6pPr>
              <a:defRPr/>
            </a:lvl6pPr>
            <a:lvl7pPr>
              <a:defRPr/>
            </a:lvl7pPr>
            <a:lvl8pPr>
              <a:defRPr/>
            </a:lvl8pPr>
            <a:lvl9pPr>
              <a:defRPr/>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4" name="Date Placeholder 3"/>
          <p:cNvSpPr>
            <a:spLocks noGrp="1"/>
          </p:cNvSpPr>
          <p:nvPr>
            <p:ph type="dt" sz="half" idx="10"/>
          </p:nvPr>
        </p:nvSpPr>
        <p:spPr/>
        <p:txBody>
          <a:bodyPr/>
          <a:lstStyle/>
          <a:p>
            <a:fld id="{DA056D9D-9483-42E7-8CD7-15EDE1A4DDC4}" type="datetime1">
              <a:rPr lang="en-US" smtClean="0"/>
              <a:t>11/29/2019</a:t>
            </a:fld>
            <a:endParaRPr lang="en-US"/>
          </a:p>
        </p:txBody>
      </p:sp>
      <p:sp>
        <p:nvSpPr>
          <p:cNvPr id="5" name="Footer Placeholder 4"/>
          <p:cNvSpPr>
            <a:spLocks noGrp="1"/>
          </p:cNvSpPr>
          <p:nvPr>
            <p:ph type="ftr" sz="quarter" idx="11"/>
          </p:nvPr>
        </p:nvSpPr>
        <p:spPr/>
        <p:txBody>
          <a:bodyPr/>
          <a:lstStyle/>
          <a:p>
            <a:r>
              <a:rPr lang="en-US"/>
              <a:t>Add a footer</a:t>
            </a:r>
          </a:p>
        </p:txBody>
      </p:sp>
      <p:sp>
        <p:nvSpPr>
          <p:cNvPr id="6" name="Slide Number Placeholder 5"/>
          <p:cNvSpPr>
            <a:spLocks noGrp="1"/>
          </p:cNvSpPr>
          <p:nvPr>
            <p:ph type="sldNum" sz="quarter" idx="12"/>
          </p:nvPr>
        </p:nvSpPr>
        <p:spPr/>
        <p:txBody>
          <a:bodyPr/>
          <a:lstStyle/>
          <a:p>
            <a:fld id="{7DC1BBB0-96F0-4077-A278-0F3FB5C104D3}" type="slidenum">
              <a:rPr lang="en-US" smtClean="0"/>
              <a:t>‹#›</a:t>
            </a:fld>
            <a:endParaRPr lang="en-US"/>
          </a:p>
        </p:txBody>
      </p:sp>
    </p:spTree>
    <p:extLst>
      <p:ext uri="{BB962C8B-B14F-4D97-AF65-F5344CB8AC3E}">
        <p14:creationId xmlns:p14="http://schemas.microsoft.com/office/powerpoint/2010/main" val="66616100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599612" y="685800"/>
            <a:ext cx="1787526" cy="5486400"/>
          </a:xfrm>
        </p:spPr>
        <p:txBody>
          <a:bodyPr vert="eaVert"/>
          <a:lstStyle/>
          <a:p>
            <a:r>
              <a:rPr lang="en-US"/>
              <a:t>Click to edit Master title style</a:t>
            </a:r>
            <a:endParaRPr/>
          </a:p>
        </p:txBody>
      </p:sp>
      <p:sp>
        <p:nvSpPr>
          <p:cNvPr id="3" name="Vertical Text Placeholder 2"/>
          <p:cNvSpPr>
            <a:spLocks noGrp="1"/>
          </p:cNvSpPr>
          <p:nvPr>
            <p:ph type="body" orient="vert" idx="1"/>
          </p:nvPr>
        </p:nvSpPr>
        <p:spPr>
          <a:xfrm>
            <a:off x="1598613" y="685800"/>
            <a:ext cx="7848599" cy="54864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4" name="Date Placeholder 3"/>
          <p:cNvSpPr>
            <a:spLocks noGrp="1"/>
          </p:cNvSpPr>
          <p:nvPr>
            <p:ph type="dt" sz="half" idx="10"/>
          </p:nvPr>
        </p:nvSpPr>
        <p:spPr/>
        <p:txBody>
          <a:bodyPr/>
          <a:lstStyle/>
          <a:p>
            <a:fld id="{99FD5F10-92B8-46C7-A107-1CF6EB1C2F18}" type="datetime1">
              <a:rPr lang="en-US" smtClean="0"/>
              <a:t>11/29/2019</a:t>
            </a:fld>
            <a:endParaRPr lang="en-US"/>
          </a:p>
        </p:txBody>
      </p:sp>
      <p:sp>
        <p:nvSpPr>
          <p:cNvPr id="5" name="Footer Placeholder 4"/>
          <p:cNvSpPr>
            <a:spLocks noGrp="1"/>
          </p:cNvSpPr>
          <p:nvPr>
            <p:ph type="ftr" sz="quarter" idx="11"/>
          </p:nvPr>
        </p:nvSpPr>
        <p:spPr/>
        <p:txBody>
          <a:bodyPr/>
          <a:lstStyle/>
          <a:p>
            <a:r>
              <a:rPr lang="en-US"/>
              <a:t>Add a footer</a:t>
            </a:r>
          </a:p>
        </p:txBody>
      </p:sp>
      <p:sp>
        <p:nvSpPr>
          <p:cNvPr id="6" name="Slide Number Placeholder 5"/>
          <p:cNvSpPr>
            <a:spLocks noGrp="1"/>
          </p:cNvSpPr>
          <p:nvPr>
            <p:ph type="sldNum" sz="quarter" idx="12"/>
          </p:nvPr>
        </p:nvSpPr>
        <p:spPr/>
        <p:txBody>
          <a:bodyPr/>
          <a:lstStyle/>
          <a:p>
            <a:fld id="{7DC1BBB0-96F0-4077-A278-0F3FB5C104D3}" type="slidenum">
              <a:rPr lang="en-US" smtClean="0"/>
              <a:t>‹#›</a:t>
            </a:fld>
            <a:endParaRPr lang="en-US"/>
          </a:p>
        </p:txBody>
      </p:sp>
    </p:spTree>
    <p:extLst>
      <p:ext uri="{BB962C8B-B14F-4D97-AF65-F5344CB8AC3E}">
        <p14:creationId xmlns:p14="http://schemas.microsoft.com/office/powerpoint/2010/main" val="191729477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bwMode="ltGray">
      <p:bgPr>
        <a:blipFill dpi="0" rotWithShape="1">
          <a:blip r:embed="rId13">
            <a:lum/>
          </a:blip>
          <a:srcRect/>
          <a:stretch>
            <a:fillRect t="-17000" b="-17000"/>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593436" y="177800"/>
            <a:ext cx="9782801" cy="1239837"/>
          </a:xfrm>
          <a:prstGeom prst="rect">
            <a:avLst/>
          </a:prstGeom>
        </p:spPr>
        <p:txBody>
          <a:bodyPr vert="horz" lIns="91440" tIns="45720" rIns="91440" bIns="45720" rtlCol="0" anchor="b">
            <a:normAutofit/>
          </a:bodyPr>
          <a:lstStyle/>
          <a:p>
            <a:r>
              <a:rPr lang="en-US"/>
              <a:t>Click to edit Master title style</a:t>
            </a:r>
            <a:endParaRPr dirty="0"/>
          </a:p>
        </p:txBody>
      </p:sp>
      <p:sp>
        <p:nvSpPr>
          <p:cNvPr id="3" name="Text Placeholder 2"/>
          <p:cNvSpPr>
            <a:spLocks noGrp="1"/>
          </p:cNvSpPr>
          <p:nvPr>
            <p:ph type="body" idx="1"/>
          </p:nvPr>
        </p:nvSpPr>
        <p:spPr>
          <a:xfrm>
            <a:off x="1593436" y="1600200"/>
            <a:ext cx="9782801" cy="45720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dirty="0"/>
          </a:p>
        </p:txBody>
      </p:sp>
      <p:sp>
        <p:nvSpPr>
          <p:cNvPr id="4" name="Date Placeholder 3"/>
          <p:cNvSpPr>
            <a:spLocks noGrp="1"/>
          </p:cNvSpPr>
          <p:nvPr>
            <p:ph type="dt" sz="half" idx="2"/>
          </p:nvPr>
        </p:nvSpPr>
        <p:spPr>
          <a:xfrm>
            <a:off x="5180250" y="6316091"/>
            <a:ext cx="1218883" cy="365125"/>
          </a:xfrm>
          <a:prstGeom prst="rect">
            <a:avLst/>
          </a:prstGeom>
        </p:spPr>
        <p:txBody>
          <a:bodyPr vert="horz" lIns="91440" tIns="45720" rIns="91440" bIns="45720" rtlCol="0" anchor="ctr"/>
          <a:lstStyle>
            <a:lvl1pPr algn="l">
              <a:defRPr sz="1100" cap="all" baseline="0">
                <a:solidFill>
                  <a:schemeClr val="tx1"/>
                </a:solidFill>
              </a:defRPr>
            </a:lvl1pPr>
          </a:lstStyle>
          <a:p>
            <a:fld id="{0D141A01-0FF1-467E-B344-8F7D0706474A}" type="datetime1">
              <a:rPr lang="en-US" smtClean="0"/>
              <a:pPr/>
              <a:t>11/29/2019</a:t>
            </a:fld>
            <a:endParaRPr lang="en-US" dirty="0"/>
          </a:p>
        </p:txBody>
      </p:sp>
      <p:sp>
        <p:nvSpPr>
          <p:cNvPr id="5" name="Footer Placeholder 4"/>
          <p:cNvSpPr>
            <a:spLocks noGrp="1"/>
          </p:cNvSpPr>
          <p:nvPr>
            <p:ph type="ftr" sz="quarter" idx="3"/>
          </p:nvPr>
        </p:nvSpPr>
        <p:spPr>
          <a:xfrm>
            <a:off x="6595933" y="6316091"/>
            <a:ext cx="3974065" cy="365125"/>
          </a:xfrm>
          <a:prstGeom prst="rect">
            <a:avLst/>
          </a:prstGeom>
        </p:spPr>
        <p:txBody>
          <a:bodyPr vert="horz" lIns="91440" tIns="45720" rIns="91440" bIns="45720" rtlCol="0" anchor="ctr"/>
          <a:lstStyle>
            <a:lvl1pPr algn="ctr">
              <a:defRPr sz="1100" cap="all" baseline="0">
                <a:solidFill>
                  <a:schemeClr val="tx1"/>
                </a:solidFill>
              </a:defRPr>
            </a:lvl1pPr>
          </a:lstStyle>
          <a:p>
            <a:r>
              <a:rPr lang="en-US"/>
              <a:t>Add a footer</a:t>
            </a:r>
          </a:p>
        </p:txBody>
      </p:sp>
      <p:sp>
        <p:nvSpPr>
          <p:cNvPr id="6" name="Slide Number Placeholder 5"/>
          <p:cNvSpPr>
            <a:spLocks noGrp="1"/>
          </p:cNvSpPr>
          <p:nvPr>
            <p:ph type="sldNum" sz="quarter" idx="4"/>
          </p:nvPr>
        </p:nvSpPr>
        <p:spPr>
          <a:xfrm>
            <a:off x="10766796" y="6316091"/>
            <a:ext cx="609441" cy="365125"/>
          </a:xfrm>
          <a:prstGeom prst="rect">
            <a:avLst/>
          </a:prstGeom>
        </p:spPr>
        <p:txBody>
          <a:bodyPr vert="horz" lIns="91440" tIns="45720" rIns="91440" bIns="45720" rtlCol="0" anchor="ctr"/>
          <a:lstStyle>
            <a:lvl1pPr algn="r">
              <a:defRPr sz="1100" cap="all" baseline="0">
                <a:solidFill>
                  <a:schemeClr val="tx1"/>
                </a:solidFill>
              </a:defRPr>
            </a:lvl1pPr>
          </a:lstStyle>
          <a:p>
            <a:fld id="{7DC1BBB0-96F0-4077-A278-0F3FB5C104D3}" type="slidenum">
              <a:rPr lang="en-US" smtClean="0"/>
              <a:pPr/>
              <a:t>‹#›</a:t>
            </a:fld>
            <a:endParaRPr lang="en-US"/>
          </a:p>
        </p:txBody>
      </p:sp>
    </p:spTree>
    <p:extLst>
      <p:ext uri="{BB962C8B-B14F-4D97-AF65-F5344CB8AC3E}">
        <p14:creationId xmlns:p14="http://schemas.microsoft.com/office/powerpoint/2010/main" val="512629033"/>
      </p:ext>
    </p:extLst>
  </p:cSld>
  <p:clrMap bg1="lt1" tx1="dk1" bg2="lt2" tx2="dk2" accent1="accent1" accent2="accent2" accent3="accent3" accent4="accent4" accent5="accent5" accent6="accent6" hlink="hlink" folHlink="folHlink"/>
  <p:sldLayoutIdLst>
    <p:sldLayoutId id="2147483709" r:id="rId1"/>
    <p:sldLayoutId id="2147483710" r:id="rId2"/>
    <p:sldLayoutId id="2147483711" r:id="rId3"/>
    <p:sldLayoutId id="2147483712" r:id="rId4"/>
    <p:sldLayoutId id="2147483713" r:id="rId5"/>
    <p:sldLayoutId id="2147483714" r:id="rId6"/>
    <p:sldLayoutId id="2147483715" r:id="rId7"/>
    <p:sldLayoutId id="2147483716" r:id="rId8"/>
    <p:sldLayoutId id="2147483717" r:id="rId9"/>
    <p:sldLayoutId id="2147483718" r:id="rId10"/>
    <p:sldLayoutId id="2147483719" r:id="rId11"/>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hf sldNum="0" hdr="0" ftr="0" dt="0"/>
  <p:txStyles>
    <p:titleStyle>
      <a:lvl1pPr algn="l" defTabSz="914400" rtl="0" eaLnBrk="1" latinLnBrk="0" hangingPunct="1">
        <a:lnSpc>
          <a:spcPct val="90000"/>
        </a:lnSpc>
        <a:spcBef>
          <a:spcPct val="0"/>
        </a:spcBef>
        <a:buNone/>
        <a:defRPr sz="3600" kern="1200">
          <a:solidFill>
            <a:schemeClr val="tx2"/>
          </a:solidFill>
          <a:latin typeface="+mj-lt"/>
          <a:ea typeface="+mj-ea"/>
          <a:cs typeface="+mj-cs"/>
        </a:defRPr>
      </a:lvl1pPr>
    </p:titleStyle>
    <p:bodyStyle>
      <a:lvl1pPr marL="246888" indent="-246888" algn="l" defTabSz="914400" rtl="0" eaLnBrk="1" latinLnBrk="0" hangingPunct="1">
        <a:lnSpc>
          <a:spcPct val="90000"/>
        </a:lnSpc>
        <a:spcBef>
          <a:spcPts val="1400"/>
        </a:spcBef>
        <a:buFont typeface="Euphemia" pitchFamily="34" charset="0"/>
        <a:buChar char="›"/>
        <a:defRPr sz="2800" kern="1200">
          <a:solidFill>
            <a:schemeClr val="tx2"/>
          </a:solidFill>
          <a:latin typeface="+mn-lt"/>
          <a:ea typeface="+mn-ea"/>
          <a:cs typeface="+mn-cs"/>
        </a:defRPr>
      </a:lvl1pPr>
      <a:lvl2pPr marL="612648" indent="-246888" algn="l" defTabSz="914400" rtl="0" eaLnBrk="1" latinLnBrk="0" hangingPunct="1">
        <a:lnSpc>
          <a:spcPct val="90000"/>
        </a:lnSpc>
        <a:spcBef>
          <a:spcPts val="600"/>
        </a:spcBef>
        <a:buFont typeface="Euphemia" pitchFamily="34" charset="0"/>
        <a:buChar char="–"/>
        <a:defRPr sz="2400" kern="1200">
          <a:solidFill>
            <a:schemeClr val="tx2"/>
          </a:solidFill>
          <a:latin typeface="+mn-lt"/>
          <a:ea typeface="+mn-ea"/>
          <a:cs typeface="+mn-cs"/>
        </a:defRPr>
      </a:lvl2pPr>
      <a:lvl3pPr marL="978408" indent="-246888" algn="l" defTabSz="914400" rtl="0" eaLnBrk="1" latinLnBrk="0" hangingPunct="1">
        <a:lnSpc>
          <a:spcPct val="90000"/>
        </a:lnSpc>
        <a:spcBef>
          <a:spcPts val="600"/>
        </a:spcBef>
        <a:buFont typeface="Euphemia" pitchFamily="34" charset="0"/>
        <a:buChar char="›"/>
        <a:defRPr sz="2000" kern="1200">
          <a:solidFill>
            <a:schemeClr val="tx2"/>
          </a:solidFill>
          <a:latin typeface="+mn-lt"/>
          <a:ea typeface="+mn-ea"/>
          <a:cs typeface="+mn-cs"/>
        </a:defRPr>
      </a:lvl3pPr>
      <a:lvl4pPr marL="1344168" indent="-246888" algn="l" defTabSz="914400" rtl="0" eaLnBrk="1" latinLnBrk="0" hangingPunct="1">
        <a:lnSpc>
          <a:spcPct val="90000"/>
        </a:lnSpc>
        <a:spcBef>
          <a:spcPts val="600"/>
        </a:spcBef>
        <a:buFont typeface="Arial" pitchFamily="34" charset="0"/>
        <a:buChar char="–"/>
        <a:defRPr sz="1800" kern="1200">
          <a:solidFill>
            <a:schemeClr val="tx2"/>
          </a:solidFill>
          <a:latin typeface="+mn-lt"/>
          <a:ea typeface="+mn-ea"/>
          <a:cs typeface="+mn-cs"/>
        </a:defRPr>
      </a:lvl4pPr>
      <a:lvl5pPr marL="1709928" indent="-246888" algn="l" defTabSz="914400" rtl="0" eaLnBrk="1" latinLnBrk="0" hangingPunct="1">
        <a:lnSpc>
          <a:spcPct val="90000"/>
        </a:lnSpc>
        <a:spcBef>
          <a:spcPts val="600"/>
        </a:spcBef>
        <a:buFont typeface="Euphemia" pitchFamily="34" charset="0"/>
        <a:buChar char="›"/>
        <a:defRPr sz="1800" kern="1200">
          <a:solidFill>
            <a:schemeClr val="tx2"/>
          </a:solidFill>
          <a:latin typeface="+mn-lt"/>
          <a:ea typeface="+mn-ea"/>
          <a:cs typeface="+mn-cs"/>
        </a:defRPr>
      </a:lvl5pPr>
      <a:lvl6pPr marL="2075688" indent="-246888" algn="l" defTabSz="914400" rtl="0" eaLnBrk="1" latinLnBrk="0" hangingPunct="1">
        <a:lnSpc>
          <a:spcPct val="90000"/>
        </a:lnSpc>
        <a:spcBef>
          <a:spcPts val="600"/>
        </a:spcBef>
        <a:buFont typeface="Euphemia" pitchFamily="34" charset="0"/>
        <a:buChar char="–"/>
        <a:defRPr sz="1800" kern="1200">
          <a:solidFill>
            <a:schemeClr val="tx1"/>
          </a:solidFill>
          <a:latin typeface="+mn-lt"/>
          <a:ea typeface="+mn-ea"/>
          <a:cs typeface="+mn-cs"/>
        </a:defRPr>
      </a:lvl6pPr>
      <a:lvl7pPr marL="2441448" indent="-246888" algn="l" defTabSz="914400" rtl="0" eaLnBrk="1" latinLnBrk="0" hangingPunct="1">
        <a:lnSpc>
          <a:spcPct val="90000"/>
        </a:lnSpc>
        <a:spcBef>
          <a:spcPts val="600"/>
        </a:spcBef>
        <a:buFont typeface="Euphemia" pitchFamily="34" charset="0"/>
        <a:buChar char="›"/>
        <a:defRPr sz="1800" kern="1200">
          <a:solidFill>
            <a:schemeClr val="tx1"/>
          </a:solidFill>
          <a:latin typeface="+mn-lt"/>
          <a:ea typeface="+mn-ea"/>
          <a:cs typeface="+mn-cs"/>
        </a:defRPr>
      </a:lvl7pPr>
      <a:lvl8pPr marL="2807208" indent="-246888" algn="l" defTabSz="914400" rtl="0" eaLnBrk="1" latinLnBrk="0" hangingPunct="1">
        <a:lnSpc>
          <a:spcPct val="90000"/>
        </a:lnSpc>
        <a:spcBef>
          <a:spcPts val="600"/>
        </a:spcBef>
        <a:buFont typeface="Euphemia" pitchFamily="34" charset="0"/>
        <a:buChar char="–"/>
        <a:defRPr sz="1800" kern="1200" baseline="0">
          <a:solidFill>
            <a:schemeClr val="tx1"/>
          </a:solidFill>
          <a:latin typeface="+mn-lt"/>
          <a:ea typeface="+mn-ea"/>
          <a:cs typeface="+mn-cs"/>
        </a:defRPr>
      </a:lvl8pPr>
      <a:lvl9pPr marL="3172968" indent="-246888" algn="l" defTabSz="914400" rtl="0" eaLnBrk="1" latinLnBrk="0" hangingPunct="1">
        <a:lnSpc>
          <a:spcPct val="90000"/>
        </a:lnSpc>
        <a:spcBef>
          <a:spcPts val="600"/>
        </a:spcBef>
        <a:buFont typeface="Euphemia" pitchFamily="34" charset="0"/>
        <a:buChar char="›"/>
        <a:defRPr sz="1800" kern="1200" baseline="0">
          <a:solidFill>
            <a:schemeClr val="tx1"/>
          </a:solidFill>
          <a:latin typeface="+mn-lt"/>
          <a:ea typeface="+mn-ea"/>
          <a:cs typeface="+mn-cs"/>
        </a:defRPr>
      </a:lvl9pPr>
    </p:bodyStyle>
    <p:otherStyle>
      <a:defPPr>
        <a:defRPr/>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0" orient="horz" pos="2160" userDrawn="1">
          <p15:clr>
            <a:srgbClr val="F26B43"/>
          </p15:clr>
        </p15:guide>
        <p15:guide id="1" pos="3839" userDrawn="1">
          <p15:clr>
            <a:srgbClr val="F26B43"/>
          </p15:clr>
        </p15:guide>
        <p15:guide id="2" pos="1007" userDrawn="1">
          <p15:clr>
            <a:srgbClr val="F26B43"/>
          </p15:clr>
        </p15:guide>
        <p15:guide id="3" pos="7199" userDrawn="1">
          <p15:clr>
            <a:srgbClr val="F26B43"/>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1.xml"/><Relationship Id="rId1" Type="http://schemas.openxmlformats.org/officeDocument/2006/relationships/slideLayout" Target="../slideLayouts/slideLayout3.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Layout" Target="../slideLayouts/slideLayout2.xml"/><Relationship Id="rId4" Type="http://schemas.openxmlformats.org/officeDocument/2006/relationships/image" Target="../media/image6.png"/></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1.jpg"/><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1.jpg"/><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1.jpg"/><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t="-17000" b="-17000"/>
          </a:stretch>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2566020" y="1475255"/>
            <a:ext cx="8283272" cy="1473337"/>
          </a:xfrm>
          <a:prstGeom prst="rect">
            <a:avLst/>
          </a:prstGeom>
        </p:spPr>
        <p:txBody>
          <a:bodyPr anchor="b">
            <a:normAutofit/>
          </a:bodyPr>
          <a:lstStyle/>
          <a:p>
            <a:r>
              <a:rPr lang="en-GB" sz="8800" dirty="0"/>
              <a:t>WINTRY CRUISE </a:t>
            </a:r>
            <a:endParaRPr lang="en-US" sz="8800" dirty="0"/>
          </a:p>
        </p:txBody>
      </p:sp>
      <p:sp>
        <p:nvSpPr>
          <p:cNvPr id="3" name="Subtitle 2"/>
          <p:cNvSpPr>
            <a:spLocks noGrp="1"/>
          </p:cNvSpPr>
          <p:nvPr>
            <p:ph type="body" idx="1"/>
          </p:nvPr>
        </p:nvSpPr>
        <p:spPr>
          <a:xfrm>
            <a:off x="1598613" y="3212976"/>
            <a:ext cx="9250679" cy="3312368"/>
          </a:xfrm>
          <a:prstGeom prst="rect">
            <a:avLst/>
          </a:prstGeom>
        </p:spPr>
        <p:txBody>
          <a:bodyPr anchor="t">
            <a:normAutofit/>
          </a:bodyPr>
          <a:lstStyle/>
          <a:p>
            <a:pPr>
              <a:spcAft>
                <a:spcPts val="600"/>
              </a:spcAft>
            </a:pPr>
            <a:r>
              <a:rPr lang="en-US" dirty="0"/>
              <a:t>Students: </a:t>
            </a:r>
          </a:p>
          <a:p>
            <a:pPr marL="457200" indent="-457200">
              <a:spcAft>
                <a:spcPts val="600"/>
              </a:spcAft>
              <a:buFont typeface="Arial" panose="020B0604020202020204" pitchFamily="34" charset="0"/>
              <a:buChar char="•"/>
            </a:pPr>
            <a:r>
              <a:rPr lang="en-US" dirty="0"/>
              <a:t>Harry Bicker-1905858</a:t>
            </a:r>
          </a:p>
          <a:p>
            <a:pPr marL="457200" indent="-457200">
              <a:spcAft>
                <a:spcPts val="600"/>
              </a:spcAft>
              <a:buFont typeface="Arial" panose="020B0604020202020204" pitchFamily="34" charset="0"/>
              <a:buChar char="•"/>
            </a:pPr>
            <a:br>
              <a:rPr lang="en-US" dirty="0"/>
            </a:br>
            <a:r>
              <a:rPr lang="en-US" dirty="0"/>
              <a:t>Lecturer: Dale Clarke</a:t>
            </a:r>
          </a:p>
        </p:txBody>
      </p:sp>
    </p:spTree>
    <p:extLst>
      <p:ext uri="{BB962C8B-B14F-4D97-AF65-F5344CB8AC3E}">
        <p14:creationId xmlns:p14="http://schemas.microsoft.com/office/powerpoint/2010/main" val="49199607"/>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Title 12"/>
          <p:cNvSpPr>
            <a:spLocks noGrp="1"/>
          </p:cNvSpPr>
          <p:nvPr>
            <p:ph type="title"/>
          </p:nvPr>
        </p:nvSpPr>
        <p:spPr/>
        <p:txBody>
          <a:bodyPr>
            <a:normAutofit/>
          </a:bodyPr>
          <a:lstStyle/>
          <a:p>
            <a:pPr algn="ctr"/>
            <a:r>
              <a:rPr lang="en-US" sz="4400" dirty="0"/>
              <a:t>Executive Summary </a:t>
            </a:r>
          </a:p>
        </p:txBody>
      </p:sp>
      <p:sp>
        <p:nvSpPr>
          <p:cNvPr id="14" name="Content Placeholder 13"/>
          <p:cNvSpPr>
            <a:spLocks noGrp="1"/>
          </p:cNvSpPr>
          <p:nvPr>
            <p:ph idx="1"/>
          </p:nvPr>
        </p:nvSpPr>
        <p:spPr>
          <a:xfrm>
            <a:off x="1989956" y="1556792"/>
            <a:ext cx="9181495" cy="4572000"/>
          </a:xfrm>
        </p:spPr>
        <p:txBody>
          <a:bodyPr>
            <a:normAutofit/>
          </a:bodyPr>
          <a:lstStyle/>
          <a:p>
            <a:pPr marL="0" lvl="0" indent="0">
              <a:buNone/>
            </a:pPr>
            <a:r>
              <a:rPr lang="en-US" sz="3200" dirty="0"/>
              <a:t>Wintry Cruise is a modern cold-water cruise which will take its journey around the Arctic to explore the coldest of environments and to witness the earth’s greatest pleasures. Cruises are generally the most expensive holidays in hospitality and that is where Wintry Cruise will make a different by making it affordable for many. Our target market is not set on age, gender or income but simply to the consumer who desires this experience.    </a:t>
            </a:r>
          </a:p>
        </p:txBody>
      </p:sp>
    </p:spTree>
    <p:extLst>
      <p:ext uri="{BB962C8B-B14F-4D97-AF65-F5344CB8AC3E}">
        <p14:creationId xmlns:p14="http://schemas.microsoft.com/office/powerpoint/2010/main" val="3561498466"/>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Title 12"/>
          <p:cNvSpPr>
            <a:spLocks noGrp="1"/>
          </p:cNvSpPr>
          <p:nvPr>
            <p:ph type="title"/>
          </p:nvPr>
        </p:nvSpPr>
        <p:spPr/>
        <p:txBody>
          <a:bodyPr>
            <a:normAutofit/>
          </a:bodyPr>
          <a:lstStyle/>
          <a:p>
            <a:pPr algn="ctr"/>
            <a:r>
              <a:rPr lang="en-US" sz="4400" dirty="0"/>
              <a:t>Business Overview</a:t>
            </a:r>
          </a:p>
        </p:txBody>
      </p:sp>
      <p:sp>
        <p:nvSpPr>
          <p:cNvPr id="14" name="Content Placeholder 13"/>
          <p:cNvSpPr>
            <a:spLocks noGrp="1"/>
          </p:cNvSpPr>
          <p:nvPr>
            <p:ph idx="1"/>
          </p:nvPr>
        </p:nvSpPr>
        <p:spPr/>
        <p:txBody>
          <a:bodyPr>
            <a:noAutofit/>
          </a:bodyPr>
          <a:lstStyle/>
          <a:p>
            <a:pPr>
              <a:buFont typeface="Wingdings" panose="05000000000000000000" pitchFamily="2" charset="2"/>
              <a:buChar char="q"/>
            </a:pPr>
            <a:r>
              <a:rPr lang="en-US" sz="3600" dirty="0"/>
              <a:t>The main objective of the company is to be the most environmentally friendly cold-water cruise line.</a:t>
            </a:r>
          </a:p>
          <a:p>
            <a:pPr>
              <a:buFont typeface="Wingdings" panose="05000000000000000000" pitchFamily="2" charset="2"/>
              <a:buChar char="q"/>
            </a:pPr>
            <a:r>
              <a:rPr lang="en-US" sz="3600" dirty="0"/>
              <a:t>A must to make the experience as obtainable to anyone wishing to take part and as safe for everyone in their care.</a:t>
            </a:r>
          </a:p>
          <a:p>
            <a:pPr>
              <a:buFont typeface="Wingdings" panose="05000000000000000000" pitchFamily="2" charset="2"/>
              <a:buChar char="q"/>
            </a:pPr>
            <a:r>
              <a:rPr lang="en-US" sz="3600" dirty="0"/>
              <a:t>Strive to make exploration as a feeling and not just a definition. </a:t>
            </a:r>
          </a:p>
        </p:txBody>
      </p:sp>
    </p:spTree>
    <p:extLst>
      <p:ext uri="{BB962C8B-B14F-4D97-AF65-F5344CB8AC3E}">
        <p14:creationId xmlns:p14="http://schemas.microsoft.com/office/powerpoint/2010/main" val="1216007225"/>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Title 12"/>
          <p:cNvSpPr>
            <a:spLocks noGrp="1"/>
          </p:cNvSpPr>
          <p:nvPr>
            <p:ph type="title"/>
          </p:nvPr>
        </p:nvSpPr>
        <p:spPr/>
        <p:txBody>
          <a:bodyPr>
            <a:normAutofit/>
          </a:bodyPr>
          <a:lstStyle/>
          <a:p>
            <a:pPr algn="ctr"/>
            <a:r>
              <a:rPr lang="en-US" sz="4400" dirty="0"/>
              <a:t>Product And Services </a:t>
            </a:r>
          </a:p>
        </p:txBody>
      </p:sp>
      <p:sp>
        <p:nvSpPr>
          <p:cNvPr id="14" name="Content Placeholder 13"/>
          <p:cNvSpPr>
            <a:spLocks noGrp="1"/>
          </p:cNvSpPr>
          <p:nvPr>
            <p:ph idx="1"/>
          </p:nvPr>
        </p:nvSpPr>
        <p:spPr>
          <a:xfrm>
            <a:off x="1593436" y="1600200"/>
            <a:ext cx="9782801" cy="5257800"/>
          </a:xfrm>
        </p:spPr>
        <p:txBody>
          <a:bodyPr>
            <a:normAutofit/>
          </a:bodyPr>
          <a:lstStyle/>
          <a:p>
            <a:pPr lvl="0">
              <a:buFont typeface="Wingdings" panose="05000000000000000000" pitchFamily="2" charset="2"/>
              <a:buChar char="q"/>
            </a:pPr>
            <a:r>
              <a:rPr lang="en-US" sz="3200" dirty="0"/>
              <a:t>Cruise combines the main elements of a tourist product: transport, accommodation, food and leisure.</a:t>
            </a:r>
          </a:p>
          <a:p>
            <a:pPr lvl="0">
              <a:buFont typeface="Wingdings" panose="05000000000000000000" pitchFamily="2" charset="2"/>
              <a:buChar char="q"/>
            </a:pPr>
            <a:r>
              <a:rPr lang="en-US" sz="3200" dirty="0"/>
              <a:t>Heritage of natural, cultural, artistic and historical forms that the basic physical and which will be an attraction for tourists.</a:t>
            </a:r>
          </a:p>
          <a:p>
            <a:pPr lvl="0">
              <a:buFont typeface="Wingdings" panose="05000000000000000000" pitchFamily="2" charset="2"/>
              <a:buChar char="q"/>
            </a:pPr>
            <a:r>
              <a:rPr lang="en-US" sz="3200" dirty="0"/>
              <a:t>Infrastructure elements and equipment that contribute to meeting cruise tourism needs (cabins, restaurants, gyms, entertainment)</a:t>
            </a:r>
          </a:p>
          <a:p>
            <a:pPr lvl="0">
              <a:buFont typeface="Wingdings" panose="05000000000000000000" pitchFamily="2" charset="2"/>
              <a:buChar char="q"/>
            </a:pPr>
            <a:endParaRPr lang="en-US" dirty="0"/>
          </a:p>
        </p:txBody>
      </p:sp>
    </p:spTree>
    <p:extLst>
      <p:ext uri="{BB962C8B-B14F-4D97-AF65-F5344CB8AC3E}">
        <p14:creationId xmlns:p14="http://schemas.microsoft.com/office/powerpoint/2010/main" val="2408560944"/>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Title 12"/>
          <p:cNvSpPr>
            <a:spLocks noGrp="1"/>
          </p:cNvSpPr>
          <p:nvPr>
            <p:ph type="title"/>
          </p:nvPr>
        </p:nvSpPr>
        <p:spPr/>
        <p:txBody>
          <a:bodyPr>
            <a:normAutofit/>
          </a:bodyPr>
          <a:lstStyle/>
          <a:p>
            <a:pPr algn="ctr"/>
            <a:r>
              <a:rPr lang="en-US" sz="4400" dirty="0"/>
              <a:t>Product And Services </a:t>
            </a:r>
          </a:p>
        </p:txBody>
      </p:sp>
      <p:sp>
        <p:nvSpPr>
          <p:cNvPr id="14" name="Content Placeholder 13"/>
          <p:cNvSpPr>
            <a:spLocks noGrp="1"/>
          </p:cNvSpPr>
          <p:nvPr>
            <p:ph idx="1"/>
          </p:nvPr>
        </p:nvSpPr>
        <p:spPr/>
        <p:txBody>
          <a:bodyPr/>
          <a:lstStyle/>
          <a:p>
            <a:pPr lvl="0">
              <a:buFont typeface="Wingdings" panose="05000000000000000000" pitchFamily="2" charset="2"/>
              <a:buChar char="q"/>
            </a:pPr>
            <a:r>
              <a:rPr lang="en-US" dirty="0"/>
              <a:t>Exploring the northern region and all its wonders.</a:t>
            </a:r>
          </a:p>
        </p:txBody>
      </p:sp>
      <p:pic>
        <p:nvPicPr>
          <p:cNvPr id="2" name="Picture 1">
            <a:extLst>
              <a:ext uri="{FF2B5EF4-FFF2-40B4-BE49-F238E27FC236}">
                <a16:creationId xmlns:a16="http://schemas.microsoft.com/office/drawing/2014/main" id="{A26681C0-0B5B-4340-A368-E0672151A5E6}"/>
              </a:ext>
            </a:extLst>
          </p:cNvPr>
          <p:cNvPicPr>
            <a:picLocks noChangeAspect="1"/>
          </p:cNvPicPr>
          <p:nvPr/>
        </p:nvPicPr>
        <p:blipFill>
          <a:blip r:embed="rId2"/>
          <a:stretch>
            <a:fillRect/>
          </a:stretch>
        </p:blipFill>
        <p:spPr>
          <a:xfrm>
            <a:off x="1701569" y="2205789"/>
            <a:ext cx="4922390" cy="2446422"/>
          </a:xfrm>
          <a:prstGeom prst="rect">
            <a:avLst/>
          </a:prstGeom>
        </p:spPr>
      </p:pic>
      <p:sp>
        <p:nvSpPr>
          <p:cNvPr id="3" name="TextBox 2">
            <a:extLst>
              <a:ext uri="{FF2B5EF4-FFF2-40B4-BE49-F238E27FC236}">
                <a16:creationId xmlns:a16="http://schemas.microsoft.com/office/drawing/2014/main" id="{841563A0-EB74-49AF-AC25-B61BF8A5A159}"/>
              </a:ext>
            </a:extLst>
          </p:cNvPr>
          <p:cNvSpPr txBox="1"/>
          <p:nvPr/>
        </p:nvSpPr>
        <p:spPr>
          <a:xfrm>
            <a:off x="6106908" y="2199538"/>
            <a:ext cx="3672408" cy="523220"/>
          </a:xfrm>
          <a:prstGeom prst="rect">
            <a:avLst/>
          </a:prstGeom>
          <a:noFill/>
          <a:ln>
            <a:noFill/>
          </a:ln>
        </p:spPr>
        <p:txBody>
          <a:bodyPr wrap="square" rtlCol="0" anchor="ctr" anchorCtr="1">
            <a:spAutoFit/>
          </a:bodyPr>
          <a:lstStyle/>
          <a:p>
            <a:r>
              <a:rPr lang="en-GB" sz="2800" dirty="0">
                <a:solidFill>
                  <a:schemeClr val="tx2"/>
                </a:solidFill>
              </a:rPr>
              <a:t>Northern lights</a:t>
            </a:r>
          </a:p>
        </p:txBody>
      </p:sp>
      <p:pic>
        <p:nvPicPr>
          <p:cNvPr id="4" name="Picture 3">
            <a:extLst>
              <a:ext uri="{FF2B5EF4-FFF2-40B4-BE49-F238E27FC236}">
                <a16:creationId xmlns:a16="http://schemas.microsoft.com/office/drawing/2014/main" id="{867AD1AA-059F-4393-91CB-540684FD4370}"/>
              </a:ext>
            </a:extLst>
          </p:cNvPr>
          <p:cNvPicPr>
            <a:picLocks noChangeAspect="1"/>
          </p:cNvPicPr>
          <p:nvPr/>
        </p:nvPicPr>
        <p:blipFill>
          <a:blip r:embed="rId3"/>
          <a:stretch>
            <a:fillRect/>
          </a:stretch>
        </p:blipFill>
        <p:spPr>
          <a:xfrm>
            <a:off x="8110636" y="3140968"/>
            <a:ext cx="3744166" cy="3344788"/>
          </a:xfrm>
          <a:prstGeom prst="rect">
            <a:avLst/>
          </a:prstGeom>
        </p:spPr>
      </p:pic>
      <p:sp>
        <p:nvSpPr>
          <p:cNvPr id="5" name="TextBox 4">
            <a:extLst>
              <a:ext uri="{FF2B5EF4-FFF2-40B4-BE49-F238E27FC236}">
                <a16:creationId xmlns:a16="http://schemas.microsoft.com/office/drawing/2014/main" id="{820520F6-C739-4554-BF48-89DA0223AF51}"/>
              </a:ext>
            </a:extLst>
          </p:cNvPr>
          <p:cNvSpPr txBox="1"/>
          <p:nvPr/>
        </p:nvSpPr>
        <p:spPr>
          <a:xfrm>
            <a:off x="5014292" y="4673025"/>
            <a:ext cx="3744166" cy="584775"/>
          </a:xfrm>
          <a:prstGeom prst="rect">
            <a:avLst/>
          </a:prstGeom>
          <a:noFill/>
          <a:ln>
            <a:noFill/>
          </a:ln>
        </p:spPr>
        <p:txBody>
          <a:bodyPr wrap="square" rtlCol="0" anchor="ctr" anchorCtr="1">
            <a:spAutoFit/>
          </a:bodyPr>
          <a:lstStyle/>
          <a:p>
            <a:r>
              <a:rPr lang="en-GB" sz="3200" dirty="0">
                <a:solidFill>
                  <a:schemeClr val="tx2"/>
                </a:solidFill>
              </a:rPr>
              <a:t>Polar Bears </a:t>
            </a:r>
          </a:p>
        </p:txBody>
      </p:sp>
      <p:pic>
        <p:nvPicPr>
          <p:cNvPr id="7" name="Picture 6">
            <a:extLst>
              <a:ext uri="{FF2B5EF4-FFF2-40B4-BE49-F238E27FC236}">
                <a16:creationId xmlns:a16="http://schemas.microsoft.com/office/drawing/2014/main" id="{482B8C01-1E13-40C3-895E-E5D2B6079489}"/>
              </a:ext>
            </a:extLst>
          </p:cNvPr>
          <p:cNvPicPr>
            <a:picLocks noChangeAspect="1"/>
          </p:cNvPicPr>
          <p:nvPr/>
        </p:nvPicPr>
        <p:blipFill>
          <a:blip r:embed="rId4"/>
          <a:stretch>
            <a:fillRect/>
          </a:stretch>
        </p:blipFill>
        <p:spPr>
          <a:xfrm>
            <a:off x="1730850" y="4867512"/>
            <a:ext cx="2547878" cy="1910909"/>
          </a:xfrm>
          <a:prstGeom prst="rect">
            <a:avLst/>
          </a:prstGeom>
        </p:spPr>
      </p:pic>
      <p:sp>
        <p:nvSpPr>
          <p:cNvPr id="8" name="TextBox 7">
            <a:extLst>
              <a:ext uri="{FF2B5EF4-FFF2-40B4-BE49-F238E27FC236}">
                <a16:creationId xmlns:a16="http://schemas.microsoft.com/office/drawing/2014/main" id="{0FB213DB-29C9-4E63-9DAE-AEB19C8E56D8}"/>
              </a:ext>
            </a:extLst>
          </p:cNvPr>
          <p:cNvSpPr txBox="1"/>
          <p:nvPr/>
        </p:nvSpPr>
        <p:spPr>
          <a:xfrm>
            <a:off x="4127985" y="6193014"/>
            <a:ext cx="2758390" cy="584775"/>
          </a:xfrm>
          <a:prstGeom prst="rect">
            <a:avLst/>
          </a:prstGeom>
          <a:noFill/>
          <a:ln>
            <a:noFill/>
          </a:ln>
        </p:spPr>
        <p:txBody>
          <a:bodyPr wrap="square" rtlCol="0" anchor="ctr" anchorCtr="1">
            <a:spAutoFit/>
          </a:bodyPr>
          <a:lstStyle/>
          <a:p>
            <a:r>
              <a:rPr lang="en-GB" sz="3200" dirty="0">
                <a:solidFill>
                  <a:schemeClr val="tx2"/>
                </a:solidFill>
              </a:rPr>
              <a:t>Arctic Foxes </a:t>
            </a:r>
          </a:p>
        </p:txBody>
      </p:sp>
    </p:spTree>
    <p:extLst>
      <p:ext uri="{BB962C8B-B14F-4D97-AF65-F5344CB8AC3E}">
        <p14:creationId xmlns:p14="http://schemas.microsoft.com/office/powerpoint/2010/main" val="2079356726"/>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Title 12"/>
          <p:cNvSpPr>
            <a:spLocks noGrp="1"/>
          </p:cNvSpPr>
          <p:nvPr>
            <p:ph type="title"/>
          </p:nvPr>
        </p:nvSpPr>
        <p:spPr/>
        <p:txBody>
          <a:bodyPr>
            <a:normAutofit/>
          </a:bodyPr>
          <a:lstStyle/>
          <a:p>
            <a:pPr algn="ctr"/>
            <a:r>
              <a:rPr lang="en-US" sz="4400" dirty="0"/>
              <a:t>Micro And Macro Management</a:t>
            </a:r>
          </a:p>
        </p:txBody>
      </p:sp>
      <p:sp>
        <p:nvSpPr>
          <p:cNvPr id="14" name="Content Placeholder 13"/>
          <p:cNvSpPr>
            <a:spLocks noGrp="1"/>
          </p:cNvSpPr>
          <p:nvPr>
            <p:ph idx="1"/>
          </p:nvPr>
        </p:nvSpPr>
        <p:spPr>
          <a:xfrm>
            <a:off x="1575669" y="1417637"/>
            <a:ext cx="4716999" cy="4572000"/>
          </a:xfrm>
        </p:spPr>
        <p:txBody>
          <a:bodyPr/>
          <a:lstStyle/>
          <a:p>
            <a:pPr>
              <a:buSzPct val="90000"/>
              <a:buFont typeface="Wingdings" panose="05000000000000000000" pitchFamily="2" charset="2"/>
              <a:buChar char="q"/>
            </a:pPr>
            <a:r>
              <a:rPr lang="en-US" sz="2600" dirty="0"/>
              <a:t>Micro Environment Factors</a:t>
            </a:r>
          </a:p>
          <a:p>
            <a:pPr>
              <a:buSzPct val="90000"/>
              <a:buFont typeface="Wingdings" panose="05000000000000000000" pitchFamily="2" charset="2"/>
              <a:buChar char="q"/>
            </a:pPr>
            <a:r>
              <a:rPr lang="en-US" sz="2600" dirty="0"/>
              <a:t>The suppliers</a:t>
            </a:r>
          </a:p>
          <a:p>
            <a:pPr>
              <a:buSzPct val="90000"/>
              <a:buFont typeface="Wingdings" panose="05000000000000000000" pitchFamily="2" charset="2"/>
              <a:buChar char="q"/>
            </a:pPr>
            <a:r>
              <a:rPr lang="en-US" sz="2600" dirty="0"/>
              <a:t>The resellers</a:t>
            </a:r>
          </a:p>
          <a:p>
            <a:pPr>
              <a:buSzPct val="90000"/>
              <a:buFont typeface="Wingdings" panose="05000000000000000000" pitchFamily="2" charset="2"/>
              <a:buChar char="q"/>
            </a:pPr>
            <a:r>
              <a:rPr lang="en-US" sz="2600" dirty="0"/>
              <a:t>The customers</a:t>
            </a:r>
          </a:p>
          <a:p>
            <a:pPr>
              <a:buSzPct val="90000"/>
              <a:buFont typeface="Wingdings" panose="05000000000000000000" pitchFamily="2" charset="2"/>
              <a:buChar char="q"/>
            </a:pPr>
            <a:r>
              <a:rPr lang="en-US" sz="2600" dirty="0"/>
              <a:t>The competition</a:t>
            </a:r>
          </a:p>
          <a:p>
            <a:pPr>
              <a:buSzPct val="90000"/>
              <a:buFont typeface="Wingdings" panose="05000000000000000000" pitchFamily="2" charset="2"/>
              <a:buChar char="q"/>
            </a:pPr>
            <a:r>
              <a:rPr lang="en-US" sz="2600" dirty="0"/>
              <a:t>The general public</a:t>
            </a:r>
          </a:p>
          <a:p>
            <a:pPr marL="0" lvl="0" indent="0">
              <a:buNone/>
            </a:pPr>
            <a:endParaRPr lang="en-US" dirty="0"/>
          </a:p>
        </p:txBody>
      </p:sp>
      <p:sp>
        <p:nvSpPr>
          <p:cNvPr id="2" name="TextBox 1">
            <a:extLst>
              <a:ext uri="{FF2B5EF4-FFF2-40B4-BE49-F238E27FC236}">
                <a16:creationId xmlns:a16="http://schemas.microsoft.com/office/drawing/2014/main" id="{9D8CF62C-0A52-4C58-9EB8-4D2A91591200}"/>
              </a:ext>
            </a:extLst>
          </p:cNvPr>
          <p:cNvSpPr txBox="1"/>
          <p:nvPr/>
        </p:nvSpPr>
        <p:spPr>
          <a:xfrm>
            <a:off x="6454453" y="1400145"/>
            <a:ext cx="4608511" cy="3970318"/>
          </a:xfrm>
          <a:prstGeom prst="rect">
            <a:avLst/>
          </a:prstGeom>
          <a:noFill/>
          <a:ln>
            <a:noFill/>
          </a:ln>
        </p:spPr>
        <p:txBody>
          <a:bodyPr wrap="square" rtlCol="0" anchor="ctr" anchorCtr="1">
            <a:spAutoFit/>
          </a:bodyPr>
          <a:lstStyle/>
          <a:p>
            <a:pPr marL="457200" indent="-457200">
              <a:buFont typeface="Wingdings" panose="05000000000000000000" pitchFamily="2" charset="2"/>
              <a:buChar char="q"/>
            </a:pPr>
            <a:r>
              <a:rPr lang="en-US" sz="2600" dirty="0">
                <a:solidFill>
                  <a:schemeClr val="tx2"/>
                </a:solidFill>
              </a:rPr>
              <a:t>Macro Environment Factors</a:t>
            </a:r>
          </a:p>
          <a:p>
            <a:pPr marL="457200" indent="-457200">
              <a:buFont typeface="Wingdings" panose="05000000000000000000" pitchFamily="2" charset="2"/>
              <a:buChar char="q"/>
            </a:pPr>
            <a:r>
              <a:rPr lang="en-US" sz="2600" dirty="0">
                <a:solidFill>
                  <a:schemeClr val="tx2"/>
                </a:solidFill>
              </a:rPr>
              <a:t>Demographic forces</a:t>
            </a:r>
          </a:p>
          <a:p>
            <a:pPr marL="457200" indent="-457200">
              <a:buFont typeface="Wingdings" panose="05000000000000000000" pitchFamily="2" charset="2"/>
              <a:buChar char="q"/>
            </a:pPr>
            <a:r>
              <a:rPr lang="en-US" sz="2600" dirty="0">
                <a:solidFill>
                  <a:schemeClr val="tx2"/>
                </a:solidFill>
              </a:rPr>
              <a:t>Economic factors</a:t>
            </a:r>
          </a:p>
          <a:p>
            <a:pPr marL="457200" indent="-457200">
              <a:buFont typeface="Wingdings" panose="05000000000000000000" pitchFamily="2" charset="2"/>
              <a:buChar char="q"/>
            </a:pPr>
            <a:r>
              <a:rPr lang="en-US" sz="2600" dirty="0">
                <a:solidFill>
                  <a:schemeClr val="tx2"/>
                </a:solidFill>
              </a:rPr>
              <a:t>Natural/physical forces</a:t>
            </a:r>
          </a:p>
          <a:p>
            <a:pPr marL="457200" indent="-457200">
              <a:buFont typeface="Wingdings" panose="05000000000000000000" pitchFamily="2" charset="2"/>
              <a:buChar char="q"/>
            </a:pPr>
            <a:r>
              <a:rPr lang="en-US" sz="2600" dirty="0">
                <a:solidFill>
                  <a:schemeClr val="tx2"/>
                </a:solidFill>
              </a:rPr>
              <a:t>Technological factors:</a:t>
            </a:r>
          </a:p>
          <a:p>
            <a:pPr marL="457200" indent="-457200">
              <a:buFont typeface="Wingdings" panose="05000000000000000000" pitchFamily="2" charset="2"/>
              <a:buChar char="q"/>
            </a:pPr>
            <a:r>
              <a:rPr lang="en-US" sz="2600" dirty="0">
                <a:solidFill>
                  <a:schemeClr val="tx2"/>
                </a:solidFill>
              </a:rPr>
              <a:t>Political and legal forces</a:t>
            </a:r>
          </a:p>
          <a:p>
            <a:pPr marL="457200" indent="-457200">
              <a:buFont typeface="Wingdings" panose="05000000000000000000" pitchFamily="2" charset="2"/>
              <a:buChar char="q"/>
            </a:pPr>
            <a:r>
              <a:rPr lang="en-US" sz="2600" dirty="0">
                <a:solidFill>
                  <a:schemeClr val="tx2"/>
                </a:solidFill>
              </a:rPr>
              <a:t>Social and cultural forces</a:t>
            </a:r>
          </a:p>
          <a:p>
            <a:endParaRPr lang="en-GB" dirty="0"/>
          </a:p>
        </p:txBody>
      </p:sp>
      <p:sp>
        <p:nvSpPr>
          <p:cNvPr id="3" name="TextBox 2">
            <a:extLst>
              <a:ext uri="{FF2B5EF4-FFF2-40B4-BE49-F238E27FC236}">
                <a16:creationId xmlns:a16="http://schemas.microsoft.com/office/drawing/2014/main" id="{14FD1054-1B63-47F3-9AD2-CC3D1D7BC179}"/>
              </a:ext>
            </a:extLst>
          </p:cNvPr>
          <p:cNvSpPr txBox="1"/>
          <p:nvPr/>
        </p:nvSpPr>
        <p:spPr>
          <a:xfrm>
            <a:off x="1395097" y="5066307"/>
            <a:ext cx="9981140" cy="1846659"/>
          </a:xfrm>
          <a:prstGeom prst="rect">
            <a:avLst/>
          </a:prstGeom>
          <a:noFill/>
          <a:ln>
            <a:noFill/>
          </a:ln>
        </p:spPr>
        <p:txBody>
          <a:bodyPr wrap="square" rtlCol="0" anchor="ctr" anchorCtr="1">
            <a:spAutoFit/>
          </a:bodyPr>
          <a:lstStyle/>
          <a:p>
            <a:r>
              <a:rPr lang="en-GB" sz="2400" dirty="0"/>
              <a:t>(luck M) phrases that the number of customers who leave the cruise to explore the excursions that islands have to offer is one of a large quantity that it can lead to filling up an entire port or island. Then to ask is it a blessing for the locals or a curse. </a:t>
            </a:r>
          </a:p>
          <a:p>
            <a:endParaRPr lang="en-GB" dirty="0"/>
          </a:p>
        </p:txBody>
      </p:sp>
    </p:spTree>
    <p:extLst>
      <p:ext uri="{BB962C8B-B14F-4D97-AF65-F5344CB8AC3E}">
        <p14:creationId xmlns:p14="http://schemas.microsoft.com/office/powerpoint/2010/main" val="2274350574"/>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Title 12"/>
          <p:cNvSpPr>
            <a:spLocks noGrp="1"/>
          </p:cNvSpPr>
          <p:nvPr>
            <p:ph type="title"/>
          </p:nvPr>
        </p:nvSpPr>
        <p:spPr/>
        <p:txBody>
          <a:bodyPr>
            <a:normAutofit/>
          </a:bodyPr>
          <a:lstStyle/>
          <a:p>
            <a:pPr algn="ctr"/>
            <a:r>
              <a:rPr lang="en-US" sz="4400" dirty="0"/>
              <a:t>Target Market </a:t>
            </a:r>
          </a:p>
        </p:txBody>
      </p:sp>
      <p:sp>
        <p:nvSpPr>
          <p:cNvPr id="14" name="Content Placeholder 13"/>
          <p:cNvSpPr>
            <a:spLocks noGrp="1"/>
          </p:cNvSpPr>
          <p:nvPr>
            <p:ph idx="1"/>
          </p:nvPr>
        </p:nvSpPr>
        <p:spPr/>
        <p:txBody>
          <a:bodyPr/>
          <a:lstStyle/>
          <a:p>
            <a:pPr>
              <a:buFont typeface="Wingdings" panose="05000000000000000000" pitchFamily="2" charset="2"/>
              <a:buChar char="q"/>
            </a:pPr>
            <a:r>
              <a:rPr lang="en-US" dirty="0"/>
              <a:t>Findings show that the ideal target market for cold water cruises our couples aged between 35-55.</a:t>
            </a:r>
          </a:p>
          <a:p>
            <a:pPr>
              <a:buFont typeface="Wingdings" panose="05000000000000000000" pitchFamily="2" charset="2"/>
              <a:buChar char="q"/>
            </a:pPr>
            <a:r>
              <a:rPr lang="en-US" dirty="0"/>
              <a:t>Couples see a cold-water cruise as a romantic get away.</a:t>
            </a:r>
          </a:p>
          <a:p>
            <a:pPr>
              <a:buFont typeface="Wingdings" panose="05000000000000000000" pitchFamily="2" charset="2"/>
              <a:buChar char="q"/>
            </a:pPr>
            <a:r>
              <a:rPr lang="en-US" dirty="0"/>
              <a:t>Excitement, adventure, unknown territory and unforgettable memories.</a:t>
            </a:r>
          </a:p>
          <a:p>
            <a:endParaRPr lang="en-US" dirty="0"/>
          </a:p>
        </p:txBody>
      </p:sp>
      <p:sp>
        <p:nvSpPr>
          <p:cNvPr id="2" name="TextBox 1">
            <a:extLst>
              <a:ext uri="{FF2B5EF4-FFF2-40B4-BE49-F238E27FC236}">
                <a16:creationId xmlns:a16="http://schemas.microsoft.com/office/drawing/2014/main" id="{DA6A1A25-88C7-4161-8485-241DD49E5880}"/>
              </a:ext>
            </a:extLst>
          </p:cNvPr>
          <p:cNvSpPr txBox="1"/>
          <p:nvPr/>
        </p:nvSpPr>
        <p:spPr>
          <a:xfrm>
            <a:off x="1413892" y="4653136"/>
            <a:ext cx="10297144" cy="1938992"/>
          </a:xfrm>
          <a:prstGeom prst="rect">
            <a:avLst/>
          </a:prstGeom>
          <a:noFill/>
          <a:ln>
            <a:noFill/>
          </a:ln>
        </p:spPr>
        <p:txBody>
          <a:bodyPr wrap="square" rtlCol="0" anchor="ctr" anchorCtr="1">
            <a:spAutoFit/>
          </a:bodyPr>
          <a:lstStyle/>
          <a:p>
            <a:r>
              <a:rPr lang="en-GB" sz="2400" dirty="0">
                <a:solidFill>
                  <a:schemeClr val="tx2"/>
                </a:solidFill>
              </a:rPr>
              <a:t>(Aaker 1999) says target marketing is using information gather from the targeted to identify the natural liking and understanding of the brand or product. By highlighting these marketers will be able to achieve their goals such as: purchases, attitude towards ads, the brand and the products.</a:t>
            </a:r>
          </a:p>
        </p:txBody>
      </p:sp>
    </p:spTree>
    <p:extLst>
      <p:ext uri="{BB962C8B-B14F-4D97-AF65-F5344CB8AC3E}">
        <p14:creationId xmlns:p14="http://schemas.microsoft.com/office/powerpoint/2010/main" val="3213348699"/>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Title 12"/>
          <p:cNvSpPr>
            <a:spLocks noGrp="1"/>
          </p:cNvSpPr>
          <p:nvPr>
            <p:ph type="title"/>
          </p:nvPr>
        </p:nvSpPr>
        <p:spPr/>
        <p:txBody>
          <a:bodyPr>
            <a:normAutofit/>
          </a:bodyPr>
          <a:lstStyle/>
          <a:p>
            <a:pPr algn="ctr"/>
            <a:r>
              <a:rPr lang="en-US" sz="4400" dirty="0"/>
              <a:t>Market Segment </a:t>
            </a:r>
          </a:p>
        </p:txBody>
      </p:sp>
      <p:sp>
        <p:nvSpPr>
          <p:cNvPr id="14" name="Content Placeholder 13"/>
          <p:cNvSpPr>
            <a:spLocks noGrp="1"/>
          </p:cNvSpPr>
          <p:nvPr>
            <p:ph idx="1"/>
          </p:nvPr>
        </p:nvSpPr>
        <p:spPr/>
        <p:txBody>
          <a:bodyPr>
            <a:normAutofit fontScale="25000" lnSpcReduction="20000"/>
          </a:bodyPr>
          <a:lstStyle/>
          <a:p>
            <a:pPr marL="0" indent="0">
              <a:buNone/>
            </a:pPr>
            <a:r>
              <a:rPr lang="en-US" sz="12000" dirty="0"/>
              <a:t>As for cold-water cruises there is a narrow market as it is not the commonly known hot cruise. But the customers which are looking for adventure and to see ‘once in a lifetime’ sights will know what cruise to experience.</a:t>
            </a:r>
          </a:p>
          <a:p>
            <a:pPr marL="0" indent="0">
              <a:buNone/>
            </a:pPr>
            <a:r>
              <a:rPr lang="en-US" sz="12000" dirty="0"/>
              <a:t>For Example:</a:t>
            </a:r>
          </a:p>
          <a:p>
            <a:pPr>
              <a:buFont typeface="Wingdings" panose="05000000000000000000" pitchFamily="2" charset="2"/>
              <a:buChar char="q"/>
            </a:pPr>
            <a:r>
              <a:rPr lang="en-US" sz="12000" dirty="0"/>
              <a:t>The younger generation will be attracted to see cold countries.</a:t>
            </a:r>
          </a:p>
          <a:p>
            <a:pPr>
              <a:buFont typeface="Wingdings" panose="05000000000000000000" pitchFamily="2" charset="2"/>
              <a:buChar char="q"/>
            </a:pPr>
            <a:r>
              <a:rPr lang="en-US" sz="12000" dirty="0"/>
              <a:t>People who are interested in seeing exotic animals that have only been seen on screens. </a:t>
            </a:r>
          </a:p>
          <a:p>
            <a:pPr>
              <a:buFont typeface="Wingdings" panose="05000000000000000000" pitchFamily="2" charset="2"/>
              <a:buChar char="q"/>
            </a:pPr>
            <a:r>
              <a:rPr lang="en-US" sz="12000" dirty="0"/>
              <a:t>To consider making this service affordable to the target market.   </a:t>
            </a:r>
          </a:p>
          <a:p>
            <a:endParaRPr lang="en-US" sz="11200" dirty="0"/>
          </a:p>
          <a:p>
            <a:pPr marL="0" indent="0">
              <a:buNone/>
            </a:pPr>
            <a:endParaRPr lang="en-US" dirty="0"/>
          </a:p>
          <a:p>
            <a:endParaRPr lang="en-US" dirty="0"/>
          </a:p>
          <a:p>
            <a:pPr marL="0" indent="0">
              <a:buNone/>
            </a:pPr>
            <a:r>
              <a:rPr lang="en-US" dirty="0"/>
              <a:t> </a:t>
            </a:r>
          </a:p>
        </p:txBody>
      </p:sp>
    </p:spTree>
    <p:extLst>
      <p:ext uri="{BB962C8B-B14F-4D97-AF65-F5344CB8AC3E}">
        <p14:creationId xmlns:p14="http://schemas.microsoft.com/office/powerpoint/2010/main" val="927317359"/>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Title 12"/>
          <p:cNvSpPr>
            <a:spLocks noGrp="1"/>
          </p:cNvSpPr>
          <p:nvPr>
            <p:ph type="title"/>
          </p:nvPr>
        </p:nvSpPr>
        <p:spPr/>
        <p:txBody>
          <a:bodyPr>
            <a:normAutofit/>
          </a:bodyPr>
          <a:lstStyle/>
          <a:p>
            <a:pPr algn="ctr"/>
            <a:r>
              <a:rPr lang="en-US" sz="4400" dirty="0"/>
              <a:t>SWOT</a:t>
            </a:r>
          </a:p>
        </p:txBody>
      </p:sp>
      <p:graphicFrame>
        <p:nvGraphicFramePr>
          <p:cNvPr id="7" name="Table 7">
            <a:extLst>
              <a:ext uri="{FF2B5EF4-FFF2-40B4-BE49-F238E27FC236}">
                <a16:creationId xmlns:a16="http://schemas.microsoft.com/office/drawing/2014/main" id="{2D20905F-150E-45F7-BDE1-B3C9474DB0BE}"/>
              </a:ext>
            </a:extLst>
          </p:cNvPr>
          <p:cNvGraphicFramePr>
            <a:graphicFrameLocks noGrp="1"/>
          </p:cNvGraphicFramePr>
          <p:nvPr>
            <p:extLst>
              <p:ext uri="{D42A27DB-BD31-4B8C-83A1-F6EECF244321}">
                <p14:modId xmlns:p14="http://schemas.microsoft.com/office/powerpoint/2010/main" val="1400963431"/>
              </p:ext>
            </p:extLst>
          </p:nvPr>
        </p:nvGraphicFramePr>
        <p:xfrm>
          <a:off x="1485900" y="1413147"/>
          <a:ext cx="10369152" cy="5228753"/>
        </p:xfrm>
        <a:graphic>
          <a:graphicData uri="http://schemas.openxmlformats.org/drawingml/2006/table">
            <a:tbl>
              <a:tblPr firstRow="1" bandRow="1">
                <a:tableStyleId>{284E427A-3D55-4303-BF80-6455036E1DE7}</a:tableStyleId>
              </a:tblPr>
              <a:tblGrid>
                <a:gridCol w="5184576">
                  <a:extLst>
                    <a:ext uri="{9D8B030D-6E8A-4147-A177-3AD203B41FA5}">
                      <a16:colId xmlns:a16="http://schemas.microsoft.com/office/drawing/2014/main" val="2805378966"/>
                    </a:ext>
                  </a:extLst>
                </a:gridCol>
                <a:gridCol w="5184576">
                  <a:extLst>
                    <a:ext uri="{9D8B030D-6E8A-4147-A177-3AD203B41FA5}">
                      <a16:colId xmlns:a16="http://schemas.microsoft.com/office/drawing/2014/main" val="1125813726"/>
                    </a:ext>
                  </a:extLst>
                </a:gridCol>
              </a:tblGrid>
              <a:tr h="432048">
                <a:tc>
                  <a:txBody>
                    <a:bodyPr/>
                    <a:lstStyle/>
                    <a:p>
                      <a:pPr algn="ctr"/>
                      <a:r>
                        <a:rPr lang="en-GB" sz="1800" kern="1200" dirty="0">
                          <a:effectLst/>
                        </a:rPr>
                        <a:t>Strength</a:t>
                      </a:r>
                      <a:endParaRPr lang="en-GB" dirty="0"/>
                    </a:p>
                  </a:txBody>
                  <a:tcPr/>
                </a:tc>
                <a:tc>
                  <a:txBody>
                    <a:bodyPr/>
                    <a:lstStyle/>
                    <a:p>
                      <a:pPr algn="ctr"/>
                      <a:r>
                        <a:rPr lang="en-GB" sz="1800" kern="1200" dirty="0">
                          <a:effectLst/>
                        </a:rPr>
                        <a:t>Weaknesses</a:t>
                      </a:r>
                      <a:endParaRPr lang="en-GB" dirty="0"/>
                    </a:p>
                  </a:txBody>
                  <a:tcPr/>
                </a:tc>
                <a:extLst>
                  <a:ext uri="{0D108BD9-81ED-4DB2-BD59-A6C34878D82A}">
                    <a16:rowId xmlns:a16="http://schemas.microsoft.com/office/drawing/2014/main" val="2237026021"/>
                  </a:ext>
                </a:extLst>
              </a:tr>
              <a:tr h="2160240">
                <a:tc>
                  <a:txBody>
                    <a:bodyPr/>
                    <a:lstStyle/>
                    <a:p>
                      <a:pPr marL="285750" lvl="0" indent="-285750">
                        <a:buFont typeface="Wingdings" panose="05000000000000000000" pitchFamily="2" charset="2"/>
                        <a:buChar char="q"/>
                      </a:pPr>
                      <a:r>
                        <a:rPr lang="en-GB" sz="1600" kern="1200" dirty="0">
                          <a:effectLst/>
                        </a:rPr>
                        <a:t>Increases safety and comfort</a:t>
                      </a:r>
                    </a:p>
                    <a:p>
                      <a:pPr marL="285750" lvl="0" indent="-285750">
                        <a:buFont typeface="Wingdings" panose="05000000000000000000" pitchFamily="2" charset="2"/>
                        <a:buChar char="q"/>
                      </a:pPr>
                      <a:r>
                        <a:rPr lang="en-GB" sz="1600" kern="1200" dirty="0">
                          <a:effectLst/>
                        </a:rPr>
                        <a:t>Innovative technology (decreases fuel consumption to result decreases environmental pollution)</a:t>
                      </a:r>
                    </a:p>
                    <a:p>
                      <a:pPr marL="285750" lvl="0" indent="-285750">
                        <a:buFont typeface="Wingdings" panose="05000000000000000000" pitchFamily="2" charset="2"/>
                        <a:buChar char="q"/>
                      </a:pPr>
                      <a:r>
                        <a:rPr lang="en-GB" sz="1600" kern="1200" dirty="0">
                          <a:effectLst/>
                        </a:rPr>
                        <a:t>Entertainment of all type </a:t>
                      </a:r>
                    </a:p>
                    <a:p>
                      <a:pPr marL="285750" lvl="0" indent="-285750">
                        <a:buFont typeface="Wingdings" panose="05000000000000000000" pitchFamily="2" charset="2"/>
                        <a:buChar char="q"/>
                      </a:pPr>
                      <a:r>
                        <a:rPr lang="en-GB" sz="1600" kern="1200" dirty="0">
                          <a:effectLst/>
                        </a:rPr>
                        <a:t>Trained staff and diverse</a:t>
                      </a:r>
                    </a:p>
                    <a:p>
                      <a:pPr marL="285750" lvl="0" indent="-285750">
                        <a:buFont typeface="Wingdings" panose="05000000000000000000" pitchFamily="2" charset="2"/>
                        <a:buChar char="q"/>
                      </a:pPr>
                      <a:r>
                        <a:rPr lang="en-GB" sz="1600" kern="1200" dirty="0">
                          <a:effectLst/>
                        </a:rPr>
                        <a:t>Modern fleet</a:t>
                      </a:r>
                    </a:p>
                    <a:p>
                      <a:r>
                        <a:rPr lang="en-GB" sz="1600" kern="1200" dirty="0">
                          <a:effectLst/>
                        </a:rPr>
                        <a:t> </a:t>
                      </a:r>
                    </a:p>
                    <a:p>
                      <a:r>
                        <a:rPr lang="en-GB" sz="1600" kern="1200" dirty="0">
                          <a:effectLst/>
                        </a:rPr>
                        <a:t>Strategy: Develop and implement new technologies; train staff.</a:t>
                      </a:r>
                      <a:endParaRPr lang="en-GB" sz="1600" dirty="0"/>
                    </a:p>
                  </a:txBody>
                  <a:tcPr/>
                </a:tc>
                <a:tc>
                  <a:txBody>
                    <a:bodyPr/>
                    <a:lstStyle/>
                    <a:p>
                      <a:pPr marL="285750" lvl="0" indent="-285750">
                        <a:buFont typeface="Wingdings" panose="05000000000000000000" pitchFamily="2" charset="2"/>
                        <a:buChar char="q"/>
                      </a:pPr>
                      <a:r>
                        <a:rPr lang="en-GB" sz="1600" kern="1200" dirty="0">
                          <a:solidFill>
                            <a:schemeClr val="dk1"/>
                          </a:solidFill>
                          <a:effectLst/>
                          <a:latin typeface="+mn-lt"/>
                          <a:ea typeface="+mn-ea"/>
                          <a:cs typeface="+mn-cs"/>
                        </a:rPr>
                        <a:t>Control law that not ensure traffic stability under all circumstances</a:t>
                      </a:r>
                    </a:p>
                    <a:p>
                      <a:pPr marL="285750" lvl="0" indent="-285750">
                        <a:buFont typeface="Wingdings" panose="05000000000000000000" pitchFamily="2" charset="2"/>
                        <a:buChar char="q"/>
                      </a:pPr>
                      <a:r>
                        <a:rPr lang="en-GB" sz="1600" kern="1200" dirty="0">
                          <a:solidFill>
                            <a:schemeClr val="dk1"/>
                          </a:solidFill>
                          <a:effectLst/>
                          <a:latin typeface="+mn-lt"/>
                          <a:ea typeface="+mn-ea"/>
                          <a:cs typeface="+mn-cs"/>
                        </a:rPr>
                        <a:t>New on market</a:t>
                      </a:r>
                    </a:p>
                    <a:p>
                      <a:pPr marL="285750" lvl="0" indent="-285750">
                        <a:buFont typeface="Wingdings" panose="05000000000000000000" pitchFamily="2" charset="2"/>
                        <a:buChar char="q"/>
                      </a:pPr>
                      <a:r>
                        <a:rPr lang="en-GB" sz="1600" kern="1200" dirty="0">
                          <a:solidFill>
                            <a:schemeClr val="dk1"/>
                          </a:solidFill>
                          <a:effectLst/>
                          <a:latin typeface="+mn-lt"/>
                          <a:ea typeface="+mn-ea"/>
                          <a:cs typeface="+mn-cs"/>
                        </a:rPr>
                        <a:t>Bad weather</a:t>
                      </a:r>
                    </a:p>
                    <a:p>
                      <a:pPr marL="285750" lvl="0" indent="-285750">
                        <a:buFont typeface="Wingdings" panose="05000000000000000000" pitchFamily="2" charset="2"/>
                        <a:buChar char="q"/>
                      </a:pPr>
                      <a:r>
                        <a:rPr lang="en-GB" sz="1600" kern="1200" dirty="0">
                          <a:solidFill>
                            <a:schemeClr val="dk1"/>
                          </a:solidFill>
                          <a:effectLst/>
                          <a:latin typeface="+mn-lt"/>
                          <a:ea typeface="+mn-ea"/>
                          <a:cs typeface="+mn-cs"/>
                        </a:rPr>
                        <a:t>Rising cost of fuel</a:t>
                      </a:r>
                    </a:p>
                    <a:p>
                      <a:pPr marL="285750" lvl="0" indent="-285750">
                        <a:buFont typeface="Wingdings" panose="05000000000000000000" pitchFamily="2" charset="2"/>
                        <a:buChar char="q"/>
                      </a:pPr>
                      <a:r>
                        <a:rPr lang="en-GB" sz="1600" kern="1200" dirty="0">
                          <a:solidFill>
                            <a:schemeClr val="dk1"/>
                          </a:solidFill>
                          <a:effectLst/>
                          <a:latin typeface="+mn-lt"/>
                          <a:ea typeface="+mn-ea"/>
                          <a:cs typeface="+mn-cs"/>
                        </a:rPr>
                        <a:t>Global warming</a:t>
                      </a:r>
                    </a:p>
                    <a:p>
                      <a:pPr marL="285750" lvl="0" indent="-285750">
                        <a:buFont typeface="Wingdings" panose="05000000000000000000" pitchFamily="2" charset="2"/>
                        <a:buChar char="q"/>
                      </a:pPr>
                      <a:r>
                        <a:rPr lang="en-GB" sz="1600" kern="1200" dirty="0">
                          <a:solidFill>
                            <a:schemeClr val="dk1"/>
                          </a:solidFill>
                          <a:effectLst/>
                          <a:latin typeface="+mn-lt"/>
                          <a:ea typeface="+mn-ea"/>
                          <a:cs typeface="+mn-cs"/>
                        </a:rPr>
                        <a:t>Lack of large scale of customers group</a:t>
                      </a:r>
                    </a:p>
                    <a:p>
                      <a:r>
                        <a:rPr lang="en-GB" sz="1600" kern="1200" dirty="0">
                          <a:solidFill>
                            <a:schemeClr val="dk1"/>
                          </a:solidFill>
                          <a:effectLst/>
                          <a:latin typeface="+mn-lt"/>
                          <a:ea typeface="+mn-ea"/>
                          <a:cs typeface="+mn-cs"/>
                        </a:rPr>
                        <a:t> </a:t>
                      </a:r>
                    </a:p>
                    <a:p>
                      <a:r>
                        <a:rPr lang="en-GB" sz="1600" kern="1200" dirty="0">
                          <a:solidFill>
                            <a:schemeClr val="dk1"/>
                          </a:solidFill>
                          <a:effectLst/>
                          <a:latin typeface="+mn-lt"/>
                          <a:ea typeface="+mn-ea"/>
                          <a:cs typeface="+mn-cs"/>
                        </a:rPr>
                        <a:t>Strategy: Aggressive advertising in social media channels for online “boom”</a:t>
                      </a:r>
                      <a:endParaRPr lang="en-GB" sz="1600" dirty="0"/>
                    </a:p>
                  </a:txBody>
                  <a:tcPr/>
                </a:tc>
                <a:extLst>
                  <a:ext uri="{0D108BD9-81ED-4DB2-BD59-A6C34878D82A}">
                    <a16:rowId xmlns:a16="http://schemas.microsoft.com/office/drawing/2014/main" val="3892597560"/>
                  </a:ext>
                </a:extLst>
              </a:tr>
              <a:tr h="392044">
                <a:tc>
                  <a:txBody>
                    <a:bodyPr/>
                    <a:lstStyle/>
                    <a:p>
                      <a:pPr algn="ctr"/>
                      <a:r>
                        <a:rPr lang="en-GB" sz="1800" kern="1200" dirty="0">
                          <a:effectLst/>
                        </a:rPr>
                        <a:t>Opportunities</a:t>
                      </a:r>
                      <a:endParaRPr lang="en-GB" dirty="0"/>
                    </a:p>
                  </a:txBody>
                  <a:tcPr/>
                </a:tc>
                <a:tc>
                  <a:txBody>
                    <a:bodyPr/>
                    <a:lstStyle/>
                    <a:p>
                      <a:pPr algn="ctr"/>
                      <a:r>
                        <a:rPr lang="en-GB" sz="1800" kern="1200" dirty="0">
                          <a:effectLst/>
                        </a:rPr>
                        <a:t>Threats</a:t>
                      </a:r>
                      <a:endParaRPr lang="en-GB" dirty="0"/>
                    </a:p>
                  </a:txBody>
                  <a:tcPr/>
                </a:tc>
                <a:extLst>
                  <a:ext uri="{0D108BD9-81ED-4DB2-BD59-A6C34878D82A}">
                    <a16:rowId xmlns:a16="http://schemas.microsoft.com/office/drawing/2014/main" val="3609470432"/>
                  </a:ext>
                </a:extLst>
              </a:tr>
              <a:tr h="1874821">
                <a:tc>
                  <a:txBody>
                    <a:bodyPr/>
                    <a:lstStyle/>
                    <a:p>
                      <a:pPr marL="285750" lvl="0" indent="-285750">
                        <a:buFont typeface="Wingdings" panose="05000000000000000000" pitchFamily="2" charset="2"/>
                        <a:buChar char="q"/>
                      </a:pPr>
                      <a:r>
                        <a:rPr lang="en-GB" sz="1600" kern="1200" dirty="0">
                          <a:solidFill>
                            <a:schemeClr val="dk1"/>
                          </a:solidFill>
                          <a:effectLst/>
                          <a:latin typeface="+mn-lt"/>
                          <a:ea typeface="+mn-ea"/>
                          <a:cs typeface="+mn-cs"/>
                        </a:rPr>
                        <a:t>Capacity for China market</a:t>
                      </a:r>
                    </a:p>
                    <a:p>
                      <a:pPr marL="285750" lvl="0" indent="-285750">
                        <a:buFont typeface="Wingdings" panose="05000000000000000000" pitchFamily="2" charset="2"/>
                        <a:buChar char="q"/>
                      </a:pPr>
                      <a:r>
                        <a:rPr lang="en-GB" sz="1600" kern="1200" dirty="0">
                          <a:solidFill>
                            <a:schemeClr val="dk1"/>
                          </a:solidFill>
                          <a:effectLst/>
                          <a:latin typeface="+mn-lt"/>
                          <a:ea typeface="+mn-ea"/>
                          <a:cs typeface="+mn-cs"/>
                        </a:rPr>
                        <a:t>Expand the luxury line</a:t>
                      </a:r>
                    </a:p>
                    <a:p>
                      <a:pPr marL="285750" lvl="0" indent="-285750">
                        <a:buFont typeface="Wingdings" panose="05000000000000000000" pitchFamily="2" charset="2"/>
                        <a:buChar char="q"/>
                      </a:pPr>
                      <a:r>
                        <a:rPr lang="en-GB" sz="1600" kern="1200" dirty="0">
                          <a:solidFill>
                            <a:schemeClr val="dk1"/>
                          </a:solidFill>
                          <a:effectLst/>
                          <a:latin typeface="+mn-lt"/>
                          <a:ea typeface="+mn-ea"/>
                          <a:cs typeface="+mn-cs"/>
                        </a:rPr>
                        <a:t>Technology in new type of fuel may reduce the costs</a:t>
                      </a:r>
                    </a:p>
                    <a:p>
                      <a:endParaRPr lang="en-GB" sz="1600" kern="1200" dirty="0">
                        <a:solidFill>
                          <a:schemeClr val="dk1"/>
                        </a:solidFill>
                        <a:effectLst/>
                        <a:latin typeface="+mn-lt"/>
                        <a:ea typeface="+mn-ea"/>
                        <a:cs typeface="+mn-cs"/>
                      </a:endParaRPr>
                    </a:p>
                    <a:p>
                      <a:r>
                        <a:rPr lang="en-GB" sz="1600" kern="1200" dirty="0">
                          <a:solidFill>
                            <a:schemeClr val="dk1"/>
                          </a:solidFill>
                          <a:effectLst/>
                          <a:latin typeface="+mn-lt"/>
                          <a:ea typeface="+mn-ea"/>
                          <a:cs typeface="+mn-cs"/>
                        </a:rPr>
                        <a:t>Strategy: Open a branch in China; invest in new technology</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marL="285750" lvl="0" indent="-285750">
                        <a:buFont typeface="Wingdings" panose="05000000000000000000" pitchFamily="2" charset="2"/>
                        <a:buChar char="q"/>
                      </a:pPr>
                      <a:r>
                        <a:rPr lang="en-GB" sz="1600" kern="1200" dirty="0">
                          <a:solidFill>
                            <a:schemeClr val="dk1"/>
                          </a:solidFill>
                          <a:effectLst/>
                          <a:latin typeface="+mn-lt"/>
                          <a:ea typeface="+mn-ea"/>
                          <a:cs typeface="+mn-cs"/>
                        </a:rPr>
                        <a:t>Competitors</a:t>
                      </a:r>
                    </a:p>
                    <a:p>
                      <a:pPr marL="285750" lvl="0" indent="-285750">
                        <a:buFont typeface="Wingdings" panose="05000000000000000000" pitchFamily="2" charset="2"/>
                        <a:buChar char="q"/>
                      </a:pPr>
                      <a:r>
                        <a:rPr lang="en-GB" sz="1600" kern="1200" dirty="0">
                          <a:solidFill>
                            <a:schemeClr val="dk1"/>
                          </a:solidFill>
                          <a:effectLst/>
                          <a:latin typeface="+mn-lt"/>
                          <a:ea typeface="+mn-ea"/>
                          <a:cs typeface="+mn-cs"/>
                        </a:rPr>
                        <a:t>High costs</a:t>
                      </a:r>
                    </a:p>
                    <a:p>
                      <a:pPr marL="285750" lvl="0" indent="-285750">
                        <a:buFont typeface="Wingdings" panose="05000000000000000000" pitchFamily="2" charset="2"/>
                        <a:buChar char="q"/>
                      </a:pPr>
                      <a:r>
                        <a:rPr lang="en-GB" sz="1600" kern="1200" dirty="0">
                          <a:solidFill>
                            <a:schemeClr val="dk1"/>
                          </a:solidFill>
                          <a:effectLst/>
                          <a:latin typeface="+mn-lt"/>
                          <a:ea typeface="+mn-ea"/>
                          <a:cs typeface="+mn-cs"/>
                        </a:rPr>
                        <a:t>Natural disaster</a:t>
                      </a:r>
                    </a:p>
                    <a:p>
                      <a:r>
                        <a:rPr lang="en-GB" sz="1600" kern="1200" dirty="0">
                          <a:solidFill>
                            <a:schemeClr val="dk1"/>
                          </a:solidFill>
                          <a:effectLst/>
                          <a:latin typeface="+mn-lt"/>
                          <a:ea typeface="+mn-ea"/>
                          <a:cs typeface="+mn-cs"/>
                        </a:rPr>
                        <a:t> </a:t>
                      </a:r>
                    </a:p>
                    <a:p>
                      <a:r>
                        <a:rPr lang="en-GB" sz="1600" kern="1200" dirty="0">
                          <a:solidFill>
                            <a:schemeClr val="dk1"/>
                          </a:solidFill>
                          <a:effectLst/>
                          <a:latin typeface="+mn-lt"/>
                          <a:ea typeface="+mn-ea"/>
                          <a:cs typeface="+mn-cs"/>
                        </a:rPr>
                        <a:t>Strategy: Develop a parallel product cheaper and increase your financial independence.</a:t>
                      </a:r>
                      <a:endParaRPr lang="en-GB" sz="1600" dirty="0"/>
                    </a:p>
                  </a:txBody>
                  <a:tcPr/>
                </a:tc>
                <a:extLst>
                  <a:ext uri="{0D108BD9-81ED-4DB2-BD59-A6C34878D82A}">
                    <a16:rowId xmlns:a16="http://schemas.microsoft.com/office/drawing/2014/main" val="4208431460"/>
                  </a:ext>
                </a:extLst>
              </a:tr>
            </a:tbl>
          </a:graphicData>
        </a:graphic>
      </p:graphicFrame>
    </p:spTree>
    <p:extLst>
      <p:ext uri="{BB962C8B-B14F-4D97-AF65-F5344CB8AC3E}">
        <p14:creationId xmlns:p14="http://schemas.microsoft.com/office/powerpoint/2010/main" val="2426842722"/>
      </p:ext>
    </p:extLst>
  </p:cSld>
  <p:clrMapOvr>
    <a:masterClrMapping/>
  </p:clrMapOvr>
  <mc:AlternateContent xmlns:mc="http://schemas.openxmlformats.org/markup-compatibility/2006">
    <mc:Choice xmlns:p14="http://schemas.microsoft.com/office/powerpoint/2010/main" Requires="p14">
      <p:transition p14:dur="10"/>
    </mc:Choice>
    <mc:Fallback>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Title 12"/>
          <p:cNvSpPr>
            <a:spLocks noGrp="1"/>
          </p:cNvSpPr>
          <p:nvPr>
            <p:ph type="title"/>
          </p:nvPr>
        </p:nvSpPr>
        <p:spPr/>
        <p:txBody>
          <a:bodyPr>
            <a:normAutofit/>
          </a:bodyPr>
          <a:lstStyle/>
          <a:p>
            <a:pPr algn="ctr"/>
            <a:r>
              <a:rPr lang="en-US" sz="4400" dirty="0"/>
              <a:t>PESTLE</a:t>
            </a:r>
          </a:p>
        </p:txBody>
      </p:sp>
      <p:sp>
        <p:nvSpPr>
          <p:cNvPr id="14" name="Content Placeholder 13"/>
          <p:cNvSpPr>
            <a:spLocks noGrp="1"/>
          </p:cNvSpPr>
          <p:nvPr>
            <p:ph idx="1"/>
          </p:nvPr>
        </p:nvSpPr>
        <p:spPr/>
        <p:txBody>
          <a:bodyPr>
            <a:normAutofit lnSpcReduction="10000"/>
          </a:bodyPr>
          <a:lstStyle/>
          <a:p>
            <a:pPr marL="0" lvl="0" indent="0">
              <a:buNone/>
            </a:pPr>
            <a:r>
              <a:rPr lang="en-GB" dirty="0"/>
              <a:t>The eight countries claiming Arctic territory ­– Russia, Canada, United States, Denmark, Norway, Sweden, Finland and Iceland after Britannica. Know that we can do a PESTEL analysis.</a:t>
            </a:r>
          </a:p>
          <a:p>
            <a:pPr>
              <a:buFont typeface="Wingdings" panose="05000000000000000000" pitchFamily="2" charset="2"/>
              <a:buChar char="§"/>
            </a:pPr>
            <a:r>
              <a:rPr lang="en-GB" altLang="en-US" dirty="0"/>
              <a:t>Political</a:t>
            </a:r>
          </a:p>
          <a:p>
            <a:pPr>
              <a:buFont typeface="Wingdings" panose="05000000000000000000" pitchFamily="2" charset="2"/>
              <a:buChar char="§"/>
            </a:pPr>
            <a:r>
              <a:rPr lang="en-GB" altLang="en-US" dirty="0"/>
              <a:t>Economical</a:t>
            </a:r>
          </a:p>
          <a:p>
            <a:pPr>
              <a:buFont typeface="Wingdings" panose="05000000000000000000" pitchFamily="2" charset="2"/>
              <a:buChar char="§"/>
            </a:pPr>
            <a:r>
              <a:rPr lang="en-GB" altLang="en-US" dirty="0"/>
              <a:t>Social</a:t>
            </a:r>
          </a:p>
          <a:p>
            <a:pPr>
              <a:buFont typeface="Wingdings" panose="05000000000000000000" pitchFamily="2" charset="2"/>
              <a:buChar char="§"/>
            </a:pPr>
            <a:r>
              <a:rPr lang="en-GB" altLang="en-US" dirty="0"/>
              <a:t>Technological</a:t>
            </a:r>
          </a:p>
          <a:p>
            <a:pPr>
              <a:buFont typeface="Wingdings" panose="05000000000000000000" pitchFamily="2" charset="2"/>
              <a:buChar char="§"/>
            </a:pPr>
            <a:r>
              <a:rPr lang="en-GB" altLang="en-US" dirty="0"/>
              <a:t>Legal</a:t>
            </a:r>
          </a:p>
          <a:p>
            <a:pPr>
              <a:buFont typeface="Wingdings" panose="05000000000000000000" pitchFamily="2" charset="2"/>
              <a:buChar char="§"/>
            </a:pPr>
            <a:r>
              <a:rPr lang="en-GB" altLang="en-US" dirty="0"/>
              <a:t>Environmental</a:t>
            </a:r>
          </a:p>
        </p:txBody>
      </p:sp>
      <p:sp>
        <p:nvSpPr>
          <p:cNvPr id="2" name="TextBox 1">
            <a:extLst>
              <a:ext uri="{FF2B5EF4-FFF2-40B4-BE49-F238E27FC236}">
                <a16:creationId xmlns:a16="http://schemas.microsoft.com/office/drawing/2014/main" id="{1F077B10-0FFF-4761-AF34-2F3D5D3A06E2}"/>
              </a:ext>
            </a:extLst>
          </p:cNvPr>
          <p:cNvSpPr txBox="1"/>
          <p:nvPr/>
        </p:nvSpPr>
        <p:spPr>
          <a:xfrm>
            <a:off x="6886500" y="3475725"/>
            <a:ext cx="4608512" cy="3139321"/>
          </a:xfrm>
          <a:prstGeom prst="rect">
            <a:avLst/>
          </a:prstGeom>
          <a:noFill/>
          <a:ln>
            <a:noFill/>
          </a:ln>
        </p:spPr>
        <p:txBody>
          <a:bodyPr wrap="square" rtlCol="0" anchor="ctr" anchorCtr="1">
            <a:spAutoFit/>
          </a:bodyPr>
          <a:lstStyle/>
          <a:p>
            <a:r>
              <a:rPr lang="en-GB" sz="2000" dirty="0"/>
              <a:t>(</a:t>
            </a:r>
            <a:r>
              <a:rPr lang="en-GB" sz="2000" dirty="0" err="1"/>
              <a:t>Yüksel</a:t>
            </a:r>
            <a:r>
              <a:rPr lang="en-GB" sz="2000" dirty="0"/>
              <a:t> 2012) divides PESTLE into two parts saying the first being the environment that the company works in as well as the second being the data and information in which the company uses to predicts future events. He also includes that PESTLE is consider limit to its measurement and evaluation.</a:t>
            </a:r>
          </a:p>
          <a:p>
            <a:endParaRPr lang="en-GB" dirty="0"/>
          </a:p>
        </p:txBody>
      </p:sp>
    </p:spTree>
    <p:extLst>
      <p:ext uri="{BB962C8B-B14F-4D97-AF65-F5344CB8AC3E}">
        <p14:creationId xmlns:p14="http://schemas.microsoft.com/office/powerpoint/2010/main" val="1352130515"/>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t="-17000" b="-17000"/>
          </a:stretch>
        </a:blipFill>
        <a:effectLst/>
      </p:bgPr>
    </p:bg>
    <p:spTree>
      <p:nvGrpSpPr>
        <p:cNvPr id="1" name=""/>
        <p:cNvGrpSpPr/>
        <p:nvPr/>
      </p:nvGrpSpPr>
      <p:grpSpPr>
        <a:xfrm>
          <a:off x="0" y="0"/>
          <a:ext cx="0" cy="0"/>
          <a:chOff x="0" y="0"/>
          <a:chExt cx="0" cy="0"/>
        </a:xfrm>
      </p:grpSpPr>
      <p:sp>
        <p:nvSpPr>
          <p:cNvPr id="13" name="Title 12"/>
          <p:cNvSpPr>
            <a:spLocks noGrp="1"/>
          </p:cNvSpPr>
          <p:nvPr>
            <p:ph type="title"/>
          </p:nvPr>
        </p:nvSpPr>
        <p:spPr bwMode="white">
          <a:xfrm>
            <a:off x="1593436" y="177800"/>
            <a:ext cx="9782801" cy="1239837"/>
          </a:xfrm>
          <a:prstGeom prst="rect">
            <a:avLst/>
          </a:prstGeom>
        </p:spPr>
        <p:txBody>
          <a:bodyPr anchor="b">
            <a:normAutofit/>
          </a:bodyPr>
          <a:lstStyle/>
          <a:p>
            <a:r>
              <a:rPr lang="en-US" dirty="0"/>
              <a:t>Marketing Communication Mix</a:t>
            </a:r>
          </a:p>
        </p:txBody>
      </p:sp>
      <p:sp>
        <p:nvSpPr>
          <p:cNvPr id="26" name="Content Placeholder 2">
            <a:extLst>
              <a:ext uri="{FF2B5EF4-FFF2-40B4-BE49-F238E27FC236}">
                <a16:creationId xmlns:a16="http://schemas.microsoft.com/office/drawing/2014/main" id="{91BB629F-E727-4730-9A6D-E513A9069785}"/>
              </a:ext>
            </a:extLst>
          </p:cNvPr>
          <p:cNvSpPr>
            <a:spLocks noGrp="1"/>
          </p:cNvSpPr>
          <p:nvPr>
            <p:ph sz="half" idx="1"/>
          </p:nvPr>
        </p:nvSpPr>
        <p:spPr>
          <a:xfrm>
            <a:off x="1593436" y="1600200"/>
            <a:ext cx="4500976" cy="3196952"/>
          </a:xfrm>
        </p:spPr>
        <p:txBody>
          <a:bodyPr/>
          <a:lstStyle/>
          <a:p>
            <a:pPr marL="0" indent="0">
              <a:buNone/>
            </a:pPr>
            <a:r>
              <a:rPr lang="en-US" dirty="0"/>
              <a:t>The next sides will contain charts taken from sojern.com showing marketing information. This chart shows  percentage of spending on advertisement in the traveling industry in 2018.  </a:t>
            </a:r>
          </a:p>
        </p:txBody>
      </p:sp>
      <p:pic>
        <p:nvPicPr>
          <p:cNvPr id="4" name="Picture 3" descr="Cruise 2018 Ad Spend">
            <a:extLst>
              <a:ext uri="{FF2B5EF4-FFF2-40B4-BE49-F238E27FC236}">
                <a16:creationId xmlns:a16="http://schemas.microsoft.com/office/drawing/2014/main" id="{65BDC614-5B86-4DF7-9980-AE071AA8714B}"/>
              </a:ext>
            </a:extLst>
          </p:cNvPr>
          <p:cNvPicPr/>
          <p:nvPr/>
        </p:nvPicPr>
        <p:blipFill>
          <a:blip r:embed="rId3"/>
          <a:stretch>
            <a:fillRect/>
          </a:stretch>
        </p:blipFill>
        <p:spPr>
          <a:xfrm>
            <a:off x="6107590" y="1576194"/>
            <a:ext cx="5531438" cy="4445094"/>
          </a:xfrm>
          <a:prstGeom prst="rect">
            <a:avLst/>
          </a:prstGeom>
          <a:noFill/>
          <a:ln>
            <a:noFill/>
            <a:prstDash/>
          </a:ln>
        </p:spPr>
      </p:pic>
    </p:spTree>
    <p:extLst>
      <p:ext uri="{BB962C8B-B14F-4D97-AF65-F5344CB8AC3E}">
        <p14:creationId xmlns:p14="http://schemas.microsoft.com/office/powerpoint/2010/main" val="3558150514"/>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t="-17000" b="-17000"/>
          </a:stretch>
        </a:blipFill>
        <a:effectLst/>
      </p:bgPr>
    </p:bg>
    <p:spTree>
      <p:nvGrpSpPr>
        <p:cNvPr id="1" name=""/>
        <p:cNvGrpSpPr/>
        <p:nvPr/>
      </p:nvGrpSpPr>
      <p:grpSpPr>
        <a:xfrm>
          <a:off x="0" y="0"/>
          <a:ext cx="0" cy="0"/>
          <a:chOff x="0" y="0"/>
          <a:chExt cx="0" cy="0"/>
        </a:xfrm>
      </p:grpSpPr>
      <p:sp>
        <p:nvSpPr>
          <p:cNvPr id="13" name="Title 12"/>
          <p:cNvSpPr>
            <a:spLocks noGrp="1"/>
          </p:cNvSpPr>
          <p:nvPr>
            <p:ph type="title"/>
          </p:nvPr>
        </p:nvSpPr>
        <p:spPr bwMode="white">
          <a:xfrm>
            <a:off x="1593436" y="177800"/>
            <a:ext cx="9782801" cy="1239837"/>
          </a:xfrm>
          <a:prstGeom prst="rect">
            <a:avLst/>
          </a:prstGeom>
        </p:spPr>
        <p:txBody>
          <a:bodyPr anchor="b">
            <a:normAutofit/>
          </a:bodyPr>
          <a:lstStyle/>
          <a:p>
            <a:r>
              <a:rPr lang="en-US"/>
              <a:t>Marketing Communication Mix</a:t>
            </a:r>
          </a:p>
        </p:txBody>
      </p:sp>
      <p:sp>
        <p:nvSpPr>
          <p:cNvPr id="26" name="Content Placeholder 2">
            <a:extLst>
              <a:ext uri="{FF2B5EF4-FFF2-40B4-BE49-F238E27FC236}">
                <a16:creationId xmlns:a16="http://schemas.microsoft.com/office/drawing/2014/main" id="{91BB629F-E727-4730-9A6D-E513A9069785}"/>
              </a:ext>
            </a:extLst>
          </p:cNvPr>
          <p:cNvSpPr>
            <a:spLocks noGrp="1"/>
          </p:cNvSpPr>
          <p:nvPr>
            <p:ph sz="half" idx="1"/>
          </p:nvPr>
        </p:nvSpPr>
        <p:spPr>
          <a:xfrm>
            <a:off x="1593436" y="1600200"/>
            <a:ext cx="4500976" cy="3340968"/>
          </a:xfrm>
        </p:spPr>
        <p:txBody>
          <a:bodyPr>
            <a:normAutofit lnSpcReduction="10000"/>
          </a:bodyPr>
          <a:lstStyle/>
          <a:p>
            <a:pPr marL="0" indent="0">
              <a:buNone/>
            </a:pPr>
            <a:r>
              <a:rPr lang="en-US" dirty="0"/>
              <a:t>This bar chart shows the percentage of companies using  advertisement on digital platforms in 2018 and the prediction of use in 2019. Also highlighting the businesses who are not.</a:t>
            </a:r>
          </a:p>
        </p:txBody>
      </p:sp>
      <p:pic>
        <p:nvPicPr>
          <p:cNvPr id="10" name="Picture 9" descr="Cruise Emerging Tech">
            <a:extLst>
              <a:ext uri="{FF2B5EF4-FFF2-40B4-BE49-F238E27FC236}">
                <a16:creationId xmlns:a16="http://schemas.microsoft.com/office/drawing/2014/main" id="{E5EF886C-91DF-4731-B4E1-C403B27A2F85}"/>
              </a:ext>
            </a:extLst>
          </p:cNvPr>
          <p:cNvPicPr/>
          <p:nvPr/>
        </p:nvPicPr>
        <p:blipFill>
          <a:blip r:embed="rId3"/>
          <a:srcRect/>
          <a:stretch>
            <a:fillRect/>
          </a:stretch>
        </p:blipFill>
        <p:spPr>
          <a:xfrm>
            <a:off x="6153784" y="1600200"/>
            <a:ext cx="5731510" cy="4853136"/>
          </a:xfrm>
          <a:prstGeom prst="rect">
            <a:avLst/>
          </a:prstGeom>
          <a:noFill/>
          <a:ln>
            <a:noFill/>
            <a:prstDash/>
          </a:ln>
        </p:spPr>
      </p:pic>
    </p:spTree>
    <p:extLst>
      <p:ext uri="{BB962C8B-B14F-4D97-AF65-F5344CB8AC3E}">
        <p14:creationId xmlns:p14="http://schemas.microsoft.com/office/powerpoint/2010/main" val="2276792544"/>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t="-17000" b="-17000"/>
          </a:stretch>
        </a:blipFill>
        <a:effectLst/>
      </p:bgPr>
    </p:bg>
    <p:spTree>
      <p:nvGrpSpPr>
        <p:cNvPr id="1" name=""/>
        <p:cNvGrpSpPr/>
        <p:nvPr/>
      </p:nvGrpSpPr>
      <p:grpSpPr>
        <a:xfrm>
          <a:off x="0" y="0"/>
          <a:ext cx="0" cy="0"/>
          <a:chOff x="0" y="0"/>
          <a:chExt cx="0" cy="0"/>
        </a:xfrm>
      </p:grpSpPr>
      <p:sp>
        <p:nvSpPr>
          <p:cNvPr id="13" name="Title 12"/>
          <p:cNvSpPr>
            <a:spLocks noGrp="1"/>
          </p:cNvSpPr>
          <p:nvPr>
            <p:ph type="title"/>
          </p:nvPr>
        </p:nvSpPr>
        <p:spPr bwMode="white">
          <a:xfrm>
            <a:off x="1593436" y="177800"/>
            <a:ext cx="9782801" cy="1239837"/>
          </a:xfrm>
          <a:prstGeom prst="rect">
            <a:avLst/>
          </a:prstGeom>
        </p:spPr>
        <p:txBody>
          <a:bodyPr anchor="b">
            <a:normAutofit/>
          </a:bodyPr>
          <a:lstStyle/>
          <a:p>
            <a:r>
              <a:rPr lang="en-US"/>
              <a:t>Marketing Communication Mix</a:t>
            </a:r>
          </a:p>
        </p:txBody>
      </p:sp>
      <p:sp>
        <p:nvSpPr>
          <p:cNvPr id="26" name="Content Placeholder 2">
            <a:extLst>
              <a:ext uri="{FF2B5EF4-FFF2-40B4-BE49-F238E27FC236}">
                <a16:creationId xmlns:a16="http://schemas.microsoft.com/office/drawing/2014/main" id="{91BB629F-E727-4730-9A6D-E513A9069785}"/>
              </a:ext>
            </a:extLst>
          </p:cNvPr>
          <p:cNvSpPr>
            <a:spLocks noGrp="1"/>
          </p:cNvSpPr>
          <p:nvPr>
            <p:ph sz="half" idx="1"/>
          </p:nvPr>
        </p:nvSpPr>
        <p:spPr>
          <a:xfrm>
            <a:off x="1593436" y="1600199"/>
            <a:ext cx="4212944" cy="4057779"/>
          </a:xfrm>
        </p:spPr>
        <p:txBody>
          <a:bodyPr>
            <a:normAutofit/>
          </a:bodyPr>
          <a:lstStyle/>
          <a:p>
            <a:pPr marL="0" indent="0">
              <a:buNone/>
            </a:pPr>
            <a:r>
              <a:rPr lang="en-US" dirty="0"/>
              <a:t>For the last bar chart it shows how companies are using innovative ideas to communicate their products and services. Showing the usage in 2018 and the prediction of using these means of communication.</a:t>
            </a:r>
          </a:p>
        </p:txBody>
      </p:sp>
      <p:pic>
        <p:nvPicPr>
          <p:cNvPr id="5" name="Picture 4" descr="Cruise Emerging Tech">
            <a:extLst>
              <a:ext uri="{FF2B5EF4-FFF2-40B4-BE49-F238E27FC236}">
                <a16:creationId xmlns:a16="http://schemas.microsoft.com/office/drawing/2014/main" id="{26777265-9517-4647-BACE-4C30B7A1FFB9}"/>
              </a:ext>
            </a:extLst>
          </p:cNvPr>
          <p:cNvPicPr/>
          <p:nvPr/>
        </p:nvPicPr>
        <p:blipFill>
          <a:blip r:embed="rId3"/>
          <a:srcRect/>
          <a:stretch>
            <a:fillRect/>
          </a:stretch>
        </p:blipFill>
        <p:spPr>
          <a:xfrm>
            <a:off x="5662364" y="1700808"/>
            <a:ext cx="6336704" cy="4608512"/>
          </a:xfrm>
          <a:prstGeom prst="rect">
            <a:avLst/>
          </a:prstGeom>
          <a:noFill/>
          <a:ln>
            <a:noFill/>
            <a:prstDash/>
          </a:ln>
        </p:spPr>
      </p:pic>
    </p:spTree>
    <p:extLst>
      <p:ext uri="{BB962C8B-B14F-4D97-AF65-F5344CB8AC3E}">
        <p14:creationId xmlns:p14="http://schemas.microsoft.com/office/powerpoint/2010/main" val="3425814209"/>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Title 12"/>
          <p:cNvSpPr>
            <a:spLocks noGrp="1"/>
          </p:cNvSpPr>
          <p:nvPr>
            <p:ph type="title"/>
          </p:nvPr>
        </p:nvSpPr>
        <p:spPr/>
        <p:txBody>
          <a:bodyPr>
            <a:normAutofit/>
          </a:bodyPr>
          <a:lstStyle/>
          <a:p>
            <a:pPr algn="ctr"/>
            <a:r>
              <a:rPr lang="en-US" sz="4400" dirty="0"/>
              <a:t>How It Can Be Achieved</a:t>
            </a:r>
          </a:p>
        </p:txBody>
      </p:sp>
      <p:sp>
        <p:nvSpPr>
          <p:cNvPr id="14" name="Content Placeholder 13"/>
          <p:cNvSpPr>
            <a:spLocks noGrp="1"/>
          </p:cNvSpPr>
          <p:nvPr>
            <p:ph idx="1"/>
          </p:nvPr>
        </p:nvSpPr>
        <p:spPr/>
        <p:txBody>
          <a:bodyPr>
            <a:normAutofit lnSpcReduction="10000"/>
          </a:bodyPr>
          <a:lstStyle/>
          <a:p>
            <a:pPr lvl="0">
              <a:buFont typeface="Wingdings" panose="05000000000000000000" pitchFamily="2" charset="2"/>
              <a:buChar char="q"/>
            </a:pPr>
            <a:r>
              <a:rPr lang="en-US" sz="3200" dirty="0"/>
              <a:t>Following new trends in the cruise marketing competition. </a:t>
            </a:r>
          </a:p>
          <a:p>
            <a:pPr lvl="0">
              <a:buFont typeface="Wingdings" panose="05000000000000000000" pitchFamily="2" charset="2"/>
              <a:buChar char="q"/>
            </a:pPr>
            <a:r>
              <a:rPr lang="en-US" sz="3200" dirty="0"/>
              <a:t>Successful public relations.</a:t>
            </a:r>
          </a:p>
          <a:p>
            <a:pPr lvl="0">
              <a:buFont typeface="Wingdings" panose="05000000000000000000" pitchFamily="2" charset="2"/>
              <a:buChar char="q"/>
            </a:pPr>
            <a:r>
              <a:rPr lang="en-US" sz="3200" dirty="0"/>
              <a:t>Marketing team will need to have expert qualifications and excellent communication training.</a:t>
            </a:r>
          </a:p>
          <a:p>
            <a:pPr>
              <a:buFont typeface="Wingdings" panose="05000000000000000000" pitchFamily="2" charset="2"/>
              <a:buChar char="q"/>
            </a:pPr>
            <a:r>
              <a:rPr lang="en-GB" sz="3200" dirty="0"/>
              <a:t>Sales promotion is a short-term tactics to boost the sales but is necessary to find a long- term method to build customer loyalty.</a:t>
            </a:r>
          </a:p>
          <a:p>
            <a:pPr lvl="0">
              <a:buFont typeface="Wingdings" panose="05000000000000000000" pitchFamily="2" charset="2"/>
              <a:buChar char="q"/>
            </a:pPr>
            <a:endParaRPr lang="en-US" dirty="0"/>
          </a:p>
        </p:txBody>
      </p:sp>
    </p:spTree>
    <p:extLst>
      <p:ext uri="{BB962C8B-B14F-4D97-AF65-F5344CB8AC3E}">
        <p14:creationId xmlns:p14="http://schemas.microsoft.com/office/powerpoint/2010/main" val="3474028702"/>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Title 12"/>
          <p:cNvSpPr>
            <a:spLocks noGrp="1"/>
          </p:cNvSpPr>
          <p:nvPr>
            <p:ph type="title"/>
          </p:nvPr>
        </p:nvSpPr>
        <p:spPr/>
        <p:txBody>
          <a:bodyPr>
            <a:normAutofit/>
          </a:bodyPr>
          <a:lstStyle/>
          <a:p>
            <a:pPr algn="ctr"/>
            <a:r>
              <a:rPr lang="en-US" sz="4400" dirty="0"/>
              <a:t>Conclusion </a:t>
            </a:r>
          </a:p>
        </p:txBody>
      </p:sp>
      <p:sp>
        <p:nvSpPr>
          <p:cNvPr id="14" name="Content Placeholder 13"/>
          <p:cNvSpPr>
            <a:spLocks noGrp="1"/>
          </p:cNvSpPr>
          <p:nvPr>
            <p:ph idx="1"/>
          </p:nvPr>
        </p:nvSpPr>
        <p:spPr/>
        <p:txBody>
          <a:bodyPr>
            <a:normAutofit lnSpcReduction="10000"/>
          </a:bodyPr>
          <a:lstStyle/>
          <a:p>
            <a:pPr>
              <a:buFont typeface="Wingdings" panose="05000000000000000000" pitchFamily="2" charset="2"/>
              <a:buChar char="q"/>
            </a:pPr>
            <a:r>
              <a:rPr lang="en-US" dirty="0"/>
              <a:t>A statement from </a:t>
            </a:r>
            <a:r>
              <a:rPr lang="en-GB" dirty="0"/>
              <a:t>(Nilsen and Wright 2018).</a:t>
            </a:r>
          </a:p>
          <a:p>
            <a:pPr>
              <a:buFont typeface="Wingdings" panose="05000000000000000000" pitchFamily="2" charset="2"/>
              <a:buChar char="q"/>
            </a:pPr>
            <a:r>
              <a:rPr lang="en-GB" dirty="0"/>
              <a:t>A review from rolcruise.co.uk.</a:t>
            </a:r>
          </a:p>
          <a:p>
            <a:pPr>
              <a:buFont typeface="Wingdings" panose="05000000000000000000" pitchFamily="2" charset="2"/>
              <a:buChar char="q"/>
            </a:pPr>
            <a:r>
              <a:rPr lang="en-US" dirty="0"/>
              <a:t>Taking advantage of the current market for cold-water cruises can lead to high revenue and great brand promotion.</a:t>
            </a:r>
          </a:p>
          <a:p>
            <a:pPr>
              <a:buFont typeface="Wingdings" panose="05000000000000000000" pitchFamily="2" charset="2"/>
              <a:buChar char="q"/>
            </a:pPr>
            <a:r>
              <a:rPr lang="en-US" dirty="0"/>
              <a:t>It will also be essential for the business to expand as quickly as possible before the market becomes overrun with competition.</a:t>
            </a:r>
          </a:p>
          <a:p>
            <a:pPr>
              <a:buFont typeface="Wingdings" panose="05000000000000000000" pitchFamily="2" charset="2"/>
              <a:buChar char="q"/>
            </a:pPr>
            <a:r>
              <a:rPr lang="en-US" dirty="0"/>
              <a:t>Furthermore Wintry Cruise will assess the opportunities for potential hotels in the arctic region.</a:t>
            </a:r>
          </a:p>
        </p:txBody>
      </p:sp>
    </p:spTree>
    <p:extLst>
      <p:ext uri="{BB962C8B-B14F-4D97-AF65-F5344CB8AC3E}">
        <p14:creationId xmlns:p14="http://schemas.microsoft.com/office/powerpoint/2010/main" val="3425721767"/>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Title 12"/>
          <p:cNvSpPr>
            <a:spLocks noGrp="1"/>
          </p:cNvSpPr>
          <p:nvPr>
            <p:ph type="title"/>
          </p:nvPr>
        </p:nvSpPr>
        <p:spPr/>
        <p:txBody>
          <a:bodyPr/>
          <a:lstStyle/>
          <a:p>
            <a:pPr algn="ctr"/>
            <a:r>
              <a:rPr lang="en-US" sz="4400" dirty="0"/>
              <a:t>References </a:t>
            </a:r>
            <a:r>
              <a:rPr lang="en-US" dirty="0"/>
              <a:t> </a:t>
            </a:r>
          </a:p>
        </p:txBody>
      </p:sp>
      <p:sp>
        <p:nvSpPr>
          <p:cNvPr id="14" name="Content Placeholder 13"/>
          <p:cNvSpPr>
            <a:spLocks noGrp="1"/>
          </p:cNvSpPr>
          <p:nvPr>
            <p:ph idx="1"/>
          </p:nvPr>
        </p:nvSpPr>
        <p:spPr/>
        <p:txBody>
          <a:bodyPr>
            <a:noAutofit/>
          </a:bodyPr>
          <a:lstStyle/>
          <a:p>
            <a:pPr>
              <a:buFont typeface="Wingdings" panose="05000000000000000000" pitchFamily="2" charset="2"/>
              <a:buChar char="q"/>
            </a:pPr>
            <a:r>
              <a:rPr lang="en-US" sz="1800" dirty="0"/>
              <a:t>Aaker, Jennifer (1999). The malleable self: The role of self-expression in persuasion. Journal of Marketing Research, 36, 45-57. </a:t>
            </a:r>
          </a:p>
          <a:p>
            <a:pPr>
              <a:buFont typeface="Wingdings" panose="05000000000000000000" pitchFamily="2" charset="2"/>
              <a:buChar char="q"/>
            </a:pPr>
            <a:r>
              <a:rPr lang="en-GB" sz="1800" dirty="0"/>
              <a:t>Luck, M. (2007). The Cruise Ship Industry: Curse or Blessing? In M. Luck (Ed.), Nautical Tourism: Concepts and Issues (pp.75-820). New York: Cognizant Communications.</a:t>
            </a:r>
          </a:p>
          <a:p>
            <a:pPr>
              <a:buFont typeface="Wingdings" panose="05000000000000000000" pitchFamily="2" charset="2"/>
              <a:buChar char="q"/>
            </a:pPr>
            <a:r>
              <a:rPr lang="en-GB" sz="1800" dirty="0"/>
              <a:t>Rolcruise.co.uk. (2019). </a:t>
            </a:r>
            <a:r>
              <a:rPr lang="en-GB" sz="1800" i="1" dirty="0"/>
              <a:t>Cold cruise vs. hot cruises | ROL Cruise Blog</a:t>
            </a:r>
            <a:r>
              <a:rPr lang="en-GB" sz="1800" dirty="0"/>
              <a:t>. [online] Available at: https://www.rolcruise.co.uk/blog/cold-vs-hot-cruises [Accessed 4 Dec. 2019].</a:t>
            </a:r>
          </a:p>
          <a:p>
            <a:pPr>
              <a:buFont typeface="Wingdings" panose="05000000000000000000" pitchFamily="2" charset="2"/>
              <a:buChar char="q"/>
            </a:pPr>
            <a:r>
              <a:rPr lang="en-GB" sz="1800" dirty="0" err="1"/>
              <a:t>Sojern</a:t>
            </a:r>
            <a:r>
              <a:rPr lang="en-GB" sz="1800" dirty="0"/>
              <a:t>. (2019). </a:t>
            </a:r>
            <a:r>
              <a:rPr lang="en-GB" sz="1800" i="1" dirty="0"/>
              <a:t>Key Trends From </a:t>
            </a:r>
            <a:r>
              <a:rPr lang="en-GB" sz="1800" i="1" dirty="0" err="1"/>
              <a:t>Sojern’s</a:t>
            </a:r>
            <a:r>
              <a:rPr lang="en-GB" sz="1800" i="1" dirty="0"/>
              <a:t> 2019 Report on Travel Advertising | </a:t>
            </a:r>
            <a:r>
              <a:rPr lang="en-GB" sz="1800" i="1" dirty="0" err="1"/>
              <a:t>Sojern</a:t>
            </a:r>
            <a:r>
              <a:rPr lang="en-GB" sz="1800" i="1" dirty="0"/>
              <a:t> Blog</a:t>
            </a:r>
            <a:r>
              <a:rPr lang="en-GB" sz="1800" dirty="0"/>
              <a:t>. [online] Available at: https://www.sojern.com/blog/travel-advertising-industry-report-2019/ [Accessed 4 Dec. 2019].</a:t>
            </a:r>
          </a:p>
          <a:p>
            <a:pPr>
              <a:buFont typeface="Wingdings" panose="05000000000000000000" pitchFamily="2" charset="2"/>
              <a:buChar char="q"/>
            </a:pPr>
            <a:r>
              <a:rPr lang="en-US" sz="1800" dirty="0"/>
              <a:t>Wright, Christopher. 2018. The Rise and Rise and Rise of Polar Cruising. Maritime Executive. 30 May 2018, https://www.maritime-executive.com/features/the-rise-and-rise-and-rise-ofpolar-cruising. </a:t>
            </a:r>
          </a:p>
          <a:p>
            <a:pPr>
              <a:buFont typeface="Wingdings" panose="05000000000000000000" pitchFamily="2" charset="2"/>
              <a:buChar char="q"/>
            </a:pPr>
            <a:r>
              <a:rPr lang="en-US" sz="1800" dirty="0" err="1"/>
              <a:t>Yüksel</a:t>
            </a:r>
            <a:r>
              <a:rPr lang="en-US" sz="1800" dirty="0"/>
              <a:t>, I. (2012). Developing a multi-criteria decision making model for PESTEL analysis. International Journal of Business and Management, 7(24), p.52.</a:t>
            </a:r>
          </a:p>
        </p:txBody>
      </p:sp>
    </p:spTree>
    <p:extLst>
      <p:ext uri="{BB962C8B-B14F-4D97-AF65-F5344CB8AC3E}">
        <p14:creationId xmlns:p14="http://schemas.microsoft.com/office/powerpoint/2010/main" val="3899887990"/>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theme/theme1.xml><?xml version="1.0" encoding="utf-8"?>
<a:theme xmlns:a="http://schemas.openxmlformats.org/drawingml/2006/main" name="Snowflakes design template">
  <a:themeElements>
    <a:clrScheme name="Violet">
      <a:dk1>
        <a:sysClr val="windowText" lastClr="000000"/>
      </a:dk1>
      <a:lt1>
        <a:sysClr val="window" lastClr="FFFFFF"/>
      </a:lt1>
      <a:dk2>
        <a:srgbClr val="373545"/>
      </a:dk2>
      <a:lt2>
        <a:srgbClr val="DCD8DC"/>
      </a:lt2>
      <a:accent1>
        <a:srgbClr val="AD84C6"/>
      </a:accent1>
      <a:accent2>
        <a:srgbClr val="8784C7"/>
      </a:accent2>
      <a:accent3>
        <a:srgbClr val="5D739A"/>
      </a:accent3>
      <a:accent4>
        <a:srgbClr val="6997AF"/>
      </a:accent4>
      <a:accent5>
        <a:srgbClr val="84ACB6"/>
      </a:accent5>
      <a:accent6>
        <a:srgbClr val="6F8183"/>
      </a:accent6>
      <a:hlink>
        <a:srgbClr val="69A020"/>
      </a:hlink>
      <a:folHlink>
        <a:srgbClr val="8C8C8C"/>
      </a:folHlink>
    </a:clrScheme>
    <a:fontScheme name="Century Gothic">
      <a:maj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Horizon">
      <a:fillStyleLst>
        <a:solidFill>
          <a:schemeClr val="phClr"/>
        </a:solidFill>
        <a:gradFill rotWithShape="1">
          <a:gsLst>
            <a:gs pos="0">
              <a:schemeClr val="phClr">
                <a:tint val="83000"/>
                <a:shade val="100000"/>
                <a:satMod val="100000"/>
              </a:schemeClr>
            </a:gs>
            <a:gs pos="100000">
              <a:schemeClr val="phClr">
                <a:tint val="61000"/>
                <a:alpha val="100000"/>
                <a:satMod val="180000"/>
              </a:schemeClr>
            </a:gs>
          </a:gsLst>
          <a:path path="circle">
            <a:fillToRect l="100000" t="100000" r="100000" b="100000"/>
          </a:path>
        </a:gradFill>
        <a:gradFill rotWithShape="1">
          <a:gsLst>
            <a:gs pos="0">
              <a:schemeClr val="phClr">
                <a:shade val="85000"/>
              </a:schemeClr>
            </a:gs>
            <a:gs pos="100000">
              <a:schemeClr val="phClr">
                <a:tint val="90000"/>
                <a:alpha val="100000"/>
                <a:satMod val="180000"/>
              </a:schemeClr>
            </a:gs>
          </a:gsLst>
          <a:path path="circle">
            <a:fillToRect l="100000" t="100000" r="100000" b="100000"/>
          </a:path>
        </a:gradFill>
      </a:fillStyleLst>
      <a:lnStyleLst>
        <a:ln w="9525" cap="flat" cmpd="sng" algn="ctr">
          <a:solidFill>
            <a:schemeClr val="phClr"/>
          </a:solidFill>
          <a:prstDash val="solid"/>
        </a:ln>
        <a:ln w="10795" cap="flat" cmpd="sng" algn="ctr">
          <a:solidFill>
            <a:schemeClr val="phClr"/>
          </a:solidFill>
          <a:prstDash val="solid"/>
        </a:ln>
        <a:ln w="15240" cap="flat" cmpd="sng" algn="ctr">
          <a:solidFill>
            <a:schemeClr val="phClr">
              <a:tint val="25000"/>
              <a:alpha val="25000"/>
            </a:schemeClr>
          </a:solidFill>
          <a:prstDash val="solid"/>
        </a:ln>
      </a:lnStyleLst>
      <a:effectStyleLst>
        <a:effectStyle>
          <a:effectLst/>
        </a:effectStyle>
        <a:effectStyle>
          <a:effectLst/>
        </a:effectStyle>
        <a:effectStyle>
          <a:effectLst>
            <a:outerShdw blurRad="44450" dist="21590" dir="5400000" rotWithShape="0">
              <a:srgbClr val="000000">
                <a:alpha val="40000"/>
              </a:srgbClr>
            </a:outerShdw>
          </a:effectLst>
          <a:scene3d>
            <a:camera prst="orthographicFront">
              <a:rot lat="0" lon="0" rev="0"/>
            </a:camera>
            <a:lightRig rig="flat" dir="t">
              <a:rot lat="0" lon="0" rev="3600000"/>
            </a:lightRig>
          </a:scene3d>
          <a:sp3d prstMaterial="flat">
            <a:bevelT w="28575" h="41275" prst="coolSlant"/>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ln>
          <a:noFill/>
        </a:ln>
      </a:spPr>
      <a:bodyPr rtlCol="0" anchor="ctr"/>
      <a:lstStyle>
        <a:defPPr algn="ctr">
          <a:defRPr dirty="0"/>
        </a:defPPr>
      </a:lstStyle>
      <a:style>
        <a:lnRef idx="1">
          <a:schemeClr val="accent2"/>
        </a:lnRef>
        <a:fillRef idx="2">
          <a:schemeClr val="accent2"/>
        </a:fillRef>
        <a:effectRef idx="1">
          <a:schemeClr val="accent2"/>
        </a:effectRef>
        <a:fontRef idx="minor">
          <a:schemeClr val="dk1"/>
        </a:fontRef>
      </a:style>
    </a:spDef>
    <a:lnDef>
      <a:spPr/>
      <a:bodyPr/>
      <a:lstStyle/>
      <a:style>
        <a:lnRef idx="1">
          <a:schemeClr val="dk1"/>
        </a:lnRef>
        <a:fillRef idx="0">
          <a:schemeClr val="dk1"/>
        </a:fillRef>
        <a:effectRef idx="0">
          <a:schemeClr val="dk1"/>
        </a:effectRef>
        <a:fontRef idx="minor">
          <a:schemeClr val="tx1"/>
        </a:fontRef>
      </a:style>
    </a:lnDef>
    <a:txDef>
      <a:spPr>
        <a:noFill/>
        <a:ln>
          <a:solidFill>
            <a:schemeClr val="bg2"/>
          </a:solidFill>
        </a:ln>
      </a:spPr>
      <a:bodyPr wrap="square" rtlCol="0" anchor="ctr" anchorCtr="1">
        <a:spAutoFit/>
      </a:bodyPr>
      <a:lstStyle>
        <a:defPPr>
          <a:defRPr dirty="0" smtClean="0"/>
        </a:defPPr>
      </a:lstStyle>
    </a:txDef>
  </a:objectDefaults>
  <a:extraClrSchemeLst/>
  <a:extLst>
    <a:ext uri="{05A4C25C-085E-4340-85A3-A5531E510DB2}">
      <thm15:themeFamily xmlns:thm15="http://schemas.microsoft.com/office/thememl/2012/main" name="Snowflakes design slides.potx" id="{DEE1F0AD-706A-4F4C-823D-ADFE5851E3EA}" vid="{52425298-8660-4232-B133-1A88C14B38E6}"/>
    </a:ext>
  </a:extLst>
</a:theme>
</file>

<file path=ppt/theme/theme2.xml><?xml version="1.0" encoding="utf-8"?>
<a:theme xmlns:a="http://schemas.openxmlformats.org/drawingml/2006/main" name="Office Theme">
  <a:themeElements>
    <a:clrScheme name="Violet">
      <a:dk1>
        <a:sysClr val="windowText" lastClr="000000"/>
      </a:dk1>
      <a:lt1>
        <a:sysClr val="window" lastClr="FFFFFF"/>
      </a:lt1>
      <a:dk2>
        <a:srgbClr val="373545"/>
      </a:dk2>
      <a:lt2>
        <a:srgbClr val="DCD8DC"/>
      </a:lt2>
      <a:accent1>
        <a:srgbClr val="AD84C6"/>
      </a:accent1>
      <a:accent2>
        <a:srgbClr val="8784C7"/>
      </a:accent2>
      <a:accent3>
        <a:srgbClr val="5D739A"/>
      </a:accent3>
      <a:accent4>
        <a:srgbClr val="6997AF"/>
      </a:accent4>
      <a:accent5>
        <a:srgbClr val="84ACB6"/>
      </a:accent5>
      <a:accent6>
        <a:srgbClr val="6F8183"/>
      </a:accent6>
      <a:hlink>
        <a:srgbClr val="69A020"/>
      </a:hlink>
      <a:folHlink>
        <a:srgbClr val="8C8C8C"/>
      </a:folHlink>
    </a:clrScheme>
    <a:fontScheme name="Century Gothic">
      <a:maj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Horizon">
      <a:fillStyleLst>
        <a:solidFill>
          <a:schemeClr val="phClr"/>
        </a:solidFill>
        <a:gradFill rotWithShape="1">
          <a:gsLst>
            <a:gs pos="0">
              <a:schemeClr val="phClr">
                <a:tint val="83000"/>
                <a:shade val="100000"/>
                <a:satMod val="100000"/>
              </a:schemeClr>
            </a:gs>
            <a:gs pos="100000">
              <a:schemeClr val="phClr">
                <a:tint val="61000"/>
                <a:alpha val="100000"/>
                <a:satMod val="180000"/>
              </a:schemeClr>
            </a:gs>
          </a:gsLst>
          <a:path path="circle">
            <a:fillToRect l="100000" t="100000" r="100000" b="100000"/>
          </a:path>
        </a:gradFill>
        <a:gradFill rotWithShape="1">
          <a:gsLst>
            <a:gs pos="0">
              <a:schemeClr val="phClr">
                <a:shade val="85000"/>
              </a:schemeClr>
            </a:gs>
            <a:gs pos="100000">
              <a:schemeClr val="phClr">
                <a:tint val="90000"/>
                <a:alpha val="100000"/>
                <a:satMod val="180000"/>
              </a:schemeClr>
            </a:gs>
          </a:gsLst>
          <a:path path="circle">
            <a:fillToRect l="100000" t="100000" r="100000" b="100000"/>
          </a:path>
        </a:gradFill>
      </a:fillStyleLst>
      <a:lnStyleLst>
        <a:ln w="9525" cap="flat" cmpd="sng" algn="ctr">
          <a:solidFill>
            <a:schemeClr val="phClr"/>
          </a:solidFill>
          <a:prstDash val="solid"/>
        </a:ln>
        <a:ln w="10795" cap="flat" cmpd="sng" algn="ctr">
          <a:solidFill>
            <a:schemeClr val="phClr"/>
          </a:solidFill>
          <a:prstDash val="solid"/>
        </a:ln>
        <a:ln w="15240" cap="flat" cmpd="sng" algn="ctr">
          <a:solidFill>
            <a:schemeClr val="phClr">
              <a:tint val="25000"/>
              <a:alpha val="25000"/>
            </a:schemeClr>
          </a:solidFill>
          <a:prstDash val="solid"/>
        </a:ln>
      </a:lnStyleLst>
      <a:effectStyleLst>
        <a:effectStyle>
          <a:effectLst/>
        </a:effectStyle>
        <a:effectStyle>
          <a:effectLst/>
        </a:effectStyle>
        <a:effectStyle>
          <a:effectLst>
            <a:outerShdw blurRad="44450" dist="21590" dir="5400000" rotWithShape="0">
              <a:srgbClr val="000000">
                <a:alpha val="40000"/>
              </a:srgbClr>
            </a:outerShdw>
          </a:effectLst>
          <a:scene3d>
            <a:camera prst="orthographicFront">
              <a:rot lat="0" lon="0" rev="0"/>
            </a:camera>
            <a:lightRig rig="flat" dir="t">
              <a:rot lat="0" lon="0" rev="3600000"/>
            </a:lightRig>
          </a:scene3d>
          <a:sp3d prstMaterial="flat">
            <a:bevelT w="28575" h="41275" prst="coolSlant"/>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Violet">
      <a:dk1>
        <a:sysClr val="windowText" lastClr="000000"/>
      </a:dk1>
      <a:lt1>
        <a:sysClr val="window" lastClr="FFFFFF"/>
      </a:lt1>
      <a:dk2>
        <a:srgbClr val="373545"/>
      </a:dk2>
      <a:lt2>
        <a:srgbClr val="DCD8DC"/>
      </a:lt2>
      <a:accent1>
        <a:srgbClr val="AD84C6"/>
      </a:accent1>
      <a:accent2>
        <a:srgbClr val="8784C7"/>
      </a:accent2>
      <a:accent3>
        <a:srgbClr val="5D739A"/>
      </a:accent3>
      <a:accent4>
        <a:srgbClr val="6997AF"/>
      </a:accent4>
      <a:accent5>
        <a:srgbClr val="84ACB6"/>
      </a:accent5>
      <a:accent6>
        <a:srgbClr val="6F8183"/>
      </a:accent6>
      <a:hlink>
        <a:srgbClr val="69A020"/>
      </a:hlink>
      <a:folHlink>
        <a:srgbClr val="8C8C8C"/>
      </a:folHlink>
    </a:clrScheme>
    <a:fontScheme name="Century Gothic">
      <a:maj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Horizon">
      <a:fillStyleLst>
        <a:solidFill>
          <a:schemeClr val="phClr"/>
        </a:solidFill>
        <a:gradFill rotWithShape="1">
          <a:gsLst>
            <a:gs pos="0">
              <a:schemeClr val="phClr">
                <a:tint val="83000"/>
                <a:shade val="100000"/>
                <a:satMod val="100000"/>
              </a:schemeClr>
            </a:gs>
            <a:gs pos="100000">
              <a:schemeClr val="phClr">
                <a:tint val="61000"/>
                <a:alpha val="100000"/>
                <a:satMod val="180000"/>
              </a:schemeClr>
            </a:gs>
          </a:gsLst>
          <a:path path="circle">
            <a:fillToRect l="100000" t="100000" r="100000" b="100000"/>
          </a:path>
        </a:gradFill>
        <a:gradFill rotWithShape="1">
          <a:gsLst>
            <a:gs pos="0">
              <a:schemeClr val="phClr">
                <a:shade val="85000"/>
              </a:schemeClr>
            </a:gs>
            <a:gs pos="100000">
              <a:schemeClr val="phClr">
                <a:tint val="90000"/>
                <a:alpha val="100000"/>
                <a:satMod val="180000"/>
              </a:schemeClr>
            </a:gs>
          </a:gsLst>
          <a:path path="circle">
            <a:fillToRect l="100000" t="100000" r="100000" b="100000"/>
          </a:path>
        </a:gradFill>
      </a:fillStyleLst>
      <a:lnStyleLst>
        <a:ln w="9525" cap="flat" cmpd="sng" algn="ctr">
          <a:solidFill>
            <a:schemeClr val="phClr"/>
          </a:solidFill>
          <a:prstDash val="solid"/>
        </a:ln>
        <a:ln w="10795" cap="flat" cmpd="sng" algn="ctr">
          <a:solidFill>
            <a:schemeClr val="phClr"/>
          </a:solidFill>
          <a:prstDash val="solid"/>
        </a:ln>
        <a:ln w="15240" cap="flat" cmpd="sng" algn="ctr">
          <a:solidFill>
            <a:schemeClr val="phClr">
              <a:tint val="25000"/>
              <a:alpha val="25000"/>
            </a:schemeClr>
          </a:solidFill>
          <a:prstDash val="solid"/>
        </a:ln>
      </a:lnStyleLst>
      <a:effectStyleLst>
        <a:effectStyle>
          <a:effectLst/>
        </a:effectStyle>
        <a:effectStyle>
          <a:effectLst/>
        </a:effectStyle>
        <a:effectStyle>
          <a:effectLst>
            <a:outerShdw blurRad="44450" dist="21590" dir="5400000" rotWithShape="0">
              <a:srgbClr val="000000">
                <a:alpha val="40000"/>
              </a:srgbClr>
            </a:outerShdw>
          </a:effectLst>
          <a:scene3d>
            <a:camera prst="orthographicFront">
              <a:rot lat="0" lon="0" rev="0"/>
            </a:camera>
            <a:lightRig rig="flat" dir="t">
              <a:rot lat="0" lon="0" rev="3600000"/>
            </a:lightRig>
          </a:scene3d>
          <a:sp3d prstMaterial="flat">
            <a:bevelT w="28575" h="41275" prst="coolSlant"/>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AA3F7D94069FF64A86F7DFF56D60E3BE" ma:contentTypeVersion="6" ma:contentTypeDescription="Create a new document." ma:contentTypeScope="" ma:versionID="c32302c77d4085ecf495bdddb7f5e889">
  <xsd:schema xmlns:xsd="http://www.w3.org/2001/XMLSchema" xmlns:xs="http://www.w3.org/2001/XMLSchema" xmlns:p="http://schemas.microsoft.com/office/2006/metadata/properties" xmlns:ns2="a4f35948-e619-41b3-aa29-22878b09cfd2" xmlns:ns3="40262f94-9f35-4ac3-9a90-690165a166b7" targetNamespace="http://schemas.microsoft.com/office/2006/metadata/properties" ma:root="true" ma:fieldsID="4ab5ae46be95f9d0be6107e8200be7a2" ns2:_="" ns3:_="">
    <xsd:import namespace="a4f35948-e619-41b3-aa29-22878b09cfd2"/>
    <xsd:import namespace="40262f94-9f35-4ac3-9a90-690165a166b7"/>
    <xsd:element name="properties">
      <xsd:complexType>
        <xsd:sequence>
          <xsd:element name="documentManagement">
            <xsd:complexType>
              <xsd:all>
                <xsd:element ref="ns2:SharedWithUsers" minOccurs="0"/>
                <xsd:element ref="ns2:SharedWithDetails" minOccurs="0"/>
                <xsd:element ref="ns3:VSO_x0020_item_x0020_id" minOccurs="0"/>
                <xsd:element ref="ns3:Item_x0020_Details" minOccurs="0"/>
                <xsd:element ref="ns3:Template_x0020_details" minOccurs="0"/>
                <xsd:element ref="ns3:Assetid_x0020_"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a4f35948-e619-41b3-aa29-22878b09cfd2" elementFormDefault="qualified">
    <xsd:import namespace="http://schemas.microsoft.com/office/2006/documentManagement/types"/>
    <xsd:import namespace="http://schemas.microsoft.com/office/infopath/2007/PartnerControls"/>
    <xsd:element name="SharedWithUsers" ma:index="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40262f94-9f35-4ac3-9a90-690165a166b7" elementFormDefault="qualified">
    <xsd:import namespace="http://schemas.microsoft.com/office/2006/documentManagement/types"/>
    <xsd:import namespace="http://schemas.microsoft.com/office/infopath/2007/PartnerControls"/>
    <xsd:element name="VSO_x0020_item_x0020_id" ma:index="10" nillable="true" ma:displayName="VSO item id" ma:description="Please add the bug number to refer to VSO items." ma:internalName="VSO_x0020_item_x0020_id">
      <xsd:simpleType>
        <xsd:restriction base="dms:Text">
          <xsd:maxLength value="255"/>
        </xsd:restriction>
      </xsd:simpleType>
    </xsd:element>
    <xsd:element name="Item_x0020_Details" ma:index="11" nillable="true" ma:displayName="Item Details" ma:internalName="Item_x0020_Details">
      <xsd:simpleType>
        <xsd:restriction base="dms:Note">
          <xsd:maxLength value="255"/>
        </xsd:restriction>
      </xsd:simpleType>
    </xsd:element>
    <xsd:element name="Template_x0020_details" ma:index="12" nillable="true" ma:displayName="Template details" ma:internalName="Template_x0020_details">
      <xsd:simpleType>
        <xsd:restriction base="dms:Text"/>
      </xsd:simpleType>
    </xsd:element>
    <xsd:element name="Assetid_x0020_" ma:index="13" nillable="true" ma:displayName="Assetid " ma:internalName="Assetid_x0020_">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VSO_x0020_item_x0020_id xmlns="40262f94-9f35-4ac3-9a90-690165a166b7" xsi:nil="true"/>
    <Assetid_x0020_ xmlns="40262f94-9f35-4ac3-9a90-690165a166b7" xsi:nil="true"/>
    <Item_x0020_Details xmlns="40262f94-9f35-4ac3-9a90-690165a166b7" xsi:nil="true"/>
    <Template_x0020_details xmlns="40262f94-9f35-4ac3-9a90-690165a166b7" xsi:nil="true"/>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D8853CD7-B1C6-4FDD-B6D0-92A83B857D3F}">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a4f35948-e619-41b3-aa29-22878b09cfd2"/>
    <ds:schemaRef ds:uri="40262f94-9f35-4ac3-9a90-690165a166b7"/>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2915ED37-D514-41C3-9B3C-B262145D17B7}">
  <ds:schemaRefs>
    <ds:schemaRef ds:uri="http://schemas.microsoft.com/office/2006/metadata/properties"/>
    <ds:schemaRef ds:uri="http://schemas.microsoft.com/office/infopath/2007/PartnerControls"/>
    <ds:schemaRef ds:uri="40262f94-9f35-4ac3-9a90-690165a166b7"/>
  </ds:schemaRefs>
</ds:datastoreItem>
</file>

<file path=customXml/itemProps3.xml><?xml version="1.0" encoding="utf-8"?>
<ds:datastoreItem xmlns:ds="http://schemas.openxmlformats.org/officeDocument/2006/customXml" ds:itemID="{3E783485-1103-4BBC-98A1-D39A248154C3}">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otalTime>789</TotalTime>
  <Words>1191</Words>
  <Application>Microsoft Office PowerPoint</Application>
  <PresentationFormat>Custom</PresentationFormat>
  <Paragraphs>113</Paragraphs>
  <Slides>16</Slides>
  <Notes>1</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16</vt:i4>
      </vt:variant>
    </vt:vector>
  </HeadingPairs>
  <TitlesOfParts>
    <vt:vector size="22" baseType="lpstr">
      <vt:lpstr>Arial</vt:lpstr>
      <vt:lpstr>Calibri</vt:lpstr>
      <vt:lpstr>Century Gothic</vt:lpstr>
      <vt:lpstr>Euphemia</vt:lpstr>
      <vt:lpstr>Wingdings</vt:lpstr>
      <vt:lpstr>Snowflakes design template</vt:lpstr>
      <vt:lpstr>WINTRY CRUISE </vt:lpstr>
      <vt:lpstr>Executive Summary </vt:lpstr>
      <vt:lpstr>Business Overview</vt:lpstr>
      <vt:lpstr>Product And Services </vt:lpstr>
      <vt:lpstr>Product And Services </vt:lpstr>
      <vt:lpstr>Micro And Macro Management</vt:lpstr>
      <vt:lpstr>Target Market </vt:lpstr>
      <vt:lpstr>Market Segment </vt:lpstr>
      <vt:lpstr>SWOT</vt:lpstr>
      <vt:lpstr>PESTLE</vt:lpstr>
      <vt:lpstr>Marketing Communication Mix</vt:lpstr>
      <vt:lpstr>Marketing Communication Mix</vt:lpstr>
      <vt:lpstr>Marketing Communication Mix</vt:lpstr>
      <vt:lpstr>How It Can Be Achieved</vt:lpstr>
      <vt:lpstr>Conclusion </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WINTRY CRUISE </dc:title>
  <dc:creator>Harry Bicker</dc:creator>
  <cp:lastModifiedBy>Harry Bicker</cp:lastModifiedBy>
  <cp:revision>1</cp:revision>
  <dcterms:created xsi:type="dcterms:W3CDTF">2019-12-04T10:42:01Z</dcterms:created>
  <dcterms:modified xsi:type="dcterms:W3CDTF">2019-12-04T23:51:06Z</dcterms:modified>
</cp:coreProperties>
</file>