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F091B-1468-7977-DB54-1F60C6559B06}" v="252" dt="2026-06-22T00:13:11.5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284823-E46A-4DFE-A993-4B04104E4B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E198CE9-B90A-44F8-BA92-C673B3E78F79}">
      <dgm:prSet/>
      <dgm:spPr/>
      <dgm:t>
        <a:bodyPr/>
        <a:lstStyle/>
        <a:p>
          <a:r>
            <a:rPr lang="en-US"/>
            <a:t>Early relationships strongly influence children’s emotional, social, and cognitive development (Howe, 2011).</a:t>
          </a:r>
        </a:p>
      </dgm:t>
    </dgm:pt>
    <dgm:pt modelId="{945DBD85-0178-4032-9E8F-00E85A98F629}" type="parTrans" cxnId="{C920EDA1-FA38-40E1-9550-152E9AF6B223}">
      <dgm:prSet/>
      <dgm:spPr/>
      <dgm:t>
        <a:bodyPr/>
        <a:lstStyle/>
        <a:p>
          <a:endParaRPr lang="en-US"/>
        </a:p>
      </dgm:t>
    </dgm:pt>
    <dgm:pt modelId="{05009871-61E0-4E4B-98DB-6414F03A8374}" type="sibTrans" cxnId="{C920EDA1-FA38-40E1-9550-152E9AF6B223}">
      <dgm:prSet/>
      <dgm:spPr/>
      <dgm:t>
        <a:bodyPr/>
        <a:lstStyle/>
        <a:p>
          <a:endParaRPr lang="en-US"/>
        </a:p>
      </dgm:t>
    </dgm:pt>
    <dgm:pt modelId="{3803C52F-2590-4DBB-B0D0-74BFA3C914BC}">
      <dgm:prSet/>
      <dgm:spPr/>
      <dgm:t>
        <a:bodyPr/>
        <a:lstStyle/>
        <a:p>
          <a:r>
            <a:rPr lang="en-US"/>
            <a:t>Isaac, aged 4, shows withdrawal, clinginess, and language delay.</a:t>
          </a:r>
        </a:p>
      </dgm:t>
    </dgm:pt>
    <dgm:pt modelId="{F44EE828-90E0-4D19-80C4-183CFCDBC252}" type="parTrans" cxnId="{0B1D5EF4-0B03-4429-9EB5-459D0A7F8112}">
      <dgm:prSet/>
      <dgm:spPr/>
      <dgm:t>
        <a:bodyPr/>
        <a:lstStyle/>
        <a:p>
          <a:endParaRPr lang="en-US"/>
        </a:p>
      </dgm:t>
    </dgm:pt>
    <dgm:pt modelId="{2824202C-5D91-4558-8473-B935BD5352F0}" type="sibTrans" cxnId="{0B1D5EF4-0B03-4429-9EB5-459D0A7F8112}">
      <dgm:prSet/>
      <dgm:spPr/>
      <dgm:t>
        <a:bodyPr/>
        <a:lstStyle/>
        <a:p>
          <a:endParaRPr lang="en-US"/>
        </a:p>
      </dgm:t>
    </dgm:pt>
    <dgm:pt modelId="{132050D6-1A5B-48C3-AD24-2ABDB1255C01}">
      <dgm:prSet/>
      <dgm:spPr/>
      <dgm:t>
        <a:bodyPr/>
        <a:lstStyle/>
        <a:p>
          <a:r>
            <a:rPr lang="en-US"/>
            <a:t>Bowlby’s Attachment Theory will be used to understand how his early experiences may have shaped his development.</a:t>
          </a:r>
        </a:p>
      </dgm:t>
    </dgm:pt>
    <dgm:pt modelId="{800EB9F6-708F-41EE-B7DC-5DE31F1B1091}" type="parTrans" cxnId="{393865E2-29BD-4EED-8F7E-252D21A5B8FF}">
      <dgm:prSet/>
      <dgm:spPr/>
      <dgm:t>
        <a:bodyPr/>
        <a:lstStyle/>
        <a:p>
          <a:endParaRPr lang="en-US"/>
        </a:p>
      </dgm:t>
    </dgm:pt>
    <dgm:pt modelId="{33C464A9-E0B1-4AB5-B20A-67EC5DA42ABF}" type="sibTrans" cxnId="{393865E2-29BD-4EED-8F7E-252D21A5B8FF}">
      <dgm:prSet/>
      <dgm:spPr/>
      <dgm:t>
        <a:bodyPr/>
        <a:lstStyle/>
        <a:p>
          <a:endParaRPr lang="en-US"/>
        </a:p>
      </dgm:t>
    </dgm:pt>
    <dgm:pt modelId="{8DBB567F-CCC4-4F07-B181-FA5F9F232F31}">
      <dgm:prSet/>
      <dgm:spPr/>
      <dgm:t>
        <a:bodyPr/>
        <a:lstStyle/>
        <a:p>
          <a:r>
            <a:rPr lang="en-US"/>
            <a:t>A support plan will be proposed using attachment‑informed practice.</a:t>
          </a:r>
        </a:p>
      </dgm:t>
    </dgm:pt>
    <dgm:pt modelId="{76ABD7B9-84DB-4EE9-A2B9-82360AA16787}" type="parTrans" cxnId="{A6401D51-5C03-41F8-9800-44841FBC4D30}">
      <dgm:prSet/>
      <dgm:spPr/>
      <dgm:t>
        <a:bodyPr/>
        <a:lstStyle/>
        <a:p>
          <a:endParaRPr lang="en-US"/>
        </a:p>
      </dgm:t>
    </dgm:pt>
    <dgm:pt modelId="{B442808A-2AE3-43F7-88A8-6221A8780E95}" type="sibTrans" cxnId="{A6401D51-5C03-41F8-9800-44841FBC4D30}">
      <dgm:prSet/>
      <dgm:spPr/>
      <dgm:t>
        <a:bodyPr/>
        <a:lstStyle/>
        <a:p>
          <a:endParaRPr lang="en-US"/>
        </a:p>
      </dgm:t>
    </dgm:pt>
    <dgm:pt modelId="{965FC42B-AD8C-4A5C-A1B8-24F33B2F1341}" type="pres">
      <dgm:prSet presAssocID="{86284823-E46A-4DFE-A993-4B04104E4BEE}" presName="root" presStyleCnt="0">
        <dgm:presLayoutVars>
          <dgm:dir/>
          <dgm:resizeHandles val="exact"/>
        </dgm:presLayoutVars>
      </dgm:prSet>
      <dgm:spPr/>
    </dgm:pt>
    <dgm:pt modelId="{2BDC0FB6-DBA3-4AC8-8397-7F080AE5619E}" type="pres">
      <dgm:prSet presAssocID="{DE198CE9-B90A-44F8-BA92-C673B3E78F79}" presName="compNode" presStyleCnt="0"/>
      <dgm:spPr/>
    </dgm:pt>
    <dgm:pt modelId="{0BB9F4A5-643A-4B34-932C-4BF831B5BF8E}" type="pres">
      <dgm:prSet presAssocID="{DE198CE9-B90A-44F8-BA92-C673B3E78F79}" presName="bgRect" presStyleLbl="bgShp" presStyleIdx="0" presStyleCnt="4"/>
      <dgm:spPr/>
    </dgm:pt>
    <dgm:pt modelId="{D0F4BDC6-3FC8-4D94-997A-9FE69E1458B5}" type="pres">
      <dgm:prSet presAssocID="{DE198CE9-B90A-44F8-BA92-C673B3E78F7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50C868B4-D0DD-4AA6-8831-AEC9171256CE}" type="pres">
      <dgm:prSet presAssocID="{DE198CE9-B90A-44F8-BA92-C673B3E78F79}" presName="spaceRect" presStyleCnt="0"/>
      <dgm:spPr/>
    </dgm:pt>
    <dgm:pt modelId="{7E186DB8-838B-4473-9E3A-AE9AADF09134}" type="pres">
      <dgm:prSet presAssocID="{DE198CE9-B90A-44F8-BA92-C673B3E78F79}" presName="parTx" presStyleLbl="revTx" presStyleIdx="0" presStyleCnt="4">
        <dgm:presLayoutVars>
          <dgm:chMax val="0"/>
          <dgm:chPref val="0"/>
        </dgm:presLayoutVars>
      </dgm:prSet>
      <dgm:spPr/>
    </dgm:pt>
    <dgm:pt modelId="{C72E933F-F629-427B-BCF3-93AADBC05B89}" type="pres">
      <dgm:prSet presAssocID="{05009871-61E0-4E4B-98DB-6414F03A8374}" presName="sibTrans" presStyleCnt="0"/>
      <dgm:spPr/>
    </dgm:pt>
    <dgm:pt modelId="{788E72FC-1C8D-4C18-AB31-06C1257721B1}" type="pres">
      <dgm:prSet presAssocID="{3803C52F-2590-4DBB-B0D0-74BFA3C914BC}" presName="compNode" presStyleCnt="0"/>
      <dgm:spPr/>
    </dgm:pt>
    <dgm:pt modelId="{38CDA996-1104-4789-9B37-8723F4F2AC66}" type="pres">
      <dgm:prSet presAssocID="{3803C52F-2590-4DBB-B0D0-74BFA3C914BC}" presName="bgRect" presStyleLbl="bgShp" presStyleIdx="1" presStyleCnt="4"/>
      <dgm:spPr/>
    </dgm:pt>
    <dgm:pt modelId="{B398F230-F240-4F32-8167-CE3D853820BE}" type="pres">
      <dgm:prSet presAssocID="{3803C52F-2590-4DBB-B0D0-74BFA3C914B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0EC237D-31C0-45A3-86AF-369E86BFC7C5}" type="pres">
      <dgm:prSet presAssocID="{3803C52F-2590-4DBB-B0D0-74BFA3C914BC}" presName="spaceRect" presStyleCnt="0"/>
      <dgm:spPr/>
    </dgm:pt>
    <dgm:pt modelId="{1E60AE40-A7B9-4533-B86D-57141A5C9158}" type="pres">
      <dgm:prSet presAssocID="{3803C52F-2590-4DBB-B0D0-74BFA3C914BC}" presName="parTx" presStyleLbl="revTx" presStyleIdx="1" presStyleCnt="4">
        <dgm:presLayoutVars>
          <dgm:chMax val="0"/>
          <dgm:chPref val="0"/>
        </dgm:presLayoutVars>
      </dgm:prSet>
      <dgm:spPr/>
    </dgm:pt>
    <dgm:pt modelId="{9D6404BF-4615-432B-BFF7-CB46EE9085B7}" type="pres">
      <dgm:prSet presAssocID="{2824202C-5D91-4558-8473-B935BD5352F0}" presName="sibTrans" presStyleCnt="0"/>
      <dgm:spPr/>
    </dgm:pt>
    <dgm:pt modelId="{6C9A6879-6A7A-4E9C-A265-37BA18955ED6}" type="pres">
      <dgm:prSet presAssocID="{132050D6-1A5B-48C3-AD24-2ABDB1255C01}" presName="compNode" presStyleCnt="0"/>
      <dgm:spPr/>
    </dgm:pt>
    <dgm:pt modelId="{48962D48-2E0E-45D3-8162-DF9A35335B3A}" type="pres">
      <dgm:prSet presAssocID="{132050D6-1A5B-48C3-AD24-2ABDB1255C01}" presName="bgRect" presStyleLbl="bgShp" presStyleIdx="2" presStyleCnt="4"/>
      <dgm:spPr/>
    </dgm:pt>
    <dgm:pt modelId="{2C31B3A9-35F6-4697-9149-0E594DF72CF5}" type="pres">
      <dgm:prSet presAssocID="{132050D6-1A5B-48C3-AD24-2ABDB1255C0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F647614F-02BB-4928-AF76-9EFD57D55133}" type="pres">
      <dgm:prSet presAssocID="{132050D6-1A5B-48C3-AD24-2ABDB1255C01}" presName="spaceRect" presStyleCnt="0"/>
      <dgm:spPr/>
    </dgm:pt>
    <dgm:pt modelId="{C2D27BD0-2D10-4690-B426-63F679127F5E}" type="pres">
      <dgm:prSet presAssocID="{132050D6-1A5B-48C3-AD24-2ABDB1255C01}" presName="parTx" presStyleLbl="revTx" presStyleIdx="2" presStyleCnt="4">
        <dgm:presLayoutVars>
          <dgm:chMax val="0"/>
          <dgm:chPref val="0"/>
        </dgm:presLayoutVars>
      </dgm:prSet>
      <dgm:spPr/>
    </dgm:pt>
    <dgm:pt modelId="{9A70C3D1-501C-4B27-AEEE-A1592DC82441}" type="pres">
      <dgm:prSet presAssocID="{33C464A9-E0B1-4AB5-B20A-67EC5DA42ABF}" presName="sibTrans" presStyleCnt="0"/>
      <dgm:spPr/>
    </dgm:pt>
    <dgm:pt modelId="{370FA275-9E8E-464E-B4C9-7CB3621E523B}" type="pres">
      <dgm:prSet presAssocID="{8DBB567F-CCC4-4F07-B181-FA5F9F232F31}" presName="compNode" presStyleCnt="0"/>
      <dgm:spPr/>
    </dgm:pt>
    <dgm:pt modelId="{00AC0467-7E08-4D8F-B008-70C96451CD90}" type="pres">
      <dgm:prSet presAssocID="{8DBB567F-CCC4-4F07-B181-FA5F9F232F31}" presName="bgRect" presStyleLbl="bgShp" presStyleIdx="3" presStyleCnt="4"/>
      <dgm:spPr/>
    </dgm:pt>
    <dgm:pt modelId="{39444F43-E84A-4192-B667-DF5AF992B210}" type="pres">
      <dgm:prSet presAssocID="{8DBB567F-CCC4-4F07-B181-FA5F9F232F3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8C0E02AD-134A-41F7-A9F7-0298D64FF382}" type="pres">
      <dgm:prSet presAssocID="{8DBB567F-CCC4-4F07-B181-FA5F9F232F31}" presName="spaceRect" presStyleCnt="0"/>
      <dgm:spPr/>
    </dgm:pt>
    <dgm:pt modelId="{F0F64BA7-8FFC-4189-B127-22373661E3F2}" type="pres">
      <dgm:prSet presAssocID="{8DBB567F-CCC4-4F07-B181-FA5F9F232F3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6401D51-5C03-41F8-9800-44841FBC4D30}" srcId="{86284823-E46A-4DFE-A993-4B04104E4BEE}" destId="{8DBB567F-CCC4-4F07-B181-FA5F9F232F31}" srcOrd="3" destOrd="0" parTransId="{76ABD7B9-84DB-4EE9-A2B9-82360AA16787}" sibTransId="{B442808A-2AE3-43F7-88A8-6221A8780E95}"/>
    <dgm:cxn modelId="{68A0957D-D97D-4E41-AC92-1339036D55BE}" type="presOf" srcId="{132050D6-1A5B-48C3-AD24-2ABDB1255C01}" destId="{C2D27BD0-2D10-4690-B426-63F679127F5E}" srcOrd="0" destOrd="0" presId="urn:microsoft.com/office/officeart/2018/2/layout/IconVerticalSolidList"/>
    <dgm:cxn modelId="{821D3191-B97C-4C15-92F9-A4115093DECD}" type="presOf" srcId="{DE198CE9-B90A-44F8-BA92-C673B3E78F79}" destId="{7E186DB8-838B-4473-9E3A-AE9AADF09134}" srcOrd="0" destOrd="0" presId="urn:microsoft.com/office/officeart/2018/2/layout/IconVerticalSolidList"/>
    <dgm:cxn modelId="{C920EDA1-FA38-40E1-9550-152E9AF6B223}" srcId="{86284823-E46A-4DFE-A993-4B04104E4BEE}" destId="{DE198CE9-B90A-44F8-BA92-C673B3E78F79}" srcOrd="0" destOrd="0" parTransId="{945DBD85-0178-4032-9E8F-00E85A98F629}" sibTransId="{05009871-61E0-4E4B-98DB-6414F03A8374}"/>
    <dgm:cxn modelId="{107305A3-98D7-4A3F-9F7F-C7E4F64F882C}" type="presOf" srcId="{8DBB567F-CCC4-4F07-B181-FA5F9F232F31}" destId="{F0F64BA7-8FFC-4189-B127-22373661E3F2}" srcOrd="0" destOrd="0" presId="urn:microsoft.com/office/officeart/2018/2/layout/IconVerticalSolidList"/>
    <dgm:cxn modelId="{BE64C2A5-1A8B-4C3A-B8EF-46746F604EE7}" type="presOf" srcId="{86284823-E46A-4DFE-A993-4B04104E4BEE}" destId="{965FC42B-AD8C-4A5C-A1B8-24F33B2F1341}" srcOrd="0" destOrd="0" presId="urn:microsoft.com/office/officeart/2018/2/layout/IconVerticalSolidList"/>
    <dgm:cxn modelId="{393865E2-29BD-4EED-8F7E-252D21A5B8FF}" srcId="{86284823-E46A-4DFE-A993-4B04104E4BEE}" destId="{132050D6-1A5B-48C3-AD24-2ABDB1255C01}" srcOrd="2" destOrd="0" parTransId="{800EB9F6-708F-41EE-B7DC-5DE31F1B1091}" sibTransId="{33C464A9-E0B1-4AB5-B20A-67EC5DA42ABF}"/>
    <dgm:cxn modelId="{DDE723EA-7742-422C-BE46-EC9BE70C20BB}" type="presOf" srcId="{3803C52F-2590-4DBB-B0D0-74BFA3C914BC}" destId="{1E60AE40-A7B9-4533-B86D-57141A5C9158}" srcOrd="0" destOrd="0" presId="urn:microsoft.com/office/officeart/2018/2/layout/IconVerticalSolidList"/>
    <dgm:cxn modelId="{0B1D5EF4-0B03-4429-9EB5-459D0A7F8112}" srcId="{86284823-E46A-4DFE-A993-4B04104E4BEE}" destId="{3803C52F-2590-4DBB-B0D0-74BFA3C914BC}" srcOrd="1" destOrd="0" parTransId="{F44EE828-90E0-4D19-80C4-183CFCDBC252}" sibTransId="{2824202C-5D91-4558-8473-B935BD5352F0}"/>
    <dgm:cxn modelId="{48E166BD-4789-4A11-9B1E-CF10B0F53458}" type="presParOf" srcId="{965FC42B-AD8C-4A5C-A1B8-24F33B2F1341}" destId="{2BDC0FB6-DBA3-4AC8-8397-7F080AE5619E}" srcOrd="0" destOrd="0" presId="urn:microsoft.com/office/officeart/2018/2/layout/IconVerticalSolidList"/>
    <dgm:cxn modelId="{5829707B-7812-449C-AC08-87CFB463E864}" type="presParOf" srcId="{2BDC0FB6-DBA3-4AC8-8397-7F080AE5619E}" destId="{0BB9F4A5-643A-4B34-932C-4BF831B5BF8E}" srcOrd="0" destOrd="0" presId="urn:microsoft.com/office/officeart/2018/2/layout/IconVerticalSolidList"/>
    <dgm:cxn modelId="{479350EA-B937-4758-91E7-E624C23AAEC2}" type="presParOf" srcId="{2BDC0FB6-DBA3-4AC8-8397-7F080AE5619E}" destId="{D0F4BDC6-3FC8-4D94-997A-9FE69E1458B5}" srcOrd="1" destOrd="0" presId="urn:microsoft.com/office/officeart/2018/2/layout/IconVerticalSolidList"/>
    <dgm:cxn modelId="{A0F8E7B8-A319-48AA-9F49-82229B2CA10F}" type="presParOf" srcId="{2BDC0FB6-DBA3-4AC8-8397-7F080AE5619E}" destId="{50C868B4-D0DD-4AA6-8831-AEC9171256CE}" srcOrd="2" destOrd="0" presId="urn:microsoft.com/office/officeart/2018/2/layout/IconVerticalSolidList"/>
    <dgm:cxn modelId="{B331B033-43D4-4DE0-82B7-26719B14D093}" type="presParOf" srcId="{2BDC0FB6-DBA3-4AC8-8397-7F080AE5619E}" destId="{7E186DB8-838B-4473-9E3A-AE9AADF09134}" srcOrd="3" destOrd="0" presId="urn:microsoft.com/office/officeart/2018/2/layout/IconVerticalSolidList"/>
    <dgm:cxn modelId="{EFCFAE2C-BDEC-40C8-9E1D-6E9318CABE1F}" type="presParOf" srcId="{965FC42B-AD8C-4A5C-A1B8-24F33B2F1341}" destId="{C72E933F-F629-427B-BCF3-93AADBC05B89}" srcOrd="1" destOrd="0" presId="urn:microsoft.com/office/officeart/2018/2/layout/IconVerticalSolidList"/>
    <dgm:cxn modelId="{1CD5C33A-20B0-4355-8532-6392AE2A4104}" type="presParOf" srcId="{965FC42B-AD8C-4A5C-A1B8-24F33B2F1341}" destId="{788E72FC-1C8D-4C18-AB31-06C1257721B1}" srcOrd="2" destOrd="0" presId="urn:microsoft.com/office/officeart/2018/2/layout/IconVerticalSolidList"/>
    <dgm:cxn modelId="{DD26839A-F973-42CA-A7CE-53C3433B7159}" type="presParOf" srcId="{788E72FC-1C8D-4C18-AB31-06C1257721B1}" destId="{38CDA996-1104-4789-9B37-8723F4F2AC66}" srcOrd="0" destOrd="0" presId="urn:microsoft.com/office/officeart/2018/2/layout/IconVerticalSolidList"/>
    <dgm:cxn modelId="{DAB7945F-435E-4511-B5E9-A2423711B1A7}" type="presParOf" srcId="{788E72FC-1C8D-4C18-AB31-06C1257721B1}" destId="{B398F230-F240-4F32-8167-CE3D853820BE}" srcOrd="1" destOrd="0" presId="urn:microsoft.com/office/officeart/2018/2/layout/IconVerticalSolidList"/>
    <dgm:cxn modelId="{E8DC35D6-F243-40F2-9729-5B88ECA96341}" type="presParOf" srcId="{788E72FC-1C8D-4C18-AB31-06C1257721B1}" destId="{30EC237D-31C0-45A3-86AF-369E86BFC7C5}" srcOrd="2" destOrd="0" presId="urn:microsoft.com/office/officeart/2018/2/layout/IconVerticalSolidList"/>
    <dgm:cxn modelId="{94BF1041-3260-491D-BC26-48CEED5063C5}" type="presParOf" srcId="{788E72FC-1C8D-4C18-AB31-06C1257721B1}" destId="{1E60AE40-A7B9-4533-B86D-57141A5C9158}" srcOrd="3" destOrd="0" presId="urn:microsoft.com/office/officeart/2018/2/layout/IconVerticalSolidList"/>
    <dgm:cxn modelId="{6F1C97F9-6B1A-4A69-9A99-3EF28397F22F}" type="presParOf" srcId="{965FC42B-AD8C-4A5C-A1B8-24F33B2F1341}" destId="{9D6404BF-4615-432B-BFF7-CB46EE9085B7}" srcOrd="3" destOrd="0" presId="urn:microsoft.com/office/officeart/2018/2/layout/IconVerticalSolidList"/>
    <dgm:cxn modelId="{6C556908-BEAC-4EA4-893C-FA47B47F5FC3}" type="presParOf" srcId="{965FC42B-AD8C-4A5C-A1B8-24F33B2F1341}" destId="{6C9A6879-6A7A-4E9C-A265-37BA18955ED6}" srcOrd="4" destOrd="0" presId="urn:microsoft.com/office/officeart/2018/2/layout/IconVerticalSolidList"/>
    <dgm:cxn modelId="{D20FB621-3404-4C3D-868C-88E2843B9B98}" type="presParOf" srcId="{6C9A6879-6A7A-4E9C-A265-37BA18955ED6}" destId="{48962D48-2E0E-45D3-8162-DF9A35335B3A}" srcOrd="0" destOrd="0" presId="urn:microsoft.com/office/officeart/2018/2/layout/IconVerticalSolidList"/>
    <dgm:cxn modelId="{660244DD-1FE6-4D71-97DC-2A2C82FA5919}" type="presParOf" srcId="{6C9A6879-6A7A-4E9C-A265-37BA18955ED6}" destId="{2C31B3A9-35F6-4697-9149-0E594DF72CF5}" srcOrd="1" destOrd="0" presId="urn:microsoft.com/office/officeart/2018/2/layout/IconVerticalSolidList"/>
    <dgm:cxn modelId="{30642E88-5359-4767-AE7A-592BF877F7C3}" type="presParOf" srcId="{6C9A6879-6A7A-4E9C-A265-37BA18955ED6}" destId="{F647614F-02BB-4928-AF76-9EFD57D55133}" srcOrd="2" destOrd="0" presId="urn:microsoft.com/office/officeart/2018/2/layout/IconVerticalSolidList"/>
    <dgm:cxn modelId="{1D5B44ED-E9A9-405A-85CB-CC63C4E1C0BA}" type="presParOf" srcId="{6C9A6879-6A7A-4E9C-A265-37BA18955ED6}" destId="{C2D27BD0-2D10-4690-B426-63F679127F5E}" srcOrd="3" destOrd="0" presId="urn:microsoft.com/office/officeart/2018/2/layout/IconVerticalSolidList"/>
    <dgm:cxn modelId="{0B9C95AC-44C6-44EA-BB0F-AF5D97F019A3}" type="presParOf" srcId="{965FC42B-AD8C-4A5C-A1B8-24F33B2F1341}" destId="{9A70C3D1-501C-4B27-AEEE-A1592DC82441}" srcOrd="5" destOrd="0" presId="urn:microsoft.com/office/officeart/2018/2/layout/IconVerticalSolidList"/>
    <dgm:cxn modelId="{4B47D8B4-53F5-4C54-B805-2D8917E7FDFA}" type="presParOf" srcId="{965FC42B-AD8C-4A5C-A1B8-24F33B2F1341}" destId="{370FA275-9E8E-464E-B4C9-7CB3621E523B}" srcOrd="6" destOrd="0" presId="urn:microsoft.com/office/officeart/2018/2/layout/IconVerticalSolidList"/>
    <dgm:cxn modelId="{F78947CF-82F5-4A14-8246-EDC17C5ED139}" type="presParOf" srcId="{370FA275-9E8E-464E-B4C9-7CB3621E523B}" destId="{00AC0467-7E08-4D8F-B008-70C96451CD90}" srcOrd="0" destOrd="0" presId="urn:microsoft.com/office/officeart/2018/2/layout/IconVerticalSolidList"/>
    <dgm:cxn modelId="{8423491A-E2D4-4379-849F-5A3E375AF01A}" type="presParOf" srcId="{370FA275-9E8E-464E-B4C9-7CB3621E523B}" destId="{39444F43-E84A-4192-B667-DF5AF992B210}" srcOrd="1" destOrd="0" presId="urn:microsoft.com/office/officeart/2018/2/layout/IconVerticalSolidList"/>
    <dgm:cxn modelId="{2616F477-8C52-4FDC-9925-98812AEAA36D}" type="presParOf" srcId="{370FA275-9E8E-464E-B4C9-7CB3621E523B}" destId="{8C0E02AD-134A-41F7-A9F7-0298D64FF382}" srcOrd="2" destOrd="0" presId="urn:microsoft.com/office/officeart/2018/2/layout/IconVerticalSolidList"/>
    <dgm:cxn modelId="{82DD9926-1279-4C35-93D5-769D58654D56}" type="presParOf" srcId="{370FA275-9E8E-464E-B4C9-7CB3621E523B}" destId="{F0F64BA7-8FFC-4189-B127-22373661E3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93CA6D-0E04-471E-B41E-F6D7C1B5998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87883E-642D-4DD2-9126-440FCEDA33B0}">
      <dgm:prSet/>
      <dgm:spPr/>
      <dgm:t>
        <a:bodyPr/>
        <a:lstStyle/>
        <a:p>
          <a:r>
            <a:rPr lang="en-US" b="1"/>
            <a:t>1. Attachment‑Based Approaches</a:t>
          </a:r>
          <a:endParaRPr lang="en-US"/>
        </a:p>
      </dgm:t>
    </dgm:pt>
    <dgm:pt modelId="{DD164D1D-F815-4462-BBD9-9F2A2E3CDA88}" type="parTrans" cxnId="{DA7586F1-1DD4-496D-8925-14C6AFCB7E02}">
      <dgm:prSet/>
      <dgm:spPr/>
      <dgm:t>
        <a:bodyPr/>
        <a:lstStyle/>
        <a:p>
          <a:endParaRPr lang="en-US"/>
        </a:p>
      </dgm:t>
    </dgm:pt>
    <dgm:pt modelId="{37D517CB-E63D-4EC8-B089-9FE9C2232B44}" type="sibTrans" cxnId="{DA7586F1-1DD4-496D-8925-14C6AFCB7E02}">
      <dgm:prSet/>
      <dgm:spPr/>
      <dgm:t>
        <a:bodyPr/>
        <a:lstStyle/>
        <a:p>
          <a:endParaRPr lang="en-US"/>
        </a:p>
      </dgm:t>
    </dgm:pt>
    <dgm:pt modelId="{A6108963-4C0A-465A-BB4A-5766EC3C64EF}">
      <dgm:prSet/>
      <dgm:spPr/>
      <dgm:t>
        <a:bodyPr/>
        <a:lstStyle/>
        <a:p>
          <a:r>
            <a:rPr lang="en-US"/>
            <a:t>Key person system for consistency</a:t>
          </a:r>
        </a:p>
      </dgm:t>
    </dgm:pt>
    <dgm:pt modelId="{038A8AE6-050C-4C8D-8CFA-B7D880373C48}" type="parTrans" cxnId="{E9A97045-DBEA-472E-8A75-8798C084B5B9}">
      <dgm:prSet/>
      <dgm:spPr/>
      <dgm:t>
        <a:bodyPr/>
        <a:lstStyle/>
        <a:p>
          <a:endParaRPr lang="en-US"/>
        </a:p>
      </dgm:t>
    </dgm:pt>
    <dgm:pt modelId="{B71A6968-1E49-4432-9A47-8D7A2D613439}" type="sibTrans" cxnId="{E9A97045-DBEA-472E-8A75-8798C084B5B9}">
      <dgm:prSet/>
      <dgm:spPr/>
      <dgm:t>
        <a:bodyPr/>
        <a:lstStyle/>
        <a:p>
          <a:endParaRPr lang="en-US"/>
        </a:p>
      </dgm:t>
    </dgm:pt>
    <dgm:pt modelId="{A729BCC3-6F36-488D-BFAC-C8F7B148312C}">
      <dgm:prSet/>
      <dgm:spPr/>
      <dgm:t>
        <a:bodyPr/>
        <a:lstStyle/>
        <a:p>
          <a:r>
            <a:rPr lang="en-US"/>
            <a:t>Warm, responsive interactions</a:t>
          </a:r>
        </a:p>
      </dgm:t>
    </dgm:pt>
    <dgm:pt modelId="{2A8226AC-9767-4322-AAA2-DDFF7CF874B3}" type="parTrans" cxnId="{55F2CB00-FBC8-4181-95C3-A8843FA3B182}">
      <dgm:prSet/>
      <dgm:spPr/>
      <dgm:t>
        <a:bodyPr/>
        <a:lstStyle/>
        <a:p>
          <a:endParaRPr lang="en-US"/>
        </a:p>
      </dgm:t>
    </dgm:pt>
    <dgm:pt modelId="{B93D1C3A-1878-4ADC-83C2-EF06B664CE96}" type="sibTrans" cxnId="{55F2CB00-FBC8-4181-95C3-A8843FA3B182}">
      <dgm:prSet/>
      <dgm:spPr/>
      <dgm:t>
        <a:bodyPr/>
        <a:lstStyle/>
        <a:p>
          <a:endParaRPr lang="en-US"/>
        </a:p>
      </dgm:t>
    </dgm:pt>
    <dgm:pt modelId="{210F2F1F-A0B9-467D-9C6E-6A716BF4FAB5}">
      <dgm:prSet/>
      <dgm:spPr/>
      <dgm:t>
        <a:bodyPr/>
        <a:lstStyle/>
        <a:p>
          <a:r>
            <a:rPr lang="en-US"/>
            <a:t>Predictable routines</a:t>
          </a:r>
        </a:p>
      </dgm:t>
    </dgm:pt>
    <dgm:pt modelId="{B5FF240F-015A-4695-8B14-05EBE01B9281}" type="parTrans" cxnId="{DF7123D0-247E-4076-811B-E78293EFF3FA}">
      <dgm:prSet/>
      <dgm:spPr/>
      <dgm:t>
        <a:bodyPr/>
        <a:lstStyle/>
        <a:p>
          <a:endParaRPr lang="en-US"/>
        </a:p>
      </dgm:t>
    </dgm:pt>
    <dgm:pt modelId="{ED1648A7-3125-4796-83AD-486782C370AB}" type="sibTrans" cxnId="{DF7123D0-247E-4076-811B-E78293EFF3FA}">
      <dgm:prSet/>
      <dgm:spPr/>
      <dgm:t>
        <a:bodyPr/>
        <a:lstStyle/>
        <a:p>
          <a:endParaRPr lang="en-US"/>
        </a:p>
      </dgm:t>
    </dgm:pt>
    <dgm:pt modelId="{107F9E0E-28FA-47C0-9C2F-9FE36C56DBF0}">
      <dgm:prSet/>
      <dgm:spPr/>
      <dgm:t>
        <a:bodyPr/>
        <a:lstStyle/>
        <a:p>
          <a:r>
            <a:rPr lang="en-US"/>
            <a:t>Emotion coaching (Howe, 2011)</a:t>
          </a:r>
        </a:p>
      </dgm:t>
    </dgm:pt>
    <dgm:pt modelId="{1513F268-2770-4C63-8EAC-03ABB4AEC150}" type="parTrans" cxnId="{A7078160-CDBF-4423-A444-F8AC7CD96185}">
      <dgm:prSet/>
      <dgm:spPr/>
      <dgm:t>
        <a:bodyPr/>
        <a:lstStyle/>
        <a:p>
          <a:endParaRPr lang="en-US"/>
        </a:p>
      </dgm:t>
    </dgm:pt>
    <dgm:pt modelId="{A8869D1E-69C7-4DD1-99E3-A358C7CF1E22}" type="sibTrans" cxnId="{A7078160-CDBF-4423-A444-F8AC7CD96185}">
      <dgm:prSet/>
      <dgm:spPr/>
      <dgm:t>
        <a:bodyPr/>
        <a:lstStyle/>
        <a:p>
          <a:endParaRPr lang="en-US"/>
        </a:p>
      </dgm:t>
    </dgm:pt>
    <dgm:pt modelId="{22C4D2D8-9FDF-4F7B-AE03-63A30C1FCE9D}">
      <dgm:prSet/>
      <dgm:spPr/>
      <dgm:t>
        <a:bodyPr/>
        <a:lstStyle/>
        <a:p>
          <a:r>
            <a:rPr lang="en-US" b="1"/>
            <a:t>2. Play‑Based Learning</a:t>
          </a:r>
          <a:endParaRPr lang="en-US"/>
        </a:p>
      </dgm:t>
    </dgm:pt>
    <dgm:pt modelId="{4F886052-5927-4654-87B6-52DFED188F6D}" type="parTrans" cxnId="{CE5145F6-A00F-4C7B-A5BD-0F19ADC1DF67}">
      <dgm:prSet/>
      <dgm:spPr/>
      <dgm:t>
        <a:bodyPr/>
        <a:lstStyle/>
        <a:p>
          <a:endParaRPr lang="en-US"/>
        </a:p>
      </dgm:t>
    </dgm:pt>
    <dgm:pt modelId="{8C0F4E2B-2AF8-450C-82AC-6D6A43CEF24F}" type="sibTrans" cxnId="{CE5145F6-A00F-4C7B-A5BD-0F19ADC1DF67}">
      <dgm:prSet/>
      <dgm:spPr/>
      <dgm:t>
        <a:bodyPr/>
        <a:lstStyle/>
        <a:p>
          <a:endParaRPr lang="en-US"/>
        </a:p>
      </dgm:t>
    </dgm:pt>
    <dgm:pt modelId="{A45B92C8-EF4A-4DE2-A18B-EAD7DAE61600}">
      <dgm:prSet/>
      <dgm:spPr/>
      <dgm:t>
        <a:bodyPr/>
        <a:lstStyle/>
        <a:p>
          <a:r>
            <a:rPr lang="en-US"/>
            <a:t>Child‑led play</a:t>
          </a:r>
        </a:p>
      </dgm:t>
    </dgm:pt>
    <dgm:pt modelId="{6398165D-769A-4FF4-BB12-BC8D510DD78F}" type="parTrans" cxnId="{B1AD50C3-6E13-4723-80D6-EFC2AA2268FB}">
      <dgm:prSet/>
      <dgm:spPr/>
      <dgm:t>
        <a:bodyPr/>
        <a:lstStyle/>
        <a:p>
          <a:endParaRPr lang="en-US"/>
        </a:p>
      </dgm:t>
    </dgm:pt>
    <dgm:pt modelId="{22FE2F6E-062C-4EA0-B00E-918F1E3A3A52}" type="sibTrans" cxnId="{B1AD50C3-6E13-4723-80D6-EFC2AA2268FB}">
      <dgm:prSet/>
      <dgm:spPr/>
      <dgm:t>
        <a:bodyPr/>
        <a:lstStyle/>
        <a:p>
          <a:endParaRPr lang="en-US"/>
        </a:p>
      </dgm:t>
    </dgm:pt>
    <dgm:pt modelId="{757FA384-2955-4B99-B2D6-B947E208B584}">
      <dgm:prSet/>
      <dgm:spPr/>
      <dgm:t>
        <a:bodyPr/>
        <a:lstStyle/>
        <a:p>
          <a:r>
            <a:rPr lang="en-US"/>
            <a:t>Sensory activities</a:t>
          </a:r>
        </a:p>
      </dgm:t>
    </dgm:pt>
    <dgm:pt modelId="{3A2367B4-83C9-4EC7-91EC-0B0086C4C3FF}" type="parTrans" cxnId="{47718605-B1BA-41E8-883D-B2F933DC7899}">
      <dgm:prSet/>
      <dgm:spPr/>
      <dgm:t>
        <a:bodyPr/>
        <a:lstStyle/>
        <a:p>
          <a:endParaRPr lang="en-US"/>
        </a:p>
      </dgm:t>
    </dgm:pt>
    <dgm:pt modelId="{6FFFBECE-2ED5-4EA0-B34D-D5AC32ECF7CB}" type="sibTrans" cxnId="{47718605-B1BA-41E8-883D-B2F933DC7899}">
      <dgm:prSet/>
      <dgm:spPr/>
      <dgm:t>
        <a:bodyPr/>
        <a:lstStyle/>
        <a:p>
          <a:endParaRPr lang="en-US"/>
        </a:p>
      </dgm:t>
    </dgm:pt>
    <dgm:pt modelId="{65424DC5-0C85-43DE-A459-24DEA8290AF2}">
      <dgm:prSet/>
      <dgm:spPr/>
      <dgm:t>
        <a:bodyPr/>
        <a:lstStyle/>
        <a:p>
          <a:r>
            <a:rPr lang="en-US"/>
            <a:t>Supported small‑group play</a:t>
          </a:r>
        </a:p>
      </dgm:t>
    </dgm:pt>
    <dgm:pt modelId="{2860D5D0-5F8A-437D-850A-32BD954FD3BE}" type="parTrans" cxnId="{CB98C3C1-C1B8-4530-A516-8F520A8CFD3E}">
      <dgm:prSet/>
      <dgm:spPr/>
      <dgm:t>
        <a:bodyPr/>
        <a:lstStyle/>
        <a:p>
          <a:endParaRPr lang="en-US"/>
        </a:p>
      </dgm:t>
    </dgm:pt>
    <dgm:pt modelId="{2B8F1073-7C82-43B1-8494-0F2F4FB203DF}" type="sibTrans" cxnId="{CB98C3C1-C1B8-4530-A516-8F520A8CFD3E}">
      <dgm:prSet/>
      <dgm:spPr/>
      <dgm:t>
        <a:bodyPr/>
        <a:lstStyle/>
        <a:p>
          <a:endParaRPr lang="en-US"/>
        </a:p>
      </dgm:t>
    </dgm:pt>
    <dgm:pt modelId="{21E56CA7-6A6D-4DD1-8CB0-3390FECC144A}">
      <dgm:prSet/>
      <dgm:spPr/>
      <dgm:t>
        <a:bodyPr/>
        <a:lstStyle/>
        <a:p>
          <a:r>
            <a:rPr lang="en-US" b="1"/>
            <a:t>3. Language‑Rich Environment</a:t>
          </a:r>
          <a:endParaRPr lang="en-US"/>
        </a:p>
      </dgm:t>
    </dgm:pt>
    <dgm:pt modelId="{2E006890-CC95-4155-A8C5-6E47FE87BF00}" type="parTrans" cxnId="{3A65CC94-6242-47B5-8625-D58444642760}">
      <dgm:prSet/>
      <dgm:spPr/>
      <dgm:t>
        <a:bodyPr/>
        <a:lstStyle/>
        <a:p>
          <a:endParaRPr lang="en-US"/>
        </a:p>
      </dgm:t>
    </dgm:pt>
    <dgm:pt modelId="{E50A70AD-DBFC-4A60-83FD-4109859CA193}" type="sibTrans" cxnId="{3A65CC94-6242-47B5-8625-D58444642760}">
      <dgm:prSet/>
      <dgm:spPr/>
      <dgm:t>
        <a:bodyPr/>
        <a:lstStyle/>
        <a:p>
          <a:endParaRPr lang="en-US"/>
        </a:p>
      </dgm:t>
    </dgm:pt>
    <dgm:pt modelId="{2A9B392C-CE2E-4BD8-BAE5-D60E5B148E96}">
      <dgm:prSet/>
      <dgm:spPr/>
      <dgm:t>
        <a:bodyPr/>
        <a:lstStyle/>
        <a:p>
          <a:r>
            <a:rPr lang="en-US"/>
            <a:t>Modelling language</a:t>
          </a:r>
        </a:p>
      </dgm:t>
    </dgm:pt>
    <dgm:pt modelId="{705C1327-D929-4275-90FF-87AFA79BC5D7}" type="parTrans" cxnId="{4F557E12-3143-4E17-9323-0755C2385C0C}">
      <dgm:prSet/>
      <dgm:spPr/>
      <dgm:t>
        <a:bodyPr/>
        <a:lstStyle/>
        <a:p>
          <a:endParaRPr lang="en-US"/>
        </a:p>
      </dgm:t>
    </dgm:pt>
    <dgm:pt modelId="{32396753-F7A6-4B9E-8156-BF902F759B82}" type="sibTrans" cxnId="{4F557E12-3143-4E17-9323-0755C2385C0C}">
      <dgm:prSet/>
      <dgm:spPr/>
      <dgm:t>
        <a:bodyPr/>
        <a:lstStyle/>
        <a:p>
          <a:endParaRPr lang="en-US"/>
        </a:p>
      </dgm:t>
    </dgm:pt>
    <dgm:pt modelId="{62F617C0-01F2-4ACC-B38B-CDC715F16ED7}">
      <dgm:prSet/>
      <dgm:spPr/>
      <dgm:t>
        <a:bodyPr/>
        <a:lstStyle/>
        <a:p>
          <a:r>
            <a:rPr lang="en-US"/>
            <a:t>Storytelling, singing, and conversation</a:t>
          </a:r>
        </a:p>
      </dgm:t>
    </dgm:pt>
    <dgm:pt modelId="{EB8DF9F9-F639-4917-B55A-F0E32757A15C}" type="parTrans" cxnId="{21C863CC-B618-4DBB-9629-5019384B21DC}">
      <dgm:prSet/>
      <dgm:spPr/>
      <dgm:t>
        <a:bodyPr/>
        <a:lstStyle/>
        <a:p>
          <a:endParaRPr lang="en-US"/>
        </a:p>
      </dgm:t>
    </dgm:pt>
    <dgm:pt modelId="{707AFFE3-7453-455B-810C-DBD99120176B}" type="sibTrans" cxnId="{21C863CC-B618-4DBB-9629-5019384B21DC}">
      <dgm:prSet/>
      <dgm:spPr/>
      <dgm:t>
        <a:bodyPr/>
        <a:lstStyle/>
        <a:p>
          <a:endParaRPr lang="en-US"/>
        </a:p>
      </dgm:t>
    </dgm:pt>
    <dgm:pt modelId="{7C796AFA-A5AF-4F3B-81CA-85395F7DC218}">
      <dgm:prSet/>
      <dgm:spPr/>
      <dgm:t>
        <a:bodyPr/>
        <a:lstStyle/>
        <a:p>
          <a:r>
            <a:rPr lang="en-US"/>
            <a:t>Visual supports</a:t>
          </a:r>
        </a:p>
      </dgm:t>
    </dgm:pt>
    <dgm:pt modelId="{50A688D0-8D4B-43B7-85D9-83B34C70E2D4}" type="parTrans" cxnId="{EA1D64D9-5215-4100-BCC1-D175168A1152}">
      <dgm:prSet/>
      <dgm:spPr/>
      <dgm:t>
        <a:bodyPr/>
        <a:lstStyle/>
        <a:p>
          <a:endParaRPr lang="en-US"/>
        </a:p>
      </dgm:t>
    </dgm:pt>
    <dgm:pt modelId="{06C58400-68DD-4518-82C1-96247ED4AA2B}" type="sibTrans" cxnId="{EA1D64D9-5215-4100-BCC1-D175168A1152}">
      <dgm:prSet/>
      <dgm:spPr/>
      <dgm:t>
        <a:bodyPr/>
        <a:lstStyle/>
        <a:p>
          <a:endParaRPr lang="en-US"/>
        </a:p>
      </dgm:t>
    </dgm:pt>
    <dgm:pt modelId="{5762C422-5F70-4230-BF37-153E6757CE44}">
      <dgm:prSet/>
      <dgm:spPr/>
      <dgm:t>
        <a:bodyPr/>
        <a:lstStyle/>
        <a:p>
          <a:r>
            <a:rPr lang="en-US" b="1"/>
            <a:t>4. Parental Support</a:t>
          </a:r>
          <a:endParaRPr lang="en-US"/>
        </a:p>
      </dgm:t>
    </dgm:pt>
    <dgm:pt modelId="{40537E8F-7FB0-44A9-9A3B-025309EC7D36}" type="parTrans" cxnId="{11D803F4-157A-4EEC-8882-4308415D4467}">
      <dgm:prSet/>
      <dgm:spPr/>
      <dgm:t>
        <a:bodyPr/>
        <a:lstStyle/>
        <a:p>
          <a:endParaRPr lang="en-US"/>
        </a:p>
      </dgm:t>
    </dgm:pt>
    <dgm:pt modelId="{B6B95DC8-C758-484A-9FAC-3C69F8E2EED5}" type="sibTrans" cxnId="{11D803F4-157A-4EEC-8882-4308415D4467}">
      <dgm:prSet/>
      <dgm:spPr/>
      <dgm:t>
        <a:bodyPr/>
        <a:lstStyle/>
        <a:p>
          <a:endParaRPr lang="en-US"/>
        </a:p>
      </dgm:t>
    </dgm:pt>
    <dgm:pt modelId="{AB2EC8FF-9959-4FE5-BBAC-6DA7ACF133ED}">
      <dgm:prSet/>
      <dgm:spPr/>
      <dgm:t>
        <a:bodyPr/>
        <a:lstStyle/>
        <a:p>
          <a:r>
            <a:rPr lang="en-US"/>
            <a:t>Build mother’s confidence</a:t>
          </a:r>
        </a:p>
      </dgm:t>
    </dgm:pt>
    <dgm:pt modelId="{BCEF65EB-ABA6-463A-87FC-CE49BBCEED69}" type="parTrans" cxnId="{C1DEDCB3-A333-4954-8D62-CAD5EDB6730A}">
      <dgm:prSet/>
      <dgm:spPr/>
      <dgm:t>
        <a:bodyPr/>
        <a:lstStyle/>
        <a:p>
          <a:endParaRPr lang="en-US"/>
        </a:p>
      </dgm:t>
    </dgm:pt>
    <dgm:pt modelId="{3861A090-1F1B-4B40-AC5F-6E588B4CE38E}" type="sibTrans" cxnId="{C1DEDCB3-A333-4954-8D62-CAD5EDB6730A}">
      <dgm:prSet/>
      <dgm:spPr/>
      <dgm:t>
        <a:bodyPr/>
        <a:lstStyle/>
        <a:p>
          <a:endParaRPr lang="en-US"/>
        </a:p>
      </dgm:t>
    </dgm:pt>
    <dgm:pt modelId="{14CF9745-A6A0-419C-8D21-DD50155FBDF9}">
      <dgm:prSet/>
      <dgm:spPr/>
      <dgm:t>
        <a:bodyPr/>
        <a:lstStyle/>
        <a:p>
          <a:r>
            <a:rPr lang="en-US"/>
            <a:t>Parenting workshops</a:t>
          </a:r>
        </a:p>
      </dgm:t>
    </dgm:pt>
    <dgm:pt modelId="{EB6C8A41-E1F9-4DC0-92A2-92FADC61D7AD}" type="parTrans" cxnId="{65F129A6-FF9A-4C85-B179-0FA0F77CBCC3}">
      <dgm:prSet/>
      <dgm:spPr/>
      <dgm:t>
        <a:bodyPr/>
        <a:lstStyle/>
        <a:p>
          <a:endParaRPr lang="en-US"/>
        </a:p>
      </dgm:t>
    </dgm:pt>
    <dgm:pt modelId="{F1DFD2F0-355E-4BF1-B026-FCB93F678492}" type="sibTrans" cxnId="{65F129A6-FF9A-4C85-B179-0FA0F77CBCC3}">
      <dgm:prSet/>
      <dgm:spPr/>
      <dgm:t>
        <a:bodyPr/>
        <a:lstStyle/>
        <a:p>
          <a:endParaRPr lang="en-US"/>
        </a:p>
      </dgm:t>
    </dgm:pt>
    <dgm:pt modelId="{416F1254-A950-440D-AE9D-F089A39ED8BC}">
      <dgm:prSet/>
      <dgm:spPr/>
      <dgm:t>
        <a:bodyPr/>
        <a:lstStyle/>
        <a:p>
          <a:r>
            <a:rPr lang="en-US"/>
            <a:t>Encouraging positive interactions</a:t>
          </a:r>
        </a:p>
      </dgm:t>
    </dgm:pt>
    <dgm:pt modelId="{D82E56A1-5820-4C51-8BAB-1F1F4F14463D}" type="parTrans" cxnId="{91C93E8E-7C77-4069-AC07-14FAABE3B581}">
      <dgm:prSet/>
      <dgm:spPr/>
      <dgm:t>
        <a:bodyPr/>
        <a:lstStyle/>
        <a:p>
          <a:endParaRPr lang="en-US"/>
        </a:p>
      </dgm:t>
    </dgm:pt>
    <dgm:pt modelId="{717465C5-6685-47E3-82EA-4E6459A87B6F}" type="sibTrans" cxnId="{91C93E8E-7C77-4069-AC07-14FAABE3B581}">
      <dgm:prSet/>
      <dgm:spPr/>
      <dgm:t>
        <a:bodyPr/>
        <a:lstStyle/>
        <a:p>
          <a:endParaRPr lang="en-US"/>
        </a:p>
      </dgm:t>
    </dgm:pt>
    <dgm:pt modelId="{9690FD13-760A-40FC-B0F4-B48498C958C1}">
      <dgm:prSet/>
      <dgm:spPr/>
      <dgm:t>
        <a:bodyPr/>
        <a:lstStyle/>
        <a:p>
          <a:r>
            <a:rPr lang="en-US"/>
            <a:t>Signposting mental health support</a:t>
          </a:r>
        </a:p>
      </dgm:t>
    </dgm:pt>
    <dgm:pt modelId="{7A789B65-306D-43C8-BB93-07E45865A1B3}" type="parTrans" cxnId="{C4E47C4C-1EEC-40AC-A402-6764221DF44C}">
      <dgm:prSet/>
      <dgm:spPr/>
      <dgm:t>
        <a:bodyPr/>
        <a:lstStyle/>
        <a:p>
          <a:endParaRPr lang="en-US"/>
        </a:p>
      </dgm:t>
    </dgm:pt>
    <dgm:pt modelId="{90B4AFB3-5A71-45DF-A501-818734A8B40F}" type="sibTrans" cxnId="{C4E47C4C-1EEC-40AC-A402-6764221DF44C}">
      <dgm:prSet/>
      <dgm:spPr/>
      <dgm:t>
        <a:bodyPr/>
        <a:lstStyle/>
        <a:p>
          <a:endParaRPr lang="en-US"/>
        </a:p>
      </dgm:t>
    </dgm:pt>
    <dgm:pt modelId="{B53D5F7D-E115-4379-A231-6F52B92785C1}">
      <dgm:prSet/>
      <dgm:spPr/>
      <dgm:t>
        <a:bodyPr/>
        <a:lstStyle/>
        <a:p>
          <a:r>
            <a:rPr lang="en-US" b="1"/>
            <a:t>5. Multi‑Agency Collaboration</a:t>
          </a:r>
          <a:endParaRPr lang="en-US"/>
        </a:p>
      </dgm:t>
    </dgm:pt>
    <dgm:pt modelId="{95F540D9-89EB-43DC-8982-3BF04C9BBAA5}" type="parTrans" cxnId="{8C4A52CE-78C2-4A63-823A-ED96D3AD051F}">
      <dgm:prSet/>
      <dgm:spPr/>
      <dgm:t>
        <a:bodyPr/>
        <a:lstStyle/>
        <a:p>
          <a:endParaRPr lang="en-US"/>
        </a:p>
      </dgm:t>
    </dgm:pt>
    <dgm:pt modelId="{01446E95-3B8C-456E-9F73-639E7D1DA26C}" type="sibTrans" cxnId="{8C4A52CE-78C2-4A63-823A-ED96D3AD051F}">
      <dgm:prSet/>
      <dgm:spPr/>
      <dgm:t>
        <a:bodyPr/>
        <a:lstStyle/>
        <a:p>
          <a:endParaRPr lang="en-US"/>
        </a:p>
      </dgm:t>
    </dgm:pt>
    <dgm:pt modelId="{7E99E1D8-44E1-4F05-8E51-23425C0D6295}">
      <dgm:prSet/>
      <dgm:spPr/>
      <dgm:t>
        <a:bodyPr/>
        <a:lstStyle/>
        <a:p>
          <a:r>
            <a:rPr lang="en-US"/>
            <a:t>Speech and Language Therapy</a:t>
          </a:r>
        </a:p>
      </dgm:t>
    </dgm:pt>
    <dgm:pt modelId="{11C9063E-0890-4900-B086-C70F2E6D716A}" type="parTrans" cxnId="{37323A94-767C-4309-B5DE-738D311E4BF8}">
      <dgm:prSet/>
      <dgm:spPr/>
      <dgm:t>
        <a:bodyPr/>
        <a:lstStyle/>
        <a:p>
          <a:endParaRPr lang="en-US"/>
        </a:p>
      </dgm:t>
    </dgm:pt>
    <dgm:pt modelId="{207847ED-1353-422F-8C0E-67ADE7A287AB}" type="sibTrans" cxnId="{37323A94-767C-4309-B5DE-738D311E4BF8}">
      <dgm:prSet/>
      <dgm:spPr/>
      <dgm:t>
        <a:bodyPr/>
        <a:lstStyle/>
        <a:p>
          <a:endParaRPr lang="en-US"/>
        </a:p>
      </dgm:t>
    </dgm:pt>
    <dgm:pt modelId="{2743C786-42F9-4848-B853-5036D2D9567E}">
      <dgm:prSet/>
      <dgm:spPr/>
      <dgm:t>
        <a:bodyPr/>
        <a:lstStyle/>
        <a:p>
          <a:r>
            <a:rPr lang="en-US"/>
            <a:t>Health Visitor</a:t>
          </a:r>
        </a:p>
      </dgm:t>
    </dgm:pt>
    <dgm:pt modelId="{DCDD78B6-34EE-4799-AA65-188E9508C43E}" type="parTrans" cxnId="{8258A7D0-12E7-47C9-8334-6B6B75E3F31B}">
      <dgm:prSet/>
      <dgm:spPr/>
      <dgm:t>
        <a:bodyPr/>
        <a:lstStyle/>
        <a:p>
          <a:endParaRPr lang="en-US"/>
        </a:p>
      </dgm:t>
    </dgm:pt>
    <dgm:pt modelId="{910FEDAA-6B27-4379-B5F8-FA3FCB498A12}" type="sibTrans" cxnId="{8258A7D0-12E7-47C9-8334-6B6B75E3F31B}">
      <dgm:prSet/>
      <dgm:spPr/>
      <dgm:t>
        <a:bodyPr/>
        <a:lstStyle/>
        <a:p>
          <a:endParaRPr lang="en-US"/>
        </a:p>
      </dgm:t>
    </dgm:pt>
    <dgm:pt modelId="{3D370740-64EF-4A05-8AB6-7137C0F2C7A2}">
      <dgm:prSet/>
      <dgm:spPr/>
      <dgm:t>
        <a:bodyPr/>
        <a:lstStyle/>
        <a:p>
          <a:r>
            <a:rPr lang="en-US"/>
            <a:t>Family Support Worker</a:t>
          </a:r>
        </a:p>
      </dgm:t>
    </dgm:pt>
    <dgm:pt modelId="{04FDF384-9DD1-495B-848C-5BA5BD7EF797}" type="parTrans" cxnId="{5798FEA9-5144-4B52-B80D-0065A203143E}">
      <dgm:prSet/>
      <dgm:spPr/>
      <dgm:t>
        <a:bodyPr/>
        <a:lstStyle/>
        <a:p>
          <a:endParaRPr lang="en-US"/>
        </a:p>
      </dgm:t>
    </dgm:pt>
    <dgm:pt modelId="{A2259262-A179-4E24-ADC7-2D7E3EE9E5FA}" type="sibTrans" cxnId="{5798FEA9-5144-4B52-B80D-0065A203143E}">
      <dgm:prSet/>
      <dgm:spPr/>
      <dgm:t>
        <a:bodyPr/>
        <a:lstStyle/>
        <a:p>
          <a:endParaRPr lang="en-US"/>
        </a:p>
      </dgm:t>
    </dgm:pt>
    <dgm:pt modelId="{95FB359A-ADC9-42FD-9502-5D765E3641A7}">
      <dgm:prSet/>
      <dgm:spPr/>
      <dgm:t>
        <a:bodyPr/>
        <a:lstStyle/>
        <a:p>
          <a:r>
            <a:rPr lang="en-US"/>
            <a:t>Early Help Team (DfE, 2024)</a:t>
          </a:r>
        </a:p>
      </dgm:t>
    </dgm:pt>
    <dgm:pt modelId="{4F1D96FE-92EB-4C22-A2C5-1BE21DD523DE}" type="parTrans" cxnId="{30DF62D2-841D-40E7-90CD-76D78C8775D9}">
      <dgm:prSet/>
      <dgm:spPr/>
      <dgm:t>
        <a:bodyPr/>
        <a:lstStyle/>
        <a:p>
          <a:endParaRPr lang="en-US"/>
        </a:p>
      </dgm:t>
    </dgm:pt>
    <dgm:pt modelId="{A617FE5B-1888-405F-BC4C-88346296AEC8}" type="sibTrans" cxnId="{30DF62D2-841D-40E7-90CD-76D78C8775D9}">
      <dgm:prSet/>
      <dgm:spPr/>
      <dgm:t>
        <a:bodyPr/>
        <a:lstStyle/>
        <a:p>
          <a:endParaRPr lang="en-US"/>
        </a:p>
      </dgm:t>
    </dgm:pt>
    <dgm:pt modelId="{3BA6D1A9-788D-4EBB-8421-1CCB647E223E}" type="pres">
      <dgm:prSet presAssocID="{E993CA6D-0E04-471E-B41E-F6D7C1B5998C}" presName="Name0" presStyleCnt="0">
        <dgm:presLayoutVars>
          <dgm:dir/>
          <dgm:resizeHandles val="exact"/>
        </dgm:presLayoutVars>
      </dgm:prSet>
      <dgm:spPr/>
    </dgm:pt>
    <dgm:pt modelId="{82EA1668-8DBE-4001-8B1B-82CC36817D50}" type="pres">
      <dgm:prSet presAssocID="{F187883E-642D-4DD2-9126-440FCEDA33B0}" presName="node" presStyleLbl="node1" presStyleIdx="0" presStyleCnt="23">
        <dgm:presLayoutVars>
          <dgm:bulletEnabled val="1"/>
        </dgm:presLayoutVars>
      </dgm:prSet>
      <dgm:spPr/>
    </dgm:pt>
    <dgm:pt modelId="{383DE33B-31CB-4423-A622-0E6F7565C24F}" type="pres">
      <dgm:prSet presAssocID="{37D517CB-E63D-4EC8-B089-9FE9C2232B44}" presName="sibTrans" presStyleLbl="sibTrans1D1" presStyleIdx="0" presStyleCnt="22"/>
      <dgm:spPr/>
    </dgm:pt>
    <dgm:pt modelId="{215763BD-8F76-49FC-B7FA-DE1ACE2C4E31}" type="pres">
      <dgm:prSet presAssocID="{37D517CB-E63D-4EC8-B089-9FE9C2232B44}" presName="connectorText" presStyleLbl="sibTrans1D1" presStyleIdx="0" presStyleCnt="22"/>
      <dgm:spPr/>
    </dgm:pt>
    <dgm:pt modelId="{84AEF748-4F48-4329-BF3F-F8FA93BDA8F8}" type="pres">
      <dgm:prSet presAssocID="{A6108963-4C0A-465A-BB4A-5766EC3C64EF}" presName="node" presStyleLbl="node1" presStyleIdx="1" presStyleCnt="23">
        <dgm:presLayoutVars>
          <dgm:bulletEnabled val="1"/>
        </dgm:presLayoutVars>
      </dgm:prSet>
      <dgm:spPr/>
    </dgm:pt>
    <dgm:pt modelId="{0F67326D-547A-4CA9-B9FA-CCA84A8E3137}" type="pres">
      <dgm:prSet presAssocID="{B71A6968-1E49-4432-9A47-8D7A2D613439}" presName="sibTrans" presStyleLbl="sibTrans1D1" presStyleIdx="1" presStyleCnt="22"/>
      <dgm:spPr/>
    </dgm:pt>
    <dgm:pt modelId="{21B55253-C2C7-4496-9728-1A155B04CA1A}" type="pres">
      <dgm:prSet presAssocID="{B71A6968-1E49-4432-9A47-8D7A2D613439}" presName="connectorText" presStyleLbl="sibTrans1D1" presStyleIdx="1" presStyleCnt="22"/>
      <dgm:spPr/>
    </dgm:pt>
    <dgm:pt modelId="{4226411D-F828-47E5-AAD6-7997B4B18E59}" type="pres">
      <dgm:prSet presAssocID="{A729BCC3-6F36-488D-BFAC-C8F7B148312C}" presName="node" presStyleLbl="node1" presStyleIdx="2" presStyleCnt="23">
        <dgm:presLayoutVars>
          <dgm:bulletEnabled val="1"/>
        </dgm:presLayoutVars>
      </dgm:prSet>
      <dgm:spPr/>
    </dgm:pt>
    <dgm:pt modelId="{D732C4E5-F295-4554-930A-67387E58C577}" type="pres">
      <dgm:prSet presAssocID="{B93D1C3A-1878-4ADC-83C2-EF06B664CE96}" presName="sibTrans" presStyleLbl="sibTrans1D1" presStyleIdx="2" presStyleCnt="22"/>
      <dgm:spPr/>
    </dgm:pt>
    <dgm:pt modelId="{9FAF43DA-5BDD-449A-A0B6-F36AB2C6FE36}" type="pres">
      <dgm:prSet presAssocID="{B93D1C3A-1878-4ADC-83C2-EF06B664CE96}" presName="connectorText" presStyleLbl="sibTrans1D1" presStyleIdx="2" presStyleCnt="22"/>
      <dgm:spPr/>
    </dgm:pt>
    <dgm:pt modelId="{B061FECF-1BC0-483A-BD45-320A770B3F2B}" type="pres">
      <dgm:prSet presAssocID="{210F2F1F-A0B9-467D-9C6E-6A716BF4FAB5}" presName="node" presStyleLbl="node1" presStyleIdx="3" presStyleCnt="23">
        <dgm:presLayoutVars>
          <dgm:bulletEnabled val="1"/>
        </dgm:presLayoutVars>
      </dgm:prSet>
      <dgm:spPr/>
    </dgm:pt>
    <dgm:pt modelId="{8713B68E-B733-408C-A11C-B439E0E835FA}" type="pres">
      <dgm:prSet presAssocID="{ED1648A7-3125-4796-83AD-486782C370AB}" presName="sibTrans" presStyleLbl="sibTrans1D1" presStyleIdx="3" presStyleCnt="22"/>
      <dgm:spPr/>
    </dgm:pt>
    <dgm:pt modelId="{351BAE70-AD21-4F3F-B369-FABF84A9DA65}" type="pres">
      <dgm:prSet presAssocID="{ED1648A7-3125-4796-83AD-486782C370AB}" presName="connectorText" presStyleLbl="sibTrans1D1" presStyleIdx="3" presStyleCnt="22"/>
      <dgm:spPr/>
    </dgm:pt>
    <dgm:pt modelId="{391A590A-DCF7-4F4D-BA58-C295E0032222}" type="pres">
      <dgm:prSet presAssocID="{107F9E0E-28FA-47C0-9C2F-9FE36C56DBF0}" presName="node" presStyleLbl="node1" presStyleIdx="4" presStyleCnt="23">
        <dgm:presLayoutVars>
          <dgm:bulletEnabled val="1"/>
        </dgm:presLayoutVars>
      </dgm:prSet>
      <dgm:spPr/>
    </dgm:pt>
    <dgm:pt modelId="{23279244-F43B-4A2C-8736-C3ECDBE62197}" type="pres">
      <dgm:prSet presAssocID="{A8869D1E-69C7-4DD1-99E3-A358C7CF1E22}" presName="sibTrans" presStyleLbl="sibTrans1D1" presStyleIdx="4" presStyleCnt="22"/>
      <dgm:spPr/>
    </dgm:pt>
    <dgm:pt modelId="{90B9F7E4-DD3C-4EA0-AE1B-A51ED5BF78AD}" type="pres">
      <dgm:prSet presAssocID="{A8869D1E-69C7-4DD1-99E3-A358C7CF1E22}" presName="connectorText" presStyleLbl="sibTrans1D1" presStyleIdx="4" presStyleCnt="22"/>
      <dgm:spPr/>
    </dgm:pt>
    <dgm:pt modelId="{309EAAAE-ADDA-4B86-9EBD-398885B73311}" type="pres">
      <dgm:prSet presAssocID="{22C4D2D8-9FDF-4F7B-AE03-63A30C1FCE9D}" presName="node" presStyleLbl="node1" presStyleIdx="5" presStyleCnt="23">
        <dgm:presLayoutVars>
          <dgm:bulletEnabled val="1"/>
        </dgm:presLayoutVars>
      </dgm:prSet>
      <dgm:spPr/>
    </dgm:pt>
    <dgm:pt modelId="{DF95D0E9-8C88-4FD3-A944-A0A3F5BB8EE6}" type="pres">
      <dgm:prSet presAssocID="{8C0F4E2B-2AF8-450C-82AC-6D6A43CEF24F}" presName="sibTrans" presStyleLbl="sibTrans1D1" presStyleIdx="5" presStyleCnt="22"/>
      <dgm:spPr/>
    </dgm:pt>
    <dgm:pt modelId="{229EA1EB-BC60-45F0-B031-B8A0180AD8F4}" type="pres">
      <dgm:prSet presAssocID="{8C0F4E2B-2AF8-450C-82AC-6D6A43CEF24F}" presName="connectorText" presStyleLbl="sibTrans1D1" presStyleIdx="5" presStyleCnt="22"/>
      <dgm:spPr/>
    </dgm:pt>
    <dgm:pt modelId="{B28829F3-2CF4-4528-B0B1-67C84F18226D}" type="pres">
      <dgm:prSet presAssocID="{A45B92C8-EF4A-4DE2-A18B-EAD7DAE61600}" presName="node" presStyleLbl="node1" presStyleIdx="6" presStyleCnt="23">
        <dgm:presLayoutVars>
          <dgm:bulletEnabled val="1"/>
        </dgm:presLayoutVars>
      </dgm:prSet>
      <dgm:spPr/>
    </dgm:pt>
    <dgm:pt modelId="{F3356970-5176-43EC-A209-9F97DBF53A80}" type="pres">
      <dgm:prSet presAssocID="{22FE2F6E-062C-4EA0-B00E-918F1E3A3A52}" presName="sibTrans" presStyleLbl="sibTrans1D1" presStyleIdx="6" presStyleCnt="22"/>
      <dgm:spPr/>
    </dgm:pt>
    <dgm:pt modelId="{E49EE11B-430B-4B40-9945-33360463B01F}" type="pres">
      <dgm:prSet presAssocID="{22FE2F6E-062C-4EA0-B00E-918F1E3A3A52}" presName="connectorText" presStyleLbl="sibTrans1D1" presStyleIdx="6" presStyleCnt="22"/>
      <dgm:spPr/>
    </dgm:pt>
    <dgm:pt modelId="{F6DB8EDC-EBFE-4C64-B164-185FEB77E01D}" type="pres">
      <dgm:prSet presAssocID="{757FA384-2955-4B99-B2D6-B947E208B584}" presName="node" presStyleLbl="node1" presStyleIdx="7" presStyleCnt="23">
        <dgm:presLayoutVars>
          <dgm:bulletEnabled val="1"/>
        </dgm:presLayoutVars>
      </dgm:prSet>
      <dgm:spPr/>
    </dgm:pt>
    <dgm:pt modelId="{31BCB2AF-0266-4D60-8B1F-1F86809BF98D}" type="pres">
      <dgm:prSet presAssocID="{6FFFBECE-2ED5-4EA0-B34D-D5AC32ECF7CB}" presName="sibTrans" presStyleLbl="sibTrans1D1" presStyleIdx="7" presStyleCnt="22"/>
      <dgm:spPr/>
    </dgm:pt>
    <dgm:pt modelId="{B4CB08E1-6EB4-4BCB-84C5-09C1CE85472A}" type="pres">
      <dgm:prSet presAssocID="{6FFFBECE-2ED5-4EA0-B34D-D5AC32ECF7CB}" presName="connectorText" presStyleLbl="sibTrans1D1" presStyleIdx="7" presStyleCnt="22"/>
      <dgm:spPr/>
    </dgm:pt>
    <dgm:pt modelId="{2ADF8C53-ED84-4238-A6E9-AB1B65419EBB}" type="pres">
      <dgm:prSet presAssocID="{65424DC5-0C85-43DE-A459-24DEA8290AF2}" presName="node" presStyleLbl="node1" presStyleIdx="8" presStyleCnt="23">
        <dgm:presLayoutVars>
          <dgm:bulletEnabled val="1"/>
        </dgm:presLayoutVars>
      </dgm:prSet>
      <dgm:spPr/>
    </dgm:pt>
    <dgm:pt modelId="{6E24C1FC-471F-402D-AEA2-74F8B4937FCB}" type="pres">
      <dgm:prSet presAssocID="{2B8F1073-7C82-43B1-8494-0F2F4FB203DF}" presName="sibTrans" presStyleLbl="sibTrans1D1" presStyleIdx="8" presStyleCnt="22"/>
      <dgm:spPr/>
    </dgm:pt>
    <dgm:pt modelId="{97693DB2-1054-4972-A2E5-6F2FCA51494E}" type="pres">
      <dgm:prSet presAssocID="{2B8F1073-7C82-43B1-8494-0F2F4FB203DF}" presName="connectorText" presStyleLbl="sibTrans1D1" presStyleIdx="8" presStyleCnt="22"/>
      <dgm:spPr/>
    </dgm:pt>
    <dgm:pt modelId="{C5C539B9-1EA4-4E27-A696-8CB2683148B4}" type="pres">
      <dgm:prSet presAssocID="{21E56CA7-6A6D-4DD1-8CB0-3390FECC144A}" presName="node" presStyleLbl="node1" presStyleIdx="9" presStyleCnt="23">
        <dgm:presLayoutVars>
          <dgm:bulletEnabled val="1"/>
        </dgm:presLayoutVars>
      </dgm:prSet>
      <dgm:spPr/>
    </dgm:pt>
    <dgm:pt modelId="{88830C14-4B04-46BE-8873-AEDD20578485}" type="pres">
      <dgm:prSet presAssocID="{E50A70AD-DBFC-4A60-83FD-4109859CA193}" presName="sibTrans" presStyleLbl="sibTrans1D1" presStyleIdx="9" presStyleCnt="22"/>
      <dgm:spPr/>
    </dgm:pt>
    <dgm:pt modelId="{9419F3EB-F297-4D37-BC50-F92C521A7CEF}" type="pres">
      <dgm:prSet presAssocID="{E50A70AD-DBFC-4A60-83FD-4109859CA193}" presName="connectorText" presStyleLbl="sibTrans1D1" presStyleIdx="9" presStyleCnt="22"/>
      <dgm:spPr/>
    </dgm:pt>
    <dgm:pt modelId="{C6EF2ECE-F878-427F-8EC9-13629D0327CD}" type="pres">
      <dgm:prSet presAssocID="{2A9B392C-CE2E-4BD8-BAE5-D60E5B148E96}" presName="node" presStyleLbl="node1" presStyleIdx="10" presStyleCnt="23">
        <dgm:presLayoutVars>
          <dgm:bulletEnabled val="1"/>
        </dgm:presLayoutVars>
      </dgm:prSet>
      <dgm:spPr/>
    </dgm:pt>
    <dgm:pt modelId="{2E801846-D747-42A7-9C9C-C92A4C608DEC}" type="pres">
      <dgm:prSet presAssocID="{32396753-F7A6-4B9E-8156-BF902F759B82}" presName="sibTrans" presStyleLbl="sibTrans1D1" presStyleIdx="10" presStyleCnt="22"/>
      <dgm:spPr/>
    </dgm:pt>
    <dgm:pt modelId="{6A4B3282-A8D7-4436-8F95-72358959B793}" type="pres">
      <dgm:prSet presAssocID="{32396753-F7A6-4B9E-8156-BF902F759B82}" presName="connectorText" presStyleLbl="sibTrans1D1" presStyleIdx="10" presStyleCnt="22"/>
      <dgm:spPr/>
    </dgm:pt>
    <dgm:pt modelId="{318F6C7D-7855-4BF8-9360-B9C952EC57DA}" type="pres">
      <dgm:prSet presAssocID="{62F617C0-01F2-4ACC-B38B-CDC715F16ED7}" presName="node" presStyleLbl="node1" presStyleIdx="11" presStyleCnt="23">
        <dgm:presLayoutVars>
          <dgm:bulletEnabled val="1"/>
        </dgm:presLayoutVars>
      </dgm:prSet>
      <dgm:spPr/>
    </dgm:pt>
    <dgm:pt modelId="{63A13D3A-76BD-4658-BAB5-42472CCE10EA}" type="pres">
      <dgm:prSet presAssocID="{707AFFE3-7453-455B-810C-DBD99120176B}" presName="sibTrans" presStyleLbl="sibTrans1D1" presStyleIdx="11" presStyleCnt="22"/>
      <dgm:spPr/>
    </dgm:pt>
    <dgm:pt modelId="{E81AEFD1-2C56-4892-91A0-B7916F40EAE5}" type="pres">
      <dgm:prSet presAssocID="{707AFFE3-7453-455B-810C-DBD99120176B}" presName="connectorText" presStyleLbl="sibTrans1D1" presStyleIdx="11" presStyleCnt="22"/>
      <dgm:spPr/>
    </dgm:pt>
    <dgm:pt modelId="{D8F61D7E-DCF1-44EC-9997-0EAB78FCF430}" type="pres">
      <dgm:prSet presAssocID="{7C796AFA-A5AF-4F3B-81CA-85395F7DC218}" presName="node" presStyleLbl="node1" presStyleIdx="12" presStyleCnt="23">
        <dgm:presLayoutVars>
          <dgm:bulletEnabled val="1"/>
        </dgm:presLayoutVars>
      </dgm:prSet>
      <dgm:spPr/>
    </dgm:pt>
    <dgm:pt modelId="{DF3DFEAD-FBA8-4306-96F9-14C36C49A0D5}" type="pres">
      <dgm:prSet presAssocID="{06C58400-68DD-4518-82C1-96247ED4AA2B}" presName="sibTrans" presStyleLbl="sibTrans1D1" presStyleIdx="12" presStyleCnt="22"/>
      <dgm:spPr/>
    </dgm:pt>
    <dgm:pt modelId="{087ACB12-B14D-4FE8-A527-F83AE0009896}" type="pres">
      <dgm:prSet presAssocID="{06C58400-68DD-4518-82C1-96247ED4AA2B}" presName="connectorText" presStyleLbl="sibTrans1D1" presStyleIdx="12" presStyleCnt="22"/>
      <dgm:spPr/>
    </dgm:pt>
    <dgm:pt modelId="{49AC9E60-49D0-4D62-BC94-6ED4879DBBDD}" type="pres">
      <dgm:prSet presAssocID="{5762C422-5F70-4230-BF37-153E6757CE44}" presName="node" presStyleLbl="node1" presStyleIdx="13" presStyleCnt="23">
        <dgm:presLayoutVars>
          <dgm:bulletEnabled val="1"/>
        </dgm:presLayoutVars>
      </dgm:prSet>
      <dgm:spPr/>
    </dgm:pt>
    <dgm:pt modelId="{C80BA5B8-68DE-4711-951E-0310FC613F20}" type="pres">
      <dgm:prSet presAssocID="{B6B95DC8-C758-484A-9FAC-3C69F8E2EED5}" presName="sibTrans" presStyleLbl="sibTrans1D1" presStyleIdx="13" presStyleCnt="22"/>
      <dgm:spPr/>
    </dgm:pt>
    <dgm:pt modelId="{125741C9-DC31-4E23-8424-1D331FEE2F4B}" type="pres">
      <dgm:prSet presAssocID="{B6B95DC8-C758-484A-9FAC-3C69F8E2EED5}" presName="connectorText" presStyleLbl="sibTrans1D1" presStyleIdx="13" presStyleCnt="22"/>
      <dgm:spPr/>
    </dgm:pt>
    <dgm:pt modelId="{E9D7848E-F194-4BC1-8EF9-3A8EF83B88CF}" type="pres">
      <dgm:prSet presAssocID="{AB2EC8FF-9959-4FE5-BBAC-6DA7ACF133ED}" presName="node" presStyleLbl="node1" presStyleIdx="14" presStyleCnt="23">
        <dgm:presLayoutVars>
          <dgm:bulletEnabled val="1"/>
        </dgm:presLayoutVars>
      </dgm:prSet>
      <dgm:spPr/>
    </dgm:pt>
    <dgm:pt modelId="{0E559F3B-87F1-460A-98A5-BA916703ABB2}" type="pres">
      <dgm:prSet presAssocID="{3861A090-1F1B-4B40-AC5F-6E588B4CE38E}" presName="sibTrans" presStyleLbl="sibTrans1D1" presStyleIdx="14" presStyleCnt="22"/>
      <dgm:spPr/>
    </dgm:pt>
    <dgm:pt modelId="{67CC8A8B-2DBF-489B-AE94-80FDDC95CE4D}" type="pres">
      <dgm:prSet presAssocID="{3861A090-1F1B-4B40-AC5F-6E588B4CE38E}" presName="connectorText" presStyleLbl="sibTrans1D1" presStyleIdx="14" presStyleCnt="22"/>
      <dgm:spPr/>
    </dgm:pt>
    <dgm:pt modelId="{30F081F6-79B3-48FF-B572-9D85172FE8B6}" type="pres">
      <dgm:prSet presAssocID="{14CF9745-A6A0-419C-8D21-DD50155FBDF9}" presName="node" presStyleLbl="node1" presStyleIdx="15" presStyleCnt="23">
        <dgm:presLayoutVars>
          <dgm:bulletEnabled val="1"/>
        </dgm:presLayoutVars>
      </dgm:prSet>
      <dgm:spPr/>
    </dgm:pt>
    <dgm:pt modelId="{9112B1EA-5B03-41C9-8261-63ACDF522902}" type="pres">
      <dgm:prSet presAssocID="{F1DFD2F0-355E-4BF1-B026-FCB93F678492}" presName="sibTrans" presStyleLbl="sibTrans1D1" presStyleIdx="15" presStyleCnt="22"/>
      <dgm:spPr/>
    </dgm:pt>
    <dgm:pt modelId="{8D54C315-1D10-459E-BB42-76A4914F6749}" type="pres">
      <dgm:prSet presAssocID="{F1DFD2F0-355E-4BF1-B026-FCB93F678492}" presName="connectorText" presStyleLbl="sibTrans1D1" presStyleIdx="15" presStyleCnt="22"/>
      <dgm:spPr/>
    </dgm:pt>
    <dgm:pt modelId="{CDFF3E94-6901-445E-9CDA-A640E87445C9}" type="pres">
      <dgm:prSet presAssocID="{416F1254-A950-440D-AE9D-F089A39ED8BC}" presName="node" presStyleLbl="node1" presStyleIdx="16" presStyleCnt="23">
        <dgm:presLayoutVars>
          <dgm:bulletEnabled val="1"/>
        </dgm:presLayoutVars>
      </dgm:prSet>
      <dgm:spPr/>
    </dgm:pt>
    <dgm:pt modelId="{1E255BA4-009B-4C03-9388-98456325E57C}" type="pres">
      <dgm:prSet presAssocID="{717465C5-6685-47E3-82EA-4E6459A87B6F}" presName="sibTrans" presStyleLbl="sibTrans1D1" presStyleIdx="16" presStyleCnt="22"/>
      <dgm:spPr/>
    </dgm:pt>
    <dgm:pt modelId="{F7D28397-3A53-4715-9FCB-F69C35BB3F3B}" type="pres">
      <dgm:prSet presAssocID="{717465C5-6685-47E3-82EA-4E6459A87B6F}" presName="connectorText" presStyleLbl="sibTrans1D1" presStyleIdx="16" presStyleCnt="22"/>
      <dgm:spPr/>
    </dgm:pt>
    <dgm:pt modelId="{444B436E-9439-4895-B5AB-795384605795}" type="pres">
      <dgm:prSet presAssocID="{9690FD13-760A-40FC-B0F4-B48498C958C1}" presName="node" presStyleLbl="node1" presStyleIdx="17" presStyleCnt="23">
        <dgm:presLayoutVars>
          <dgm:bulletEnabled val="1"/>
        </dgm:presLayoutVars>
      </dgm:prSet>
      <dgm:spPr/>
    </dgm:pt>
    <dgm:pt modelId="{C8E616FA-A8ED-4A64-8200-E4D35C4B1E29}" type="pres">
      <dgm:prSet presAssocID="{90B4AFB3-5A71-45DF-A501-818734A8B40F}" presName="sibTrans" presStyleLbl="sibTrans1D1" presStyleIdx="17" presStyleCnt="22"/>
      <dgm:spPr/>
    </dgm:pt>
    <dgm:pt modelId="{F3AABE83-1A92-4095-9D38-E084EFA4A914}" type="pres">
      <dgm:prSet presAssocID="{90B4AFB3-5A71-45DF-A501-818734A8B40F}" presName="connectorText" presStyleLbl="sibTrans1D1" presStyleIdx="17" presStyleCnt="22"/>
      <dgm:spPr/>
    </dgm:pt>
    <dgm:pt modelId="{09D5440A-B3FE-48C5-87A8-1F4F25D0D87F}" type="pres">
      <dgm:prSet presAssocID="{B53D5F7D-E115-4379-A231-6F52B92785C1}" presName="node" presStyleLbl="node1" presStyleIdx="18" presStyleCnt="23">
        <dgm:presLayoutVars>
          <dgm:bulletEnabled val="1"/>
        </dgm:presLayoutVars>
      </dgm:prSet>
      <dgm:spPr/>
    </dgm:pt>
    <dgm:pt modelId="{3ED779F8-06CB-4F50-8798-DCB0E259418B}" type="pres">
      <dgm:prSet presAssocID="{01446E95-3B8C-456E-9F73-639E7D1DA26C}" presName="sibTrans" presStyleLbl="sibTrans1D1" presStyleIdx="18" presStyleCnt="22"/>
      <dgm:spPr/>
    </dgm:pt>
    <dgm:pt modelId="{0C6008B9-5701-46FA-8762-587CEC0ECFBF}" type="pres">
      <dgm:prSet presAssocID="{01446E95-3B8C-456E-9F73-639E7D1DA26C}" presName="connectorText" presStyleLbl="sibTrans1D1" presStyleIdx="18" presStyleCnt="22"/>
      <dgm:spPr/>
    </dgm:pt>
    <dgm:pt modelId="{7F68B064-2E5C-4409-BB29-3AC1783645FC}" type="pres">
      <dgm:prSet presAssocID="{7E99E1D8-44E1-4F05-8E51-23425C0D6295}" presName="node" presStyleLbl="node1" presStyleIdx="19" presStyleCnt="23">
        <dgm:presLayoutVars>
          <dgm:bulletEnabled val="1"/>
        </dgm:presLayoutVars>
      </dgm:prSet>
      <dgm:spPr/>
    </dgm:pt>
    <dgm:pt modelId="{2340EC1E-007B-4249-85A5-07DB7686E0D5}" type="pres">
      <dgm:prSet presAssocID="{207847ED-1353-422F-8C0E-67ADE7A287AB}" presName="sibTrans" presStyleLbl="sibTrans1D1" presStyleIdx="19" presStyleCnt="22"/>
      <dgm:spPr/>
    </dgm:pt>
    <dgm:pt modelId="{C03A9014-BA78-41A7-A9B8-1F3B5855A6EE}" type="pres">
      <dgm:prSet presAssocID="{207847ED-1353-422F-8C0E-67ADE7A287AB}" presName="connectorText" presStyleLbl="sibTrans1D1" presStyleIdx="19" presStyleCnt="22"/>
      <dgm:spPr/>
    </dgm:pt>
    <dgm:pt modelId="{D3362761-9DB2-4BF0-887B-B34970FD7F17}" type="pres">
      <dgm:prSet presAssocID="{2743C786-42F9-4848-B853-5036D2D9567E}" presName="node" presStyleLbl="node1" presStyleIdx="20" presStyleCnt="23">
        <dgm:presLayoutVars>
          <dgm:bulletEnabled val="1"/>
        </dgm:presLayoutVars>
      </dgm:prSet>
      <dgm:spPr/>
    </dgm:pt>
    <dgm:pt modelId="{2C8FA60D-BE3E-49AF-BD20-4B8FAA25A8B0}" type="pres">
      <dgm:prSet presAssocID="{910FEDAA-6B27-4379-B5F8-FA3FCB498A12}" presName="sibTrans" presStyleLbl="sibTrans1D1" presStyleIdx="20" presStyleCnt="22"/>
      <dgm:spPr/>
    </dgm:pt>
    <dgm:pt modelId="{151F2750-3136-4D12-BCC7-E876E80A753E}" type="pres">
      <dgm:prSet presAssocID="{910FEDAA-6B27-4379-B5F8-FA3FCB498A12}" presName="connectorText" presStyleLbl="sibTrans1D1" presStyleIdx="20" presStyleCnt="22"/>
      <dgm:spPr/>
    </dgm:pt>
    <dgm:pt modelId="{1DEEC52F-5A64-4F76-9D99-3ABE0F6AAE89}" type="pres">
      <dgm:prSet presAssocID="{3D370740-64EF-4A05-8AB6-7137C0F2C7A2}" presName="node" presStyleLbl="node1" presStyleIdx="21" presStyleCnt="23">
        <dgm:presLayoutVars>
          <dgm:bulletEnabled val="1"/>
        </dgm:presLayoutVars>
      </dgm:prSet>
      <dgm:spPr/>
    </dgm:pt>
    <dgm:pt modelId="{7BF26073-C4D1-42A6-B9A2-065D4B5EF574}" type="pres">
      <dgm:prSet presAssocID="{A2259262-A179-4E24-ADC7-2D7E3EE9E5FA}" presName="sibTrans" presStyleLbl="sibTrans1D1" presStyleIdx="21" presStyleCnt="22"/>
      <dgm:spPr/>
    </dgm:pt>
    <dgm:pt modelId="{B9144FA0-8BFB-4218-9003-A28BD73D0E14}" type="pres">
      <dgm:prSet presAssocID="{A2259262-A179-4E24-ADC7-2D7E3EE9E5FA}" presName="connectorText" presStyleLbl="sibTrans1D1" presStyleIdx="21" presStyleCnt="22"/>
      <dgm:spPr/>
    </dgm:pt>
    <dgm:pt modelId="{32A06E8E-4AC2-4538-8210-4C4CCB7223D5}" type="pres">
      <dgm:prSet presAssocID="{95FB359A-ADC9-42FD-9502-5D765E3641A7}" presName="node" presStyleLbl="node1" presStyleIdx="22" presStyleCnt="23">
        <dgm:presLayoutVars>
          <dgm:bulletEnabled val="1"/>
        </dgm:presLayoutVars>
      </dgm:prSet>
      <dgm:spPr/>
    </dgm:pt>
  </dgm:ptLst>
  <dgm:cxnLst>
    <dgm:cxn modelId="{55F2CB00-FBC8-4181-95C3-A8843FA3B182}" srcId="{E993CA6D-0E04-471E-B41E-F6D7C1B5998C}" destId="{A729BCC3-6F36-488D-BFAC-C8F7B148312C}" srcOrd="2" destOrd="0" parTransId="{2A8226AC-9767-4322-AAA2-DDFF7CF874B3}" sibTransId="{B93D1C3A-1878-4ADC-83C2-EF06B664CE96}"/>
    <dgm:cxn modelId="{47718605-B1BA-41E8-883D-B2F933DC7899}" srcId="{E993CA6D-0E04-471E-B41E-F6D7C1B5998C}" destId="{757FA384-2955-4B99-B2D6-B947E208B584}" srcOrd="7" destOrd="0" parTransId="{3A2367B4-83C9-4EC7-91EC-0B0086C4C3FF}" sibTransId="{6FFFBECE-2ED5-4EA0-B34D-D5AC32ECF7CB}"/>
    <dgm:cxn modelId="{2A0BF506-9581-4423-BEF4-462119A30BA0}" type="presOf" srcId="{A45B92C8-EF4A-4DE2-A18B-EAD7DAE61600}" destId="{B28829F3-2CF4-4528-B0B1-67C84F18226D}" srcOrd="0" destOrd="0" presId="urn:microsoft.com/office/officeart/2016/7/layout/RepeatingBendingProcessNew"/>
    <dgm:cxn modelId="{E30F3209-CF2A-44BC-8A3A-789881FB8D11}" type="presOf" srcId="{2743C786-42F9-4848-B853-5036D2D9567E}" destId="{D3362761-9DB2-4BF0-887B-B34970FD7F17}" srcOrd="0" destOrd="0" presId="urn:microsoft.com/office/officeart/2016/7/layout/RepeatingBendingProcessNew"/>
    <dgm:cxn modelId="{B43DDA0B-2385-44EB-97E1-ECE73D91A2D3}" type="presOf" srcId="{37D517CB-E63D-4EC8-B089-9FE9C2232B44}" destId="{383DE33B-31CB-4423-A622-0E6F7565C24F}" srcOrd="0" destOrd="0" presId="urn:microsoft.com/office/officeart/2016/7/layout/RepeatingBendingProcessNew"/>
    <dgm:cxn modelId="{E6F7F40D-33FC-4314-A50B-00EE47A8F9B6}" type="presOf" srcId="{01446E95-3B8C-456E-9F73-639E7D1DA26C}" destId="{3ED779F8-06CB-4F50-8798-DCB0E259418B}" srcOrd="0" destOrd="0" presId="urn:microsoft.com/office/officeart/2016/7/layout/RepeatingBendingProcessNew"/>
    <dgm:cxn modelId="{A2195A0E-A1E9-4D17-A9C2-5D01D0D9BDEA}" type="presOf" srcId="{B53D5F7D-E115-4379-A231-6F52B92785C1}" destId="{09D5440A-B3FE-48C5-87A8-1F4F25D0D87F}" srcOrd="0" destOrd="0" presId="urn:microsoft.com/office/officeart/2016/7/layout/RepeatingBendingProcessNew"/>
    <dgm:cxn modelId="{4F557E12-3143-4E17-9323-0755C2385C0C}" srcId="{E993CA6D-0E04-471E-B41E-F6D7C1B5998C}" destId="{2A9B392C-CE2E-4BD8-BAE5-D60E5B148E96}" srcOrd="10" destOrd="0" parTransId="{705C1327-D929-4275-90FF-87AFA79BC5D7}" sibTransId="{32396753-F7A6-4B9E-8156-BF902F759B82}"/>
    <dgm:cxn modelId="{08040918-9467-4635-B53F-A2970818F0E9}" type="presOf" srcId="{22FE2F6E-062C-4EA0-B00E-918F1E3A3A52}" destId="{E49EE11B-430B-4B40-9945-33360463B01F}" srcOrd="1" destOrd="0" presId="urn:microsoft.com/office/officeart/2016/7/layout/RepeatingBendingProcessNew"/>
    <dgm:cxn modelId="{6DFEC91A-79B2-4859-BDC1-C4D05AD35F0A}" type="presOf" srcId="{910FEDAA-6B27-4379-B5F8-FA3FCB498A12}" destId="{2C8FA60D-BE3E-49AF-BD20-4B8FAA25A8B0}" srcOrd="0" destOrd="0" presId="urn:microsoft.com/office/officeart/2016/7/layout/RepeatingBendingProcessNew"/>
    <dgm:cxn modelId="{FFA50B20-2A00-49F3-988B-BD3A36D50410}" type="presOf" srcId="{3861A090-1F1B-4B40-AC5F-6E588B4CE38E}" destId="{0E559F3B-87F1-460A-98A5-BA916703ABB2}" srcOrd="0" destOrd="0" presId="urn:microsoft.com/office/officeart/2016/7/layout/RepeatingBendingProcessNew"/>
    <dgm:cxn modelId="{DC00C420-0F06-4F36-A02A-22C481470596}" type="presOf" srcId="{A8869D1E-69C7-4DD1-99E3-A358C7CF1E22}" destId="{23279244-F43B-4A2C-8736-C3ECDBE62197}" srcOrd="0" destOrd="0" presId="urn:microsoft.com/office/officeart/2016/7/layout/RepeatingBendingProcessNew"/>
    <dgm:cxn modelId="{4B95CF21-70DD-4429-9206-1E6C9D0F5B7C}" type="presOf" srcId="{3D370740-64EF-4A05-8AB6-7137C0F2C7A2}" destId="{1DEEC52F-5A64-4F76-9D99-3ABE0F6AAE89}" srcOrd="0" destOrd="0" presId="urn:microsoft.com/office/officeart/2016/7/layout/RepeatingBendingProcessNew"/>
    <dgm:cxn modelId="{5065A526-C018-4661-905C-34F154929652}" type="presOf" srcId="{B93D1C3A-1878-4ADC-83C2-EF06B664CE96}" destId="{9FAF43DA-5BDD-449A-A0B6-F36AB2C6FE36}" srcOrd="1" destOrd="0" presId="urn:microsoft.com/office/officeart/2016/7/layout/RepeatingBendingProcessNew"/>
    <dgm:cxn modelId="{10C2AF2A-34E9-471F-8560-F7083C18FA3C}" type="presOf" srcId="{E50A70AD-DBFC-4A60-83FD-4109859CA193}" destId="{88830C14-4B04-46BE-8873-AEDD20578485}" srcOrd="0" destOrd="0" presId="urn:microsoft.com/office/officeart/2016/7/layout/RepeatingBendingProcessNew"/>
    <dgm:cxn modelId="{333FAF2B-EFBC-43D5-951E-A17BCD5D4204}" type="presOf" srcId="{32396753-F7A6-4B9E-8156-BF902F759B82}" destId="{2E801846-D747-42A7-9C9C-C92A4C608DEC}" srcOrd="0" destOrd="0" presId="urn:microsoft.com/office/officeart/2016/7/layout/RepeatingBendingProcessNew"/>
    <dgm:cxn modelId="{145E062F-4F6C-4A85-AA45-CB652126DBE9}" type="presOf" srcId="{757FA384-2955-4B99-B2D6-B947E208B584}" destId="{F6DB8EDC-EBFE-4C64-B164-185FEB77E01D}" srcOrd="0" destOrd="0" presId="urn:microsoft.com/office/officeart/2016/7/layout/RepeatingBendingProcessNew"/>
    <dgm:cxn modelId="{1A768331-5A3B-422B-ADB8-B4CDE96730D9}" type="presOf" srcId="{90B4AFB3-5A71-45DF-A501-818734A8B40F}" destId="{F3AABE83-1A92-4095-9D38-E084EFA4A914}" srcOrd="1" destOrd="0" presId="urn:microsoft.com/office/officeart/2016/7/layout/RepeatingBendingProcessNew"/>
    <dgm:cxn modelId="{C1DCCF36-4C99-4B31-A2EF-B134AC9FBB6D}" type="presOf" srcId="{ED1648A7-3125-4796-83AD-486782C370AB}" destId="{351BAE70-AD21-4F3F-B369-FABF84A9DA65}" srcOrd="1" destOrd="0" presId="urn:microsoft.com/office/officeart/2016/7/layout/RepeatingBendingProcessNew"/>
    <dgm:cxn modelId="{49E7FC39-0B30-41E9-A401-B9A2973E4B86}" type="presOf" srcId="{A2259262-A179-4E24-ADC7-2D7E3EE9E5FA}" destId="{B9144FA0-8BFB-4218-9003-A28BD73D0E14}" srcOrd="1" destOrd="0" presId="urn:microsoft.com/office/officeart/2016/7/layout/RepeatingBendingProcessNew"/>
    <dgm:cxn modelId="{F534923F-E143-48CD-BE2B-35C19F11E73A}" type="presOf" srcId="{6FFFBECE-2ED5-4EA0-B34D-D5AC32ECF7CB}" destId="{B4CB08E1-6EB4-4BCB-84C5-09C1CE85472A}" srcOrd="1" destOrd="0" presId="urn:microsoft.com/office/officeart/2016/7/layout/RepeatingBendingProcessNew"/>
    <dgm:cxn modelId="{A7078160-CDBF-4423-A444-F8AC7CD96185}" srcId="{E993CA6D-0E04-471E-B41E-F6D7C1B5998C}" destId="{107F9E0E-28FA-47C0-9C2F-9FE36C56DBF0}" srcOrd="4" destOrd="0" parTransId="{1513F268-2770-4C63-8EAC-03ABB4AEC150}" sibTransId="{A8869D1E-69C7-4DD1-99E3-A358C7CF1E22}"/>
    <dgm:cxn modelId="{3EF85A44-FB26-4CCA-A367-B942409318DC}" type="presOf" srcId="{910FEDAA-6B27-4379-B5F8-FA3FCB498A12}" destId="{151F2750-3136-4D12-BCC7-E876E80A753E}" srcOrd="1" destOrd="0" presId="urn:microsoft.com/office/officeart/2016/7/layout/RepeatingBendingProcessNew"/>
    <dgm:cxn modelId="{1540DD64-C0D5-4B8B-A7A3-7ABEF41E8339}" type="presOf" srcId="{A2259262-A179-4E24-ADC7-2D7E3EE9E5FA}" destId="{7BF26073-C4D1-42A6-B9A2-065D4B5EF574}" srcOrd="0" destOrd="0" presId="urn:microsoft.com/office/officeart/2016/7/layout/RepeatingBendingProcessNew"/>
    <dgm:cxn modelId="{E9A97045-DBEA-472E-8A75-8798C084B5B9}" srcId="{E993CA6D-0E04-471E-B41E-F6D7C1B5998C}" destId="{A6108963-4C0A-465A-BB4A-5766EC3C64EF}" srcOrd="1" destOrd="0" parTransId="{038A8AE6-050C-4C8D-8CFA-B7D880373C48}" sibTransId="{B71A6968-1E49-4432-9A47-8D7A2D613439}"/>
    <dgm:cxn modelId="{E0BE6A66-9BB6-468C-ACC2-E82BF69347AD}" type="presOf" srcId="{8C0F4E2B-2AF8-450C-82AC-6D6A43CEF24F}" destId="{DF95D0E9-8C88-4FD3-A944-A0A3F5BB8EE6}" srcOrd="0" destOrd="0" presId="urn:microsoft.com/office/officeart/2016/7/layout/RepeatingBendingProcessNew"/>
    <dgm:cxn modelId="{46C09666-51D1-46A5-BCBD-3FC97E61118D}" type="presOf" srcId="{E50A70AD-DBFC-4A60-83FD-4109859CA193}" destId="{9419F3EB-F297-4D37-BC50-F92C521A7CEF}" srcOrd="1" destOrd="0" presId="urn:microsoft.com/office/officeart/2016/7/layout/RepeatingBendingProcessNew"/>
    <dgm:cxn modelId="{776AFA49-1645-4A98-B031-463A864444F9}" type="presOf" srcId="{9690FD13-760A-40FC-B0F4-B48498C958C1}" destId="{444B436E-9439-4895-B5AB-795384605795}" srcOrd="0" destOrd="0" presId="urn:microsoft.com/office/officeart/2016/7/layout/RepeatingBendingProcessNew"/>
    <dgm:cxn modelId="{BE862C6B-330D-4AB0-B56E-E5240B905C45}" type="presOf" srcId="{F1DFD2F0-355E-4BF1-B026-FCB93F678492}" destId="{9112B1EA-5B03-41C9-8261-63ACDF522902}" srcOrd="0" destOrd="0" presId="urn:microsoft.com/office/officeart/2016/7/layout/RepeatingBendingProcessNew"/>
    <dgm:cxn modelId="{39BF156C-C0CF-42B4-8EB3-AD91CF22EAA0}" type="presOf" srcId="{32396753-F7A6-4B9E-8156-BF902F759B82}" destId="{6A4B3282-A8D7-4436-8F95-72358959B793}" srcOrd="1" destOrd="0" presId="urn:microsoft.com/office/officeart/2016/7/layout/RepeatingBendingProcessNew"/>
    <dgm:cxn modelId="{C4E47C4C-1EEC-40AC-A402-6764221DF44C}" srcId="{E993CA6D-0E04-471E-B41E-F6D7C1B5998C}" destId="{9690FD13-760A-40FC-B0F4-B48498C958C1}" srcOrd="17" destOrd="0" parTransId="{7A789B65-306D-43C8-BB93-07E45865A1B3}" sibTransId="{90B4AFB3-5A71-45DF-A501-818734A8B40F}"/>
    <dgm:cxn modelId="{46840153-72BA-4C80-A26E-DC4C1F3B281C}" type="presOf" srcId="{06C58400-68DD-4518-82C1-96247ED4AA2B}" destId="{DF3DFEAD-FBA8-4306-96F9-14C36C49A0D5}" srcOrd="0" destOrd="0" presId="urn:microsoft.com/office/officeart/2016/7/layout/RepeatingBendingProcessNew"/>
    <dgm:cxn modelId="{9AC2F473-DFED-45CC-A3A3-FF12C352A2EA}" type="presOf" srcId="{A6108963-4C0A-465A-BB4A-5766EC3C64EF}" destId="{84AEF748-4F48-4329-BF3F-F8FA93BDA8F8}" srcOrd="0" destOrd="0" presId="urn:microsoft.com/office/officeart/2016/7/layout/RepeatingBendingProcessNew"/>
    <dgm:cxn modelId="{971E5854-D9BB-41AD-9726-C5EE2A55CF41}" type="presOf" srcId="{207847ED-1353-422F-8C0E-67ADE7A287AB}" destId="{C03A9014-BA78-41A7-A9B8-1F3B5855A6EE}" srcOrd="1" destOrd="0" presId="urn:microsoft.com/office/officeart/2016/7/layout/RepeatingBendingProcessNew"/>
    <dgm:cxn modelId="{286D0F55-836B-4714-8456-63D2F30BEBEA}" type="presOf" srcId="{717465C5-6685-47E3-82EA-4E6459A87B6F}" destId="{F7D28397-3A53-4715-9FCB-F69C35BB3F3B}" srcOrd="1" destOrd="0" presId="urn:microsoft.com/office/officeart/2016/7/layout/RepeatingBendingProcessNew"/>
    <dgm:cxn modelId="{6189DC76-B7AB-41E9-8452-58E0056F9781}" type="presOf" srcId="{37D517CB-E63D-4EC8-B089-9FE9C2232B44}" destId="{215763BD-8F76-49FC-B7FA-DE1ACE2C4E31}" srcOrd="1" destOrd="0" presId="urn:microsoft.com/office/officeart/2016/7/layout/RepeatingBendingProcessNew"/>
    <dgm:cxn modelId="{74442C57-E64E-4556-BB0C-62EE9D82EF67}" type="presOf" srcId="{22C4D2D8-9FDF-4F7B-AE03-63A30C1FCE9D}" destId="{309EAAAE-ADDA-4B86-9EBD-398885B73311}" srcOrd="0" destOrd="0" presId="urn:microsoft.com/office/officeart/2016/7/layout/RepeatingBendingProcessNew"/>
    <dgm:cxn modelId="{566FE87A-5C0A-4BE2-BCAE-DCC9B11E0130}" type="presOf" srcId="{107F9E0E-28FA-47C0-9C2F-9FE36C56DBF0}" destId="{391A590A-DCF7-4F4D-BA58-C295E0032222}" srcOrd="0" destOrd="0" presId="urn:microsoft.com/office/officeart/2016/7/layout/RepeatingBendingProcessNew"/>
    <dgm:cxn modelId="{3F27A47F-8220-4D32-A27C-C82BFD2E3118}" type="presOf" srcId="{A8869D1E-69C7-4DD1-99E3-A358C7CF1E22}" destId="{90B9F7E4-DD3C-4EA0-AE1B-A51ED5BF78AD}" srcOrd="1" destOrd="0" presId="urn:microsoft.com/office/officeart/2016/7/layout/RepeatingBendingProcessNew"/>
    <dgm:cxn modelId="{52D68E82-502A-409D-9D35-FE9672C0DB91}" type="presOf" srcId="{6FFFBECE-2ED5-4EA0-B34D-D5AC32ECF7CB}" destId="{31BCB2AF-0266-4D60-8B1F-1F86809BF98D}" srcOrd="0" destOrd="0" presId="urn:microsoft.com/office/officeart/2016/7/layout/RepeatingBendingProcessNew"/>
    <dgm:cxn modelId="{9A90F882-84D2-45AA-ABA3-92B4BF00153A}" type="presOf" srcId="{62F617C0-01F2-4ACC-B38B-CDC715F16ED7}" destId="{318F6C7D-7855-4BF8-9360-B9C952EC57DA}" srcOrd="0" destOrd="0" presId="urn:microsoft.com/office/officeart/2016/7/layout/RepeatingBendingProcessNew"/>
    <dgm:cxn modelId="{EB910B8D-A331-40E1-A469-5D0FB3064201}" type="presOf" srcId="{707AFFE3-7453-455B-810C-DBD99120176B}" destId="{63A13D3A-76BD-4658-BAB5-42472CCE10EA}" srcOrd="0" destOrd="0" presId="urn:microsoft.com/office/officeart/2016/7/layout/RepeatingBendingProcessNew"/>
    <dgm:cxn modelId="{91C93E8E-7C77-4069-AC07-14FAABE3B581}" srcId="{E993CA6D-0E04-471E-B41E-F6D7C1B5998C}" destId="{416F1254-A950-440D-AE9D-F089A39ED8BC}" srcOrd="16" destOrd="0" parTransId="{D82E56A1-5820-4C51-8BAB-1F1F4F14463D}" sibTransId="{717465C5-6685-47E3-82EA-4E6459A87B6F}"/>
    <dgm:cxn modelId="{6E505D90-234C-445C-8C78-6BCECA5FB3B3}" type="presOf" srcId="{F187883E-642D-4DD2-9126-440FCEDA33B0}" destId="{82EA1668-8DBE-4001-8B1B-82CC36817D50}" srcOrd="0" destOrd="0" presId="urn:microsoft.com/office/officeart/2016/7/layout/RepeatingBendingProcessNew"/>
    <dgm:cxn modelId="{0709D690-E4CD-4B4E-832E-BAFBFFE988DE}" type="presOf" srcId="{ED1648A7-3125-4796-83AD-486782C370AB}" destId="{8713B68E-B733-408C-A11C-B439E0E835FA}" srcOrd="0" destOrd="0" presId="urn:microsoft.com/office/officeart/2016/7/layout/RepeatingBendingProcessNew"/>
    <dgm:cxn modelId="{37323A94-767C-4309-B5DE-738D311E4BF8}" srcId="{E993CA6D-0E04-471E-B41E-F6D7C1B5998C}" destId="{7E99E1D8-44E1-4F05-8E51-23425C0D6295}" srcOrd="19" destOrd="0" parTransId="{11C9063E-0890-4900-B086-C70F2E6D716A}" sibTransId="{207847ED-1353-422F-8C0E-67ADE7A287AB}"/>
    <dgm:cxn modelId="{232F5F94-AFF1-46AA-B79D-0F5C898F0FAC}" type="presOf" srcId="{7C796AFA-A5AF-4F3B-81CA-85395F7DC218}" destId="{D8F61D7E-DCF1-44EC-9997-0EAB78FCF430}" srcOrd="0" destOrd="0" presId="urn:microsoft.com/office/officeart/2016/7/layout/RepeatingBendingProcessNew"/>
    <dgm:cxn modelId="{3A65CC94-6242-47B5-8625-D58444642760}" srcId="{E993CA6D-0E04-471E-B41E-F6D7C1B5998C}" destId="{21E56CA7-6A6D-4DD1-8CB0-3390FECC144A}" srcOrd="9" destOrd="0" parTransId="{2E006890-CC95-4155-A8C5-6E47FE87BF00}" sibTransId="{E50A70AD-DBFC-4A60-83FD-4109859CA193}"/>
    <dgm:cxn modelId="{17026496-2FC6-49CA-A06F-721C3558BA94}" type="presOf" srcId="{2B8F1073-7C82-43B1-8494-0F2F4FB203DF}" destId="{6E24C1FC-471F-402D-AEA2-74F8B4937FCB}" srcOrd="0" destOrd="0" presId="urn:microsoft.com/office/officeart/2016/7/layout/RepeatingBendingProcessNew"/>
    <dgm:cxn modelId="{7A4AD397-8EA9-44CF-90B0-3ED68A57648D}" type="presOf" srcId="{06C58400-68DD-4518-82C1-96247ED4AA2B}" destId="{087ACB12-B14D-4FE8-A527-F83AE0009896}" srcOrd="1" destOrd="0" presId="urn:microsoft.com/office/officeart/2016/7/layout/RepeatingBendingProcessNew"/>
    <dgm:cxn modelId="{795EA499-80A1-4A1E-9EBF-8F063CE40DD6}" type="presOf" srcId="{707AFFE3-7453-455B-810C-DBD99120176B}" destId="{E81AEFD1-2C56-4892-91A0-B7916F40EAE5}" srcOrd="1" destOrd="0" presId="urn:microsoft.com/office/officeart/2016/7/layout/RepeatingBendingProcessNew"/>
    <dgm:cxn modelId="{60A04B9A-A14C-4BA9-AD23-C8B2E0F6911C}" type="presOf" srcId="{AB2EC8FF-9959-4FE5-BBAC-6DA7ACF133ED}" destId="{E9D7848E-F194-4BC1-8EF9-3A8EF83B88CF}" srcOrd="0" destOrd="0" presId="urn:microsoft.com/office/officeart/2016/7/layout/RepeatingBendingProcessNew"/>
    <dgm:cxn modelId="{E37AA99C-9759-4432-B224-DF77374F272E}" type="presOf" srcId="{14CF9745-A6A0-419C-8D21-DD50155FBDF9}" destId="{30F081F6-79B3-48FF-B572-9D85172FE8B6}" srcOrd="0" destOrd="0" presId="urn:microsoft.com/office/officeart/2016/7/layout/RepeatingBendingProcessNew"/>
    <dgm:cxn modelId="{DD70729F-45A2-4488-B2D8-E057BDFF3D85}" type="presOf" srcId="{B93D1C3A-1878-4ADC-83C2-EF06B664CE96}" destId="{D732C4E5-F295-4554-930A-67387E58C577}" srcOrd="0" destOrd="0" presId="urn:microsoft.com/office/officeart/2016/7/layout/RepeatingBendingProcessNew"/>
    <dgm:cxn modelId="{7C862CA1-D849-4025-A377-D747F7FF8286}" type="presOf" srcId="{416F1254-A950-440D-AE9D-F089A39ED8BC}" destId="{CDFF3E94-6901-445E-9CDA-A640E87445C9}" srcOrd="0" destOrd="0" presId="urn:microsoft.com/office/officeart/2016/7/layout/RepeatingBendingProcessNew"/>
    <dgm:cxn modelId="{65F129A6-FF9A-4C85-B179-0FA0F77CBCC3}" srcId="{E993CA6D-0E04-471E-B41E-F6D7C1B5998C}" destId="{14CF9745-A6A0-419C-8D21-DD50155FBDF9}" srcOrd="15" destOrd="0" parTransId="{EB6C8A41-E1F9-4DC0-92A2-92FADC61D7AD}" sibTransId="{F1DFD2F0-355E-4BF1-B026-FCB93F678492}"/>
    <dgm:cxn modelId="{1F3338A6-8496-4082-AEA5-DF1457A248EC}" type="presOf" srcId="{F1DFD2F0-355E-4BF1-B026-FCB93F678492}" destId="{8D54C315-1D10-459E-BB42-76A4914F6749}" srcOrd="1" destOrd="0" presId="urn:microsoft.com/office/officeart/2016/7/layout/RepeatingBendingProcessNew"/>
    <dgm:cxn modelId="{5798FEA9-5144-4B52-B80D-0065A203143E}" srcId="{E993CA6D-0E04-471E-B41E-F6D7C1B5998C}" destId="{3D370740-64EF-4A05-8AB6-7137C0F2C7A2}" srcOrd="21" destOrd="0" parTransId="{04FDF384-9DD1-495B-848C-5BA5BD7EF797}" sibTransId="{A2259262-A179-4E24-ADC7-2D7E3EE9E5FA}"/>
    <dgm:cxn modelId="{17305AB1-880D-4843-BDB1-9271E73AD1F9}" type="presOf" srcId="{22FE2F6E-062C-4EA0-B00E-918F1E3A3A52}" destId="{F3356970-5176-43EC-A209-9F97DBF53A80}" srcOrd="0" destOrd="0" presId="urn:microsoft.com/office/officeart/2016/7/layout/RepeatingBendingProcessNew"/>
    <dgm:cxn modelId="{C1DEDCB3-A333-4954-8D62-CAD5EDB6730A}" srcId="{E993CA6D-0E04-471E-B41E-F6D7C1B5998C}" destId="{AB2EC8FF-9959-4FE5-BBAC-6DA7ACF133ED}" srcOrd="14" destOrd="0" parTransId="{BCEF65EB-ABA6-463A-87FC-CE49BBCEED69}" sibTransId="{3861A090-1F1B-4B40-AC5F-6E588B4CE38E}"/>
    <dgm:cxn modelId="{D26543B4-473F-4683-BF61-52E9427C93A4}" type="presOf" srcId="{B6B95DC8-C758-484A-9FAC-3C69F8E2EED5}" destId="{C80BA5B8-68DE-4711-951E-0310FC613F20}" srcOrd="0" destOrd="0" presId="urn:microsoft.com/office/officeart/2016/7/layout/RepeatingBendingProcessNew"/>
    <dgm:cxn modelId="{AC7F21B5-F6D0-4A00-8AAE-636D1F651ED0}" type="presOf" srcId="{A729BCC3-6F36-488D-BFAC-C8F7B148312C}" destId="{4226411D-F828-47E5-AAD6-7997B4B18E59}" srcOrd="0" destOrd="0" presId="urn:microsoft.com/office/officeart/2016/7/layout/RepeatingBendingProcessNew"/>
    <dgm:cxn modelId="{C42FBCB5-2BCB-4280-8ADF-08D249E19400}" type="presOf" srcId="{B71A6968-1E49-4432-9A47-8D7A2D613439}" destId="{0F67326D-547A-4CA9-B9FA-CCA84A8E3137}" srcOrd="0" destOrd="0" presId="urn:microsoft.com/office/officeart/2016/7/layout/RepeatingBendingProcessNew"/>
    <dgm:cxn modelId="{7531AFBF-8B98-4025-B8C3-D6FEDF0843FF}" type="presOf" srcId="{3861A090-1F1B-4B40-AC5F-6E588B4CE38E}" destId="{67CC8A8B-2DBF-489B-AE94-80FDDC95CE4D}" srcOrd="1" destOrd="0" presId="urn:microsoft.com/office/officeart/2016/7/layout/RepeatingBendingProcessNew"/>
    <dgm:cxn modelId="{CB98C3C1-C1B8-4530-A516-8F520A8CFD3E}" srcId="{E993CA6D-0E04-471E-B41E-F6D7C1B5998C}" destId="{65424DC5-0C85-43DE-A459-24DEA8290AF2}" srcOrd="8" destOrd="0" parTransId="{2860D5D0-5F8A-437D-850A-32BD954FD3BE}" sibTransId="{2B8F1073-7C82-43B1-8494-0F2F4FB203DF}"/>
    <dgm:cxn modelId="{268406C2-AF53-4DCC-AFBB-2E2C556FAB35}" type="presOf" srcId="{21E56CA7-6A6D-4DD1-8CB0-3390FECC144A}" destId="{C5C539B9-1EA4-4E27-A696-8CB2683148B4}" srcOrd="0" destOrd="0" presId="urn:microsoft.com/office/officeart/2016/7/layout/RepeatingBendingProcessNew"/>
    <dgm:cxn modelId="{B1AD50C3-6E13-4723-80D6-EFC2AA2268FB}" srcId="{E993CA6D-0E04-471E-B41E-F6D7C1B5998C}" destId="{A45B92C8-EF4A-4DE2-A18B-EAD7DAE61600}" srcOrd="6" destOrd="0" parTransId="{6398165D-769A-4FF4-BB12-BC8D510DD78F}" sibTransId="{22FE2F6E-062C-4EA0-B00E-918F1E3A3A52}"/>
    <dgm:cxn modelId="{EBFE0CCC-46C9-4781-8A8B-6CE63A8EF842}" type="presOf" srcId="{7E99E1D8-44E1-4F05-8E51-23425C0D6295}" destId="{7F68B064-2E5C-4409-BB29-3AC1783645FC}" srcOrd="0" destOrd="0" presId="urn:microsoft.com/office/officeart/2016/7/layout/RepeatingBendingProcessNew"/>
    <dgm:cxn modelId="{21C863CC-B618-4DBB-9629-5019384B21DC}" srcId="{E993CA6D-0E04-471E-B41E-F6D7C1B5998C}" destId="{62F617C0-01F2-4ACC-B38B-CDC715F16ED7}" srcOrd="11" destOrd="0" parTransId="{EB8DF9F9-F639-4917-B55A-F0E32757A15C}" sibTransId="{707AFFE3-7453-455B-810C-DBD99120176B}"/>
    <dgm:cxn modelId="{5AA444CE-90A1-47D8-BF54-5C8E1D7B1686}" type="presOf" srcId="{E993CA6D-0E04-471E-B41E-F6D7C1B5998C}" destId="{3BA6D1A9-788D-4EBB-8421-1CCB647E223E}" srcOrd="0" destOrd="0" presId="urn:microsoft.com/office/officeart/2016/7/layout/RepeatingBendingProcessNew"/>
    <dgm:cxn modelId="{8C4A52CE-78C2-4A63-823A-ED96D3AD051F}" srcId="{E993CA6D-0E04-471E-B41E-F6D7C1B5998C}" destId="{B53D5F7D-E115-4379-A231-6F52B92785C1}" srcOrd="18" destOrd="0" parTransId="{95F540D9-89EB-43DC-8982-3BF04C9BBAA5}" sibTransId="{01446E95-3B8C-456E-9F73-639E7D1DA26C}"/>
    <dgm:cxn modelId="{DF7123D0-247E-4076-811B-E78293EFF3FA}" srcId="{E993CA6D-0E04-471E-B41E-F6D7C1B5998C}" destId="{210F2F1F-A0B9-467D-9C6E-6A716BF4FAB5}" srcOrd="3" destOrd="0" parTransId="{B5FF240F-015A-4695-8B14-05EBE01B9281}" sibTransId="{ED1648A7-3125-4796-83AD-486782C370AB}"/>
    <dgm:cxn modelId="{8258A7D0-12E7-47C9-8334-6B6B75E3F31B}" srcId="{E993CA6D-0E04-471E-B41E-F6D7C1B5998C}" destId="{2743C786-42F9-4848-B853-5036D2D9567E}" srcOrd="20" destOrd="0" parTransId="{DCDD78B6-34EE-4799-AA65-188E9508C43E}" sibTransId="{910FEDAA-6B27-4379-B5F8-FA3FCB498A12}"/>
    <dgm:cxn modelId="{B2D7E0D1-EE39-44F4-9D39-05A0035BEFDD}" type="presOf" srcId="{210F2F1F-A0B9-467D-9C6E-6A716BF4FAB5}" destId="{B061FECF-1BC0-483A-BD45-320A770B3F2B}" srcOrd="0" destOrd="0" presId="urn:microsoft.com/office/officeart/2016/7/layout/RepeatingBendingProcessNew"/>
    <dgm:cxn modelId="{95A802D2-F372-44D2-A2A2-AF324551FCB6}" type="presOf" srcId="{5762C422-5F70-4230-BF37-153E6757CE44}" destId="{49AC9E60-49D0-4D62-BC94-6ED4879DBBDD}" srcOrd="0" destOrd="0" presId="urn:microsoft.com/office/officeart/2016/7/layout/RepeatingBendingProcessNew"/>
    <dgm:cxn modelId="{30DF62D2-841D-40E7-90CD-76D78C8775D9}" srcId="{E993CA6D-0E04-471E-B41E-F6D7C1B5998C}" destId="{95FB359A-ADC9-42FD-9502-5D765E3641A7}" srcOrd="22" destOrd="0" parTransId="{4F1D96FE-92EB-4C22-A2C5-1BE21DD523DE}" sibTransId="{A617FE5B-1888-405F-BC4C-88346296AEC8}"/>
    <dgm:cxn modelId="{28CDF7D8-CC9E-47B7-8CAE-D4C25B5A39BA}" type="presOf" srcId="{8C0F4E2B-2AF8-450C-82AC-6D6A43CEF24F}" destId="{229EA1EB-BC60-45F0-B031-B8A0180AD8F4}" srcOrd="1" destOrd="0" presId="urn:microsoft.com/office/officeart/2016/7/layout/RepeatingBendingProcessNew"/>
    <dgm:cxn modelId="{EA1D64D9-5215-4100-BCC1-D175168A1152}" srcId="{E993CA6D-0E04-471E-B41E-F6D7C1B5998C}" destId="{7C796AFA-A5AF-4F3B-81CA-85395F7DC218}" srcOrd="12" destOrd="0" parTransId="{50A688D0-8D4B-43B7-85D9-83B34C70E2D4}" sibTransId="{06C58400-68DD-4518-82C1-96247ED4AA2B}"/>
    <dgm:cxn modelId="{DB3A7DDB-1948-4CDC-8AD1-E7A5ADCB4D7B}" type="presOf" srcId="{90B4AFB3-5A71-45DF-A501-818734A8B40F}" destId="{C8E616FA-A8ED-4A64-8200-E4D35C4B1E29}" srcOrd="0" destOrd="0" presId="urn:microsoft.com/office/officeart/2016/7/layout/RepeatingBendingProcessNew"/>
    <dgm:cxn modelId="{E2BF81DE-73BD-41BB-9B9E-030FF7B9F4F6}" type="presOf" srcId="{717465C5-6685-47E3-82EA-4E6459A87B6F}" destId="{1E255BA4-009B-4C03-9388-98456325E57C}" srcOrd="0" destOrd="0" presId="urn:microsoft.com/office/officeart/2016/7/layout/RepeatingBendingProcessNew"/>
    <dgm:cxn modelId="{EA2192E5-29A7-4406-90C9-CAAC12AE211F}" type="presOf" srcId="{65424DC5-0C85-43DE-A459-24DEA8290AF2}" destId="{2ADF8C53-ED84-4238-A6E9-AB1B65419EBB}" srcOrd="0" destOrd="0" presId="urn:microsoft.com/office/officeart/2016/7/layout/RepeatingBendingProcessNew"/>
    <dgm:cxn modelId="{87F3C9E7-BB7A-4B6D-8F89-B0ABF2B75AC5}" type="presOf" srcId="{2A9B392C-CE2E-4BD8-BAE5-D60E5B148E96}" destId="{C6EF2ECE-F878-427F-8EC9-13629D0327CD}" srcOrd="0" destOrd="0" presId="urn:microsoft.com/office/officeart/2016/7/layout/RepeatingBendingProcessNew"/>
    <dgm:cxn modelId="{A2680AE8-5773-4ADF-A64C-E52E15B70345}" type="presOf" srcId="{2B8F1073-7C82-43B1-8494-0F2F4FB203DF}" destId="{97693DB2-1054-4972-A2E5-6F2FCA51494E}" srcOrd="1" destOrd="0" presId="urn:microsoft.com/office/officeart/2016/7/layout/RepeatingBendingProcessNew"/>
    <dgm:cxn modelId="{A7D418EC-D47D-442E-950D-E858A1C07A99}" type="presOf" srcId="{95FB359A-ADC9-42FD-9502-5D765E3641A7}" destId="{32A06E8E-4AC2-4538-8210-4C4CCB7223D5}" srcOrd="0" destOrd="0" presId="urn:microsoft.com/office/officeart/2016/7/layout/RepeatingBendingProcessNew"/>
    <dgm:cxn modelId="{0C5F0DF0-3ADC-4C80-A1F1-CD5D8DB3344A}" type="presOf" srcId="{B71A6968-1E49-4432-9A47-8D7A2D613439}" destId="{21B55253-C2C7-4496-9728-1A155B04CA1A}" srcOrd="1" destOrd="0" presId="urn:microsoft.com/office/officeart/2016/7/layout/RepeatingBendingProcessNew"/>
    <dgm:cxn modelId="{DA7586F1-1DD4-496D-8925-14C6AFCB7E02}" srcId="{E993CA6D-0E04-471E-B41E-F6D7C1B5998C}" destId="{F187883E-642D-4DD2-9126-440FCEDA33B0}" srcOrd="0" destOrd="0" parTransId="{DD164D1D-F815-4462-BBD9-9F2A2E3CDA88}" sibTransId="{37D517CB-E63D-4EC8-B089-9FE9C2232B44}"/>
    <dgm:cxn modelId="{1B9AC6F1-BC43-4545-AEA9-A6CE899B76CF}" type="presOf" srcId="{B6B95DC8-C758-484A-9FAC-3C69F8E2EED5}" destId="{125741C9-DC31-4E23-8424-1D331FEE2F4B}" srcOrd="1" destOrd="0" presId="urn:microsoft.com/office/officeart/2016/7/layout/RepeatingBendingProcessNew"/>
    <dgm:cxn modelId="{11D803F4-157A-4EEC-8882-4308415D4467}" srcId="{E993CA6D-0E04-471E-B41E-F6D7C1B5998C}" destId="{5762C422-5F70-4230-BF37-153E6757CE44}" srcOrd="13" destOrd="0" parTransId="{40537E8F-7FB0-44A9-9A3B-025309EC7D36}" sibTransId="{B6B95DC8-C758-484A-9FAC-3C69F8E2EED5}"/>
    <dgm:cxn modelId="{CE5145F6-A00F-4C7B-A5BD-0F19ADC1DF67}" srcId="{E993CA6D-0E04-471E-B41E-F6D7C1B5998C}" destId="{22C4D2D8-9FDF-4F7B-AE03-63A30C1FCE9D}" srcOrd="5" destOrd="0" parTransId="{4F886052-5927-4654-87B6-52DFED188F6D}" sibTransId="{8C0F4E2B-2AF8-450C-82AC-6D6A43CEF24F}"/>
    <dgm:cxn modelId="{973F20F7-4DA4-4D1A-9320-94FEAC65D1BF}" type="presOf" srcId="{207847ED-1353-422F-8C0E-67ADE7A287AB}" destId="{2340EC1E-007B-4249-85A5-07DB7686E0D5}" srcOrd="0" destOrd="0" presId="urn:microsoft.com/office/officeart/2016/7/layout/RepeatingBendingProcessNew"/>
    <dgm:cxn modelId="{3BFCA4FD-1913-48C1-803C-C0878B1CEE12}" type="presOf" srcId="{01446E95-3B8C-456E-9F73-639E7D1DA26C}" destId="{0C6008B9-5701-46FA-8762-587CEC0ECFBF}" srcOrd="1" destOrd="0" presId="urn:microsoft.com/office/officeart/2016/7/layout/RepeatingBendingProcessNew"/>
    <dgm:cxn modelId="{3F84738C-8C8F-4E5F-BF58-FEB97A505BF9}" type="presParOf" srcId="{3BA6D1A9-788D-4EBB-8421-1CCB647E223E}" destId="{82EA1668-8DBE-4001-8B1B-82CC36817D50}" srcOrd="0" destOrd="0" presId="urn:microsoft.com/office/officeart/2016/7/layout/RepeatingBendingProcessNew"/>
    <dgm:cxn modelId="{5C0DD707-F6DB-4B4A-BE91-D70129E656C6}" type="presParOf" srcId="{3BA6D1A9-788D-4EBB-8421-1CCB647E223E}" destId="{383DE33B-31CB-4423-A622-0E6F7565C24F}" srcOrd="1" destOrd="0" presId="urn:microsoft.com/office/officeart/2016/7/layout/RepeatingBendingProcessNew"/>
    <dgm:cxn modelId="{1C37193C-1D6D-41F7-9325-193201D7E46F}" type="presParOf" srcId="{383DE33B-31CB-4423-A622-0E6F7565C24F}" destId="{215763BD-8F76-49FC-B7FA-DE1ACE2C4E31}" srcOrd="0" destOrd="0" presId="urn:microsoft.com/office/officeart/2016/7/layout/RepeatingBendingProcessNew"/>
    <dgm:cxn modelId="{ACBE0BAF-5A4B-4BE7-98E4-6B4830A05544}" type="presParOf" srcId="{3BA6D1A9-788D-4EBB-8421-1CCB647E223E}" destId="{84AEF748-4F48-4329-BF3F-F8FA93BDA8F8}" srcOrd="2" destOrd="0" presId="urn:microsoft.com/office/officeart/2016/7/layout/RepeatingBendingProcessNew"/>
    <dgm:cxn modelId="{20DFED8D-8D98-4A6D-B2EB-A9BD9CCD70A7}" type="presParOf" srcId="{3BA6D1A9-788D-4EBB-8421-1CCB647E223E}" destId="{0F67326D-547A-4CA9-B9FA-CCA84A8E3137}" srcOrd="3" destOrd="0" presId="urn:microsoft.com/office/officeart/2016/7/layout/RepeatingBendingProcessNew"/>
    <dgm:cxn modelId="{7516D107-F03F-458F-AEA0-03C337178B93}" type="presParOf" srcId="{0F67326D-547A-4CA9-B9FA-CCA84A8E3137}" destId="{21B55253-C2C7-4496-9728-1A155B04CA1A}" srcOrd="0" destOrd="0" presId="urn:microsoft.com/office/officeart/2016/7/layout/RepeatingBendingProcessNew"/>
    <dgm:cxn modelId="{C0943E24-0BE7-4B6E-858F-EF90F28D2D60}" type="presParOf" srcId="{3BA6D1A9-788D-4EBB-8421-1CCB647E223E}" destId="{4226411D-F828-47E5-AAD6-7997B4B18E59}" srcOrd="4" destOrd="0" presId="urn:microsoft.com/office/officeart/2016/7/layout/RepeatingBendingProcessNew"/>
    <dgm:cxn modelId="{FB15A294-A63E-4200-A25B-B4C2DFD3B14C}" type="presParOf" srcId="{3BA6D1A9-788D-4EBB-8421-1CCB647E223E}" destId="{D732C4E5-F295-4554-930A-67387E58C577}" srcOrd="5" destOrd="0" presId="urn:microsoft.com/office/officeart/2016/7/layout/RepeatingBendingProcessNew"/>
    <dgm:cxn modelId="{931DA9CD-5C82-4E64-83EF-4DAC0EF6CB25}" type="presParOf" srcId="{D732C4E5-F295-4554-930A-67387E58C577}" destId="{9FAF43DA-5BDD-449A-A0B6-F36AB2C6FE36}" srcOrd="0" destOrd="0" presId="urn:microsoft.com/office/officeart/2016/7/layout/RepeatingBendingProcessNew"/>
    <dgm:cxn modelId="{965F331C-BF71-4AFD-BDD9-521F1F3BB39A}" type="presParOf" srcId="{3BA6D1A9-788D-4EBB-8421-1CCB647E223E}" destId="{B061FECF-1BC0-483A-BD45-320A770B3F2B}" srcOrd="6" destOrd="0" presId="urn:microsoft.com/office/officeart/2016/7/layout/RepeatingBendingProcessNew"/>
    <dgm:cxn modelId="{0CE505CE-27FE-4A07-9CA8-6297249484AD}" type="presParOf" srcId="{3BA6D1A9-788D-4EBB-8421-1CCB647E223E}" destId="{8713B68E-B733-408C-A11C-B439E0E835FA}" srcOrd="7" destOrd="0" presId="urn:microsoft.com/office/officeart/2016/7/layout/RepeatingBendingProcessNew"/>
    <dgm:cxn modelId="{834FCD46-E263-43C6-A838-A27567356632}" type="presParOf" srcId="{8713B68E-B733-408C-A11C-B439E0E835FA}" destId="{351BAE70-AD21-4F3F-B369-FABF84A9DA65}" srcOrd="0" destOrd="0" presId="urn:microsoft.com/office/officeart/2016/7/layout/RepeatingBendingProcessNew"/>
    <dgm:cxn modelId="{F46424B2-2367-42B4-9F45-693AA5E35804}" type="presParOf" srcId="{3BA6D1A9-788D-4EBB-8421-1CCB647E223E}" destId="{391A590A-DCF7-4F4D-BA58-C295E0032222}" srcOrd="8" destOrd="0" presId="urn:microsoft.com/office/officeart/2016/7/layout/RepeatingBendingProcessNew"/>
    <dgm:cxn modelId="{F6863D8E-0453-455A-B7F0-30C23F0B2E45}" type="presParOf" srcId="{3BA6D1A9-788D-4EBB-8421-1CCB647E223E}" destId="{23279244-F43B-4A2C-8736-C3ECDBE62197}" srcOrd="9" destOrd="0" presId="urn:microsoft.com/office/officeart/2016/7/layout/RepeatingBendingProcessNew"/>
    <dgm:cxn modelId="{4263FDDD-4D58-4200-9621-F5F4317AB09D}" type="presParOf" srcId="{23279244-F43B-4A2C-8736-C3ECDBE62197}" destId="{90B9F7E4-DD3C-4EA0-AE1B-A51ED5BF78AD}" srcOrd="0" destOrd="0" presId="urn:microsoft.com/office/officeart/2016/7/layout/RepeatingBendingProcessNew"/>
    <dgm:cxn modelId="{6F14AF14-69CD-4E5E-8B67-55BB0A43987F}" type="presParOf" srcId="{3BA6D1A9-788D-4EBB-8421-1CCB647E223E}" destId="{309EAAAE-ADDA-4B86-9EBD-398885B73311}" srcOrd="10" destOrd="0" presId="urn:microsoft.com/office/officeart/2016/7/layout/RepeatingBendingProcessNew"/>
    <dgm:cxn modelId="{D8FC7F45-FC13-4F81-B458-64649CA26F32}" type="presParOf" srcId="{3BA6D1A9-788D-4EBB-8421-1CCB647E223E}" destId="{DF95D0E9-8C88-4FD3-A944-A0A3F5BB8EE6}" srcOrd="11" destOrd="0" presId="urn:microsoft.com/office/officeart/2016/7/layout/RepeatingBendingProcessNew"/>
    <dgm:cxn modelId="{66A6BB8D-03D6-4B49-B41D-4A12E0793916}" type="presParOf" srcId="{DF95D0E9-8C88-4FD3-A944-A0A3F5BB8EE6}" destId="{229EA1EB-BC60-45F0-B031-B8A0180AD8F4}" srcOrd="0" destOrd="0" presId="urn:microsoft.com/office/officeart/2016/7/layout/RepeatingBendingProcessNew"/>
    <dgm:cxn modelId="{954F60DA-FC52-478F-8D0F-07EBBDF0ACDE}" type="presParOf" srcId="{3BA6D1A9-788D-4EBB-8421-1CCB647E223E}" destId="{B28829F3-2CF4-4528-B0B1-67C84F18226D}" srcOrd="12" destOrd="0" presId="urn:microsoft.com/office/officeart/2016/7/layout/RepeatingBendingProcessNew"/>
    <dgm:cxn modelId="{133EBB4B-9823-414D-B1DF-DDC1F4C4E52E}" type="presParOf" srcId="{3BA6D1A9-788D-4EBB-8421-1CCB647E223E}" destId="{F3356970-5176-43EC-A209-9F97DBF53A80}" srcOrd="13" destOrd="0" presId="urn:microsoft.com/office/officeart/2016/7/layout/RepeatingBendingProcessNew"/>
    <dgm:cxn modelId="{43C9FC5B-4F80-45A2-B474-3A2F60E7815C}" type="presParOf" srcId="{F3356970-5176-43EC-A209-9F97DBF53A80}" destId="{E49EE11B-430B-4B40-9945-33360463B01F}" srcOrd="0" destOrd="0" presId="urn:microsoft.com/office/officeart/2016/7/layout/RepeatingBendingProcessNew"/>
    <dgm:cxn modelId="{06937A48-3FEA-4004-AD2E-1722047BF44B}" type="presParOf" srcId="{3BA6D1A9-788D-4EBB-8421-1CCB647E223E}" destId="{F6DB8EDC-EBFE-4C64-B164-185FEB77E01D}" srcOrd="14" destOrd="0" presId="urn:microsoft.com/office/officeart/2016/7/layout/RepeatingBendingProcessNew"/>
    <dgm:cxn modelId="{B79930FA-8CFB-4D70-9D8F-928B306D50EA}" type="presParOf" srcId="{3BA6D1A9-788D-4EBB-8421-1CCB647E223E}" destId="{31BCB2AF-0266-4D60-8B1F-1F86809BF98D}" srcOrd="15" destOrd="0" presId="urn:microsoft.com/office/officeart/2016/7/layout/RepeatingBendingProcessNew"/>
    <dgm:cxn modelId="{9778BDAC-6E36-4F97-922A-6C6730D8F233}" type="presParOf" srcId="{31BCB2AF-0266-4D60-8B1F-1F86809BF98D}" destId="{B4CB08E1-6EB4-4BCB-84C5-09C1CE85472A}" srcOrd="0" destOrd="0" presId="urn:microsoft.com/office/officeart/2016/7/layout/RepeatingBendingProcessNew"/>
    <dgm:cxn modelId="{4CBE4ADC-5604-45E7-857D-D98B2B4EC5A9}" type="presParOf" srcId="{3BA6D1A9-788D-4EBB-8421-1CCB647E223E}" destId="{2ADF8C53-ED84-4238-A6E9-AB1B65419EBB}" srcOrd="16" destOrd="0" presId="urn:microsoft.com/office/officeart/2016/7/layout/RepeatingBendingProcessNew"/>
    <dgm:cxn modelId="{4B12387D-A238-42B8-B5BB-0CADB87E7667}" type="presParOf" srcId="{3BA6D1A9-788D-4EBB-8421-1CCB647E223E}" destId="{6E24C1FC-471F-402D-AEA2-74F8B4937FCB}" srcOrd="17" destOrd="0" presId="urn:microsoft.com/office/officeart/2016/7/layout/RepeatingBendingProcessNew"/>
    <dgm:cxn modelId="{F99C8B9C-6EE1-49F6-9EA3-ADC08875362A}" type="presParOf" srcId="{6E24C1FC-471F-402D-AEA2-74F8B4937FCB}" destId="{97693DB2-1054-4972-A2E5-6F2FCA51494E}" srcOrd="0" destOrd="0" presId="urn:microsoft.com/office/officeart/2016/7/layout/RepeatingBendingProcessNew"/>
    <dgm:cxn modelId="{C40D608C-A3A0-4B5C-BFEA-F37C5025E642}" type="presParOf" srcId="{3BA6D1A9-788D-4EBB-8421-1CCB647E223E}" destId="{C5C539B9-1EA4-4E27-A696-8CB2683148B4}" srcOrd="18" destOrd="0" presId="urn:microsoft.com/office/officeart/2016/7/layout/RepeatingBendingProcessNew"/>
    <dgm:cxn modelId="{94C5EC94-DEFB-433F-AF9E-9EC11F61DE69}" type="presParOf" srcId="{3BA6D1A9-788D-4EBB-8421-1CCB647E223E}" destId="{88830C14-4B04-46BE-8873-AEDD20578485}" srcOrd="19" destOrd="0" presId="urn:microsoft.com/office/officeart/2016/7/layout/RepeatingBendingProcessNew"/>
    <dgm:cxn modelId="{5DB2EB6A-FD3E-4E1C-B3B1-BC8D461999F5}" type="presParOf" srcId="{88830C14-4B04-46BE-8873-AEDD20578485}" destId="{9419F3EB-F297-4D37-BC50-F92C521A7CEF}" srcOrd="0" destOrd="0" presId="urn:microsoft.com/office/officeart/2016/7/layout/RepeatingBendingProcessNew"/>
    <dgm:cxn modelId="{C30D7EB2-3151-4897-B745-81A84A4C58CE}" type="presParOf" srcId="{3BA6D1A9-788D-4EBB-8421-1CCB647E223E}" destId="{C6EF2ECE-F878-427F-8EC9-13629D0327CD}" srcOrd="20" destOrd="0" presId="urn:microsoft.com/office/officeart/2016/7/layout/RepeatingBendingProcessNew"/>
    <dgm:cxn modelId="{33BC9073-D12F-4C8F-AF42-D4F07D0E1268}" type="presParOf" srcId="{3BA6D1A9-788D-4EBB-8421-1CCB647E223E}" destId="{2E801846-D747-42A7-9C9C-C92A4C608DEC}" srcOrd="21" destOrd="0" presId="urn:microsoft.com/office/officeart/2016/7/layout/RepeatingBendingProcessNew"/>
    <dgm:cxn modelId="{60AA9851-3531-490D-9CAC-E81AAE1A5629}" type="presParOf" srcId="{2E801846-D747-42A7-9C9C-C92A4C608DEC}" destId="{6A4B3282-A8D7-4436-8F95-72358959B793}" srcOrd="0" destOrd="0" presId="urn:microsoft.com/office/officeart/2016/7/layout/RepeatingBendingProcessNew"/>
    <dgm:cxn modelId="{E8ADDFE8-D612-46B6-92CF-FB95F4E5449C}" type="presParOf" srcId="{3BA6D1A9-788D-4EBB-8421-1CCB647E223E}" destId="{318F6C7D-7855-4BF8-9360-B9C952EC57DA}" srcOrd="22" destOrd="0" presId="urn:microsoft.com/office/officeart/2016/7/layout/RepeatingBendingProcessNew"/>
    <dgm:cxn modelId="{99639EDB-3329-430A-87D2-BC4C0167B71B}" type="presParOf" srcId="{3BA6D1A9-788D-4EBB-8421-1CCB647E223E}" destId="{63A13D3A-76BD-4658-BAB5-42472CCE10EA}" srcOrd="23" destOrd="0" presId="urn:microsoft.com/office/officeart/2016/7/layout/RepeatingBendingProcessNew"/>
    <dgm:cxn modelId="{94D2A320-8B2F-4FEB-94A7-815ABD2F2ACD}" type="presParOf" srcId="{63A13D3A-76BD-4658-BAB5-42472CCE10EA}" destId="{E81AEFD1-2C56-4892-91A0-B7916F40EAE5}" srcOrd="0" destOrd="0" presId="urn:microsoft.com/office/officeart/2016/7/layout/RepeatingBendingProcessNew"/>
    <dgm:cxn modelId="{4F2B51B7-CB44-4116-94DB-68B9DFC03A18}" type="presParOf" srcId="{3BA6D1A9-788D-4EBB-8421-1CCB647E223E}" destId="{D8F61D7E-DCF1-44EC-9997-0EAB78FCF430}" srcOrd="24" destOrd="0" presId="urn:microsoft.com/office/officeart/2016/7/layout/RepeatingBendingProcessNew"/>
    <dgm:cxn modelId="{7A839DAC-7E59-4357-BE5D-10925A58D9BE}" type="presParOf" srcId="{3BA6D1A9-788D-4EBB-8421-1CCB647E223E}" destId="{DF3DFEAD-FBA8-4306-96F9-14C36C49A0D5}" srcOrd="25" destOrd="0" presId="urn:microsoft.com/office/officeart/2016/7/layout/RepeatingBendingProcessNew"/>
    <dgm:cxn modelId="{7F88E330-7C60-41BE-B9B5-5AD1FF23C25B}" type="presParOf" srcId="{DF3DFEAD-FBA8-4306-96F9-14C36C49A0D5}" destId="{087ACB12-B14D-4FE8-A527-F83AE0009896}" srcOrd="0" destOrd="0" presId="urn:microsoft.com/office/officeart/2016/7/layout/RepeatingBendingProcessNew"/>
    <dgm:cxn modelId="{6150F447-0D00-49D5-8A8D-8E1B50F0B0BD}" type="presParOf" srcId="{3BA6D1A9-788D-4EBB-8421-1CCB647E223E}" destId="{49AC9E60-49D0-4D62-BC94-6ED4879DBBDD}" srcOrd="26" destOrd="0" presId="urn:microsoft.com/office/officeart/2016/7/layout/RepeatingBendingProcessNew"/>
    <dgm:cxn modelId="{D51FBFB8-798B-43AD-8DA4-AB4E8FB08403}" type="presParOf" srcId="{3BA6D1A9-788D-4EBB-8421-1CCB647E223E}" destId="{C80BA5B8-68DE-4711-951E-0310FC613F20}" srcOrd="27" destOrd="0" presId="urn:microsoft.com/office/officeart/2016/7/layout/RepeatingBendingProcessNew"/>
    <dgm:cxn modelId="{8713E74C-683E-44A1-BF32-4B1A2E5C338A}" type="presParOf" srcId="{C80BA5B8-68DE-4711-951E-0310FC613F20}" destId="{125741C9-DC31-4E23-8424-1D331FEE2F4B}" srcOrd="0" destOrd="0" presId="urn:microsoft.com/office/officeart/2016/7/layout/RepeatingBendingProcessNew"/>
    <dgm:cxn modelId="{01295C56-4067-4553-987B-445137A09F03}" type="presParOf" srcId="{3BA6D1A9-788D-4EBB-8421-1CCB647E223E}" destId="{E9D7848E-F194-4BC1-8EF9-3A8EF83B88CF}" srcOrd="28" destOrd="0" presId="urn:microsoft.com/office/officeart/2016/7/layout/RepeatingBendingProcessNew"/>
    <dgm:cxn modelId="{E8DEDD31-F721-4BE5-9D89-96E6B2672544}" type="presParOf" srcId="{3BA6D1A9-788D-4EBB-8421-1CCB647E223E}" destId="{0E559F3B-87F1-460A-98A5-BA916703ABB2}" srcOrd="29" destOrd="0" presId="urn:microsoft.com/office/officeart/2016/7/layout/RepeatingBendingProcessNew"/>
    <dgm:cxn modelId="{D1BE4613-1D55-4CB6-862B-9C2597ABB688}" type="presParOf" srcId="{0E559F3B-87F1-460A-98A5-BA916703ABB2}" destId="{67CC8A8B-2DBF-489B-AE94-80FDDC95CE4D}" srcOrd="0" destOrd="0" presId="urn:microsoft.com/office/officeart/2016/7/layout/RepeatingBendingProcessNew"/>
    <dgm:cxn modelId="{1D78A691-813A-41F2-A0B2-CAFB93601AA4}" type="presParOf" srcId="{3BA6D1A9-788D-4EBB-8421-1CCB647E223E}" destId="{30F081F6-79B3-48FF-B572-9D85172FE8B6}" srcOrd="30" destOrd="0" presId="urn:microsoft.com/office/officeart/2016/7/layout/RepeatingBendingProcessNew"/>
    <dgm:cxn modelId="{BD170254-A1F1-4477-8A5B-546926459A63}" type="presParOf" srcId="{3BA6D1A9-788D-4EBB-8421-1CCB647E223E}" destId="{9112B1EA-5B03-41C9-8261-63ACDF522902}" srcOrd="31" destOrd="0" presId="urn:microsoft.com/office/officeart/2016/7/layout/RepeatingBendingProcessNew"/>
    <dgm:cxn modelId="{391CA160-5EBB-4AD5-87F5-94E9B6EDB6BE}" type="presParOf" srcId="{9112B1EA-5B03-41C9-8261-63ACDF522902}" destId="{8D54C315-1D10-459E-BB42-76A4914F6749}" srcOrd="0" destOrd="0" presId="urn:microsoft.com/office/officeart/2016/7/layout/RepeatingBendingProcessNew"/>
    <dgm:cxn modelId="{8C74F0DA-2C89-4D67-8483-346D073E3687}" type="presParOf" srcId="{3BA6D1A9-788D-4EBB-8421-1CCB647E223E}" destId="{CDFF3E94-6901-445E-9CDA-A640E87445C9}" srcOrd="32" destOrd="0" presId="urn:microsoft.com/office/officeart/2016/7/layout/RepeatingBendingProcessNew"/>
    <dgm:cxn modelId="{499B7D55-7F15-4A06-AE64-AD56EF949123}" type="presParOf" srcId="{3BA6D1A9-788D-4EBB-8421-1CCB647E223E}" destId="{1E255BA4-009B-4C03-9388-98456325E57C}" srcOrd="33" destOrd="0" presId="urn:microsoft.com/office/officeart/2016/7/layout/RepeatingBendingProcessNew"/>
    <dgm:cxn modelId="{CC48F7CB-EBB3-4ED8-A23E-F2F0A3B73592}" type="presParOf" srcId="{1E255BA4-009B-4C03-9388-98456325E57C}" destId="{F7D28397-3A53-4715-9FCB-F69C35BB3F3B}" srcOrd="0" destOrd="0" presId="urn:microsoft.com/office/officeart/2016/7/layout/RepeatingBendingProcessNew"/>
    <dgm:cxn modelId="{B111A239-72E3-48DE-BEBD-9DA13E188A2C}" type="presParOf" srcId="{3BA6D1A9-788D-4EBB-8421-1CCB647E223E}" destId="{444B436E-9439-4895-B5AB-795384605795}" srcOrd="34" destOrd="0" presId="urn:microsoft.com/office/officeart/2016/7/layout/RepeatingBendingProcessNew"/>
    <dgm:cxn modelId="{D0B8DA2C-DA5F-4163-A624-7BE610741676}" type="presParOf" srcId="{3BA6D1A9-788D-4EBB-8421-1CCB647E223E}" destId="{C8E616FA-A8ED-4A64-8200-E4D35C4B1E29}" srcOrd="35" destOrd="0" presId="urn:microsoft.com/office/officeart/2016/7/layout/RepeatingBendingProcessNew"/>
    <dgm:cxn modelId="{CE6C6A9A-43AC-4465-B163-34C02957FDA7}" type="presParOf" srcId="{C8E616FA-A8ED-4A64-8200-E4D35C4B1E29}" destId="{F3AABE83-1A92-4095-9D38-E084EFA4A914}" srcOrd="0" destOrd="0" presId="urn:microsoft.com/office/officeart/2016/7/layout/RepeatingBendingProcessNew"/>
    <dgm:cxn modelId="{6E9613B5-006C-42A0-847B-A194467D5F1A}" type="presParOf" srcId="{3BA6D1A9-788D-4EBB-8421-1CCB647E223E}" destId="{09D5440A-B3FE-48C5-87A8-1F4F25D0D87F}" srcOrd="36" destOrd="0" presId="urn:microsoft.com/office/officeart/2016/7/layout/RepeatingBendingProcessNew"/>
    <dgm:cxn modelId="{B95AB80B-B650-4774-A369-65F8A6B7B2AB}" type="presParOf" srcId="{3BA6D1A9-788D-4EBB-8421-1CCB647E223E}" destId="{3ED779F8-06CB-4F50-8798-DCB0E259418B}" srcOrd="37" destOrd="0" presId="urn:microsoft.com/office/officeart/2016/7/layout/RepeatingBendingProcessNew"/>
    <dgm:cxn modelId="{EDEEFC57-A16C-498F-8AF2-2B33382D4535}" type="presParOf" srcId="{3ED779F8-06CB-4F50-8798-DCB0E259418B}" destId="{0C6008B9-5701-46FA-8762-587CEC0ECFBF}" srcOrd="0" destOrd="0" presId="urn:microsoft.com/office/officeart/2016/7/layout/RepeatingBendingProcessNew"/>
    <dgm:cxn modelId="{7D750F8B-8FA1-4A84-931E-0BB2F337027A}" type="presParOf" srcId="{3BA6D1A9-788D-4EBB-8421-1CCB647E223E}" destId="{7F68B064-2E5C-4409-BB29-3AC1783645FC}" srcOrd="38" destOrd="0" presId="urn:microsoft.com/office/officeart/2016/7/layout/RepeatingBendingProcessNew"/>
    <dgm:cxn modelId="{1723F81A-75BE-427C-B960-A469F16B102D}" type="presParOf" srcId="{3BA6D1A9-788D-4EBB-8421-1CCB647E223E}" destId="{2340EC1E-007B-4249-85A5-07DB7686E0D5}" srcOrd="39" destOrd="0" presId="urn:microsoft.com/office/officeart/2016/7/layout/RepeatingBendingProcessNew"/>
    <dgm:cxn modelId="{1B2EFB37-E5FA-4026-9DCD-0FE4215E5731}" type="presParOf" srcId="{2340EC1E-007B-4249-85A5-07DB7686E0D5}" destId="{C03A9014-BA78-41A7-A9B8-1F3B5855A6EE}" srcOrd="0" destOrd="0" presId="urn:microsoft.com/office/officeart/2016/7/layout/RepeatingBendingProcessNew"/>
    <dgm:cxn modelId="{E4CE6F5F-3DF8-4B24-976E-33D4914A10F2}" type="presParOf" srcId="{3BA6D1A9-788D-4EBB-8421-1CCB647E223E}" destId="{D3362761-9DB2-4BF0-887B-B34970FD7F17}" srcOrd="40" destOrd="0" presId="urn:microsoft.com/office/officeart/2016/7/layout/RepeatingBendingProcessNew"/>
    <dgm:cxn modelId="{50C7151D-A35E-424F-BDA7-A14C59B45DA1}" type="presParOf" srcId="{3BA6D1A9-788D-4EBB-8421-1CCB647E223E}" destId="{2C8FA60D-BE3E-49AF-BD20-4B8FAA25A8B0}" srcOrd="41" destOrd="0" presId="urn:microsoft.com/office/officeart/2016/7/layout/RepeatingBendingProcessNew"/>
    <dgm:cxn modelId="{4CAAA2DF-DA7E-44A7-89B7-01E376A7F0B5}" type="presParOf" srcId="{2C8FA60D-BE3E-49AF-BD20-4B8FAA25A8B0}" destId="{151F2750-3136-4D12-BCC7-E876E80A753E}" srcOrd="0" destOrd="0" presId="urn:microsoft.com/office/officeart/2016/7/layout/RepeatingBendingProcessNew"/>
    <dgm:cxn modelId="{FC75EE77-017A-440D-8867-8ADFEEFB0183}" type="presParOf" srcId="{3BA6D1A9-788D-4EBB-8421-1CCB647E223E}" destId="{1DEEC52F-5A64-4F76-9D99-3ABE0F6AAE89}" srcOrd="42" destOrd="0" presId="urn:microsoft.com/office/officeart/2016/7/layout/RepeatingBendingProcessNew"/>
    <dgm:cxn modelId="{B1D9A57D-6384-4EA0-9D62-EFF4783C59D1}" type="presParOf" srcId="{3BA6D1A9-788D-4EBB-8421-1CCB647E223E}" destId="{7BF26073-C4D1-42A6-B9A2-065D4B5EF574}" srcOrd="43" destOrd="0" presId="urn:microsoft.com/office/officeart/2016/7/layout/RepeatingBendingProcessNew"/>
    <dgm:cxn modelId="{0B19ABCB-7E80-4E6A-93CF-B7EA31A3AB34}" type="presParOf" srcId="{7BF26073-C4D1-42A6-B9A2-065D4B5EF574}" destId="{B9144FA0-8BFB-4218-9003-A28BD73D0E14}" srcOrd="0" destOrd="0" presId="urn:microsoft.com/office/officeart/2016/7/layout/RepeatingBendingProcessNew"/>
    <dgm:cxn modelId="{C132F9CB-4CF9-4715-B6BA-FFD7D447C198}" type="presParOf" srcId="{3BA6D1A9-788D-4EBB-8421-1CCB647E223E}" destId="{32A06E8E-4AC2-4538-8210-4C4CCB7223D5}" srcOrd="4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9F4A5-643A-4B34-932C-4BF831B5BF8E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F4BDC6-3FC8-4D94-997A-9FE69E1458B5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86DB8-838B-4473-9E3A-AE9AADF09134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Early relationships strongly influence children’s emotional, social, and cognitive development (Howe, 2011).</a:t>
          </a:r>
        </a:p>
      </dsp:txBody>
      <dsp:txXfrm>
        <a:off x="1428292" y="2439"/>
        <a:ext cx="4873308" cy="1236616"/>
      </dsp:txXfrm>
    </dsp:sp>
    <dsp:sp modelId="{38CDA996-1104-4789-9B37-8723F4F2AC66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8F230-F240-4F32-8167-CE3D853820BE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0AE40-A7B9-4533-B86D-57141A5C9158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Isaac, aged 4, shows withdrawal, clinginess, and language delay.</a:t>
          </a:r>
        </a:p>
      </dsp:txBody>
      <dsp:txXfrm>
        <a:off x="1428292" y="1548210"/>
        <a:ext cx="4873308" cy="1236616"/>
      </dsp:txXfrm>
    </dsp:sp>
    <dsp:sp modelId="{48962D48-2E0E-45D3-8162-DF9A35335B3A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1B3A9-35F6-4697-9149-0E594DF72CF5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27BD0-2D10-4690-B426-63F679127F5E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Bowlby’s Attachment Theory will be used to understand how his early experiences may have shaped his development.</a:t>
          </a:r>
        </a:p>
      </dsp:txBody>
      <dsp:txXfrm>
        <a:off x="1428292" y="3093981"/>
        <a:ext cx="4873308" cy="1236616"/>
      </dsp:txXfrm>
    </dsp:sp>
    <dsp:sp modelId="{00AC0467-7E08-4D8F-B008-70C96451CD90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44F43-E84A-4192-B667-DF5AF992B210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64BA7-8FFC-4189-B127-22373661E3F2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support plan will be proposed using attachment‑informed practice.</a:t>
          </a:r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DE33B-31CB-4423-A622-0E6F7565C24F}">
      <dsp:nvSpPr>
        <dsp:cNvPr id="0" name=""/>
        <dsp:cNvSpPr/>
      </dsp:nvSpPr>
      <dsp:spPr>
        <a:xfrm>
          <a:off x="1782136" y="363132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14222" y="407299"/>
        <a:ext cx="15514" cy="3105"/>
      </dsp:txXfrm>
    </dsp:sp>
    <dsp:sp modelId="{82EA1668-8DBE-4001-8B1B-82CC36817D50}">
      <dsp:nvSpPr>
        <dsp:cNvPr id="0" name=""/>
        <dsp:cNvSpPr/>
      </dsp:nvSpPr>
      <dsp:spPr>
        <a:xfrm>
          <a:off x="434863" y="4130"/>
          <a:ext cx="1349073" cy="8094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1. Attachment‑Based Approaches</a:t>
          </a:r>
          <a:endParaRPr lang="en-US" sz="1200" kern="1200"/>
        </a:p>
      </dsp:txBody>
      <dsp:txXfrm>
        <a:off x="434863" y="4130"/>
        <a:ext cx="1349073" cy="809443"/>
      </dsp:txXfrm>
    </dsp:sp>
    <dsp:sp modelId="{0F67326D-547A-4CA9-B9FA-CCA84A8E3137}">
      <dsp:nvSpPr>
        <dsp:cNvPr id="0" name=""/>
        <dsp:cNvSpPr/>
      </dsp:nvSpPr>
      <dsp:spPr>
        <a:xfrm>
          <a:off x="3441496" y="363132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306839"/>
              <a:satOff val="-881"/>
              <a:lumOff val="-141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3582" y="407299"/>
        <a:ext cx="15514" cy="3105"/>
      </dsp:txXfrm>
    </dsp:sp>
    <dsp:sp modelId="{84AEF748-4F48-4329-BF3F-F8FA93BDA8F8}">
      <dsp:nvSpPr>
        <dsp:cNvPr id="0" name=""/>
        <dsp:cNvSpPr/>
      </dsp:nvSpPr>
      <dsp:spPr>
        <a:xfrm>
          <a:off x="2094223" y="4130"/>
          <a:ext cx="1349073" cy="809443"/>
        </a:xfrm>
        <a:prstGeom prst="rect">
          <a:avLst/>
        </a:prstGeom>
        <a:solidFill>
          <a:schemeClr val="accent2">
            <a:hueOff val="292892"/>
            <a:satOff val="-841"/>
            <a:lumOff val="-134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Key person system for consistency</a:t>
          </a:r>
        </a:p>
      </dsp:txBody>
      <dsp:txXfrm>
        <a:off x="2094223" y="4130"/>
        <a:ext cx="1349073" cy="809443"/>
      </dsp:txXfrm>
    </dsp:sp>
    <dsp:sp modelId="{D732C4E5-F295-4554-930A-67387E58C577}">
      <dsp:nvSpPr>
        <dsp:cNvPr id="0" name=""/>
        <dsp:cNvSpPr/>
      </dsp:nvSpPr>
      <dsp:spPr>
        <a:xfrm>
          <a:off x="5100856" y="363132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613678"/>
              <a:satOff val="-1761"/>
              <a:lumOff val="-282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2942" y="407299"/>
        <a:ext cx="15514" cy="3105"/>
      </dsp:txXfrm>
    </dsp:sp>
    <dsp:sp modelId="{4226411D-F828-47E5-AAD6-7997B4B18E59}">
      <dsp:nvSpPr>
        <dsp:cNvPr id="0" name=""/>
        <dsp:cNvSpPr/>
      </dsp:nvSpPr>
      <dsp:spPr>
        <a:xfrm>
          <a:off x="3753583" y="4130"/>
          <a:ext cx="1349073" cy="809443"/>
        </a:xfrm>
        <a:prstGeom prst="rect">
          <a:avLst/>
        </a:prstGeom>
        <a:solidFill>
          <a:schemeClr val="accent2">
            <a:hueOff val="585783"/>
            <a:satOff val="-1681"/>
            <a:lumOff val="-26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Warm, responsive interactions</a:t>
          </a:r>
        </a:p>
      </dsp:txBody>
      <dsp:txXfrm>
        <a:off x="3753583" y="4130"/>
        <a:ext cx="1349073" cy="809443"/>
      </dsp:txXfrm>
    </dsp:sp>
    <dsp:sp modelId="{8713B68E-B733-408C-A11C-B439E0E835FA}">
      <dsp:nvSpPr>
        <dsp:cNvPr id="0" name=""/>
        <dsp:cNvSpPr/>
      </dsp:nvSpPr>
      <dsp:spPr>
        <a:xfrm>
          <a:off x="6760216" y="363132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2302" y="407299"/>
        <a:ext cx="15514" cy="3105"/>
      </dsp:txXfrm>
    </dsp:sp>
    <dsp:sp modelId="{B061FECF-1BC0-483A-BD45-320A770B3F2B}">
      <dsp:nvSpPr>
        <dsp:cNvPr id="0" name=""/>
        <dsp:cNvSpPr/>
      </dsp:nvSpPr>
      <dsp:spPr>
        <a:xfrm>
          <a:off x="5412943" y="4130"/>
          <a:ext cx="1349073" cy="809443"/>
        </a:xfrm>
        <a:prstGeom prst="rect">
          <a:avLst/>
        </a:prstGeom>
        <a:solidFill>
          <a:schemeClr val="accent2">
            <a:hueOff val="878675"/>
            <a:satOff val="-2522"/>
            <a:lumOff val="-40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Predictable routines</a:t>
          </a:r>
        </a:p>
      </dsp:txBody>
      <dsp:txXfrm>
        <a:off x="5412943" y="4130"/>
        <a:ext cx="1349073" cy="809443"/>
      </dsp:txXfrm>
    </dsp:sp>
    <dsp:sp modelId="{23279244-F43B-4A2C-8736-C3ECDBE62197}">
      <dsp:nvSpPr>
        <dsp:cNvPr id="0" name=""/>
        <dsp:cNvSpPr/>
      </dsp:nvSpPr>
      <dsp:spPr>
        <a:xfrm>
          <a:off x="8419576" y="363132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1227355"/>
              <a:satOff val="-3522"/>
              <a:lumOff val="-56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51663" y="407299"/>
        <a:ext cx="15514" cy="3105"/>
      </dsp:txXfrm>
    </dsp:sp>
    <dsp:sp modelId="{391A590A-DCF7-4F4D-BA58-C295E0032222}">
      <dsp:nvSpPr>
        <dsp:cNvPr id="0" name=""/>
        <dsp:cNvSpPr/>
      </dsp:nvSpPr>
      <dsp:spPr>
        <a:xfrm>
          <a:off x="7072303" y="4130"/>
          <a:ext cx="1349073" cy="809443"/>
        </a:xfrm>
        <a:prstGeom prst="rect">
          <a:avLst/>
        </a:prstGeom>
        <a:solidFill>
          <a:schemeClr val="accent2">
            <a:hueOff val="1171566"/>
            <a:satOff val="-3362"/>
            <a:lumOff val="-53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Emotion coaching (Howe, 2011)</a:t>
          </a:r>
        </a:p>
      </dsp:txBody>
      <dsp:txXfrm>
        <a:off x="7072303" y="4130"/>
        <a:ext cx="1349073" cy="809443"/>
      </dsp:txXfrm>
    </dsp:sp>
    <dsp:sp modelId="{DF95D0E9-8C88-4FD3-A944-A0A3F5BB8EE6}">
      <dsp:nvSpPr>
        <dsp:cNvPr id="0" name=""/>
        <dsp:cNvSpPr/>
      </dsp:nvSpPr>
      <dsp:spPr>
        <a:xfrm>
          <a:off x="1109399" y="811774"/>
          <a:ext cx="8296800" cy="279686"/>
        </a:xfrm>
        <a:custGeom>
          <a:avLst/>
          <a:gdLst/>
          <a:ahLst/>
          <a:cxnLst/>
          <a:rect l="0" t="0" r="0" b="0"/>
          <a:pathLst>
            <a:path>
              <a:moveTo>
                <a:pt x="8296800" y="0"/>
              </a:moveTo>
              <a:lnTo>
                <a:pt x="8296800" y="156943"/>
              </a:lnTo>
              <a:lnTo>
                <a:pt x="0" y="156943"/>
              </a:lnTo>
              <a:lnTo>
                <a:pt x="0" y="279686"/>
              </a:lnTo>
            </a:path>
          </a:pathLst>
        </a:custGeom>
        <a:noFill/>
        <a:ln w="12700" cap="flat" cmpd="sng" algn="ctr">
          <a:solidFill>
            <a:schemeClr val="accent2">
              <a:hueOff val="1534194"/>
              <a:satOff val="-4403"/>
              <a:lumOff val="-705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234" y="950064"/>
        <a:ext cx="415130" cy="3105"/>
      </dsp:txXfrm>
    </dsp:sp>
    <dsp:sp modelId="{309EAAAE-ADDA-4B86-9EBD-398885B73311}">
      <dsp:nvSpPr>
        <dsp:cNvPr id="0" name=""/>
        <dsp:cNvSpPr/>
      </dsp:nvSpPr>
      <dsp:spPr>
        <a:xfrm>
          <a:off x="8731663" y="4130"/>
          <a:ext cx="1349073" cy="809443"/>
        </a:xfrm>
        <a:prstGeom prst="rect">
          <a:avLst/>
        </a:prstGeom>
        <a:solidFill>
          <a:schemeClr val="accent2">
            <a:hueOff val="1464458"/>
            <a:satOff val="-4203"/>
            <a:lumOff val="-672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2. Play‑Based Learning</a:t>
          </a:r>
          <a:endParaRPr lang="en-US" sz="1200" kern="1200"/>
        </a:p>
      </dsp:txBody>
      <dsp:txXfrm>
        <a:off x="8731663" y="4130"/>
        <a:ext cx="1349073" cy="809443"/>
      </dsp:txXfrm>
    </dsp:sp>
    <dsp:sp modelId="{F3356970-5176-43EC-A209-9F97DBF53A80}">
      <dsp:nvSpPr>
        <dsp:cNvPr id="0" name=""/>
        <dsp:cNvSpPr/>
      </dsp:nvSpPr>
      <dsp:spPr>
        <a:xfrm>
          <a:off x="1782136" y="148286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14222" y="1527030"/>
        <a:ext cx="15514" cy="3105"/>
      </dsp:txXfrm>
    </dsp:sp>
    <dsp:sp modelId="{B28829F3-2CF4-4528-B0B1-67C84F18226D}">
      <dsp:nvSpPr>
        <dsp:cNvPr id="0" name=""/>
        <dsp:cNvSpPr/>
      </dsp:nvSpPr>
      <dsp:spPr>
        <a:xfrm>
          <a:off x="434863" y="1123861"/>
          <a:ext cx="1349073" cy="809443"/>
        </a:xfrm>
        <a:prstGeom prst="rect">
          <a:avLst/>
        </a:prstGeom>
        <a:solidFill>
          <a:schemeClr val="accent2">
            <a:hueOff val="1757349"/>
            <a:satOff val="-5044"/>
            <a:lumOff val="-80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Child‑led play</a:t>
          </a:r>
        </a:p>
      </dsp:txBody>
      <dsp:txXfrm>
        <a:off x="434863" y="1123861"/>
        <a:ext cx="1349073" cy="809443"/>
      </dsp:txXfrm>
    </dsp:sp>
    <dsp:sp modelId="{31BCB2AF-0266-4D60-8B1F-1F86809BF98D}">
      <dsp:nvSpPr>
        <dsp:cNvPr id="0" name=""/>
        <dsp:cNvSpPr/>
      </dsp:nvSpPr>
      <dsp:spPr>
        <a:xfrm>
          <a:off x="3441496" y="148286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3582" y="1527030"/>
        <a:ext cx="15514" cy="3105"/>
      </dsp:txXfrm>
    </dsp:sp>
    <dsp:sp modelId="{F6DB8EDC-EBFE-4C64-B164-185FEB77E01D}">
      <dsp:nvSpPr>
        <dsp:cNvPr id="0" name=""/>
        <dsp:cNvSpPr/>
      </dsp:nvSpPr>
      <dsp:spPr>
        <a:xfrm>
          <a:off x="2094223" y="1123861"/>
          <a:ext cx="1349073" cy="809443"/>
        </a:xfrm>
        <a:prstGeom prst="rect">
          <a:avLst/>
        </a:prstGeom>
        <a:solidFill>
          <a:schemeClr val="accent2">
            <a:hueOff val="2050241"/>
            <a:satOff val="-5884"/>
            <a:lumOff val="-94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Sensory activities</a:t>
          </a:r>
        </a:p>
      </dsp:txBody>
      <dsp:txXfrm>
        <a:off x="2094223" y="1123861"/>
        <a:ext cx="1349073" cy="809443"/>
      </dsp:txXfrm>
    </dsp:sp>
    <dsp:sp modelId="{6E24C1FC-471F-402D-AEA2-74F8B4937FCB}">
      <dsp:nvSpPr>
        <dsp:cNvPr id="0" name=""/>
        <dsp:cNvSpPr/>
      </dsp:nvSpPr>
      <dsp:spPr>
        <a:xfrm>
          <a:off x="5100856" y="148286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2454710"/>
              <a:satOff val="-7045"/>
              <a:lumOff val="-1128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2942" y="1527030"/>
        <a:ext cx="15514" cy="3105"/>
      </dsp:txXfrm>
    </dsp:sp>
    <dsp:sp modelId="{2ADF8C53-ED84-4238-A6E9-AB1B65419EBB}">
      <dsp:nvSpPr>
        <dsp:cNvPr id="0" name=""/>
        <dsp:cNvSpPr/>
      </dsp:nvSpPr>
      <dsp:spPr>
        <a:xfrm>
          <a:off x="3753583" y="1123861"/>
          <a:ext cx="1349073" cy="809443"/>
        </a:xfrm>
        <a:prstGeom prst="rect">
          <a:avLst/>
        </a:prstGeom>
        <a:solidFill>
          <a:schemeClr val="accent2">
            <a:hueOff val="2343132"/>
            <a:satOff val="-6725"/>
            <a:lumOff val="-1076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Supported small‑group play</a:t>
          </a:r>
        </a:p>
      </dsp:txBody>
      <dsp:txXfrm>
        <a:off x="3753583" y="1123861"/>
        <a:ext cx="1349073" cy="809443"/>
      </dsp:txXfrm>
    </dsp:sp>
    <dsp:sp modelId="{88830C14-4B04-46BE-8873-AEDD20578485}">
      <dsp:nvSpPr>
        <dsp:cNvPr id="0" name=""/>
        <dsp:cNvSpPr/>
      </dsp:nvSpPr>
      <dsp:spPr>
        <a:xfrm>
          <a:off x="6760216" y="148286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2302" y="1527030"/>
        <a:ext cx="15514" cy="3105"/>
      </dsp:txXfrm>
    </dsp:sp>
    <dsp:sp modelId="{C5C539B9-1EA4-4E27-A696-8CB2683148B4}">
      <dsp:nvSpPr>
        <dsp:cNvPr id="0" name=""/>
        <dsp:cNvSpPr/>
      </dsp:nvSpPr>
      <dsp:spPr>
        <a:xfrm>
          <a:off x="5412943" y="1123861"/>
          <a:ext cx="1349073" cy="809443"/>
        </a:xfrm>
        <a:prstGeom prst="rect">
          <a:avLst/>
        </a:prstGeom>
        <a:solidFill>
          <a:schemeClr val="accent2">
            <a:hueOff val="2636024"/>
            <a:satOff val="-7565"/>
            <a:lumOff val="-121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3. Language‑Rich Environment</a:t>
          </a:r>
          <a:endParaRPr lang="en-US" sz="1200" kern="1200"/>
        </a:p>
      </dsp:txBody>
      <dsp:txXfrm>
        <a:off x="5412943" y="1123861"/>
        <a:ext cx="1349073" cy="809443"/>
      </dsp:txXfrm>
    </dsp:sp>
    <dsp:sp modelId="{2E801846-D747-42A7-9C9C-C92A4C608DEC}">
      <dsp:nvSpPr>
        <dsp:cNvPr id="0" name=""/>
        <dsp:cNvSpPr/>
      </dsp:nvSpPr>
      <dsp:spPr>
        <a:xfrm>
          <a:off x="8419576" y="148286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3068388"/>
              <a:satOff val="-8806"/>
              <a:lumOff val="-1410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51663" y="1527030"/>
        <a:ext cx="15514" cy="3105"/>
      </dsp:txXfrm>
    </dsp:sp>
    <dsp:sp modelId="{C6EF2ECE-F878-427F-8EC9-13629D0327CD}">
      <dsp:nvSpPr>
        <dsp:cNvPr id="0" name=""/>
        <dsp:cNvSpPr/>
      </dsp:nvSpPr>
      <dsp:spPr>
        <a:xfrm>
          <a:off x="7072303" y="1123861"/>
          <a:ext cx="1349073" cy="809443"/>
        </a:xfrm>
        <a:prstGeom prst="rect">
          <a:avLst/>
        </a:prstGeom>
        <a:solidFill>
          <a:schemeClr val="accent2">
            <a:hueOff val="2928915"/>
            <a:satOff val="-8406"/>
            <a:lumOff val="-134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Modelling language</a:t>
          </a:r>
        </a:p>
      </dsp:txBody>
      <dsp:txXfrm>
        <a:off x="7072303" y="1123861"/>
        <a:ext cx="1349073" cy="809443"/>
      </dsp:txXfrm>
    </dsp:sp>
    <dsp:sp modelId="{63A13D3A-76BD-4658-BAB5-42472CCE10EA}">
      <dsp:nvSpPr>
        <dsp:cNvPr id="0" name=""/>
        <dsp:cNvSpPr/>
      </dsp:nvSpPr>
      <dsp:spPr>
        <a:xfrm>
          <a:off x="1109399" y="1931505"/>
          <a:ext cx="8296800" cy="279686"/>
        </a:xfrm>
        <a:custGeom>
          <a:avLst/>
          <a:gdLst/>
          <a:ahLst/>
          <a:cxnLst/>
          <a:rect l="0" t="0" r="0" b="0"/>
          <a:pathLst>
            <a:path>
              <a:moveTo>
                <a:pt x="8296800" y="0"/>
              </a:moveTo>
              <a:lnTo>
                <a:pt x="8296800" y="156943"/>
              </a:lnTo>
              <a:lnTo>
                <a:pt x="0" y="156943"/>
              </a:lnTo>
              <a:lnTo>
                <a:pt x="0" y="279686"/>
              </a:lnTo>
            </a:path>
          </a:pathLst>
        </a:custGeom>
        <a:noFill/>
        <a:ln w="12700" cap="flat" cmpd="sng" algn="ctr">
          <a:solidFill>
            <a:schemeClr val="accent2">
              <a:hueOff val="3375226"/>
              <a:satOff val="-9687"/>
              <a:lumOff val="-155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234" y="2069795"/>
        <a:ext cx="415130" cy="3105"/>
      </dsp:txXfrm>
    </dsp:sp>
    <dsp:sp modelId="{318F6C7D-7855-4BF8-9360-B9C952EC57DA}">
      <dsp:nvSpPr>
        <dsp:cNvPr id="0" name=""/>
        <dsp:cNvSpPr/>
      </dsp:nvSpPr>
      <dsp:spPr>
        <a:xfrm>
          <a:off x="8731663" y="1123861"/>
          <a:ext cx="1349073" cy="80944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Storytelling, singing, and conversation</a:t>
          </a:r>
        </a:p>
      </dsp:txBody>
      <dsp:txXfrm>
        <a:off x="8731663" y="1123861"/>
        <a:ext cx="1349073" cy="809443"/>
      </dsp:txXfrm>
    </dsp:sp>
    <dsp:sp modelId="{DF3DFEAD-FBA8-4306-96F9-14C36C49A0D5}">
      <dsp:nvSpPr>
        <dsp:cNvPr id="0" name=""/>
        <dsp:cNvSpPr/>
      </dsp:nvSpPr>
      <dsp:spPr>
        <a:xfrm>
          <a:off x="1782136" y="260259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14222" y="2646760"/>
        <a:ext cx="15514" cy="3105"/>
      </dsp:txXfrm>
    </dsp:sp>
    <dsp:sp modelId="{D8F61D7E-DCF1-44EC-9997-0EAB78FCF430}">
      <dsp:nvSpPr>
        <dsp:cNvPr id="0" name=""/>
        <dsp:cNvSpPr/>
      </dsp:nvSpPr>
      <dsp:spPr>
        <a:xfrm>
          <a:off x="434863" y="2243591"/>
          <a:ext cx="1349073" cy="809443"/>
        </a:xfrm>
        <a:prstGeom prst="rect">
          <a:avLst/>
        </a:prstGeom>
        <a:solidFill>
          <a:schemeClr val="accent2">
            <a:hueOff val="3514698"/>
            <a:satOff val="-10087"/>
            <a:lumOff val="-161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Visual supports</a:t>
          </a:r>
        </a:p>
      </dsp:txBody>
      <dsp:txXfrm>
        <a:off x="434863" y="2243591"/>
        <a:ext cx="1349073" cy="809443"/>
      </dsp:txXfrm>
    </dsp:sp>
    <dsp:sp modelId="{C80BA5B8-68DE-4711-951E-0310FC613F20}">
      <dsp:nvSpPr>
        <dsp:cNvPr id="0" name=""/>
        <dsp:cNvSpPr/>
      </dsp:nvSpPr>
      <dsp:spPr>
        <a:xfrm>
          <a:off x="3441496" y="260259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3988904"/>
              <a:satOff val="-11448"/>
              <a:lumOff val="-1832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3582" y="2646760"/>
        <a:ext cx="15514" cy="3105"/>
      </dsp:txXfrm>
    </dsp:sp>
    <dsp:sp modelId="{49AC9E60-49D0-4D62-BC94-6ED4879DBBDD}">
      <dsp:nvSpPr>
        <dsp:cNvPr id="0" name=""/>
        <dsp:cNvSpPr/>
      </dsp:nvSpPr>
      <dsp:spPr>
        <a:xfrm>
          <a:off x="2094223" y="2243591"/>
          <a:ext cx="1349073" cy="809443"/>
        </a:xfrm>
        <a:prstGeom prst="rect">
          <a:avLst/>
        </a:prstGeom>
        <a:solidFill>
          <a:schemeClr val="accent2">
            <a:hueOff val="3807590"/>
            <a:satOff val="-10928"/>
            <a:lumOff val="-1749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4. Parental Support</a:t>
          </a:r>
          <a:endParaRPr lang="en-US" sz="1200" kern="1200"/>
        </a:p>
      </dsp:txBody>
      <dsp:txXfrm>
        <a:off x="2094223" y="2243591"/>
        <a:ext cx="1349073" cy="809443"/>
      </dsp:txXfrm>
    </dsp:sp>
    <dsp:sp modelId="{0E559F3B-87F1-460A-98A5-BA916703ABB2}">
      <dsp:nvSpPr>
        <dsp:cNvPr id="0" name=""/>
        <dsp:cNvSpPr/>
      </dsp:nvSpPr>
      <dsp:spPr>
        <a:xfrm>
          <a:off x="5100856" y="260259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2942" y="2646760"/>
        <a:ext cx="15514" cy="3105"/>
      </dsp:txXfrm>
    </dsp:sp>
    <dsp:sp modelId="{E9D7848E-F194-4BC1-8EF9-3A8EF83B88CF}">
      <dsp:nvSpPr>
        <dsp:cNvPr id="0" name=""/>
        <dsp:cNvSpPr/>
      </dsp:nvSpPr>
      <dsp:spPr>
        <a:xfrm>
          <a:off x="3753583" y="2243591"/>
          <a:ext cx="1349073" cy="809443"/>
        </a:xfrm>
        <a:prstGeom prst="rect">
          <a:avLst/>
        </a:prstGeom>
        <a:solidFill>
          <a:schemeClr val="accent2">
            <a:hueOff val="4100481"/>
            <a:satOff val="-11768"/>
            <a:lumOff val="-188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Build mother’s confidence</a:t>
          </a:r>
        </a:p>
      </dsp:txBody>
      <dsp:txXfrm>
        <a:off x="3753583" y="2243591"/>
        <a:ext cx="1349073" cy="809443"/>
      </dsp:txXfrm>
    </dsp:sp>
    <dsp:sp modelId="{9112B1EA-5B03-41C9-8261-63ACDF522902}">
      <dsp:nvSpPr>
        <dsp:cNvPr id="0" name=""/>
        <dsp:cNvSpPr/>
      </dsp:nvSpPr>
      <dsp:spPr>
        <a:xfrm>
          <a:off x="6760216" y="260259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2302" y="2646760"/>
        <a:ext cx="15514" cy="3105"/>
      </dsp:txXfrm>
    </dsp:sp>
    <dsp:sp modelId="{30F081F6-79B3-48FF-B572-9D85172FE8B6}">
      <dsp:nvSpPr>
        <dsp:cNvPr id="0" name=""/>
        <dsp:cNvSpPr/>
      </dsp:nvSpPr>
      <dsp:spPr>
        <a:xfrm>
          <a:off x="5412943" y="2243591"/>
          <a:ext cx="1349073" cy="809443"/>
        </a:xfrm>
        <a:prstGeom prst="rect">
          <a:avLst/>
        </a:prstGeom>
        <a:solidFill>
          <a:schemeClr val="accent2">
            <a:hueOff val="4393373"/>
            <a:satOff val="-12609"/>
            <a:lumOff val="-201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Parenting workshops</a:t>
          </a:r>
        </a:p>
      </dsp:txBody>
      <dsp:txXfrm>
        <a:off x="5412943" y="2243591"/>
        <a:ext cx="1349073" cy="809443"/>
      </dsp:txXfrm>
    </dsp:sp>
    <dsp:sp modelId="{1E255BA4-009B-4C03-9388-98456325E57C}">
      <dsp:nvSpPr>
        <dsp:cNvPr id="0" name=""/>
        <dsp:cNvSpPr/>
      </dsp:nvSpPr>
      <dsp:spPr>
        <a:xfrm>
          <a:off x="8419576" y="2602593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4909420"/>
              <a:satOff val="-14090"/>
              <a:lumOff val="-2255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51663" y="2646760"/>
        <a:ext cx="15514" cy="3105"/>
      </dsp:txXfrm>
    </dsp:sp>
    <dsp:sp modelId="{CDFF3E94-6901-445E-9CDA-A640E87445C9}">
      <dsp:nvSpPr>
        <dsp:cNvPr id="0" name=""/>
        <dsp:cNvSpPr/>
      </dsp:nvSpPr>
      <dsp:spPr>
        <a:xfrm>
          <a:off x="7072303" y="2243591"/>
          <a:ext cx="1349073" cy="809443"/>
        </a:xfrm>
        <a:prstGeom prst="rect">
          <a:avLst/>
        </a:prstGeom>
        <a:solidFill>
          <a:schemeClr val="accent2">
            <a:hueOff val="4686264"/>
            <a:satOff val="-13449"/>
            <a:lumOff val="-215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Encouraging positive interactions</a:t>
          </a:r>
        </a:p>
      </dsp:txBody>
      <dsp:txXfrm>
        <a:off x="7072303" y="2243591"/>
        <a:ext cx="1349073" cy="809443"/>
      </dsp:txXfrm>
    </dsp:sp>
    <dsp:sp modelId="{C8E616FA-A8ED-4A64-8200-E4D35C4B1E29}">
      <dsp:nvSpPr>
        <dsp:cNvPr id="0" name=""/>
        <dsp:cNvSpPr/>
      </dsp:nvSpPr>
      <dsp:spPr>
        <a:xfrm>
          <a:off x="1109399" y="3051235"/>
          <a:ext cx="8296800" cy="279686"/>
        </a:xfrm>
        <a:custGeom>
          <a:avLst/>
          <a:gdLst/>
          <a:ahLst/>
          <a:cxnLst/>
          <a:rect l="0" t="0" r="0" b="0"/>
          <a:pathLst>
            <a:path>
              <a:moveTo>
                <a:pt x="8296800" y="0"/>
              </a:moveTo>
              <a:lnTo>
                <a:pt x="8296800" y="156943"/>
              </a:lnTo>
              <a:lnTo>
                <a:pt x="0" y="156943"/>
              </a:lnTo>
              <a:lnTo>
                <a:pt x="0" y="279686"/>
              </a:lnTo>
            </a:path>
          </a:pathLst>
        </a:custGeom>
        <a:noFill/>
        <a:ln w="12700" cap="flat" cmpd="sng" algn="ctr">
          <a:solidFill>
            <a:schemeClr val="accent2">
              <a:hueOff val="5216259"/>
              <a:satOff val="-14971"/>
              <a:lumOff val="-239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234" y="3189526"/>
        <a:ext cx="415130" cy="3105"/>
      </dsp:txXfrm>
    </dsp:sp>
    <dsp:sp modelId="{444B436E-9439-4895-B5AB-795384605795}">
      <dsp:nvSpPr>
        <dsp:cNvPr id="0" name=""/>
        <dsp:cNvSpPr/>
      </dsp:nvSpPr>
      <dsp:spPr>
        <a:xfrm>
          <a:off x="8731663" y="2243591"/>
          <a:ext cx="1349073" cy="809443"/>
        </a:xfrm>
        <a:prstGeom prst="rect">
          <a:avLst/>
        </a:prstGeom>
        <a:solidFill>
          <a:schemeClr val="accent2">
            <a:hueOff val="4979156"/>
            <a:satOff val="-14290"/>
            <a:lumOff val="-228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Signposting mental health support</a:t>
          </a:r>
        </a:p>
      </dsp:txBody>
      <dsp:txXfrm>
        <a:off x="8731663" y="2243591"/>
        <a:ext cx="1349073" cy="809443"/>
      </dsp:txXfrm>
    </dsp:sp>
    <dsp:sp modelId="{3ED779F8-06CB-4F50-8798-DCB0E259418B}">
      <dsp:nvSpPr>
        <dsp:cNvPr id="0" name=""/>
        <dsp:cNvSpPr/>
      </dsp:nvSpPr>
      <dsp:spPr>
        <a:xfrm>
          <a:off x="1782136" y="3722324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14222" y="3766491"/>
        <a:ext cx="15514" cy="3105"/>
      </dsp:txXfrm>
    </dsp:sp>
    <dsp:sp modelId="{09D5440A-B3FE-48C5-87A8-1F4F25D0D87F}">
      <dsp:nvSpPr>
        <dsp:cNvPr id="0" name=""/>
        <dsp:cNvSpPr/>
      </dsp:nvSpPr>
      <dsp:spPr>
        <a:xfrm>
          <a:off x="434863" y="3363322"/>
          <a:ext cx="1349073" cy="809443"/>
        </a:xfrm>
        <a:prstGeom prst="rect">
          <a:avLst/>
        </a:prstGeom>
        <a:solidFill>
          <a:schemeClr val="accent2">
            <a:hueOff val="5272048"/>
            <a:satOff val="-15131"/>
            <a:lumOff val="-24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5. Multi‑Agency Collaboration</a:t>
          </a:r>
          <a:endParaRPr lang="en-US" sz="1200" kern="1200"/>
        </a:p>
      </dsp:txBody>
      <dsp:txXfrm>
        <a:off x="434863" y="3363322"/>
        <a:ext cx="1349073" cy="809443"/>
      </dsp:txXfrm>
    </dsp:sp>
    <dsp:sp modelId="{2340EC1E-007B-4249-85A5-07DB7686E0D5}">
      <dsp:nvSpPr>
        <dsp:cNvPr id="0" name=""/>
        <dsp:cNvSpPr/>
      </dsp:nvSpPr>
      <dsp:spPr>
        <a:xfrm>
          <a:off x="3441496" y="3722324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5829936"/>
              <a:satOff val="-16732"/>
              <a:lumOff val="-2678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3582" y="3766491"/>
        <a:ext cx="15514" cy="3105"/>
      </dsp:txXfrm>
    </dsp:sp>
    <dsp:sp modelId="{7F68B064-2E5C-4409-BB29-3AC1783645FC}">
      <dsp:nvSpPr>
        <dsp:cNvPr id="0" name=""/>
        <dsp:cNvSpPr/>
      </dsp:nvSpPr>
      <dsp:spPr>
        <a:xfrm>
          <a:off x="2094223" y="3363322"/>
          <a:ext cx="1349073" cy="809443"/>
        </a:xfrm>
        <a:prstGeom prst="rect">
          <a:avLst/>
        </a:prstGeom>
        <a:solidFill>
          <a:schemeClr val="accent2">
            <a:hueOff val="5564939"/>
            <a:satOff val="-15971"/>
            <a:lumOff val="-255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Speech and Language Therapy</a:t>
          </a:r>
        </a:p>
      </dsp:txBody>
      <dsp:txXfrm>
        <a:off x="2094223" y="3363322"/>
        <a:ext cx="1349073" cy="809443"/>
      </dsp:txXfrm>
    </dsp:sp>
    <dsp:sp modelId="{2C8FA60D-BE3E-49AF-BD20-4B8FAA25A8B0}">
      <dsp:nvSpPr>
        <dsp:cNvPr id="0" name=""/>
        <dsp:cNvSpPr/>
      </dsp:nvSpPr>
      <dsp:spPr>
        <a:xfrm>
          <a:off x="5100856" y="3722324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6136775"/>
              <a:satOff val="-17612"/>
              <a:lumOff val="-2819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2942" y="3766491"/>
        <a:ext cx="15514" cy="3105"/>
      </dsp:txXfrm>
    </dsp:sp>
    <dsp:sp modelId="{D3362761-9DB2-4BF0-887B-B34970FD7F17}">
      <dsp:nvSpPr>
        <dsp:cNvPr id="0" name=""/>
        <dsp:cNvSpPr/>
      </dsp:nvSpPr>
      <dsp:spPr>
        <a:xfrm>
          <a:off x="3753583" y="3363322"/>
          <a:ext cx="1349073" cy="809443"/>
        </a:xfrm>
        <a:prstGeom prst="rect">
          <a:avLst/>
        </a:prstGeom>
        <a:solidFill>
          <a:schemeClr val="accent2">
            <a:hueOff val="5857831"/>
            <a:satOff val="-16812"/>
            <a:lumOff val="-269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Health Visitor</a:t>
          </a:r>
        </a:p>
      </dsp:txBody>
      <dsp:txXfrm>
        <a:off x="3753583" y="3363322"/>
        <a:ext cx="1349073" cy="809443"/>
      </dsp:txXfrm>
    </dsp:sp>
    <dsp:sp modelId="{7BF26073-C4D1-42A6-B9A2-065D4B5EF574}">
      <dsp:nvSpPr>
        <dsp:cNvPr id="0" name=""/>
        <dsp:cNvSpPr/>
      </dsp:nvSpPr>
      <dsp:spPr>
        <a:xfrm>
          <a:off x="6760216" y="3722324"/>
          <a:ext cx="2796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9686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2302" y="3766491"/>
        <a:ext cx="15514" cy="3105"/>
      </dsp:txXfrm>
    </dsp:sp>
    <dsp:sp modelId="{1DEEC52F-5A64-4F76-9D99-3ABE0F6AAE89}">
      <dsp:nvSpPr>
        <dsp:cNvPr id="0" name=""/>
        <dsp:cNvSpPr/>
      </dsp:nvSpPr>
      <dsp:spPr>
        <a:xfrm>
          <a:off x="5412943" y="3363322"/>
          <a:ext cx="1349073" cy="809443"/>
        </a:xfrm>
        <a:prstGeom prst="rect">
          <a:avLst/>
        </a:prstGeom>
        <a:solidFill>
          <a:schemeClr val="accent2">
            <a:hueOff val="6150722"/>
            <a:satOff val="-17652"/>
            <a:lumOff val="-282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Family Support Worker</a:t>
          </a:r>
        </a:p>
      </dsp:txBody>
      <dsp:txXfrm>
        <a:off x="5412943" y="3363322"/>
        <a:ext cx="1349073" cy="809443"/>
      </dsp:txXfrm>
    </dsp:sp>
    <dsp:sp modelId="{32A06E8E-4AC2-4538-8210-4C4CCB7223D5}">
      <dsp:nvSpPr>
        <dsp:cNvPr id="0" name=""/>
        <dsp:cNvSpPr/>
      </dsp:nvSpPr>
      <dsp:spPr>
        <a:xfrm>
          <a:off x="7072303" y="3363322"/>
          <a:ext cx="1349073" cy="80944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06" tIns="69390" rIns="66106" bIns="693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Early Help Team (DfE, 2024)</a:t>
          </a:r>
        </a:p>
      </dsp:txBody>
      <dsp:txXfrm>
        <a:off x="7072303" y="3363322"/>
        <a:ext cx="1349073" cy="809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%22https%3A%2F%2Fwww.gov.uk%2Fgovernment%2Fpublications%2Fearly-years-foundation-stage-framework--2%22&amp;utm_source=copilot.com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cap="all" spc="6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7E9D86A-D513-48F9-851A-5F3725E8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1565" y="330817"/>
            <a:ext cx="4833901" cy="5995583"/>
            <a:chOff x="1754444" y="330817"/>
            <a:chExt cx="4833901" cy="599558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258443E-B333-44F4-8D49-1EAB1C1A4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4444" y="330817"/>
              <a:ext cx="4833901" cy="5995583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9132A4E-0C09-40DA-A360-EA9D3DAFF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4444" y="330817"/>
              <a:ext cx="4833901" cy="5995583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D649D88F-3460-4C52-888E-001C62B26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1649" y="213740"/>
            <a:ext cx="4833901" cy="599558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2707A-7F21-2622-D0F0-531306E96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110" y="334958"/>
            <a:ext cx="4807858" cy="56797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Programme: Certificate of Higher Education Skills for the Workplace (Health and Social Care).</a:t>
            </a:r>
          </a:p>
          <a:p>
            <a:pPr algn="ctr"/>
            <a:endParaRPr lang="en-US" sz="2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Module: Psychology in Health and Social Care</a:t>
            </a: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code: LCHS4010</a:t>
            </a: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leader: Neale Haddon</a:t>
            </a: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Lecturer: Neale Haddon (Module lead)</a:t>
            </a:r>
          </a:p>
          <a:p>
            <a:pPr algn="ctr"/>
            <a:endParaRPr lang="en-US" sz="2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Student Name: Janice Gordon</a:t>
            </a: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Student ID: 2508269</a:t>
            </a:r>
          </a:p>
          <a:p>
            <a:pPr algn="ctr"/>
            <a:endParaRPr lang="en-US" sz="2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Date Submitted: 22nd June 2026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DD14E-3BC7-413D-B4AB-B92EED2F5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" name="Graphic 212">
            <a:extLst>
              <a:ext uri="{FF2B5EF4-FFF2-40B4-BE49-F238E27FC236}">
                <a16:creationId xmlns:a16="http://schemas.microsoft.com/office/drawing/2014/main" id="{6908275D-177E-42F2-8887-134AFE8B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40" y="528734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32B36D4-0C87-4882-A12C-18A91DBAE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40" y="5287341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7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65285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2409" y="895483"/>
            <a:ext cx="5786232" cy="3011190"/>
          </a:xfrm>
        </p:spPr>
        <p:txBody>
          <a:bodyPr>
            <a:normAutofit/>
          </a:bodyPr>
          <a:lstStyle/>
          <a:p>
            <a:r>
              <a:rPr lang="en-US" sz="4600" b="1">
                <a:solidFill>
                  <a:schemeClr val="bg1"/>
                </a:solidFill>
                <a:ea typeface="+mj-lt"/>
                <a:cs typeface="+mj-lt"/>
              </a:rPr>
              <a:t>Understanding Isaac’s Development Through Bowlby’s Attachment Theory</a:t>
            </a:r>
            <a:r>
              <a:rPr lang="en-US" sz="4600">
                <a:solidFill>
                  <a:schemeClr val="bg1"/>
                </a:solidFill>
                <a:ea typeface="+mj-lt"/>
                <a:cs typeface="+mj-lt"/>
              </a:rPr>
              <a:t> </a:t>
            </a:r>
            <a:endParaRPr lang="en-US" sz="4600">
              <a:solidFill>
                <a:schemeClr val="bg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20C8C-49F0-21B8-7C15-639503CF8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Introduct</a:t>
            </a:r>
            <a:r>
              <a:rPr lang="en-US">
                <a:solidFill>
                  <a:schemeClr val="bg1"/>
                </a:solidFill>
                <a:latin typeface="Aptos Display"/>
              </a:rPr>
              <a:t>ion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689F8B-B304-0041-AE63-F4AFF75B62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890710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3853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Rectangle 36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8AA76-76A1-4846-28E9-3E6D79B26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chemeClr val="bg1"/>
                </a:solidFill>
              </a:rPr>
              <a:t>Who is John Bowlby?</a:t>
            </a:r>
          </a:p>
        </p:txBody>
      </p:sp>
      <p:cxnSp>
        <p:nvCxnSpPr>
          <p:cNvPr id="366" name="Straight Connector 365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Straight Connector 366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A7670-CC2C-4E14-1354-0C956F615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British psychiatrist and psychoanalyst who studied early caregiver–child bonds.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Proposed that children are 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biologically driven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 to form attachments for protection and survival (Bowlby, 1969).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Early attachment experiences shape later emotional wellbeing and 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relationships.</a:t>
            </a:r>
          </a:p>
          <a:p>
            <a:r>
              <a:rPr lang="en-US" sz="2000" i="1">
                <a:solidFill>
                  <a:schemeClr val="bg1"/>
                </a:solidFill>
                <a:ea typeface="+mn-lt"/>
                <a:cs typeface="+mn-lt"/>
              </a:rPr>
              <a:t>Children</a:t>
            </a:r>
            <a:r>
              <a:rPr lang="en-US" sz="2000" i="1" dirty="0">
                <a:solidFill>
                  <a:schemeClr val="bg1"/>
                </a:solidFill>
                <a:ea typeface="+mn-lt"/>
                <a:cs typeface="+mn-lt"/>
              </a:rPr>
              <a:t> are “biologically programmed” to attach.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205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04AA9-CB08-FAA2-472E-F838070A8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sz="3100">
                <a:solidFill>
                  <a:schemeClr val="bg1"/>
                </a:solidFill>
              </a:rPr>
              <a:t>Key Concept of Bowlby's Attachment Theory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57882-1455-A47E-7F7F-00F620924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Innate Attachment System: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Infants instinctively seek closeness to caregivers (Bowlby, 1969).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Monotropy: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Preference for one key attachment figure.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Secure Base: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Caregiver provides safety, enabling exploration (Ainsworth, 1978).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Internal Working Model: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Early relationships form mental templates for future interactions.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Critical Period: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Attachments formed in the first 5 years have long‑term impact.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Person being measured">
            <a:extLst>
              <a:ext uri="{FF2B5EF4-FFF2-40B4-BE49-F238E27FC236}">
                <a16:creationId xmlns:a16="http://schemas.microsoft.com/office/drawing/2014/main" id="{DA4D5E81-14F3-A7AB-93ED-537B078B34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87" r="12715" b="2"/>
          <a:stretch>
            <a:fillRect/>
          </a:stretch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6015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FA8EB-8954-4752-46CE-AC1DA7FB8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Why Bowlby's Theory fits Isaac's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5FF42-2738-1032-CE62-D1A7A81DE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Isaac’s experiences reflect several attachment‑related risks: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Disrupted childcare arrangements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Mother’s postnatal depression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Limited social support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Distress during separation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Withdrawn behaviour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Delayed language development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Clinginess and difficulty playing independently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These patterns are consistent with </a:t>
            </a:r>
            <a:r>
              <a:rPr lang="en-US" sz="2200" b="1">
                <a:ea typeface="+mn-lt"/>
                <a:cs typeface="+mn-lt"/>
              </a:rPr>
              <a:t>insecure attachment</a:t>
            </a:r>
            <a:r>
              <a:rPr lang="en-US" sz="2200">
                <a:ea typeface="+mn-lt"/>
                <a:cs typeface="+mn-lt"/>
              </a:rPr>
              <a:t> (Howe, 2011).</a:t>
            </a:r>
            <a:endParaRPr lang="en-US" sz="2200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836699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5E102-5A27-346F-5D20-C9B936667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3527425" cy="4366936"/>
          </a:xfrm>
        </p:spPr>
        <p:txBody>
          <a:bodyPr anchor="t">
            <a:normAutofit/>
          </a:bodyPr>
          <a:lstStyle/>
          <a:p>
            <a:r>
              <a:rPr lang="en-US" sz="4000"/>
              <a:t>Applying the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A22EB-A63A-8138-4F64-F8E7F3FE5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2081" y="1641752"/>
            <a:ext cx="5260975" cy="3960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Disrupted childcare: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Inconsistent caregivers may weaken secure attachment formation (Schaffer, 2007).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Maternal depression: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Reduced emotional availability affects bonding and responsiveness.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Limited social interaction: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Fewer opportunities to develop confidence and communication.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Separation distress: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Suggests anxiety and lack of a secure base.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Language delay: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Linked to reduced responsive communication at home (Bee and Boyd, 2019).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Clinginess:</a:t>
            </a:r>
            <a:r>
              <a:rPr lang="en-US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Child seeking reassurance and safety.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endParaRPr lang="en-US" sz="170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45930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5F300F02-FFD5-7632-6120-706A7160255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191" b="554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6178DB-38A0-1E84-9B25-F7D1A812F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Nature and Nurture Influences on Isaac's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71F7C-07DF-CA37-7885-03DA9DD47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1992" y="493457"/>
            <a:ext cx="6227617" cy="57252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200" b="1">
                <a:solidFill>
                  <a:schemeClr val="bg1"/>
                </a:solidFill>
              </a:rPr>
              <a:t>Biological Factors (Nature)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Children are born with innate tendencies that influence how they respond to caregivers, such as temperament and emotional sensitivity (Bee and Boyd, 2019).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Early brain development is shaped by the quality of caregiving; stress in early childhood can affect the developing nervous system and emotional regulation.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Bowlby (1969) argued that infants have an </a:t>
            </a:r>
            <a:r>
              <a:rPr lang="en-US" sz="1200" b="1">
                <a:solidFill>
                  <a:schemeClr val="bg1"/>
                </a:solidFill>
                <a:ea typeface="+mn-lt"/>
                <a:cs typeface="+mn-lt"/>
              </a:rPr>
              <a:t>inborn attachment system</a:t>
            </a: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 designed to keep them close to caregivers for protection and survival.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 b="1">
                <a:solidFill>
                  <a:schemeClr val="bg1"/>
                </a:solidFill>
              </a:rPr>
              <a:t>Environmental Factors (Nurture)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Isaac’s mother’s postnatal depression may reduce her emotional availability, making it harder for him to form a secure attachment (Howe, 2011).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Frequent changes in childcare and moving home disrupt consistency, which is essential for building trust and security.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Limited social interaction and reduced opportunities for responsive communication can contribute to language delay and social withdrawal.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Bowlby </a:t>
            </a:r>
            <a:r>
              <a:rPr lang="en-US" sz="1200" err="1">
                <a:solidFill>
                  <a:schemeClr val="bg1"/>
                </a:solidFill>
                <a:ea typeface="+mn-lt"/>
                <a:cs typeface="+mn-lt"/>
              </a:rPr>
              <a:t>emphasised</a:t>
            </a: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 that the </a:t>
            </a:r>
            <a:r>
              <a:rPr lang="en-US" sz="1200" b="1">
                <a:solidFill>
                  <a:schemeClr val="bg1"/>
                </a:solidFill>
                <a:ea typeface="+mn-lt"/>
                <a:cs typeface="+mn-lt"/>
              </a:rPr>
              <a:t>quality of caregiving</a:t>
            </a: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—warmth, sensitivity, and consistency—is central to healthy attachment formation.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 b="1">
                <a:solidFill>
                  <a:schemeClr val="bg1"/>
                </a:solidFill>
              </a:rPr>
              <a:t>Why This Matters for Isaac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Isaac’s development is shaped by a combination of his biological needs and the challenges in his environment.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Understanding both nature and nurture helps explain why he may be showing clinginess, anxiety, and delays in communication.</a:t>
            </a:r>
            <a:endParaRPr lang="en-US" sz="1200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This holistic view supports the creation of a more effective, attachment‑informed support plan.</a:t>
            </a:r>
            <a:endParaRPr lang="en-US" sz="1200">
              <a:solidFill>
                <a:schemeClr val="bg1"/>
              </a:solidFill>
            </a:endParaRPr>
          </a:p>
          <a:p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18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997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CB5DE-1A43-5B66-0820-FE5DA13F7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>
                <a:solidFill>
                  <a:schemeClr val="bg1"/>
                </a:solidFill>
                <a:latin typeface="Aptos"/>
              </a:rPr>
              <a:t>Support Plan (Attachment‑Informed Strategies)</a:t>
            </a:r>
            <a:endParaRPr lang="en-US" sz="4200">
              <a:solidFill>
                <a:schemeClr val="bg1"/>
              </a:solidFill>
            </a:endParaRPr>
          </a:p>
        </p:txBody>
      </p:sp>
      <p:sp>
        <p:nvSpPr>
          <p:cNvPr id="42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FE3CB1D-E3F7-F346-F754-FD2C5DE90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9238253"/>
              </p:ext>
            </p:extLst>
          </p:nvPr>
        </p:nvGraphicFramePr>
        <p:xfrm>
          <a:off x="491836" y="2087573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231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FF030-BB74-5FFF-3606-526D25276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Practical Example </a:t>
            </a:r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36DE7-DC8C-4773-8C19-2C11631DA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Scenario: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Isaac sits alone during free play and avoids joining group activities.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Using</a:t>
            </a:r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 Bowlby’s theory: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Sit nearby to act as a </a:t>
            </a:r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secure base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Use warm, calm communication to build trust.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Follow his lead in play to strengthen connection.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Model simple language to support communication.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Gradually encourage him to join a small group with you present.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This demonstrates how attachment‑based practice supports emotional security and development (Ainsworth, 1978).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340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3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7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8F15A3-FE7E-2128-D000-CEBC01B04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Critical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26F63-7482-9EBB-6460-3EC0B3F1D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 b="1">
                <a:solidFill>
                  <a:schemeClr val="bg1"/>
                </a:solidFill>
              </a:rPr>
              <a:t>Strengths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Highlights importance of early relationships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Strong evidence base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Useful for identifying children at risk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Highly relevant to early years practice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 b="1">
                <a:solidFill>
                  <a:schemeClr val="bg1"/>
                </a:solidFill>
              </a:rPr>
              <a:t>Limitations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Overemphasis on mother as primary caregiver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Underestimates the role of wider family and culture.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Not all insecure attachments lead to poor outcomes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Modern research shows children form multiple attachments (Schaffer, 2007)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 b="1">
                <a:solidFill>
                  <a:schemeClr val="bg1"/>
                </a:solidFill>
              </a:rPr>
              <a:t>Relevance to London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Diverse family structures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Cultural differences in caregiving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High mobility and transitions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Theory must be applied flexibly and respectfully</a:t>
            </a:r>
            <a:endParaRPr lang="en-US" sz="1100">
              <a:solidFill>
                <a:schemeClr val="bg1"/>
              </a:solidFill>
            </a:endParaRPr>
          </a:p>
          <a:p>
            <a:endParaRPr lang="en-US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009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Rectangle 37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2" name="Oval 371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3" name="Oval 372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4" name="Oval 37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50AF3-4A05-155E-03B5-17E81EE98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Conclusion</a:t>
            </a:r>
          </a:p>
        </p:txBody>
      </p:sp>
      <p:grpSp>
        <p:nvGrpSpPr>
          <p:cNvPr id="375" name="Group 374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77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78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79" name="Oval 378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80" name="Oval 379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FDADD-BFB9-D05B-10CD-14F2DC980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Bowlby’s theory helps explain Isaac’s emotional, social, and language difficulties.</a:t>
            </a:r>
            <a:endParaRPr lang="en-US" sz="2400">
              <a:solidFill>
                <a:schemeClr val="bg1"/>
              </a:solidFill>
            </a:endParaRPr>
          </a:p>
          <a:p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His early experiences likely disrupted secure attachment formation.</a:t>
            </a:r>
            <a:endParaRPr lang="en-US" sz="2400">
              <a:solidFill>
                <a:schemeClr val="bg1"/>
              </a:solidFill>
            </a:endParaRPr>
          </a:p>
          <a:p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Attachment‑informed strategies can support his development and wellbeing.</a:t>
            </a:r>
            <a:endParaRPr lang="en-US" sz="2400">
              <a:solidFill>
                <a:schemeClr val="bg1"/>
              </a:solidFill>
            </a:endParaRPr>
          </a:p>
          <a:p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Multi‑agency collaboration is essential for holistic support.</a:t>
            </a:r>
            <a:endParaRPr lang="en-US" sz="2400">
              <a:solidFill>
                <a:schemeClr val="bg1"/>
              </a:solidFill>
            </a:endParaRPr>
          </a:p>
        </p:txBody>
      </p:sp>
      <p:grpSp>
        <p:nvGrpSpPr>
          <p:cNvPr id="381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8068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83CEE-1C3E-2355-A7AE-F726CE92E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F411C-5126-3415-9F2A-849010625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Ainsworth, M. (1978)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Patterns of Attachment: A Psychological Study of the Strange Situation.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Hillsdale, NJ: Erlbaum.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Bee, H. and Boyd, D. (2019)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The Developing Child.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13th edn. Boston: Pearson.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Bowlby, J. (1969)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Attachment and Loss: Volume 1 – Attachment.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London: Hogarth Press.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Department for Education (2024)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Statutory Framework for the Early Years Foundation Stage.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London: DfE. Available at: </a:t>
            </a:r>
            <a:r>
              <a:rPr lang="en-US" sz="1500">
                <a:solidFill>
                  <a:schemeClr val="bg1"/>
                </a:solidFill>
                <a:latin typeface="Consolas"/>
                <a:hlinkClick r:id="rId2"/>
              </a:rPr>
              <a:t>https://www.gov.uk/government/publications/early-years-foundation-stage-framework--2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  <a:hlinkClick r:id="rId3"/>
              </a:rPr>
              <a:t>(gov.uk in Bing)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(Accessed: 22 June 2026).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Howe, D. (2011)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Attachment Across the Lifecourse: A Brief Introduction.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Basingstoke: Palgrave Macmillan.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Schaffer, H.R. (2007)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Key Concepts in Developmental Psychology.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 London: Sage.</a:t>
            </a:r>
            <a:endParaRPr lang="en-US" sz="1500">
              <a:solidFill>
                <a:schemeClr val="bg1"/>
              </a:solidFill>
            </a:endParaRPr>
          </a:p>
          <a:p>
            <a:endParaRPr lang="en-US" sz="1500">
              <a:solidFill>
                <a:schemeClr val="bg1"/>
              </a:solidFill>
            </a:endParaRPr>
          </a:p>
        </p:txBody>
      </p:sp>
      <p:grpSp>
        <p:nvGrpSpPr>
          <p:cNvPr id="45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3930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Programme: Certificate of Higher Education Skills for the Workplace (Health and Social Care).  Module: Psychology in Health and Social Care Module code: LCHS4010 Module leader: Neale Haddon Lecturer: Neale Haddon (Module lead)  Student Name: Janice Gordon Student ID: 2508269  Date Submitted: 22nd June 2026</vt:lpstr>
      <vt:lpstr>Understanding Isaac’s Development Through Bowlby’s Attachment Theory </vt:lpstr>
      <vt:lpstr>Introduction</vt:lpstr>
      <vt:lpstr>Who is John Bowlby?</vt:lpstr>
      <vt:lpstr>Key Concept of Bowlby's Attachment Theory</vt:lpstr>
      <vt:lpstr>Why Bowlby's Theory fits Isaac's</vt:lpstr>
      <vt:lpstr>Applying the Theory to Isaac</vt:lpstr>
      <vt:lpstr>Nature and Nurture Influences on Isaac's development</vt:lpstr>
      <vt:lpstr>Support Plan (Attachment‑Informed Strategies)</vt:lpstr>
      <vt:lpstr>Practical Example </vt:lpstr>
      <vt:lpstr>Critical Evaluation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141</cp:revision>
  <dcterms:created xsi:type="dcterms:W3CDTF">2026-06-21T23:05:01Z</dcterms:created>
  <dcterms:modified xsi:type="dcterms:W3CDTF">2026-06-22T00:14:35Z</dcterms:modified>
</cp:coreProperties>
</file>