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30"/>
  </p:notesMasterIdLst>
  <p:sldIdLst>
    <p:sldId id="256" r:id="rId2"/>
    <p:sldId id="268" r:id="rId3"/>
    <p:sldId id="257" r:id="rId4"/>
    <p:sldId id="270" r:id="rId5"/>
    <p:sldId id="269" r:id="rId6"/>
    <p:sldId id="271" r:id="rId7"/>
    <p:sldId id="272" r:id="rId8"/>
    <p:sldId id="260" r:id="rId9"/>
    <p:sldId id="273" r:id="rId10"/>
    <p:sldId id="274" r:id="rId11"/>
    <p:sldId id="275" r:id="rId12"/>
    <p:sldId id="276" r:id="rId13"/>
    <p:sldId id="277" r:id="rId14"/>
    <p:sldId id="278" r:id="rId15"/>
    <p:sldId id="279" r:id="rId16"/>
    <p:sldId id="280" r:id="rId17"/>
    <p:sldId id="281" r:id="rId18"/>
    <p:sldId id="282" r:id="rId19"/>
    <p:sldId id="283" r:id="rId20"/>
    <p:sldId id="284" r:id="rId21"/>
    <p:sldId id="285" r:id="rId22"/>
    <p:sldId id="262" r:id="rId23"/>
    <p:sldId id="263" r:id="rId24"/>
    <p:sldId id="286" r:id="rId25"/>
    <p:sldId id="287" r:id="rId26"/>
    <p:sldId id="288" r:id="rId27"/>
    <p:sldId id="289" r:id="rId28"/>
    <p:sldId id="264"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D9FC5C-8F45-4B95-8670-11C41F25E9CA}" v="249" dt="2023-11-29T05:05:52.9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3" d="100"/>
          <a:sy n="63" d="100"/>
        </p:scale>
        <p:origin x="8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lwia Kulasik" userId="e3e6c8579dc96341" providerId="LiveId" clId="{BCD9FC5C-8F45-4B95-8670-11C41F25E9CA}"/>
    <pc:docChg chg="undo custSel addSld delSld modSld sldOrd">
      <pc:chgData name="Sylwia Kulasik" userId="e3e6c8579dc96341" providerId="LiveId" clId="{BCD9FC5C-8F45-4B95-8670-11C41F25E9CA}" dt="2023-11-29T05:06:36.189" v="11656" actId="26606"/>
      <pc:docMkLst>
        <pc:docMk/>
      </pc:docMkLst>
      <pc:sldChg chg="addSp delSp modSp mod setBg addAnim delAnim modAnim delDesignElem">
        <pc:chgData name="Sylwia Kulasik" userId="e3e6c8579dc96341" providerId="LiveId" clId="{BCD9FC5C-8F45-4B95-8670-11C41F25E9CA}" dt="2023-11-29T04:26:29.005" v="10774" actId="26606"/>
        <pc:sldMkLst>
          <pc:docMk/>
          <pc:sldMk cId="3272330799" sldId="256"/>
        </pc:sldMkLst>
        <pc:spChg chg="mod ord">
          <ac:chgData name="Sylwia Kulasik" userId="e3e6c8579dc96341" providerId="LiveId" clId="{BCD9FC5C-8F45-4B95-8670-11C41F25E9CA}" dt="2023-11-29T04:26:29.005" v="10774" actId="26606"/>
          <ac:spMkLst>
            <pc:docMk/>
            <pc:sldMk cId="3272330799" sldId="256"/>
            <ac:spMk id="2" creationId="{471FF8F3-980E-69FB-8333-CC8B2274F73E}"/>
          </ac:spMkLst>
        </pc:spChg>
        <pc:spChg chg="mod ord">
          <ac:chgData name="Sylwia Kulasik" userId="e3e6c8579dc96341" providerId="LiveId" clId="{BCD9FC5C-8F45-4B95-8670-11C41F25E9CA}" dt="2023-11-29T04:26:29.005" v="10774" actId="26606"/>
          <ac:spMkLst>
            <pc:docMk/>
            <pc:sldMk cId="3272330799" sldId="256"/>
            <ac:spMk id="3" creationId="{244B5B4A-F150-DAB2-69F1-27B2E8D94939}"/>
          </ac:spMkLst>
        </pc:spChg>
        <pc:spChg chg="add del mod">
          <ac:chgData name="Sylwia Kulasik" userId="e3e6c8579dc96341" providerId="LiveId" clId="{BCD9FC5C-8F45-4B95-8670-11C41F25E9CA}" dt="2023-11-29T00:48:27.662" v="7536" actId="478"/>
          <ac:spMkLst>
            <pc:docMk/>
            <pc:sldMk cId="3272330799" sldId="256"/>
            <ac:spMk id="4" creationId="{1A6B7372-683A-4F16-2E85-930387AB4E91}"/>
          </ac:spMkLst>
        </pc:spChg>
        <pc:spChg chg="add del">
          <ac:chgData name="Sylwia Kulasik" userId="e3e6c8579dc96341" providerId="LiveId" clId="{BCD9FC5C-8F45-4B95-8670-11C41F25E9CA}" dt="2023-11-28T01:17:12.552" v="4259" actId="21"/>
          <ac:spMkLst>
            <pc:docMk/>
            <pc:sldMk cId="3272330799" sldId="256"/>
            <ac:spMk id="4" creationId="{9C6BC58A-A6F8-320E-D8D4-3A0616288629}"/>
          </ac:spMkLst>
        </pc:spChg>
        <pc:spChg chg="add del mod">
          <ac:chgData name="Sylwia Kulasik" userId="e3e6c8579dc96341" providerId="LiveId" clId="{BCD9FC5C-8F45-4B95-8670-11C41F25E9CA}" dt="2023-11-28T01:18:15.021" v="4298"/>
          <ac:spMkLst>
            <pc:docMk/>
            <pc:sldMk cId="3272330799" sldId="256"/>
            <ac:spMk id="6" creationId="{7CEC4455-C1C6-6E8F-BA08-12E8F3AC7C92}"/>
          </ac:spMkLst>
        </pc:spChg>
        <pc:spChg chg="add mod">
          <ac:chgData name="Sylwia Kulasik" userId="e3e6c8579dc96341" providerId="LiveId" clId="{BCD9FC5C-8F45-4B95-8670-11C41F25E9CA}" dt="2023-11-29T04:26:29.005" v="10774" actId="26606"/>
          <ac:spMkLst>
            <pc:docMk/>
            <pc:sldMk cId="3272330799" sldId="256"/>
            <ac:spMk id="6" creationId="{9BEF98C1-C686-BCB6-6F63-5C311EDE9B37}"/>
          </ac:spMkLst>
        </pc:spChg>
        <pc:spChg chg="add del mod">
          <ac:chgData name="Sylwia Kulasik" userId="e3e6c8579dc96341" providerId="LiveId" clId="{BCD9FC5C-8F45-4B95-8670-11C41F25E9CA}" dt="2023-11-24T18:59:36.175" v="421" actId="21"/>
          <ac:spMkLst>
            <pc:docMk/>
            <pc:sldMk cId="3272330799" sldId="256"/>
            <ac:spMk id="6" creationId="{B402FB9F-AF1A-0173-3309-212F8580013D}"/>
          </ac:spMkLst>
        </pc:spChg>
        <pc:spChg chg="add del mod">
          <ac:chgData name="Sylwia Kulasik" userId="e3e6c8579dc96341" providerId="LiveId" clId="{BCD9FC5C-8F45-4B95-8670-11C41F25E9CA}" dt="2023-11-29T00:46:09.928" v="7470" actId="478"/>
          <ac:spMkLst>
            <pc:docMk/>
            <pc:sldMk cId="3272330799" sldId="256"/>
            <ac:spMk id="7" creationId="{E4912478-9008-3318-823E-4A6786D11483}"/>
          </ac:spMkLst>
        </pc:spChg>
        <pc:spChg chg="add del">
          <ac:chgData name="Sylwia Kulasik" userId="e3e6c8579dc96341" providerId="LiveId" clId="{BCD9FC5C-8F45-4B95-8670-11C41F25E9CA}" dt="2023-11-29T04:26:06.933" v="10771" actId="26606"/>
          <ac:spMkLst>
            <pc:docMk/>
            <pc:sldMk cId="3272330799" sldId="256"/>
            <ac:spMk id="11" creationId="{E51DA82A-39C7-49FB-A67D-7D707228D16C}"/>
          </ac:spMkLst>
        </pc:spChg>
        <pc:spChg chg="del">
          <ac:chgData name="Sylwia Kulasik" userId="e3e6c8579dc96341" providerId="LiveId" clId="{BCD9FC5C-8F45-4B95-8670-11C41F25E9CA}" dt="2023-11-24T17:31:13.275" v="1" actId="21"/>
          <ac:spMkLst>
            <pc:docMk/>
            <pc:sldMk cId="3272330799" sldId="256"/>
            <ac:spMk id="13" creationId="{FBB7F18C-CD42-AC93-69D0-B70027F50970}"/>
          </ac:spMkLst>
        </pc:spChg>
        <pc:spChg chg="del">
          <ac:chgData name="Sylwia Kulasik" userId="e3e6c8579dc96341" providerId="LiveId" clId="{BCD9FC5C-8F45-4B95-8670-11C41F25E9CA}" dt="2023-11-24T17:31:06.057" v="0" actId="21"/>
          <ac:spMkLst>
            <pc:docMk/>
            <pc:sldMk cId="3272330799" sldId="256"/>
            <ac:spMk id="14" creationId="{A7D09949-A681-1AF8-66DB-613750DAD680}"/>
          </ac:spMkLst>
        </pc:spChg>
        <pc:spChg chg="add del">
          <ac:chgData name="Sylwia Kulasik" userId="e3e6c8579dc96341" providerId="LiveId" clId="{BCD9FC5C-8F45-4B95-8670-11C41F25E9CA}" dt="2023-11-29T04:26:06.933" v="10771" actId="26606"/>
          <ac:spMkLst>
            <pc:docMk/>
            <pc:sldMk cId="3272330799" sldId="256"/>
            <ac:spMk id="18" creationId="{3DD7481A-E218-44F3-8B5F-C09885421612}"/>
          </ac:spMkLst>
        </pc:spChg>
        <pc:spChg chg="add del">
          <ac:chgData name="Sylwia Kulasik" userId="e3e6c8579dc96341" providerId="LiveId" clId="{BCD9FC5C-8F45-4B95-8670-11C41F25E9CA}" dt="2023-11-29T04:26:28.886" v="10773" actId="26606"/>
          <ac:spMkLst>
            <pc:docMk/>
            <pc:sldMk cId="3272330799" sldId="256"/>
            <ac:spMk id="22" creationId="{D9A2C2F4-3DE8-4946-A834-28B7AC0F6C86}"/>
          </ac:spMkLst>
        </pc:spChg>
        <pc:spChg chg="add">
          <ac:chgData name="Sylwia Kulasik" userId="e3e6c8579dc96341" providerId="LiveId" clId="{BCD9FC5C-8F45-4B95-8670-11C41F25E9CA}" dt="2023-11-29T04:26:29.005" v="10774" actId="26606"/>
          <ac:spMkLst>
            <pc:docMk/>
            <pc:sldMk cId="3272330799" sldId="256"/>
            <ac:spMk id="27" creationId="{FC627CB9-AECD-41DE-84E9-2A4715D30DDC}"/>
          </ac:spMkLst>
        </pc:spChg>
        <pc:spChg chg="add del">
          <ac:chgData name="Sylwia Kulasik" userId="e3e6c8579dc96341" providerId="LiveId" clId="{BCD9FC5C-8F45-4B95-8670-11C41F25E9CA}" dt="2023-11-24T17:33:06.164" v="17" actId="26606"/>
          <ac:spMkLst>
            <pc:docMk/>
            <pc:sldMk cId="3272330799" sldId="256"/>
            <ac:spMk id="1031" creationId="{36D9B8C2-5259-4EE4-AB6B-862DB1DFF88C}"/>
          </ac:spMkLst>
        </pc:spChg>
        <pc:spChg chg="add del">
          <ac:chgData name="Sylwia Kulasik" userId="e3e6c8579dc96341" providerId="LiveId" clId="{BCD9FC5C-8F45-4B95-8670-11C41F25E9CA}" dt="2023-11-24T17:33:07.989" v="21" actId="26606"/>
          <ac:spMkLst>
            <pc:docMk/>
            <pc:sldMk cId="3272330799" sldId="256"/>
            <ac:spMk id="1038" creationId="{CD6687D5-5879-4FB2-843B-D08872FC8F2A}"/>
          </ac:spMkLst>
        </pc:spChg>
        <pc:spChg chg="add del">
          <ac:chgData name="Sylwia Kulasik" userId="e3e6c8579dc96341" providerId="LiveId" clId="{BCD9FC5C-8F45-4B95-8670-11C41F25E9CA}" dt="2023-11-24T17:33:07.989" v="21" actId="26606"/>
          <ac:spMkLst>
            <pc:docMk/>
            <pc:sldMk cId="3272330799" sldId="256"/>
            <ac:spMk id="1040" creationId="{D59D002A-4C3D-4026-8965-DB0EACABA247}"/>
          </ac:spMkLst>
        </pc:spChg>
        <pc:spChg chg="add del">
          <ac:chgData name="Sylwia Kulasik" userId="e3e6c8579dc96341" providerId="LiveId" clId="{BCD9FC5C-8F45-4B95-8670-11C41F25E9CA}" dt="2023-11-24T18:57:44.462" v="410" actId="26606"/>
          <ac:spMkLst>
            <pc:docMk/>
            <pc:sldMk cId="3272330799" sldId="256"/>
            <ac:spMk id="1042" creationId="{36D9B8C2-5259-4EE4-AB6B-862DB1DFF88C}"/>
          </ac:spMkLst>
        </pc:spChg>
        <pc:spChg chg="add del">
          <ac:chgData name="Sylwia Kulasik" userId="e3e6c8579dc96341" providerId="LiveId" clId="{BCD9FC5C-8F45-4B95-8670-11C41F25E9CA}" dt="2023-11-24T19:00:07.938" v="425" actId="26606"/>
          <ac:spMkLst>
            <pc:docMk/>
            <pc:sldMk cId="3272330799" sldId="256"/>
            <ac:spMk id="1049" creationId="{56A4893D-F433-43CC-B7D7-35A13800BC84}"/>
          </ac:spMkLst>
        </pc:spChg>
        <pc:spChg chg="add del">
          <ac:chgData name="Sylwia Kulasik" userId="e3e6c8579dc96341" providerId="LiveId" clId="{BCD9FC5C-8F45-4B95-8670-11C41F25E9CA}" dt="2023-11-24T19:00:07.938" v="425" actId="26606"/>
          <ac:spMkLst>
            <pc:docMk/>
            <pc:sldMk cId="3272330799" sldId="256"/>
            <ac:spMk id="1053" creationId="{D48D5E7B-678A-4C45-83CD-3C5184C94111}"/>
          </ac:spMkLst>
        </pc:spChg>
        <pc:spChg chg="add del">
          <ac:chgData name="Sylwia Kulasik" userId="e3e6c8579dc96341" providerId="LiveId" clId="{BCD9FC5C-8F45-4B95-8670-11C41F25E9CA}" dt="2023-11-24T19:00:07.891" v="424" actId="26606"/>
          <ac:spMkLst>
            <pc:docMk/>
            <pc:sldMk cId="3272330799" sldId="256"/>
            <ac:spMk id="1060" creationId="{E51DA82A-39C7-49FB-A67D-7D707228D16C}"/>
          </ac:spMkLst>
        </pc:spChg>
        <pc:spChg chg="add del">
          <ac:chgData name="Sylwia Kulasik" userId="e3e6c8579dc96341" providerId="LiveId" clId="{BCD9FC5C-8F45-4B95-8670-11C41F25E9CA}" dt="2023-11-24T19:00:07.891" v="424" actId="26606"/>
          <ac:spMkLst>
            <pc:docMk/>
            <pc:sldMk cId="3272330799" sldId="256"/>
            <ac:spMk id="1064" creationId="{3DD7481A-E218-44F3-8B5F-C09885421612}"/>
          </ac:spMkLst>
        </pc:spChg>
        <pc:spChg chg="add del">
          <ac:chgData name="Sylwia Kulasik" userId="e3e6c8579dc96341" providerId="LiveId" clId="{BCD9FC5C-8F45-4B95-8670-11C41F25E9CA}" dt="2023-11-28T19:53:20.391" v="5759"/>
          <ac:spMkLst>
            <pc:docMk/>
            <pc:sldMk cId="3272330799" sldId="256"/>
            <ac:spMk id="1068" creationId="{53D1018B-412F-4D92-8F80-6D1E41C88D94}"/>
          </ac:spMkLst>
        </pc:spChg>
        <pc:picChg chg="add del mod ord">
          <ac:chgData name="Sylwia Kulasik" userId="e3e6c8579dc96341" providerId="LiveId" clId="{BCD9FC5C-8F45-4B95-8670-11C41F25E9CA}" dt="2023-11-29T04:20:16.335" v="10764" actId="21"/>
          <ac:picMkLst>
            <pc:docMk/>
            <pc:sldMk cId="3272330799" sldId="256"/>
            <ac:picMk id="5" creationId="{FDD8360C-D832-25C5-FADA-7EF469BA42D9}"/>
          </ac:picMkLst>
        </pc:picChg>
        <pc:picChg chg="add del mod">
          <ac:chgData name="Sylwia Kulasik" userId="e3e6c8579dc96341" providerId="LiveId" clId="{BCD9FC5C-8F45-4B95-8670-11C41F25E9CA}" dt="2023-11-29T04:24:40.469" v="10768" actId="21"/>
          <ac:picMkLst>
            <pc:docMk/>
            <pc:sldMk cId="3272330799" sldId="256"/>
            <ac:picMk id="7" creationId="{6EF9787A-8B01-0E0F-9098-CA0FC718C88F}"/>
          </ac:picMkLst>
        </pc:picChg>
        <pc:picChg chg="add mod ord">
          <ac:chgData name="Sylwia Kulasik" userId="e3e6c8579dc96341" providerId="LiveId" clId="{BCD9FC5C-8F45-4B95-8670-11C41F25E9CA}" dt="2023-11-29T04:26:29.005" v="10774" actId="26606"/>
          <ac:picMkLst>
            <pc:docMk/>
            <pc:sldMk cId="3272330799" sldId="256"/>
            <ac:picMk id="9" creationId="{BB2E050B-6764-D7E8-1CA9-53DA5A42DC34}"/>
          </ac:picMkLst>
        </pc:picChg>
        <pc:picChg chg="add del">
          <ac:chgData name="Sylwia Kulasik" userId="e3e6c8579dc96341" providerId="LiveId" clId="{BCD9FC5C-8F45-4B95-8670-11C41F25E9CA}" dt="2023-11-29T04:26:06.933" v="10771" actId="26606"/>
          <ac:picMkLst>
            <pc:docMk/>
            <pc:sldMk cId="3272330799" sldId="256"/>
            <ac:picMk id="16" creationId="{2CD4A931-5C3B-42CB-A737-3132BE79B834}"/>
          </ac:picMkLst>
        </pc:picChg>
        <pc:picChg chg="add del">
          <ac:chgData name="Sylwia Kulasik" userId="e3e6c8579dc96341" providerId="LiveId" clId="{BCD9FC5C-8F45-4B95-8670-11C41F25E9CA}" dt="2023-11-29T04:26:06.933" v="10771" actId="26606"/>
          <ac:picMkLst>
            <pc:docMk/>
            <pc:sldMk cId="3272330799" sldId="256"/>
            <ac:picMk id="20" creationId="{91970391-3328-4422-B0A8-3FE6BE64E135}"/>
          </ac:picMkLst>
        </pc:picChg>
        <pc:picChg chg="add del">
          <ac:chgData name="Sylwia Kulasik" userId="e3e6c8579dc96341" providerId="LiveId" clId="{BCD9FC5C-8F45-4B95-8670-11C41F25E9CA}" dt="2023-11-29T04:26:28.886" v="10773" actId="26606"/>
          <ac:picMkLst>
            <pc:docMk/>
            <pc:sldMk cId="3272330799" sldId="256"/>
            <ac:picMk id="23" creationId="{9D56D576-2007-4499-96AC-B7E9FF3AA771}"/>
          </ac:picMkLst>
        </pc:picChg>
        <pc:picChg chg="add del">
          <ac:chgData name="Sylwia Kulasik" userId="e3e6c8579dc96341" providerId="LiveId" clId="{BCD9FC5C-8F45-4B95-8670-11C41F25E9CA}" dt="2023-11-29T04:26:28.886" v="10773" actId="26606"/>
          <ac:picMkLst>
            <pc:docMk/>
            <pc:sldMk cId="3272330799" sldId="256"/>
            <ac:picMk id="25" creationId="{774B9966-34A1-4CB2-B8B2-38900CF356FC}"/>
          </ac:picMkLst>
        </pc:picChg>
        <pc:picChg chg="add">
          <ac:chgData name="Sylwia Kulasik" userId="e3e6c8579dc96341" providerId="LiveId" clId="{BCD9FC5C-8F45-4B95-8670-11C41F25E9CA}" dt="2023-11-29T04:26:29.005" v="10774" actId="26606"/>
          <ac:picMkLst>
            <pc:docMk/>
            <pc:sldMk cId="3272330799" sldId="256"/>
            <ac:picMk id="28" creationId="{98696563-D54B-4D4B-A776-AF4D907DA571}"/>
          </ac:picMkLst>
        </pc:picChg>
        <pc:picChg chg="add">
          <ac:chgData name="Sylwia Kulasik" userId="e3e6c8579dc96341" providerId="LiveId" clId="{BCD9FC5C-8F45-4B95-8670-11C41F25E9CA}" dt="2023-11-29T04:26:29.005" v="10774" actId="26606"/>
          <ac:picMkLst>
            <pc:docMk/>
            <pc:sldMk cId="3272330799" sldId="256"/>
            <ac:picMk id="29" creationId="{80650CB7-77AF-4F12-B1CA-C32A3CF4116E}"/>
          </ac:picMkLst>
        </pc:picChg>
        <pc:picChg chg="del mod ord">
          <ac:chgData name="Sylwia Kulasik" userId="e3e6c8579dc96341" providerId="LiveId" clId="{BCD9FC5C-8F45-4B95-8670-11C41F25E9CA}" dt="2023-11-24T18:58:49.966" v="416" actId="21"/>
          <ac:picMkLst>
            <pc:docMk/>
            <pc:sldMk cId="3272330799" sldId="256"/>
            <ac:picMk id="1026" creationId="{A194C86A-EF42-8BBC-9B56-B8C121E0FB7A}"/>
          </ac:picMkLst>
        </pc:picChg>
        <pc:picChg chg="add del">
          <ac:chgData name="Sylwia Kulasik" userId="e3e6c8579dc96341" providerId="LiveId" clId="{BCD9FC5C-8F45-4B95-8670-11C41F25E9CA}" dt="2023-11-24T17:33:06.164" v="17" actId="26606"/>
          <ac:picMkLst>
            <pc:docMk/>
            <pc:sldMk cId="3272330799" sldId="256"/>
            <ac:picMk id="1033" creationId="{85DE3DFE-A7C8-4919-A2E6-8127463D591E}"/>
          </ac:picMkLst>
        </pc:picChg>
        <pc:picChg chg="add del">
          <ac:chgData name="Sylwia Kulasik" userId="e3e6c8579dc96341" providerId="LiveId" clId="{BCD9FC5C-8F45-4B95-8670-11C41F25E9CA}" dt="2023-11-24T17:33:06.164" v="17" actId="26606"/>
          <ac:picMkLst>
            <pc:docMk/>
            <pc:sldMk cId="3272330799" sldId="256"/>
            <ac:picMk id="1035" creationId="{F85E5FA7-2758-4E06-9126-C14B9DEE448B}"/>
          </ac:picMkLst>
        </pc:picChg>
        <pc:picChg chg="add del">
          <ac:chgData name="Sylwia Kulasik" userId="e3e6c8579dc96341" providerId="LiveId" clId="{BCD9FC5C-8F45-4B95-8670-11C41F25E9CA}" dt="2023-11-24T17:33:07.989" v="21" actId="26606"/>
          <ac:picMkLst>
            <pc:docMk/>
            <pc:sldMk cId="3272330799" sldId="256"/>
            <ac:picMk id="1037" creationId="{FE76D11D-89DA-4503-B156-C1B4D558DB26}"/>
          </ac:picMkLst>
        </pc:picChg>
        <pc:picChg chg="add del">
          <ac:chgData name="Sylwia Kulasik" userId="e3e6c8579dc96341" providerId="LiveId" clId="{BCD9FC5C-8F45-4B95-8670-11C41F25E9CA}" dt="2023-11-24T17:33:07.989" v="21" actId="26606"/>
          <ac:picMkLst>
            <pc:docMk/>
            <pc:sldMk cId="3272330799" sldId="256"/>
            <ac:picMk id="1039" creationId="{AF45C05B-BF65-44B6-A949-D5C6870F5CE6}"/>
          </ac:picMkLst>
        </pc:picChg>
        <pc:picChg chg="add del">
          <ac:chgData name="Sylwia Kulasik" userId="e3e6c8579dc96341" providerId="LiveId" clId="{BCD9FC5C-8F45-4B95-8670-11C41F25E9CA}" dt="2023-11-24T18:57:44.462" v="410" actId="26606"/>
          <ac:picMkLst>
            <pc:docMk/>
            <pc:sldMk cId="3272330799" sldId="256"/>
            <ac:picMk id="1043" creationId="{85DE3DFE-A7C8-4919-A2E6-8127463D591E}"/>
          </ac:picMkLst>
        </pc:picChg>
        <pc:picChg chg="add del">
          <ac:chgData name="Sylwia Kulasik" userId="e3e6c8579dc96341" providerId="LiveId" clId="{BCD9FC5C-8F45-4B95-8670-11C41F25E9CA}" dt="2023-11-24T18:57:44.462" v="410" actId="26606"/>
          <ac:picMkLst>
            <pc:docMk/>
            <pc:sldMk cId="3272330799" sldId="256"/>
            <ac:picMk id="1044" creationId="{F85E5FA7-2758-4E06-9126-C14B9DEE448B}"/>
          </ac:picMkLst>
        </pc:picChg>
        <pc:picChg chg="add del">
          <ac:chgData name="Sylwia Kulasik" userId="e3e6c8579dc96341" providerId="LiveId" clId="{BCD9FC5C-8F45-4B95-8670-11C41F25E9CA}" dt="2023-11-24T19:00:07.938" v="425" actId="26606"/>
          <ac:picMkLst>
            <pc:docMk/>
            <pc:sldMk cId="3272330799" sldId="256"/>
            <ac:picMk id="1051" creationId="{1AE54FE8-8308-4FED-89BB-9EA28350AAAD}"/>
          </ac:picMkLst>
        </pc:picChg>
        <pc:picChg chg="add del">
          <ac:chgData name="Sylwia Kulasik" userId="e3e6c8579dc96341" providerId="LiveId" clId="{BCD9FC5C-8F45-4B95-8670-11C41F25E9CA}" dt="2023-11-24T19:00:07.938" v="425" actId="26606"/>
          <ac:picMkLst>
            <pc:docMk/>
            <pc:sldMk cId="3272330799" sldId="256"/>
            <ac:picMk id="1055" creationId="{365028BC-DC71-4BFA-B830-90035E2A2D5B}"/>
          </ac:picMkLst>
        </pc:picChg>
        <pc:picChg chg="add del">
          <ac:chgData name="Sylwia Kulasik" userId="e3e6c8579dc96341" providerId="LiveId" clId="{BCD9FC5C-8F45-4B95-8670-11C41F25E9CA}" dt="2023-11-24T19:00:07.891" v="424" actId="26606"/>
          <ac:picMkLst>
            <pc:docMk/>
            <pc:sldMk cId="3272330799" sldId="256"/>
            <ac:picMk id="1062" creationId="{2CD4A931-5C3B-42CB-A737-3132BE79B834}"/>
          </ac:picMkLst>
        </pc:picChg>
        <pc:picChg chg="add del">
          <ac:chgData name="Sylwia Kulasik" userId="e3e6c8579dc96341" providerId="LiveId" clId="{BCD9FC5C-8F45-4B95-8670-11C41F25E9CA}" dt="2023-11-24T19:00:07.891" v="424" actId="26606"/>
          <ac:picMkLst>
            <pc:docMk/>
            <pc:sldMk cId="3272330799" sldId="256"/>
            <ac:picMk id="1066" creationId="{91970391-3328-4422-B0A8-3FE6BE64E135}"/>
          </ac:picMkLst>
        </pc:picChg>
        <pc:picChg chg="add del">
          <ac:chgData name="Sylwia Kulasik" userId="e3e6c8579dc96341" providerId="LiveId" clId="{BCD9FC5C-8F45-4B95-8670-11C41F25E9CA}" dt="2023-11-28T19:53:20.391" v="5759"/>
          <ac:picMkLst>
            <pc:docMk/>
            <pc:sldMk cId="3272330799" sldId="256"/>
            <ac:picMk id="1069" creationId="{B59371E8-E3A5-457E-A234-8A4F8B8256C2}"/>
          </ac:picMkLst>
        </pc:picChg>
        <pc:picChg chg="add del">
          <ac:chgData name="Sylwia Kulasik" userId="e3e6c8579dc96341" providerId="LiveId" clId="{BCD9FC5C-8F45-4B95-8670-11C41F25E9CA}" dt="2023-11-28T19:53:20.391" v="5759"/>
          <ac:picMkLst>
            <pc:docMk/>
            <pc:sldMk cId="3272330799" sldId="256"/>
            <ac:picMk id="1070" creationId="{4108FAA8-9416-4584-94E0-E60C0EF6F225}"/>
          </ac:picMkLst>
        </pc:picChg>
        <pc:cxnChg chg="add del">
          <ac:chgData name="Sylwia Kulasik" userId="e3e6c8579dc96341" providerId="LiveId" clId="{BCD9FC5C-8F45-4B95-8670-11C41F25E9CA}" dt="2023-11-29T04:26:28.886" v="10773" actId="26606"/>
          <ac:cxnSpMkLst>
            <pc:docMk/>
            <pc:sldMk cId="3272330799" sldId="256"/>
            <ac:cxnSpMk id="24" creationId="{07D6C532-9E83-439A-B096-039D52AE187F}"/>
          </ac:cxnSpMkLst>
        </pc:cxnChg>
      </pc:sldChg>
      <pc:sldChg chg="addSp delSp modSp mod setBg delDesignElem">
        <pc:chgData name="Sylwia Kulasik" userId="e3e6c8579dc96341" providerId="LiveId" clId="{BCD9FC5C-8F45-4B95-8670-11C41F25E9CA}" dt="2023-11-29T04:28:28.346" v="10777" actId="1076"/>
        <pc:sldMkLst>
          <pc:docMk/>
          <pc:sldMk cId="1405151701" sldId="257"/>
        </pc:sldMkLst>
        <pc:spChg chg="mod ord">
          <ac:chgData name="Sylwia Kulasik" userId="e3e6c8579dc96341" providerId="LiveId" clId="{BCD9FC5C-8F45-4B95-8670-11C41F25E9CA}" dt="2023-11-28T22:20:38.885" v="6558" actId="1076"/>
          <ac:spMkLst>
            <pc:docMk/>
            <pc:sldMk cId="1405151701" sldId="257"/>
            <ac:spMk id="2" creationId="{CDD9AE91-D80B-83ED-9AD9-767E9BC0C03F}"/>
          </ac:spMkLst>
        </pc:spChg>
        <pc:spChg chg="add del mod">
          <ac:chgData name="Sylwia Kulasik" userId="e3e6c8579dc96341" providerId="LiveId" clId="{BCD9FC5C-8F45-4B95-8670-11C41F25E9CA}" dt="2023-11-28T22:20:31.600" v="6557"/>
          <ac:spMkLst>
            <pc:docMk/>
            <pc:sldMk cId="1405151701" sldId="257"/>
            <ac:spMk id="3" creationId="{AC783663-5F1D-8B79-03D4-9BAF8CAFD254}"/>
          </ac:spMkLst>
        </pc:spChg>
        <pc:spChg chg="del mod">
          <ac:chgData name="Sylwia Kulasik" userId="e3e6c8579dc96341" providerId="LiveId" clId="{BCD9FC5C-8F45-4B95-8670-11C41F25E9CA}" dt="2023-11-24T18:39:17.189" v="323" actId="931"/>
          <ac:spMkLst>
            <pc:docMk/>
            <pc:sldMk cId="1405151701" sldId="257"/>
            <ac:spMk id="3" creationId="{BB6872CA-3FC9-8839-A32C-DD60D1988085}"/>
          </ac:spMkLst>
        </pc:spChg>
        <pc:spChg chg="add mod">
          <ac:chgData name="Sylwia Kulasik" userId="e3e6c8579dc96341" providerId="LiveId" clId="{BCD9FC5C-8F45-4B95-8670-11C41F25E9CA}" dt="2023-11-24T18:39:54.815" v="330" actId="26606"/>
          <ac:spMkLst>
            <pc:docMk/>
            <pc:sldMk cId="1405151701" sldId="257"/>
            <ac:spMk id="6" creationId="{7B8993C3-4A1C-426E-5D5E-8B8A8CE39895}"/>
          </ac:spMkLst>
        </pc:spChg>
        <pc:spChg chg="add del">
          <ac:chgData name="Sylwia Kulasik" userId="e3e6c8579dc96341" providerId="LiveId" clId="{BCD9FC5C-8F45-4B95-8670-11C41F25E9CA}" dt="2023-11-28T22:22:17.883" v="6565" actId="21"/>
          <ac:spMkLst>
            <pc:docMk/>
            <pc:sldMk cId="1405151701" sldId="257"/>
            <ac:spMk id="7" creationId="{550D42BD-AB84-61A1-7599-EFC4DC56AF48}"/>
          </ac:spMkLst>
        </pc:spChg>
        <pc:spChg chg="add del mod">
          <ac:chgData name="Sylwia Kulasik" userId="e3e6c8579dc96341" providerId="LiveId" clId="{BCD9FC5C-8F45-4B95-8670-11C41F25E9CA}" dt="2023-11-28T22:26:04.174" v="6581"/>
          <ac:spMkLst>
            <pc:docMk/>
            <pc:sldMk cId="1405151701" sldId="257"/>
            <ac:spMk id="8" creationId="{31FCDCE2-A762-CACD-915A-7FABE6DC7107}"/>
          </ac:spMkLst>
        </pc:spChg>
        <pc:spChg chg="add del mod">
          <ac:chgData name="Sylwia Kulasik" userId="e3e6c8579dc96341" providerId="LiveId" clId="{BCD9FC5C-8F45-4B95-8670-11C41F25E9CA}" dt="2023-11-24T18:39:46.231" v="329" actId="21"/>
          <ac:spMkLst>
            <pc:docMk/>
            <pc:sldMk cId="1405151701" sldId="257"/>
            <ac:spMk id="9" creationId="{2081ED53-2314-4CAF-4F72-91A5D41D7EFB}"/>
          </ac:spMkLst>
        </pc:spChg>
        <pc:spChg chg="add del mod">
          <ac:chgData name="Sylwia Kulasik" userId="e3e6c8579dc96341" providerId="LiveId" clId="{BCD9FC5C-8F45-4B95-8670-11C41F25E9CA}" dt="2023-11-28T22:26:04.115" v="6579" actId="21"/>
          <ac:spMkLst>
            <pc:docMk/>
            <pc:sldMk cId="1405151701" sldId="257"/>
            <ac:spMk id="9" creationId="{9E24D3C3-6743-A701-FE21-26E060766343}"/>
          </ac:spMkLst>
        </pc:spChg>
        <pc:spChg chg="add del mod">
          <ac:chgData name="Sylwia Kulasik" userId="e3e6c8579dc96341" providerId="LiveId" clId="{BCD9FC5C-8F45-4B95-8670-11C41F25E9CA}" dt="2023-11-24T18:40:23.551" v="338"/>
          <ac:spMkLst>
            <pc:docMk/>
            <pc:sldMk cId="1405151701" sldId="257"/>
            <ac:spMk id="10" creationId="{0F398814-D169-C3FA-AA27-0BC324F4930E}"/>
          </ac:spMkLst>
        </pc:spChg>
        <pc:spChg chg="add mod">
          <ac:chgData name="Sylwia Kulasik" userId="e3e6c8579dc96341" providerId="LiveId" clId="{BCD9FC5C-8F45-4B95-8670-11C41F25E9CA}" dt="2023-11-28T22:36:37.174" v="6674" actId="1076"/>
          <ac:spMkLst>
            <pc:docMk/>
            <pc:sldMk cId="1405151701" sldId="257"/>
            <ac:spMk id="10" creationId="{F0529A23-1355-BF25-9F30-22A43DD12442}"/>
          </ac:spMkLst>
        </pc:spChg>
        <pc:spChg chg="add del mod ord">
          <ac:chgData name="Sylwia Kulasik" userId="e3e6c8579dc96341" providerId="LiveId" clId="{BCD9FC5C-8F45-4B95-8670-11C41F25E9CA}" dt="2023-11-28T22:19:05.662" v="6552" actId="21"/>
          <ac:spMkLst>
            <pc:docMk/>
            <pc:sldMk cId="1405151701" sldId="257"/>
            <ac:spMk id="12" creationId="{AE79CD3A-0301-D94B-5811-43682A7A5B56}"/>
          </ac:spMkLst>
        </pc:spChg>
        <pc:spChg chg="add del ord">
          <ac:chgData name="Sylwia Kulasik" userId="e3e6c8579dc96341" providerId="LiveId" clId="{BCD9FC5C-8F45-4B95-8670-11C41F25E9CA}" dt="2023-11-28T22:19:12.890" v="6553" actId="21"/>
          <ac:spMkLst>
            <pc:docMk/>
            <pc:sldMk cId="1405151701" sldId="257"/>
            <ac:spMk id="14" creationId="{30F956BE-74AF-FF52-38C0-D2ABEE02742D}"/>
          </ac:spMkLst>
        </pc:spChg>
        <pc:spChg chg="add del">
          <ac:chgData name="Sylwia Kulasik" userId="e3e6c8579dc96341" providerId="LiveId" clId="{BCD9FC5C-8F45-4B95-8670-11C41F25E9CA}" dt="2023-11-28T19:53:20.391" v="5759"/>
          <ac:spMkLst>
            <pc:docMk/>
            <pc:sldMk cId="1405151701" sldId="257"/>
            <ac:spMk id="15" creationId="{FD89322B-D5EE-4F94-A9CB-0727D3EB4C5F}"/>
          </ac:spMkLst>
        </pc:spChg>
        <pc:spChg chg="add mod">
          <ac:chgData name="Sylwia Kulasik" userId="e3e6c8579dc96341" providerId="LiveId" clId="{BCD9FC5C-8F45-4B95-8670-11C41F25E9CA}" dt="2023-11-28T22:35:49.111" v="6673" actId="255"/>
          <ac:spMkLst>
            <pc:docMk/>
            <pc:sldMk cId="1405151701" sldId="257"/>
            <ac:spMk id="16" creationId="{39A7DE5C-F209-D713-38B2-428D05A0C2D5}"/>
          </ac:spMkLst>
        </pc:spChg>
        <pc:spChg chg="add del mod">
          <ac:chgData name="Sylwia Kulasik" userId="e3e6c8579dc96341" providerId="LiveId" clId="{BCD9FC5C-8F45-4B95-8670-11C41F25E9CA}" dt="2023-11-28T22:28:19.560" v="6606" actId="21"/>
          <ac:spMkLst>
            <pc:docMk/>
            <pc:sldMk cId="1405151701" sldId="257"/>
            <ac:spMk id="18" creationId="{AB1A616C-A0DD-FC72-B165-4C9F9BD03FFC}"/>
          </ac:spMkLst>
        </pc:spChg>
        <pc:spChg chg="add mod">
          <ac:chgData name="Sylwia Kulasik" userId="e3e6c8579dc96341" providerId="LiveId" clId="{BCD9FC5C-8F45-4B95-8670-11C41F25E9CA}" dt="2023-11-29T04:28:28.346" v="10777" actId="1076"/>
          <ac:spMkLst>
            <pc:docMk/>
            <pc:sldMk cId="1405151701" sldId="257"/>
            <ac:spMk id="20" creationId="{398EF32B-09EF-1F7D-EC17-A07992EA3FFD}"/>
          </ac:spMkLst>
        </pc:spChg>
        <pc:spChg chg="add mod">
          <ac:chgData name="Sylwia Kulasik" userId="e3e6c8579dc96341" providerId="LiveId" clId="{BCD9FC5C-8F45-4B95-8670-11C41F25E9CA}" dt="2023-11-28T22:31:35.071" v="6661" actId="1076"/>
          <ac:spMkLst>
            <pc:docMk/>
            <pc:sldMk cId="1405151701" sldId="257"/>
            <ac:spMk id="22" creationId="{48A62DE3-BB0E-4BB6-1AD2-1A4FF952FBAB}"/>
          </ac:spMkLst>
        </pc:spChg>
        <pc:spChg chg="add mod">
          <ac:chgData name="Sylwia Kulasik" userId="e3e6c8579dc96341" providerId="LiveId" clId="{BCD9FC5C-8F45-4B95-8670-11C41F25E9CA}" dt="2023-11-28T22:29:03.039" v="6609"/>
          <ac:spMkLst>
            <pc:docMk/>
            <pc:sldMk cId="1405151701" sldId="257"/>
            <ac:spMk id="23" creationId="{90837BD2-FD62-0699-0800-77D2DE42D130}"/>
          </ac:spMkLst>
        </pc:spChg>
        <pc:picChg chg="add mod">
          <ac:chgData name="Sylwia Kulasik" userId="e3e6c8579dc96341" providerId="LiveId" clId="{BCD9FC5C-8F45-4B95-8670-11C41F25E9CA}" dt="2023-11-28T22:22:05.313" v="6564" actId="14100"/>
          <ac:picMkLst>
            <pc:docMk/>
            <pc:sldMk cId="1405151701" sldId="257"/>
            <ac:picMk id="5" creationId="{9A213290-8ACC-0115-AAA3-58F69A3D0C12}"/>
          </ac:picMkLst>
        </pc:picChg>
        <pc:picChg chg="add del mod">
          <ac:chgData name="Sylwia Kulasik" userId="e3e6c8579dc96341" providerId="LiveId" clId="{BCD9FC5C-8F45-4B95-8670-11C41F25E9CA}" dt="2023-11-24T18:39:46.231" v="329" actId="21"/>
          <ac:picMkLst>
            <pc:docMk/>
            <pc:sldMk cId="1405151701" sldId="257"/>
            <ac:picMk id="8" creationId="{A3765821-CF36-A796-02ED-F23701771F7D}"/>
          </ac:picMkLst>
        </pc:picChg>
        <pc:picChg chg="add del">
          <ac:chgData name="Sylwia Kulasik" userId="e3e6c8579dc96341" providerId="LiveId" clId="{BCD9FC5C-8F45-4B95-8670-11C41F25E9CA}" dt="2023-11-28T19:53:20.391" v="5759"/>
          <ac:picMkLst>
            <pc:docMk/>
            <pc:sldMk cId="1405151701" sldId="257"/>
            <ac:picMk id="11" creationId="{80DF651B-0216-4CE1-9993-9C81C4629822}"/>
          </ac:picMkLst>
        </pc:picChg>
        <pc:picChg chg="add del">
          <ac:chgData name="Sylwia Kulasik" userId="e3e6c8579dc96341" providerId="LiveId" clId="{BCD9FC5C-8F45-4B95-8670-11C41F25E9CA}" dt="2023-11-28T19:53:20.391" v="5759"/>
          <ac:picMkLst>
            <pc:docMk/>
            <pc:sldMk cId="1405151701" sldId="257"/>
            <ac:picMk id="13" creationId="{AB703B97-31D0-4D92-B70B-F64FFB490256}"/>
          </ac:picMkLst>
        </pc:picChg>
        <pc:picChg chg="add del">
          <ac:chgData name="Sylwia Kulasik" userId="e3e6c8579dc96341" providerId="LiveId" clId="{BCD9FC5C-8F45-4B95-8670-11C41F25E9CA}" dt="2023-11-28T19:53:20.391" v="5759"/>
          <ac:picMkLst>
            <pc:docMk/>
            <pc:sldMk cId="1405151701" sldId="257"/>
            <ac:picMk id="17" creationId="{6C632D00-0F7A-4464-BEBD-3F8ED9DEEE7F}"/>
          </ac:picMkLst>
        </pc:picChg>
        <pc:picChg chg="add del">
          <ac:chgData name="Sylwia Kulasik" userId="e3e6c8579dc96341" providerId="LiveId" clId="{BCD9FC5C-8F45-4B95-8670-11C41F25E9CA}" dt="2023-11-28T19:53:20.391" v="5759"/>
          <ac:picMkLst>
            <pc:docMk/>
            <pc:sldMk cId="1405151701" sldId="257"/>
            <ac:picMk id="21" creationId="{9A94445F-58D5-4560-8344-57985EDB38B1}"/>
          </ac:picMkLst>
        </pc:picChg>
        <pc:cxnChg chg="add del">
          <ac:chgData name="Sylwia Kulasik" userId="e3e6c8579dc96341" providerId="LiveId" clId="{BCD9FC5C-8F45-4B95-8670-11C41F25E9CA}" dt="2023-11-28T19:53:20.391" v="5759"/>
          <ac:cxnSpMkLst>
            <pc:docMk/>
            <pc:sldMk cId="1405151701" sldId="257"/>
            <ac:cxnSpMk id="19" creationId="{C6CBDAC7-966A-4EED-8916-387BC2F4F21E}"/>
          </ac:cxnSpMkLst>
        </pc:cxnChg>
      </pc:sldChg>
      <pc:sldChg chg="modSp del mod">
        <pc:chgData name="Sylwia Kulasik" userId="e3e6c8579dc96341" providerId="LiveId" clId="{BCD9FC5C-8F45-4B95-8670-11C41F25E9CA}" dt="2023-11-28T01:49:24.840" v="4751" actId="2696"/>
        <pc:sldMkLst>
          <pc:docMk/>
          <pc:sldMk cId="1232129921" sldId="258"/>
        </pc:sldMkLst>
        <pc:spChg chg="mod">
          <ac:chgData name="Sylwia Kulasik" userId="e3e6c8579dc96341" providerId="LiveId" clId="{BCD9FC5C-8F45-4B95-8670-11C41F25E9CA}" dt="2023-11-24T18:51:02.666" v="399" actId="313"/>
          <ac:spMkLst>
            <pc:docMk/>
            <pc:sldMk cId="1232129921" sldId="258"/>
            <ac:spMk id="2" creationId="{781032DE-9F90-78D8-31FA-1837D9301EE2}"/>
          </ac:spMkLst>
        </pc:spChg>
      </pc:sldChg>
      <pc:sldChg chg="addSp delSp modSp del mod setBg">
        <pc:chgData name="Sylwia Kulasik" userId="e3e6c8579dc96341" providerId="LiveId" clId="{BCD9FC5C-8F45-4B95-8670-11C41F25E9CA}" dt="2023-11-27T21:46:05.470" v="457" actId="47"/>
        <pc:sldMkLst>
          <pc:docMk/>
          <pc:sldMk cId="4287022610" sldId="259"/>
        </pc:sldMkLst>
        <pc:spChg chg="del">
          <ac:chgData name="Sylwia Kulasik" userId="e3e6c8579dc96341" providerId="LiveId" clId="{BCD9FC5C-8F45-4B95-8670-11C41F25E9CA}" dt="2023-11-24T17:31:42.113" v="2" actId="21"/>
          <ac:spMkLst>
            <pc:docMk/>
            <pc:sldMk cId="4287022610" sldId="259"/>
            <ac:spMk id="2" creationId="{5A149D5E-4E14-530A-7219-46CF604D68F2}"/>
          </ac:spMkLst>
        </pc:spChg>
        <pc:spChg chg="add mod">
          <ac:chgData name="Sylwia Kulasik" userId="e3e6c8579dc96341" providerId="LiveId" clId="{BCD9FC5C-8F45-4B95-8670-11C41F25E9CA}" dt="2023-11-27T21:45:40.527" v="456" actId="478"/>
          <ac:spMkLst>
            <pc:docMk/>
            <pc:sldMk cId="4287022610" sldId="259"/>
            <ac:spMk id="3" creationId="{2FBEB89C-ADF9-67FD-75F0-BE29BFAA8932}"/>
          </ac:spMkLst>
        </pc:spChg>
        <pc:spChg chg="del">
          <ac:chgData name="Sylwia Kulasik" userId="e3e6c8579dc96341" providerId="LiveId" clId="{BCD9FC5C-8F45-4B95-8670-11C41F25E9CA}" dt="2023-11-24T17:31:49.834" v="3" actId="21"/>
          <ac:spMkLst>
            <pc:docMk/>
            <pc:sldMk cId="4287022610" sldId="259"/>
            <ac:spMk id="3" creationId="{6C553C07-9B82-25AC-47D0-58DCA8F96A24}"/>
          </ac:spMkLst>
        </pc:spChg>
        <pc:spChg chg="add del mod">
          <ac:chgData name="Sylwia Kulasik" userId="e3e6c8579dc96341" providerId="LiveId" clId="{BCD9FC5C-8F45-4B95-8670-11C41F25E9CA}" dt="2023-11-27T21:45:40.527" v="456" actId="478"/>
          <ac:spMkLst>
            <pc:docMk/>
            <pc:sldMk cId="4287022610" sldId="259"/>
            <ac:spMk id="5" creationId="{B4EE657E-6DDF-0D1C-B7DF-6B1E2284D2B7}"/>
          </ac:spMkLst>
        </pc:spChg>
        <pc:spChg chg="add">
          <ac:chgData name="Sylwia Kulasik" userId="e3e6c8579dc96341" providerId="LiveId" clId="{BCD9FC5C-8F45-4B95-8670-11C41F25E9CA}" dt="2023-11-24T17:57:54.938" v="240" actId="26606"/>
          <ac:spMkLst>
            <pc:docMk/>
            <pc:sldMk cId="4287022610" sldId="259"/>
            <ac:spMk id="11" creationId="{4290E407-46D5-417C-950B-FFCE020FBACE}"/>
          </ac:spMkLst>
        </pc:spChg>
        <pc:picChg chg="add">
          <ac:chgData name="Sylwia Kulasik" userId="e3e6c8579dc96341" providerId="LiveId" clId="{BCD9FC5C-8F45-4B95-8670-11C41F25E9CA}" dt="2023-11-24T17:57:54.938" v="240" actId="26606"/>
          <ac:picMkLst>
            <pc:docMk/>
            <pc:sldMk cId="4287022610" sldId="259"/>
            <ac:picMk id="7" creationId="{009857A3-482D-557E-8C3B-E2E50FEEBE25}"/>
          </ac:picMkLst>
        </pc:picChg>
        <pc:picChg chg="add">
          <ac:chgData name="Sylwia Kulasik" userId="e3e6c8579dc96341" providerId="LiveId" clId="{BCD9FC5C-8F45-4B95-8670-11C41F25E9CA}" dt="2023-11-24T17:57:54.938" v="240" actId="26606"/>
          <ac:picMkLst>
            <pc:docMk/>
            <pc:sldMk cId="4287022610" sldId="259"/>
            <ac:picMk id="13" creationId="{59757E87-8140-4CB5-A5D5-45526A79879F}"/>
          </ac:picMkLst>
        </pc:picChg>
        <pc:picChg chg="add">
          <ac:chgData name="Sylwia Kulasik" userId="e3e6c8579dc96341" providerId="LiveId" clId="{BCD9FC5C-8F45-4B95-8670-11C41F25E9CA}" dt="2023-11-24T17:57:54.938" v="240" actId="26606"/>
          <ac:picMkLst>
            <pc:docMk/>
            <pc:sldMk cId="4287022610" sldId="259"/>
            <ac:picMk id="15" creationId="{B07B28F1-DF3A-40EC-B797-F8D0E88FC96F}"/>
          </ac:picMkLst>
        </pc:picChg>
        <pc:cxnChg chg="add">
          <ac:chgData name="Sylwia Kulasik" userId="e3e6c8579dc96341" providerId="LiveId" clId="{BCD9FC5C-8F45-4B95-8670-11C41F25E9CA}" dt="2023-11-24T17:57:54.938" v="240" actId="26606"/>
          <ac:cxnSpMkLst>
            <pc:docMk/>
            <pc:sldMk cId="4287022610" sldId="259"/>
            <ac:cxnSpMk id="17" creationId="{064BBE8E-0488-4569-B2DA-2BC2186AC74E}"/>
          </ac:cxnSpMkLst>
        </pc:cxnChg>
      </pc:sldChg>
      <pc:sldChg chg="addSp delSp modSp new mod ord">
        <pc:chgData name="Sylwia Kulasik" userId="e3e6c8579dc96341" providerId="LiveId" clId="{BCD9FC5C-8F45-4B95-8670-11C41F25E9CA}" dt="2023-11-29T04:33:07.644" v="10793"/>
        <pc:sldMkLst>
          <pc:docMk/>
          <pc:sldMk cId="1836805290" sldId="260"/>
        </pc:sldMkLst>
        <pc:spChg chg="mod">
          <ac:chgData name="Sylwia Kulasik" userId="e3e6c8579dc96341" providerId="LiveId" clId="{BCD9FC5C-8F45-4B95-8670-11C41F25E9CA}" dt="2023-11-28T19:56:35.718" v="5780"/>
          <ac:spMkLst>
            <pc:docMk/>
            <pc:sldMk cId="1836805290" sldId="260"/>
            <ac:spMk id="2" creationId="{9661F1D1-B012-4D58-30E4-6B74B5119A8A}"/>
          </ac:spMkLst>
        </pc:spChg>
        <pc:spChg chg="mod">
          <ac:chgData name="Sylwia Kulasik" userId="e3e6c8579dc96341" providerId="LiveId" clId="{BCD9FC5C-8F45-4B95-8670-11C41F25E9CA}" dt="2023-11-28T19:56:35.718" v="5780"/>
          <ac:spMkLst>
            <pc:docMk/>
            <pc:sldMk cId="1836805290" sldId="260"/>
            <ac:spMk id="3" creationId="{66714FE3-17C5-2FE2-622D-96F2F4053919}"/>
          </ac:spMkLst>
        </pc:spChg>
        <pc:spChg chg="add del mod">
          <ac:chgData name="Sylwia Kulasik" userId="e3e6c8579dc96341" providerId="LiveId" clId="{BCD9FC5C-8F45-4B95-8670-11C41F25E9CA}" dt="2023-11-24T18:31:33.840" v="277" actId="931"/>
          <ac:spMkLst>
            <pc:docMk/>
            <pc:sldMk cId="1836805290" sldId="260"/>
            <ac:spMk id="4" creationId="{DC15DE32-570E-F689-B546-2971A0A555FE}"/>
          </ac:spMkLst>
        </pc:spChg>
        <pc:spChg chg="del mod">
          <ac:chgData name="Sylwia Kulasik" userId="e3e6c8579dc96341" providerId="LiveId" clId="{BCD9FC5C-8F45-4B95-8670-11C41F25E9CA}" dt="2023-11-28T18:06:09.729" v="4899" actId="21"/>
          <ac:spMkLst>
            <pc:docMk/>
            <pc:sldMk cId="1836805290" sldId="260"/>
            <ac:spMk id="5" creationId="{8EA0C983-848B-8D91-855A-713E8DED0D28}"/>
          </ac:spMkLst>
        </pc:spChg>
        <pc:spChg chg="mod">
          <ac:chgData name="Sylwia Kulasik" userId="e3e6c8579dc96341" providerId="LiveId" clId="{BCD9FC5C-8F45-4B95-8670-11C41F25E9CA}" dt="2023-11-28T19:56:35.718" v="5780"/>
          <ac:spMkLst>
            <pc:docMk/>
            <pc:sldMk cId="1836805290" sldId="260"/>
            <ac:spMk id="6" creationId="{3DEA1F21-D4AA-CEDD-9510-4355AB5660F8}"/>
          </ac:spMkLst>
        </pc:spChg>
        <pc:spChg chg="add del mod">
          <ac:chgData name="Sylwia Kulasik" userId="e3e6c8579dc96341" providerId="LiveId" clId="{BCD9FC5C-8F45-4B95-8670-11C41F25E9CA}" dt="2023-11-28T18:03:02.827" v="4890" actId="478"/>
          <ac:spMkLst>
            <pc:docMk/>
            <pc:sldMk cId="1836805290" sldId="260"/>
            <ac:spMk id="7" creationId="{4DE15288-6572-C09F-28C8-486BE81511F1}"/>
          </ac:spMkLst>
        </pc:spChg>
        <pc:spChg chg="del mod">
          <ac:chgData name="Sylwia Kulasik" userId="e3e6c8579dc96341" providerId="LiveId" clId="{BCD9FC5C-8F45-4B95-8670-11C41F25E9CA}" dt="2023-11-24T18:32:38.011" v="283" actId="931"/>
          <ac:spMkLst>
            <pc:docMk/>
            <pc:sldMk cId="1836805290" sldId="260"/>
            <ac:spMk id="7" creationId="{996FA479-0F51-0168-F1E0-A5F450E500ED}"/>
          </ac:spMkLst>
        </pc:spChg>
        <pc:spChg chg="del mod">
          <ac:chgData name="Sylwia Kulasik" userId="e3e6c8579dc96341" providerId="LiveId" clId="{BCD9FC5C-8F45-4B95-8670-11C41F25E9CA}" dt="2023-11-28T18:06:05.465" v="4898" actId="21"/>
          <ac:spMkLst>
            <pc:docMk/>
            <pc:sldMk cId="1836805290" sldId="260"/>
            <ac:spMk id="8" creationId="{72F09955-CC34-0848-802D-56FDB4C47B02}"/>
          </ac:spMkLst>
        </pc:spChg>
        <pc:spChg chg="mod">
          <ac:chgData name="Sylwia Kulasik" userId="e3e6c8579dc96341" providerId="LiveId" clId="{BCD9FC5C-8F45-4B95-8670-11C41F25E9CA}" dt="2023-11-28T18:42:33.688" v="4925" actId="14100"/>
          <ac:spMkLst>
            <pc:docMk/>
            <pc:sldMk cId="1836805290" sldId="260"/>
            <ac:spMk id="9" creationId="{2CBCB0FE-BF41-2933-226F-FB535AC009BE}"/>
          </ac:spMkLst>
        </pc:spChg>
        <pc:spChg chg="add del mod">
          <ac:chgData name="Sylwia Kulasik" userId="e3e6c8579dc96341" providerId="LiveId" clId="{BCD9FC5C-8F45-4B95-8670-11C41F25E9CA}" dt="2023-11-24T18:36:22.839" v="300" actId="931"/>
          <ac:spMkLst>
            <pc:docMk/>
            <pc:sldMk cId="1836805290" sldId="260"/>
            <ac:spMk id="10" creationId="{F231151C-0AC3-F396-DBB7-DE6592142A5B}"/>
          </ac:spMkLst>
        </pc:spChg>
        <pc:spChg chg="mod">
          <ac:chgData name="Sylwia Kulasik" userId="e3e6c8579dc96341" providerId="LiveId" clId="{BCD9FC5C-8F45-4B95-8670-11C41F25E9CA}" dt="2023-11-28T19:31:56.760" v="5725" actId="20577"/>
          <ac:spMkLst>
            <pc:docMk/>
            <pc:sldMk cId="1836805290" sldId="260"/>
            <ac:spMk id="11" creationId="{AA5C08A4-FE58-0FAC-E9CB-A1FFBD3F8BB1}"/>
          </ac:spMkLst>
        </pc:spChg>
        <pc:spChg chg="add del mod">
          <ac:chgData name="Sylwia Kulasik" userId="e3e6c8579dc96341" providerId="LiveId" clId="{BCD9FC5C-8F45-4B95-8670-11C41F25E9CA}" dt="2023-11-28T18:03:11.192" v="4892" actId="478"/>
          <ac:spMkLst>
            <pc:docMk/>
            <pc:sldMk cId="1836805290" sldId="260"/>
            <ac:spMk id="12" creationId="{645CE3A5-58B2-2B4A-D1C8-7EC8B3F190AE}"/>
          </ac:spMkLst>
        </pc:spChg>
        <pc:picChg chg="add del mod">
          <ac:chgData name="Sylwia Kulasik" userId="e3e6c8579dc96341" providerId="LiveId" clId="{BCD9FC5C-8F45-4B95-8670-11C41F25E9CA}" dt="2023-11-24T18:31:01.768" v="274" actId="931"/>
          <ac:picMkLst>
            <pc:docMk/>
            <pc:sldMk cId="1836805290" sldId="260"/>
            <ac:picMk id="13" creationId="{477C7A03-14CA-44B7-84D0-23B5FE3F092B}"/>
          </ac:picMkLst>
        </pc:picChg>
        <pc:picChg chg="add mod">
          <ac:chgData name="Sylwia Kulasik" userId="e3e6c8579dc96341" providerId="LiveId" clId="{BCD9FC5C-8F45-4B95-8670-11C41F25E9CA}" dt="2023-11-24T18:32:07.339" v="282" actId="14100"/>
          <ac:picMkLst>
            <pc:docMk/>
            <pc:sldMk cId="1836805290" sldId="260"/>
            <ac:picMk id="15" creationId="{11F8B93D-43B4-677C-4966-46BC709FF97E}"/>
          </ac:picMkLst>
        </pc:picChg>
        <pc:picChg chg="add mod">
          <ac:chgData name="Sylwia Kulasik" userId="e3e6c8579dc96341" providerId="LiveId" clId="{BCD9FC5C-8F45-4B95-8670-11C41F25E9CA}" dt="2023-11-28T18:43:13.056" v="4928" actId="14100"/>
          <ac:picMkLst>
            <pc:docMk/>
            <pc:sldMk cId="1836805290" sldId="260"/>
            <ac:picMk id="17" creationId="{D9EEB127-DA5F-2412-CBCE-A8845E108D2A}"/>
          </ac:picMkLst>
        </pc:picChg>
        <pc:picChg chg="add del mod">
          <ac:chgData name="Sylwia Kulasik" userId="e3e6c8579dc96341" providerId="LiveId" clId="{BCD9FC5C-8F45-4B95-8670-11C41F25E9CA}" dt="2023-11-24T18:33:44.011" v="285" actId="931"/>
          <ac:picMkLst>
            <pc:docMk/>
            <pc:sldMk cId="1836805290" sldId="260"/>
            <ac:picMk id="19" creationId="{1D237A3B-9150-7181-7AD0-04AE4E42CB57}"/>
          </ac:picMkLst>
        </pc:picChg>
        <pc:picChg chg="add del mod">
          <ac:chgData name="Sylwia Kulasik" userId="e3e6c8579dc96341" providerId="LiveId" clId="{BCD9FC5C-8F45-4B95-8670-11C41F25E9CA}" dt="2023-11-24T18:34:10.832" v="289" actId="931"/>
          <ac:picMkLst>
            <pc:docMk/>
            <pc:sldMk cId="1836805290" sldId="260"/>
            <ac:picMk id="21" creationId="{2C72024B-DC6A-AA22-3E81-4EB6439881B0}"/>
          </ac:picMkLst>
        </pc:picChg>
        <pc:picChg chg="add del mod">
          <ac:chgData name="Sylwia Kulasik" userId="e3e6c8579dc96341" providerId="LiveId" clId="{BCD9FC5C-8F45-4B95-8670-11C41F25E9CA}" dt="2023-11-24T18:35:56.531" v="299" actId="931"/>
          <ac:picMkLst>
            <pc:docMk/>
            <pc:sldMk cId="1836805290" sldId="260"/>
            <ac:picMk id="23" creationId="{9CA10994-63E6-D3EF-EE21-5DA1DC601908}"/>
          </ac:picMkLst>
        </pc:picChg>
        <pc:picChg chg="add del mod">
          <ac:chgData name="Sylwia Kulasik" userId="e3e6c8579dc96341" providerId="LiveId" clId="{BCD9FC5C-8F45-4B95-8670-11C41F25E9CA}" dt="2023-11-28T18:42:53.195" v="4927" actId="14100"/>
          <ac:picMkLst>
            <pc:docMk/>
            <pc:sldMk cId="1836805290" sldId="260"/>
            <ac:picMk id="25" creationId="{3D5BC79E-9D26-9400-067D-F1AF0FF64A0C}"/>
          </ac:picMkLst>
        </pc:picChg>
      </pc:sldChg>
      <pc:sldChg chg="new del">
        <pc:chgData name="Sylwia Kulasik" userId="e3e6c8579dc96341" providerId="LiveId" clId="{BCD9FC5C-8F45-4B95-8670-11C41F25E9CA}" dt="2023-11-24T18:37:10.084" v="304" actId="2696"/>
        <pc:sldMkLst>
          <pc:docMk/>
          <pc:sldMk cId="43306317" sldId="261"/>
        </pc:sldMkLst>
      </pc:sldChg>
      <pc:sldChg chg="addSp delSp modSp new del mod setBg delDesignElem">
        <pc:chgData name="Sylwia Kulasik" userId="e3e6c8579dc96341" providerId="LiveId" clId="{BCD9FC5C-8F45-4B95-8670-11C41F25E9CA}" dt="2023-11-28T20:01:57.313" v="5785" actId="47"/>
        <pc:sldMkLst>
          <pc:docMk/>
          <pc:sldMk cId="2547520934" sldId="261"/>
        </pc:sldMkLst>
        <pc:spChg chg="mod ord">
          <ac:chgData name="Sylwia Kulasik" userId="e3e6c8579dc96341" providerId="LiveId" clId="{BCD9FC5C-8F45-4B95-8670-11C41F25E9CA}" dt="2023-11-28T19:56:07.127" v="5771" actId="26606"/>
          <ac:spMkLst>
            <pc:docMk/>
            <pc:sldMk cId="2547520934" sldId="261"/>
            <ac:spMk id="2" creationId="{15FE7085-FB8E-AEE5-2210-92D17EE992CC}"/>
          </ac:spMkLst>
        </pc:spChg>
        <pc:spChg chg="add del">
          <ac:chgData name="Sylwia Kulasik" userId="e3e6c8579dc96341" providerId="LiveId" clId="{BCD9FC5C-8F45-4B95-8670-11C41F25E9CA}" dt="2023-11-24T18:56:44.051" v="405" actId="931"/>
          <ac:spMkLst>
            <pc:docMk/>
            <pc:sldMk cId="2547520934" sldId="261"/>
            <ac:spMk id="3" creationId="{2F1108CB-2423-259C-31F1-D109F581EB9C}"/>
          </ac:spMkLst>
        </pc:spChg>
        <pc:spChg chg="mod">
          <ac:chgData name="Sylwia Kulasik" userId="e3e6c8579dc96341" providerId="LiveId" clId="{BCD9FC5C-8F45-4B95-8670-11C41F25E9CA}" dt="2023-11-28T19:56:07.127" v="5771" actId="26606"/>
          <ac:spMkLst>
            <pc:docMk/>
            <pc:sldMk cId="2547520934" sldId="261"/>
            <ac:spMk id="4" creationId="{480D7379-AB0B-7FB8-CD92-BD21462321B6}"/>
          </ac:spMkLst>
        </pc:spChg>
        <pc:spChg chg="add del">
          <ac:chgData name="Sylwia Kulasik" userId="e3e6c8579dc96341" providerId="LiveId" clId="{BCD9FC5C-8F45-4B95-8670-11C41F25E9CA}" dt="2023-11-28T19:56:21.385" v="5776"/>
          <ac:spMkLst>
            <pc:docMk/>
            <pc:sldMk cId="2547520934" sldId="261"/>
            <ac:spMk id="16" creationId="{963A4123-81D9-498E-AD37-DE8F563D69FB}"/>
          </ac:spMkLst>
        </pc:spChg>
        <pc:spChg chg="add del">
          <ac:chgData name="Sylwia Kulasik" userId="e3e6c8579dc96341" providerId="LiveId" clId="{BCD9FC5C-8F45-4B95-8670-11C41F25E9CA}" dt="2023-11-28T19:55:28.066" v="5767" actId="26606"/>
          <ac:spMkLst>
            <pc:docMk/>
            <pc:sldMk cId="2547520934" sldId="261"/>
            <ac:spMk id="17" creationId="{963A4123-81D9-498E-AD37-DE8F563D69FB}"/>
          </ac:spMkLst>
        </pc:spChg>
        <pc:spChg chg="add del">
          <ac:chgData name="Sylwia Kulasik" userId="e3e6c8579dc96341" providerId="LiveId" clId="{BCD9FC5C-8F45-4B95-8670-11C41F25E9CA}" dt="2023-11-28T19:56:21.385" v="5776"/>
          <ac:spMkLst>
            <pc:docMk/>
            <pc:sldMk cId="2547520934" sldId="261"/>
            <ac:spMk id="20" creationId="{9EBD6E15-E667-419E-A56A-42E98787B514}"/>
          </ac:spMkLst>
        </pc:spChg>
        <pc:spChg chg="add del">
          <ac:chgData name="Sylwia Kulasik" userId="e3e6c8579dc96341" providerId="LiveId" clId="{BCD9FC5C-8F45-4B95-8670-11C41F25E9CA}" dt="2023-11-28T19:55:28.066" v="5767" actId="26606"/>
          <ac:spMkLst>
            <pc:docMk/>
            <pc:sldMk cId="2547520934" sldId="261"/>
            <ac:spMk id="21" creationId="{9EBD6E15-E667-419E-A56A-42E98787B514}"/>
          </ac:spMkLst>
        </pc:spChg>
        <pc:picChg chg="add del mod">
          <ac:chgData name="Sylwia Kulasik" userId="e3e6c8579dc96341" providerId="LiveId" clId="{BCD9FC5C-8F45-4B95-8670-11C41F25E9CA}" dt="2023-11-24T18:53:07.449" v="404" actId="931"/>
          <ac:picMkLst>
            <pc:docMk/>
            <pc:sldMk cId="2547520934" sldId="261"/>
            <ac:picMk id="6" creationId="{B9AB7EFA-6033-31C9-F2DF-9030E0ED70CD}"/>
          </ac:picMkLst>
        </pc:picChg>
        <pc:picChg chg="add mod ord">
          <ac:chgData name="Sylwia Kulasik" userId="e3e6c8579dc96341" providerId="LiveId" clId="{BCD9FC5C-8F45-4B95-8670-11C41F25E9CA}" dt="2023-11-28T19:56:35.718" v="5780"/>
          <ac:picMkLst>
            <pc:docMk/>
            <pc:sldMk cId="2547520934" sldId="261"/>
            <ac:picMk id="8" creationId="{445B2DAC-0DAC-E4B1-33EC-24BD55AF462B}"/>
          </ac:picMkLst>
        </pc:picChg>
        <pc:picChg chg="add del">
          <ac:chgData name="Sylwia Kulasik" userId="e3e6c8579dc96341" providerId="LiveId" clId="{BCD9FC5C-8F45-4B95-8670-11C41F25E9CA}" dt="2023-11-28T19:55:28.066" v="5767" actId="26606"/>
          <ac:picMkLst>
            <pc:docMk/>
            <pc:sldMk cId="2547520934" sldId="261"/>
            <ac:picMk id="10" creationId="{06403CAC-6103-44C9-B687-A2C18173F266}"/>
          </ac:picMkLst>
        </pc:picChg>
        <pc:picChg chg="add del">
          <ac:chgData name="Sylwia Kulasik" userId="e3e6c8579dc96341" providerId="LiveId" clId="{BCD9FC5C-8F45-4B95-8670-11C41F25E9CA}" dt="2023-11-28T19:55:28.066" v="5767" actId="26606"/>
          <ac:picMkLst>
            <pc:docMk/>
            <pc:sldMk cId="2547520934" sldId="261"/>
            <ac:picMk id="11" creationId="{9FE846C3-878B-4A61-87F4-2A5656E98607}"/>
          </ac:picMkLst>
        </pc:picChg>
        <pc:picChg chg="add del">
          <ac:chgData name="Sylwia Kulasik" userId="e3e6c8579dc96341" providerId="LiveId" clId="{BCD9FC5C-8F45-4B95-8670-11C41F25E9CA}" dt="2023-11-28T19:56:21.385" v="5776"/>
          <ac:picMkLst>
            <pc:docMk/>
            <pc:sldMk cId="2547520934" sldId="261"/>
            <ac:picMk id="12" creationId="{06403CAC-6103-44C9-B687-A2C18173F266}"/>
          </ac:picMkLst>
        </pc:picChg>
        <pc:picChg chg="add del">
          <ac:chgData name="Sylwia Kulasik" userId="e3e6c8579dc96341" providerId="LiveId" clId="{BCD9FC5C-8F45-4B95-8670-11C41F25E9CA}" dt="2023-11-28T19:53:20.391" v="5759"/>
          <ac:picMkLst>
            <pc:docMk/>
            <pc:sldMk cId="2547520934" sldId="261"/>
            <ac:picMk id="13" creationId="{80DF651B-0216-4CE1-9993-9C81C4629822}"/>
          </ac:picMkLst>
        </pc:picChg>
        <pc:picChg chg="add del">
          <ac:chgData name="Sylwia Kulasik" userId="e3e6c8579dc96341" providerId="LiveId" clId="{BCD9FC5C-8F45-4B95-8670-11C41F25E9CA}" dt="2023-11-28T19:56:21.385" v="5776"/>
          <ac:picMkLst>
            <pc:docMk/>
            <pc:sldMk cId="2547520934" sldId="261"/>
            <ac:picMk id="14" creationId="{9FE846C3-878B-4A61-87F4-2A5656E98607}"/>
          </ac:picMkLst>
        </pc:picChg>
        <pc:picChg chg="add del">
          <ac:chgData name="Sylwia Kulasik" userId="e3e6c8579dc96341" providerId="LiveId" clId="{BCD9FC5C-8F45-4B95-8670-11C41F25E9CA}" dt="2023-11-28T19:53:20.391" v="5759"/>
          <ac:picMkLst>
            <pc:docMk/>
            <pc:sldMk cId="2547520934" sldId="261"/>
            <ac:picMk id="15" creationId="{A49D7307-36F7-47F8-9931-AB5BAC7C43E9}"/>
          </ac:picMkLst>
        </pc:picChg>
        <pc:picChg chg="add del">
          <ac:chgData name="Sylwia Kulasik" userId="e3e6c8579dc96341" providerId="LiveId" clId="{BCD9FC5C-8F45-4B95-8670-11C41F25E9CA}" dt="2023-11-28T19:56:21.385" v="5776"/>
          <ac:picMkLst>
            <pc:docMk/>
            <pc:sldMk cId="2547520934" sldId="261"/>
            <ac:picMk id="18" creationId="{78445163-E6D8-4CEA-8278-DD62AB8E49E5}"/>
          </ac:picMkLst>
        </pc:picChg>
        <pc:picChg chg="add del">
          <ac:chgData name="Sylwia Kulasik" userId="e3e6c8579dc96341" providerId="LiveId" clId="{BCD9FC5C-8F45-4B95-8670-11C41F25E9CA}" dt="2023-11-28T19:55:28.066" v="5767" actId="26606"/>
          <ac:picMkLst>
            <pc:docMk/>
            <pc:sldMk cId="2547520934" sldId="261"/>
            <ac:picMk id="19" creationId="{78445163-E6D8-4CEA-8278-DD62AB8E49E5}"/>
          </ac:picMkLst>
        </pc:picChg>
        <pc:picChg chg="add del">
          <ac:chgData name="Sylwia Kulasik" userId="e3e6c8579dc96341" providerId="LiveId" clId="{BCD9FC5C-8F45-4B95-8670-11C41F25E9CA}" dt="2023-11-28T19:56:21.385" v="5776"/>
          <ac:picMkLst>
            <pc:docMk/>
            <pc:sldMk cId="2547520934" sldId="261"/>
            <ac:picMk id="22" creationId="{23E1C26B-0466-465B-B4CA-8242431A40CC}"/>
          </ac:picMkLst>
        </pc:picChg>
        <pc:picChg chg="add del">
          <ac:chgData name="Sylwia Kulasik" userId="e3e6c8579dc96341" providerId="LiveId" clId="{BCD9FC5C-8F45-4B95-8670-11C41F25E9CA}" dt="2023-11-28T19:55:28.066" v="5767" actId="26606"/>
          <ac:picMkLst>
            <pc:docMk/>
            <pc:sldMk cId="2547520934" sldId="261"/>
            <ac:picMk id="23" creationId="{23E1C26B-0466-465B-B4CA-8242431A40CC}"/>
          </ac:picMkLst>
        </pc:picChg>
      </pc:sldChg>
      <pc:sldChg chg="modSp new mod">
        <pc:chgData name="Sylwia Kulasik" userId="e3e6c8579dc96341" providerId="LiveId" clId="{BCD9FC5C-8F45-4B95-8670-11C41F25E9CA}" dt="2023-11-29T03:43:52.958" v="10762" actId="113"/>
        <pc:sldMkLst>
          <pc:docMk/>
          <pc:sldMk cId="732342350" sldId="262"/>
        </pc:sldMkLst>
        <pc:spChg chg="mod">
          <ac:chgData name="Sylwia Kulasik" userId="e3e6c8579dc96341" providerId="LiveId" clId="{BCD9FC5C-8F45-4B95-8670-11C41F25E9CA}" dt="2023-11-29T03:39:57.355" v="10747" actId="255"/>
          <ac:spMkLst>
            <pc:docMk/>
            <pc:sldMk cId="732342350" sldId="262"/>
            <ac:spMk id="2" creationId="{BFEA4BF6-F566-DFD1-5044-07A15BBBE248}"/>
          </ac:spMkLst>
        </pc:spChg>
        <pc:spChg chg="mod">
          <ac:chgData name="Sylwia Kulasik" userId="e3e6c8579dc96341" providerId="LiveId" clId="{BCD9FC5C-8F45-4B95-8670-11C41F25E9CA}" dt="2023-11-29T03:43:52.958" v="10762" actId="113"/>
          <ac:spMkLst>
            <pc:docMk/>
            <pc:sldMk cId="732342350" sldId="262"/>
            <ac:spMk id="3" creationId="{06C884C6-5374-E7C2-C120-2E371ABBDBFD}"/>
          </ac:spMkLst>
        </pc:spChg>
      </pc:sldChg>
      <pc:sldChg chg="addSp modSp new mod">
        <pc:chgData name="Sylwia Kulasik" userId="e3e6c8579dc96341" providerId="LiveId" clId="{BCD9FC5C-8F45-4B95-8670-11C41F25E9CA}" dt="2023-11-29T04:42:59.765" v="10878"/>
        <pc:sldMkLst>
          <pc:docMk/>
          <pc:sldMk cId="1954697225" sldId="263"/>
        </pc:sldMkLst>
        <pc:spChg chg="mod">
          <ac:chgData name="Sylwia Kulasik" userId="e3e6c8579dc96341" providerId="LiveId" clId="{BCD9FC5C-8F45-4B95-8670-11C41F25E9CA}" dt="2023-11-28T19:56:35.718" v="5780"/>
          <ac:spMkLst>
            <pc:docMk/>
            <pc:sldMk cId="1954697225" sldId="263"/>
            <ac:spMk id="2" creationId="{2AF3644F-70E0-E3D9-138B-01DADBB72215}"/>
          </ac:spMkLst>
        </pc:spChg>
        <pc:spChg chg="add mod">
          <ac:chgData name="Sylwia Kulasik" userId="e3e6c8579dc96341" providerId="LiveId" clId="{BCD9FC5C-8F45-4B95-8670-11C41F25E9CA}" dt="2023-11-29T04:42:59.765" v="10878"/>
          <ac:spMkLst>
            <pc:docMk/>
            <pc:sldMk cId="1954697225" sldId="263"/>
            <ac:spMk id="3" creationId="{B48E0196-0712-73D9-514B-C738519F0004}"/>
          </ac:spMkLst>
        </pc:spChg>
      </pc:sldChg>
      <pc:sldChg chg="addSp delSp modSp new mod setBg addAnim setClrOvrMap delDesignElem">
        <pc:chgData name="Sylwia Kulasik" userId="e3e6c8579dc96341" providerId="LiveId" clId="{BCD9FC5C-8F45-4B95-8670-11C41F25E9CA}" dt="2023-11-29T05:06:36.189" v="11656" actId="26606"/>
        <pc:sldMkLst>
          <pc:docMk/>
          <pc:sldMk cId="3543665516" sldId="264"/>
        </pc:sldMkLst>
        <pc:spChg chg="mod">
          <ac:chgData name="Sylwia Kulasik" userId="e3e6c8579dc96341" providerId="LiveId" clId="{BCD9FC5C-8F45-4B95-8670-11C41F25E9CA}" dt="2023-11-29T05:06:36.189" v="11656" actId="26606"/>
          <ac:spMkLst>
            <pc:docMk/>
            <pc:sldMk cId="3543665516" sldId="264"/>
            <ac:spMk id="2" creationId="{D5ED4FF1-8977-CCC6-EA63-DAAE018C34B6}"/>
          </ac:spMkLst>
        </pc:spChg>
        <pc:spChg chg="add del">
          <ac:chgData name="Sylwia Kulasik" userId="e3e6c8579dc96341" providerId="LiveId" clId="{BCD9FC5C-8F45-4B95-8670-11C41F25E9CA}" dt="2023-11-24T18:48:59.375" v="390" actId="26606"/>
          <ac:spMkLst>
            <pc:docMk/>
            <pc:sldMk cId="3543665516" sldId="264"/>
            <ac:spMk id="3" creationId="{D3B7AEF8-3D5B-001B-72F1-7828C338811D}"/>
          </ac:spMkLst>
        </pc:spChg>
        <pc:spChg chg="add del">
          <ac:chgData name="Sylwia Kulasik" userId="e3e6c8579dc96341" providerId="LiveId" clId="{BCD9FC5C-8F45-4B95-8670-11C41F25E9CA}" dt="2023-11-24T18:48:51.617" v="385" actId="26606"/>
          <ac:spMkLst>
            <pc:docMk/>
            <pc:sldMk cId="3543665516" sldId="264"/>
            <ac:spMk id="13" creationId="{FC627CB9-AECD-41DE-84E9-2A4715D30DDC}"/>
          </ac:spMkLst>
        </pc:spChg>
        <pc:spChg chg="add del">
          <ac:chgData name="Sylwia Kulasik" userId="e3e6c8579dc96341" providerId="LiveId" clId="{BCD9FC5C-8F45-4B95-8670-11C41F25E9CA}" dt="2023-11-24T18:48:56.441" v="387" actId="26606"/>
          <ac:spMkLst>
            <pc:docMk/>
            <pc:sldMk cId="3543665516" sldId="264"/>
            <ac:spMk id="22" creationId="{E51DA82A-39C7-49FB-A67D-7D707228D16C}"/>
          </ac:spMkLst>
        </pc:spChg>
        <pc:spChg chg="add del">
          <ac:chgData name="Sylwia Kulasik" userId="e3e6c8579dc96341" providerId="LiveId" clId="{BCD9FC5C-8F45-4B95-8670-11C41F25E9CA}" dt="2023-11-24T18:48:56.441" v="387" actId="26606"/>
          <ac:spMkLst>
            <pc:docMk/>
            <pc:sldMk cId="3543665516" sldId="264"/>
            <ac:spMk id="25" creationId="{3DD7481A-E218-44F3-8B5F-C09885421612}"/>
          </ac:spMkLst>
        </pc:spChg>
        <pc:spChg chg="add del">
          <ac:chgData name="Sylwia Kulasik" userId="e3e6c8579dc96341" providerId="LiveId" clId="{BCD9FC5C-8F45-4B95-8670-11C41F25E9CA}" dt="2023-11-24T18:48:59.281" v="389" actId="26606"/>
          <ac:spMkLst>
            <pc:docMk/>
            <pc:sldMk cId="3543665516" sldId="264"/>
            <ac:spMk id="29" creationId="{B40FCD49-2060-48B9-8212-8A5F1DF4726F}"/>
          </ac:spMkLst>
        </pc:spChg>
        <pc:spChg chg="add del">
          <ac:chgData name="Sylwia Kulasik" userId="e3e6c8579dc96341" providerId="LiveId" clId="{BCD9FC5C-8F45-4B95-8670-11C41F25E9CA}" dt="2023-11-28T19:53:20.391" v="5759"/>
          <ac:spMkLst>
            <pc:docMk/>
            <pc:sldMk cId="3543665516" sldId="264"/>
            <ac:spMk id="35" creationId="{E51DA82A-39C7-49FB-A67D-7D707228D16C}"/>
          </ac:spMkLst>
        </pc:spChg>
        <pc:spChg chg="add del">
          <ac:chgData name="Sylwia Kulasik" userId="e3e6c8579dc96341" providerId="LiveId" clId="{BCD9FC5C-8F45-4B95-8670-11C41F25E9CA}" dt="2023-11-28T19:53:20.391" v="5759"/>
          <ac:spMkLst>
            <pc:docMk/>
            <pc:sldMk cId="3543665516" sldId="264"/>
            <ac:spMk id="38" creationId="{3DD7481A-E218-44F3-8B5F-C09885421612}"/>
          </ac:spMkLst>
        </pc:spChg>
        <pc:spChg chg="add del">
          <ac:chgData name="Sylwia Kulasik" userId="e3e6c8579dc96341" providerId="LiveId" clId="{BCD9FC5C-8F45-4B95-8670-11C41F25E9CA}" dt="2023-11-28T19:56:35.718" v="5780"/>
          <ac:spMkLst>
            <pc:docMk/>
            <pc:sldMk cId="3543665516" sldId="264"/>
            <ac:spMk id="43" creationId="{E51DA82A-39C7-49FB-A67D-7D707228D16C}"/>
          </ac:spMkLst>
        </pc:spChg>
        <pc:spChg chg="add del">
          <ac:chgData name="Sylwia Kulasik" userId="e3e6c8579dc96341" providerId="LiveId" clId="{BCD9FC5C-8F45-4B95-8670-11C41F25E9CA}" dt="2023-11-28T19:56:21.385" v="5776"/>
          <ac:spMkLst>
            <pc:docMk/>
            <pc:sldMk cId="3543665516" sldId="264"/>
            <ac:spMk id="46" creationId="{53D1018B-412F-4D92-8F80-6D1E41C88D94}"/>
          </ac:spMkLst>
        </pc:spChg>
        <pc:spChg chg="add del">
          <ac:chgData name="Sylwia Kulasik" userId="e3e6c8579dc96341" providerId="LiveId" clId="{BCD9FC5C-8F45-4B95-8670-11C41F25E9CA}" dt="2023-11-28T19:56:35.718" v="5780"/>
          <ac:spMkLst>
            <pc:docMk/>
            <pc:sldMk cId="3543665516" sldId="264"/>
            <ac:spMk id="47" creationId="{3DD7481A-E218-44F3-8B5F-C09885421612}"/>
          </ac:spMkLst>
        </pc:spChg>
        <pc:spChg chg="add">
          <ac:chgData name="Sylwia Kulasik" userId="e3e6c8579dc96341" providerId="LiveId" clId="{BCD9FC5C-8F45-4B95-8670-11C41F25E9CA}" dt="2023-11-29T05:06:36.189" v="11656" actId="26606"/>
          <ac:spMkLst>
            <pc:docMk/>
            <pc:sldMk cId="3543665516" sldId="264"/>
            <ac:spMk id="53" creationId="{D9A2C2F4-3DE8-4946-A834-28B7AC0F6C86}"/>
          </ac:spMkLst>
        </pc:spChg>
        <pc:picChg chg="add del">
          <ac:chgData name="Sylwia Kulasik" userId="e3e6c8579dc96341" providerId="LiveId" clId="{BCD9FC5C-8F45-4B95-8670-11C41F25E9CA}" dt="2023-11-24T18:48:51.617" v="385" actId="26606"/>
          <ac:picMkLst>
            <pc:docMk/>
            <pc:sldMk cId="3543665516" sldId="264"/>
            <ac:picMk id="5" creationId="{AB0BE6AB-F522-A2FE-6C3A-F9C5A317E96D}"/>
          </ac:picMkLst>
        </pc:picChg>
        <pc:picChg chg="add del">
          <ac:chgData name="Sylwia Kulasik" userId="e3e6c8579dc96341" providerId="LiveId" clId="{BCD9FC5C-8F45-4B95-8670-11C41F25E9CA}" dt="2023-11-24T18:48:51.617" v="385" actId="26606"/>
          <ac:picMkLst>
            <pc:docMk/>
            <pc:sldMk cId="3543665516" sldId="264"/>
            <ac:picMk id="9" creationId="{80DF651B-0216-4CE1-9993-9C81C4629822}"/>
          </ac:picMkLst>
        </pc:picChg>
        <pc:picChg chg="add del">
          <ac:chgData name="Sylwia Kulasik" userId="e3e6c8579dc96341" providerId="LiveId" clId="{BCD9FC5C-8F45-4B95-8670-11C41F25E9CA}" dt="2023-11-24T18:48:51.617" v="385" actId="26606"/>
          <ac:picMkLst>
            <pc:docMk/>
            <pc:sldMk cId="3543665516" sldId="264"/>
            <ac:picMk id="11" creationId="{AB703B97-31D0-4D92-B70B-F64FFB490256}"/>
          </ac:picMkLst>
        </pc:picChg>
        <pc:picChg chg="add del">
          <ac:chgData name="Sylwia Kulasik" userId="e3e6c8579dc96341" providerId="LiveId" clId="{BCD9FC5C-8F45-4B95-8670-11C41F25E9CA}" dt="2023-11-24T18:48:51.617" v="385" actId="26606"/>
          <ac:picMkLst>
            <pc:docMk/>
            <pc:sldMk cId="3543665516" sldId="264"/>
            <ac:picMk id="15" creationId="{98696563-D54B-4D4B-A776-AF4D907DA571}"/>
          </ac:picMkLst>
        </pc:picChg>
        <pc:picChg chg="add del">
          <ac:chgData name="Sylwia Kulasik" userId="e3e6c8579dc96341" providerId="LiveId" clId="{BCD9FC5C-8F45-4B95-8670-11C41F25E9CA}" dt="2023-11-24T18:48:51.617" v="385" actId="26606"/>
          <ac:picMkLst>
            <pc:docMk/>
            <pc:sldMk cId="3543665516" sldId="264"/>
            <ac:picMk id="17" creationId="{80650CB7-77AF-4F12-B1CA-C32A3CF4116E}"/>
          </ac:picMkLst>
        </pc:picChg>
        <pc:picChg chg="add del">
          <ac:chgData name="Sylwia Kulasik" userId="e3e6c8579dc96341" providerId="LiveId" clId="{BCD9FC5C-8F45-4B95-8670-11C41F25E9CA}" dt="2023-11-24T18:48:56.441" v="387" actId="26606"/>
          <ac:picMkLst>
            <pc:docMk/>
            <pc:sldMk cId="3543665516" sldId="264"/>
            <ac:picMk id="19" creationId="{91970391-3328-4422-B0A8-3FE6BE64E135}"/>
          </ac:picMkLst>
        </pc:picChg>
        <pc:picChg chg="add del">
          <ac:chgData name="Sylwia Kulasik" userId="e3e6c8579dc96341" providerId="LiveId" clId="{BCD9FC5C-8F45-4B95-8670-11C41F25E9CA}" dt="2023-11-24T18:48:56.441" v="387" actId="26606"/>
          <ac:picMkLst>
            <pc:docMk/>
            <pc:sldMk cId="3543665516" sldId="264"/>
            <ac:picMk id="20" creationId="{80DF651B-0216-4CE1-9993-9C81C4629822}"/>
          </ac:picMkLst>
        </pc:picChg>
        <pc:picChg chg="add del">
          <ac:chgData name="Sylwia Kulasik" userId="e3e6c8579dc96341" providerId="LiveId" clId="{BCD9FC5C-8F45-4B95-8670-11C41F25E9CA}" dt="2023-11-24T18:48:56.441" v="387" actId="26606"/>
          <ac:picMkLst>
            <pc:docMk/>
            <pc:sldMk cId="3543665516" sldId="264"/>
            <ac:picMk id="21" creationId="{AB703B97-31D0-4D92-B70B-F64FFB490256}"/>
          </ac:picMkLst>
        </pc:picChg>
        <pc:picChg chg="add del">
          <ac:chgData name="Sylwia Kulasik" userId="e3e6c8579dc96341" providerId="LiveId" clId="{BCD9FC5C-8F45-4B95-8670-11C41F25E9CA}" dt="2023-11-24T18:48:56.441" v="387" actId="26606"/>
          <ac:picMkLst>
            <pc:docMk/>
            <pc:sldMk cId="3543665516" sldId="264"/>
            <ac:picMk id="23" creationId="{2CD4A931-5C3B-42CB-A737-3132BE79B834}"/>
          </ac:picMkLst>
        </pc:picChg>
        <pc:picChg chg="add del">
          <ac:chgData name="Sylwia Kulasik" userId="e3e6c8579dc96341" providerId="LiveId" clId="{BCD9FC5C-8F45-4B95-8670-11C41F25E9CA}" dt="2023-11-24T18:48:56.441" v="387" actId="26606"/>
          <ac:picMkLst>
            <pc:docMk/>
            <pc:sldMk cId="3543665516" sldId="264"/>
            <ac:picMk id="24" creationId="{0D7FC77B-D472-23CC-AFDB-565EBA420C18}"/>
          </ac:picMkLst>
        </pc:picChg>
        <pc:picChg chg="add del">
          <ac:chgData name="Sylwia Kulasik" userId="e3e6c8579dc96341" providerId="LiveId" clId="{BCD9FC5C-8F45-4B95-8670-11C41F25E9CA}" dt="2023-11-24T18:48:59.281" v="389" actId="26606"/>
          <ac:picMkLst>
            <pc:docMk/>
            <pc:sldMk cId="3543665516" sldId="264"/>
            <ac:picMk id="27" creationId="{06403CAC-6103-44C9-B687-A2C18173F266}"/>
          </ac:picMkLst>
        </pc:picChg>
        <pc:picChg chg="add del">
          <ac:chgData name="Sylwia Kulasik" userId="e3e6c8579dc96341" providerId="LiveId" clId="{BCD9FC5C-8F45-4B95-8670-11C41F25E9CA}" dt="2023-11-24T18:48:59.281" v="389" actId="26606"/>
          <ac:picMkLst>
            <pc:docMk/>
            <pc:sldMk cId="3543665516" sldId="264"/>
            <ac:picMk id="28" creationId="{77669E88-AA72-437F-AA99-859F9E99EDF8}"/>
          </ac:picMkLst>
        </pc:picChg>
        <pc:picChg chg="add del">
          <ac:chgData name="Sylwia Kulasik" userId="e3e6c8579dc96341" providerId="LiveId" clId="{BCD9FC5C-8F45-4B95-8670-11C41F25E9CA}" dt="2023-11-24T18:48:59.281" v="389" actId="26606"/>
          <ac:picMkLst>
            <pc:docMk/>
            <pc:sldMk cId="3543665516" sldId="264"/>
            <ac:picMk id="30" creationId="{F1B5495E-EDC7-7118-AF8F-513C656EDD01}"/>
          </ac:picMkLst>
        </pc:picChg>
        <pc:picChg chg="add del">
          <ac:chgData name="Sylwia Kulasik" userId="e3e6c8579dc96341" providerId="LiveId" clId="{BCD9FC5C-8F45-4B95-8670-11C41F25E9CA}" dt="2023-11-24T18:48:59.281" v="389" actId="26606"/>
          <ac:picMkLst>
            <pc:docMk/>
            <pc:sldMk cId="3543665516" sldId="264"/>
            <ac:picMk id="31" creationId="{83A45DCD-B5FB-4A86-88D2-91088C7FFC5F}"/>
          </ac:picMkLst>
        </pc:picChg>
        <pc:picChg chg="add del">
          <ac:chgData name="Sylwia Kulasik" userId="e3e6c8579dc96341" providerId="LiveId" clId="{BCD9FC5C-8F45-4B95-8670-11C41F25E9CA}" dt="2023-11-28T19:53:20.391" v="5759"/>
          <ac:picMkLst>
            <pc:docMk/>
            <pc:sldMk cId="3543665516" sldId="264"/>
            <ac:picMk id="33" creationId="{80DF651B-0216-4CE1-9993-9C81C4629822}"/>
          </ac:picMkLst>
        </pc:picChg>
        <pc:picChg chg="add del">
          <ac:chgData name="Sylwia Kulasik" userId="e3e6c8579dc96341" providerId="LiveId" clId="{BCD9FC5C-8F45-4B95-8670-11C41F25E9CA}" dt="2023-11-28T19:53:20.391" v="5759"/>
          <ac:picMkLst>
            <pc:docMk/>
            <pc:sldMk cId="3543665516" sldId="264"/>
            <ac:picMk id="34" creationId="{AB703B97-31D0-4D92-B70B-F64FFB490256}"/>
          </ac:picMkLst>
        </pc:picChg>
        <pc:picChg chg="add del">
          <ac:chgData name="Sylwia Kulasik" userId="e3e6c8579dc96341" providerId="LiveId" clId="{BCD9FC5C-8F45-4B95-8670-11C41F25E9CA}" dt="2023-11-28T19:53:20.391" v="5759"/>
          <ac:picMkLst>
            <pc:docMk/>
            <pc:sldMk cId="3543665516" sldId="264"/>
            <ac:picMk id="36" creationId="{2CD4A931-5C3B-42CB-A737-3132BE79B834}"/>
          </ac:picMkLst>
        </pc:picChg>
        <pc:picChg chg="add mod">
          <ac:chgData name="Sylwia Kulasik" userId="e3e6c8579dc96341" providerId="LiveId" clId="{BCD9FC5C-8F45-4B95-8670-11C41F25E9CA}" dt="2023-11-29T05:06:36.189" v="11656" actId="26606"/>
          <ac:picMkLst>
            <pc:docMk/>
            <pc:sldMk cId="3543665516" sldId="264"/>
            <ac:picMk id="37" creationId="{0D7FC77B-D472-23CC-AFDB-565EBA420C18}"/>
          </ac:picMkLst>
        </pc:picChg>
        <pc:picChg chg="add del">
          <ac:chgData name="Sylwia Kulasik" userId="e3e6c8579dc96341" providerId="LiveId" clId="{BCD9FC5C-8F45-4B95-8670-11C41F25E9CA}" dt="2023-11-28T19:53:20.391" v="5759"/>
          <ac:picMkLst>
            <pc:docMk/>
            <pc:sldMk cId="3543665516" sldId="264"/>
            <ac:picMk id="39" creationId="{91970391-3328-4422-B0A8-3FE6BE64E135}"/>
          </ac:picMkLst>
        </pc:picChg>
        <pc:picChg chg="add del">
          <ac:chgData name="Sylwia Kulasik" userId="e3e6c8579dc96341" providerId="LiveId" clId="{BCD9FC5C-8F45-4B95-8670-11C41F25E9CA}" dt="2023-11-28T19:56:35.718" v="5780"/>
          <ac:picMkLst>
            <pc:docMk/>
            <pc:sldMk cId="3543665516" sldId="264"/>
            <ac:picMk id="40" creationId="{80DF651B-0216-4CE1-9993-9C81C4629822}"/>
          </ac:picMkLst>
        </pc:picChg>
        <pc:picChg chg="add del">
          <ac:chgData name="Sylwia Kulasik" userId="e3e6c8579dc96341" providerId="LiveId" clId="{BCD9FC5C-8F45-4B95-8670-11C41F25E9CA}" dt="2023-11-28T19:56:35.718" v="5780"/>
          <ac:picMkLst>
            <pc:docMk/>
            <pc:sldMk cId="3543665516" sldId="264"/>
            <ac:picMk id="41" creationId="{AB703B97-31D0-4D92-B70B-F64FFB490256}"/>
          </ac:picMkLst>
        </pc:picChg>
        <pc:picChg chg="add del">
          <ac:chgData name="Sylwia Kulasik" userId="e3e6c8579dc96341" providerId="LiveId" clId="{BCD9FC5C-8F45-4B95-8670-11C41F25E9CA}" dt="2023-11-28T19:56:21.385" v="5776"/>
          <ac:picMkLst>
            <pc:docMk/>
            <pc:sldMk cId="3543665516" sldId="264"/>
            <ac:picMk id="42" creationId="{E43006C0-9CF0-4AD0-9C72-B3F9942A80C0}"/>
          </ac:picMkLst>
        </pc:picChg>
        <pc:picChg chg="add del">
          <ac:chgData name="Sylwia Kulasik" userId="e3e6c8579dc96341" providerId="LiveId" clId="{BCD9FC5C-8F45-4B95-8670-11C41F25E9CA}" dt="2023-11-28T19:56:21.385" v="5776"/>
          <ac:picMkLst>
            <pc:docMk/>
            <pc:sldMk cId="3543665516" sldId="264"/>
            <ac:picMk id="44" creationId="{78A20B43-EA35-4D51-8E25-05F8B334E9EC}"/>
          </ac:picMkLst>
        </pc:picChg>
        <pc:picChg chg="add del">
          <ac:chgData name="Sylwia Kulasik" userId="e3e6c8579dc96341" providerId="LiveId" clId="{BCD9FC5C-8F45-4B95-8670-11C41F25E9CA}" dt="2023-11-28T19:56:35.718" v="5780"/>
          <ac:picMkLst>
            <pc:docMk/>
            <pc:sldMk cId="3543665516" sldId="264"/>
            <ac:picMk id="45" creationId="{2CD4A931-5C3B-42CB-A737-3132BE79B834}"/>
          </ac:picMkLst>
        </pc:picChg>
        <pc:picChg chg="add del">
          <ac:chgData name="Sylwia Kulasik" userId="e3e6c8579dc96341" providerId="LiveId" clId="{BCD9FC5C-8F45-4B95-8670-11C41F25E9CA}" dt="2023-11-28T19:56:21.385" v="5776"/>
          <ac:picMkLst>
            <pc:docMk/>
            <pc:sldMk cId="3543665516" sldId="264"/>
            <ac:picMk id="48" creationId="{B59371E8-E3A5-457E-A234-8A4F8B8256C2}"/>
          </ac:picMkLst>
        </pc:picChg>
        <pc:picChg chg="add">
          <ac:chgData name="Sylwia Kulasik" userId="e3e6c8579dc96341" providerId="LiveId" clId="{BCD9FC5C-8F45-4B95-8670-11C41F25E9CA}" dt="2023-11-29T05:06:36.189" v="11656" actId="26606"/>
          <ac:picMkLst>
            <pc:docMk/>
            <pc:sldMk cId="3543665516" sldId="264"/>
            <ac:picMk id="49" creationId="{80DF651B-0216-4CE1-9993-9C81C4629822}"/>
          </ac:picMkLst>
        </pc:picChg>
        <pc:picChg chg="add del">
          <ac:chgData name="Sylwia Kulasik" userId="e3e6c8579dc96341" providerId="LiveId" clId="{BCD9FC5C-8F45-4B95-8670-11C41F25E9CA}" dt="2023-11-28T19:56:21.385" v="5776"/>
          <ac:picMkLst>
            <pc:docMk/>
            <pc:sldMk cId="3543665516" sldId="264"/>
            <ac:picMk id="50" creationId="{4108FAA8-9416-4584-94E0-E60C0EF6F225}"/>
          </ac:picMkLst>
        </pc:picChg>
        <pc:picChg chg="add">
          <ac:chgData name="Sylwia Kulasik" userId="e3e6c8579dc96341" providerId="LiveId" clId="{BCD9FC5C-8F45-4B95-8670-11C41F25E9CA}" dt="2023-11-29T05:06:36.189" v="11656" actId="26606"/>
          <ac:picMkLst>
            <pc:docMk/>
            <pc:sldMk cId="3543665516" sldId="264"/>
            <ac:picMk id="51" creationId="{AB703B97-31D0-4D92-B70B-F64FFB490256}"/>
          </ac:picMkLst>
        </pc:picChg>
        <pc:picChg chg="add del">
          <ac:chgData name="Sylwia Kulasik" userId="e3e6c8579dc96341" providerId="LiveId" clId="{BCD9FC5C-8F45-4B95-8670-11C41F25E9CA}" dt="2023-11-28T19:56:35.718" v="5780"/>
          <ac:picMkLst>
            <pc:docMk/>
            <pc:sldMk cId="3543665516" sldId="264"/>
            <ac:picMk id="52" creationId="{91970391-3328-4422-B0A8-3FE6BE64E135}"/>
          </ac:picMkLst>
        </pc:picChg>
        <pc:picChg chg="add">
          <ac:chgData name="Sylwia Kulasik" userId="e3e6c8579dc96341" providerId="LiveId" clId="{BCD9FC5C-8F45-4B95-8670-11C41F25E9CA}" dt="2023-11-29T05:06:36.189" v="11656" actId="26606"/>
          <ac:picMkLst>
            <pc:docMk/>
            <pc:sldMk cId="3543665516" sldId="264"/>
            <ac:picMk id="54" creationId="{9D56D576-2007-4499-96AC-B7E9FF3AA771}"/>
          </ac:picMkLst>
        </pc:picChg>
        <pc:picChg chg="add">
          <ac:chgData name="Sylwia Kulasik" userId="e3e6c8579dc96341" providerId="LiveId" clId="{BCD9FC5C-8F45-4B95-8670-11C41F25E9CA}" dt="2023-11-29T05:06:36.189" v="11656" actId="26606"/>
          <ac:picMkLst>
            <pc:docMk/>
            <pc:sldMk cId="3543665516" sldId="264"/>
            <ac:picMk id="56" creationId="{774B9966-34A1-4CB2-B8B2-38900CF356FC}"/>
          </ac:picMkLst>
        </pc:picChg>
        <pc:cxnChg chg="add">
          <ac:chgData name="Sylwia Kulasik" userId="e3e6c8579dc96341" providerId="LiveId" clId="{BCD9FC5C-8F45-4B95-8670-11C41F25E9CA}" dt="2023-11-29T05:06:36.189" v="11656" actId="26606"/>
          <ac:cxnSpMkLst>
            <pc:docMk/>
            <pc:sldMk cId="3543665516" sldId="264"/>
            <ac:cxnSpMk id="55" creationId="{07D6C532-9E83-439A-B096-039D52AE187F}"/>
          </ac:cxnSpMkLst>
        </pc:cxnChg>
      </pc:sldChg>
      <pc:sldChg chg="modSp new del">
        <pc:chgData name="Sylwia Kulasik" userId="e3e6c8579dc96341" providerId="LiveId" clId="{BCD9FC5C-8F45-4B95-8670-11C41F25E9CA}" dt="2023-11-28T22:01:40.492" v="6396" actId="2696"/>
        <pc:sldMkLst>
          <pc:docMk/>
          <pc:sldMk cId="273624206" sldId="265"/>
        </pc:sldMkLst>
        <pc:spChg chg="mod">
          <ac:chgData name="Sylwia Kulasik" userId="e3e6c8579dc96341" providerId="LiveId" clId="{BCD9FC5C-8F45-4B95-8670-11C41F25E9CA}" dt="2023-11-28T19:56:35.718" v="5780"/>
          <ac:spMkLst>
            <pc:docMk/>
            <pc:sldMk cId="273624206" sldId="265"/>
            <ac:spMk id="2" creationId="{909444CA-5ACE-C43D-0E9C-0C0EC3D4832B}"/>
          </ac:spMkLst>
        </pc:spChg>
        <pc:spChg chg="mod">
          <ac:chgData name="Sylwia Kulasik" userId="e3e6c8579dc96341" providerId="LiveId" clId="{BCD9FC5C-8F45-4B95-8670-11C41F25E9CA}" dt="2023-11-28T19:56:35.718" v="5780"/>
          <ac:spMkLst>
            <pc:docMk/>
            <pc:sldMk cId="273624206" sldId="265"/>
            <ac:spMk id="3" creationId="{400B7B24-4303-8973-2048-A6BB538A46BA}"/>
          </ac:spMkLst>
        </pc:spChg>
        <pc:spChg chg="mod">
          <ac:chgData name="Sylwia Kulasik" userId="e3e6c8579dc96341" providerId="LiveId" clId="{BCD9FC5C-8F45-4B95-8670-11C41F25E9CA}" dt="2023-11-28T19:56:35.718" v="5780"/>
          <ac:spMkLst>
            <pc:docMk/>
            <pc:sldMk cId="273624206" sldId="265"/>
            <ac:spMk id="4" creationId="{4C1483C8-B24E-D60D-C857-AA0240054F7A}"/>
          </ac:spMkLst>
        </pc:spChg>
        <pc:spChg chg="mod">
          <ac:chgData name="Sylwia Kulasik" userId="e3e6c8579dc96341" providerId="LiveId" clId="{BCD9FC5C-8F45-4B95-8670-11C41F25E9CA}" dt="2023-11-28T19:56:35.718" v="5780"/>
          <ac:spMkLst>
            <pc:docMk/>
            <pc:sldMk cId="273624206" sldId="265"/>
            <ac:spMk id="5" creationId="{4C7BCFED-BFFA-5AC7-7DCF-A0789DF807BB}"/>
          </ac:spMkLst>
        </pc:spChg>
        <pc:spChg chg="mod">
          <ac:chgData name="Sylwia Kulasik" userId="e3e6c8579dc96341" providerId="LiveId" clId="{BCD9FC5C-8F45-4B95-8670-11C41F25E9CA}" dt="2023-11-28T19:56:35.718" v="5780"/>
          <ac:spMkLst>
            <pc:docMk/>
            <pc:sldMk cId="273624206" sldId="265"/>
            <ac:spMk id="6" creationId="{DC8880EC-6873-D07F-32F8-BD998FD9FAEE}"/>
          </ac:spMkLst>
        </pc:spChg>
      </pc:sldChg>
      <pc:sldChg chg="addSp delSp modSp new del mod">
        <pc:chgData name="Sylwia Kulasik" userId="e3e6c8579dc96341" providerId="LiveId" clId="{BCD9FC5C-8F45-4B95-8670-11C41F25E9CA}" dt="2023-11-27T23:12:14.532" v="3340" actId="2696"/>
        <pc:sldMkLst>
          <pc:docMk/>
          <pc:sldMk cId="1662876628" sldId="266"/>
        </pc:sldMkLst>
        <pc:spChg chg="mod">
          <ac:chgData name="Sylwia Kulasik" userId="e3e6c8579dc96341" providerId="LiveId" clId="{BCD9FC5C-8F45-4B95-8670-11C41F25E9CA}" dt="2023-11-27T23:01:49.269" v="3122" actId="20577"/>
          <ac:spMkLst>
            <pc:docMk/>
            <pc:sldMk cId="1662876628" sldId="266"/>
            <ac:spMk id="2" creationId="{103C3683-04B5-2AA4-0B10-316594000E37}"/>
          </ac:spMkLst>
        </pc:spChg>
        <pc:spChg chg="del mod">
          <ac:chgData name="Sylwia Kulasik" userId="e3e6c8579dc96341" providerId="LiveId" clId="{BCD9FC5C-8F45-4B95-8670-11C41F25E9CA}" dt="2023-11-27T23:00:52.321" v="3091" actId="21"/>
          <ac:spMkLst>
            <pc:docMk/>
            <pc:sldMk cId="1662876628" sldId="266"/>
            <ac:spMk id="3" creationId="{9F1CD610-A437-6517-D43C-DA1BF95044EE}"/>
          </ac:spMkLst>
        </pc:spChg>
        <pc:spChg chg="add mod">
          <ac:chgData name="Sylwia Kulasik" userId="e3e6c8579dc96341" providerId="LiveId" clId="{BCD9FC5C-8F45-4B95-8670-11C41F25E9CA}" dt="2023-11-27T23:01:14.793" v="3118" actId="20577"/>
          <ac:spMkLst>
            <pc:docMk/>
            <pc:sldMk cId="1662876628" sldId="266"/>
            <ac:spMk id="5" creationId="{F47E20D9-6F41-A813-85F2-992DAC59DAAD}"/>
          </ac:spMkLst>
        </pc:spChg>
      </pc:sldChg>
      <pc:sldChg chg="modSp new del mod">
        <pc:chgData name="Sylwia Kulasik" userId="e3e6c8579dc96341" providerId="LiveId" clId="{BCD9FC5C-8F45-4B95-8670-11C41F25E9CA}" dt="2023-11-28T17:15:36.415" v="4752" actId="2696"/>
        <pc:sldMkLst>
          <pc:docMk/>
          <pc:sldMk cId="1762161273" sldId="267"/>
        </pc:sldMkLst>
        <pc:spChg chg="mod">
          <ac:chgData name="Sylwia Kulasik" userId="e3e6c8579dc96341" providerId="LiveId" clId="{BCD9FC5C-8F45-4B95-8670-11C41F25E9CA}" dt="2023-11-28T00:00:29.572" v="3448" actId="5793"/>
          <ac:spMkLst>
            <pc:docMk/>
            <pc:sldMk cId="1762161273" sldId="267"/>
            <ac:spMk id="3" creationId="{A867A4CE-4755-84DA-E08C-9086E48132B3}"/>
          </ac:spMkLst>
        </pc:spChg>
      </pc:sldChg>
      <pc:sldChg chg="addSp delSp modSp new mod ord">
        <pc:chgData name="Sylwia Kulasik" userId="e3e6c8579dc96341" providerId="LiveId" clId="{BCD9FC5C-8F45-4B95-8670-11C41F25E9CA}" dt="2023-11-28T20:57:49.241" v="5921" actId="20577"/>
        <pc:sldMkLst>
          <pc:docMk/>
          <pc:sldMk cId="1468679921" sldId="268"/>
        </pc:sldMkLst>
        <pc:spChg chg="add mod">
          <ac:chgData name="Sylwia Kulasik" userId="e3e6c8579dc96341" providerId="LiveId" clId="{BCD9FC5C-8F45-4B95-8670-11C41F25E9CA}" dt="2023-11-27T23:20:40.628" v="3362" actId="1076"/>
          <ac:spMkLst>
            <pc:docMk/>
            <pc:sldMk cId="1468679921" sldId="268"/>
            <ac:spMk id="3" creationId="{6F6D130D-3AA7-9F0A-8893-7A7D709E5AF6}"/>
          </ac:spMkLst>
        </pc:spChg>
        <pc:spChg chg="add del mod">
          <ac:chgData name="Sylwia Kulasik" userId="e3e6c8579dc96341" providerId="LiveId" clId="{BCD9FC5C-8F45-4B95-8670-11C41F25E9CA}" dt="2023-11-27T22:02:22.221" v="515" actId="21"/>
          <ac:spMkLst>
            <pc:docMk/>
            <pc:sldMk cId="1468679921" sldId="268"/>
            <ac:spMk id="4" creationId="{8BB14273-F053-2896-8835-3A9DFEF8AAA0}"/>
          </ac:spMkLst>
        </pc:spChg>
        <pc:spChg chg="add mod">
          <ac:chgData name="Sylwia Kulasik" userId="e3e6c8579dc96341" providerId="LiveId" clId="{BCD9FC5C-8F45-4B95-8670-11C41F25E9CA}" dt="2023-11-27T21:59:03.614" v="477" actId="1076"/>
          <ac:spMkLst>
            <pc:docMk/>
            <pc:sldMk cId="1468679921" sldId="268"/>
            <ac:spMk id="6" creationId="{C568A149-9280-1D58-F14D-BE014CF91114}"/>
          </ac:spMkLst>
        </pc:spChg>
        <pc:spChg chg="add del">
          <ac:chgData name="Sylwia Kulasik" userId="e3e6c8579dc96341" providerId="LiveId" clId="{BCD9FC5C-8F45-4B95-8670-11C41F25E9CA}" dt="2023-11-27T21:58:38.481" v="475" actId="21"/>
          <ac:spMkLst>
            <pc:docMk/>
            <pc:sldMk cId="1468679921" sldId="268"/>
            <ac:spMk id="8" creationId="{A0E82A39-3D92-D9AA-F9C1-6DC5839D2A87}"/>
          </ac:spMkLst>
        </pc:spChg>
        <pc:spChg chg="add del mod">
          <ac:chgData name="Sylwia Kulasik" userId="e3e6c8579dc96341" providerId="LiveId" clId="{BCD9FC5C-8F45-4B95-8670-11C41F25E9CA}" dt="2023-11-27T22:02:29.893" v="516" actId="21"/>
          <ac:spMkLst>
            <pc:docMk/>
            <pc:sldMk cId="1468679921" sldId="268"/>
            <ac:spMk id="9" creationId="{F58F7EDD-582D-71C1-09A4-72AD5C3B5BE4}"/>
          </ac:spMkLst>
        </pc:spChg>
        <pc:spChg chg="add del mod">
          <ac:chgData name="Sylwia Kulasik" userId="e3e6c8579dc96341" providerId="LiveId" clId="{BCD9FC5C-8F45-4B95-8670-11C41F25E9CA}" dt="2023-11-27T22:03:27.352" v="518" actId="21"/>
          <ac:spMkLst>
            <pc:docMk/>
            <pc:sldMk cId="1468679921" sldId="268"/>
            <ac:spMk id="10" creationId="{CF527CDB-7E87-CA20-7070-BBAD84FE49E7}"/>
          </ac:spMkLst>
        </pc:spChg>
        <pc:spChg chg="add del mod">
          <ac:chgData name="Sylwia Kulasik" userId="e3e6c8579dc96341" providerId="LiveId" clId="{BCD9FC5C-8F45-4B95-8670-11C41F25E9CA}" dt="2023-11-27T22:04:14.988" v="522" actId="21"/>
          <ac:spMkLst>
            <pc:docMk/>
            <pc:sldMk cId="1468679921" sldId="268"/>
            <ac:spMk id="11" creationId="{0555DFA5-9A53-E9EF-58EA-EDB40AA7ECBF}"/>
          </ac:spMkLst>
        </pc:spChg>
        <pc:spChg chg="add del mod">
          <ac:chgData name="Sylwia Kulasik" userId="e3e6c8579dc96341" providerId="LiveId" clId="{BCD9FC5C-8F45-4B95-8670-11C41F25E9CA}" dt="2023-11-27T22:04:38.835" v="524" actId="21"/>
          <ac:spMkLst>
            <pc:docMk/>
            <pc:sldMk cId="1468679921" sldId="268"/>
            <ac:spMk id="12" creationId="{FE1DCF23-3B8C-D6BB-4DCE-979E81008B56}"/>
          </ac:spMkLst>
        </pc:spChg>
        <pc:spChg chg="add del">
          <ac:chgData name="Sylwia Kulasik" userId="e3e6c8579dc96341" providerId="LiveId" clId="{BCD9FC5C-8F45-4B95-8670-11C41F25E9CA}" dt="2023-11-27T22:05:02.210" v="525" actId="21"/>
          <ac:spMkLst>
            <pc:docMk/>
            <pc:sldMk cId="1468679921" sldId="268"/>
            <ac:spMk id="13" creationId="{733AF221-A51D-9587-DBE5-96DCD81881F5}"/>
          </ac:spMkLst>
        </pc:spChg>
        <pc:spChg chg="add del mod">
          <ac:chgData name="Sylwia Kulasik" userId="e3e6c8579dc96341" providerId="LiveId" clId="{BCD9FC5C-8F45-4B95-8670-11C41F25E9CA}" dt="2023-11-27T22:05:48.138" v="527" actId="21"/>
          <ac:spMkLst>
            <pc:docMk/>
            <pc:sldMk cId="1468679921" sldId="268"/>
            <ac:spMk id="14" creationId="{C3D324BB-69A4-1293-043C-F028A7A4DF77}"/>
          </ac:spMkLst>
        </pc:spChg>
        <pc:spChg chg="add del mod">
          <ac:chgData name="Sylwia Kulasik" userId="e3e6c8579dc96341" providerId="LiveId" clId="{BCD9FC5C-8F45-4B95-8670-11C41F25E9CA}" dt="2023-11-27T22:06:24.240" v="530"/>
          <ac:spMkLst>
            <pc:docMk/>
            <pc:sldMk cId="1468679921" sldId="268"/>
            <ac:spMk id="15" creationId="{43FA16FE-7134-9653-EE0B-3B7985EDF031}"/>
          </ac:spMkLst>
        </pc:spChg>
        <pc:spChg chg="add del mod">
          <ac:chgData name="Sylwia Kulasik" userId="e3e6c8579dc96341" providerId="LiveId" clId="{BCD9FC5C-8F45-4B95-8670-11C41F25E9CA}" dt="2023-11-27T22:06:44.533" v="533"/>
          <ac:spMkLst>
            <pc:docMk/>
            <pc:sldMk cId="1468679921" sldId="268"/>
            <ac:spMk id="16" creationId="{95F65379-8BFC-B41A-6F71-D8C1992356D4}"/>
          </ac:spMkLst>
        </pc:spChg>
        <pc:spChg chg="add del mod">
          <ac:chgData name="Sylwia Kulasik" userId="e3e6c8579dc96341" providerId="LiveId" clId="{BCD9FC5C-8F45-4B95-8670-11C41F25E9CA}" dt="2023-11-27T22:07:54.615" v="540"/>
          <ac:spMkLst>
            <pc:docMk/>
            <pc:sldMk cId="1468679921" sldId="268"/>
            <ac:spMk id="17" creationId="{01290D87-9B0E-5269-1EF2-CC65777309BF}"/>
          </ac:spMkLst>
        </pc:spChg>
        <pc:spChg chg="add del mod">
          <ac:chgData name="Sylwia Kulasik" userId="e3e6c8579dc96341" providerId="LiveId" clId="{BCD9FC5C-8F45-4B95-8670-11C41F25E9CA}" dt="2023-11-27T22:07:54.615" v="542"/>
          <ac:spMkLst>
            <pc:docMk/>
            <pc:sldMk cId="1468679921" sldId="268"/>
            <ac:spMk id="18" creationId="{167E7A1E-280C-F79E-71E5-157473C2A5FF}"/>
          </ac:spMkLst>
        </pc:spChg>
        <pc:spChg chg="add del mod">
          <ac:chgData name="Sylwia Kulasik" userId="e3e6c8579dc96341" providerId="LiveId" clId="{BCD9FC5C-8F45-4B95-8670-11C41F25E9CA}" dt="2023-11-27T22:08:05.873" v="545"/>
          <ac:spMkLst>
            <pc:docMk/>
            <pc:sldMk cId="1468679921" sldId="268"/>
            <ac:spMk id="19" creationId="{779536CF-7E8A-4329-A9FC-EF521B04AB39}"/>
          </ac:spMkLst>
        </pc:spChg>
        <pc:spChg chg="add del mod">
          <ac:chgData name="Sylwia Kulasik" userId="e3e6c8579dc96341" providerId="LiveId" clId="{BCD9FC5C-8F45-4B95-8670-11C41F25E9CA}" dt="2023-11-27T22:09:40.574" v="559"/>
          <ac:spMkLst>
            <pc:docMk/>
            <pc:sldMk cId="1468679921" sldId="268"/>
            <ac:spMk id="20" creationId="{68308EC9-D1E8-7504-DC23-42C439DE0551}"/>
          </ac:spMkLst>
        </pc:spChg>
        <pc:spChg chg="add del mod">
          <ac:chgData name="Sylwia Kulasik" userId="e3e6c8579dc96341" providerId="LiveId" clId="{BCD9FC5C-8F45-4B95-8670-11C41F25E9CA}" dt="2023-11-27T22:10:14.651" v="561" actId="478"/>
          <ac:spMkLst>
            <pc:docMk/>
            <pc:sldMk cId="1468679921" sldId="268"/>
            <ac:spMk id="21" creationId="{00582E60-1537-1461-4235-B5CC76151DA8}"/>
          </ac:spMkLst>
        </pc:spChg>
        <pc:spChg chg="add del mod">
          <ac:chgData name="Sylwia Kulasik" userId="e3e6c8579dc96341" providerId="LiveId" clId="{BCD9FC5C-8F45-4B95-8670-11C41F25E9CA}" dt="2023-11-27T22:10:42.460" v="565"/>
          <ac:spMkLst>
            <pc:docMk/>
            <pc:sldMk cId="1468679921" sldId="268"/>
            <ac:spMk id="22" creationId="{6FE277C2-73C5-CBBE-0563-6E33F157398B}"/>
          </ac:spMkLst>
        </pc:spChg>
        <pc:spChg chg="add del mod">
          <ac:chgData name="Sylwia Kulasik" userId="e3e6c8579dc96341" providerId="LiveId" clId="{BCD9FC5C-8F45-4B95-8670-11C41F25E9CA}" dt="2023-11-27T22:10:42.460" v="567"/>
          <ac:spMkLst>
            <pc:docMk/>
            <pc:sldMk cId="1468679921" sldId="268"/>
            <ac:spMk id="23" creationId="{B3A59EE0-5C0E-4C46-B73D-8D6F0C7DB2F8}"/>
          </ac:spMkLst>
        </pc:spChg>
        <pc:spChg chg="add del mod">
          <ac:chgData name="Sylwia Kulasik" userId="e3e6c8579dc96341" providerId="LiveId" clId="{BCD9FC5C-8F45-4B95-8670-11C41F25E9CA}" dt="2023-11-27T22:11:21.637" v="570"/>
          <ac:spMkLst>
            <pc:docMk/>
            <pc:sldMk cId="1468679921" sldId="268"/>
            <ac:spMk id="24" creationId="{AFB8E787-70B6-44DA-B668-478AFEF3C3F1}"/>
          </ac:spMkLst>
        </pc:spChg>
        <pc:spChg chg="add mod">
          <ac:chgData name="Sylwia Kulasik" userId="e3e6c8579dc96341" providerId="LiveId" clId="{BCD9FC5C-8F45-4B95-8670-11C41F25E9CA}" dt="2023-11-28T20:57:49.241" v="5921" actId="20577"/>
          <ac:spMkLst>
            <pc:docMk/>
            <pc:sldMk cId="1468679921" sldId="268"/>
            <ac:spMk id="25" creationId="{5D847CFF-B3BC-A437-A63B-83EFD006A15D}"/>
          </ac:spMkLst>
        </pc:spChg>
      </pc:sldChg>
      <pc:sldChg chg="addSp modSp new mod">
        <pc:chgData name="Sylwia Kulasik" userId="e3e6c8579dc96341" providerId="LiveId" clId="{BCD9FC5C-8F45-4B95-8670-11C41F25E9CA}" dt="2023-11-28T01:48:34.386" v="4750" actId="20577"/>
        <pc:sldMkLst>
          <pc:docMk/>
          <pc:sldMk cId="803307862" sldId="269"/>
        </pc:sldMkLst>
        <pc:spChg chg="add mod">
          <ac:chgData name="Sylwia Kulasik" userId="e3e6c8579dc96341" providerId="LiveId" clId="{BCD9FC5C-8F45-4B95-8670-11C41F25E9CA}" dt="2023-11-28T01:48:34.386" v="4750" actId="20577"/>
          <ac:spMkLst>
            <pc:docMk/>
            <pc:sldMk cId="803307862" sldId="269"/>
            <ac:spMk id="2" creationId="{84E69DDC-F012-477E-81CF-8E1BCCF0AD4A}"/>
          </ac:spMkLst>
        </pc:spChg>
      </pc:sldChg>
      <pc:sldChg chg="addSp delSp modSp new mod setBg">
        <pc:chgData name="Sylwia Kulasik" userId="e3e6c8579dc96341" providerId="LiveId" clId="{BCD9FC5C-8F45-4B95-8670-11C41F25E9CA}" dt="2023-11-29T04:32:19.355" v="10791" actId="26606"/>
        <pc:sldMkLst>
          <pc:docMk/>
          <pc:sldMk cId="2811080882" sldId="270"/>
        </pc:sldMkLst>
        <pc:spChg chg="mod">
          <ac:chgData name="Sylwia Kulasik" userId="e3e6c8579dc96341" providerId="LiveId" clId="{BCD9FC5C-8F45-4B95-8670-11C41F25E9CA}" dt="2023-11-29T04:32:19.355" v="10791" actId="26606"/>
          <ac:spMkLst>
            <pc:docMk/>
            <pc:sldMk cId="2811080882" sldId="270"/>
            <ac:spMk id="2" creationId="{D66E2245-B43E-BA26-7BFD-604B4E01FD37}"/>
          </ac:spMkLst>
        </pc:spChg>
        <pc:spChg chg="add del mod">
          <ac:chgData name="Sylwia Kulasik" userId="e3e6c8579dc96341" providerId="LiveId" clId="{BCD9FC5C-8F45-4B95-8670-11C41F25E9CA}" dt="2023-11-29T04:32:19.355" v="10791" actId="26606"/>
          <ac:spMkLst>
            <pc:docMk/>
            <pc:sldMk cId="2811080882" sldId="270"/>
            <ac:spMk id="3" creationId="{4E79601A-6E83-0EEB-1F47-368E3368DC9C}"/>
          </ac:spMkLst>
        </pc:spChg>
        <pc:spChg chg="add del">
          <ac:chgData name="Sylwia Kulasik" userId="e3e6c8579dc96341" providerId="LiveId" clId="{BCD9FC5C-8F45-4B95-8670-11C41F25E9CA}" dt="2023-11-29T04:32:19.355" v="10791" actId="26606"/>
          <ac:spMkLst>
            <pc:docMk/>
            <pc:sldMk cId="2811080882" sldId="270"/>
            <ac:spMk id="8" creationId="{3A9C15D4-2EE7-4D05-B87C-91D1F3B9604B}"/>
          </ac:spMkLst>
        </pc:spChg>
        <pc:spChg chg="add del">
          <ac:chgData name="Sylwia Kulasik" userId="e3e6c8579dc96341" providerId="LiveId" clId="{BCD9FC5C-8F45-4B95-8670-11C41F25E9CA}" dt="2023-11-29T04:31:30.515" v="10787" actId="26606"/>
          <ac:spMkLst>
            <pc:docMk/>
            <pc:sldMk cId="2811080882" sldId="270"/>
            <ac:spMk id="9" creationId="{BDF02843-45E8-4403-8955-54CA98A197FD}"/>
          </ac:spMkLst>
        </pc:spChg>
        <pc:spChg chg="add del">
          <ac:chgData name="Sylwia Kulasik" userId="e3e6c8579dc96341" providerId="LiveId" clId="{BCD9FC5C-8F45-4B95-8670-11C41F25E9CA}" dt="2023-11-29T04:32:19.355" v="10791" actId="26606"/>
          <ac:spMkLst>
            <pc:docMk/>
            <pc:sldMk cId="2811080882" sldId="270"/>
            <ac:spMk id="10" creationId="{4ED7B0FB-9654-4441-9545-02D458B68620}"/>
          </ac:spMkLst>
        </pc:spChg>
        <pc:spChg chg="add del">
          <ac:chgData name="Sylwia Kulasik" userId="e3e6c8579dc96341" providerId="LiveId" clId="{BCD9FC5C-8F45-4B95-8670-11C41F25E9CA}" dt="2023-11-29T04:31:30.515" v="10787" actId="26606"/>
          <ac:spMkLst>
            <pc:docMk/>
            <pc:sldMk cId="2811080882" sldId="270"/>
            <ac:spMk id="11" creationId="{DC349214-DD18-4CC5-BBAC-F9C216BE7C2F}"/>
          </ac:spMkLst>
        </pc:spChg>
        <pc:spChg chg="add del">
          <ac:chgData name="Sylwia Kulasik" userId="e3e6c8579dc96341" providerId="LiveId" clId="{BCD9FC5C-8F45-4B95-8670-11C41F25E9CA}" dt="2023-11-29T04:31:41.060" v="10789" actId="26606"/>
          <ac:spMkLst>
            <pc:docMk/>
            <pc:sldMk cId="2811080882" sldId="270"/>
            <ac:spMk id="17" creationId="{4290E407-46D5-417C-950B-FFCE020FBACE}"/>
          </ac:spMkLst>
        </pc:spChg>
        <pc:spChg chg="add del">
          <ac:chgData name="Sylwia Kulasik" userId="e3e6c8579dc96341" providerId="LiveId" clId="{BCD9FC5C-8F45-4B95-8670-11C41F25E9CA}" dt="2023-11-29T04:31:41.060" v="10789" actId="26606"/>
          <ac:spMkLst>
            <pc:docMk/>
            <pc:sldMk cId="2811080882" sldId="270"/>
            <ac:spMk id="21" creationId="{4E79601A-6E83-0EEB-1F47-368E3368DC9C}"/>
          </ac:spMkLst>
        </pc:spChg>
        <pc:spChg chg="add del">
          <ac:chgData name="Sylwia Kulasik" userId="e3e6c8579dc96341" providerId="LiveId" clId="{BCD9FC5C-8F45-4B95-8670-11C41F25E9CA}" dt="2023-11-29T04:32:19.355" v="10791" actId="26606"/>
          <ac:spMkLst>
            <pc:docMk/>
            <pc:sldMk cId="2811080882" sldId="270"/>
            <ac:spMk id="24" creationId="{4E79601A-6E83-0EEB-1F47-368E3368DC9C}"/>
          </ac:spMkLst>
        </pc:spChg>
        <pc:graphicFrameChg chg="add del">
          <ac:chgData name="Sylwia Kulasik" userId="e3e6c8579dc96341" providerId="LiveId" clId="{BCD9FC5C-8F45-4B95-8670-11C41F25E9CA}" dt="2023-11-29T04:31:30.515" v="10787" actId="26606"/>
          <ac:graphicFrameMkLst>
            <pc:docMk/>
            <pc:sldMk cId="2811080882" sldId="270"/>
            <ac:graphicFrameMk id="5" creationId="{64A42A80-5B29-CC79-E50C-BF31A7C427A3}"/>
          </ac:graphicFrameMkLst>
        </pc:graphicFrameChg>
        <pc:picChg chg="add del">
          <ac:chgData name="Sylwia Kulasik" userId="e3e6c8579dc96341" providerId="LiveId" clId="{BCD9FC5C-8F45-4B95-8670-11C41F25E9CA}" dt="2023-11-29T04:32:19.355" v="10791" actId="26606"/>
          <ac:picMkLst>
            <pc:docMk/>
            <pc:sldMk cId="2811080882" sldId="270"/>
            <ac:picMk id="12" creationId="{7BB94C57-FDF3-45A3-9D1F-904523D795D4}"/>
          </ac:picMkLst>
        </pc:picChg>
        <pc:picChg chg="add del">
          <ac:chgData name="Sylwia Kulasik" userId="e3e6c8579dc96341" providerId="LiveId" clId="{BCD9FC5C-8F45-4B95-8670-11C41F25E9CA}" dt="2023-11-29T04:31:30.515" v="10787" actId="26606"/>
          <ac:picMkLst>
            <pc:docMk/>
            <pc:sldMk cId="2811080882" sldId="270"/>
            <ac:picMk id="13" creationId="{E505542F-438B-4C62-B13A-916C7F79EC10}"/>
          </ac:picMkLst>
        </pc:picChg>
        <pc:picChg chg="add del">
          <ac:chgData name="Sylwia Kulasik" userId="e3e6c8579dc96341" providerId="LiveId" clId="{BCD9FC5C-8F45-4B95-8670-11C41F25E9CA}" dt="2023-11-29T04:32:19.355" v="10791" actId="26606"/>
          <ac:picMkLst>
            <pc:docMk/>
            <pc:sldMk cId="2811080882" sldId="270"/>
            <ac:picMk id="14" creationId="{6AEBDF1A-221A-4497-BBA9-57A70D161510}"/>
          </ac:picMkLst>
        </pc:picChg>
        <pc:picChg chg="add del">
          <ac:chgData name="Sylwia Kulasik" userId="e3e6c8579dc96341" providerId="LiveId" clId="{BCD9FC5C-8F45-4B95-8670-11C41F25E9CA}" dt="2023-11-29T04:31:30.515" v="10787" actId="26606"/>
          <ac:picMkLst>
            <pc:docMk/>
            <pc:sldMk cId="2811080882" sldId="270"/>
            <ac:picMk id="15" creationId="{154908BF-145E-4BE2-A6F0-0A464560144B}"/>
          </ac:picMkLst>
        </pc:picChg>
        <pc:picChg chg="add del">
          <ac:chgData name="Sylwia Kulasik" userId="e3e6c8579dc96341" providerId="LiveId" clId="{BCD9FC5C-8F45-4B95-8670-11C41F25E9CA}" dt="2023-11-29T04:31:41.060" v="10789" actId="26606"/>
          <ac:picMkLst>
            <pc:docMk/>
            <pc:sldMk cId="2811080882" sldId="270"/>
            <ac:picMk id="18" creationId="{59757E87-8140-4CB5-A5D5-45526A79879F}"/>
          </ac:picMkLst>
        </pc:picChg>
        <pc:picChg chg="add del">
          <ac:chgData name="Sylwia Kulasik" userId="e3e6c8579dc96341" providerId="LiveId" clId="{BCD9FC5C-8F45-4B95-8670-11C41F25E9CA}" dt="2023-11-29T04:31:41.060" v="10789" actId="26606"/>
          <ac:picMkLst>
            <pc:docMk/>
            <pc:sldMk cId="2811080882" sldId="270"/>
            <ac:picMk id="19" creationId="{4E98A89A-A948-D7D5-E37D-2E96929418A5}"/>
          </ac:picMkLst>
        </pc:picChg>
        <pc:picChg chg="add del">
          <ac:chgData name="Sylwia Kulasik" userId="e3e6c8579dc96341" providerId="LiveId" clId="{BCD9FC5C-8F45-4B95-8670-11C41F25E9CA}" dt="2023-11-29T04:31:41.060" v="10789" actId="26606"/>
          <ac:picMkLst>
            <pc:docMk/>
            <pc:sldMk cId="2811080882" sldId="270"/>
            <ac:picMk id="20" creationId="{B07B28F1-DF3A-40EC-B797-F8D0E88FC96F}"/>
          </ac:picMkLst>
        </pc:picChg>
        <pc:cxnChg chg="add del">
          <ac:chgData name="Sylwia Kulasik" userId="e3e6c8579dc96341" providerId="LiveId" clId="{BCD9FC5C-8F45-4B95-8670-11C41F25E9CA}" dt="2023-11-29T04:31:41.060" v="10789" actId="26606"/>
          <ac:cxnSpMkLst>
            <pc:docMk/>
            <pc:sldMk cId="2811080882" sldId="270"/>
            <ac:cxnSpMk id="22" creationId="{064BBE8E-0488-4569-B2DA-2BC2186AC74E}"/>
          </ac:cxnSpMkLst>
        </pc:cxnChg>
      </pc:sldChg>
      <pc:sldChg chg="addSp modSp new mod">
        <pc:chgData name="Sylwia Kulasik" userId="e3e6c8579dc96341" providerId="LiveId" clId="{BCD9FC5C-8F45-4B95-8670-11C41F25E9CA}" dt="2023-11-28T00:21:36.444" v="3899" actId="113"/>
        <pc:sldMkLst>
          <pc:docMk/>
          <pc:sldMk cId="4104787854" sldId="271"/>
        </pc:sldMkLst>
        <pc:spChg chg="add mod">
          <ac:chgData name="Sylwia Kulasik" userId="e3e6c8579dc96341" providerId="LiveId" clId="{BCD9FC5C-8F45-4B95-8670-11C41F25E9CA}" dt="2023-11-28T00:21:36.444" v="3899" actId="113"/>
          <ac:spMkLst>
            <pc:docMk/>
            <pc:sldMk cId="4104787854" sldId="271"/>
            <ac:spMk id="2" creationId="{2C67FFDB-AB53-E714-8E8D-E56E61388F1B}"/>
          </ac:spMkLst>
        </pc:spChg>
      </pc:sldChg>
      <pc:sldChg chg="addSp delSp modSp new mod">
        <pc:chgData name="Sylwia Kulasik" userId="e3e6c8579dc96341" providerId="LiveId" clId="{BCD9FC5C-8F45-4B95-8670-11C41F25E9CA}" dt="2023-11-28T19:29:29.744" v="5687" actId="255"/>
        <pc:sldMkLst>
          <pc:docMk/>
          <pc:sldMk cId="3905636864" sldId="272"/>
        </pc:sldMkLst>
        <pc:spChg chg="add del mod">
          <ac:chgData name="Sylwia Kulasik" userId="e3e6c8579dc96341" providerId="LiveId" clId="{BCD9FC5C-8F45-4B95-8670-11C41F25E9CA}" dt="2023-11-28T00:24:32.837" v="3903"/>
          <ac:spMkLst>
            <pc:docMk/>
            <pc:sldMk cId="3905636864" sldId="272"/>
            <ac:spMk id="2" creationId="{FA98070C-5658-56DE-0CFB-09B0F55D3F00}"/>
          </ac:spMkLst>
        </pc:spChg>
        <pc:spChg chg="add del mod">
          <ac:chgData name="Sylwia Kulasik" userId="e3e6c8579dc96341" providerId="LiveId" clId="{BCD9FC5C-8F45-4B95-8670-11C41F25E9CA}" dt="2023-11-28T00:26:59.806" v="3914"/>
          <ac:spMkLst>
            <pc:docMk/>
            <pc:sldMk cId="3905636864" sldId="272"/>
            <ac:spMk id="3" creationId="{ACE5B1D6-6C1F-A6CF-D278-EC6BFAC8DAA7}"/>
          </ac:spMkLst>
        </pc:spChg>
        <pc:spChg chg="add mod">
          <ac:chgData name="Sylwia Kulasik" userId="e3e6c8579dc96341" providerId="LiveId" clId="{BCD9FC5C-8F45-4B95-8670-11C41F25E9CA}" dt="2023-11-28T19:29:29.744" v="5687" actId="255"/>
          <ac:spMkLst>
            <pc:docMk/>
            <pc:sldMk cId="3905636864" sldId="272"/>
            <ac:spMk id="4" creationId="{0020B328-CF03-4339-A10A-04C431862E53}"/>
          </ac:spMkLst>
        </pc:spChg>
        <pc:spChg chg="add mod">
          <ac:chgData name="Sylwia Kulasik" userId="e3e6c8579dc96341" providerId="LiveId" clId="{BCD9FC5C-8F45-4B95-8670-11C41F25E9CA}" dt="2023-11-28T19:29:00.459" v="5686" actId="14100"/>
          <ac:spMkLst>
            <pc:docMk/>
            <pc:sldMk cId="3905636864" sldId="272"/>
            <ac:spMk id="5" creationId="{66CFAA85-69CA-1B39-8B83-A1F820462DCC}"/>
          </ac:spMkLst>
        </pc:spChg>
        <pc:spChg chg="add mod">
          <ac:chgData name="Sylwia Kulasik" userId="e3e6c8579dc96341" providerId="LiveId" clId="{BCD9FC5C-8F45-4B95-8670-11C41F25E9CA}" dt="2023-11-28T19:27:39.228" v="5677" actId="1076"/>
          <ac:spMkLst>
            <pc:docMk/>
            <pc:sldMk cId="3905636864" sldId="272"/>
            <ac:spMk id="6" creationId="{5046B733-B1E4-6624-2E5E-734114EF135D}"/>
          </ac:spMkLst>
        </pc:spChg>
        <pc:spChg chg="add del mod">
          <ac:chgData name="Sylwia Kulasik" userId="e3e6c8579dc96341" providerId="LiveId" clId="{BCD9FC5C-8F45-4B95-8670-11C41F25E9CA}" dt="2023-11-28T01:00:07.584" v="4076" actId="21"/>
          <ac:spMkLst>
            <pc:docMk/>
            <pc:sldMk cId="3905636864" sldId="272"/>
            <ac:spMk id="7" creationId="{4113E6C8-1648-448C-5CB8-82AA5BCB9427}"/>
          </ac:spMkLst>
        </pc:spChg>
        <pc:spChg chg="add mod">
          <ac:chgData name="Sylwia Kulasik" userId="e3e6c8579dc96341" providerId="LiveId" clId="{BCD9FC5C-8F45-4B95-8670-11C41F25E9CA}" dt="2023-11-28T19:26:18.694" v="5671" actId="1076"/>
          <ac:spMkLst>
            <pc:docMk/>
            <pc:sldMk cId="3905636864" sldId="272"/>
            <ac:spMk id="8" creationId="{1DCE3370-77C1-31D0-1154-6CA0B27513C1}"/>
          </ac:spMkLst>
        </pc:spChg>
        <pc:spChg chg="add mod">
          <ac:chgData name="Sylwia Kulasik" userId="e3e6c8579dc96341" providerId="LiveId" clId="{BCD9FC5C-8F45-4B95-8670-11C41F25E9CA}" dt="2023-11-28T19:25:25.341" v="5667" actId="1076"/>
          <ac:spMkLst>
            <pc:docMk/>
            <pc:sldMk cId="3905636864" sldId="272"/>
            <ac:spMk id="9" creationId="{88F7C8D3-1861-CFC8-CEE0-B2EB22BCD859}"/>
          </ac:spMkLst>
        </pc:spChg>
        <pc:spChg chg="add mod">
          <ac:chgData name="Sylwia Kulasik" userId="e3e6c8579dc96341" providerId="LiveId" clId="{BCD9FC5C-8F45-4B95-8670-11C41F25E9CA}" dt="2023-11-28T19:25:57.118" v="5669" actId="1076"/>
          <ac:spMkLst>
            <pc:docMk/>
            <pc:sldMk cId="3905636864" sldId="272"/>
            <ac:spMk id="10" creationId="{1F8978DD-0410-8EEE-8280-A99D1AA892DA}"/>
          </ac:spMkLst>
        </pc:spChg>
        <pc:spChg chg="add mod">
          <ac:chgData name="Sylwia Kulasik" userId="e3e6c8579dc96341" providerId="LiveId" clId="{BCD9FC5C-8F45-4B95-8670-11C41F25E9CA}" dt="2023-11-28T19:24:52.241" v="5664" actId="1076"/>
          <ac:spMkLst>
            <pc:docMk/>
            <pc:sldMk cId="3905636864" sldId="272"/>
            <ac:spMk id="11" creationId="{C07D9661-5ECC-E191-A253-0A4EE85206AC}"/>
          </ac:spMkLst>
        </pc:spChg>
        <pc:spChg chg="add mod">
          <ac:chgData name="Sylwia Kulasik" userId="e3e6c8579dc96341" providerId="LiveId" clId="{BCD9FC5C-8F45-4B95-8670-11C41F25E9CA}" dt="2023-11-28T19:27:51.864" v="5678" actId="1076"/>
          <ac:spMkLst>
            <pc:docMk/>
            <pc:sldMk cId="3905636864" sldId="272"/>
            <ac:spMk id="12" creationId="{932FEED8-C909-DA2D-6997-B660668C0E10}"/>
          </ac:spMkLst>
        </pc:spChg>
        <pc:spChg chg="add mod">
          <ac:chgData name="Sylwia Kulasik" userId="e3e6c8579dc96341" providerId="LiveId" clId="{BCD9FC5C-8F45-4B95-8670-11C41F25E9CA}" dt="2023-11-28T19:27:58.794" v="5679" actId="1076"/>
          <ac:spMkLst>
            <pc:docMk/>
            <pc:sldMk cId="3905636864" sldId="272"/>
            <ac:spMk id="13" creationId="{DA447206-8AED-B13E-AA9A-A3EE5FC1F1A8}"/>
          </ac:spMkLst>
        </pc:spChg>
        <pc:spChg chg="add mod">
          <ac:chgData name="Sylwia Kulasik" userId="e3e6c8579dc96341" providerId="LiveId" clId="{BCD9FC5C-8F45-4B95-8670-11C41F25E9CA}" dt="2023-11-28T19:28:05.067" v="5680" actId="1076"/>
          <ac:spMkLst>
            <pc:docMk/>
            <pc:sldMk cId="3905636864" sldId="272"/>
            <ac:spMk id="14" creationId="{49DB3C73-7FDC-FE4A-D445-B2FEC49BE7F7}"/>
          </ac:spMkLst>
        </pc:spChg>
        <pc:spChg chg="add mod">
          <ac:chgData name="Sylwia Kulasik" userId="e3e6c8579dc96341" providerId="LiveId" clId="{BCD9FC5C-8F45-4B95-8670-11C41F25E9CA}" dt="2023-11-28T19:28:16.266" v="5682" actId="1076"/>
          <ac:spMkLst>
            <pc:docMk/>
            <pc:sldMk cId="3905636864" sldId="272"/>
            <ac:spMk id="15" creationId="{2E25ABF3-0F36-6A3B-786A-940B5E55CECA}"/>
          </ac:spMkLst>
        </pc:spChg>
        <pc:spChg chg="add mod">
          <ac:chgData name="Sylwia Kulasik" userId="e3e6c8579dc96341" providerId="LiveId" clId="{BCD9FC5C-8F45-4B95-8670-11C41F25E9CA}" dt="2023-11-28T19:25:36.157" v="5668" actId="1076"/>
          <ac:spMkLst>
            <pc:docMk/>
            <pc:sldMk cId="3905636864" sldId="272"/>
            <ac:spMk id="16" creationId="{1A8CDE0B-6711-2F66-60DD-E4CD96089759}"/>
          </ac:spMkLst>
        </pc:spChg>
        <pc:spChg chg="add mod">
          <ac:chgData name="Sylwia Kulasik" userId="e3e6c8579dc96341" providerId="LiveId" clId="{BCD9FC5C-8F45-4B95-8670-11C41F25E9CA}" dt="2023-11-28T19:25:12.245" v="5666" actId="1076"/>
          <ac:spMkLst>
            <pc:docMk/>
            <pc:sldMk cId="3905636864" sldId="272"/>
            <ac:spMk id="17" creationId="{37A3696A-2EE2-F046-7065-5C8DE21402DB}"/>
          </ac:spMkLst>
        </pc:spChg>
        <pc:spChg chg="add mod">
          <ac:chgData name="Sylwia Kulasik" userId="e3e6c8579dc96341" providerId="LiveId" clId="{BCD9FC5C-8F45-4B95-8670-11C41F25E9CA}" dt="2023-11-28T19:24:43.467" v="5663" actId="1076"/>
          <ac:spMkLst>
            <pc:docMk/>
            <pc:sldMk cId="3905636864" sldId="272"/>
            <ac:spMk id="18" creationId="{79C8BE9B-B512-001F-231C-8B2E7B502BA7}"/>
          </ac:spMkLst>
        </pc:spChg>
        <pc:spChg chg="add mod">
          <ac:chgData name="Sylwia Kulasik" userId="e3e6c8579dc96341" providerId="LiveId" clId="{BCD9FC5C-8F45-4B95-8670-11C41F25E9CA}" dt="2023-11-28T19:24:25.118" v="5662" actId="1076"/>
          <ac:spMkLst>
            <pc:docMk/>
            <pc:sldMk cId="3905636864" sldId="272"/>
            <ac:spMk id="19" creationId="{1843E5AD-D436-B86D-B554-3196740ECC96}"/>
          </ac:spMkLst>
        </pc:spChg>
        <pc:spChg chg="add del mod">
          <ac:chgData name="Sylwia Kulasik" userId="e3e6c8579dc96341" providerId="LiveId" clId="{BCD9FC5C-8F45-4B95-8670-11C41F25E9CA}" dt="2023-11-28T01:13:02.760" v="4207" actId="478"/>
          <ac:spMkLst>
            <pc:docMk/>
            <pc:sldMk cId="3905636864" sldId="272"/>
            <ac:spMk id="20" creationId="{18854F11-3445-CED9-9267-69D174E8D6D8}"/>
          </ac:spMkLst>
        </pc:spChg>
        <pc:spChg chg="add del">
          <ac:chgData name="Sylwia Kulasik" userId="e3e6c8579dc96341" providerId="LiveId" clId="{BCD9FC5C-8F45-4B95-8670-11C41F25E9CA}" dt="2023-11-28T01:13:30.282" v="4209" actId="21"/>
          <ac:spMkLst>
            <pc:docMk/>
            <pc:sldMk cId="3905636864" sldId="272"/>
            <ac:spMk id="21" creationId="{8753F1EB-E314-AC7B-5297-ED6CFEA4789B}"/>
          </ac:spMkLst>
        </pc:spChg>
        <pc:spChg chg="add mod">
          <ac:chgData name="Sylwia Kulasik" userId="e3e6c8579dc96341" providerId="LiveId" clId="{BCD9FC5C-8F45-4B95-8670-11C41F25E9CA}" dt="2023-11-28T01:15:58.228" v="4257" actId="14100"/>
          <ac:spMkLst>
            <pc:docMk/>
            <pc:sldMk cId="3905636864" sldId="272"/>
            <ac:spMk id="22" creationId="{58D54D04-5DD2-9282-66A9-5397FE1080D2}"/>
          </ac:spMkLst>
        </pc:spChg>
        <pc:spChg chg="add del mod">
          <ac:chgData name="Sylwia Kulasik" userId="e3e6c8579dc96341" providerId="LiveId" clId="{BCD9FC5C-8F45-4B95-8670-11C41F25E9CA}" dt="2023-11-28T01:37:08.667" v="4361" actId="21"/>
          <ac:spMkLst>
            <pc:docMk/>
            <pc:sldMk cId="3905636864" sldId="272"/>
            <ac:spMk id="23" creationId="{35E80F8C-A75A-D3A5-EF05-22A8BFF12CC3}"/>
          </ac:spMkLst>
        </pc:spChg>
        <pc:spChg chg="add mod">
          <ac:chgData name="Sylwia Kulasik" userId="e3e6c8579dc96341" providerId="LiveId" clId="{BCD9FC5C-8F45-4B95-8670-11C41F25E9CA}" dt="2023-11-28T19:26:09.661" v="5670" actId="1076"/>
          <ac:spMkLst>
            <pc:docMk/>
            <pc:sldMk cId="3905636864" sldId="272"/>
            <ac:spMk id="24" creationId="{2B372A95-B305-FDF6-8FEA-5008C9C3AAC0}"/>
          </ac:spMkLst>
        </pc:spChg>
      </pc:sldChg>
      <pc:sldChg chg="addSp delSp modSp new add del mod setBg delDesignElem">
        <pc:chgData name="Sylwia Kulasik" userId="e3e6c8579dc96341" providerId="LiveId" clId="{BCD9FC5C-8F45-4B95-8670-11C41F25E9CA}" dt="2023-11-29T00:52:38.270" v="7677" actId="20577"/>
        <pc:sldMkLst>
          <pc:docMk/>
          <pc:sldMk cId="3286705759" sldId="273"/>
        </pc:sldMkLst>
        <pc:spChg chg="add mod ord">
          <ac:chgData name="Sylwia Kulasik" userId="e3e6c8579dc96341" providerId="LiveId" clId="{BCD9FC5C-8F45-4B95-8670-11C41F25E9CA}" dt="2023-11-28T19:58:21.818" v="5782" actId="12"/>
          <ac:spMkLst>
            <pc:docMk/>
            <pc:sldMk cId="3286705759" sldId="273"/>
            <ac:spMk id="2" creationId="{1D34709E-7731-B84E-D74A-7E893403237C}"/>
          </ac:spMkLst>
        </pc:spChg>
        <pc:spChg chg="add mod">
          <ac:chgData name="Sylwia Kulasik" userId="e3e6c8579dc96341" providerId="LiveId" clId="{BCD9FC5C-8F45-4B95-8670-11C41F25E9CA}" dt="2023-11-29T00:52:38.270" v="7677" actId="20577"/>
          <ac:spMkLst>
            <pc:docMk/>
            <pc:sldMk cId="3286705759" sldId="273"/>
            <ac:spMk id="3" creationId="{53C77250-6040-2AB8-6408-DD9C12B2EB88}"/>
          </ac:spMkLst>
        </pc:spChg>
        <pc:spChg chg="add del">
          <ac:chgData name="Sylwia Kulasik" userId="e3e6c8579dc96341" providerId="LiveId" clId="{BCD9FC5C-8F45-4B95-8670-11C41F25E9CA}" dt="2023-11-28T19:56:21.385" v="5776"/>
          <ac:spMkLst>
            <pc:docMk/>
            <pc:sldMk cId="3286705759" sldId="273"/>
            <ac:spMk id="14" creationId="{D61081A2-2446-4928-8A0F-0CF8BED39F81}"/>
          </ac:spMkLst>
        </pc:spChg>
        <pc:spChg chg="add del">
          <ac:chgData name="Sylwia Kulasik" userId="e3e6c8579dc96341" providerId="LiveId" clId="{BCD9FC5C-8F45-4B95-8670-11C41F25E9CA}" dt="2023-11-28T19:56:21.385" v="5776"/>
          <ac:spMkLst>
            <pc:docMk/>
            <pc:sldMk cId="3286705759" sldId="273"/>
            <ac:spMk id="18" creationId="{316AAD84-11F3-4347-8FB0-E78F069FC7FF}"/>
          </ac:spMkLst>
        </pc:spChg>
        <pc:spChg chg="add del">
          <ac:chgData name="Sylwia Kulasik" userId="e3e6c8579dc96341" providerId="LiveId" clId="{BCD9FC5C-8F45-4B95-8670-11C41F25E9CA}" dt="2023-11-28T19:53:20.391" v="5759"/>
          <ac:spMkLst>
            <pc:docMk/>
            <pc:sldMk cId="3286705759" sldId="273"/>
            <ac:spMk id="19" creationId="{7F66E871-5A74-42F6-A98E-9B8EB467C694}"/>
          </ac:spMkLst>
        </pc:spChg>
        <pc:spChg chg="add del">
          <ac:chgData name="Sylwia Kulasik" userId="e3e6c8579dc96341" providerId="LiveId" clId="{BCD9FC5C-8F45-4B95-8670-11C41F25E9CA}" dt="2023-11-28T19:53:20.391" v="5759"/>
          <ac:spMkLst>
            <pc:docMk/>
            <pc:sldMk cId="3286705759" sldId="273"/>
            <ac:spMk id="23" creationId="{3ED00DA4-8766-415C-9C70-BF07FACF3C54}"/>
          </ac:spMkLst>
        </pc:spChg>
        <pc:spChg chg="add del">
          <ac:chgData name="Sylwia Kulasik" userId="e3e6c8579dc96341" providerId="LiveId" clId="{BCD9FC5C-8F45-4B95-8670-11C41F25E9CA}" dt="2023-11-28T19:53:20.391" v="5759"/>
          <ac:spMkLst>
            <pc:docMk/>
            <pc:sldMk cId="3286705759" sldId="273"/>
            <ac:spMk id="27" creationId="{9B7C72AB-55ED-47C0-8FEB-32CE03F92A42}"/>
          </ac:spMkLst>
        </pc:spChg>
        <pc:picChg chg="add mod ord">
          <ac:chgData name="Sylwia Kulasik" userId="e3e6c8579dc96341" providerId="LiveId" clId="{BCD9FC5C-8F45-4B95-8670-11C41F25E9CA}" dt="2023-11-28T19:56:02.291" v="5770" actId="26606"/>
          <ac:picMkLst>
            <pc:docMk/>
            <pc:sldMk cId="3286705759" sldId="273"/>
            <ac:picMk id="4" creationId="{BC96EF85-8C63-93D4-31DE-B4890F0C068E}"/>
          </ac:picMkLst>
        </pc:picChg>
        <pc:picChg chg="add mod ord">
          <ac:chgData name="Sylwia Kulasik" userId="e3e6c8579dc96341" providerId="LiveId" clId="{BCD9FC5C-8F45-4B95-8670-11C41F25E9CA}" dt="2023-11-28T19:56:02.291" v="5770" actId="26606"/>
          <ac:picMkLst>
            <pc:docMk/>
            <pc:sldMk cId="3286705759" sldId="273"/>
            <ac:picMk id="6" creationId="{2D78E57B-87B3-4C43-9EB2-51B18C55785D}"/>
          </ac:picMkLst>
        </pc:picChg>
        <pc:picChg chg="add del mod">
          <ac:chgData name="Sylwia Kulasik" userId="e3e6c8579dc96341" providerId="LiveId" clId="{BCD9FC5C-8F45-4B95-8670-11C41F25E9CA}" dt="2023-11-28T19:48:31.648" v="5744" actId="21"/>
          <ac:picMkLst>
            <pc:docMk/>
            <pc:sldMk cId="3286705759" sldId="273"/>
            <ac:picMk id="8" creationId="{E89BE630-C661-40EB-8B2E-754D8DB4B960}"/>
          </ac:picMkLst>
        </pc:picChg>
        <pc:picChg chg="add mod ord">
          <ac:chgData name="Sylwia Kulasik" userId="e3e6c8579dc96341" providerId="LiveId" clId="{BCD9FC5C-8F45-4B95-8670-11C41F25E9CA}" dt="2023-11-28T19:56:02.291" v="5770" actId="26606"/>
          <ac:picMkLst>
            <pc:docMk/>
            <pc:sldMk cId="3286705759" sldId="273"/>
            <ac:picMk id="10" creationId="{9EC46ADA-23DC-9AB4-E379-DAA1D2750783}"/>
          </ac:picMkLst>
        </pc:picChg>
        <pc:picChg chg="add del">
          <ac:chgData name="Sylwia Kulasik" userId="e3e6c8579dc96341" providerId="LiveId" clId="{BCD9FC5C-8F45-4B95-8670-11C41F25E9CA}" dt="2023-11-28T19:56:21.385" v="5776"/>
          <ac:picMkLst>
            <pc:docMk/>
            <pc:sldMk cId="3286705759" sldId="273"/>
            <ac:picMk id="12" creationId="{506518DF-D87E-4763-952A-03D62CF4FA51}"/>
          </ac:picMkLst>
        </pc:picChg>
        <pc:picChg chg="add del">
          <ac:chgData name="Sylwia Kulasik" userId="e3e6c8579dc96341" providerId="LiveId" clId="{BCD9FC5C-8F45-4B95-8670-11C41F25E9CA}" dt="2023-11-28T19:56:21.385" v="5776"/>
          <ac:picMkLst>
            <pc:docMk/>
            <pc:sldMk cId="3286705759" sldId="273"/>
            <ac:picMk id="13" creationId="{EB2F4292-B8D4-4F61-B4DC-2A41712E672A}"/>
          </ac:picMkLst>
        </pc:picChg>
        <pc:picChg chg="add del">
          <ac:chgData name="Sylwia Kulasik" userId="e3e6c8579dc96341" providerId="LiveId" clId="{BCD9FC5C-8F45-4B95-8670-11C41F25E9CA}" dt="2023-11-28T19:53:20.391" v="5759"/>
          <ac:picMkLst>
            <pc:docMk/>
            <pc:sldMk cId="3286705759" sldId="273"/>
            <ac:picMk id="15" creationId="{6717B2CD-BA56-4EFA-A0EE-BF843E5555BB}"/>
          </ac:picMkLst>
        </pc:picChg>
        <pc:picChg chg="add del">
          <ac:chgData name="Sylwia Kulasik" userId="e3e6c8579dc96341" providerId="LiveId" clId="{BCD9FC5C-8F45-4B95-8670-11C41F25E9CA}" dt="2023-11-28T19:56:21.385" v="5776"/>
          <ac:picMkLst>
            <pc:docMk/>
            <pc:sldMk cId="3286705759" sldId="273"/>
            <ac:picMk id="16" creationId="{D878437A-BB73-4D34-8A58-D8EB9AE1B1FA}"/>
          </ac:picMkLst>
        </pc:picChg>
        <pc:picChg chg="add del">
          <ac:chgData name="Sylwia Kulasik" userId="e3e6c8579dc96341" providerId="LiveId" clId="{BCD9FC5C-8F45-4B95-8670-11C41F25E9CA}" dt="2023-11-28T19:53:20.391" v="5759"/>
          <ac:picMkLst>
            <pc:docMk/>
            <pc:sldMk cId="3286705759" sldId="273"/>
            <ac:picMk id="17" creationId="{2BFDFDB2-0284-42CE-BA02-1BE3907A7DEE}"/>
          </ac:picMkLst>
        </pc:picChg>
        <pc:picChg chg="add del">
          <ac:chgData name="Sylwia Kulasik" userId="e3e6c8579dc96341" providerId="LiveId" clId="{BCD9FC5C-8F45-4B95-8670-11C41F25E9CA}" dt="2023-11-28T19:56:21.385" v="5776"/>
          <ac:picMkLst>
            <pc:docMk/>
            <pc:sldMk cId="3286705759" sldId="273"/>
            <ac:picMk id="20" creationId="{B059F5B8-E9FE-44E5-AB4D-55EEE7750D96}"/>
          </ac:picMkLst>
        </pc:picChg>
        <pc:picChg chg="add del">
          <ac:chgData name="Sylwia Kulasik" userId="e3e6c8579dc96341" providerId="LiveId" clId="{BCD9FC5C-8F45-4B95-8670-11C41F25E9CA}" dt="2023-11-28T19:53:20.391" v="5759"/>
          <ac:picMkLst>
            <pc:docMk/>
            <pc:sldMk cId="3286705759" sldId="273"/>
            <ac:picMk id="21" creationId="{0052008C-0213-44BD-BABB-FFF7C58FB82E}"/>
          </ac:picMkLst>
        </pc:picChg>
        <pc:picChg chg="add del">
          <ac:chgData name="Sylwia Kulasik" userId="e3e6c8579dc96341" providerId="LiveId" clId="{BCD9FC5C-8F45-4B95-8670-11C41F25E9CA}" dt="2023-11-28T19:53:20.391" v="5759"/>
          <ac:picMkLst>
            <pc:docMk/>
            <pc:sldMk cId="3286705759" sldId="273"/>
            <ac:picMk id="29" creationId="{45D6C52C-C3C6-4B1B-9836-30C6AD0CB8CA}"/>
          </ac:picMkLst>
        </pc:picChg>
        <pc:cxnChg chg="add del">
          <ac:chgData name="Sylwia Kulasik" userId="e3e6c8579dc96341" providerId="LiveId" clId="{BCD9FC5C-8F45-4B95-8670-11C41F25E9CA}" dt="2023-11-28T19:53:20.391" v="5759"/>
          <ac:cxnSpMkLst>
            <pc:docMk/>
            <pc:sldMk cId="3286705759" sldId="273"/>
            <ac:cxnSpMk id="25" creationId="{E732A3CD-61B0-41F6-BEB6-1DED0D3DAF40}"/>
          </ac:cxnSpMkLst>
        </pc:cxnChg>
      </pc:sldChg>
      <pc:sldChg chg="new del">
        <pc:chgData name="Sylwia Kulasik" userId="e3e6c8579dc96341" providerId="LiveId" clId="{BCD9FC5C-8F45-4B95-8670-11C41F25E9CA}" dt="2023-11-28T20:01:56.764" v="5784" actId="47"/>
        <pc:sldMkLst>
          <pc:docMk/>
          <pc:sldMk cId="3193779886" sldId="274"/>
        </pc:sldMkLst>
      </pc:sldChg>
      <pc:sldChg chg="addSp delSp modSp new mod">
        <pc:chgData name="Sylwia Kulasik" userId="e3e6c8579dc96341" providerId="LiveId" clId="{BCD9FC5C-8F45-4B95-8670-11C41F25E9CA}" dt="2023-11-28T21:35:22.018" v="5925" actId="113"/>
        <pc:sldMkLst>
          <pc:docMk/>
          <pc:sldMk cId="4263115407" sldId="274"/>
        </pc:sldMkLst>
        <pc:spChg chg="add del mod">
          <ac:chgData name="Sylwia Kulasik" userId="e3e6c8579dc96341" providerId="LiveId" clId="{BCD9FC5C-8F45-4B95-8670-11C41F25E9CA}" dt="2023-11-28T20:06:36.677" v="5854"/>
          <ac:spMkLst>
            <pc:docMk/>
            <pc:sldMk cId="4263115407" sldId="274"/>
            <ac:spMk id="2" creationId="{A3575CF5-3C21-5BDC-A7D2-806AA3C79442}"/>
          </ac:spMkLst>
        </pc:spChg>
        <pc:spChg chg="add mod">
          <ac:chgData name="Sylwia Kulasik" userId="e3e6c8579dc96341" providerId="LiveId" clId="{BCD9FC5C-8F45-4B95-8670-11C41F25E9CA}" dt="2023-11-28T20:06:57.069" v="5855" actId="14100"/>
          <ac:spMkLst>
            <pc:docMk/>
            <pc:sldMk cId="4263115407" sldId="274"/>
            <ac:spMk id="3" creationId="{B2C9A7A3-A360-AA5F-C6DB-ED14C1935B89}"/>
          </ac:spMkLst>
        </pc:spChg>
        <pc:spChg chg="add mod">
          <ac:chgData name="Sylwia Kulasik" userId="e3e6c8579dc96341" providerId="LiveId" clId="{BCD9FC5C-8F45-4B95-8670-11C41F25E9CA}" dt="2023-11-28T21:35:22.018" v="5925" actId="113"/>
          <ac:spMkLst>
            <pc:docMk/>
            <pc:sldMk cId="4263115407" sldId="274"/>
            <ac:spMk id="4" creationId="{FF790123-046D-8CBC-EC11-192F081A465F}"/>
          </ac:spMkLst>
        </pc:spChg>
      </pc:sldChg>
      <pc:sldChg chg="addSp delSp modSp new mod">
        <pc:chgData name="Sylwia Kulasik" userId="e3e6c8579dc96341" providerId="LiveId" clId="{BCD9FC5C-8F45-4B95-8670-11C41F25E9CA}" dt="2023-11-29T04:36:56.604" v="10867" actId="20577"/>
        <pc:sldMkLst>
          <pc:docMk/>
          <pc:sldMk cId="3797294753" sldId="275"/>
        </pc:sldMkLst>
        <pc:spChg chg="add mod">
          <ac:chgData name="Sylwia Kulasik" userId="e3e6c8579dc96341" providerId="LiveId" clId="{BCD9FC5C-8F45-4B95-8670-11C41F25E9CA}" dt="2023-11-29T04:36:56.604" v="10867" actId="20577"/>
          <ac:spMkLst>
            <pc:docMk/>
            <pc:sldMk cId="3797294753" sldId="275"/>
            <ac:spMk id="2" creationId="{875EB096-7BCE-31B2-668E-F8A3195F7A47}"/>
          </ac:spMkLst>
        </pc:spChg>
        <pc:spChg chg="add del mod">
          <ac:chgData name="Sylwia Kulasik" userId="e3e6c8579dc96341" providerId="LiveId" clId="{BCD9FC5C-8F45-4B95-8670-11C41F25E9CA}" dt="2023-11-28T21:36:17.894" v="5928"/>
          <ac:spMkLst>
            <pc:docMk/>
            <pc:sldMk cId="3797294753" sldId="275"/>
            <ac:spMk id="2" creationId="{C7191E49-A313-8DFC-4578-431018CFB01E}"/>
          </ac:spMkLst>
        </pc:spChg>
        <pc:spChg chg="add del mod">
          <ac:chgData name="Sylwia Kulasik" userId="e3e6c8579dc96341" providerId="LiveId" clId="{BCD9FC5C-8F45-4B95-8670-11C41F25E9CA}" dt="2023-11-29T00:55:27.696" v="7693"/>
          <ac:spMkLst>
            <pc:docMk/>
            <pc:sldMk cId="3797294753" sldId="275"/>
            <ac:spMk id="2" creationId="{DB380ED1-1334-6903-D077-C6C56B0AB197}"/>
          </ac:spMkLst>
        </pc:spChg>
        <pc:spChg chg="add del mod">
          <ac:chgData name="Sylwia Kulasik" userId="e3e6c8579dc96341" providerId="LiveId" clId="{BCD9FC5C-8F45-4B95-8670-11C41F25E9CA}" dt="2023-11-29T00:55:54.349" v="7697"/>
          <ac:spMkLst>
            <pc:docMk/>
            <pc:sldMk cId="3797294753" sldId="275"/>
            <ac:spMk id="3" creationId="{574A5AF7-E1D3-4180-E6DA-CFA37A9D333F}"/>
          </ac:spMkLst>
        </pc:spChg>
        <pc:spChg chg="add del mod">
          <ac:chgData name="Sylwia Kulasik" userId="e3e6c8579dc96341" providerId="LiveId" clId="{BCD9FC5C-8F45-4B95-8670-11C41F25E9CA}" dt="2023-11-28T21:40:24.831" v="6318"/>
          <ac:spMkLst>
            <pc:docMk/>
            <pc:sldMk cId="3797294753" sldId="275"/>
            <ac:spMk id="3" creationId="{89A6BE7D-1B87-50FE-0328-B7D77EE97AF7}"/>
          </ac:spMkLst>
        </pc:spChg>
        <pc:spChg chg="add del mod">
          <ac:chgData name="Sylwia Kulasik" userId="e3e6c8579dc96341" providerId="LiveId" clId="{BCD9FC5C-8F45-4B95-8670-11C41F25E9CA}" dt="2023-11-28T21:41:19.955" v="6322"/>
          <ac:spMkLst>
            <pc:docMk/>
            <pc:sldMk cId="3797294753" sldId="275"/>
            <ac:spMk id="4" creationId="{49468A80-0F7C-C850-FBA0-232C94278CCD}"/>
          </ac:spMkLst>
        </pc:spChg>
        <pc:spChg chg="add mod">
          <ac:chgData name="Sylwia Kulasik" userId="e3e6c8579dc96341" providerId="LiveId" clId="{BCD9FC5C-8F45-4B95-8670-11C41F25E9CA}" dt="2023-11-29T00:57:11.795" v="7741" actId="20577"/>
          <ac:spMkLst>
            <pc:docMk/>
            <pc:sldMk cId="3797294753" sldId="275"/>
            <ac:spMk id="4" creationId="{F7C10CAF-AA80-DF4A-12EE-109D708D3473}"/>
          </ac:spMkLst>
        </pc:spChg>
        <pc:spChg chg="add del mod">
          <ac:chgData name="Sylwia Kulasik" userId="e3e6c8579dc96341" providerId="LiveId" clId="{BCD9FC5C-8F45-4B95-8670-11C41F25E9CA}" dt="2023-11-28T21:41:19.955" v="6324"/>
          <ac:spMkLst>
            <pc:docMk/>
            <pc:sldMk cId="3797294753" sldId="275"/>
            <ac:spMk id="5" creationId="{A254C50B-AE2F-646E-B588-7E296D2C69EC}"/>
          </ac:spMkLst>
        </pc:spChg>
        <pc:spChg chg="add del mod">
          <ac:chgData name="Sylwia Kulasik" userId="e3e6c8579dc96341" providerId="LiveId" clId="{BCD9FC5C-8F45-4B95-8670-11C41F25E9CA}" dt="2023-11-28T21:41:33.452" v="6328"/>
          <ac:spMkLst>
            <pc:docMk/>
            <pc:sldMk cId="3797294753" sldId="275"/>
            <ac:spMk id="6" creationId="{EC64CD1E-E6AB-73D0-7871-473E8F4C3A4C}"/>
          </ac:spMkLst>
        </pc:spChg>
        <pc:spChg chg="add del mod">
          <ac:chgData name="Sylwia Kulasik" userId="e3e6c8579dc96341" providerId="LiveId" clId="{BCD9FC5C-8F45-4B95-8670-11C41F25E9CA}" dt="2023-11-28T21:41:33.452" v="6330"/>
          <ac:spMkLst>
            <pc:docMk/>
            <pc:sldMk cId="3797294753" sldId="275"/>
            <ac:spMk id="7" creationId="{0DD7371B-D6DF-20B5-9ED0-2B7EB9A6E469}"/>
          </ac:spMkLst>
        </pc:spChg>
        <pc:spChg chg="add del mod">
          <ac:chgData name="Sylwia Kulasik" userId="e3e6c8579dc96341" providerId="LiveId" clId="{BCD9FC5C-8F45-4B95-8670-11C41F25E9CA}" dt="2023-11-28T21:42:13.359" v="6333"/>
          <ac:spMkLst>
            <pc:docMk/>
            <pc:sldMk cId="3797294753" sldId="275"/>
            <ac:spMk id="8" creationId="{26DDECB3-812B-8F78-7856-8E11264CE74E}"/>
          </ac:spMkLst>
        </pc:spChg>
        <pc:spChg chg="add del mod">
          <ac:chgData name="Sylwia Kulasik" userId="e3e6c8579dc96341" providerId="LiveId" clId="{BCD9FC5C-8F45-4B95-8670-11C41F25E9CA}" dt="2023-11-28T21:42:57.237" v="6338"/>
          <ac:spMkLst>
            <pc:docMk/>
            <pc:sldMk cId="3797294753" sldId="275"/>
            <ac:spMk id="9" creationId="{C2AE9798-0292-6D5B-9735-D6CA85138BEE}"/>
          </ac:spMkLst>
        </pc:spChg>
        <pc:spChg chg="add del mod">
          <ac:chgData name="Sylwia Kulasik" userId="e3e6c8579dc96341" providerId="LiveId" clId="{BCD9FC5C-8F45-4B95-8670-11C41F25E9CA}" dt="2023-11-28T21:43:43.797" v="6342"/>
          <ac:spMkLst>
            <pc:docMk/>
            <pc:sldMk cId="3797294753" sldId="275"/>
            <ac:spMk id="10" creationId="{2A57F314-A083-209C-B78F-6EBF2CA9290A}"/>
          </ac:spMkLst>
        </pc:spChg>
        <pc:spChg chg="add mod">
          <ac:chgData name="Sylwia Kulasik" userId="e3e6c8579dc96341" providerId="LiveId" clId="{BCD9FC5C-8F45-4B95-8670-11C41F25E9CA}" dt="2023-11-28T22:01:11.401" v="6395" actId="113"/>
          <ac:spMkLst>
            <pc:docMk/>
            <pc:sldMk cId="3797294753" sldId="275"/>
            <ac:spMk id="11" creationId="{C9873749-7B7B-BA35-BDB7-A041395B1064}"/>
          </ac:spMkLst>
        </pc:spChg>
        <pc:picChg chg="add del mod">
          <ac:chgData name="Sylwia Kulasik" userId="e3e6c8579dc96341" providerId="LiveId" clId="{BCD9FC5C-8F45-4B95-8670-11C41F25E9CA}" dt="2023-11-28T21:57:06.479" v="6388" actId="21"/>
          <ac:picMkLst>
            <pc:docMk/>
            <pc:sldMk cId="3797294753" sldId="275"/>
            <ac:picMk id="13" creationId="{9433B17F-8E5C-C00D-D991-93958F949955}"/>
          </ac:picMkLst>
        </pc:picChg>
        <pc:picChg chg="add mod">
          <ac:chgData name="Sylwia Kulasik" userId="e3e6c8579dc96341" providerId="LiveId" clId="{BCD9FC5C-8F45-4B95-8670-11C41F25E9CA}" dt="2023-11-29T04:35:03.763" v="10796" actId="1076"/>
          <ac:picMkLst>
            <pc:docMk/>
            <pc:sldMk cId="3797294753" sldId="275"/>
            <ac:picMk id="15" creationId="{00F5579E-579A-9BF7-64C5-800155289E97}"/>
          </ac:picMkLst>
        </pc:picChg>
      </pc:sldChg>
      <pc:sldChg chg="addSp delSp modSp new mod">
        <pc:chgData name="Sylwia Kulasik" userId="e3e6c8579dc96341" providerId="LiveId" clId="{BCD9FC5C-8F45-4B95-8670-11C41F25E9CA}" dt="2023-11-28T22:16:05.473" v="6504" actId="255"/>
        <pc:sldMkLst>
          <pc:docMk/>
          <pc:sldMk cId="2138396046" sldId="276"/>
        </pc:sldMkLst>
        <pc:spChg chg="add mod">
          <ac:chgData name="Sylwia Kulasik" userId="e3e6c8579dc96341" providerId="LiveId" clId="{BCD9FC5C-8F45-4B95-8670-11C41F25E9CA}" dt="2023-11-28T22:05:39.707" v="6406" actId="12"/>
          <ac:spMkLst>
            <pc:docMk/>
            <pc:sldMk cId="2138396046" sldId="276"/>
            <ac:spMk id="2" creationId="{90AEEE8E-2B21-3A36-14B5-125D28EEEF88}"/>
          </ac:spMkLst>
        </pc:spChg>
        <pc:spChg chg="add del mod">
          <ac:chgData name="Sylwia Kulasik" userId="e3e6c8579dc96341" providerId="LiveId" clId="{BCD9FC5C-8F45-4B95-8670-11C41F25E9CA}" dt="2023-11-28T22:08:56.550" v="6413"/>
          <ac:spMkLst>
            <pc:docMk/>
            <pc:sldMk cId="2138396046" sldId="276"/>
            <ac:spMk id="5" creationId="{61F91492-C7E5-C40F-AD4B-31D1203ECFA0}"/>
          </ac:spMkLst>
        </pc:spChg>
        <pc:spChg chg="add mod">
          <ac:chgData name="Sylwia Kulasik" userId="e3e6c8579dc96341" providerId="LiveId" clId="{BCD9FC5C-8F45-4B95-8670-11C41F25E9CA}" dt="2023-11-28T22:16:05.473" v="6504" actId="255"/>
          <ac:spMkLst>
            <pc:docMk/>
            <pc:sldMk cId="2138396046" sldId="276"/>
            <ac:spMk id="6" creationId="{ED2A976F-4729-BB29-FB0C-39CFB9A0F4E4}"/>
          </ac:spMkLst>
        </pc:spChg>
        <pc:picChg chg="add mod">
          <ac:chgData name="Sylwia Kulasik" userId="e3e6c8579dc96341" providerId="LiveId" clId="{BCD9FC5C-8F45-4B95-8670-11C41F25E9CA}" dt="2023-11-28T22:08:17.583" v="6410" actId="1076"/>
          <ac:picMkLst>
            <pc:docMk/>
            <pc:sldMk cId="2138396046" sldId="276"/>
            <ac:picMk id="4" creationId="{1D69DC17-033B-4451-C081-593C36D5A11B}"/>
          </ac:picMkLst>
        </pc:picChg>
      </pc:sldChg>
      <pc:sldChg chg="addSp delSp modSp new mod">
        <pc:chgData name="Sylwia Kulasik" userId="e3e6c8579dc96341" providerId="LiveId" clId="{BCD9FC5C-8F45-4B95-8670-11C41F25E9CA}" dt="2023-11-29T02:52:30.458" v="10471" actId="20577"/>
        <pc:sldMkLst>
          <pc:docMk/>
          <pc:sldMk cId="1005397635" sldId="277"/>
        </pc:sldMkLst>
        <pc:spChg chg="add del mod">
          <ac:chgData name="Sylwia Kulasik" userId="e3e6c8579dc96341" providerId="LiveId" clId="{BCD9FC5C-8F45-4B95-8670-11C41F25E9CA}" dt="2023-11-28T22:43:20.657" v="6679"/>
          <ac:spMkLst>
            <pc:docMk/>
            <pc:sldMk cId="1005397635" sldId="277"/>
            <ac:spMk id="2" creationId="{3AD55F9E-C339-FB5E-DCEB-1BE74E8E2413}"/>
          </ac:spMkLst>
        </pc:spChg>
        <pc:spChg chg="add del mod">
          <ac:chgData name="Sylwia Kulasik" userId="e3e6c8579dc96341" providerId="LiveId" clId="{BCD9FC5C-8F45-4B95-8670-11C41F25E9CA}" dt="2023-11-28T22:43:20.657" v="6681"/>
          <ac:spMkLst>
            <pc:docMk/>
            <pc:sldMk cId="1005397635" sldId="277"/>
            <ac:spMk id="3" creationId="{8E299D62-9DA6-FE32-0551-B3DE3602FE89}"/>
          </ac:spMkLst>
        </pc:spChg>
        <pc:spChg chg="add mod">
          <ac:chgData name="Sylwia Kulasik" userId="e3e6c8579dc96341" providerId="LiveId" clId="{BCD9FC5C-8F45-4B95-8670-11C41F25E9CA}" dt="2023-11-29T02:51:42.133" v="10470" actId="20577"/>
          <ac:spMkLst>
            <pc:docMk/>
            <pc:sldMk cId="1005397635" sldId="277"/>
            <ac:spMk id="4" creationId="{36FF4896-F5C3-7D3F-81FC-9BD28E13C092}"/>
          </ac:spMkLst>
        </pc:spChg>
        <pc:spChg chg="add mod">
          <ac:chgData name="Sylwia Kulasik" userId="e3e6c8579dc96341" providerId="LiveId" clId="{BCD9FC5C-8F45-4B95-8670-11C41F25E9CA}" dt="2023-11-29T02:52:30.458" v="10471" actId="20577"/>
          <ac:spMkLst>
            <pc:docMk/>
            <pc:sldMk cId="1005397635" sldId="277"/>
            <ac:spMk id="5" creationId="{CCC1EDEC-0297-EFE4-2497-FA6CD16597ED}"/>
          </ac:spMkLst>
        </pc:spChg>
      </pc:sldChg>
      <pc:sldChg chg="addSp modSp new mod">
        <pc:chgData name="Sylwia Kulasik" userId="e3e6c8579dc96341" providerId="LiveId" clId="{BCD9FC5C-8F45-4B95-8670-11C41F25E9CA}" dt="2023-11-29T01:57:51.363" v="8814" actId="20577"/>
        <pc:sldMkLst>
          <pc:docMk/>
          <pc:sldMk cId="1338079338" sldId="278"/>
        </pc:sldMkLst>
        <pc:spChg chg="add mod">
          <ac:chgData name="Sylwia Kulasik" userId="e3e6c8579dc96341" providerId="LiveId" clId="{BCD9FC5C-8F45-4B95-8670-11C41F25E9CA}" dt="2023-11-29T01:57:51.363" v="8814" actId="20577"/>
          <ac:spMkLst>
            <pc:docMk/>
            <pc:sldMk cId="1338079338" sldId="278"/>
            <ac:spMk id="2" creationId="{CCA8CA0E-83CD-1E54-FF41-6FDD91B1B973}"/>
          </ac:spMkLst>
        </pc:spChg>
      </pc:sldChg>
      <pc:sldChg chg="addSp delSp modSp new mod">
        <pc:chgData name="Sylwia Kulasik" userId="e3e6c8579dc96341" providerId="LiveId" clId="{BCD9FC5C-8F45-4B95-8670-11C41F25E9CA}" dt="2023-11-29T02:12:23.124" v="9130" actId="20577"/>
        <pc:sldMkLst>
          <pc:docMk/>
          <pc:sldMk cId="3240087710" sldId="279"/>
        </pc:sldMkLst>
        <pc:spChg chg="add del mod">
          <ac:chgData name="Sylwia Kulasik" userId="e3e6c8579dc96341" providerId="LiveId" clId="{BCD9FC5C-8F45-4B95-8670-11C41F25E9CA}" dt="2023-11-29T00:12:41.983" v="7395"/>
          <ac:spMkLst>
            <pc:docMk/>
            <pc:sldMk cId="3240087710" sldId="279"/>
            <ac:spMk id="2" creationId="{C8E8FE61-41F5-277D-108D-265E1D12EB36}"/>
          </ac:spMkLst>
        </pc:spChg>
        <pc:spChg chg="add mod">
          <ac:chgData name="Sylwia Kulasik" userId="e3e6c8579dc96341" providerId="LiveId" clId="{BCD9FC5C-8F45-4B95-8670-11C41F25E9CA}" dt="2023-11-29T02:12:23.124" v="9130" actId="20577"/>
          <ac:spMkLst>
            <pc:docMk/>
            <pc:sldMk cId="3240087710" sldId="279"/>
            <ac:spMk id="3" creationId="{0EAB1B15-D71C-89C5-C8B6-B62C05D35EB8}"/>
          </ac:spMkLst>
        </pc:spChg>
      </pc:sldChg>
      <pc:sldChg chg="addSp modSp new mod">
        <pc:chgData name="Sylwia Kulasik" userId="e3e6c8579dc96341" providerId="LiveId" clId="{BCD9FC5C-8F45-4B95-8670-11C41F25E9CA}" dt="2023-11-29T04:37:58.316" v="10873" actId="20577"/>
        <pc:sldMkLst>
          <pc:docMk/>
          <pc:sldMk cId="335266729" sldId="280"/>
        </pc:sldMkLst>
        <pc:spChg chg="add mod">
          <ac:chgData name="Sylwia Kulasik" userId="e3e6c8579dc96341" providerId="LiveId" clId="{BCD9FC5C-8F45-4B95-8670-11C41F25E9CA}" dt="2023-11-29T04:37:58.316" v="10873" actId="20577"/>
          <ac:spMkLst>
            <pc:docMk/>
            <pc:sldMk cId="335266729" sldId="280"/>
            <ac:spMk id="2" creationId="{9E4EDCD0-FBB2-94F5-1A12-BDF189C14757}"/>
          </ac:spMkLst>
        </pc:spChg>
      </pc:sldChg>
      <pc:sldChg chg="addSp modSp new mod">
        <pc:chgData name="Sylwia Kulasik" userId="e3e6c8579dc96341" providerId="LiveId" clId="{BCD9FC5C-8F45-4B95-8670-11C41F25E9CA}" dt="2023-11-29T04:38:44.512" v="10874" actId="1076"/>
        <pc:sldMkLst>
          <pc:docMk/>
          <pc:sldMk cId="1647145711" sldId="281"/>
        </pc:sldMkLst>
        <pc:spChg chg="add mod">
          <ac:chgData name="Sylwia Kulasik" userId="e3e6c8579dc96341" providerId="LiveId" clId="{BCD9FC5C-8F45-4B95-8670-11C41F25E9CA}" dt="2023-11-29T04:38:44.512" v="10874" actId="1076"/>
          <ac:spMkLst>
            <pc:docMk/>
            <pc:sldMk cId="1647145711" sldId="281"/>
            <ac:spMk id="2" creationId="{AEC6A18D-ADF1-5FD2-900E-BAF32A73AAB2}"/>
          </ac:spMkLst>
        </pc:spChg>
      </pc:sldChg>
      <pc:sldChg chg="addSp delSp modSp new mod">
        <pc:chgData name="Sylwia Kulasik" userId="e3e6c8579dc96341" providerId="LiveId" clId="{BCD9FC5C-8F45-4B95-8670-11C41F25E9CA}" dt="2023-11-29T02:47:50.740" v="10425" actId="113"/>
        <pc:sldMkLst>
          <pc:docMk/>
          <pc:sldMk cId="3844835449" sldId="282"/>
        </pc:sldMkLst>
        <pc:spChg chg="add del mod">
          <ac:chgData name="Sylwia Kulasik" userId="e3e6c8579dc96341" providerId="LiveId" clId="{BCD9FC5C-8F45-4B95-8670-11C41F25E9CA}" dt="2023-11-29T02:30:49.778" v="10274"/>
          <ac:spMkLst>
            <pc:docMk/>
            <pc:sldMk cId="3844835449" sldId="282"/>
            <ac:spMk id="2" creationId="{E6F8F691-FBA0-04AE-9085-3105A2854903}"/>
          </ac:spMkLst>
        </pc:spChg>
        <pc:spChg chg="add del mod">
          <ac:chgData name="Sylwia Kulasik" userId="e3e6c8579dc96341" providerId="LiveId" clId="{BCD9FC5C-8F45-4B95-8670-11C41F25E9CA}" dt="2023-11-29T02:31:08.109" v="10277"/>
          <ac:spMkLst>
            <pc:docMk/>
            <pc:sldMk cId="3844835449" sldId="282"/>
            <ac:spMk id="3" creationId="{88730891-A567-9DB2-895D-210D28579D7D}"/>
          </ac:spMkLst>
        </pc:spChg>
        <pc:spChg chg="add del mod">
          <ac:chgData name="Sylwia Kulasik" userId="e3e6c8579dc96341" providerId="LiveId" clId="{BCD9FC5C-8F45-4B95-8670-11C41F25E9CA}" dt="2023-11-29T02:31:23.042" v="10280"/>
          <ac:spMkLst>
            <pc:docMk/>
            <pc:sldMk cId="3844835449" sldId="282"/>
            <ac:spMk id="4" creationId="{FD694461-791C-E6A1-F674-3F25217234E3}"/>
          </ac:spMkLst>
        </pc:spChg>
        <pc:spChg chg="add mod">
          <ac:chgData name="Sylwia Kulasik" userId="e3e6c8579dc96341" providerId="LiveId" clId="{BCD9FC5C-8F45-4B95-8670-11C41F25E9CA}" dt="2023-11-29T02:47:50.740" v="10425" actId="113"/>
          <ac:spMkLst>
            <pc:docMk/>
            <pc:sldMk cId="3844835449" sldId="282"/>
            <ac:spMk id="5" creationId="{14251A44-35E3-935F-2896-728A4FDA77E0}"/>
          </ac:spMkLst>
        </pc:spChg>
      </pc:sldChg>
      <pc:sldChg chg="addSp delSp modSp new mod">
        <pc:chgData name="Sylwia Kulasik" userId="e3e6c8579dc96341" providerId="LiveId" clId="{BCD9FC5C-8F45-4B95-8670-11C41F25E9CA}" dt="2023-11-29T03:03:12.501" v="10598" actId="113"/>
        <pc:sldMkLst>
          <pc:docMk/>
          <pc:sldMk cId="1975247235" sldId="283"/>
        </pc:sldMkLst>
        <pc:spChg chg="add del mod">
          <ac:chgData name="Sylwia Kulasik" userId="e3e6c8579dc96341" providerId="LiveId" clId="{BCD9FC5C-8F45-4B95-8670-11C41F25E9CA}" dt="2023-11-29T02:59:10.917" v="10574"/>
          <ac:spMkLst>
            <pc:docMk/>
            <pc:sldMk cId="1975247235" sldId="283"/>
            <ac:spMk id="2" creationId="{5334C786-DD22-D79F-C79D-850B2B091F0D}"/>
          </ac:spMkLst>
        </pc:spChg>
        <pc:spChg chg="add mod">
          <ac:chgData name="Sylwia Kulasik" userId="e3e6c8579dc96341" providerId="LiveId" clId="{BCD9FC5C-8F45-4B95-8670-11C41F25E9CA}" dt="2023-11-29T03:03:12.501" v="10598" actId="113"/>
          <ac:spMkLst>
            <pc:docMk/>
            <pc:sldMk cId="1975247235" sldId="283"/>
            <ac:spMk id="3" creationId="{05456785-247E-2F1E-57D4-57939DFC64BE}"/>
          </ac:spMkLst>
        </pc:spChg>
      </pc:sldChg>
      <pc:sldChg chg="addSp delSp modSp new mod">
        <pc:chgData name="Sylwia Kulasik" userId="e3e6c8579dc96341" providerId="LiveId" clId="{BCD9FC5C-8F45-4B95-8670-11C41F25E9CA}" dt="2023-11-29T03:20:48.663" v="10677" actId="1076"/>
        <pc:sldMkLst>
          <pc:docMk/>
          <pc:sldMk cId="535376291" sldId="284"/>
        </pc:sldMkLst>
        <pc:spChg chg="add del mod">
          <ac:chgData name="Sylwia Kulasik" userId="e3e6c8579dc96341" providerId="LiveId" clId="{BCD9FC5C-8F45-4B95-8670-11C41F25E9CA}" dt="2023-11-29T03:06:08.636" v="10604"/>
          <ac:spMkLst>
            <pc:docMk/>
            <pc:sldMk cId="535376291" sldId="284"/>
            <ac:spMk id="2" creationId="{A9C44490-A801-1CD2-6B8C-F9835528800C}"/>
          </ac:spMkLst>
        </pc:spChg>
        <pc:spChg chg="add mod">
          <ac:chgData name="Sylwia Kulasik" userId="e3e6c8579dc96341" providerId="LiveId" clId="{BCD9FC5C-8F45-4B95-8670-11C41F25E9CA}" dt="2023-11-29T03:20:48.663" v="10677" actId="1076"/>
          <ac:spMkLst>
            <pc:docMk/>
            <pc:sldMk cId="535376291" sldId="284"/>
            <ac:spMk id="3" creationId="{341D641D-9EE8-915E-7491-55F1C4FE5223}"/>
          </ac:spMkLst>
        </pc:spChg>
      </pc:sldChg>
      <pc:sldChg chg="addSp modSp new mod">
        <pc:chgData name="Sylwia Kulasik" userId="e3e6c8579dc96341" providerId="LiveId" clId="{BCD9FC5C-8F45-4B95-8670-11C41F25E9CA}" dt="2023-11-29T03:36:28.311" v="10726" actId="113"/>
        <pc:sldMkLst>
          <pc:docMk/>
          <pc:sldMk cId="1420682310" sldId="285"/>
        </pc:sldMkLst>
        <pc:spChg chg="add mod">
          <ac:chgData name="Sylwia Kulasik" userId="e3e6c8579dc96341" providerId="LiveId" clId="{BCD9FC5C-8F45-4B95-8670-11C41F25E9CA}" dt="2023-11-29T03:25:38.643" v="10688" actId="12"/>
          <ac:spMkLst>
            <pc:docMk/>
            <pc:sldMk cId="1420682310" sldId="285"/>
            <ac:spMk id="2" creationId="{D55F8E00-9350-C1E7-6B3E-8906F240034C}"/>
          </ac:spMkLst>
        </pc:spChg>
        <pc:spChg chg="add mod">
          <ac:chgData name="Sylwia Kulasik" userId="e3e6c8579dc96341" providerId="LiveId" clId="{BCD9FC5C-8F45-4B95-8670-11C41F25E9CA}" dt="2023-11-29T03:36:28.311" v="10726" actId="113"/>
          <ac:spMkLst>
            <pc:docMk/>
            <pc:sldMk cId="1420682310" sldId="285"/>
            <ac:spMk id="3" creationId="{073BCFD5-3FE8-9C4F-D377-74CA67BD2D01}"/>
          </ac:spMkLst>
        </pc:spChg>
      </pc:sldChg>
      <pc:sldChg chg="new del">
        <pc:chgData name="Sylwia Kulasik" userId="e3e6c8579dc96341" providerId="LiveId" clId="{BCD9FC5C-8F45-4B95-8670-11C41F25E9CA}" dt="2023-11-29T04:44:37.742" v="10881" actId="2696"/>
        <pc:sldMkLst>
          <pc:docMk/>
          <pc:sldMk cId="21333585" sldId="286"/>
        </pc:sldMkLst>
      </pc:sldChg>
      <pc:sldChg chg="addSp modSp new mod">
        <pc:chgData name="Sylwia Kulasik" userId="e3e6c8579dc96341" providerId="LiveId" clId="{BCD9FC5C-8F45-4B95-8670-11C41F25E9CA}" dt="2023-11-29T04:51:12.313" v="11235" actId="27107"/>
        <pc:sldMkLst>
          <pc:docMk/>
          <pc:sldMk cId="2744088760" sldId="286"/>
        </pc:sldMkLst>
        <pc:spChg chg="add mod">
          <ac:chgData name="Sylwia Kulasik" userId="e3e6c8579dc96341" providerId="LiveId" clId="{BCD9FC5C-8F45-4B95-8670-11C41F25E9CA}" dt="2023-11-29T04:51:12.313" v="11235" actId="27107"/>
          <ac:spMkLst>
            <pc:docMk/>
            <pc:sldMk cId="2744088760" sldId="286"/>
            <ac:spMk id="2" creationId="{64FD0DF7-C1D8-B713-50E0-2F0B0651B11E}"/>
          </ac:spMkLst>
        </pc:spChg>
      </pc:sldChg>
      <pc:sldChg chg="addSp modSp new mod">
        <pc:chgData name="Sylwia Kulasik" userId="e3e6c8579dc96341" providerId="LiveId" clId="{BCD9FC5C-8F45-4B95-8670-11C41F25E9CA}" dt="2023-11-29T04:56:44.166" v="11642" actId="20577"/>
        <pc:sldMkLst>
          <pc:docMk/>
          <pc:sldMk cId="2568616174" sldId="287"/>
        </pc:sldMkLst>
        <pc:spChg chg="add mod">
          <ac:chgData name="Sylwia Kulasik" userId="e3e6c8579dc96341" providerId="LiveId" clId="{BCD9FC5C-8F45-4B95-8670-11C41F25E9CA}" dt="2023-11-29T04:56:44.166" v="11642" actId="20577"/>
          <ac:spMkLst>
            <pc:docMk/>
            <pc:sldMk cId="2568616174" sldId="287"/>
            <ac:spMk id="2" creationId="{490C1CD2-3EA7-24FF-2B5F-D7DEA807B24E}"/>
          </ac:spMkLst>
        </pc:spChg>
      </pc:sldChg>
      <pc:sldChg chg="new del">
        <pc:chgData name="Sylwia Kulasik" userId="e3e6c8579dc96341" providerId="LiveId" clId="{BCD9FC5C-8F45-4B95-8670-11C41F25E9CA}" dt="2023-11-29T04:44:44.672" v="10882" actId="2696"/>
        <pc:sldMkLst>
          <pc:docMk/>
          <pc:sldMk cId="2767457871" sldId="287"/>
        </pc:sldMkLst>
      </pc:sldChg>
      <pc:sldChg chg="addSp modSp new mod">
        <pc:chgData name="Sylwia Kulasik" userId="e3e6c8579dc96341" providerId="LiveId" clId="{BCD9FC5C-8F45-4B95-8670-11C41F25E9CA}" dt="2023-11-29T05:01:45.354" v="11648"/>
        <pc:sldMkLst>
          <pc:docMk/>
          <pc:sldMk cId="1144907110" sldId="288"/>
        </pc:sldMkLst>
        <pc:spChg chg="add mod">
          <ac:chgData name="Sylwia Kulasik" userId="e3e6c8579dc96341" providerId="LiveId" clId="{BCD9FC5C-8F45-4B95-8670-11C41F25E9CA}" dt="2023-11-29T05:01:45.354" v="11648"/>
          <ac:spMkLst>
            <pc:docMk/>
            <pc:sldMk cId="1144907110" sldId="288"/>
            <ac:spMk id="2" creationId="{28727435-B88F-EAE9-4DA0-CD4D959C9EB6}"/>
          </ac:spMkLst>
        </pc:spChg>
      </pc:sldChg>
      <pc:sldChg chg="addSp modSp new mod">
        <pc:chgData name="Sylwia Kulasik" userId="e3e6c8579dc96341" providerId="LiveId" clId="{BCD9FC5C-8F45-4B95-8670-11C41F25E9CA}" dt="2023-11-29T05:05:38.927" v="11655"/>
        <pc:sldMkLst>
          <pc:docMk/>
          <pc:sldMk cId="620617820" sldId="289"/>
        </pc:sldMkLst>
        <pc:spChg chg="add mod">
          <ac:chgData name="Sylwia Kulasik" userId="e3e6c8579dc96341" providerId="LiveId" clId="{BCD9FC5C-8F45-4B95-8670-11C41F25E9CA}" dt="2023-11-29T05:05:38.927" v="11655"/>
          <ac:spMkLst>
            <pc:docMk/>
            <pc:sldMk cId="620617820" sldId="289"/>
            <ac:spMk id="2" creationId="{E19CF041-0375-5F39-B7C9-0DC41FC9EB3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C1B7BF-022C-46C1-9FFA-F2051E8C2BD8}" type="datetimeFigureOut">
              <a:rPr lang="en-GB" smtClean="0"/>
              <a:t>29/11/2023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84BA4D-6F80-4D54-9CFA-7F5554029E09}" type="slidenum">
              <a:rPr lang="en-GB" smtClean="0"/>
              <a:t>‹#›</a:t>
            </a:fld>
            <a:endParaRPr lang="en-GB"/>
          </a:p>
        </p:txBody>
      </p:sp>
    </p:spTree>
    <p:extLst>
      <p:ext uri="{BB962C8B-B14F-4D97-AF65-F5344CB8AC3E}">
        <p14:creationId xmlns:p14="http://schemas.microsoft.com/office/powerpoint/2010/main" val="2847503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1972A5-497A-498D-A9AD-E61EF3FC7361}"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2502109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1972A5-497A-498D-A9AD-E61EF3FC7361}"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2472149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1972A5-497A-498D-A9AD-E61EF3FC7361}"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3963832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1972A5-497A-498D-A9AD-E61EF3FC7361}"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922301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1972A5-497A-498D-A9AD-E61EF3FC7361}" type="datetimeFigureOut">
              <a:rPr lang="en-GB" smtClean="0"/>
              <a:t>29/11/2023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46902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1972A5-497A-498D-A9AD-E61EF3FC7361}" type="datetimeFigureOut">
              <a:rPr lang="en-GB" smtClean="0"/>
              <a:t>29/11/2023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2733053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231972A5-497A-498D-A9AD-E61EF3FC7361}" type="datetimeFigureOut">
              <a:rPr lang="en-GB" smtClean="0"/>
              <a:t>29/11/2023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3701204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1972A5-497A-498D-A9AD-E61EF3FC7361}"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1340875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1972A5-497A-498D-A9AD-E61EF3FC7361}"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1397219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1972A5-497A-498D-A9AD-E61EF3FC7361}"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1736165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1972A5-497A-498D-A9AD-E61EF3FC7361}"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14585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1972A5-497A-498D-A9AD-E61EF3FC7361}"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FDD11B-23D7-4374-9D8D-AB93332E13D1}"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750023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1972A5-497A-498D-A9AD-E61EF3FC7361}"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18764138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31972A5-497A-498D-A9AD-E61EF3FC7361}" type="datetimeFigureOut">
              <a:rPr lang="en-GB" smtClean="0"/>
              <a:t>29/11/2023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2929882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31972A5-497A-498D-A9AD-E61EF3FC7361}" type="datetimeFigureOut">
              <a:rPr lang="en-GB" smtClean="0"/>
              <a:t>29/11/2023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2462459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1972A5-497A-498D-A9AD-E61EF3FC7361}"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17100937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1972A5-497A-498D-A9AD-E61EF3FC7361}"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DD11B-23D7-4374-9D8D-AB93332E13D1}" type="slidenum">
              <a:rPr lang="en-GB" smtClean="0"/>
              <a:t>‹#›</a:t>
            </a:fld>
            <a:endParaRPr lang="en-GB"/>
          </a:p>
        </p:txBody>
      </p:sp>
    </p:spTree>
    <p:extLst>
      <p:ext uri="{BB962C8B-B14F-4D97-AF65-F5344CB8AC3E}">
        <p14:creationId xmlns:p14="http://schemas.microsoft.com/office/powerpoint/2010/main" val="3250815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231972A5-497A-498D-A9AD-E61EF3FC7361}" type="datetimeFigureOut">
              <a:rPr lang="en-GB" smtClean="0"/>
              <a:t>29/11/2023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92FDD11B-23D7-4374-9D8D-AB93332E13D1}" type="slidenum">
              <a:rPr lang="en-GB" smtClean="0"/>
              <a:t>‹#›</a:t>
            </a:fld>
            <a:endParaRPr lang="en-GB"/>
          </a:p>
        </p:txBody>
      </p:sp>
    </p:spTree>
    <p:extLst>
      <p:ext uri="{BB962C8B-B14F-4D97-AF65-F5344CB8AC3E}">
        <p14:creationId xmlns:p14="http://schemas.microsoft.com/office/powerpoint/2010/main" val="378970463"/>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72105154@N00/4019920791/"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Layout" Target="../slideLayouts/slideLayout15.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016/j.nepr.2011.12.006" TargetMode="External"/><Relationship Id="rId2" Type="http://schemas.openxmlformats.org/officeDocument/2006/relationships/hyperlink" Target="https://doi.org/10.1016/j.ijmedinf.2023.105066" TargetMode="External"/><Relationship Id="rId1" Type="http://schemas.openxmlformats.org/officeDocument/2006/relationships/slideLayout" Target="../slideLayouts/slideLayout6.xml"/><Relationship Id="rId4" Type="http://schemas.openxmlformats.org/officeDocument/2006/relationships/hyperlink" Target="https://doi.org/10.1016/B978-1-59749-961-3.00002-9"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1016/j.pec.2003.04.003" TargetMode="External"/><Relationship Id="rId2" Type="http://schemas.openxmlformats.org/officeDocument/2006/relationships/hyperlink" Target="https://www.skillsforcare.org.uk/"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016/j.jmir.2017.02.071" TargetMode="External"/><Relationship Id="rId2" Type="http://schemas.openxmlformats.org/officeDocument/2006/relationships/hyperlink" Target="https://doi.org/10.1016/j.jtv.2022.11.004"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1016/j.bjoms.2021.01.009" TargetMode="External"/><Relationship Id="rId2" Type="http://schemas.openxmlformats.org/officeDocument/2006/relationships/hyperlink" Target="https://doi.org/10.1016/j.pnpbp.2021.110292" TargetMode="External"/><Relationship Id="rId1" Type="http://schemas.openxmlformats.org/officeDocument/2006/relationships/slideLayout" Target="../slideLayouts/slideLayout7.xml"/><Relationship Id="rId4" Type="http://schemas.openxmlformats.org/officeDocument/2006/relationships/hyperlink" Target="https://doi.org/10.1016/j.ijnurstu.2017.11.010"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socialcare.wales.adu/" TargetMode="External"/><Relationship Id="rId2" Type="http://schemas.openxmlformats.org/officeDocument/2006/relationships/hyperlink" Target="https://doi.org/10.1016/j.jemep.2021.100634" TargetMode="External"/><Relationship Id="rId1" Type="http://schemas.openxmlformats.org/officeDocument/2006/relationships/slideLayout" Target="../slideLayouts/slideLayout7.xml"/><Relationship Id="rId6" Type="http://schemas.openxmlformats.org/officeDocument/2006/relationships/hyperlink" Target="https://doi.org/10.1016/j.drugpo.2015.05.007" TargetMode="External"/><Relationship Id="rId5" Type="http://schemas.openxmlformats.org/officeDocument/2006/relationships/hyperlink" Target="https://doi.org/10.1016/j.socscimed.2015.05.020" TargetMode="External"/><Relationship Id="rId4" Type="http://schemas.openxmlformats.org/officeDocument/2006/relationships/hyperlink" Target="https://socialcare.wales/"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3.xml"/><Relationship Id="rId4" Type="http://schemas.openxmlformats.org/officeDocument/2006/relationships/image" Target="../media/image18.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C627CB9-AECD-41DE-84E9-2A4715D30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
            <a:extLst>
              <a:ext uri="{FF2B5EF4-FFF2-40B4-BE49-F238E27FC236}">
                <a16:creationId xmlns:a16="http://schemas.microsoft.com/office/drawing/2014/main" id="{98696563-D54B-4D4B-A776-AF4D907DA5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Person holding hand">
            <a:extLst>
              <a:ext uri="{FF2B5EF4-FFF2-40B4-BE49-F238E27FC236}">
                <a16:creationId xmlns:a16="http://schemas.microsoft.com/office/drawing/2014/main" id="{BB2E050B-6764-D7E8-1CA9-53DA5A42DC34}"/>
              </a:ext>
            </a:extLst>
          </p:cNvPr>
          <p:cNvPicPr>
            <a:picLocks noChangeAspect="1"/>
          </p:cNvPicPr>
          <p:nvPr/>
        </p:nvPicPr>
        <p:blipFill rotWithShape="1">
          <a:blip r:embed="rId3">
            <a:duotone>
              <a:schemeClr val="bg2">
                <a:shade val="45000"/>
                <a:satMod val="135000"/>
              </a:schemeClr>
              <a:prstClr val="white"/>
            </a:duotone>
            <a:alphaModFix amt="25000"/>
            <a:extLst>
              <a:ext uri="{28A0092B-C50C-407E-A947-70E740481C1C}">
                <a14:useLocalDpi xmlns:a14="http://schemas.microsoft.com/office/drawing/2010/main" val="0"/>
              </a:ext>
            </a:extLst>
          </a:blip>
          <a:srcRect t="15730"/>
          <a:stretch/>
        </p:blipFill>
        <p:spPr>
          <a:xfrm>
            <a:off x="20" y="10"/>
            <a:ext cx="12191980" cy="6857990"/>
          </a:xfrm>
          <a:prstGeom prst="rect">
            <a:avLst/>
          </a:prstGeom>
        </p:spPr>
      </p:pic>
      <p:pic>
        <p:nvPicPr>
          <p:cNvPr id="29" name="Picture 28">
            <a:extLst>
              <a:ext uri="{FF2B5EF4-FFF2-40B4-BE49-F238E27FC236}">
                <a16:creationId xmlns:a16="http://schemas.microsoft.com/office/drawing/2014/main" id="{80650CB7-77AF-4F12-B1CA-C32A3CF411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71FF8F3-980E-69FB-8333-CC8B2274F73E}"/>
              </a:ext>
            </a:extLst>
          </p:cNvPr>
          <p:cNvSpPr>
            <a:spLocks noGrp="1"/>
          </p:cNvSpPr>
          <p:nvPr>
            <p:ph type="ctrTitle"/>
          </p:nvPr>
        </p:nvSpPr>
        <p:spPr>
          <a:xfrm>
            <a:off x="1751012" y="1300785"/>
            <a:ext cx="8689976" cy="2509213"/>
          </a:xfrm>
        </p:spPr>
        <p:txBody>
          <a:bodyPr vert="horz" lIns="91440" tIns="45720" rIns="91440" bIns="45720" rtlCol="0" anchor="b">
            <a:normAutofit/>
          </a:bodyPr>
          <a:lstStyle/>
          <a:p>
            <a:r>
              <a:rPr lang="en-US" b="1"/>
              <a:t>Healthcare support workers an essential partS of the NHS</a:t>
            </a:r>
          </a:p>
        </p:txBody>
      </p:sp>
      <p:sp>
        <p:nvSpPr>
          <p:cNvPr id="3" name="Subtitle 2">
            <a:extLst>
              <a:ext uri="{FF2B5EF4-FFF2-40B4-BE49-F238E27FC236}">
                <a16:creationId xmlns:a16="http://schemas.microsoft.com/office/drawing/2014/main" id="{244B5B4A-F150-DAB2-69F1-27B2E8D94939}"/>
              </a:ext>
            </a:extLst>
          </p:cNvPr>
          <p:cNvSpPr>
            <a:spLocks noGrp="1"/>
          </p:cNvSpPr>
          <p:nvPr>
            <p:ph type="subTitle" idx="1"/>
          </p:nvPr>
        </p:nvSpPr>
        <p:spPr>
          <a:xfrm>
            <a:off x="1751012" y="3886200"/>
            <a:ext cx="8689976" cy="1371599"/>
          </a:xfrm>
        </p:spPr>
        <p:txBody>
          <a:bodyPr vert="horz" lIns="91440" tIns="45720" rIns="91440" bIns="45720" rtlCol="0">
            <a:normAutofit/>
          </a:bodyPr>
          <a:lstStyle/>
          <a:p>
            <a:r>
              <a:rPr lang="en-US">
                <a:solidFill>
                  <a:schemeClr val="tx1">
                    <a:lumMod val="65000"/>
                    <a:lumOff val="35000"/>
                  </a:schemeClr>
                </a:solidFill>
              </a:rPr>
              <a:t>Sylwia Kulasik</a:t>
            </a:r>
          </a:p>
          <a:p>
            <a:r>
              <a:rPr lang="en-US">
                <a:solidFill>
                  <a:schemeClr val="tx1">
                    <a:lumMod val="65000"/>
                    <a:lumOff val="35000"/>
                  </a:schemeClr>
                </a:solidFill>
              </a:rPr>
              <a:t>(2305510)</a:t>
            </a:r>
          </a:p>
        </p:txBody>
      </p:sp>
      <p:sp>
        <p:nvSpPr>
          <p:cNvPr id="6" name="TextBox 5">
            <a:extLst>
              <a:ext uri="{FF2B5EF4-FFF2-40B4-BE49-F238E27FC236}">
                <a16:creationId xmlns:a16="http://schemas.microsoft.com/office/drawing/2014/main" id="{9BEF98C1-C686-BCB6-6F63-5C311EDE9B37}"/>
              </a:ext>
            </a:extLst>
          </p:cNvPr>
          <p:cNvSpPr txBox="1"/>
          <p:nvPr/>
        </p:nvSpPr>
        <p:spPr>
          <a:xfrm>
            <a:off x="7945120" y="5384800"/>
            <a:ext cx="2987040" cy="215444"/>
          </a:xfrm>
          <a:prstGeom prst="rect">
            <a:avLst/>
          </a:prstGeom>
          <a:noFill/>
        </p:spPr>
        <p:txBody>
          <a:bodyPr wrap="square" rtlCol="0">
            <a:spAutoFit/>
          </a:bodyPr>
          <a:lstStyle/>
          <a:p>
            <a:pPr>
              <a:spcAft>
                <a:spcPts val="600"/>
              </a:spcAft>
            </a:pPr>
            <a:r>
              <a:rPr lang="en-GB" sz="800"/>
              <a:t>AUTOR UNNAMED RETRIVERE FROM POWER POINT GALLERY </a:t>
            </a:r>
          </a:p>
        </p:txBody>
      </p:sp>
    </p:spTree>
    <p:extLst>
      <p:ext uri="{BB962C8B-B14F-4D97-AF65-F5344CB8AC3E}">
        <p14:creationId xmlns:p14="http://schemas.microsoft.com/office/powerpoint/2010/main" val="3272330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6D130D-3AA7-9F0A-8893-7A7D709E5AF6}"/>
              </a:ext>
            </a:extLst>
          </p:cNvPr>
          <p:cNvSpPr txBox="1"/>
          <p:nvPr/>
        </p:nvSpPr>
        <p:spPr>
          <a:xfrm>
            <a:off x="1316228" y="304993"/>
            <a:ext cx="8147304" cy="470000"/>
          </a:xfrm>
          <a:prstGeom prst="rect">
            <a:avLst/>
          </a:prstGeom>
          <a:noFill/>
        </p:spPr>
        <p:txBody>
          <a:bodyPr wrap="square">
            <a:spAutoFit/>
          </a:bodyPr>
          <a:lstStyle/>
          <a:p>
            <a:pPr>
              <a:lnSpc>
                <a:spcPct val="107000"/>
              </a:lnSpc>
              <a:spcAft>
                <a:spcPts val="800"/>
              </a:spcAft>
            </a:pPr>
            <a:r>
              <a:rPr lang="en-GB" sz="2400" b="1" kern="100" dirty="0">
                <a:latin typeface="Calibri" panose="020F0502020204030204" pitchFamily="34" charset="0"/>
                <a:ea typeface="Calibri" panose="020F0502020204030204" pitchFamily="34" charset="0"/>
                <a:cs typeface="Times New Roman" panose="02020603050405020304" pitchFamily="18" charset="0"/>
              </a:rPr>
              <a:t>AGENDA</a:t>
            </a:r>
            <a:endParaRPr lang="en-GB" sz="24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C568A149-9280-1D58-F14D-BE014CF91114}"/>
              </a:ext>
            </a:extLst>
          </p:cNvPr>
          <p:cNvSpPr txBox="1"/>
          <p:nvPr/>
        </p:nvSpPr>
        <p:spPr>
          <a:xfrm>
            <a:off x="1858518" y="3764958"/>
            <a:ext cx="6094476" cy="375552"/>
          </a:xfrm>
          <a:prstGeom prst="rect">
            <a:avLst/>
          </a:prstGeom>
          <a:noFill/>
        </p:spPr>
        <p:txBody>
          <a:bodyPr wrap="square">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5" name="TextBox 24">
            <a:extLst>
              <a:ext uri="{FF2B5EF4-FFF2-40B4-BE49-F238E27FC236}">
                <a16:creationId xmlns:a16="http://schemas.microsoft.com/office/drawing/2014/main" id="{5D847CFF-B3BC-A437-A63B-83EFD006A15D}"/>
              </a:ext>
            </a:extLst>
          </p:cNvPr>
          <p:cNvSpPr txBox="1"/>
          <p:nvPr/>
        </p:nvSpPr>
        <p:spPr>
          <a:xfrm>
            <a:off x="388620" y="901700"/>
            <a:ext cx="8920480" cy="6032421"/>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t>HEALTHCARE SUPPORT WORKER HISTORIC FACTS</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DUTIES AND QUALIFICATION OF CARE TO HEALTHCARE SUPPORT WORKERS AND IDENTIFIED THEM IN ACTS, CODE OF CONDUCT, CODE OF PRACTICE</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MAINLY SETTING WHERE THE HEALTHCARE ASSISTANT SUPPORT WORKER WORKS AND  REVIEW THE DUTIES THEY UNDERTAKE</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VALUE, ATTITUDES, AND IMPORTANCE OF WORKING AS A HEALTHCARE SUPPORT WORKERS</a:t>
            </a:r>
          </a:p>
          <a:p>
            <a:pPr marL="285750" indent="-285750">
              <a:buFont typeface="Wingdings" panose="05000000000000000000" pitchFamily="2" charset="2"/>
              <a:buChar char="Ø"/>
            </a:pPr>
            <a:endParaRPr lang="en-GB" sz="2400" dirty="0"/>
          </a:p>
          <a:p>
            <a:pPr marL="285750" indent="-285750">
              <a:buFont typeface="Wingdings" panose="05000000000000000000" pitchFamily="2" charset="2"/>
              <a:buChar char="Ø"/>
            </a:pPr>
            <a:r>
              <a:rPr lang="en-GB" sz="2000" dirty="0"/>
              <a:t>IDENTIFIED SEVEN POINTS OF IMPORTANCE IN THE CODE OF CONDUCT HEALTHCARE SUPPORT WORKERS AND ADULT SOCIAL CARE IN ENGLAND</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SOCIAL CARE IN WALES IS ESSENTIAL FOR REGISTERED CARE PROFESSIONALS AND PROMOTES EDUCATED SOCIAL WORKERS</a:t>
            </a:r>
          </a:p>
          <a:p>
            <a:pPr marL="285750" indent="-285750">
              <a:buFont typeface="Wingdings" panose="05000000000000000000" pitchFamily="2" charset="2"/>
              <a:buChar char="Ø"/>
            </a:pPr>
            <a:endParaRPr lang="en-GB" sz="2400" dirty="0"/>
          </a:p>
          <a:p>
            <a:pPr marL="285750" indent="-285750">
              <a:buFont typeface="Wingdings" panose="05000000000000000000" pitchFamily="2" charset="2"/>
              <a:buChar char="Ø"/>
            </a:pPr>
            <a:r>
              <a:rPr lang="en-GB" sz="2000" dirty="0"/>
              <a:t>SUMMARY</a:t>
            </a:r>
            <a:endParaRPr lang="en-GB" sz="2400" dirty="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1468679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9AE91-D80B-83ED-9AD9-767E9BC0C03F}"/>
              </a:ext>
            </a:extLst>
          </p:cNvPr>
          <p:cNvSpPr>
            <a:spLocks noGrp="1"/>
          </p:cNvSpPr>
          <p:nvPr>
            <p:ph type="title"/>
          </p:nvPr>
        </p:nvSpPr>
        <p:spPr>
          <a:xfrm>
            <a:off x="7788743" y="142243"/>
            <a:ext cx="3707844" cy="2730498"/>
          </a:xfrm>
        </p:spPr>
        <p:txBody>
          <a:bodyPr vert="horz" lIns="91440" tIns="45720" rIns="91440" bIns="45720" rtlCol="0" anchor="b">
            <a:normAutofit/>
          </a:bodyPr>
          <a:lstStyle/>
          <a:p>
            <a:br>
              <a:rPr lang="en-US" sz="2800" b="1" dirty="0"/>
            </a:br>
            <a:br>
              <a:rPr lang="en-US" sz="2800" b="1" dirty="0"/>
            </a:br>
            <a:endParaRPr lang="en-US" sz="1900" b="1" dirty="0"/>
          </a:p>
        </p:txBody>
      </p:sp>
      <p:pic>
        <p:nvPicPr>
          <p:cNvPr id="5" name="Content Placeholder 4" descr="A group of women in white uniforms&#10;&#10;Description automatically generated">
            <a:extLst>
              <a:ext uri="{FF2B5EF4-FFF2-40B4-BE49-F238E27FC236}">
                <a16:creationId xmlns:a16="http://schemas.microsoft.com/office/drawing/2014/main" id="{9A213290-8ACC-0115-AAA3-58F69A3D0C12}"/>
              </a:ext>
            </a:extLst>
          </p:cNvPr>
          <p:cNvPicPr>
            <a:picLocks noGrp="1" noChangeAspect="1"/>
          </p:cNvPicPr>
          <p:nvPr>
            <p:ph sz="quarter" idx="13"/>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011" r="8561" b="-1"/>
          <a:stretch/>
        </p:blipFill>
        <p:spPr>
          <a:xfrm>
            <a:off x="0" y="42978"/>
            <a:ext cx="7035592" cy="6857990"/>
          </a:xfrm>
          <a:prstGeom prst="rect">
            <a:avLst/>
          </a:prstGeom>
        </p:spPr>
      </p:pic>
      <p:sp>
        <p:nvSpPr>
          <p:cNvPr id="6" name="TextBox 5">
            <a:extLst>
              <a:ext uri="{FF2B5EF4-FFF2-40B4-BE49-F238E27FC236}">
                <a16:creationId xmlns:a16="http://schemas.microsoft.com/office/drawing/2014/main" id="{7B8993C3-4A1C-426E-5D5E-8B8A8CE39895}"/>
              </a:ext>
            </a:extLst>
          </p:cNvPr>
          <p:cNvSpPr txBox="1"/>
          <p:nvPr/>
        </p:nvSpPr>
        <p:spPr>
          <a:xfrm>
            <a:off x="4722078" y="6657945"/>
            <a:ext cx="224933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72105154@N00/401992079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6" name="TextBox 15">
            <a:extLst>
              <a:ext uri="{FF2B5EF4-FFF2-40B4-BE49-F238E27FC236}">
                <a16:creationId xmlns:a16="http://schemas.microsoft.com/office/drawing/2014/main" id="{39A7DE5C-F209-D713-38B2-428D05A0C2D5}"/>
              </a:ext>
            </a:extLst>
          </p:cNvPr>
          <p:cNvSpPr txBox="1"/>
          <p:nvPr/>
        </p:nvSpPr>
        <p:spPr>
          <a:xfrm>
            <a:off x="7617417" y="2041022"/>
            <a:ext cx="4324391" cy="3602333"/>
          </a:xfrm>
          <a:prstGeom prst="rect">
            <a:avLst/>
          </a:prstGeom>
          <a:noFill/>
        </p:spPr>
        <p:txBody>
          <a:bodyPr wrap="square" rtlCol="0">
            <a:spAutoFit/>
          </a:bodyPr>
          <a:lstStyle/>
          <a:p>
            <a:pPr algn="ctr">
              <a:lnSpc>
                <a:spcPct val="107000"/>
              </a:lnSpc>
              <a:spcAft>
                <a:spcPts val="800"/>
              </a:spcAft>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Healthcare support workers are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essential in healthcare and social settings in delivering care.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Work as a nursing assistant has been visible since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1955</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(Dingwell, R.,1977).            </a:t>
            </a:r>
          </a:p>
          <a:p>
            <a:pPr algn="ctr">
              <a:lnSpc>
                <a:spcPct val="107000"/>
              </a:lnSpc>
              <a:spcAft>
                <a:spcPts val="800"/>
              </a:spcAft>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Stokes, J., Warden, A. (2004) suggested that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healthcare assistants, compared to nurses, were visible in the War from 1854-56</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10" name="TextBox 9">
            <a:extLst>
              <a:ext uri="{FF2B5EF4-FFF2-40B4-BE49-F238E27FC236}">
                <a16:creationId xmlns:a16="http://schemas.microsoft.com/office/drawing/2014/main" id="{F0529A23-1355-BF25-9F30-22A43DD12442}"/>
              </a:ext>
            </a:extLst>
          </p:cNvPr>
          <p:cNvSpPr txBox="1"/>
          <p:nvPr/>
        </p:nvSpPr>
        <p:spPr>
          <a:xfrm>
            <a:off x="8372580" y="469901"/>
            <a:ext cx="3346617" cy="1508105"/>
          </a:xfrm>
          <a:prstGeom prst="rect">
            <a:avLst/>
          </a:prstGeom>
          <a:noFill/>
        </p:spPr>
        <p:txBody>
          <a:bodyPr wrap="square" rtlCol="0">
            <a:spAutoFit/>
          </a:bodyPr>
          <a:lstStyle/>
          <a:p>
            <a:r>
              <a:rPr lang="en-GB" sz="2800" b="1" dirty="0"/>
              <a:t>INTRODUCTION</a:t>
            </a:r>
          </a:p>
          <a:p>
            <a:endParaRPr lang="en-GB" sz="2800" b="1" dirty="0"/>
          </a:p>
          <a:p>
            <a:r>
              <a:rPr lang="en-GB" b="1" dirty="0"/>
              <a:t>Healthcare Support Worker</a:t>
            </a:r>
            <a:r>
              <a:rPr lang="en-GB" dirty="0"/>
              <a:t>s </a:t>
            </a:r>
            <a:r>
              <a:rPr lang="en-GB" b="1" dirty="0"/>
              <a:t>Historic Facts</a:t>
            </a:r>
          </a:p>
        </p:txBody>
      </p:sp>
      <p:sp>
        <p:nvSpPr>
          <p:cNvPr id="20" name="TextBox 19">
            <a:extLst>
              <a:ext uri="{FF2B5EF4-FFF2-40B4-BE49-F238E27FC236}">
                <a16:creationId xmlns:a16="http://schemas.microsoft.com/office/drawing/2014/main" id="{398EF32B-09EF-1F7D-EC17-A07992EA3FFD}"/>
              </a:ext>
            </a:extLst>
          </p:cNvPr>
          <p:cNvSpPr txBox="1"/>
          <p:nvPr/>
        </p:nvSpPr>
        <p:spPr>
          <a:xfrm flipV="1">
            <a:off x="7368095" y="1235995"/>
            <a:ext cx="4549140" cy="830997"/>
          </a:xfrm>
          <a:prstGeom prst="rect">
            <a:avLst/>
          </a:prstGeom>
          <a:noFill/>
        </p:spPr>
        <p:txBody>
          <a:bodyPr wrap="square">
            <a:spAutoFit/>
          </a:bodyPr>
          <a:lstStyle/>
          <a:p>
            <a:endParaRPr lang="en-GB" sz="2400" dirty="0"/>
          </a:p>
          <a:p>
            <a:endParaRPr lang="en-GB" sz="2400" dirty="0"/>
          </a:p>
        </p:txBody>
      </p:sp>
      <p:sp>
        <p:nvSpPr>
          <p:cNvPr id="22" name="TextBox 21">
            <a:extLst>
              <a:ext uri="{FF2B5EF4-FFF2-40B4-BE49-F238E27FC236}">
                <a16:creationId xmlns:a16="http://schemas.microsoft.com/office/drawing/2014/main" id="{48A62DE3-BB0E-4BB6-1AD2-1A4FF952FBAB}"/>
              </a:ext>
            </a:extLst>
          </p:cNvPr>
          <p:cNvSpPr txBox="1"/>
          <p:nvPr/>
        </p:nvSpPr>
        <p:spPr>
          <a:xfrm flipV="1">
            <a:off x="7512217" y="1636447"/>
            <a:ext cx="4549140" cy="646331"/>
          </a:xfrm>
          <a:prstGeom prst="rect">
            <a:avLst/>
          </a:prstGeom>
          <a:noFill/>
        </p:spPr>
        <p:txBody>
          <a:bodyPr wrap="square">
            <a:spAutoFit/>
          </a:bodyPr>
          <a:lstStyle/>
          <a:p>
            <a:endParaRPr lang="en-GB" sz="1800" dirty="0"/>
          </a:p>
          <a:p>
            <a:endParaRPr lang="en-GB" sz="1800" dirty="0"/>
          </a:p>
        </p:txBody>
      </p:sp>
      <p:sp>
        <p:nvSpPr>
          <p:cNvPr id="23" name="TextBox 22">
            <a:extLst>
              <a:ext uri="{FF2B5EF4-FFF2-40B4-BE49-F238E27FC236}">
                <a16:creationId xmlns:a16="http://schemas.microsoft.com/office/drawing/2014/main" id="{90837BD2-FD62-0699-0800-77D2DE42D130}"/>
              </a:ext>
            </a:extLst>
          </p:cNvPr>
          <p:cNvSpPr txBox="1"/>
          <p:nvPr/>
        </p:nvSpPr>
        <p:spPr>
          <a:xfrm flipV="1">
            <a:off x="7802880" y="1573431"/>
            <a:ext cx="4549140" cy="646331"/>
          </a:xfrm>
          <a:prstGeom prst="rect">
            <a:avLst/>
          </a:prstGeom>
          <a:noFill/>
        </p:spPr>
        <p:txBody>
          <a:bodyPr wrap="square">
            <a:spAutoFit/>
          </a:bodyPr>
          <a:lstStyle/>
          <a:p>
            <a:endParaRPr lang="en-GB" sz="1800" dirty="0"/>
          </a:p>
          <a:p>
            <a:endParaRPr lang="en-GB" sz="1800" dirty="0"/>
          </a:p>
        </p:txBody>
      </p:sp>
    </p:spTree>
    <p:extLst>
      <p:ext uri="{BB962C8B-B14F-4D97-AF65-F5344CB8AC3E}">
        <p14:creationId xmlns:p14="http://schemas.microsoft.com/office/powerpoint/2010/main" val="1405151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E2245-B43E-BA26-7BFD-604B4E01FD37}"/>
              </a:ext>
            </a:extLst>
          </p:cNvPr>
          <p:cNvSpPr>
            <a:spLocks noGrp="1"/>
          </p:cNvSpPr>
          <p:nvPr>
            <p:ph type="title"/>
          </p:nvPr>
        </p:nvSpPr>
        <p:spPr>
          <a:xfrm>
            <a:off x="913775" y="618518"/>
            <a:ext cx="10364451" cy="1017778"/>
          </a:xfrm>
        </p:spPr>
        <p:txBody>
          <a:bodyPr>
            <a:normAutofit/>
          </a:bodyPr>
          <a:lstStyle/>
          <a:p>
            <a:r>
              <a:rPr lang="en-GB" sz="2400" b="1"/>
              <a:t>DUTIES  AND QUALIFICATION OF CARE TO HEALTHCARE SUPPORT WORKERS AND IDENTIFIED THEM IN ACTS, CODE OF CONDUCT, CODE OF PRACTICE.</a:t>
            </a:r>
            <a:endParaRPr lang="en-GB" sz="2400" dirty="0"/>
          </a:p>
        </p:txBody>
      </p:sp>
      <p:sp>
        <p:nvSpPr>
          <p:cNvPr id="3" name="Content Placeholder 2">
            <a:extLst>
              <a:ext uri="{FF2B5EF4-FFF2-40B4-BE49-F238E27FC236}">
                <a16:creationId xmlns:a16="http://schemas.microsoft.com/office/drawing/2014/main" id="{4E79601A-6E83-0EEB-1F47-368E3368DC9C}"/>
              </a:ext>
            </a:extLst>
          </p:cNvPr>
          <p:cNvSpPr>
            <a:spLocks noGrp="1"/>
          </p:cNvSpPr>
          <p:nvPr>
            <p:ph sz="quarter" idx="13"/>
          </p:nvPr>
        </p:nvSpPr>
        <p:spPr>
          <a:xfrm>
            <a:off x="571501" y="1752600"/>
            <a:ext cx="10706100" cy="4724400"/>
          </a:xfrm>
        </p:spPr>
        <p:txBody>
          <a:bodyPr>
            <a:noAutofit/>
          </a:bodyPr>
          <a:lstStyle/>
          <a:p>
            <a:pPr>
              <a:buFont typeface="Wingdings" panose="05000000000000000000" pitchFamily="2" charset="2"/>
              <a:buChar char="Ø"/>
            </a:pPr>
            <a:r>
              <a:rPr lang="en-GB" b="1" cap="none" dirty="0">
                <a:effectLst/>
                <a:latin typeface="Calibri" panose="020F0502020204030204" pitchFamily="34" charset="0"/>
                <a:ea typeface="Calibri" panose="020F0502020204030204" pitchFamily="34" charset="0"/>
                <a:cs typeface="Times New Roman" panose="02020603050405020304" pitchFamily="18" charset="0"/>
              </a:rPr>
              <a:t>The NHS and Community of Care Act. 1990</a:t>
            </a:r>
            <a:r>
              <a:rPr lang="en-GB" cap="none" dirty="0">
                <a:effectLst/>
                <a:latin typeface="Calibri" panose="020F0502020204030204" pitchFamily="34" charset="0"/>
                <a:ea typeface="Calibri" panose="020F0502020204030204" pitchFamily="34" charset="0"/>
                <a:cs typeface="Times New Roman" panose="02020603050405020304" pitchFamily="18" charset="0"/>
              </a:rPr>
              <a:t>, the roles of healthcare support worker, support worker, and healthcare assistant were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accepted legally, </a:t>
            </a:r>
            <a:r>
              <a:rPr lang="en-GB" cap="none" dirty="0">
                <a:effectLst/>
                <a:latin typeface="Calibri" panose="020F0502020204030204" pitchFamily="34" charset="0"/>
                <a:ea typeface="Calibri" panose="020F0502020204030204" pitchFamily="34" charset="0"/>
                <a:cs typeface="Times New Roman" panose="02020603050405020304" pitchFamily="18" charset="0"/>
              </a:rPr>
              <a:t>but their duties were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unclear. </a:t>
            </a:r>
            <a:r>
              <a:rPr lang="en-GB" cap="none" dirty="0">
                <a:effectLst/>
                <a:latin typeface="Calibri" panose="020F0502020204030204" pitchFamily="34" charset="0"/>
                <a:ea typeface="Calibri" panose="020F0502020204030204" pitchFamily="34" charset="0"/>
                <a:cs typeface="Times New Roman" panose="02020603050405020304" pitchFamily="18" charset="0"/>
              </a:rPr>
              <a:t>This title in a care setting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reduces the hole </a:t>
            </a:r>
            <a:r>
              <a:rPr lang="en-GB" cap="none" dirty="0">
                <a:effectLst/>
                <a:latin typeface="Calibri" panose="020F0502020204030204" pitchFamily="34" charset="0"/>
                <a:ea typeface="Calibri" panose="020F0502020204030204" pitchFamily="34" charset="0"/>
                <a:cs typeface="Times New Roman" panose="02020603050405020304" pitchFamily="18" charset="0"/>
              </a:rPr>
              <a:t>in skills because without finalizing this title, official healthcare support workers deliver care in a public setting on the front line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without authority as a professional.  </a:t>
            </a:r>
            <a:r>
              <a:rPr lang="en-GB" cap="none" dirty="0">
                <a:effectLst/>
                <a:latin typeface="Calibri" panose="020F0502020204030204" pitchFamily="34" charset="0"/>
                <a:ea typeface="Calibri" panose="020F0502020204030204" pitchFamily="34" charset="0"/>
                <a:cs typeface="Times New Roman" panose="02020603050405020304" pitchFamily="18" charset="0"/>
              </a:rPr>
              <a:t>(Nazarko 1999).</a:t>
            </a:r>
          </a:p>
          <a:p>
            <a:pPr>
              <a:buFont typeface="Wingdings" panose="05000000000000000000" pitchFamily="2" charset="2"/>
              <a:buChar char="Ø"/>
            </a:pPr>
            <a:r>
              <a:rPr lang="en-GB" cap="none" dirty="0">
                <a:effectLst/>
                <a:latin typeface="Calibri" panose="020F0502020204030204" pitchFamily="34" charset="0"/>
                <a:ea typeface="Calibri" panose="020F0502020204030204" pitchFamily="34" charset="0"/>
                <a:cs typeface="Times New Roman" panose="02020603050405020304" pitchFamily="18" charset="0"/>
              </a:rPr>
              <a:t>However, the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Care Standard Commission Act 2000 </a:t>
            </a:r>
            <a:r>
              <a:rPr lang="en-GB" cap="none" dirty="0">
                <a:effectLst/>
                <a:latin typeface="Calibri" panose="020F0502020204030204" pitchFamily="34" charset="0"/>
                <a:ea typeface="Calibri" panose="020F0502020204030204" pitchFamily="34" charset="0"/>
                <a:cs typeface="Times New Roman" panose="02020603050405020304" pitchFamily="18" charset="0"/>
              </a:rPr>
              <a:t>still does not include information on the healthcare worker's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duties </a:t>
            </a:r>
            <a:r>
              <a:rPr lang="en-GB" cap="none" dirty="0">
                <a:effectLst/>
                <a:latin typeface="Calibri" panose="020F0502020204030204" pitchFamily="34" charset="0"/>
                <a:ea typeface="Calibri" panose="020F0502020204030204" pitchFamily="34" charset="0"/>
                <a:cs typeface="Times New Roman" panose="02020603050405020304" pitchFamily="18" charset="0"/>
              </a:rPr>
              <a:t>and what kind of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care delivery </a:t>
            </a:r>
            <a:r>
              <a:rPr lang="en-GB" cap="none" dirty="0">
                <a:effectLst/>
                <a:latin typeface="Calibri" panose="020F0502020204030204" pitchFamily="34" charset="0"/>
                <a:ea typeface="Calibri" panose="020F0502020204030204" pitchFamily="34" charset="0"/>
                <a:cs typeface="Times New Roman" panose="02020603050405020304" pitchFamily="18" charset="0"/>
              </a:rPr>
              <a:t>is in this profession (Friedman et al.1999 &amp; Jervis 2002).</a:t>
            </a:r>
          </a:p>
          <a:p>
            <a:pPr>
              <a:buFont typeface="Wingdings" panose="05000000000000000000" pitchFamily="2" charset="2"/>
              <a:buChar char="Ø"/>
            </a:pPr>
            <a:r>
              <a:rPr lang="en-GB" cap="none" dirty="0">
                <a:effectLst/>
                <a:latin typeface="Calibri" panose="020F0502020204030204" pitchFamily="34" charset="0"/>
                <a:ea typeface="Calibri" panose="020F0502020204030204" pitchFamily="34" charset="0"/>
                <a:cs typeface="Times New Roman" panose="02020603050405020304" pitchFamily="18" charset="0"/>
              </a:rPr>
              <a:t>The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value and importance </a:t>
            </a:r>
            <a:r>
              <a:rPr lang="en-GB" cap="none" dirty="0">
                <a:effectLst/>
                <a:latin typeface="Calibri" panose="020F0502020204030204" pitchFamily="34" charset="0"/>
                <a:ea typeface="Calibri" panose="020F0502020204030204" pitchFamily="34" charset="0"/>
                <a:cs typeface="Times New Roman" panose="02020603050405020304" pitchFamily="18" charset="0"/>
              </a:rPr>
              <a:t>of this job</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 grew </a:t>
            </a:r>
            <a:r>
              <a:rPr lang="en-GB" cap="none" dirty="0">
                <a:effectLst/>
                <a:latin typeface="Calibri" panose="020F0502020204030204" pitchFamily="34" charset="0"/>
                <a:ea typeface="Calibri" panose="020F0502020204030204" pitchFamily="34" charset="0"/>
                <a:cs typeface="Times New Roman" panose="02020603050405020304" pitchFamily="18" charset="0"/>
              </a:rPr>
              <a:t>because of a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shortage</a:t>
            </a:r>
            <a:r>
              <a:rPr lang="en-GB" cap="none" dirty="0">
                <a:effectLst/>
                <a:latin typeface="Calibri" panose="020F0502020204030204" pitchFamily="34" charset="0"/>
                <a:ea typeface="Calibri" panose="020F0502020204030204" pitchFamily="34" charset="0"/>
                <a:cs typeface="Times New Roman" panose="02020603050405020304" pitchFamily="18" charset="0"/>
              </a:rPr>
              <a:t> of quality nurses who couldn’t physically delivering care. (Kessler, I., 2015).  </a:t>
            </a:r>
          </a:p>
          <a:p>
            <a:pPr>
              <a:buFont typeface="Wingdings" panose="05000000000000000000" pitchFamily="2" charset="2"/>
              <a:buChar char="Ø"/>
            </a:pPr>
            <a:endParaRPr lang="en-GB" sz="2400" cap="none" dirty="0">
              <a:effectLst/>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Ø"/>
            </a:pPr>
            <a:endParaRPr lang="en-GB" sz="2400" cap="none" dirty="0">
              <a:effectLst/>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Ø"/>
            </a:pPr>
            <a:r>
              <a:rPr lang="en-GB" sz="2400" cap="none" dirty="0">
                <a:latin typeface="Calibri" panose="020F0502020204030204" pitchFamily="34" charset="0"/>
                <a:ea typeface="Calibri" panose="020F0502020204030204" pitchFamily="34" charset="0"/>
                <a:cs typeface="Calibri" panose="020F0502020204030204" pitchFamily="34" charset="0"/>
              </a:rPr>
              <a:t>deliver</a:t>
            </a:r>
          </a:p>
        </p:txBody>
      </p:sp>
    </p:spTree>
    <p:extLst>
      <p:ext uri="{BB962C8B-B14F-4D97-AF65-F5344CB8AC3E}">
        <p14:creationId xmlns:p14="http://schemas.microsoft.com/office/powerpoint/2010/main" val="2811080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E69DDC-F012-477E-81CF-8E1BCCF0AD4A}"/>
              </a:ext>
            </a:extLst>
          </p:cNvPr>
          <p:cNvSpPr txBox="1"/>
          <p:nvPr/>
        </p:nvSpPr>
        <p:spPr>
          <a:xfrm>
            <a:off x="217558" y="1011029"/>
            <a:ext cx="11509512" cy="4154984"/>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effectLst/>
                <a:latin typeface="Calibri" panose="020F0502020204030204" pitchFamily="34" charset="0"/>
                <a:ea typeface="Calibri" panose="020F0502020204030204" pitchFamily="34" charset="0"/>
                <a:cs typeface="Times New Roman" panose="02020603050405020304" pitchFamily="18" charset="0"/>
              </a:rPr>
              <a:t>Hughes, E.C. (1993) comments the role of the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nurse is more visible as a professional </a:t>
            </a:r>
            <a:r>
              <a:rPr lang="en-GB" sz="2400" dirty="0">
                <a:effectLst/>
                <a:latin typeface="Calibri" panose="020F0502020204030204" pitchFamily="34" charset="0"/>
                <a:ea typeface="Calibri" panose="020F0502020204030204" pitchFamily="34" charset="0"/>
                <a:cs typeface="Times New Roman" panose="02020603050405020304" pitchFamily="18" charset="0"/>
              </a:rPr>
              <a:t>because the primary duties are moved to healthcare support workers.</a:t>
            </a:r>
          </a:p>
          <a:p>
            <a:pPr marL="285750" indent="-285750">
              <a:buFont typeface="Wingdings" panose="05000000000000000000" pitchFamily="2" charset="2"/>
              <a:buChar char="Ø"/>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r>
              <a:rPr lang="en-GB" sz="2400" dirty="0">
                <a:effectLst/>
                <a:latin typeface="Calibri" panose="020F0502020204030204" pitchFamily="34" charset="0"/>
                <a:ea typeface="Calibri" panose="020F0502020204030204" pitchFamily="34" charset="0"/>
                <a:cs typeface="Times New Roman" panose="02020603050405020304" pitchFamily="18" charset="0"/>
              </a:rPr>
              <a:t> Rhodes (1994) suggested that Healthcare assistants'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duties should be reviewed </a:t>
            </a:r>
            <a:r>
              <a:rPr lang="en-GB" sz="2400" dirty="0">
                <a:effectLst/>
                <a:latin typeface="Calibri" panose="020F0502020204030204" pitchFamily="34" charset="0"/>
                <a:ea typeface="Calibri" panose="020F0502020204030204" pitchFamily="34" charset="0"/>
                <a:cs typeface="Times New Roman" panose="02020603050405020304" pitchFamily="18" charset="0"/>
              </a:rPr>
              <a:t>to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understand their central role </a:t>
            </a:r>
            <a:r>
              <a:rPr lang="en-GB" sz="2400" dirty="0">
                <a:effectLst/>
                <a:latin typeface="Calibri" panose="020F0502020204030204" pitchFamily="34" charset="0"/>
                <a:ea typeface="Calibri" panose="020F0502020204030204" pitchFamily="34" charset="0"/>
                <a:cs typeface="Times New Roman" panose="02020603050405020304" pitchFamily="18" charset="0"/>
              </a:rPr>
              <a:t>in supporting the healthcare setting as a professional occupation. These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clarity duties </a:t>
            </a:r>
            <a:r>
              <a:rPr lang="en-GB" sz="2400" dirty="0">
                <a:effectLst/>
                <a:latin typeface="Calibri" panose="020F0502020204030204" pitchFamily="34" charset="0"/>
                <a:ea typeface="Calibri" panose="020F0502020204030204" pitchFamily="34" charset="0"/>
                <a:cs typeface="Times New Roman" panose="02020603050405020304" pitchFamily="18" charset="0"/>
              </a:rPr>
              <a:t>and adequate training support are essential because this impact is a fact for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safe patients.</a:t>
            </a:r>
          </a:p>
          <a:p>
            <a:pPr marL="285750" indent="-285750">
              <a:buFont typeface="Wingdings" panose="05000000000000000000" pitchFamily="2" charset="2"/>
              <a:buChar char="Ø"/>
            </a:pP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pPr marL="285750" indent="-285750">
              <a:buFont typeface="Wingdings" panose="05000000000000000000" pitchFamily="2" charset="2"/>
              <a:buChar char="Ø"/>
            </a:pPr>
            <a:r>
              <a:rPr lang="en-GB" sz="2400" dirty="0">
                <a:effectLst/>
                <a:latin typeface="Calibri" panose="020F0502020204030204" pitchFamily="34" charset="0"/>
                <a:ea typeface="Calibri" panose="020F0502020204030204" pitchFamily="34" charset="0"/>
                <a:cs typeface="Times New Roman" panose="02020603050405020304" pitchFamily="18" charset="0"/>
              </a:rPr>
              <a:t>Rhodes (1994) reviewed a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study from a hospital to explain </a:t>
            </a:r>
            <a:r>
              <a:rPr lang="en-GB" sz="2400" dirty="0">
                <a:effectLst/>
                <a:latin typeface="Calibri" panose="020F0502020204030204" pitchFamily="34" charset="0"/>
                <a:ea typeface="Calibri" panose="020F0502020204030204" pitchFamily="34" charset="0"/>
                <a:cs typeface="Times New Roman" panose="02020603050405020304" pitchFamily="18" charset="0"/>
              </a:rPr>
              <a:t>how clarity duties are. In this study, it was a fact that registered employers allocated care assistants to tasks but did not check their knowledge and receive training, so this mistake </a:t>
            </a:r>
            <a:r>
              <a:rPr lang="en-GB" sz="2400" b="1" dirty="0">
                <a:latin typeface="Calibri" panose="020F0502020204030204" pitchFamily="34" charset="0"/>
                <a:ea typeface="Calibri" panose="020F0502020204030204" pitchFamily="34" charset="0"/>
                <a:cs typeface="Times New Roman" panose="02020603050405020304" pitchFamily="18" charset="0"/>
              </a:rPr>
              <a:t>puts patients at risk. </a:t>
            </a:r>
            <a:endParaRPr lang="en-GB" sz="2400" b="1" dirty="0"/>
          </a:p>
        </p:txBody>
      </p:sp>
    </p:spTree>
    <p:extLst>
      <p:ext uri="{BB962C8B-B14F-4D97-AF65-F5344CB8AC3E}">
        <p14:creationId xmlns:p14="http://schemas.microsoft.com/office/powerpoint/2010/main" val="803307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67FFDB-AB53-E714-8E8D-E56E61388F1B}"/>
              </a:ext>
            </a:extLst>
          </p:cNvPr>
          <p:cNvSpPr txBox="1"/>
          <p:nvPr/>
        </p:nvSpPr>
        <p:spPr>
          <a:xfrm>
            <a:off x="505326" y="409073"/>
            <a:ext cx="10455441" cy="5940088"/>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effectLst/>
                <a:latin typeface="Calibri" panose="020F0502020204030204" pitchFamily="34" charset="0"/>
                <a:ea typeface="Calibri" panose="020F0502020204030204" pitchFamily="34" charset="0"/>
                <a:cs typeface="Times New Roman" panose="02020603050405020304" pitchFamily="18" charset="0"/>
              </a:rPr>
              <a:t>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Code of Conduct for Healthcare Support Workers in Wales (2023) </a:t>
            </a:r>
            <a:r>
              <a:rPr lang="en-GB" sz="2000" dirty="0">
                <a:effectLst/>
                <a:latin typeface="Calibri" panose="020F0502020204030204" pitchFamily="34" charset="0"/>
                <a:ea typeface="Calibri" panose="020F0502020204030204" pitchFamily="34" charset="0"/>
                <a:cs typeface="Times New Roman" panose="02020603050405020304" pitchFamily="18" charset="0"/>
              </a:rPr>
              <a:t>does not clearly describe the duties of a Health Care Support worker.</a:t>
            </a:r>
          </a:p>
          <a:p>
            <a:pPr marL="285750" indent="-285750">
              <a:buFont typeface="Wingdings" panose="05000000000000000000" pitchFamily="2" charset="2"/>
              <a:buChar char="Ø"/>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latin typeface="Calibri" panose="020F0502020204030204" pitchFamily="34" charset="0"/>
                <a:ea typeface="Calibri" panose="020F0502020204030204" pitchFamily="34" charset="0"/>
                <a:cs typeface="Times New Roman" panose="02020603050405020304" pitchFamily="18" charset="0"/>
              </a:rPr>
              <a:t>      However, t</a:t>
            </a:r>
            <a:r>
              <a:rPr lang="en-GB" sz="2000" dirty="0">
                <a:effectLst/>
                <a:latin typeface="Calibri" panose="020F0502020204030204" pitchFamily="34" charset="0"/>
                <a:ea typeface="Calibri" panose="020F0502020204030204" pitchFamily="34" charset="0"/>
                <a:cs typeface="Times New Roman" panose="02020603050405020304" pitchFamily="18" charset="0"/>
              </a:rPr>
              <a:t>he code of conduct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gives responsibility to employers</a:t>
            </a:r>
            <a:r>
              <a:rPr lang="en-GB" sz="2000" dirty="0">
                <a:effectLst/>
                <a:latin typeface="Calibri" panose="020F0502020204030204" pitchFamily="34" charset="0"/>
                <a:ea typeface="Calibri" panose="020F0502020204030204" pitchFamily="34" charset="0"/>
                <a:cs typeface="Times New Roman" panose="02020603050405020304" pitchFamily="18" charset="0"/>
              </a:rPr>
              <a:t>, explains what duties are expected from workers, and advises the employer to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follow the Code of Practice for Employers </a:t>
            </a:r>
            <a:r>
              <a:rPr lang="en-GB" sz="2000" dirty="0">
                <a:effectLst/>
                <a:latin typeface="Calibri" panose="020F0502020204030204" pitchFamily="34" charset="0"/>
                <a:ea typeface="Calibri" panose="020F0502020204030204" pitchFamily="34" charset="0"/>
                <a:cs typeface="Times New Roman" panose="02020603050405020304" pitchFamily="18" charset="0"/>
              </a:rPr>
              <a:t>in individual workplaces to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understand the role of care assistant </a:t>
            </a:r>
            <a:r>
              <a:rPr lang="en-GB" sz="2000" dirty="0">
                <a:effectLst/>
                <a:latin typeface="Calibri" panose="020F0502020204030204" pitchFamily="34" charset="0"/>
                <a:ea typeface="Calibri" panose="020F0502020204030204" pitchFamily="34" charset="0"/>
                <a:cs typeface="Times New Roman" panose="02020603050405020304" pitchFamily="18" charset="0"/>
              </a:rPr>
              <a:t>and provide training.</a:t>
            </a:r>
          </a:p>
          <a:p>
            <a:pPr marL="342900" indent="-342900">
              <a:buFont typeface="Arial" panose="020B0604020202020204" pitchFamily="34" charset="0"/>
              <a:buChar char="•"/>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Calibri" panose="020F0502020204030204" pitchFamily="34" charset="0"/>
                <a:ea typeface="Calibri" panose="020F0502020204030204" pitchFamily="34" charset="0"/>
                <a:cs typeface="Times New Roman" panose="02020603050405020304" pitchFamily="18" charset="0"/>
              </a:rPr>
              <a:t>   Code of Conduct for Healthcare Support Workers in Wales (2023):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definite work in units like hospitals with a few tips and advice. </a:t>
            </a:r>
            <a:r>
              <a:rPr lang="en-GB" sz="2000" dirty="0">
                <a:effectLst/>
                <a:latin typeface="Calibri" panose="020F0502020204030204" pitchFamily="34" charset="0"/>
                <a:ea typeface="Calibri" panose="020F0502020204030204" pitchFamily="34" charset="0"/>
                <a:cs typeface="Times New Roman" panose="02020603050405020304" pitchFamily="18" charset="0"/>
              </a:rPr>
              <a:t>Healthcare assistants are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responsible for delivering direct and indirect care </a:t>
            </a:r>
            <a:r>
              <a:rPr lang="en-GB" sz="2000" dirty="0">
                <a:effectLst/>
                <a:latin typeface="Calibri" panose="020F0502020204030204" pitchFamily="34" charset="0"/>
                <a:ea typeface="Calibri" panose="020F0502020204030204" pitchFamily="34" charset="0"/>
                <a:cs typeface="Times New Roman" panose="02020603050405020304" pitchFamily="18" charset="0"/>
              </a:rPr>
              <a:t>to patients,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ensuring training and knowledge are updated and improved</a:t>
            </a:r>
            <a:r>
              <a:rPr lang="en-GB" sz="2000" dirty="0">
                <a:effectLst/>
                <a:latin typeface="Calibri" panose="020F0502020204030204" pitchFamily="34" charset="0"/>
                <a:ea typeface="Calibri" panose="020F0502020204030204" pitchFamily="34" charset="0"/>
                <a:cs typeface="Times New Roman" panose="02020603050405020304" pitchFamily="18" charset="0"/>
              </a:rPr>
              <a:t>, being aware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of skills and limitations </a:t>
            </a:r>
            <a:r>
              <a:rPr lang="en-GB" sz="2000" dirty="0">
                <a:effectLst/>
                <a:latin typeface="Calibri" panose="020F0502020204030204" pitchFamily="34" charset="0"/>
                <a:ea typeface="Calibri" panose="020F0502020204030204" pitchFamily="34" charset="0"/>
                <a:cs typeface="Times New Roman" panose="02020603050405020304" pitchFamily="18" charset="0"/>
              </a:rPr>
              <a:t>in duties to yourself, being sure about 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action taken </a:t>
            </a:r>
            <a:r>
              <a:rPr lang="en-GB" sz="2000" dirty="0">
                <a:effectLst/>
                <a:latin typeface="Calibri" panose="020F0502020204030204" pitchFamily="34" charset="0"/>
                <a:ea typeface="Calibri" panose="020F0502020204030204" pitchFamily="34" charset="0"/>
                <a:cs typeface="Times New Roman" panose="02020603050405020304" pitchFamily="18" charset="0"/>
              </a:rPr>
              <a:t>with your learning, constantly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checking guidance </a:t>
            </a:r>
            <a:r>
              <a:rPr lang="en-GB" sz="2000" dirty="0">
                <a:effectLst/>
                <a:latin typeface="Calibri" panose="020F0502020204030204" pitchFamily="34" charset="0"/>
                <a:ea typeface="Calibri" panose="020F0502020204030204" pitchFamily="34" charset="0"/>
                <a:cs typeface="Times New Roman" panose="02020603050405020304" pitchFamily="18" charset="0"/>
              </a:rPr>
              <a:t>if you don’t know what you can do or do not and thinking what is right to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protect others from harm.</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a:latin typeface="Calibri" panose="020F0502020204030204" pitchFamily="34" charset="0"/>
                <a:ea typeface="Calibri" panose="020F0502020204030204" pitchFamily="34" charset="0"/>
                <a:cs typeface="Times New Roman" panose="02020603050405020304" pitchFamily="18" charset="0"/>
              </a:rPr>
              <a:t>T</a:t>
            </a:r>
            <a:r>
              <a:rPr lang="en-GB" sz="2000" dirty="0">
                <a:effectLst/>
                <a:latin typeface="Calibri" panose="020F0502020204030204" pitchFamily="34" charset="0"/>
                <a:ea typeface="Calibri" panose="020F0502020204030204" pitchFamily="34" charset="0"/>
                <a:cs typeface="Times New Roman" panose="02020603050405020304" pitchFamily="18" charset="0"/>
              </a:rPr>
              <a: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guidance got basic information </a:t>
            </a:r>
            <a:r>
              <a:rPr lang="en-GB" sz="2000" dirty="0">
                <a:effectLst/>
                <a:latin typeface="Calibri" panose="020F0502020204030204" pitchFamily="34" charset="0"/>
                <a:ea typeface="Calibri" panose="020F0502020204030204" pitchFamily="34" charset="0"/>
                <a:cs typeface="Times New Roman" panose="02020603050405020304" pitchFamily="18" charset="0"/>
              </a:rPr>
              <a:t>and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did not include </a:t>
            </a:r>
            <a:r>
              <a:rPr lang="en-GB" sz="2000" dirty="0">
                <a:effectLst/>
                <a:latin typeface="Calibri" panose="020F0502020204030204" pitchFamily="34" charset="0"/>
                <a:ea typeface="Calibri" panose="020F0502020204030204" pitchFamily="34" charset="0"/>
                <a:cs typeface="Times New Roman" panose="02020603050405020304" pitchFamily="18" charset="0"/>
              </a:rPr>
              <a:t>a prescription for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duties</a:t>
            </a:r>
            <a:r>
              <a:rPr lang="en-GB" sz="2000" dirty="0">
                <a:effectLst/>
                <a:latin typeface="Calibri" panose="020F0502020204030204" pitchFamily="34" charset="0"/>
                <a:ea typeface="Calibri" panose="020F0502020204030204" pitchFamily="34" charset="0"/>
                <a:cs typeface="Times New Roman" panose="02020603050405020304" pitchFamily="18" charset="0"/>
              </a:rPr>
              <a:t> in different places, especially hospitals. Regarding where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care assistants support nurses</a:t>
            </a:r>
            <a:r>
              <a:rPr lang="en-GB" sz="2000" dirty="0">
                <a:effectLst/>
                <a:latin typeface="Calibri" panose="020F0502020204030204" pitchFamily="34" charset="0"/>
                <a:ea typeface="Calibri" panose="020F0502020204030204" pitchFamily="34" charset="0"/>
                <a:cs typeface="Times New Roman" panose="02020603050405020304" pitchFamily="18" charset="0"/>
              </a:rPr>
              <a:t>, the Code of Conduct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provides information </a:t>
            </a:r>
            <a:r>
              <a:rPr lang="en-GB" sz="2000" dirty="0">
                <a:effectLst/>
                <a:latin typeface="Calibri" panose="020F0502020204030204" pitchFamily="34" charset="0"/>
                <a:ea typeface="Calibri" panose="020F0502020204030204" pitchFamily="34" charset="0"/>
                <a:cs typeface="Times New Roman" panose="02020603050405020304" pitchFamily="18" charset="0"/>
              </a:rPr>
              <a:t>that the</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NHS </a:t>
            </a:r>
            <a:r>
              <a:rPr lang="en-GB" sz="2000" dirty="0">
                <a:effectLst/>
                <a:latin typeface="Calibri" panose="020F0502020204030204" pitchFamily="34" charset="0"/>
                <a:ea typeface="Calibri" panose="020F0502020204030204" pitchFamily="34" charset="0"/>
                <a:cs typeface="Times New Roman" panose="02020603050405020304" pitchFamily="18" charset="0"/>
              </a:rPr>
              <a:t>has legal obligations to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deliver safety </a:t>
            </a:r>
            <a:r>
              <a:rPr lang="en-GB" sz="2000" dirty="0">
                <a:effectLst/>
                <a:latin typeface="Calibri" panose="020F0502020204030204" pitchFamily="34" charset="0"/>
                <a:ea typeface="Calibri" panose="020F0502020204030204" pitchFamily="34" charset="0"/>
                <a:cs typeface="Times New Roman" panose="02020603050405020304" pitchFamily="18" charset="0"/>
              </a:rPr>
              <a:t>for all patients, and healthcare assistants must be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supervisors for professional </a:t>
            </a:r>
            <a:r>
              <a:rPr lang="en-GB" sz="2000" dirty="0">
                <a:effectLst/>
                <a:latin typeface="Calibri" panose="020F0502020204030204" pitchFamily="34" charset="0"/>
                <a:ea typeface="Calibri" panose="020F0502020204030204" pitchFamily="34" charset="0"/>
                <a:cs typeface="Times New Roman" panose="02020603050405020304" pitchFamily="18" charset="0"/>
              </a:rPr>
              <a:t>staff in direct and indirect care delivery. (NHS Wales, Welsh Assembly Government, 2023)</a:t>
            </a:r>
            <a:endParaRPr lang="en-GB" sz="2000" dirty="0"/>
          </a:p>
        </p:txBody>
      </p:sp>
    </p:spTree>
    <p:extLst>
      <p:ext uri="{BB962C8B-B14F-4D97-AF65-F5344CB8AC3E}">
        <p14:creationId xmlns:p14="http://schemas.microsoft.com/office/powerpoint/2010/main" val="4104787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20B328-CF03-4339-A10A-04C431862E53}"/>
              </a:ext>
            </a:extLst>
          </p:cNvPr>
          <p:cNvSpPr txBox="1"/>
          <p:nvPr/>
        </p:nvSpPr>
        <p:spPr>
          <a:xfrm>
            <a:off x="578734" y="173620"/>
            <a:ext cx="9713346" cy="2585323"/>
          </a:xfrm>
          <a:prstGeom prst="rect">
            <a:avLst/>
          </a:prstGeom>
          <a:noFill/>
        </p:spPr>
        <p:txBody>
          <a:bodyPr wrap="square" rtlCol="0">
            <a:spAutoFit/>
          </a:bodyPr>
          <a:lstStyle/>
          <a:p>
            <a:pPr marL="285750" indent="-285750">
              <a:buFont typeface="Wingdings" panose="05000000000000000000" pitchFamily="2" charset="2"/>
              <a:buChar char="Ø"/>
            </a:pPr>
            <a:r>
              <a:rPr lang="en-GB" kern="100" dirty="0">
                <a:effectLst/>
                <a:latin typeface="Calibri" panose="020F0502020204030204" pitchFamily="34" charset="0"/>
                <a:ea typeface="Calibri" panose="020F0502020204030204" pitchFamily="34" charset="0"/>
                <a:cs typeface="Times New Roman" panose="02020603050405020304" pitchFamily="18" charset="0"/>
              </a:rPr>
              <a:t>However (NHS Wales 2023) explains the framework practice description and role of healthcare support workers included in the Code of Conduct for Healthcare Support Workers in Wales. The task undertaken varies for, the provided qualification levels, such as Level 2, Level 3, and Level 4.</a:t>
            </a:r>
          </a:p>
          <a:p>
            <a:pPr marL="285750" indent="-285750">
              <a:buFont typeface="Wingdings" panose="05000000000000000000" pitchFamily="2" charset="2"/>
              <a:buChar char="Ø"/>
            </a:pPr>
            <a:r>
              <a:rPr lang="en-GB" kern="100" dirty="0">
                <a:effectLst/>
                <a:latin typeface="Calibri" panose="020F0502020204030204" pitchFamily="34" charset="0"/>
                <a:ea typeface="Calibri" panose="020F0502020204030204" pitchFamily="34" charset="0"/>
                <a:cs typeface="Times New Roman" panose="02020603050405020304" pitchFamily="18" charset="0"/>
              </a:rPr>
              <a:t> Cole, A. (1989) and Thomas, L.H. (1993) suggested the standard of care delivery depends on training and supervision delivered in the workplace. Nursing home places expect primary nursing care experiences; more professional training is essential (Friedman et al.1999).                                                                                                                    </a:t>
            </a:r>
          </a:p>
          <a:p>
            <a:pPr marL="285750" indent="-285750">
              <a:buFont typeface="Wingdings" panose="05000000000000000000" pitchFamily="2" charset="2"/>
              <a:buChar char="Ø"/>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66CFAA85-69CA-1B39-8B83-A1F820462DCC}"/>
              </a:ext>
            </a:extLst>
          </p:cNvPr>
          <p:cNvSpPr/>
          <p:nvPr/>
        </p:nvSpPr>
        <p:spPr>
          <a:xfrm>
            <a:off x="4433954" y="2123440"/>
            <a:ext cx="2928841" cy="7145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rPr>
              <a:t>ESSENCE OF CARE PROGRAMME</a:t>
            </a:r>
            <a:endParaRPr lang="en-GB" dirty="0">
              <a:solidFill>
                <a:srgbClr val="FFFFFF"/>
              </a:solidFill>
            </a:endParaRPr>
          </a:p>
        </p:txBody>
      </p:sp>
      <p:sp>
        <p:nvSpPr>
          <p:cNvPr id="6" name="Rectangle 5">
            <a:extLst>
              <a:ext uri="{FF2B5EF4-FFF2-40B4-BE49-F238E27FC236}">
                <a16:creationId xmlns:a16="http://schemas.microsoft.com/office/drawing/2014/main" id="{5046B733-B1E4-6624-2E5E-734114EF135D}"/>
              </a:ext>
            </a:extLst>
          </p:cNvPr>
          <p:cNvSpPr/>
          <p:nvPr/>
        </p:nvSpPr>
        <p:spPr>
          <a:xfrm>
            <a:off x="4433954" y="2960869"/>
            <a:ext cx="2963187" cy="9167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PRE-NVQ STUDY SKILLS  COURSE</a:t>
            </a:r>
          </a:p>
        </p:txBody>
      </p:sp>
      <p:sp>
        <p:nvSpPr>
          <p:cNvPr id="8" name="Rectangle 7">
            <a:extLst>
              <a:ext uri="{FF2B5EF4-FFF2-40B4-BE49-F238E27FC236}">
                <a16:creationId xmlns:a16="http://schemas.microsoft.com/office/drawing/2014/main" id="{1DCE3370-77C1-31D0-1154-6CA0B27513C1}"/>
              </a:ext>
            </a:extLst>
          </p:cNvPr>
          <p:cNvSpPr/>
          <p:nvPr/>
        </p:nvSpPr>
        <p:spPr>
          <a:xfrm>
            <a:off x="4433954" y="3956648"/>
            <a:ext cx="2963187" cy="392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COMPETENCIES</a:t>
            </a:r>
          </a:p>
        </p:txBody>
      </p:sp>
      <p:sp>
        <p:nvSpPr>
          <p:cNvPr id="9" name="Rectangle 8">
            <a:extLst>
              <a:ext uri="{FF2B5EF4-FFF2-40B4-BE49-F238E27FC236}">
                <a16:creationId xmlns:a16="http://schemas.microsoft.com/office/drawing/2014/main" id="{88F7C8D3-1861-CFC8-CEE0-B2EB22BCD859}"/>
              </a:ext>
            </a:extLst>
          </p:cNvPr>
          <p:cNvSpPr/>
          <p:nvPr/>
        </p:nvSpPr>
        <p:spPr>
          <a:xfrm>
            <a:off x="4433955" y="4759752"/>
            <a:ext cx="2963187" cy="392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NVQ LEVEL 2</a:t>
            </a:r>
          </a:p>
        </p:txBody>
      </p:sp>
      <p:sp>
        <p:nvSpPr>
          <p:cNvPr id="10" name="Rectangle 9">
            <a:extLst>
              <a:ext uri="{FF2B5EF4-FFF2-40B4-BE49-F238E27FC236}">
                <a16:creationId xmlns:a16="http://schemas.microsoft.com/office/drawing/2014/main" id="{1F8978DD-0410-8EEE-8280-A99D1AA892DA}"/>
              </a:ext>
            </a:extLst>
          </p:cNvPr>
          <p:cNvSpPr/>
          <p:nvPr/>
        </p:nvSpPr>
        <p:spPr>
          <a:xfrm>
            <a:off x="4433954" y="5281554"/>
            <a:ext cx="2963187" cy="392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NVQ LEVEL 3</a:t>
            </a:r>
          </a:p>
        </p:txBody>
      </p:sp>
      <p:sp>
        <p:nvSpPr>
          <p:cNvPr id="11" name="Rectangle 10">
            <a:extLst>
              <a:ext uri="{FF2B5EF4-FFF2-40B4-BE49-F238E27FC236}">
                <a16:creationId xmlns:a16="http://schemas.microsoft.com/office/drawing/2014/main" id="{C07D9661-5ECC-E191-A253-0A4EE85206AC}"/>
              </a:ext>
            </a:extLst>
          </p:cNvPr>
          <p:cNvSpPr/>
          <p:nvPr/>
        </p:nvSpPr>
        <p:spPr>
          <a:xfrm>
            <a:off x="4433955" y="5807317"/>
            <a:ext cx="2963187" cy="5127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DIPLOMA IN NURSING TRAINING</a:t>
            </a:r>
          </a:p>
        </p:txBody>
      </p:sp>
      <p:sp>
        <p:nvSpPr>
          <p:cNvPr id="12" name="Arrow: Left 11">
            <a:extLst>
              <a:ext uri="{FF2B5EF4-FFF2-40B4-BE49-F238E27FC236}">
                <a16:creationId xmlns:a16="http://schemas.microsoft.com/office/drawing/2014/main" id="{932FEED8-C909-DA2D-6997-B660668C0E10}"/>
              </a:ext>
            </a:extLst>
          </p:cNvPr>
          <p:cNvSpPr/>
          <p:nvPr/>
        </p:nvSpPr>
        <p:spPr>
          <a:xfrm>
            <a:off x="3359426" y="4105105"/>
            <a:ext cx="930302" cy="4770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Left 12">
            <a:extLst>
              <a:ext uri="{FF2B5EF4-FFF2-40B4-BE49-F238E27FC236}">
                <a16:creationId xmlns:a16="http://schemas.microsoft.com/office/drawing/2014/main" id="{DA447206-8AED-B13E-AA9A-A3EE5FC1F1A8}"/>
              </a:ext>
            </a:extLst>
          </p:cNvPr>
          <p:cNvSpPr/>
          <p:nvPr/>
        </p:nvSpPr>
        <p:spPr>
          <a:xfrm>
            <a:off x="3359426" y="3396376"/>
            <a:ext cx="930302" cy="45719"/>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Left 13">
            <a:extLst>
              <a:ext uri="{FF2B5EF4-FFF2-40B4-BE49-F238E27FC236}">
                <a16:creationId xmlns:a16="http://schemas.microsoft.com/office/drawing/2014/main" id="{49DB3C73-7FDC-FE4A-D445-B2FEC49BE7F7}"/>
              </a:ext>
            </a:extLst>
          </p:cNvPr>
          <p:cNvSpPr/>
          <p:nvPr/>
        </p:nvSpPr>
        <p:spPr>
          <a:xfrm>
            <a:off x="3311718" y="2686082"/>
            <a:ext cx="1025718" cy="45719"/>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Hexagon 14">
            <a:extLst>
              <a:ext uri="{FF2B5EF4-FFF2-40B4-BE49-F238E27FC236}">
                <a16:creationId xmlns:a16="http://schemas.microsoft.com/office/drawing/2014/main" id="{2E25ABF3-0F36-6A3B-786A-940B5E55CECA}"/>
              </a:ext>
            </a:extLst>
          </p:cNvPr>
          <p:cNvSpPr/>
          <p:nvPr/>
        </p:nvSpPr>
        <p:spPr>
          <a:xfrm>
            <a:off x="1035826" y="2493532"/>
            <a:ext cx="2258170" cy="1781092"/>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GENERIC BASIC CARE COMPETENCE</a:t>
            </a:r>
          </a:p>
        </p:txBody>
      </p:sp>
      <p:sp>
        <p:nvSpPr>
          <p:cNvPr id="16" name="Arrow: Right 15">
            <a:extLst>
              <a:ext uri="{FF2B5EF4-FFF2-40B4-BE49-F238E27FC236}">
                <a16:creationId xmlns:a16="http://schemas.microsoft.com/office/drawing/2014/main" id="{1A8CDE0B-6711-2F66-60DD-E4CD96089759}"/>
              </a:ext>
            </a:extLst>
          </p:cNvPr>
          <p:cNvSpPr/>
          <p:nvPr/>
        </p:nvSpPr>
        <p:spPr>
          <a:xfrm>
            <a:off x="7955280" y="5016292"/>
            <a:ext cx="1280160" cy="7156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37A3696A-2EE2-F046-7065-5C8DE21402DB}"/>
              </a:ext>
            </a:extLst>
          </p:cNvPr>
          <p:cNvSpPr/>
          <p:nvPr/>
        </p:nvSpPr>
        <p:spPr>
          <a:xfrm>
            <a:off x="7742582" y="5513306"/>
            <a:ext cx="1280160" cy="7156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79C8BE9B-B512-001F-231C-8B2E7B502BA7}"/>
              </a:ext>
            </a:extLst>
          </p:cNvPr>
          <p:cNvSpPr/>
          <p:nvPr/>
        </p:nvSpPr>
        <p:spPr>
          <a:xfrm>
            <a:off x="7941586" y="6010320"/>
            <a:ext cx="1280160" cy="8533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Hexagon 18">
            <a:extLst>
              <a:ext uri="{FF2B5EF4-FFF2-40B4-BE49-F238E27FC236}">
                <a16:creationId xmlns:a16="http://schemas.microsoft.com/office/drawing/2014/main" id="{1843E5AD-D436-B86D-B554-3196740ECC96}"/>
              </a:ext>
            </a:extLst>
          </p:cNvPr>
          <p:cNvSpPr/>
          <p:nvPr/>
        </p:nvSpPr>
        <p:spPr>
          <a:xfrm>
            <a:off x="9580880" y="4837934"/>
            <a:ext cx="2123440" cy="1808822"/>
          </a:xfrm>
          <a:prstGeom prst="hexagon">
            <a:avLst>
              <a:gd name="adj" fmla="val 19737"/>
              <a:gd name="vf" fmla="val 11547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CARE </a:t>
            </a:r>
          </a:p>
        </p:txBody>
      </p:sp>
      <p:sp>
        <p:nvSpPr>
          <p:cNvPr id="22" name="Rectangle 21">
            <a:extLst>
              <a:ext uri="{FF2B5EF4-FFF2-40B4-BE49-F238E27FC236}">
                <a16:creationId xmlns:a16="http://schemas.microsoft.com/office/drawing/2014/main" id="{58D54D04-5DD2-9282-66A9-5397FE1080D2}"/>
              </a:ext>
            </a:extLst>
          </p:cNvPr>
          <p:cNvSpPr/>
          <p:nvPr/>
        </p:nvSpPr>
        <p:spPr>
          <a:xfrm>
            <a:off x="182880" y="6435514"/>
            <a:ext cx="4592320" cy="42248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NURSING STANDARD 7/VOL18/NO43/2004</a:t>
            </a:r>
          </a:p>
        </p:txBody>
      </p:sp>
      <p:sp>
        <p:nvSpPr>
          <p:cNvPr id="24" name="Arrow: Down 23">
            <a:extLst>
              <a:ext uri="{FF2B5EF4-FFF2-40B4-BE49-F238E27FC236}">
                <a16:creationId xmlns:a16="http://schemas.microsoft.com/office/drawing/2014/main" id="{2B372A95-B305-FDF6-8FEA-5008C9C3AAC0}"/>
              </a:ext>
            </a:extLst>
          </p:cNvPr>
          <p:cNvSpPr/>
          <p:nvPr/>
        </p:nvSpPr>
        <p:spPr>
          <a:xfrm>
            <a:off x="5742730" y="4416466"/>
            <a:ext cx="345633" cy="24276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5636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1F1D1-B012-4D58-30E4-6B74B5119A8A}"/>
              </a:ext>
            </a:extLst>
          </p:cNvPr>
          <p:cNvSpPr>
            <a:spLocks noGrp="1"/>
          </p:cNvSpPr>
          <p:nvPr>
            <p:ph type="title"/>
          </p:nvPr>
        </p:nvSpPr>
        <p:spPr/>
        <p:txBody>
          <a:bodyPr>
            <a:normAutofit fontScale="90000"/>
          </a:bodyPr>
          <a:lstStyle/>
          <a:p>
            <a:pPr>
              <a:lnSpc>
                <a:spcPct val="110000"/>
              </a:lnSpc>
            </a:pPr>
            <a:r>
              <a:rPr lang="en-GB" sz="3600" b="1" dirty="0">
                <a:effectLst/>
                <a:latin typeface="Calibri" panose="020F0502020204030204" pitchFamily="34" charset="0"/>
                <a:ea typeface="Calibri" panose="020F0502020204030204" pitchFamily="34" charset="0"/>
                <a:cs typeface="Times New Roman" panose="02020603050405020304" pitchFamily="18" charset="0"/>
              </a:rPr>
              <a:t>Mainly setting where the healthcare support worker works and the duties they undertake</a:t>
            </a:r>
            <a:br>
              <a:rPr lang="en-GB" sz="3600" b="1" dirty="0">
                <a:effectLst/>
                <a:latin typeface="Calibri" panose="020F0502020204030204" pitchFamily="34" charset="0"/>
                <a:ea typeface="Calibri" panose="020F0502020204030204" pitchFamily="34" charset="0"/>
                <a:cs typeface="Times New Roman" panose="02020603050405020304" pitchFamily="18" charset="0"/>
              </a:rPr>
            </a:br>
            <a:r>
              <a:rPr lang="en-GB" sz="3600" b="1" kern="100" dirty="0">
                <a:effectLst/>
                <a:latin typeface="Calibri" panose="020F0502020204030204" pitchFamily="34" charset="0"/>
                <a:ea typeface="Calibri" panose="020F0502020204030204" pitchFamily="34" charset="0"/>
                <a:cs typeface="Times New Roman" panose="02020603050405020304" pitchFamily="18" charset="0"/>
              </a:rPr>
              <a:t>   </a:t>
            </a:r>
            <a:br>
              <a:rPr lang="en-GB" sz="3600" b="1" kern="100" dirty="0">
                <a:effectLst/>
                <a:latin typeface="Calibri" panose="020F0502020204030204" pitchFamily="34" charset="0"/>
                <a:ea typeface="Calibri" panose="020F0502020204030204" pitchFamily="34" charset="0"/>
                <a:cs typeface="Times New Roman" panose="02020603050405020304" pitchFamily="18" charset="0"/>
              </a:rPr>
            </a:br>
            <a:endParaRPr lang="en-GB" b="1" dirty="0"/>
          </a:p>
        </p:txBody>
      </p:sp>
      <p:sp>
        <p:nvSpPr>
          <p:cNvPr id="3" name="Text Placeholder 2">
            <a:extLst>
              <a:ext uri="{FF2B5EF4-FFF2-40B4-BE49-F238E27FC236}">
                <a16:creationId xmlns:a16="http://schemas.microsoft.com/office/drawing/2014/main" id="{66714FE3-17C5-2FE2-622D-96F2F4053919}"/>
              </a:ext>
            </a:extLst>
          </p:cNvPr>
          <p:cNvSpPr>
            <a:spLocks noGrp="1"/>
          </p:cNvSpPr>
          <p:nvPr>
            <p:ph type="body" idx="1"/>
          </p:nvPr>
        </p:nvSpPr>
        <p:spPr/>
        <p:txBody>
          <a:bodyPr/>
          <a:lstStyle/>
          <a:p>
            <a:r>
              <a:rPr lang="en-GB" dirty="0"/>
              <a:t>Mental health settings.</a:t>
            </a:r>
          </a:p>
        </p:txBody>
      </p:sp>
      <p:pic>
        <p:nvPicPr>
          <p:cNvPr id="15" name="Picture Placeholder 14" descr="Brain in head outline">
            <a:extLst>
              <a:ext uri="{FF2B5EF4-FFF2-40B4-BE49-F238E27FC236}">
                <a16:creationId xmlns:a16="http://schemas.microsoft.com/office/drawing/2014/main" id="{11F8B93D-43B4-677C-4966-46BC709FF97E}"/>
              </a:ext>
            </a:extLst>
          </p:cNvPr>
          <p:cNvPicPr>
            <a:picLocks noGrp="1" noChangeAspect="1"/>
          </p:cNvPicPr>
          <p:nvPr>
            <p:ph type="pic" idx="15"/>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3624" r="3624"/>
          <a:stretch>
            <a:fillRect/>
          </a:stretch>
        </p:blipFill>
        <p:spPr>
          <a:xfrm>
            <a:off x="907821" y="1635255"/>
            <a:ext cx="3296409" cy="2255838"/>
          </a:xfrm>
        </p:spPr>
      </p:pic>
      <p:sp>
        <p:nvSpPr>
          <p:cNvPr id="11" name="Text Placeholder 10">
            <a:extLst>
              <a:ext uri="{FF2B5EF4-FFF2-40B4-BE49-F238E27FC236}">
                <a16:creationId xmlns:a16="http://schemas.microsoft.com/office/drawing/2014/main" id="{AA5C08A4-FE58-0FAC-E9CB-A1FFBD3F8BB1}"/>
              </a:ext>
            </a:extLst>
          </p:cNvPr>
          <p:cNvSpPr>
            <a:spLocks noGrp="1"/>
          </p:cNvSpPr>
          <p:nvPr>
            <p:ph type="body" sz="half" idx="18"/>
          </p:nvPr>
        </p:nvSpPr>
        <p:spPr>
          <a:xfrm>
            <a:off x="325120" y="5231042"/>
            <a:ext cx="11216639" cy="1342478"/>
          </a:xfrm>
        </p:spPr>
        <p:txBody>
          <a:bodyPr>
            <a:noAutofit/>
          </a:bodyPr>
          <a:lstStyle/>
          <a:p>
            <a:r>
              <a:rPr lang="en-GB" sz="2000" cap="none" dirty="0"/>
              <a:t>Traynor M. et al.(2015) suggested that Healthcare support workers were working with an” NHS organization in London in physical and mental settings,,.</a:t>
            </a:r>
          </a:p>
          <a:p>
            <a:r>
              <a:rPr lang="en-GB" sz="2000" cap="none" dirty="0"/>
              <a:t>Liu, L.Q. et al.(2023) identified setting places as” hospital wards, nursing homes, community, primary care,,.</a:t>
            </a:r>
          </a:p>
        </p:txBody>
      </p:sp>
      <p:sp>
        <p:nvSpPr>
          <p:cNvPr id="6" name="Text Placeholder 5">
            <a:extLst>
              <a:ext uri="{FF2B5EF4-FFF2-40B4-BE49-F238E27FC236}">
                <a16:creationId xmlns:a16="http://schemas.microsoft.com/office/drawing/2014/main" id="{3DEA1F21-D4AA-CEDD-9510-4355AB5660F8}"/>
              </a:ext>
            </a:extLst>
          </p:cNvPr>
          <p:cNvSpPr>
            <a:spLocks noGrp="1"/>
          </p:cNvSpPr>
          <p:nvPr>
            <p:ph type="body" sz="quarter" idx="3"/>
          </p:nvPr>
        </p:nvSpPr>
        <p:spPr/>
        <p:txBody>
          <a:bodyPr/>
          <a:lstStyle/>
          <a:p>
            <a:r>
              <a:rPr lang="en-GB" dirty="0"/>
              <a:t>Hospital wards.</a:t>
            </a:r>
          </a:p>
          <a:p>
            <a:r>
              <a:rPr lang="en-GB" dirty="0"/>
              <a:t>Nursing homes</a:t>
            </a:r>
          </a:p>
        </p:txBody>
      </p:sp>
      <p:pic>
        <p:nvPicPr>
          <p:cNvPr id="17" name="Picture Placeholder 16" descr="Inpatient with solid fill">
            <a:extLst>
              <a:ext uri="{FF2B5EF4-FFF2-40B4-BE49-F238E27FC236}">
                <a16:creationId xmlns:a16="http://schemas.microsoft.com/office/drawing/2014/main" id="{D9EEB127-DA5F-2412-CBCE-A8845E108D2A}"/>
              </a:ext>
            </a:extLst>
          </p:cNvPr>
          <p:cNvPicPr>
            <a:picLocks noGrp="1" noChangeAspect="1"/>
          </p:cNvPicPr>
          <p:nvPr>
            <p:ph type="pic" idx="21"/>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t="17564" b="17564"/>
          <a:stretch>
            <a:fillRect/>
          </a:stretch>
        </p:blipFill>
        <p:spPr>
          <a:xfrm>
            <a:off x="4442758" y="1718590"/>
            <a:ext cx="3311419" cy="2148205"/>
          </a:xfrm>
          <a:prstGeom prst="roundRect">
            <a:avLst>
              <a:gd name="adj" fmla="val 0"/>
            </a:avLst>
          </a:prstGeom>
        </p:spPr>
      </p:pic>
      <p:sp>
        <p:nvSpPr>
          <p:cNvPr id="9" name="Text Placeholder 8">
            <a:extLst>
              <a:ext uri="{FF2B5EF4-FFF2-40B4-BE49-F238E27FC236}">
                <a16:creationId xmlns:a16="http://schemas.microsoft.com/office/drawing/2014/main" id="{2CBCB0FE-BF41-2933-226F-FB535AC009BE}"/>
              </a:ext>
            </a:extLst>
          </p:cNvPr>
          <p:cNvSpPr>
            <a:spLocks noGrp="1"/>
          </p:cNvSpPr>
          <p:nvPr>
            <p:ph type="body" sz="quarter" idx="13"/>
          </p:nvPr>
        </p:nvSpPr>
        <p:spPr>
          <a:xfrm>
            <a:off x="8097520" y="3982720"/>
            <a:ext cx="3176459" cy="1248322"/>
          </a:xfrm>
        </p:spPr>
        <p:txBody>
          <a:bodyPr/>
          <a:lstStyle/>
          <a:p>
            <a:r>
              <a:rPr lang="en-GB" dirty="0"/>
              <a:t>Community care</a:t>
            </a:r>
          </a:p>
          <a:p>
            <a:r>
              <a:rPr lang="en-GB" dirty="0"/>
              <a:t>Primary care</a:t>
            </a:r>
          </a:p>
          <a:p>
            <a:r>
              <a:rPr lang="en-GB" dirty="0"/>
              <a:t>organization</a:t>
            </a:r>
          </a:p>
        </p:txBody>
      </p:sp>
      <p:pic>
        <p:nvPicPr>
          <p:cNvPr id="25" name="Picture Placeholder 24" descr="Hospital outline">
            <a:extLst>
              <a:ext uri="{FF2B5EF4-FFF2-40B4-BE49-F238E27FC236}">
                <a16:creationId xmlns:a16="http://schemas.microsoft.com/office/drawing/2014/main" id="{3D5BC79E-9D26-9400-067D-F1AF0FF64A0C}"/>
              </a:ext>
            </a:extLst>
          </p:cNvPr>
          <p:cNvPicPr>
            <a:picLocks noGrp="1" noChangeAspect="1"/>
          </p:cNvPicPr>
          <p:nvPr>
            <p:ph type="pic" idx="22"/>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t="18789" b="18789"/>
          <a:stretch>
            <a:fillRect/>
          </a:stretch>
        </p:blipFill>
        <p:spPr>
          <a:xfrm>
            <a:off x="7959085" y="1718590"/>
            <a:ext cx="3433288" cy="2143125"/>
          </a:xfrm>
        </p:spPr>
      </p:pic>
    </p:spTree>
    <p:extLst>
      <p:ext uri="{BB962C8B-B14F-4D97-AF65-F5344CB8AC3E}">
        <p14:creationId xmlns:p14="http://schemas.microsoft.com/office/powerpoint/2010/main" val="1836805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6" name="Picture 5" descr="Consulting with senior patient at home">
            <a:extLst>
              <a:ext uri="{FF2B5EF4-FFF2-40B4-BE49-F238E27FC236}">
                <a16:creationId xmlns:a16="http://schemas.microsoft.com/office/drawing/2014/main" id="{2D78E57B-87B3-4C43-9EB2-51B18C55785D}"/>
              </a:ext>
            </a:extLst>
          </p:cNvPr>
          <p:cNvPicPr>
            <a:picLocks noChangeAspect="1"/>
          </p:cNvPicPr>
          <p:nvPr/>
        </p:nvPicPr>
        <p:blipFill rotWithShape="1">
          <a:blip r:embed="rId2">
            <a:extLst>
              <a:ext uri="{28A0092B-C50C-407E-A947-70E740481C1C}">
                <a14:useLocalDpi xmlns:a14="http://schemas.microsoft.com/office/drawing/2010/main" val="0"/>
              </a:ext>
            </a:extLst>
          </a:blip>
          <a:srcRect r="3" b="5099"/>
          <a:stretch/>
        </p:blipFill>
        <p:spPr>
          <a:xfrm>
            <a:off x="7728769" y="3330781"/>
            <a:ext cx="3210719" cy="2033921"/>
          </a:xfrm>
          <a:prstGeom prst="rect">
            <a:avLst/>
          </a:prstGeom>
        </p:spPr>
      </p:pic>
      <p:sp>
        <p:nvSpPr>
          <p:cNvPr id="2" name="TextBox 1">
            <a:extLst>
              <a:ext uri="{FF2B5EF4-FFF2-40B4-BE49-F238E27FC236}">
                <a16:creationId xmlns:a16="http://schemas.microsoft.com/office/drawing/2014/main" id="{1D34709E-7731-B84E-D74A-7E893403237C}"/>
              </a:ext>
            </a:extLst>
          </p:cNvPr>
          <p:cNvSpPr txBox="1"/>
          <p:nvPr/>
        </p:nvSpPr>
        <p:spPr>
          <a:xfrm>
            <a:off x="913775" y="2367092"/>
            <a:ext cx="5910274" cy="3424107"/>
          </a:xfrm>
          <a:prstGeom prst="rect">
            <a:avLst/>
          </a:prstGeom>
        </p:spPr>
        <p:txBody>
          <a:bodyPr vert="horz" lIns="91440" tIns="45720" rIns="91440" bIns="45720" rtlCol="0">
            <a:normAutofit/>
          </a:bodyPr>
          <a:lstStyle/>
          <a:p>
            <a:pPr marL="400050" indent="-342900" defTabSz="914400">
              <a:lnSpc>
                <a:spcPct val="120000"/>
              </a:lnSpc>
              <a:spcAft>
                <a:spcPts val="600"/>
              </a:spcAft>
              <a:buClr>
                <a:schemeClr val="tx1"/>
              </a:buClr>
              <a:buFont typeface="Wingdings" panose="05000000000000000000" pitchFamily="2" charset="2"/>
              <a:buChar char="Ø"/>
            </a:pPr>
            <a:r>
              <a:rPr lang="en-US" sz="2000" cap="all" dirty="0"/>
              <a:t>Healthcare support workers services </a:t>
            </a:r>
            <a:r>
              <a:rPr lang="en-US" sz="2000" b="1" cap="all" dirty="0"/>
              <a:t>work across </a:t>
            </a:r>
            <a:r>
              <a:rPr lang="en-US" sz="2000" cap="all" dirty="0"/>
              <a:t>the </a:t>
            </a:r>
            <a:r>
              <a:rPr lang="en-US" sz="2000" b="1" cap="all" dirty="0"/>
              <a:t>public and private </a:t>
            </a:r>
            <a:r>
              <a:rPr lang="en-US" sz="2000" cap="all" dirty="0"/>
              <a:t>sectors</a:t>
            </a:r>
            <a:r>
              <a:rPr lang="en-US" sz="2000" b="1" cap="all" dirty="0"/>
              <a:t>.  Tasks vary </a:t>
            </a:r>
            <a:r>
              <a:rPr lang="en-US" sz="2000" cap="all" dirty="0"/>
              <a:t>for </a:t>
            </a:r>
            <a:r>
              <a:rPr lang="en-US" sz="2000" b="1" cap="all" dirty="0"/>
              <a:t>patients' conditions, </a:t>
            </a:r>
            <a:r>
              <a:rPr lang="en-US" sz="2000" cap="all" dirty="0"/>
              <a:t>a place where help is provided, and </a:t>
            </a:r>
            <a:r>
              <a:rPr lang="en-US" sz="2000" b="1" cap="all" dirty="0"/>
              <a:t>qualifications. </a:t>
            </a:r>
            <a:r>
              <a:rPr lang="en-US" sz="2000" cap="all" dirty="0"/>
              <a:t>The central area is’’ </a:t>
            </a:r>
            <a:r>
              <a:rPr lang="en-US" sz="2000" b="1" cap="all" dirty="0"/>
              <a:t>clinical or therapeutic settings, community facilities</a:t>
            </a:r>
            <a:r>
              <a:rPr lang="en-US" sz="2000" cap="all" dirty="0"/>
              <a:t>, or domiciliary settings like </a:t>
            </a:r>
            <a:r>
              <a:rPr lang="en-US" sz="2000" b="1" cap="all" dirty="0"/>
              <a:t>nursing homes,,</a:t>
            </a:r>
            <a:r>
              <a:rPr lang="en-US" sz="2000" cap="all" dirty="0"/>
              <a:t>. (Social Care of Wales, 2020). </a:t>
            </a:r>
          </a:p>
        </p:txBody>
      </p:sp>
      <p:pic>
        <p:nvPicPr>
          <p:cNvPr id="10" name="Picture 9" descr="Light on a wheelchair">
            <a:extLst>
              <a:ext uri="{FF2B5EF4-FFF2-40B4-BE49-F238E27FC236}">
                <a16:creationId xmlns:a16="http://schemas.microsoft.com/office/drawing/2014/main" id="{9EC46ADA-23DC-9AB4-E379-DAA1D2750783}"/>
              </a:ext>
            </a:extLst>
          </p:cNvPr>
          <p:cNvPicPr>
            <a:picLocks noChangeAspect="1"/>
          </p:cNvPicPr>
          <p:nvPr/>
        </p:nvPicPr>
        <p:blipFill rotWithShape="1">
          <a:blip r:embed="rId3">
            <a:extLst>
              <a:ext uri="{28A0092B-C50C-407E-A947-70E740481C1C}">
                <a14:useLocalDpi xmlns:a14="http://schemas.microsoft.com/office/drawing/2010/main" val="0"/>
              </a:ext>
            </a:extLst>
          </a:blip>
          <a:srcRect l="30127" r="15271" b="1"/>
          <a:stretch/>
        </p:blipFill>
        <p:spPr>
          <a:xfrm>
            <a:off x="7728773" y="1349991"/>
            <a:ext cx="1574715" cy="1925059"/>
          </a:xfrm>
          <a:prstGeom prst="rect">
            <a:avLst/>
          </a:prstGeom>
        </p:spPr>
      </p:pic>
      <p:pic>
        <p:nvPicPr>
          <p:cNvPr id="4" name="Picture 3" descr="Smiling hospital staff">
            <a:extLst>
              <a:ext uri="{FF2B5EF4-FFF2-40B4-BE49-F238E27FC236}">
                <a16:creationId xmlns:a16="http://schemas.microsoft.com/office/drawing/2014/main" id="{BC96EF85-8C63-93D4-31DE-B4890F0C068E}"/>
              </a:ext>
            </a:extLst>
          </p:cNvPr>
          <p:cNvPicPr>
            <a:picLocks noChangeAspect="1"/>
          </p:cNvPicPr>
          <p:nvPr/>
        </p:nvPicPr>
        <p:blipFill rotWithShape="1">
          <a:blip r:embed="rId4">
            <a:extLst>
              <a:ext uri="{28A0092B-C50C-407E-A947-70E740481C1C}">
                <a14:useLocalDpi xmlns:a14="http://schemas.microsoft.com/office/drawing/2010/main" val="0"/>
              </a:ext>
            </a:extLst>
          </a:blip>
          <a:srcRect l="32726" r="10081" b="4"/>
          <a:stretch/>
        </p:blipFill>
        <p:spPr>
          <a:xfrm>
            <a:off x="9372175" y="1349991"/>
            <a:ext cx="1567313" cy="1925059"/>
          </a:xfrm>
          <a:prstGeom prst="rect">
            <a:avLst/>
          </a:prstGeom>
        </p:spPr>
      </p:pic>
      <p:sp>
        <p:nvSpPr>
          <p:cNvPr id="3" name="TextBox 2">
            <a:extLst>
              <a:ext uri="{FF2B5EF4-FFF2-40B4-BE49-F238E27FC236}">
                <a16:creationId xmlns:a16="http://schemas.microsoft.com/office/drawing/2014/main" id="{53C77250-6040-2AB8-6408-DD9C12B2EB88}"/>
              </a:ext>
            </a:extLst>
          </p:cNvPr>
          <p:cNvSpPr txBox="1"/>
          <p:nvPr/>
        </p:nvSpPr>
        <p:spPr>
          <a:xfrm>
            <a:off x="7728769" y="5557520"/>
            <a:ext cx="3132271" cy="215444"/>
          </a:xfrm>
          <a:prstGeom prst="rect">
            <a:avLst/>
          </a:prstGeom>
          <a:noFill/>
        </p:spPr>
        <p:txBody>
          <a:bodyPr wrap="square" rtlCol="0">
            <a:spAutoFit/>
          </a:bodyPr>
          <a:lstStyle/>
          <a:p>
            <a:r>
              <a:rPr lang="en-GB" sz="800" dirty="0"/>
              <a:t>AURORS UNNAMED RETRIVERED FROM POWER POINT GALERY</a:t>
            </a:r>
          </a:p>
        </p:txBody>
      </p:sp>
    </p:spTree>
    <p:extLst>
      <p:ext uri="{BB962C8B-B14F-4D97-AF65-F5344CB8AC3E}">
        <p14:creationId xmlns:p14="http://schemas.microsoft.com/office/powerpoint/2010/main" val="3286705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C9A7A3-A360-AA5F-C6DB-ED14C1935B89}"/>
              </a:ext>
            </a:extLst>
          </p:cNvPr>
          <p:cNvSpPr txBox="1"/>
          <p:nvPr/>
        </p:nvSpPr>
        <p:spPr>
          <a:xfrm>
            <a:off x="2661920" y="345440"/>
            <a:ext cx="7447280" cy="461665"/>
          </a:xfrm>
          <a:prstGeom prst="rect">
            <a:avLst/>
          </a:prstGeom>
          <a:noFill/>
        </p:spPr>
        <p:txBody>
          <a:bodyPr wrap="square" rtlCol="0">
            <a:spAutoFit/>
          </a:bodyPr>
          <a:lstStyle/>
          <a:p>
            <a:r>
              <a:rPr lang="en-GB" sz="2400" b="1" dirty="0"/>
              <a:t>DUTIES UNDERTAKEN AND REVIEWS IN CARE SETTING.</a:t>
            </a:r>
          </a:p>
        </p:txBody>
      </p:sp>
      <p:sp>
        <p:nvSpPr>
          <p:cNvPr id="4" name="TextBox 3">
            <a:extLst>
              <a:ext uri="{FF2B5EF4-FFF2-40B4-BE49-F238E27FC236}">
                <a16:creationId xmlns:a16="http://schemas.microsoft.com/office/drawing/2014/main" id="{FF790123-046D-8CBC-EC11-192F081A465F}"/>
              </a:ext>
            </a:extLst>
          </p:cNvPr>
          <p:cNvSpPr txBox="1"/>
          <p:nvPr/>
        </p:nvSpPr>
        <p:spPr>
          <a:xfrm>
            <a:off x="1336040" y="1397674"/>
            <a:ext cx="9519920" cy="4062651"/>
          </a:xfrm>
          <a:prstGeom prst="rect">
            <a:avLst/>
          </a:prstGeom>
          <a:noFill/>
        </p:spPr>
        <p:txBody>
          <a:bodyPr wrap="square" rtlCol="0">
            <a:spAutoFit/>
          </a:bodyPr>
          <a:lstStyle/>
          <a:p>
            <a:pPr marL="285750" indent="-285750">
              <a:buFont typeface="Wingdings" panose="05000000000000000000" pitchFamily="2" charset="2"/>
              <a:buChar char="Ø"/>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a:effectLst/>
                <a:latin typeface="Calibri" panose="020F0502020204030204" pitchFamily="34" charset="0"/>
                <a:ea typeface="Calibri" panose="020F0502020204030204" pitchFamily="34" charset="0"/>
                <a:cs typeface="Times New Roman" panose="02020603050405020304" pitchFamily="18" charset="0"/>
              </a:rPr>
              <a:t>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Department of Health and Social Services in 1997 </a:t>
            </a:r>
            <a:r>
              <a:rPr lang="en-GB" sz="2000" dirty="0">
                <a:effectLst/>
                <a:latin typeface="Calibri" panose="020F0502020204030204" pitchFamily="34" charset="0"/>
                <a:ea typeface="Calibri" panose="020F0502020204030204" pitchFamily="34" charset="0"/>
                <a:cs typeface="Times New Roman" panose="02020603050405020304" pitchFamily="18" charset="0"/>
              </a:rPr>
              <a:t>reviewed Healthcare support workers' role and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identified a basic </a:t>
            </a:r>
            <a:r>
              <a:rPr lang="en-GB" sz="2000" dirty="0">
                <a:effectLst/>
                <a:latin typeface="Calibri" panose="020F0502020204030204" pitchFamily="34" charset="0"/>
                <a:ea typeface="Calibri" panose="020F0502020204030204" pitchFamily="34" charset="0"/>
                <a:cs typeface="Times New Roman" panose="02020603050405020304" pitchFamily="18" charset="0"/>
              </a:rPr>
              <a:t>explanation of four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parts of support </a:t>
            </a:r>
            <a:r>
              <a:rPr lang="en-GB" sz="2000" dirty="0">
                <a:effectLst/>
                <a:latin typeface="Calibri" panose="020F0502020204030204" pitchFamily="34" charset="0"/>
                <a:ea typeface="Calibri" panose="020F0502020204030204" pitchFamily="34" charset="0"/>
                <a:cs typeface="Times New Roman" panose="02020603050405020304" pitchFamily="18" charset="0"/>
              </a:rPr>
              <a:t>that should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delivered</a:t>
            </a:r>
            <a:r>
              <a:rPr lang="en-GB" sz="2000" dirty="0">
                <a:effectLst/>
                <a:latin typeface="Calibri" panose="020F0502020204030204" pitchFamily="34" charset="0"/>
                <a:ea typeface="Calibri" panose="020F0502020204030204" pitchFamily="34" charset="0"/>
                <a:cs typeface="Times New Roman" panose="02020603050405020304" pitchFamily="18" charset="0"/>
              </a:rPr>
              <a:t>. This includes” providing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physical and social support</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assisting professional persons like nurses</a:t>
            </a:r>
            <a:r>
              <a:rPr lang="en-GB" sz="2000" dirty="0">
                <a:effectLst/>
                <a:latin typeface="Calibri" panose="020F0502020204030204" pitchFamily="34" charset="0"/>
                <a:ea typeface="Calibri" panose="020F0502020204030204" pitchFamily="34" charset="0"/>
                <a:cs typeface="Times New Roman" panose="02020603050405020304" pitchFamily="18" charset="0"/>
              </a:rPr>
              <a:t>, and helping to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maintain administrative </a:t>
            </a:r>
            <a:r>
              <a:rPr lang="en-GB" sz="2000" dirty="0">
                <a:effectLst/>
                <a:latin typeface="Calibri" panose="020F0502020204030204" pitchFamily="34" charset="0"/>
                <a:ea typeface="Calibri" panose="020F0502020204030204" pitchFamily="34" charset="0"/>
                <a:cs typeface="Times New Roman" panose="02020603050405020304" pitchFamily="18" charset="0"/>
              </a:rPr>
              <a:t>and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environmental</a:t>
            </a:r>
            <a:r>
              <a:rPr lang="en-GB" sz="2000" dirty="0">
                <a:effectLst/>
                <a:latin typeface="Calibri" panose="020F0502020204030204" pitchFamily="34" charset="0"/>
                <a:ea typeface="Calibri" panose="020F0502020204030204" pitchFamily="34" charset="0"/>
                <a:cs typeface="Times New Roman" panose="02020603050405020304" pitchFamily="18" charset="0"/>
              </a:rPr>
              <a:t> duties,,. (Thomas, 1993; Boyes,1995; Savage, 1998). </a:t>
            </a:r>
          </a:p>
          <a:p>
            <a:pPr marL="285750" indent="-285750">
              <a:buFont typeface="Wingdings" panose="05000000000000000000" pitchFamily="2" charset="2"/>
              <a:buChar char="Ø"/>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However,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Cole (1989)</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studied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what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duties are undertaken in hospitals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such as seating mental and elderly care for healthcare support workers. This research found that the professional nurse and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healthcare assistant roles were similar.                                                </a:t>
            </a:r>
          </a:p>
          <a:p>
            <a:pPr marL="285750" indent="-285750">
              <a:buFont typeface="Wingdings" panose="05000000000000000000" pitchFamily="2" charset="2"/>
              <a:buChar char="Ø"/>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r>
              <a:rPr lang="en-GB" sz="2000" b="1" dirty="0">
                <a:effectLst/>
                <a:latin typeface="Calibri" panose="020F0502020204030204" pitchFamily="34" charset="0"/>
                <a:ea typeface="Calibri" panose="020F0502020204030204" pitchFamily="34" charset="0"/>
                <a:cs typeface="Times New Roman" panose="02020603050405020304" pitchFamily="18" charset="0"/>
              </a:rPr>
              <a:t>Gibbs et al. (1991) agree </a:t>
            </a:r>
            <a:r>
              <a:rPr lang="en-GB" sz="2000" dirty="0">
                <a:effectLst/>
                <a:latin typeface="Calibri" panose="020F0502020204030204" pitchFamily="34" charset="0"/>
                <a:ea typeface="Calibri" panose="020F0502020204030204" pitchFamily="34" charset="0"/>
                <a:cs typeface="Times New Roman" panose="02020603050405020304" pitchFamily="18" charset="0"/>
              </a:rPr>
              <a:t>with this view, explaining that 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position is identical </a:t>
            </a:r>
            <a:r>
              <a:rPr lang="en-GB" sz="2000" dirty="0">
                <a:effectLst/>
                <a:latin typeface="Calibri" panose="020F0502020204030204" pitchFamily="34" charset="0"/>
                <a:ea typeface="Calibri" panose="020F0502020204030204" pitchFamily="34" charset="0"/>
                <a:cs typeface="Times New Roman" panose="02020603050405020304" pitchFamily="18" charset="0"/>
              </a:rPr>
              <a:t>because of 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training provided. </a:t>
            </a:r>
            <a:r>
              <a:rPr lang="en-GB" sz="2000" dirty="0">
                <a:effectLst/>
                <a:latin typeface="Calibri" panose="020F0502020204030204" pitchFamily="34" charset="0"/>
                <a:ea typeface="Calibri" panose="020F0502020204030204" pitchFamily="34" charset="0"/>
                <a:cs typeface="Times New Roman" panose="02020603050405020304" pitchFamily="18" charset="0"/>
              </a:rPr>
              <a:t>Access and training help care assistants receive knowledge to deliver professional care for patient's needs</a:t>
            </a:r>
            <a:endParaRPr lang="en-GB" sz="2000" dirty="0"/>
          </a:p>
        </p:txBody>
      </p:sp>
    </p:spTree>
    <p:extLst>
      <p:ext uri="{BB962C8B-B14F-4D97-AF65-F5344CB8AC3E}">
        <p14:creationId xmlns:p14="http://schemas.microsoft.com/office/powerpoint/2010/main" val="42631154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9873749-7B7B-BA35-BDB7-A041395B1064}"/>
              </a:ext>
            </a:extLst>
          </p:cNvPr>
          <p:cNvSpPr txBox="1"/>
          <p:nvPr/>
        </p:nvSpPr>
        <p:spPr>
          <a:xfrm>
            <a:off x="1280160" y="863600"/>
            <a:ext cx="9530080" cy="2246769"/>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latin typeface="Calibri" panose="020F0502020204030204" pitchFamily="34" charset="0"/>
                <a:ea typeface="Calibri" panose="020F0502020204030204" pitchFamily="34" charset="0"/>
                <a:cs typeface="Times New Roman" panose="02020603050405020304" pitchFamily="18" charset="0"/>
              </a:rPr>
              <a:t>However, </a:t>
            </a:r>
            <a:r>
              <a:rPr lang="en-GB" sz="2000" b="1" dirty="0">
                <a:latin typeface="Calibri" panose="020F0502020204030204" pitchFamily="34" charset="0"/>
                <a:ea typeface="Calibri" panose="020F0502020204030204" pitchFamily="34" charset="0"/>
                <a:cs typeface="Times New Roman" panose="02020603050405020304" pitchFamily="18" charset="0"/>
              </a:rPr>
              <a:t>Redfern (1994) </a:t>
            </a:r>
            <a:r>
              <a:rPr lang="en-GB" sz="2000" dirty="0">
                <a:effectLst/>
                <a:latin typeface="Calibri" panose="020F0502020204030204" pitchFamily="34" charset="0"/>
                <a:ea typeface="Calibri" panose="020F0502020204030204" pitchFamily="34" charset="0"/>
                <a:cs typeface="Times New Roman" panose="02020603050405020304" pitchFamily="18" charset="0"/>
              </a:rPr>
              <a:t>suggested 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nurse take the critical role of supervising </a:t>
            </a:r>
            <a:r>
              <a:rPr lang="en-GB" sz="2000" dirty="0">
                <a:effectLst/>
                <a:latin typeface="Calibri" panose="020F0502020204030204" pitchFamily="34" charset="0"/>
                <a:ea typeface="Calibri" panose="020F0502020204030204" pitchFamily="34" charset="0"/>
                <a:cs typeface="Times New Roman" panose="02020603050405020304" pitchFamily="18" charset="0"/>
              </a:rPr>
              <a:t>the duties of providing care assistance.  Nurses have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more trust </a:t>
            </a:r>
            <a:r>
              <a:rPr lang="en-GB" sz="2000" dirty="0">
                <a:effectLst/>
                <a:latin typeface="Calibri" panose="020F0502020204030204" pitchFamily="34" charset="0"/>
                <a:ea typeface="Calibri" panose="020F0502020204030204" pitchFamily="34" charset="0"/>
                <a:cs typeface="Times New Roman" panose="02020603050405020304" pitchFamily="18" charset="0"/>
              </a:rPr>
              <a:t>in their experiences of their assistance because many workers in healthcare settings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improve their knowledge </a:t>
            </a:r>
            <a:r>
              <a:rPr lang="en-GB" sz="2000" dirty="0">
                <a:effectLst/>
                <a:latin typeface="Calibri" panose="020F0502020204030204" pitchFamily="34" charset="0"/>
                <a:ea typeface="Calibri" panose="020F0502020204030204" pitchFamily="34" charset="0"/>
                <a:cs typeface="Times New Roman" panose="02020603050405020304" pitchFamily="18" charset="0"/>
              </a:rPr>
              <a:t>to receive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National Vocational Qualifications </a:t>
            </a:r>
            <a:r>
              <a:rPr lang="en-GB" sz="2000" dirty="0">
                <a:effectLst/>
                <a:latin typeface="Calibri" panose="020F0502020204030204" pitchFamily="34" charset="0"/>
                <a:ea typeface="Calibri" panose="020F0502020204030204" pitchFamily="34" charset="0"/>
                <a:cs typeface="Times New Roman" panose="02020603050405020304" pitchFamily="18" charset="0"/>
              </a:rPr>
              <a:t>as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essential parts </a:t>
            </a:r>
            <a:r>
              <a:rPr lang="en-GB" sz="2000" dirty="0">
                <a:effectLst/>
                <a:latin typeface="Calibri" panose="020F0502020204030204" pitchFamily="34" charset="0"/>
                <a:ea typeface="Calibri" panose="020F0502020204030204" pitchFamily="34" charset="0"/>
                <a:cs typeface="Times New Roman" panose="02020603050405020304" pitchFamily="18" charset="0"/>
              </a:rPr>
              <a:t>of the role.</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285750" indent="-285750">
              <a:buFont typeface="Wingdings" panose="05000000000000000000" pitchFamily="2" charset="2"/>
              <a:buChar char="Ø"/>
            </a:pPr>
            <a:r>
              <a:rPr lang="en-GB" sz="2000" b="1" dirty="0">
                <a:effectLst/>
                <a:latin typeface="Calibri" panose="020F0502020204030204" pitchFamily="34" charset="0"/>
                <a:ea typeface="Calibri" panose="020F0502020204030204" pitchFamily="34" charset="0"/>
                <a:cs typeface="Times New Roman" panose="02020603050405020304" pitchFamily="18" charset="0"/>
              </a:rPr>
              <a:t>Redfern (1994) </a:t>
            </a:r>
            <a:r>
              <a:rPr lang="en-GB" sz="2000" dirty="0">
                <a:effectLst/>
                <a:latin typeface="Calibri" panose="020F0502020204030204" pitchFamily="34" charset="0"/>
                <a:ea typeface="Calibri" panose="020F0502020204030204" pitchFamily="34" charset="0"/>
                <a:cs typeface="Times New Roman" panose="02020603050405020304" pitchFamily="18" charset="0"/>
              </a:rPr>
              <a:t>agrees that 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quality of care of care assistants </a:t>
            </a:r>
            <a:r>
              <a:rPr lang="en-GB" sz="2000" dirty="0">
                <a:effectLst/>
                <a:latin typeface="Calibri" panose="020F0502020204030204" pitchFamily="34" charset="0"/>
                <a:ea typeface="Calibri" panose="020F0502020204030204" pitchFamily="34" charset="0"/>
                <a:cs typeface="Times New Roman" panose="02020603050405020304" pitchFamily="18" charset="0"/>
              </a:rPr>
              <a:t>is a good standard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compared with nurses</a:t>
            </a:r>
            <a:r>
              <a:rPr lang="en-GB" sz="2000" dirty="0">
                <a:effectLst/>
                <a:latin typeface="Calibri" panose="020F0502020204030204" pitchFamily="34" charset="0"/>
                <a:ea typeface="Calibri" panose="020F0502020204030204" pitchFamily="34" charset="0"/>
                <a:cs typeface="Times New Roman" panose="02020603050405020304" pitchFamily="18" charset="0"/>
              </a:rPr>
              <a:t>, which was investigated in many discussions. </a:t>
            </a:r>
            <a:endParaRPr lang="en-GB" sz="2000" dirty="0"/>
          </a:p>
        </p:txBody>
      </p:sp>
      <p:pic>
        <p:nvPicPr>
          <p:cNvPr id="15" name="Picture 14" descr="Top view of books formed into a circle">
            <a:extLst>
              <a:ext uri="{FF2B5EF4-FFF2-40B4-BE49-F238E27FC236}">
                <a16:creationId xmlns:a16="http://schemas.microsoft.com/office/drawing/2014/main" id="{00F5579E-579A-9BF7-64C5-800155289E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6497" y="3295528"/>
            <a:ext cx="10672041" cy="3429000"/>
          </a:xfrm>
          <a:prstGeom prst="rect">
            <a:avLst/>
          </a:prstGeom>
        </p:spPr>
      </p:pic>
      <p:sp>
        <p:nvSpPr>
          <p:cNvPr id="4" name="TextBox 3">
            <a:extLst>
              <a:ext uri="{FF2B5EF4-FFF2-40B4-BE49-F238E27FC236}">
                <a16:creationId xmlns:a16="http://schemas.microsoft.com/office/drawing/2014/main" id="{F7C10CAF-AA80-DF4A-12EE-109D708D3473}"/>
              </a:ext>
            </a:extLst>
          </p:cNvPr>
          <p:cNvSpPr txBox="1"/>
          <p:nvPr/>
        </p:nvSpPr>
        <p:spPr>
          <a:xfrm>
            <a:off x="6761747" y="6509084"/>
            <a:ext cx="4048493" cy="215444"/>
          </a:xfrm>
          <a:prstGeom prst="rect">
            <a:avLst/>
          </a:prstGeom>
          <a:noFill/>
        </p:spPr>
        <p:txBody>
          <a:bodyPr wrap="square" rtlCol="0">
            <a:spAutoFit/>
          </a:bodyPr>
          <a:lstStyle/>
          <a:p>
            <a:r>
              <a:rPr lang="en-GB" sz="800" dirty="0"/>
              <a:t>AUTOR UNNAMED RETRIVERED FROM POWER POIN </a:t>
            </a:r>
          </a:p>
        </p:txBody>
      </p:sp>
      <p:sp>
        <p:nvSpPr>
          <p:cNvPr id="2" name="TextBox 1">
            <a:extLst>
              <a:ext uri="{FF2B5EF4-FFF2-40B4-BE49-F238E27FC236}">
                <a16:creationId xmlns:a16="http://schemas.microsoft.com/office/drawing/2014/main" id="{875EB096-7BCE-31B2-668E-F8A3195F7A47}"/>
              </a:ext>
            </a:extLst>
          </p:cNvPr>
          <p:cNvSpPr txBox="1"/>
          <p:nvPr/>
        </p:nvSpPr>
        <p:spPr>
          <a:xfrm>
            <a:off x="9469120" y="3007360"/>
            <a:ext cx="2336800" cy="215444"/>
          </a:xfrm>
          <a:prstGeom prst="rect">
            <a:avLst/>
          </a:prstGeom>
          <a:noFill/>
        </p:spPr>
        <p:txBody>
          <a:bodyPr wrap="square" rtlCol="0">
            <a:spAutoFit/>
          </a:bodyPr>
          <a:lstStyle/>
          <a:p>
            <a:r>
              <a:rPr lang="en-GB" sz="800" dirty="0"/>
              <a:t>Autor unknow </a:t>
            </a:r>
            <a:r>
              <a:rPr lang="en-GB" sz="800" dirty="0" err="1"/>
              <a:t>retrived</a:t>
            </a:r>
            <a:r>
              <a:rPr lang="en-GB" sz="800" dirty="0"/>
              <a:t> from Power Point gallery.</a:t>
            </a:r>
          </a:p>
        </p:txBody>
      </p:sp>
    </p:spTree>
    <p:extLst>
      <p:ext uri="{BB962C8B-B14F-4D97-AF65-F5344CB8AC3E}">
        <p14:creationId xmlns:p14="http://schemas.microsoft.com/office/powerpoint/2010/main" val="3797294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AEEE8E-2B21-3A36-14B5-125D28EEEF88}"/>
              </a:ext>
            </a:extLst>
          </p:cNvPr>
          <p:cNvSpPr txBox="1"/>
          <p:nvPr/>
        </p:nvSpPr>
        <p:spPr>
          <a:xfrm>
            <a:off x="1302327" y="1025236"/>
            <a:ext cx="9467273" cy="830997"/>
          </a:xfrm>
          <a:prstGeom prst="rect">
            <a:avLst/>
          </a:prstGeom>
          <a:noFill/>
        </p:spPr>
        <p:txBody>
          <a:bodyPr wrap="square" rtlCol="0">
            <a:spAutoFit/>
          </a:bodyPr>
          <a:lstStyle/>
          <a:p>
            <a:r>
              <a:rPr lang="en-GB" sz="2400" b="1" dirty="0"/>
              <a:t>VALUE, ATTITUDES, AND IMPORTANCE OF WORKING AS A HEALTHCARE SUPPORT WORKERS</a:t>
            </a:r>
          </a:p>
        </p:txBody>
      </p:sp>
      <p:pic>
        <p:nvPicPr>
          <p:cNvPr id="4" name="Graphic 3" descr="Scales of justice with solid fill">
            <a:extLst>
              <a:ext uri="{FF2B5EF4-FFF2-40B4-BE49-F238E27FC236}">
                <a16:creationId xmlns:a16="http://schemas.microsoft.com/office/drawing/2014/main" id="{1D69DC17-033B-4451-C081-593C36D5A1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a:off x="7208980" y="1505527"/>
            <a:ext cx="4592781" cy="4592781"/>
          </a:xfrm>
          <a:prstGeom prst="rect">
            <a:avLst/>
          </a:prstGeom>
        </p:spPr>
      </p:pic>
      <p:sp>
        <p:nvSpPr>
          <p:cNvPr id="6" name="TextBox 5">
            <a:extLst>
              <a:ext uri="{FF2B5EF4-FFF2-40B4-BE49-F238E27FC236}">
                <a16:creationId xmlns:a16="http://schemas.microsoft.com/office/drawing/2014/main" id="{ED2A976F-4729-BB29-FB0C-39CFB9A0F4E4}"/>
              </a:ext>
            </a:extLst>
          </p:cNvPr>
          <p:cNvSpPr txBox="1"/>
          <p:nvPr/>
        </p:nvSpPr>
        <p:spPr>
          <a:xfrm>
            <a:off x="568960" y="2184400"/>
            <a:ext cx="6640020" cy="2215991"/>
          </a:xfrm>
          <a:prstGeom prst="rect">
            <a:avLst/>
          </a:prstGeom>
          <a:noFill/>
        </p:spPr>
        <p:txBody>
          <a:bodyPr wrap="square" rtlCol="0">
            <a:spAutoFit/>
          </a:bodyPr>
          <a:lstStyle/>
          <a:p>
            <a:pPr marL="285750" indent="-285750">
              <a:buFont typeface="Wingdings" panose="05000000000000000000" pitchFamily="2" charset="2"/>
              <a:buChar char="Ø"/>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Social Care in Wales (2020) identified the values and attitudes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of professional Healthcare workers who deliver care to individual patients. Criteria include: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respectful,</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polite</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kind, honest</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caring</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confidential, build trust</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think about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best interests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put the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patient in the centred</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understand needs,,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and more.</a:t>
            </a:r>
          </a:p>
          <a:p>
            <a:endParaRPr lang="en-GB" dirty="0"/>
          </a:p>
        </p:txBody>
      </p:sp>
    </p:spTree>
    <p:extLst>
      <p:ext uri="{BB962C8B-B14F-4D97-AF65-F5344CB8AC3E}">
        <p14:creationId xmlns:p14="http://schemas.microsoft.com/office/powerpoint/2010/main" val="2138396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6FF4896-F5C3-7D3F-81FC-9BD28E13C092}"/>
              </a:ext>
            </a:extLst>
          </p:cNvPr>
          <p:cNvSpPr txBox="1"/>
          <p:nvPr/>
        </p:nvSpPr>
        <p:spPr>
          <a:xfrm>
            <a:off x="3187083" y="363984"/>
            <a:ext cx="7652551" cy="1200329"/>
          </a:xfrm>
          <a:prstGeom prst="rect">
            <a:avLst/>
          </a:prstGeom>
          <a:noFill/>
        </p:spPr>
        <p:txBody>
          <a:bodyPr wrap="square" rtlCol="0">
            <a:spAutoFit/>
          </a:bodyPr>
          <a:lstStyle/>
          <a:p>
            <a:r>
              <a:rPr lang="en-GB" sz="2400" b="1" dirty="0"/>
              <a:t>CODE OF CONDUCT FOR HEALTHCARE SUPPORT WORKERS AND ADULT SOCIAL CARE WORKERS IN ENGLAND. SEWEN POINT OF IMPORTANCE.</a:t>
            </a:r>
          </a:p>
        </p:txBody>
      </p:sp>
      <p:sp>
        <p:nvSpPr>
          <p:cNvPr id="5" name="TextBox 4">
            <a:extLst>
              <a:ext uri="{FF2B5EF4-FFF2-40B4-BE49-F238E27FC236}">
                <a16:creationId xmlns:a16="http://schemas.microsoft.com/office/drawing/2014/main" id="{CCC1EDEC-0297-EFE4-2497-FA6CD16597ED}"/>
              </a:ext>
            </a:extLst>
          </p:cNvPr>
          <p:cNvSpPr txBox="1"/>
          <p:nvPr/>
        </p:nvSpPr>
        <p:spPr>
          <a:xfrm>
            <a:off x="186432" y="1564313"/>
            <a:ext cx="11026066" cy="4708981"/>
          </a:xfrm>
          <a:prstGeom prst="rect">
            <a:avLst/>
          </a:prstGeom>
          <a:noFill/>
        </p:spPr>
        <p:txBody>
          <a:bodyPr wrap="square" rtlCol="0">
            <a:spAutoFit/>
          </a:bodyPr>
          <a:lstStyle/>
          <a:p>
            <a:pPr marL="342900" indent="-342900">
              <a:buFont typeface="+mj-lt"/>
              <a:buAutoNum type="arabicParenR"/>
            </a:pPr>
            <a:r>
              <a:rPr lang="en-GB" sz="2000" dirty="0">
                <a:effectLst/>
                <a:latin typeface="Calibri" panose="020F0502020204030204" pitchFamily="34" charset="0"/>
                <a:ea typeface="Calibri" panose="020F0502020204030204" pitchFamily="34" charset="0"/>
                <a:cs typeface="Times New Roman" panose="02020603050405020304" pitchFamily="18" charset="0"/>
              </a:rPr>
              <a:t> “The first one is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accountability</a:t>
            </a:r>
            <a:r>
              <a:rPr lang="en-GB" sz="2000" dirty="0">
                <a:effectLst/>
                <a:latin typeface="Calibri" panose="020F0502020204030204" pitchFamily="34" charset="0"/>
                <a:ea typeface="Calibri" panose="020F0502020204030204" pitchFamily="34" charset="0"/>
                <a:cs typeface="Times New Roman" panose="02020603050405020304" pitchFamily="18" charset="0"/>
              </a:rPr>
              <a:t> for individual tasks and includes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omissions</a:t>
            </a:r>
            <a:r>
              <a:rPr lang="en-GB" sz="2000" dirty="0">
                <a:effectLst/>
                <a:latin typeface="Calibri" panose="020F0502020204030204" pitchFamily="34" charset="0"/>
                <a:ea typeface="Calibri" panose="020F0502020204030204" pitchFamily="34" charset="0"/>
                <a:cs typeface="Times New Roman" panose="02020603050405020304" pitchFamily="18" charset="0"/>
              </a:rPr>
              <a:t> in this task.</a:t>
            </a: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Calibri" panose="020F0502020204030204" pitchFamily="34" charset="0"/>
                <a:ea typeface="Calibri" panose="020F0502020204030204" pitchFamily="34" charset="0"/>
                <a:cs typeface="Times New Roman" panose="02020603050405020304" pitchFamily="18" charset="0"/>
              </a:rPr>
              <a:t>2)The second is to promote and support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well-being, privacy, rights, and dignity.</a:t>
            </a:r>
          </a:p>
          <a:p>
            <a:pPr marL="342900" indent="-342900">
              <a:buFont typeface="+mj-lt"/>
              <a:buAutoNum type="arabicParenR"/>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Calibri" panose="020F0502020204030204" pitchFamily="34" charset="0"/>
                <a:ea typeface="Calibri" panose="020F0502020204030204" pitchFamily="34" charset="0"/>
                <a:cs typeface="Times New Roman" panose="02020603050405020304" pitchFamily="18" charset="0"/>
              </a:rPr>
              <a:t>3) Third is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collaboration with colleagues </a:t>
            </a:r>
            <a:r>
              <a:rPr lang="en-GB" sz="2000" dirty="0">
                <a:effectLst/>
                <a:latin typeface="Calibri" panose="020F0502020204030204" pitchFamily="34" charset="0"/>
                <a:ea typeface="Calibri" panose="020F0502020204030204" pitchFamily="34" charset="0"/>
                <a:cs typeface="Times New Roman" panose="02020603050405020304" pitchFamily="18" charset="0"/>
              </a:rPr>
              <a:t>to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deliver high standard </a:t>
            </a:r>
            <a:r>
              <a:rPr lang="en-GB" sz="2000" dirty="0">
                <a:effectLst/>
                <a:latin typeface="Calibri" panose="020F0502020204030204" pitchFamily="34" charset="0"/>
                <a:ea typeface="Calibri" panose="020F0502020204030204" pitchFamily="34" charset="0"/>
                <a:cs typeface="Times New Roman" panose="02020603050405020304" pitchFamily="18" charset="0"/>
              </a:rPr>
              <a:t>care with</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value </a:t>
            </a:r>
            <a:r>
              <a:rPr lang="en-GB" sz="2000" dirty="0">
                <a:effectLst/>
                <a:latin typeface="Calibri" panose="020F0502020204030204" pitchFamily="34" charset="0"/>
                <a:ea typeface="Calibri" panose="020F0502020204030204" pitchFamily="34" charset="0"/>
                <a:cs typeface="Times New Roman" panose="02020603050405020304" pitchFamily="18" charset="0"/>
              </a:rPr>
              <a:t>and</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safety</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p>
          <a:p>
            <a:r>
              <a:rPr lang="en-GB" sz="2000" dirty="0">
                <a:latin typeface="Calibri" panose="020F050202020403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Calibri" panose="020F0502020204030204" pitchFamily="34" charset="0"/>
                <a:ea typeface="Calibri" panose="020F0502020204030204" pitchFamily="34" charset="0"/>
                <a:cs typeface="Times New Roman" panose="02020603050405020304" pitchFamily="18" charset="0"/>
              </a:rPr>
              <a:t>4) Four include </a:t>
            </a:r>
            <a:r>
              <a:rPr lang="en-GB" sz="2000" b="1" dirty="0">
                <a:latin typeface="Calibri" panose="020F0502020204030204" pitchFamily="34" charset="0"/>
                <a:ea typeface="Calibri" panose="020F0502020204030204" pitchFamily="34" charset="0"/>
                <a:cs typeface="Times New Roman" panose="02020603050405020304" pitchFamily="18" charset="0"/>
              </a:rPr>
              <a:t>effective</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forms of communication </a:t>
            </a:r>
            <a:r>
              <a:rPr lang="en-GB" sz="2000" dirty="0">
                <a:effectLst/>
                <a:latin typeface="Calibri" panose="020F0502020204030204" pitchFamily="34" charset="0"/>
                <a:ea typeface="Calibri" panose="020F0502020204030204" pitchFamily="34" charset="0"/>
                <a:cs typeface="Times New Roman" panose="02020603050405020304" pitchFamily="18" charset="0"/>
              </a:rPr>
              <a:t>to open the</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way</a:t>
            </a:r>
            <a:r>
              <a:rPr lang="en-GB" sz="2000" dirty="0">
                <a:effectLst/>
                <a:latin typeface="Calibri" panose="020F0502020204030204" pitchFamily="34" charset="0"/>
                <a:ea typeface="Calibri" panose="020F0502020204030204" pitchFamily="34" charset="0"/>
                <a:cs typeface="Times New Roman" panose="02020603050405020304" pitchFamily="18" charset="0"/>
              </a:rPr>
              <a:t> to benefit health, protection, and</a:t>
            </a:r>
          </a:p>
          <a:p>
            <a:r>
              <a:rPr lang="en-GB" sz="2000" b="1" dirty="0">
                <a:effectLst/>
                <a:latin typeface="Calibri" panose="020F0502020204030204" pitchFamily="34" charset="0"/>
                <a:ea typeface="Calibri" panose="020F0502020204030204" pitchFamily="34" charset="0"/>
                <a:cs typeface="Times New Roman" panose="02020603050405020304" pitchFamily="18" charset="0"/>
              </a:rPr>
              <a:t> well-being</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Calibri" panose="020F0502020204030204" pitchFamily="34" charset="0"/>
                <a:ea typeface="Calibri" panose="020F0502020204030204" pitchFamily="34" charset="0"/>
                <a:cs typeface="Times New Roman" panose="02020603050405020304" pitchFamily="18" charset="0"/>
              </a:rPr>
              <a:t>5) Fifth,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treat everyone right </a:t>
            </a:r>
            <a:r>
              <a:rPr lang="en-GB" sz="2000" dirty="0">
                <a:effectLst/>
                <a:latin typeface="Calibri" panose="020F0502020204030204" pitchFamily="34" charset="0"/>
                <a:ea typeface="Calibri" panose="020F0502020204030204" pitchFamily="34" charset="0"/>
                <a:cs typeface="Times New Roman" panose="02020603050405020304" pitchFamily="18" charset="0"/>
              </a:rPr>
              <a:t>and follow the procedure of</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confidentiality.</a:t>
            </a:r>
          </a:p>
          <a:p>
            <a:endParaRPr lang="en-GB" sz="2000" dirty="0">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Calibri" panose="020F0502020204030204" pitchFamily="34" charset="0"/>
                <a:ea typeface="Calibri" panose="020F0502020204030204" pitchFamily="34" charset="0"/>
                <a:cs typeface="Times New Roman" panose="02020603050405020304" pitchFamily="18" charset="0"/>
              </a:rPr>
              <a:t>6) Six is to develop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skills and knowledge </a:t>
            </a:r>
            <a:r>
              <a:rPr lang="en-GB" sz="2000" dirty="0">
                <a:effectLst/>
                <a:latin typeface="Calibri" panose="020F0502020204030204" pitchFamily="34" charset="0"/>
                <a:ea typeface="Calibri" panose="020F0502020204030204" pitchFamily="34" charset="0"/>
                <a:cs typeface="Times New Roman" panose="02020603050405020304" pitchFamily="18" charset="0"/>
              </a:rPr>
              <a:t>to be</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confident </a:t>
            </a:r>
            <a:r>
              <a:rPr lang="en-GB" sz="2000" dirty="0">
                <a:effectLst/>
                <a:latin typeface="Calibri" panose="020F0502020204030204" pitchFamily="34" charset="0"/>
                <a:ea typeface="Calibri" panose="020F0502020204030204" pitchFamily="34" charset="0"/>
                <a:cs typeface="Times New Roman" panose="02020603050405020304" pitchFamily="18" charset="0"/>
              </a:rPr>
              <a:t>in 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healthcare assistant role</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7) Seven remain in your position to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include ways to promote inclusion, equality, and diversity,,. </a:t>
            </a:r>
            <a:r>
              <a:rPr lang="en-GB" sz="2000" dirty="0">
                <a:effectLst/>
                <a:latin typeface="Calibri" panose="020F0502020204030204" pitchFamily="34" charset="0"/>
                <a:ea typeface="Calibri" panose="020F0502020204030204" pitchFamily="34" charset="0"/>
                <a:cs typeface="Times New Roman" panose="02020603050405020304" pitchFamily="18" charset="0"/>
              </a:rPr>
              <a:t>(Department of Health, 2013).</a:t>
            </a:r>
            <a:endParaRPr lang="en-GB" sz="2000" dirty="0"/>
          </a:p>
        </p:txBody>
      </p:sp>
    </p:spTree>
    <p:extLst>
      <p:ext uri="{BB962C8B-B14F-4D97-AF65-F5344CB8AC3E}">
        <p14:creationId xmlns:p14="http://schemas.microsoft.com/office/powerpoint/2010/main" val="1005397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A8CA0E-83CD-1E54-FF41-6FDD91B1B973}"/>
              </a:ext>
            </a:extLst>
          </p:cNvPr>
          <p:cNvSpPr txBox="1"/>
          <p:nvPr/>
        </p:nvSpPr>
        <p:spPr>
          <a:xfrm>
            <a:off x="254000" y="721360"/>
            <a:ext cx="11033760" cy="5632311"/>
          </a:xfrm>
          <a:prstGeom prst="rect">
            <a:avLst/>
          </a:prstGeom>
          <a:noFill/>
        </p:spPr>
        <p:txBody>
          <a:bodyPr wrap="square" rtlCol="0">
            <a:spAutoFit/>
          </a:bodyPr>
          <a:lstStyle/>
          <a:p>
            <a:r>
              <a:rPr lang="en-GB" sz="2000" b="1" dirty="0">
                <a:effectLst/>
                <a:latin typeface="Calibri" panose="020F0502020204030204" pitchFamily="34" charset="0"/>
                <a:ea typeface="Calibri" panose="020F0502020204030204" pitchFamily="34" charset="0"/>
                <a:cs typeface="Times New Roman" panose="02020603050405020304" pitchFamily="18" charset="0"/>
              </a:rPr>
              <a:t>1)“The first one is accountability for individual tasks and includes omissions in this task,,.</a:t>
            </a:r>
          </a:p>
          <a:p>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Wingdings" panose="05000000000000000000" pitchFamily="2" charset="2"/>
              <a:buChar char="Ø"/>
            </a:pPr>
            <a:r>
              <a:rPr lang="en-GB" sz="2000" b="1" dirty="0">
                <a:effectLst/>
                <a:latin typeface="Calibri" panose="020F0502020204030204" pitchFamily="34" charset="0"/>
                <a:ea typeface="Calibri" panose="020F0502020204030204" pitchFamily="34" charset="0"/>
                <a:cs typeface="Times New Roman" panose="02020603050405020304" pitchFamily="18" charset="0"/>
              </a:rPr>
              <a:t>Shenoy, A., Shenoy, G.N., and Shenoy, G.G. (2021) </a:t>
            </a:r>
            <a:r>
              <a:rPr lang="en-GB" sz="2000" dirty="0">
                <a:effectLst/>
                <a:latin typeface="Calibri" panose="020F0502020204030204" pitchFamily="34" charset="0"/>
                <a:ea typeface="Calibri" panose="020F0502020204030204" pitchFamily="34" charset="0"/>
                <a:cs typeface="Times New Roman" panose="02020603050405020304" pitchFamily="18" charset="0"/>
              </a:rPr>
              <a:t>suggested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accountability</a:t>
            </a:r>
            <a:r>
              <a:rPr lang="en-GB" sz="2000" dirty="0">
                <a:effectLst/>
                <a:latin typeface="Calibri" panose="020F0502020204030204" pitchFamily="34" charset="0"/>
                <a:ea typeface="Calibri" panose="020F0502020204030204" pitchFamily="34" charset="0"/>
                <a:cs typeface="Times New Roman" panose="02020603050405020304" pitchFamily="18" charset="0"/>
              </a:rPr>
              <a:t> is an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independent</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decision</a:t>
            </a:r>
            <a:r>
              <a:rPr lang="en-GB" sz="2000" dirty="0">
                <a:effectLst/>
                <a:latin typeface="Calibri" panose="020F0502020204030204" pitchFamily="34" charset="0"/>
                <a:ea typeface="Calibri" panose="020F0502020204030204" pitchFamily="34" charset="0"/>
                <a:cs typeface="Times New Roman" panose="02020603050405020304" pitchFamily="18" charset="0"/>
              </a:rPr>
              <a:t> that everyone needs to know what can do and what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knowledge got. </a:t>
            </a:r>
            <a:r>
              <a:rPr lang="en-GB" sz="2000" dirty="0">
                <a:effectLst/>
                <a:latin typeface="Calibri" panose="020F0502020204030204" pitchFamily="34" charset="0"/>
                <a:ea typeface="Calibri" panose="020F0502020204030204" pitchFamily="34" charset="0"/>
                <a:cs typeface="Times New Roman" panose="02020603050405020304" pitchFamily="18" charset="0"/>
              </a:rPr>
              <a:t>All professional workers are accountable for the tasks they can do.</a:t>
            </a: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Wingdings" panose="05000000000000000000" pitchFamily="2" charset="2"/>
              <a:buChar char="Ø"/>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However, the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Code of Conduct for Healthcare Support Workers in Wales(2023)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includes information about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accountability</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always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following the task descriptions, stopping action, and reporting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to the supervisor if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do not feel competent</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This is for the safety of patients and others and yourself; refuse any form of presence, work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relationship boundaries, and follow all code practices and policies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(NHS Wales, Welsh Assembly Government 2023).</a:t>
            </a:r>
          </a:p>
          <a:p>
            <a:pPr marL="285750" indent="-285750">
              <a:buFont typeface="Wingdings" panose="05000000000000000000" pitchFamily="2" charset="2"/>
              <a:buChar char="Ø"/>
            </a:pP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 Boss, S.C(2014)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explains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omission</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is such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as not delivering basic needs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material and emotional abuse, failure in care, and neglect.</a:t>
            </a:r>
          </a:p>
          <a:p>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p>
          <a:p>
            <a:pPr marL="285750" indent="-285750">
              <a:buFont typeface="Wingdings" panose="05000000000000000000" pitchFamily="2" charset="2"/>
              <a:buChar char="Ø"/>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However, the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Code of Conduct for Healthcare Support Workers in Wales (2023)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explains that all form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omissions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must be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reported immediately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for safety. (NHS Wales, Welsh Assembly Government 2023).</a:t>
            </a:r>
          </a:p>
          <a:p>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3380793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AB1B15-D71C-89C5-C8B6-B62C05D35EB8}"/>
              </a:ext>
            </a:extLst>
          </p:cNvPr>
          <p:cNvSpPr txBox="1"/>
          <p:nvPr/>
        </p:nvSpPr>
        <p:spPr>
          <a:xfrm>
            <a:off x="934278" y="182881"/>
            <a:ext cx="10178222" cy="7448193"/>
          </a:xfrm>
          <a:prstGeom prst="rect">
            <a:avLst/>
          </a:prstGeom>
          <a:noFill/>
        </p:spPr>
        <p:txBody>
          <a:bodyPr wrap="square" rtlCol="0">
            <a:spAutoFit/>
          </a:bodyPr>
          <a:lstStyle/>
          <a:p>
            <a:pPr marL="285750" indent="-285750">
              <a:buFont typeface="Wingdings" panose="05000000000000000000" pitchFamily="2" charset="2"/>
              <a:buChar char="Ø"/>
            </a:pP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b="1" dirty="0">
                <a:effectLst/>
                <a:latin typeface="Calibri" panose="020F0502020204030204" pitchFamily="34" charset="0"/>
                <a:ea typeface="Calibri" panose="020F0502020204030204" pitchFamily="34" charset="0"/>
                <a:cs typeface="Times New Roman" panose="02020603050405020304" pitchFamily="18" charset="0"/>
              </a:rPr>
              <a:t>      2)The second is to promote and support well-being, privacy, rights, and dignity.</a:t>
            </a:r>
          </a:p>
          <a:p>
            <a:pPr marL="285750" indent="-285750">
              <a:buFont typeface="Wingdings" panose="05000000000000000000" pitchFamily="2" charset="2"/>
              <a:buChar char="Ø"/>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Olagunju et al. (2021)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identified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well-being</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as essential for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side patients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and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self-care</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healthcare assistants to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deliver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good quality care</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Emotional well-being is esteem, anxiety, disruption in sleeping, and more. critical because failure causes common problems like mental problems, depression, and low self-esteem.</a:t>
            </a:r>
          </a:p>
          <a:p>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Wingdings" panose="05000000000000000000" pitchFamily="2" charset="2"/>
              <a:buChar char="Ø"/>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The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Code of Conduct for Healthcare Support Workers in Wales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agrees with the definition of well-being and adds that you should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always be sure of your actions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to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promote</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individual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well-being</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(NHS Wales, Welsh Assembly Government 2023).</a:t>
            </a:r>
          </a:p>
          <a:p>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Wingdings" panose="05000000000000000000" pitchFamily="2" charset="2"/>
              <a:buChar char="Ø"/>
            </a:pPr>
            <a:r>
              <a:rPr lang="en-GB" sz="2000" b="1" dirty="0">
                <a:effectLst/>
                <a:latin typeface="Calibri" panose="020F0502020204030204" pitchFamily="34" charset="0"/>
                <a:ea typeface="Calibri" panose="020F0502020204030204" pitchFamily="34" charset="0"/>
                <a:cs typeface="Times New Roman" panose="02020603050405020304" pitchFamily="18" charset="0"/>
              </a:rPr>
              <a:t>Chadwick, E. (2012) </a:t>
            </a:r>
            <a:r>
              <a:rPr lang="en-GB" sz="2000" dirty="0">
                <a:effectLst/>
                <a:latin typeface="Calibri" panose="020F0502020204030204" pitchFamily="34" charset="0"/>
                <a:ea typeface="Calibri" panose="020F0502020204030204" pitchFamily="34" charset="0"/>
                <a:cs typeface="Times New Roman" panose="02020603050405020304" pitchFamily="18" charset="0"/>
              </a:rPr>
              <a:t>explains that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privacy, rights, and dignity </a:t>
            </a:r>
            <a:r>
              <a:rPr lang="en-GB" sz="2000" dirty="0">
                <a:effectLst/>
                <a:latin typeface="Calibri" panose="020F0502020204030204" pitchFamily="34" charset="0"/>
                <a:ea typeface="Calibri" panose="020F0502020204030204" pitchFamily="34" charset="0"/>
                <a:cs typeface="Times New Roman" panose="02020603050405020304" pitchFamily="18" charset="0"/>
              </a:rPr>
              <a:t>are points of 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Human Rights Act</a:t>
            </a:r>
            <a:r>
              <a:rPr lang="en-GB" sz="2000" dirty="0">
                <a:effectLst/>
                <a:latin typeface="Calibri" panose="020F0502020204030204" pitchFamily="34" charset="0"/>
                <a:ea typeface="Calibri" panose="020F0502020204030204" pitchFamily="34" charset="0"/>
                <a:cs typeface="Times New Roman" panose="02020603050405020304" pitchFamily="18" charset="0"/>
              </a:rPr>
              <a:t>. Care staff should consider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human beings, </a:t>
            </a:r>
            <a:r>
              <a:rPr lang="en-GB" sz="2000" dirty="0">
                <a:effectLst/>
                <a:latin typeface="Calibri" panose="020F0502020204030204" pitchFamily="34" charset="0"/>
                <a:ea typeface="Calibri" panose="020F0502020204030204" pitchFamily="34" charset="0"/>
                <a:cs typeface="Times New Roman" panose="02020603050405020304" pitchFamily="18" charset="0"/>
              </a:rPr>
              <a:t>standards,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quality, values</a:t>
            </a:r>
            <a:r>
              <a:rPr lang="en-GB" sz="2000" dirty="0">
                <a:effectLst/>
                <a:latin typeface="Calibri" panose="020F0502020204030204" pitchFamily="34" charset="0"/>
                <a:ea typeface="Calibri" panose="020F0502020204030204" pitchFamily="34" charset="0"/>
                <a:cs typeface="Times New Roman" panose="02020603050405020304" pitchFamily="18" charset="0"/>
              </a:rPr>
              <a:t>, and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moral attitudes </a:t>
            </a:r>
            <a:r>
              <a:rPr lang="en-GB" sz="2000" dirty="0">
                <a:effectLst/>
                <a:latin typeface="Calibri" panose="020F0502020204030204" pitchFamily="34" charset="0"/>
                <a:ea typeface="Calibri" panose="020F0502020204030204" pitchFamily="34" charset="0"/>
                <a:cs typeface="Times New Roman" panose="02020603050405020304" pitchFamily="18" charset="0"/>
              </a:rPr>
              <a:t>when delivering care.</a:t>
            </a:r>
          </a:p>
          <a:p>
            <a:pPr marL="285750" indent="-285750">
              <a:buFont typeface="Wingdings" panose="05000000000000000000" pitchFamily="2" charset="2"/>
              <a:buChar char="Ø"/>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r>
              <a:rPr lang="en-GB" sz="2000" dirty="0">
                <a:effectLst/>
                <a:latin typeface="Calibri" panose="020F0502020204030204" pitchFamily="34" charset="0"/>
                <a:ea typeface="Calibri" panose="020F0502020204030204" pitchFamily="34" charset="0"/>
                <a:cs typeface="Times New Roman" panose="02020603050405020304" pitchFamily="18" charset="0"/>
              </a:rPr>
              <a:t>However, 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Code of Conduct for Healthcare Support Workers in Wales </a:t>
            </a:r>
            <a:r>
              <a:rPr lang="en-GB" sz="2000" dirty="0">
                <a:effectLst/>
                <a:latin typeface="Calibri" panose="020F0502020204030204" pitchFamily="34" charset="0"/>
                <a:ea typeface="Calibri" panose="020F0502020204030204" pitchFamily="34" charset="0"/>
                <a:cs typeface="Times New Roman" panose="02020603050405020304" pitchFamily="18" charset="0"/>
              </a:rPr>
              <a:t>includes these terms:” assist in exercises,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promote independence and self-care</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treat the individual </a:t>
            </a:r>
            <a:r>
              <a:rPr lang="en-GB" sz="2000" dirty="0">
                <a:effectLst/>
                <a:latin typeface="Calibri" panose="020F0502020204030204" pitchFamily="34" charset="0"/>
                <a:ea typeface="Calibri" panose="020F0502020204030204" pitchFamily="34" charset="0"/>
                <a:cs typeface="Times New Roman" panose="02020603050405020304" pitchFamily="18" charset="0"/>
              </a:rPr>
              <a:t>and as well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choices in delivering care</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respect </a:t>
            </a:r>
            <a:r>
              <a:rPr lang="en-GB" sz="2000" dirty="0">
                <a:effectLst/>
                <a:latin typeface="Calibri" panose="020F0502020204030204" pitchFamily="34" charset="0"/>
                <a:ea typeface="Calibri" panose="020F0502020204030204" pitchFamily="34" charset="0"/>
                <a:cs typeface="Times New Roman" panose="02020603050405020304" pitchFamily="18" charset="0"/>
              </a:rPr>
              <a:t>to any form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decline</a:t>
            </a:r>
            <a:r>
              <a:rPr lang="en-GB" sz="2000" dirty="0">
                <a:effectLst/>
                <a:latin typeface="Calibri" panose="020F0502020204030204" pitchFamily="34" charset="0"/>
                <a:ea typeface="Calibri" panose="020F0502020204030204" pitchFamily="34" charset="0"/>
                <a:cs typeface="Times New Roman" panose="02020603050405020304" pitchFamily="18" charset="0"/>
              </a:rPr>
              <a:t>, and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use mentor skills</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Whistleblowing </a:t>
            </a:r>
            <a:r>
              <a:rPr lang="en-GB" sz="2000" dirty="0">
                <a:effectLst/>
                <a:latin typeface="Calibri" panose="020F0502020204030204" pitchFamily="34" charset="0"/>
                <a:ea typeface="Calibri" panose="020F0502020204030204" pitchFamily="34" charset="0"/>
                <a:cs typeface="Times New Roman" panose="02020603050405020304" pitchFamily="18" charset="0"/>
              </a:rPr>
              <a:t>any form of harm or abuse. (NHS Wales, Welsh Assembly Government 2023). </a:t>
            </a:r>
          </a:p>
          <a:p>
            <a:pPr marL="285750" indent="-285750">
              <a:buFont typeface="Wingdings" panose="05000000000000000000" pitchFamily="2" charset="2"/>
              <a:buChar char="Ø"/>
            </a:pPr>
            <a:endParaRPr lang="en-GB" sz="2000" kern="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40087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4EDCD0-FBB2-94F5-1A12-BDF189C14757}"/>
              </a:ext>
            </a:extLst>
          </p:cNvPr>
          <p:cNvSpPr txBox="1"/>
          <p:nvPr/>
        </p:nvSpPr>
        <p:spPr>
          <a:xfrm>
            <a:off x="1022684" y="721895"/>
            <a:ext cx="10058400" cy="4542526"/>
          </a:xfrm>
          <a:prstGeom prst="rect">
            <a:avLst/>
          </a:prstGeom>
          <a:noFill/>
        </p:spPr>
        <p:txBody>
          <a:bodyPr wrap="square" rtlCol="0">
            <a:spAutoFit/>
          </a:bodyPr>
          <a:lstStyle/>
          <a:p>
            <a:pPr>
              <a:lnSpc>
                <a:spcPct val="107000"/>
              </a:lnSpc>
              <a:spcAft>
                <a:spcPts val="800"/>
              </a:spcAft>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3) Third is collaboration with colleagues to deliver high standard care with value and safety.</a:t>
            </a:r>
          </a:p>
          <a:p>
            <a:pPr>
              <a:lnSpc>
                <a:spcPct val="107000"/>
              </a:lnSpc>
              <a:spcAft>
                <a:spcPts val="800"/>
              </a:spcAft>
            </a:pP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Ø"/>
            </a:pPr>
            <a:endParaRPr lang="en-GB" sz="2000" kern="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Ø"/>
            </a:pPr>
            <a:r>
              <a:rPr lang="en-GB" sz="2000" b="1" dirty="0">
                <a:effectLst/>
                <a:latin typeface="Calibri" panose="020F0502020204030204" pitchFamily="34" charset="0"/>
                <a:ea typeface="Calibri" panose="020F0502020204030204" pitchFamily="34" charset="0"/>
                <a:cs typeface="Times New Roman" panose="02020603050405020304" pitchFamily="18" charset="0"/>
              </a:rPr>
              <a:t>Morley MSc, L. et al. (2017) </a:t>
            </a:r>
            <a:r>
              <a:rPr lang="en-GB" sz="2000" dirty="0">
                <a:effectLst/>
                <a:latin typeface="Calibri" panose="020F0502020204030204" pitchFamily="34" charset="0"/>
                <a:ea typeface="Calibri" panose="020F0502020204030204" pitchFamily="34" charset="0"/>
                <a:cs typeface="Times New Roman" panose="02020603050405020304" pitchFamily="18" charset="0"/>
              </a:rPr>
              <a:t>give a theory about</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collaboration </a:t>
            </a:r>
            <a:r>
              <a:rPr lang="en-GB" sz="2000" dirty="0">
                <a:effectLst/>
                <a:latin typeface="Calibri" panose="020F0502020204030204" pitchFamily="34" charset="0"/>
                <a:ea typeface="Calibri" panose="020F0502020204030204" pitchFamily="34" charset="0"/>
                <a:cs typeface="Times New Roman" panose="02020603050405020304" pitchFamily="18" charset="0"/>
              </a:rPr>
              <a:t>in a healthcare setting, and this means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professional relations between all providers</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families, and patients in the centre. </a:t>
            </a:r>
            <a:r>
              <a:rPr lang="en-GB" sz="2000" dirty="0">
                <a:effectLst/>
                <a:latin typeface="Calibri" panose="020F0502020204030204" pitchFamily="34" charset="0"/>
                <a:ea typeface="Calibri" panose="020F0502020204030204" pitchFamily="34" charset="0"/>
                <a:cs typeface="Times New Roman" panose="02020603050405020304" pitchFamily="18" charset="0"/>
              </a:rPr>
              <a:t>All these groups together share information and decide about treatment. Work as a team for patient benefit, well-being, and safety. </a:t>
            </a:r>
          </a:p>
          <a:p>
            <a:pPr marL="285750" indent="-285750">
              <a:lnSpc>
                <a:spcPct val="107000"/>
              </a:lnSpc>
              <a:spcAft>
                <a:spcPts val="800"/>
              </a:spcAft>
              <a:buFont typeface="Wingdings" panose="05000000000000000000" pitchFamily="2" charset="2"/>
              <a:buChar char="Ø"/>
            </a:pPr>
            <a:endParaRPr lang="en-GB" sz="2000" kern="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Ø"/>
            </a:pPr>
            <a:r>
              <a:rPr lang="en-GB" sz="2000" dirty="0">
                <a:effectLst/>
                <a:latin typeface="Calibri" panose="020F0502020204030204" pitchFamily="34" charset="0"/>
                <a:ea typeface="Calibri" panose="020F0502020204030204" pitchFamily="34" charset="0"/>
                <a:cs typeface="Times New Roman" panose="02020603050405020304" pitchFamily="18" charset="0"/>
              </a:rPr>
              <a:t>However, 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Code of Conduct for HealthCare Support Workers in Wales </a:t>
            </a:r>
            <a:r>
              <a:rPr lang="en-GB" sz="2000" dirty="0">
                <a:effectLst/>
                <a:latin typeface="Calibri" panose="020F0502020204030204" pitchFamily="34" charset="0"/>
                <a:ea typeface="Calibri" panose="020F0502020204030204" pitchFamily="34" charset="0"/>
                <a:cs typeface="Times New Roman" panose="02020603050405020304" pitchFamily="18" charset="0"/>
              </a:rPr>
              <a:t>suggests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collaboration </a:t>
            </a:r>
            <a:r>
              <a:rPr lang="en-GB" sz="2000" dirty="0">
                <a:effectLst/>
                <a:latin typeface="Calibri" panose="020F0502020204030204" pitchFamily="34" charset="0"/>
                <a:ea typeface="Calibri" panose="020F0502020204030204" pitchFamily="34" charset="0"/>
                <a:cs typeface="Times New Roman" panose="02020603050405020304" pitchFamily="18" charset="0"/>
              </a:rPr>
              <a:t>is how you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recognize your part and your role in your care team</a:t>
            </a:r>
            <a:r>
              <a:rPr lang="en-GB" sz="2000" dirty="0">
                <a:effectLst/>
                <a:latin typeface="Calibri" panose="020F0502020204030204" pitchFamily="34" charset="0"/>
                <a:ea typeface="Calibri" panose="020F0502020204030204" pitchFamily="34" charset="0"/>
                <a:cs typeface="Times New Roman" panose="02020603050405020304" pitchFamily="18" charset="0"/>
              </a:rPr>
              <a:t>. The way needs to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be evaluated, respected</a:t>
            </a:r>
            <a:r>
              <a:rPr lang="en-GB" sz="2000" dirty="0">
                <a:effectLst/>
                <a:latin typeface="Calibri" panose="020F0502020204030204" pitchFamily="34" charset="0"/>
                <a:ea typeface="Calibri" panose="020F0502020204030204" pitchFamily="34" charset="0"/>
                <a:cs typeface="Times New Roman" panose="02020603050405020304" pitchFamily="18" charset="0"/>
              </a:rPr>
              <a:t>, and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professional to deliver the best quality of care</a:t>
            </a:r>
            <a:r>
              <a:rPr lang="en-GB" sz="2000" dirty="0">
                <a:effectLst/>
                <a:latin typeface="Calibri" panose="020F0502020204030204" pitchFamily="34" charset="0"/>
                <a:ea typeface="Calibri" panose="020F0502020204030204" pitchFamily="34" charset="0"/>
                <a:cs typeface="Times New Roman" panose="02020603050405020304" pitchFamily="18" charset="0"/>
              </a:rPr>
              <a:t>. (NHS Wales, Welsh Assembly Government 2023).</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5266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C6A18D-ADF1-5FD2-900E-BAF32A73AAB2}"/>
              </a:ext>
            </a:extLst>
          </p:cNvPr>
          <p:cNvSpPr txBox="1"/>
          <p:nvPr/>
        </p:nvSpPr>
        <p:spPr>
          <a:xfrm>
            <a:off x="931535" y="779743"/>
            <a:ext cx="10133975" cy="5570756"/>
          </a:xfrm>
          <a:prstGeom prst="rect">
            <a:avLst/>
          </a:prstGeom>
          <a:noFill/>
        </p:spPr>
        <p:txBody>
          <a:bodyPr wrap="square" rtlCol="0">
            <a:spAutoFit/>
          </a:bodyPr>
          <a:lstStyle/>
          <a:p>
            <a:r>
              <a:rPr lang="en-GB" sz="2000" b="1" dirty="0">
                <a:effectLst/>
                <a:latin typeface="Calibri" panose="020F0502020204030204" pitchFamily="34" charset="0"/>
                <a:ea typeface="Calibri" panose="020F0502020204030204" pitchFamily="34" charset="0"/>
                <a:cs typeface="Times New Roman" panose="02020603050405020304" pitchFamily="18" charset="0"/>
              </a:rPr>
              <a:t>       4) Four include </a:t>
            </a:r>
            <a:r>
              <a:rPr lang="en-GB" sz="2000" b="1" dirty="0">
                <a:latin typeface="Calibri" panose="020F0502020204030204" pitchFamily="34" charset="0"/>
                <a:ea typeface="Calibri" panose="020F0502020204030204" pitchFamily="34" charset="0"/>
                <a:cs typeface="Times New Roman" panose="02020603050405020304" pitchFamily="18" charset="0"/>
              </a:rPr>
              <a:t>effective</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forms of communication to open the way to benefit health,</a:t>
            </a:r>
          </a:p>
          <a:p>
            <a:r>
              <a:rPr lang="en-GB" sz="2000" b="1" dirty="0">
                <a:effectLst/>
                <a:latin typeface="Calibri" panose="020F0502020204030204" pitchFamily="34" charset="0"/>
                <a:ea typeface="Calibri" panose="020F0502020204030204" pitchFamily="34" charset="0"/>
                <a:cs typeface="Times New Roman" panose="02020603050405020304" pitchFamily="18" charset="0"/>
              </a:rPr>
              <a:t> protection, and well-being.</a:t>
            </a:r>
          </a:p>
          <a:p>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Wingdings" panose="05000000000000000000" pitchFamily="2" charset="2"/>
              <a:buChar char="Ø"/>
            </a:pPr>
            <a:r>
              <a:rPr lang="en-GB" sz="2000" b="1" dirty="0">
                <a:effectLst/>
                <a:latin typeface="Calibri" panose="020F0502020204030204" pitchFamily="34" charset="0"/>
                <a:ea typeface="Calibri" panose="020F0502020204030204" pitchFamily="34" charset="0"/>
                <a:cs typeface="Times New Roman" panose="02020603050405020304" pitchFamily="18" charset="0"/>
              </a:rPr>
              <a:t>                                                                                                                                                                                                                      Di Matteo, M.R. (200</a:t>
            </a:r>
            <a:r>
              <a:rPr lang="en-GB" sz="2000" dirty="0">
                <a:effectLst/>
                <a:latin typeface="Calibri" panose="020F0502020204030204" pitchFamily="34" charset="0"/>
                <a:ea typeface="Calibri" panose="020F0502020204030204" pitchFamily="34" charset="0"/>
                <a:cs typeface="Times New Roman" panose="02020603050405020304" pitchFamily="18" charset="0"/>
              </a:rPr>
              <a:t>4) explains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effective communication </a:t>
            </a:r>
            <a:r>
              <a:rPr lang="en-GB" sz="2000" dirty="0">
                <a:effectLst/>
                <a:latin typeface="Calibri" panose="020F0502020204030204" pitchFamily="34" charset="0"/>
                <a:ea typeface="Calibri" panose="020F0502020204030204" pitchFamily="34" charset="0"/>
                <a:cs typeface="Times New Roman" panose="02020603050405020304" pitchFamily="18" charset="0"/>
              </a:rPr>
              <a:t>is available when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building a trusting relationship with patients</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clarity </a:t>
            </a:r>
            <a:r>
              <a:rPr lang="en-GB" sz="2000" dirty="0">
                <a:effectLst/>
                <a:latin typeface="Calibri" panose="020F0502020204030204" pitchFamily="34" charset="0"/>
                <a:ea typeface="Calibri" panose="020F0502020204030204" pitchFamily="34" charset="0"/>
                <a:cs typeface="Times New Roman" panose="02020603050405020304" pitchFamily="18" charset="0"/>
              </a:rPr>
              <a:t>of what was described, and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respect for individual views</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beliefs</a:t>
            </a:r>
            <a:r>
              <a:rPr lang="en-GB" sz="2000" dirty="0">
                <a:effectLst/>
                <a:latin typeface="Calibri" panose="020F0502020204030204" pitchFamily="34" charset="0"/>
                <a:ea typeface="Calibri" panose="020F0502020204030204" pitchFamily="34" charset="0"/>
                <a:cs typeface="Times New Roman" panose="02020603050405020304" pitchFamily="18" charset="0"/>
              </a:rPr>
              <a:t>, and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family in communication </a:t>
            </a:r>
            <a:r>
              <a:rPr lang="en-GB" sz="2000" dirty="0">
                <a:effectLst/>
                <a:latin typeface="Calibri" panose="020F0502020204030204" pitchFamily="34" charset="0"/>
                <a:ea typeface="Calibri" panose="020F0502020204030204" pitchFamily="34" charset="0"/>
                <a:cs typeface="Times New Roman" panose="02020603050405020304" pitchFamily="18" charset="0"/>
              </a:rPr>
              <a:t>if it benefits 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patient’s needs.</a:t>
            </a:r>
          </a:p>
          <a:p>
            <a:pPr marL="342900" indent="-342900">
              <a:buFont typeface="Wingdings" panose="05000000000000000000" pitchFamily="2" charset="2"/>
              <a:buChar char="Ø"/>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Wingdings" panose="05000000000000000000" pitchFamily="2" charset="2"/>
              <a:buChar char="Ø"/>
            </a:pPr>
            <a:r>
              <a:rPr lang="en-GB" sz="2000" dirty="0">
                <a:effectLst/>
                <a:latin typeface="Calibri" panose="020F0502020204030204" pitchFamily="34" charset="0"/>
                <a:ea typeface="Calibri" panose="020F0502020204030204" pitchFamily="34" charset="0"/>
                <a:cs typeface="Times New Roman" panose="02020603050405020304" pitchFamily="18" charset="0"/>
              </a:rPr>
              <a:t>However, 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Code of Conduct for Healthcare Support Workers in Wales </a:t>
            </a:r>
            <a:r>
              <a:rPr lang="en-GB" sz="2000" dirty="0">
                <a:effectLst/>
                <a:latin typeface="Calibri" panose="020F0502020204030204" pitchFamily="34" charset="0"/>
                <a:ea typeface="Calibri" panose="020F0502020204030204" pitchFamily="34" charset="0"/>
                <a:cs typeface="Times New Roman" panose="02020603050405020304" pitchFamily="18" charset="0"/>
              </a:rPr>
              <a:t>also includes effective communication,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passing information </a:t>
            </a:r>
            <a:r>
              <a:rPr lang="en-GB" sz="2000" dirty="0">
                <a:effectLst/>
                <a:latin typeface="Calibri" panose="020F0502020204030204" pitchFamily="34" charset="0"/>
                <a:ea typeface="Calibri" panose="020F0502020204030204" pitchFamily="34" charset="0"/>
                <a:cs typeface="Times New Roman" panose="02020603050405020304" pitchFamily="18" charset="0"/>
              </a:rPr>
              <a:t>to your</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team </a:t>
            </a:r>
            <a:r>
              <a:rPr lang="en-GB" sz="2000" dirty="0">
                <a:effectLst/>
                <a:latin typeface="Calibri" panose="020F0502020204030204" pitchFamily="34" charset="0"/>
                <a:ea typeface="Calibri" panose="020F0502020204030204" pitchFamily="34" charset="0"/>
                <a:cs typeface="Times New Roman" panose="02020603050405020304" pitchFamily="18" charset="0"/>
              </a:rPr>
              <a:t>as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beneficial for patients</a:t>
            </a:r>
            <a:r>
              <a:rPr lang="en-GB" sz="2000" dirty="0">
                <a:effectLst/>
                <a:latin typeface="Calibri" panose="020F0502020204030204" pitchFamily="34" charset="0"/>
                <a:ea typeface="Calibri" panose="020F0502020204030204" pitchFamily="34" charset="0"/>
                <a:cs typeface="Times New Roman" panose="02020603050405020304" pitchFamily="18" charset="0"/>
              </a:rPr>
              <a:t>, and always making sure about your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limited knowledge </a:t>
            </a:r>
            <a:r>
              <a:rPr lang="en-GB" sz="2000" dirty="0">
                <a:effectLst/>
                <a:latin typeface="Calibri" panose="020F0502020204030204" pitchFamily="34" charset="0"/>
                <a:ea typeface="Calibri" panose="020F0502020204030204" pitchFamily="34" charset="0"/>
                <a:cs typeface="Times New Roman" panose="02020603050405020304" pitchFamily="18" charset="0"/>
              </a:rPr>
              <a:t>when you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advise patients</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Report </a:t>
            </a:r>
            <a:r>
              <a:rPr lang="en-GB" sz="2000" dirty="0">
                <a:effectLst/>
                <a:latin typeface="Calibri" panose="020F0502020204030204" pitchFamily="34" charset="0"/>
                <a:ea typeface="Calibri" panose="020F0502020204030204" pitchFamily="34" charset="0"/>
                <a:cs typeface="Times New Roman" panose="02020603050405020304" pitchFamily="18" charset="0"/>
              </a:rPr>
              <a:t>any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changes</a:t>
            </a:r>
            <a:r>
              <a:rPr lang="en-GB" sz="2000" dirty="0">
                <a:effectLst/>
                <a:latin typeface="Calibri" panose="020F0502020204030204" pitchFamily="34" charset="0"/>
                <a:ea typeface="Calibri" panose="020F0502020204030204" pitchFamily="34" charset="0"/>
                <a:cs typeface="Times New Roman" panose="02020603050405020304" pitchFamily="18" charset="0"/>
              </a:rPr>
              <a:t> or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errors. </a:t>
            </a:r>
            <a:r>
              <a:rPr lang="en-GB" sz="2000" dirty="0">
                <a:effectLst/>
                <a:latin typeface="Calibri" panose="020F0502020204030204" pitchFamily="34" charset="0"/>
                <a:ea typeface="Calibri" panose="020F0502020204030204" pitchFamily="34" charset="0"/>
                <a:cs typeface="Times New Roman" panose="02020603050405020304" pitchFamily="18" charset="0"/>
              </a:rPr>
              <a:t>(NHS Wales, Welsh Assembly Government 2023).</a:t>
            </a:r>
          </a:p>
          <a:p>
            <a:pPr marL="342900" indent="-342900">
              <a:buFont typeface="Wingdings" panose="05000000000000000000" pitchFamily="2" charset="2"/>
              <a:buChar char="Ø"/>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Wingdings" panose="05000000000000000000" pitchFamily="2" charset="2"/>
              <a:buChar char="Ø"/>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Wolfe et al. (2015)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include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patients' rights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as the same way to receive treatment as all public, not stigma or discrimination, free to speak, views and beliefs, and respect for privacy and dignity</a:t>
            </a:r>
            <a:endParaRPr lang="en-GB" sz="20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t> </a:t>
            </a:r>
          </a:p>
        </p:txBody>
      </p:sp>
    </p:spTree>
    <p:extLst>
      <p:ext uri="{BB962C8B-B14F-4D97-AF65-F5344CB8AC3E}">
        <p14:creationId xmlns:p14="http://schemas.microsoft.com/office/powerpoint/2010/main" val="16471457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4251A44-35E3-935F-2896-728A4FDA77E0}"/>
              </a:ext>
            </a:extLst>
          </p:cNvPr>
          <p:cNvSpPr txBox="1"/>
          <p:nvPr/>
        </p:nvSpPr>
        <p:spPr>
          <a:xfrm>
            <a:off x="1524000" y="609600"/>
            <a:ext cx="9428480" cy="3724096"/>
          </a:xfrm>
          <a:prstGeom prst="rect">
            <a:avLst/>
          </a:prstGeom>
          <a:noFill/>
        </p:spPr>
        <p:txBody>
          <a:bodyPr wrap="square" rtlCol="0">
            <a:spAutoFit/>
          </a:bodyPr>
          <a:lstStyle/>
          <a:p>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b="1" dirty="0">
                <a:effectLst/>
                <a:latin typeface="Calibri" panose="020F0502020204030204" pitchFamily="34" charset="0"/>
                <a:ea typeface="Calibri" panose="020F0502020204030204" pitchFamily="34" charset="0"/>
                <a:cs typeface="Times New Roman" panose="02020603050405020304" pitchFamily="18" charset="0"/>
              </a:rPr>
              <a:t>5) Fifth, treat everyone right and follow the procedure of </a:t>
            </a:r>
            <a:r>
              <a:rPr lang="en-GB" sz="2000" b="1" dirty="0">
                <a:latin typeface="Calibri" panose="020F0502020204030204" pitchFamily="34" charset="0"/>
                <a:ea typeface="Calibri" panose="020F0502020204030204" pitchFamily="34" charset="0"/>
                <a:cs typeface="Times New Roman" panose="02020603050405020304" pitchFamily="18" charset="0"/>
              </a:rPr>
              <a:t>confidentiality.</a:t>
            </a:r>
          </a:p>
          <a:p>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Wolfe et al. (2015)</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include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patients' rights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as the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same way to receive treatment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as all public, not </a:t>
            </a:r>
            <a:r>
              <a:rPr lang="en-GB" sz="2000" b="1" kern="100" dirty="0">
                <a:latin typeface="Calibri" panose="020F0502020204030204" pitchFamily="34" charset="0"/>
                <a:ea typeface="Calibri" panose="020F0502020204030204" pitchFamily="34" charset="0"/>
                <a:cs typeface="Times New Roman" panose="02020603050405020304" pitchFamily="18" charset="0"/>
              </a:rPr>
              <a:t>stigma or discrimination</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free to speak</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 views and beliefs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and</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 respect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for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privacy and dignity</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t>
            </a:r>
          </a:p>
          <a:p>
            <a:pPr marL="285750" indent="-285750">
              <a:buFont typeface="Wingdings" panose="05000000000000000000" pitchFamily="2" charset="2"/>
              <a:buChar char="Ø"/>
            </a:pP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Conrad, E., Misenar, S., and Feldman, J. (2012)</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explain process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confidentiality.</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Most places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use IT storage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data and information. People who use confidential information must be aware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not to give access to details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which means logging out after administering work and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securing login details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p>
          <a:p>
            <a:pPr marL="285750" indent="-285750">
              <a:buFont typeface="Wingdings" panose="05000000000000000000" pitchFamily="2" charset="2"/>
              <a:buChar char="Ø"/>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448354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456785-247E-2F1E-57D4-57939DFC64BE}"/>
              </a:ext>
            </a:extLst>
          </p:cNvPr>
          <p:cNvSpPr txBox="1"/>
          <p:nvPr/>
        </p:nvSpPr>
        <p:spPr>
          <a:xfrm>
            <a:off x="1577340" y="617220"/>
            <a:ext cx="9955530" cy="5293757"/>
          </a:xfrm>
          <a:prstGeom prst="rect">
            <a:avLst/>
          </a:prstGeom>
          <a:noFill/>
        </p:spPr>
        <p:txBody>
          <a:bodyPr wrap="square" rtlCol="0">
            <a:spAutoFit/>
          </a:bodyPr>
          <a:lstStyle/>
          <a:p>
            <a:r>
              <a:rPr lang="en-GB" sz="2000" b="1" dirty="0">
                <a:effectLst/>
                <a:latin typeface="Calibri" panose="020F0502020204030204" pitchFamily="34" charset="0"/>
                <a:ea typeface="Calibri" panose="020F0502020204030204" pitchFamily="34" charset="0"/>
                <a:cs typeface="Times New Roman" panose="02020603050405020304" pitchFamily="18" charset="0"/>
              </a:rPr>
              <a:t>6) Six is to develop skills and knowledge to be confident in the healthcare assistant role.</a:t>
            </a:r>
          </a:p>
          <a:p>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Sarre et al. (2018)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provide essential information about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developing skills and knowledge,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especially for healthcare support workers in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hospital settings.</a:t>
            </a:r>
          </a:p>
          <a:p>
            <a:pPr marL="285750" indent="-285750">
              <a:buFont typeface="Wingdings" panose="05000000000000000000" pitchFamily="2" charset="2"/>
              <a:buChar char="Ø"/>
            </a:pPr>
            <a:endParaRPr lang="en-GB" sz="2000" b="1" kern="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r>
              <a:rPr lang="en-GB" sz="2000" b="1" dirty="0">
                <a:effectLst/>
                <a:latin typeface="Calibri" panose="020F0502020204030204" pitchFamily="34" charset="0"/>
                <a:ea typeface="Calibri" panose="020F0502020204030204" pitchFamily="34" charset="0"/>
                <a:cs typeface="Times New Roman" panose="02020603050405020304" pitchFamily="18" charset="0"/>
              </a:rPr>
              <a:t>Sarre et al. (2018) </a:t>
            </a:r>
            <a:r>
              <a:rPr lang="en-GB" sz="2000" dirty="0">
                <a:effectLst/>
                <a:latin typeface="Calibri" panose="020F0502020204030204" pitchFamily="34" charset="0"/>
                <a:ea typeface="Calibri" panose="020F0502020204030204" pitchFamily="34" charset="0"/>
                <a:cs typeface="Times New Roman" panose="02020603050405020304" pitchFamily="18" charset="0"/>
              </a:rPr>
              <a:t>investigated  National Health Service Hospitals in the UK. After an interview with a healthcare assistant about the training received, the final investigation result was that the</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training delivered to staff was not preparing them for work in real situations</a:t>
            </a:r>
            <a:r>
              <a:rPr lang="en-GB" sz="2000" dirty="0">
                <a:effectLst/>
                <a:latin typeface="Calibri" panose="020F0502020204030204" pitchFamily="34" charset="0"/>
                <a:ea typeface="Calibri" panose="020F0502020204030204" pitchFamily="34" charset="0"/>
                <a:cs typeface="Times New Roman" panose="02020603050405020304" pitchFamily="18" charset="0"/>
              </a:rPr>
              <a:t>; training was not preparing them to manage stressful conditions for themselves and their patients. Online training is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not the same as real experiences with support professional staff. </a:t>
            </a:r>
            <a:r>
              <a:rPr lang="en-GB" sz="2000" dirty="0">
                <a:effectLst/>
                <a:latin typeface="Calibri" panose="020F0502020204030204" pitchFamily="34" charset="0"/>
                <a:ea typeface="Calibri" panose="020F0502020204030204" pitchFamily="34" charset="0"/>
                <a:cs typeface="Times New Roman" panose="02020603050405020304" pitchFamily="18" charset="0"/>
              </a:rPr>
              <a:t>The outcome results are essential to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improve quality training </a:t>
            </a:r>
            <a:r>
              <a:rPr lang="en-GB" sz="2000" dirty="0">
                <a:effectLst/>
                <a:latin typeface="Calibri" panose="020F0502020204030204" pitchFamily="34" charset="0"/>
                <a:ea typeface="Calibri" panose="020F0502020204030204" pitchFamily="34" charset="0"/>
                <a:cs typeface="Times New Roman" panose="02020603050405020304" pitchFamily="18" charset="0"/>
              </a:rPr>
              <a:t>for 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safety of patients </a:t>
            </a:r>
            <a:r>
              <a:rPr lang="en-GB" sz="2000" dirty="0">
                <a:effectLst/>
                <a:latin typeface="Calibri" panose="020F0502020204030204" pitchFamily="34" charset="0"/>
                <a:ea typeface="Calibri" panose="020F0502020204030204" pitchFamily="34" charset="0"/>
                <a:cs typeface="Times New Roman" panose="02020603050405020304" pitchFamily="18" charset="0"/>
              </a:rPr>
              <a:t>and workers and 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prevention of harm. </a:t>
            </a:r>
          </a:p>
          <a:p>
            <a:pPr marL="285750" indent="-285750">
              <a:buFont typeface="Wingdings" panose="05000000000000000000" pitchFamily="2" charset="2"/>
              <a:buChar char="Ø"/>
            </a:pPr>
            <a:endParaRPr lang="en-GB" sz="2000" kern="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r>
              <a:rPr lang="en-GB" sz="2000" b="1" dirty="0">
                <a:effectLst/>
                <a:latin typeface="Calibri" panose="020F0502020204030204" pitchFamily="34" charset="0"/>
                <a:ea typeface="Calibri" panose="020F0502020204030204" pitchFamily="34" charset="0"/>
                <a:cs typeface="Times New Roman" panose="02020603050405020304" pitchFamily="18" charset="0"/>
              </a:rPr>
              <a:t>However, the Code of Conduct for Healthcare Support Workers in Wales 2023 </a:t>
            </a:r>
            <a:r>
              <a:rPr lang="en-GB" sz="2000" dirty="0">
                <a:effectLst/>
                <a:latin typeface="Calibri" panose="020F0502020204030204" pitchFamily="34" charset="0"/>
                <a:ea typeface="Calibri" panose="020F0502020204030204" pitchFamily="34" charset="0"/>
                <a:cs typeface="Times New Roman" panose="02020603050405020304" pitchFamily="18" charset="0"/>
              </a:rPr>
              <a:t>suggests individuals need to take responsibility for improving knowledge professionally and promoting colleagues' development. (NHS Wales, Welsh Assembly Government 2023).</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752472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1D641D-9EE8-915E-7491-55F1C4FE5223}"/>
              </a:ext>
            </a:extLst>
          </p:cNvPr>
          <p:cNvSpPr txBox="1"/>
          <p:nvPr/>
        </p:nvSpPr>
        <p:spPr>
          <a:xfrm>
            <a:off x="970499" y="1207770"/>
            <a:ext cx="10584180" cy="3447098"/>
          </a:xfrm>
          <a:prstGeom prst="rect">
            <a:avLst/>
          </a:prstGeom>
          <a:noFill/>
        </p:spPr>
        <p:txBody>
          <a:bodyPr wrap="square" rtlCol="0">
            <a:spAutoFit/>
          </a:bodyPr>
          <a:lstStyle/>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b="1" dirty="0">
                <a:effectLst/>
                <a:latin typeface="Calibri" panose="020F0502020204030204" pitchFamily="34" charset="0"/>
                <a:ea typeface="Calibri" panose="020F0502020204030204" pitchFamily="34" charset="0"/>
                <a:cs typeface="Times New Roman" panose="02020603050405020304" pitchFamily="18" charset="0"/>
              </a:rPr>
              <a:t>7) Seven remain in your position to include ways to promote inclusion, equality, and diversity.</a:t>
            </a:r>
          </a:p>
          <a:p>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Wingdings" panose="05000000000000000000" pitchFamily="2" charset="2"/>
              <a:buChar char="Ø"/>
            </a:pPr>
            <a:r>
              <a:rPr lang="en-GB" sz="2000" b="1" dirty="0">
                <a:effectLst/>
                <a:latin typeface="Calibri" panose="020F0502020204030204" pitchFamily="34" charset="0"/>
                <a:ea typeface="Calibri" panose="020F0502020204030204" pitchFamily="34" charset="0"/>
                <a:cs typeface="Times New Roman" panose="02020603050405020304" pitchFamily="18" charset="0"/>
              </a:rPr>
              <a:t>Umotong, E. (2021) </a:t>
            </a:r>
            <a:r>
              <a:rPr lang="en-GB" sz="2000" dirty="0">
                <a:effectLst/>
                <a:latin typeface="Calibri" panose="020F0502020204030204" pitchFamily="34" charset="0"/>
                <a:ea typeface="Calibri" panose="020F0502020204030204" pitchFamily="34" charset="0"/>
                <a:cs typeface="Times New Roman" panose="02020603050405020304" pitchFamily="18" charset="0"/>
              </a:rPr>
              <a:t>suggested that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equality, diversity, and inclusion are essential </a:t>
            </a:r>
            <a:r>
              <a:rPr lang="en-GB" sz="2000" dirty="0">
                <a:effectLst/>
                <a:latin typeface="Calibri" panose="020F0502020204030204" pitchFamily="34" charset="0"/>
                <a:ea typeface="Calibri" panose="020F0502020204030204" pitchFamily="34" charset="0"/>
                <a:cs typeface="Times New Roman" panose="02020603050405020304" pitchFamily="18" charset="0"/>
              </a:rPr>
              <a:t>in all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workplaces, </a:t>
            </a:r>
            <a:r>
              <a:rPr lang="en-GB" sz="2000" dirty="0">
                <a:effectLst/>
                <a:latin typeface="Calibri" panose="020F0502020204030204" pitchFamily="34" charset="0"/>
                <a:ea typeface="Calibri" panose="020F0502020204030204" pitchFamily="34" charset="0"/>
                <a:cs typeface="Times New Roman" panose="02020603050405020304" pitchFamily="18" charset="0"/>
              </a:rPr>
              <a:t>not just NHS. Equality is included in the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Equality Act 2010 </a:t>
            </a:r>
            <a:r>
              <a:rPr lang="en-GB" sz="2000" dirty="0">
                <a:effectLst/>
                <a:latin typeface="Calibri" panose="020F0502020204030204" pitchFamily="34" charset="0"/>
                <a:ea typeface="Calibri" panose="020F0502020204030204" pitchFamily="34" charset="0"/>
                <a:cs typeface="Times New Roman" panose="02020603050405020304" pitchFamily="18" charset="0"/>
              </a:rPr>
              <a:t>and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protects everyone </a:t>
            </a:r>
            <a:r>
              <a:rPr lang="en-GB" sz="2000" dirty="0">
                <a:effectLst/>
                <a:latin typeface="Calibri" panose="020F0502020204030204" pitchFamily="34" charset="0"/>
                <a:ea typeface="Calibri" panose="020F0502020204030204" pitchFamily="34" charset="0"/>
                <a:cs typeface="Times New Roman" panose="02020603050405020304" pitchFamily="18" charset="0"/>
              </a:rPr>
              <a:t>in public from</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discrimination </a:t>
            </a:r>
            <a:r>
              <a:rPr lang="en-GB" sz="2000" dirty="0">
                <a:effectLst/>
                <a:latin typeface="Calibri" panose="020F0502020204030204" pitchFamily="34" charset="0"/>
                <a:ea typeface="Calibri" panose="020F0502020204030204" pitchFamily="34" charset="0"/>
                <a:cs typeface="Times New Roman" panose="02020603050405020304" pitchFamily="18" charset="0"/>
              </a:rPr>
              <a:t>based on age, beliefs, race, disabilities, sexual orientation, and more. </a:t>
            </a:r>
          </a:p>
          <a:p>
            <a:pPr marL="342900" indent="-342900">
              <a:buFont typeface="Wingdings" panose="05000000000000000000" pitchFamily="2" charset="2"/>
              <a:buChar char="Ø"/>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Wingdings" panose="05000000000000000000" pitchFamily="2" charset="2"/>
              <a:buChar char="Ø"/>
            </a:pPr>
            <a:r>
              <a:rPr lang="en-GB" sz="2000" b="1" dirty="0">
                <a:effectLst/>
                <a:latin typeface="Calibri" panose="020F0502020204030204" pitchFamily="34" charset="0"/>
                <a:ea typeface="Calibri" panose="020F0502020204030204" pitchFamily="34" charset="0"/>
                <a:cs typeface="Times New Roman" panose="02020603050405020304" pitchFamily="18" charset="0"/>
              </a:rPr>
              <a:t> Umotong, E. (2021) </a:t>
            </a:r>
            <a:r>
              <a:rPr lang="en-GB" sz="2000" dirty="0">
                <a:effectLst/>
                <a:latin typeface="Calibri" panose="020F0502020204030204" pitchFamily="34" charset="0"/>
                <a:ea typeface="Calibri" panose="020F0502020204030204" pitchFamily="34" charset="0"/>
                <a:cs typeface="Times New Roman" panose="02020603050405020304" pitchFamily="18" charset="0"/>
              </a:rPr>
              <a:t>suggested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diversity</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accepts differences </a:t>
            </a:r>
            <a:r>
              <a:rPr lang="en-GB" sz="2000" dirty="0">
                <a:effectLst/>
                <a:latin typeface="Calibri" panose="020F0502020204030204" pitchFamily="34" charset="0"/>
                <a:ea typeface="Calibri" panose="020F0502020204030204" pitchFamily="34" charset="0"/>
                <a:cs typeface="Times New Roman" panose="02020603050405020304" pitchFamily="18" charset="0"/>
              </a:rPr>
              <a:t>because all persons are</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individuals </a:t>
            </a:r>
            <a:r>
              <a:rPr lang="en-GB" sz="2000" dirty="0">
                <a:effectLst/>
                <a:latin typeface="Calibri" panose="020F0502020204030204" pitchFamily="34" charset="0"/>
                <a:ea typeface="Calibri" panose="020F0502020204030204" pitchFamily="34" charset="0"/>
                <a:cs typeface="Times New Roman" panose="02020603050405020304" pitchFamily="18" charset="0"/>
              </a:rPr>
              <a:t>and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promote a difference in society </a:t>
            </a:r>
            <a:r>
              <a:rPr lang="en-GB" sz="2000" dirty="0">
                <a:effectLst/>
                <a:latin typeface="Calibri" panose="020F0502020204030204" pitchFamily="34" charset="0"/>
                <a:ea typeface="Calibri" panose="020F0502020204030204" pitchFamily="34" charset="0"/>
                <a:cs typeface="Times New Roman" panose="02020603050405020304" pitchFamily="18" charset="0"/>
              </a:rPr>
              <a:t>because any form of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exclusion impacts well-being </a:t>
            </a:r>
            <a:r>
              <a:rPr lang="en-GB" sz="2000" dirty="0">
                <a:effectLst/>
                <a:latin typeface="Calibri" panose="020F0502020204030204" pitchFamily="34" charset="0"/>
                <a:ea typeface="Calibri" panose="020F0502020204030204" pitchFamily="34" charset="0"/>
                <a:cs typeface="Times New Roman" panose="02020603050405020304" pitchFamily="18" charset="0"/>
              </a:rPr>
              <a:t>and self-esteem.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Encourage inclusion, meaning it promotes including in society everyone</a:t>
            </a:r>
            <a:r>
              <a:rPr lang="en-GB" sz="2000" dirty="0">
                <a:effectLst/>
                <a:latin typeface="Calibri" panose="020F0502020204030204" pitchFamily="34" charset="0"/>
                <a:ea typeface="Calibri" panose="020F0502020204030204" pitchFamily="34" charset="0"/>
                <a:cs typeface="Times New Roman" panose="02020603050405020304" pitchFamily="18" charset="0"/>
              </a:rPr>
              <a:t>, especially vulnerable or disabled persons, and ensures access to all public services as NHS. </a:t>
            </a:r>
            <a:endParaRPr lang="en-GB" sz="2000" b="1" dirty="0"/>
          </a:p>
        </p:txBody>
      </p:sp>
    </p:spTree>
    <p:extLst>
      <p:ext uri="{BB962C8B-B14F-4D97-AF65-F5344CB8AC3E}">
        <p14:creationId xmlns:p14="http://schemas.microsoft.com/office/powerpoint/2010/main" val="5353762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5F8E00-9350-C1E7-6B3E-8906F240034C}"/>
              </a:ext>
            </a:extLst>
          </p:cNvPr>
          <p:cNvSpPr txBox="1"/>
          <p:nvPr/>
        </p:nvSpPr>
        <p:spPr>
          <a:xfrm>
            <a:off x="1574800" y="690880"/>
            <a:ext cx="9916160" cy="830997"/>
          </a:xfrm>
          <a:prstGeom prst="rect">
            <a:avLst/>
          </a:prstGeom>
          <a:noFill/>
        </p:spPr>
        <p:txBody>
          <a:bodyPr wrap="square" rtlCol="0">
            <a:spAutoFit/>
          </a:bodyPr>
          <a:lstStyle/>
          <a:p>
            <a:r>
              <a:rPr lang="en-GB" sz="2400" b="1" dirty="0"/>
              <a:t>SOCIAL CARE IN WALES IS ESSENTIAL FOR REGISTERED CARE PROFESSIONALS AND PROMOTES EDUCATED SOCIAL WORKERS</a:t>
            </a:r>
          </a:p>
        </p:txBody>
      </p:sp>
      <p:sp>
        <p:nvSpPr>
          <p:cNvPr id="3" name="TextBox 2">
            <a:extLst>
              <a:ext uri="{FF2B5EF4-FFF2-40B4-BE49-F238E27FC236}">
                <a16:creationId xmlns:a16="http://schemas.microsoft.com/office/drawing/2014/main" id="{073BCFD5-3FE8-9C4F-D377-74CA67BD2D01}"/>
              </a:ext>
            </a:extLst>
          </p:cNvPr>
          <p:cNvSpPr txBox="1"/>
          <p:nvPr/>
        </p:nvSpPr>
        <p:spPr>
          <a:xfrm>
            <a:off x="436880" y="1940560"/>
            <a:ext cx="11135360" cy="4688206"/>
          </a:xfrm>
          <a:prstGeom prst="rect">
            <a:avLst/>
          </a:prstGeom>
          <a:noFill/>
        </p:spPr>
        <p:txBody>
          <a:bodyPr wrap="square" rtlCol="0">
            <a:spAutoFit/>
          </a:bodyPr>
          <a:lstStyle/>
          <a:p>
            <a:pPr>
              <a:lnSpc>
                <a:spcPct val="107000"/>
              </a:lnSpc>
              <a:spcAft>
                <a:spcPts val="800"/>
              </a:spcAft>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Social Care Wales (2023)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suggested that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registering 2022 social workers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is very important for</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 protecting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the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public safe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from</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 harm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because it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checks the qualifications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of those responsible for delivering care. Everyone who is written is a part of a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professional occupation.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The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Welsh Government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agrees with this project to provide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police guidance and new rules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for the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registration process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This registration includes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all social workers with different qualifications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New rules expected a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minimum second-level qualification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in care to be able to work as a carer and be registered in an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SC Wonline account</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For new workers to enjoy a care setting without experience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employed</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they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must provide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completed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level two qualifications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and expected training when starting work. All registered carers need proof of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development in knowledge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and</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 skills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every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three years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and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expected hours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in this training.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Social workers and employers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must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follow the Code of Professional Practice and Practice Guidance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and report workplace failure. The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registered persons are visible on the website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Care of Wales. Without registration, they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cannot work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in social care in Wales, which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does not include the rest of the United Kingdom</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Furthermore,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NHS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Healthcare support workers are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not included in this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schema, but the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framework is regulated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by the same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Code of Conduct in Wales. </a:t>
            </a:r>
          </a:p>
        </p:txBody>
      </p:sp>
    </p:spTree>
    <p:extLst>
      <p:ext uri="{BB962C8B-B14F-4D97-AF65-F5344CB8AC3E}">
        <p14:creationId xmlns:p14="http://schemas.microsoft.com/office/powerpoint/2010/main" val="14206823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A4BF6-F566-DFD1-5044-07A15BBBE248}"/>
              </a:ext>
            </a:extLst>
          </p:cNvPr>
          <p:cNvSpPr>
            <a:spLocks noGrp="1"/>
          </p:cNvSpPr>
          <p:nvPr>
            <p:ph type="title"/>
          </p:nvPr>
        </p:nvSpPr>
        <p:spPr/>
        <p:txBody>
          <a:bodyPr>
            <a:normAutofit fontScale="90000"/>
          </a:bodyPr>
          <a:lstStyle/>
          <a:p>
            <a:pPr>
              <a:lnSpc>
                <a:spcPct val="110000"/>
              </a:lnSpc>
            </a:pPr>
            <a:r>
              <a:rPr lang="en-GB" sz="2700" b="1" kern="100" dirty="0">
                <a:effectLst/>
                <a:latin typeface="Calibri" panose="020F0502020204030204" pitchFamily="34" charset="0"/>
                <a:ea typeface="Calibri" panose="020F0502020204030204" pitchFamily="34" charset="0"/>
                <a:cs typeface="Times New Roman" panose="02020603050405020304" pitchFamily="18" charset="0"/>
              </a:rPr>
              <a:t>Conclusion</a:t>
            </a:r>
            <a:r>
              <a:rPr lang="en-GB" sz="3600" b="1" kern="100" dirty="0">
                <a:effectLst/>
                <a:latin typeface="Calibri" panose="020F0502020204030204" pitchFamily="34" charset="0"/>
                <a:ea typeface="Calibri" panose="020F0502020204030204" pitchFamily="34" charset="0"/>
                <a:cs typeface="Times New Roman" panose="02020603050405020304" pitchFamily="18" charset="0"/>
              </a:rPr>
              <a:t> </a:t>
            </a:r>
            <a:br>
              <a:rPr lang="en-GB" sz="3600" b="1" kern="100" dirty="0">
                <a:effectLst/>
                <a:latin typeface="Calibri" panose="020F0502020204030204" pitchFamily="34" charset="0"/>
                <a:ea typeface="Calibri" panose="020F0502020204030204" pitchFamily="34" charset="0"/>
                <a:cs typeface="Times New Roman" panose="02020603050405020304" pitchFamily="18" charset="0"/>
              </a:rPr>
            </a:br>
            <a:r>
              <a:rPr lang="en-GB" sz="3600" b="1" kern="100" dirty="0">
                <a:effectLst/>
                <a:latin typeface="Calibri" panose="020F0502020204030204" pitchFamily="34" charset="0"/>
                <a:ea typeface="Calibri" panose="020F0502020204030204" pitchFamily="34" charset="0"/>
                <a:cs typeface="Times New Roman" panose="02020603050405020304" pitchFamily="18" charset="0"/>
              </a:rPr>
              <a:t>     </a:t>
            </a:r>
            <a:br>
              <a:rPr lang="en-GB" sz="36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06C884C6-5374-E7C2-C120-2E371ABBDBFD}"/>
              </a:ext>
            </a:extLst>
          </p:cNvPr>
          <p:cNvSpPr>
            <a:spLocks noGrp="1"/>
          </p:cNvSpPr>
          <p:nvPr>
            <p:ph sz="quarter" idx="13"/>
          </p:nvPr>
        </p:nvSpPr>
        <p:spPr/>
        <p:txBody>
          <a:bodyPr>
            <a:normAutofit/>
          </a:bodyPr>
          <a:lstStyle/>
          <a:p>
            <a:pPr>
              <a:buFont typeface="Wingdings" panose="05000000000000000000" pitchFamily="2" charset="2"/>
              <a:buChar char="Ø"/>
            </a:pPr>
            <a:r>
              <a:rPr lang="en-GB" cap="none" dirty="0">
                <a:effectLst/>
                <a:latin typeface="Calibri" panose="020F0502020204030204" pitchFamily="34" charset="0"/>
                <a:ea typeface="Calibri" panose="020F0502020204030204" pitchFamily="34" charset="0"/>
                <a:cs typeface="Times New Roman" panose="02020603050405020304" pitchFamily="18" charset="0"/>
              </a:rPr>
              <a:t>Summarising the healthcare support worker's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position identified training, skills, and development in knowledge. </a:t>
            </a:r>
            <a:r>
              <a:rPr lang="en-GB" cap="none" dirty="0">
                <a:effectLst/>
                <a:latin typeface="Calibri" panose="020F0502020204030204" pitchFamily="34" charset="0"/>
                <a:ea typeface="Calibri" panose="020F0502020204030204" pitchFamily="34" charset="0"/>
                <a:cs typeface="Times New Roman" panose="02020603050405020304" pitchFamily="18" charset="0"/>
              </a:rPr>
              <a:t>This is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key to delivering </a:t>
            </a:r>
            <a:r>
              <a:rPr lang="en-GB" cap="none" dirty="0">
                <a:effectLst/>
                <a:latin typeface="Calibri" panose="020F0502020204030204" pitchFamily="34" charset="0"/>
                <a:ea typeface="Calibri" panose="020F0502020204030204" pitchFamily="34" charset="0"/>
                <a:cs typeface="Times New Roman" panose="02020603050405020304" pitchFamily="18" charset="0"/>
              </a:rPr>
              <a:t>professional and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safe care</a:t>
            </a:r>
            <a:r>
              <a:rPr lang="en-GB" cap="none" dirty="0">
                <a:effectLst/>
                <a:latin typeface="Calibri" panose="020F0502020204030204" pitchFamily="34" charset="0"/>
                <a:ea typeface="Calibri" panose="020F0502020204030204" pitchFamily="34" charset="0"/>
                <a:cs typeface="Times New Roman" panose="02020603050405020304" pitchFamily="18" charset="0"/>
              </a:rPr>
              <a:t>.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Employees</a:t>
            </a:r>
            <a:r>
              <a:rPr lang="en-GB" cap="none" dirty="0">
                <a:effectLst/>
                <a:latin typeface="Calibri" panose="020F0502020204030204" pitchFamily="34" charset="0"/>
                <a:ea typeface="Calibri" panose="020F0502020204030204" pitchFamily="34" charset="0"/>
                <a:cs typeface="Times New Roman" panose="02020603050405020304" pitchFamily="18" charset="0"/>
              </a:rPr>
              <a:t> must be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supported</a:t>
            </a:r>
            <a:r>
              <a:rPr lang="en-GB" cap="none" dirty="0">
                <a:effectLst/>
                <a:latin typeface="Calibri" panose="020F0502020204030204" pitchFamily="34" charset="0"/>
                <a:ea typeface="Calibri" panose="020F0502020204030204" pitchFamily="34" charset="0"/>
                <a:cs typeface="Times New Roman" panose="02020603050405020304" pitchFamily="18" charset="0"/>
              </a:rPr>
              <a:t> workers to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allow access to training</a:t>
            </a:r>
            <a:r>
              <a:rPr lang="en-GB" cap="none" dirty="0">
                <a:effectLst/>
                <a:latin typeface="Calibri" panose="020F0502020204030204" pitchFamily="34" charset="0"/>
                <a:ea typeface="Calibri" panose="020F0502020204030204" pitchFamily="34" charset="0"/>
                <a:cs typeface="Times New Roman" panose="02020603050405020304" pitchFamily="18" charset="0"/>
              </a:rPr>
              <a:t>, but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responsibility</a:t>
            </a:r>
            <a:r>
              <a:rPr lang="en-GB" cap="none" dirty="0">
                <a:effectLst/>
                <a:latin typeface="Calibri" panose="020F0502020204030204" pitchFamily="34" charset="0"/>
                <a:ea typeface="Calibri" panose="020F0502020204030204" pitchFamily="34" charset="0"/>
                <a:cs typeface="Times New Roman" panose="02020603050405020304" pitchFamily="18" charset="0"/>
              </a:rPr>
              <a:t> and competence for </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improving learning </a:t>
            </a:r>
            <a:r>
              <a:rPr lang="en-GB" cap="none" dirty="0">
                <a:effectLst/>
                <a:latin typeface="Calibri" panose="020F0502020204030204" pitchFamily="34" charset="0"/>
                <a:ea typeface="Calibri" panose="020F0502020204030204" pitchFamily="34" charset="0"/>
                <a:cs typeface="Times New Roman" panose="02020603050405020304" pitchFamily="18" charset="0"/>
              </a:rPr>
              <a:t>and</a:t>
            </a:r>
            <a:r>
              <a:rPr lang="en-GB" b="1" cap="none" dirty="0">
                <a:effectLst/>
                <a:latin typeface="Calibri" panose="020F0502020204030204" pitchFamily="34" charset="0"/>
                <a:ea typeface="Calibri" panose="020F0502020204030204" pitchFamily="34" charset="0"/>
                <a:cs typeface="Times New Roman" panose="02020603050405020304" pitchFamily="18" charset="0"/>
              </a:rPr>
              <a:t> independence are individual roles </a:t>
            </a:r>
            <a:r>
              <a:rPr lang="en-GB" cap="none" dirty="0">
                <a:effectLst/>
                <a:latin typeface="Calibri" panose="020F0502020204030204" pitchFamily="34" charset="0"/>
                <a:ea typeface="Calibri" panose="020F0502020204030204" pitchFamily="34" charset="0"/>
                <a:cs typeface="Times New Roman" panose="02020603050405020304" pitchFamily="18" charset="0"/>
              </a:rPr>
              <a:t>for healthcare support workers. (NHS </a:t>
            </a:r>
            <a:r>
              <a:rPr lang="en-GB" cap="none" dirty="0">
                <a:latin typeface="Calibri" panose="020F0502020204030204" pitchFamily="34" charset="0"/>
                <a:ea typeface="Calibri" panose="020F0502020204030204" pitchFamily="34" charset="0"/>
                <a:cs typeface="Times New Roman" panose="02020603050405020304" pitchFamily="18" charset="0"/>
              </a:rPr>
              <a:t>Wales,</a:t>
            </a:r>
            <a:r>
              <a:rPr lang="en-GB" cap="none" dirty="0">
                <a:effectLst/>
                <a:latin typeface="Calibri" panose="020F0502020204030204" pitchFamily="34" charset="0"/>
                <a:ea typeface="Calibri" panose="020F0502020204030204" pitchFamily="34" charset="0"/>
                <a:cs typeface="Times New Roman" panose="02020603050405020304" pitchFamily="18" charset="0"/>
              </a:rPr>
              <a:t> 2020).</a:t>
            </a:r>
            <a:endParaRPr lang="en-GB" cap="none" dirty="0"/>
          </a:p>
        </p:txBody>
      </p:sp>
    </p:spTree>
    <p:extLst>
      <p:ext uri="{BB962C8B-B14F-4D97-AF65-F5344CB8AC3E}">
        <p14:creationId xmlns:p14="http://schemas.microsoft.com/office/powerpoint/2010/main" val="7323423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3644F-70E0-E3D9-138B-01DADBB72215}"/>
              </a:ext>
            </a:extLst>
          </p:cNvPr>
          <p:cNvSpPr>
            <a:spLocks noGrp="1"/>
          </p:cNvSpPr>
          <p:nvPr>
            <p:ph type="title"/>
          </p:nvPr>
        </p:nvSpPr>
        <p:spPr/>
        <p:txBody>
          <a:bodyPr/>
          <a:lstStyle/>
          <a:p>
            <a:r>
              <a:rPr lang="en-GB" dirty="0"/>
              <a:t>References </a:t>
            </a:r>
            <a:br>
              <a:rPr lang="en-GB" dirty="0"/>
            </a:br>
            <a:endParaRPr lang="en-GB" dirty="0"/>
          </a:p>
        </p:txBody>
      </p:sp>
      <p:sp>
        <p:nvSpPr>
          <p:cNvPr id="3" name="TextBox 2">
            <a:extLst>
              <a:ext uri="{FF2B5EF4-FFF2-40B4-BE49-F238E27FC236}">
                <a16:creationId xmlns:a16="http://schemas.microsoft.com/office/drawing/2014/main" id="{B48E0196-0712-73D9-514B-C738519F0004}"/>
              </a:ext>
            </a:extLst>
          </p:cNvPr>
          <p:cNvSpPr txBox="1"/>
          <p:nvPr/>
        </p:nvSpPr>
        <p:spPr>
          <a:xfrm>
            <a:off x="416560" y="1757680"/>
            <a:ext cx="10982960" cy="4843827"/>
          </a:xfrm>
          <a:prstGeom prst="rect">
            <a:avLst/>
          </a:prstGeom>
          <a:noFill/>
        </p:spPr>
        <p:txBody>
          <a:bodyPr wrap="square" rtlCol="0">
            <a:spAutoFit/>
          </a:bodyPr>
          <a:lstStyle/>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Alipour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J.,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Mehdipour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Y., Karimi, A.,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Khorashadizadeh</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M.,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Akbarpour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M. (2023) ‘Security, confidentiality, privacy and patient safety in the hospital information systems for the user’s perspective: A cross-sectional study’, International Journal of Medical Informatics, 175.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https://doi.org/10.1016/j.ijmedinf.2023.105066</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14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Boos, S.C. (2014)’ Child Abuse; Head Injuries’, Encyclopaedia of the Neurological Sciences ‘, Second edition,4 (32) Available at: sciencedirect.com/topics/psychology/acts-of-omission (Accessed: 15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Boyes, A. (1995)’ Healthcare assistants: delegation of tasks’, Emergency Nurse, 3 (2), pp.6-9.</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Chadwick, A. (2012)’ A dignified approach to improving the patient experience: Promoting privacy, dignity, and respect through collaborative training,’ Nurse Education in Practice,  pp.187-191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https://doi.org/10.1016/j.nepr.2011.12.006</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(Accessed:13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Cole, A. (1989)’ View from the frontline’, Nursing Time, 85 (7), pp. 32-33.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Conrad, 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Misenar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 Feldman, J., (2012)’ Chapter 2-Domain 1: Access Control’,  CISSP Study Guide, Second Ed,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https://doi.org/10.1016/B978-1-59749-961-3.00002-9</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15 November 2023).</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546972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FD0DF7-C1D8-B713-50E0-2F0B0651B11E}"/>
              </a:ext>
            </a:extLst>
          </p:cNvPr>
          <p:cNvSpPr txBox="1"/>
          <p:nvPr/>
        </p:nvSpPr>
        <p:spPr>
          <a:xfrm>
            <a:off x="376517" y="537882"/>
            <a:ext cx="11241741" cy="6337056"/>
          </a:xfrm>
          <a:prstGeom prst="rect">
            <a:avLst/>
          </a:prstGeom>
          <a:noFill/>
        </p:spPr>
        <p:txBody>
          <a:bodyPr wrap="square" rtlCol="0">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Department of Health. (2013)’ Code of Conduct for Healthcare Support Workers and Adult Social Care Workers in England,’ Skills for Care and Skills for Health’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https://www.skillsforcare.org.uk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&gt;  (Accessed:16 November 2023 ).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DiMatteo, M.R. (2004)’ The role of effective communication with children and their families in fostering adherence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pediatric</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regimens,’ Patient Education and Counselling, pp. 339-344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https://doi.org/10.1016/j.pec.2003.04.003</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Accessed: 15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Dingwell, R. (1977)’ Atrocity stories and professional relationships,’ Sociology of work and occupations., 4, pp. 317-396.</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Friedman, S.M., Daub, C., Cresci, K., Keyser, R. (1999) ‘A comparison of job satisfaction among nursing assistants in a nursing home and the program of all-inclusive care for the elderly (PACE),’ The Gerontologist, 39 (4), pp. 434-439.</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Gibbs, I., McCaughan, D., Griffiths, M. (1991) ‘Skill mix in nursing: a selected review of the literature,’ Journal of Advanced Nursing,16, pp.242-249.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Hughes, E.C.  (1993)’ The Sociological Eye,’ London, Transaction.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Jervis, L.L.  (2002)’ Working in and around the chain of command: power relations among nursing staff in an urban nursing home, Nursing Inquiry,9 (1), pp.12-23.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Kessler, I.  (2015)’ Health Education North West London Support Workforce Project: Evaluation Report ‘, Kings College London.</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440887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0C1CD2-3EA7-24FF-2B5F-D7DEA807B24E}"/>
              </a:ext>
            </a:extLst>
          </p:cNvPr>
          <p:cNvSpPr txBox="1"/>
          <p:nvPr/>
        </p:nvSpPr>
        <p:spPr>
          <a:xfrm>
            <a:off x="487680" y="396240"/>
            <a:ext cx="10942320" cy="7134967"/>
          </a:xfrm>
          <a:prstGeom prst="rect">
            <a:avLst/>
          </a:prstGeom>
          <a:noFill/>
        </p:spPr>
        <p:txBody>
          <a:bodyPr wrap="square" rtlCol="0">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Liu, L.Q., Kelly, J., Cesare, M.D., Allan, H.T., Traynor, M. (2023) ‘The knowledge and attitudes regarding pressure ulcer prevention among healthcare support workers in the UK: A cross-sectional study,’ Journal of Tissue Viability,32(1), pp.130-135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https://doi.org/10.1016/j.jtv.2022.11.004</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(Accessed:15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Morley MSc, L., MRT(T)., PMP., CMD., Cashell MDc, A., MRT, T. (2017) ‘Collaboration in Health Care,’ Journal of Medical Imaging and Radiation Sciences, pp.207-216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https://doi.org/10.1016/j.jmir.2017.02.071</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(Accessed:13 November 2023).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Microsoft365. (2023) Healthcare, patient hands. Available at: PowerPoint gallery. (Accessed 20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Microsoft365. (2023) Healthcare professional team. Available at: PowerPoint gallery. (Accessed 20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Microsoft 365. (2023) Wheelchair. Available at: PowerPoint gallery. (Accessed 20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Microsoft 365. (2023) Woman with a career. Available at: PowerPoint gallery. (Accessed 20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Microsoft 365. (2023) Books. Available at: PowerPoint gallery. (Accessed 20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Nazarko, L. (1999)’ Delegation dilemmas,’ Nursing Standard, Royal College of Nursing 14(59), pp.13-15. Available at: pubmed.ncbi.nlm.nih.gov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NHS Wales, Welsh Assembly Government (2023)’ Code of Conduct for Healthcare Support Workers in Wales’, NHS Wales,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https://heiw.nhs.wales&gt;files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10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NHS Wales (2023)’ Developing Excellence in Healthcare An NHS Wales Skills and Career Framework for Healthcare Support Workers Supporting Nursing and the Allied Health Professions’, NHS Wales, Available at: heiw.nhs. wales /files/pdf-healthcare-support/ (Accessed 10 November).</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686161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727435-B88F-EAE9-4DA0-CD4D959C9EB6}"/>
              </a:ext>
            </a:extLst>
          </p:cNvPr>
          <p:cNvSpPr txBox="1"/>
          <p:nvPr/>
        </p:nvSpPr>
        <p:spPr>
          <a:xfrm>
            <a:off x="457200" y="487680"/>
            <a:ext cx="11043920" cy="6827190"/>
          </a:xfrm>
          <a:prstGeom prst="rect">
            <a:avLst/>
          </a:prstGeom>
          <a:noFill/>
        </p:spPr>
        <p:txBody>
          <a:bodyPr wrap="square" rtlCol="0">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NHS Wales (2023)’ Developing Excellence in Healthcare an NHS Wales Skills and Career Framework for Healthcare Support Workers Supporting Nursing and the Allied Health Professions’, NHS Wales, Available at: heiw.nhs. wales /files/pdf-healthcare-support/ (Accessed 10 November).</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Olagunju., Bioku, A.A., Olagunju, T.O., Sarimiye, F.O., Onwuameze, O.E., Halbreich, U. (2021)’ Psychological distress and sleep problems in healthcare workers in a developing context during Covid-19 pandemic: Implications for workplace wellbeing’, Progress in Neuro-Psychopharmacology and Biological Psychiatry,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https://doi.org/10.1016/j.pnpbp.2021.110292</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13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Umotong, E. (2021) ‘Consideration of equality, diversity, and inclusivity as a higher function,’ British Journal of Oral and Maxillofacial Surgery, 59(9) pp.1040-1042.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https://doi.org/10.1016/j.bjoms.2021.01.009</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15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Redfern, L. (1994)’ Health care assistant challenge for nursing staff,’ Nursing Time, 90 (48), pp. 31-32.</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Rhodes, L.  (1994) ‘What can HCAs be asked to do?’, Nursing Times, 90 (48), pp. 33-35.</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Sarre, S., Maben, J., Aldus, C., Schneider, J., Wharrad, H., Nicholson, C., Arthur, A. (2018) ‘The challenges of training, support, and assessment of healthcare support workers: A qualitative study of experiences in three English acute hospitals’,  International Journal of Nursing Studies, pp.145-153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https://doi.org/10.1016/j.ijnurstu.2017.11.010</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(Accessed:15 November 2023).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Savage, S.P. (1998)’ A survey to explore the views of support workers and qualified nurses within a district general hospital about the role of the support worker in the acute care setting,’ MCs Nursing Kings College, London.</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449071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9CF041-0375-5F39-B7C9-0DC41FC9EB3C}"/>
              </a:ext>
            </a:extLst>
          </p:cNvPr>
          <p:cNvSpPr txBox="1"/>
          <p:nvPr/>
        </p:nvSpPr>
        <p:spPr>
          <a:xfrm>
            <a:off x="487680" y="568960"/>
            <a:ext cx="11003280" cy="547483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Shenoy, A., Shenoy, G.N., Shenoy, G.G. (2021)’ Respondent superior in medicine and public health practice: The question is- Who is accountable for whom.?’, Ethics, Medicine and Public Health, First edition,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https://doi.org/10.1016/j.jemep.2021.100634</a:t>
            </a:r>
            <a:r>
              <a:rPr lang="en-GB" sz="1800" dirty="0">
                <a:effectLst/>
                <a:latin typeface="Calibri" panose="020F0502020204030204" pitchFamily="34" charset="0"/>
                <a:ea typeface="Calibri" panose="020F0502020204030204" pitchFamily="34" charset="0"/>
                <a:cs typeface="Times New Roman" panose="02020603050405020304" pitchFamily="18" charset="0"/>
              </a:rPr>
              <a:t>  ( Accessed: 15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Social Care Wales. (2020) ‘The adult care home worker,’ Practice guidance for adult care home workers registered with Social Care Wales, Cardiff, pp. 11.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https://socialcare.wales.adu</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Social Care Wales. (2022)’ Registration,’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https://socialcare.wales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15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Stockes, J., Warden, A. (2004) ‘The changing role of the healthcare assistant,’ Nursing Standard, 18 (51), pp. 7-33.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Thomas, L.H. (1993) ‘Comparing qualified nurse and nursing auxiliary roles,’ Nursing Times, 89 (38), pp.44-49.</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Traynor, M., Nissen, N., Lincoln, C., Buus, N. (2015) ‘Occupational closure in nursing work reconsidered: UK health care support workers and assistant practitioners: A focus group study,’ Social Science &amp; Medicine,136(137) pp.81-88.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https://doi.org/10.1016/j.socscimed.2015.05.020</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16 November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Wolfe, D., Luhmann, N., Harris, M., Momenghalibaf, A., Albers, E., Byrne, J., Swan, T. (2015)’ Human rights and access to hepatitis C treatment for people who inject drugs,’ International Journal of Drug Policy, pp. 1072-1080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https://doi.org/10.1016/j.drugpo.2015.05.007</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15 November 2023).</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206178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49" name="Picture 2">
            <a:extLst>
              <a:ext uri="{FF2B5EF4-FFF2-40B4-BE49-F238E27FC236}">
                <a16:creationId xmlns:a16="http://schemas.microsoft.com/office/drawing/2014/main" id="{80DF651B-0216-4CE1-9993-9C81C46298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50">
            <a:extLst>
              <a:ext uri="{FF2B5EF4-FFF2-40B4-BE49-F238E27FC236}">
                <a16:creationId xmlns:a16="http://schemas.microsoft.com/office/drawing/2014/main" id="{AB703B97-31D0-4D92-B70B-F64FFB4902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53" name="Rectangle 52">
            <a:extLst>
              <a:ext uri="{FF2B5EF4-FFF2-40B4-BE49-F238E27FC236}">
                <a16:creationId xmlns:a16="http://schemas.microsoft.com/office/drawing/2014/main" id="{D9A2C2F4-3DE8-4946-A834-28B7AC0F6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Picture 2">
            <a:extLst>
              <a:ext uri="{FF2B5EF4-FFF2-40B4-BE49-F238E27FC236}">
                <a16:creationId xmlns:a16="http://schemas.microsoft.com/office/drawing/2014/main" id="{9D56D576-2007-4499-96AC-B7E9FF3AA7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36">
            <a:extLst>
              <a:ext uri="{FF2B5EF4-FFF2-40B4-BE49-F238E27FC236}">
                <a16:creationId xmlns:a16="http://schemas.microsoft.com/office/drawing/2014/main" id="{0D7FC77B-D472-23CC-AFDB-565EBA420C18}"/>
              </a:ext>
            </a:extLst>
          </p:cNvPr>
          <p:cNvPicPr>
            <a:picLocks noChangeAspect="1"/>
          </p:cNvPicPr>
          <p:nvPr/>
        </p:nvPicPr>
        <p:blipFill rotWithShape="1">
          <a:blip r:embed="rId4"/>
          <a:srcRect t="25988" b="28178"/>
          <a:stretch/>
        </p:blipFill>
        <p:spPr>
          <a:xfrm>
            <a:off x="20" y="10"/>
            <a:ext cx="12191980" cy="4190990"/>
          </a:xfrm>
          <a:prstGeom prst="rect">
            <a:avLst/>
          </a:prstGeom>
          <a:scene3d>
            <a:camera prst="orthographicFront"/>
            <a:lightRig rig="threePt" dir="t">
              <a:rot lat="0" lon="0" rev="2700000"/>
            </a:lightRig>
          </a:scene3d>
          <a:sp3d contourW="6350">
            <a:bevelT h="38100"/>
            <a:contourClr>
              <a:srgbClr val="C0C0C0"/>
            </a:contourClr>
          </a:sp3d>
        </p:spPr>
      </p:pic>
      <p:cxnSp>
        <p:nvCxnSpPr>
          <p:cNvPr id="55" name="Straight Connector 54">
            <a:extLst>
              <a:ext uri="{FF2B5EF4-FFF2-40B4-BE49-F238E27FC236}">
                <a16:creationId xmlns:a16="http://schemas.microsoft.com/office/drawing/2014/main" id="{07D6C532-9E83-439A-B096-039D52AE18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229100"/>
            <a:ext cx="12192000" cy="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56" name="Picture 55">
            <a:extLst>
              <a:ext uri="{FF2B5EF4-FFF2-40B4-BE49-F238E27FC236}">
                <a16:creationId xmlns:a16="http://schemas.microsoft.com/office/drawing/2014/main" id="{774B9966-34A1-4CB2-B8B2-38900CF356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5ED4FF1-8977-CCC6-EA63-DAAE018C34B6}"/>
              </a:ext>
            </a:extLst>
          </p:cNvPr>
          <p:cNvSpPr>
            <a:spLocks noGrp="1"/>
          </p:cNvSpPr>
          <p:nvPr>
            <p:ph type="title"/>
          </p:nvPr>
        </p:nvSpPr>
        <p:spPr>
          <a:xfrm>
            <a:off x="1146048" y="4437888"/>
            <a:ext cx="9899904" cy="1116711"/>
          </a:xfrm>
        </p:spPr>
        <p:txBody>
          <a:bodyPr vert="horz" lIns="91440" tIns="45720" rIns="91440" bIns="45720" rtlCol="0" anchor="b">
            <a:normAutofit/>
          </a:bodyPr>
          <a:lstStyle/>
          <a:p>
            <a:r>
              <a:rPr lang="en-US" sz="4800"/>
              <a:t>Thank You </a:t>
            </a:r>
          </a:p>
        </p:txBody>
      </p:sp>
    </p:spTree>
    <p:extLst>
      <p:ext uri="{BB962C8B-B14F-4D97-AF65-F5344CB8AC3E}">
        <p14:creationId xmlns:p14="http://schemas.microsoft.com/office/powerpoint/2010/main" val="3543665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1628</TotalTime>
  <Words>4668</Words>
  <Application>Microsoft Office PowerPoint</Application>
  <PresentationFormat>Widescreen</PresentationFormat>
  <Paragraphs>197</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Tw Cen MT</vt:lpstr>
      <vt:lpstr>Wingdings</vt:lpstr>
      <vt:lpstr>Droplet</vt:lpstr>
      <vt:lpstr>Healthcare support workers an essential partS of the NHS</vt:lpstr>
      <vt:lpstr>PowerPoint Presentation</vt:lpstr>
      <vt:lpstr>  </vt:lpstr>
      <vt:lpstr>DUTIES  AND QUALIFICATION OF CARE TO HEALTHCARE SUPPORT WORKERS AND IDENTIFIED THEM IN ACTS, CODE OF CONDUCT, CODE OF PRACTICE.</vt:lpstr>
      <vt:lpstr>PowerPoint Presentation</vt:lpstr>
      <vt:lpstr>PowerPoint Presentation</vt:lpstr>
      <vt:lpstr>PowerPoint Presentation</vt:lpstr>
      <vt:lpstr>Mainly setting where the healthcare support worker works and the duties they undertake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vt:lpstr>
      <vt:lpstr>References  </vt:lpstr>
      <vt:lpstr>PowerPoint Presentation</vt:lpstr>
      <vt:lpstr>PowerPoint Presentation</vt:lpstr>
      <vt:lpstr>PowerPoint Presentation</vt:lpstr>
      <vt:lpstr>PowerPoint Presentation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Healthcare support worker.</dc:title>
  <dc:creator>Sylwia Kulasik</dc:creator>
  <cp:lastModifiedBy>Sylwia Kulasik</cp:lastModifiedBy>
  <cp:revision>1</cp:revision>
  <dcterms:created xsi:type="dcterms:W3CDTF">2023-11-19T12:49:49Z</dcterms:created>
  <dcterms:modified xsi:type="dcterms:W3CDTF">2023-11-29T05:06:45Z</dcterms:modified>
</cp:coreProperties>
</file>