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4"/>
  </p:sldMasterIdLst>
  <p:notesMasterIdLst>
    <p:notesMasterId r:id="rId44"/>
  </p:notesMasterIdLst>
  <p:sldIdLst>
    <p:sldId id="256" r:id="rId5"/>
    <p:sldId id="279" r:id="rId6"/>
    <p:sldId id="383" r:id="rId7"/>
    <p:sldId id="281" r:id="rId8"/>
    <p:sldId id="403" r:id="rId9"/>
    <p:sldId id="426" r:id="rId10"/>
    <p:sldId id="427" r:id="rId11"/>
    <p:sldId id="428" r:id="rId12"/>
    <p:sldId id="429" r:id="rId13"/>
    <p:sldId id="430" r:id="rId14"/>
    <p:sldId id="431" r:id="rId15"/>
    <p:sldId id="432" r:id="rId16"/>
    <p:sldId id="433" r:id="rId17"/>
    <p:sldId id="434" r:id="rId18"/>
    <p:sldId id="435" r:id="rId19"/>
    <p:sldId id="436" r:id="rId20"/>
    <p:sldId id="437" r:id="rId21"/>
    <p:sldId id="438" r:id="rId22"/>
    <p:sldId id="419" r:id="rId23"/>
    <p:sldId id="320" r:id="rId24"/>
    <p:sldId id="439" r:id="rId25"/>
    <p:sldId id="440" r:id="rId26"/>
    <p:sldId id="441" r:id="rId27"/>
    <p:sldId id="442" r:id="rId28"/>
    <p:sldId id="443" r:id="rId29"/>
    <p:sldId id="444" r:id="rId30"/>
    <p:sldId id="445" r:id="rId31"/>
    <p:sldId id="446" r:id="rId32"/>
    <p:sldId id="447" r:id="rId33"/>
    <p:sldId id="448" r:id="rId34"/>
    <p:sldId id="449" r:id="rId35"/>
    <p:sldId id="450" r:id="rId36"/>
    <p:sldId id="451" r:id="rId37"/>
    <p:sldId id="357" r:id="rId38"/>
    <p:sldId id="307" r:id="rId39"/>
    <p:sldId id="358" r:id="rId40"/>
    <p:sldId id="393" r:id="rId41"/>
    <p:sldId id="363" r:id="rId42"/>
    <p:sldId id="391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Layouts" id="{687C4ACC-695A-42DD-8A18-124B506377F8}">
          <p14:sldIdLst>
            <p14:sldId id="256"/>
            <p14:sldId id="279"/>
            <p14:sldId id="383"/>
            <p14:sldId id="281"/>
            <p14:sldId id="403"/>
            <p14:sldId id="426"/>
            <p14:sldId id="427"/>
            <p14:sldId id="428"/>
            <p14:sldId id="429"/>
            <p14:sldId id="430"/>
            <p14:sldId id="431"/>
            <p14:sldId id="432"/>
            <p14:sldId id="433"/>
            <p14:sldId id="434"/>
            <p14:sldId id="435"/>
            <p14:sldId id="436"/>
            <p14:sldId id="437"/>
            <p14:sldId id="438"/>
            <p14:sldId id="419"/>
            <p14:sldId id="320"/>
            <p14:sldId id="439"/>
            <p14:sldId id="440"/>
            <p14:sldId id="441"/>
            <p14:sldId id="442"/>
            <p14:sldId id="443"/>
            <p14:sldId id="444"/>
            <p14:sldId id="445"/>
            <p14:sldId id="446"/>
            <p14:sldId id="447"/>
            <p14:sldId id="448"/>
            <p14:sldId id="449"/>
            <p14:sldId id="450"/>
            <p14:sldId id="451"/>
            <p14:sldId id="357"/>
            <p14:sldId id="307"/>
            <p14:sldId id="358"/>
            <p14:sldId id="393"/>
            <p14:sldId id="363"/>
            <p14:sldId id="391"/>
          </p14:sldIdLst>
        </p14:section>
        <p14:section name="Examples of slides" id="{48A376C0-25B9-40C3-9F71-94B9CDA99330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6517EE06-C87E-BCEF-3E90-BCFA3055D95E}" name="Markus Klingelfuss" initials="MK" userId="S::m.klingelfuss@uwtsd.ac.uk::bd76eaf9-c4ae-4be9-b963-4e8bfdef57a8" providerId="AD"/>
  <p188:author id="{2561A52C-F3F5-41A4-8598-3C876AB7FBC8}" name="Errietta Bissa" initials="EB" userId="S::e.bissa@uwtsd.ac.uk::81ffec9e-7d76-4710-b828-fc34ea58d3af" providerId="AD"/>
  <p188:author id="{FA5CAFAC-0378-9C54-C736-A73ACA962818}" name="Caroline Walsh" initials="CW" userId="S::c.walsh@uwtsd.ac.uk::46cd07fb-211c-451a-a5f1-3b85afd872da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8235D"/>
    <a:srgbClr val="DB2461"/>
    <a:srgbClr val="004C92"/>
    <a:srgbClr val="F1F1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6DBDF7-06E4-4107-ACC1-5619045C86FF}" v="12" dt="2026-05-06T07:31:46.34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806" autoAdjust="0"/>
  </p:normalViewPr>
  <p:slideViewPr>
    <p:cSldViewPr snapToGrid="0">
      <p:cViewPr>
        <p:scale>
          <a:sx n="40" d="100"/>
          <a:sy n="40" d="100"/>
        </p:scale>
        <p:origin x="1887" y="54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theme" Target="theme/theme1.xml"/><Relationship Id="rId50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microsoft.com/office/2018/10/relationships/authors" Target="author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viewProps" Target="viewProps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S::e.bissa@uwtsd.ac.uk::81ffec9e-7d76-4710-b828-fc34ea58d3af" providerId="AD" clId="Web-{D19281C1-C4FE-86B0-F969-4EE56155151F}"/>
    <pc:docChg chg="modSld">
      <pc:chgData name="Errietta Bissa" userId="S::e.bissa@uwtsd.ac.uk::81ffec9e-7d76-4710-b828-fc34ea58d3af" providerId="AD" clId="Web-{D19281C1-C4FE-86B0-F969-4EE56155151F}" dt="2026-04-09T10:06:30.052" v="73"/>
      <pc:docMkLst>
        <pc:docMk/>
      </pc:docMkLst>
      <pc:sldChg chg="modSp">
        <pc:chgData name="Errietta Bissa" userId="S::e.bissa@uwtsd.ac.uk::81ffec9e-7d76-4710-b828-fc34ea58d3af" providerId="AD" clId="Web-{D19281C1-C4FE-86B0-F969-4EE56155151F}" dt="2026-04-09T09:49:28.852" v="21" actId="20577"/>
        <pc:sldMkLst>
          <pc:docMk/>
          <pc:sldMk cId="1961615010" sldId="279"/>
        </pc:sldMkLst>
      </pc:sldChg>
      <pc:sldChg chg="modNotes">
        <pc:chgData name="Errietta Bissa" userId="S::e.bissa@uwtsd.ac.uk::81ffec9e-7d76-4710-b828-fc34ea58d3af" providerId="AD" clId="Web-{D19281C1-C4FE-86B0-F969-4EE56155151F}" dt="2026-04-09T10:06:30.052" v="73"/>
        <pc:sldMkLst>
          <pc:docMk/>
          <pc:sldMk cId="3547620987" sldId="433"/>
        </pc:sldMkLst>
      </pc:sldChg>
    </pc:docChg>
  </pc:docChgLst>
  <pc:docChgLst>
    <pc:chgData name="Errietta Bissa" userId="81ffec9e-7d76-4710-b828-fc34ea58d3af" providerId="ADAL" clId="{3D616F03-F71A-4881-BE12-DD7509C979BA}"/>
    <pc:docChg chg="undo custSel addSld delSld modSld sldOrd modSection">
      <pc:chgData name="Errietta Bissa" userId="81ffec9e-7d76-4710-b828-fc34ea58d3af" providerId="ADAL" clId="{3D616F03-F71A-4881-BE12-DD7509C979BA}" dt="2026-05-06T07:31:46.343" v="3161"/>
      <pc:docMkLst>
        <pc:docMk/>
      </pc:docMkLst>
      <pc:sldChg chg="addSp delSp modSp mod modAnim modNotesTx">
        <pc:chgData name="Errietta Bissa" userId="81ffec9e-7d76-4710-b828-fc34ea58d3af" providerId="ADAL" clId="{3D616F03-F71A-4881-BE12-DD7509C979BA}" dt="2026-05-06T07:24:37.725" v="3118" actId="20577"/>
        <pc:sldMkLst>
          <pc:docMk/>
          <pc:sldMk cId="1961615010" sldId="279"/>
        </pc:sldMkLst>
        <pc:spChg chg="del mod">
          <ac:chgData name="Errietta Bissa" userId="81ffec9e-7d76-4710-b828-fc34ea58d3af" providerId="ADAL" clId="{3D616F03-F71A-4881-BE12-DD7509C979BA}" dt="2026-05-06T07:22:16.402" v="2890"/>
          <ac:spMkLst>
            <pc:docMk/>
            <pc:sldMk cId="1961615010" sldId="279"/>
            <ac:spMk id="3" creationId="{AC5DC29F-8EC6-0A67-581B-42A8963BB165}"/>
          </ac:spMkLst>
        </pc:spChg>
        <pc:picChg chg="add mod">
          <ac:chgData name="Errietta Bissa" userId="81ffec9e-7d76-4710-b828-fc34ea58d3af" providerId="ADAL" clId="{3D616F03-F71A-4881-BE12-DD7509C979BA}" dt="2026-05-06T07:22:16.402" v="2890"/>
          <ac:picMkLst>
            <pc:docMk/>
            <pc:sldMk cId="1961615010" sldId="279"/>
            <ac:picMk id="4" creationId="{6D2C9E3B-C2F0-2DD8-65F5-2719D5B46119}"/>
          </ac:picMkLst>
        </pc:picChg>
      </pc:sldChg>
      <pc:sldChg chg="modSp mod">
        <pc:chgData name="Errietta Bissa" userId="81ffec9e-7d76-4710-b828-fc34ea58d3af" providerId="ADAL" clId="{3D616F03-F71A-4881-BE12-DD7509C979BA}" dt="2026-04-08T12:37:46.708" v="3" actId="404"/>
        <pc:sldMkLst>
          <pc:docMk/>
          <pc:sldMk cId="2342807460" sldId="281"/>
        </pc:sldMkLst>
        <pc:graphicFrameChg chg="mod modGraphic">
          <ac:chgData name="Errietta Bissa" userId="81ffec9e-7d76-4710-b828-fc34ea58d3af" providerId="ADAL" clId="{3D616F03-F71A-4881-BE12-DD7509C979BA}" dt="2026-04-08T12:37:46.708" v="3" actId="404"/>
          <ac:graphicFrameMkLst>
            <pc:docMk/>
            <pc:sldMk cId="2342807460" sldId="281"/>
            <ac:graphicFrameMk id="4" creationId="{390ADC26-13ED-AC5B-714E-E40959143BEF}"/>
          </ac:graphicFrameMkLst>
        </pc:graphicFrameChg>
      </pc:sldChg>
      <pc:sldChg chg="modSp add mod">
        <pc:chgData name="Errietta Bissa" userId="81ffec9e-7d76-4710-b828-fc34ea58d3af" providerId="ADAL" clId="{3D616F03-F71A-4881-BE12-DD7509C979BA}" dt="2026-04-08T14:43:04.310" v="1556" actId="20577"/>
        <pc:sldMkLst>
          <pc:docMk/>
          <pc:sldMk cId="4290654216" sldId="320"/>
        </pc:sldMkLst>
        <pc:spChg chg="mod">
          <ac:chgData name="Errietta Bissa" userId="81ffec9e-7d76-4710-b828-fc34ea58d3af" providerId="ADAL" clId="{3D616F03-F71A-4881-BE12-DD7509C979BA}" dt="2026-04-08T14:43:04.310" v="1556" actId="20577"/>
          <ac:spMkLst>
            <pc:docMk/>
            <pc:sldMk cId="4290654216" sldId="320"/>
            <ac:spMk id="2" creationId="{C48C1001-47A8-CE0D-39E3-F700776B9E5D}"/>
          </ac:spMkLst>
        </pc:spChg>
      </pc:sldChg>
      <pc:sldChg chg="modSp mod modAnim">
        <pc:chgData name="Errietta Bissa" userId="81ffec9e-7d76-4710-b828-fc34ea58d3af" providerId="ADAL" clId="{3D616F03-F71A-4881-BE12-DD7509C979BA}" dt="2026-05-06T07:31:46.343" v="3161"/>
        <pc:sldMkLst>
          <pc:docMk/>
          <pc:sldMk cId="669109092" sldId="357"/>
        </pc:sldMkLst>
        <pc:spChg chg="mod">
          <ac:chgData name="Errietta Bissa" userId="81ffec9e-7d76-4710-b828-fc34ea58d3af" providerId="ADAL" clId="{3D616F03-F71A-4881-BE12-DD7509C979BA}" dt="2026-04-09T08:43:04.244" v="2616" actId="27636"/>
          <ac:spMkLst>
            <pc:docMk/>
            <pc:sldMk cId="669109092" sldId="357"/>
            <ac:spMk id="4" creationId="{ACF04011-DD49-BE1C-6E1E-F0174993A2D4}"/>
          </ac:spMkLst>
        </pc:spChg>
        <pc:spChg chg="mod">
          <ac:chgData name="Errietta Bissa" userId="81ffec9e-7d76-4710-b828-fc34ea58d3af" providerId="ADAL" clId="{3D616F03-F71A-4881-BE12-DD7509C979BA}" dt="2026-04-09T08:43:04.244" v="2615" actId="27636"/>
          <ac:spMkLst>
            <pc:docMk/>
            <pc:sldMk cId="669109092" sldId="357"/>
            <ac:spMk id="5" creationId="{DABADC65-E959-C81F-A28F-19E030BC86E2}"/>
          </ac:spMkLst>
        </pc:spChg>
      </pc:sldChg>
      <pc:sldChg chg="modSp">
        <pc:chgData name="Errietta Bissa" userId="81ffec9e-7d76-4710-b828-fc34ea58d3af" providerId="ADAL" clId="{3D616F03-F71A-4881-BE12-DD7509C979BA}" dt="2026-04-09T08:44:48.852" v="2617"/>
        <pc:sldMkLst>
          <pc:docMk/>
          <pc:sldMk cId="2061979236" sldId="358"/>
        </pc:sldMkLst>
        <pc:graphicFrameChg chg="mod">
          <ac:chgData name="Errietta Bissa" userId="81ffec9e-7d76-4710-b828-fc34ea58d3af" providerId="ADAL" clId="{3D616F03-F71A-4881-BE12-DD7509C979BA}" dt="2026-04-09T08:44:48.852" v="2617"/>
          <ac:graphicFrameMkLst>
            <pc:docMk/>
            <pc:sldMk cId="2061979236" sldId="358"/>
            <ac:graphicFrameMk id="4" creationId="{42FE238F-BEF7-03DC-124F-8574886C6231}"/>
          </ac:graphicFrameMkLst>
        </pc:graphicFrameChg>
      </pc:sldChg>
      <pc:sldChg chg="modSp add mod modNotesTx">
        <pc:chgData name="Errietta Bissa" userId="81ffec9e-7d76-4710-b828-fc34ea58d3af" providerId="ADAL" clId="{3D616F03-F71A-4881-BE12-DD7509C979BA}" dt="2026-04-09T09:47:20.414" v="2886" actId="20577"/>
        <pc:sldMkLst>
          <pc:docMk/>
          <pc:sldMk cId="1564471848" sldId="393"/>
        </pc:sldMkLst>
        <pc:spChg chg="mod">
          <ac:chgData name="Errietta Bissa" userId="81ffec9e-7d76-4710-b828-fc34ea58d3af" providerId="ADAL" clId="{3D616F03-F71A-4881-BE12-DD7509C979BA}" dt="2026-04-09T09:45:46.751" v="2629" actId="20577"/>
          <ac:spMkLst>
            <pc:docMk/>
            <pc:sldMk cId="1564471848" sldId="393"/>
            <ac:spMk id="3" creationId="{7A6D27E3-EA13-E71D-8586-05B7341C2098}"/>
          </ac:spMkLst>
        </pc:spChg>
      </pc:sldChg>
      <pc:sldChg chg="modSp mod modNotesTx">
        <pc:chgData name="Errietta Bissa" userId="81ffec9e-7d76-4710-b828-fc34ea58d3af" providerId="ADAL" clId="{3D616F03-F71A-4881-BE12-DD7509C979BA}" dt="2026-04-08T12:38:40.591" v="109" actId="20577"/>
        <pc:sldMkLst>
          <pc:docMk/>
          <pc:sldMk cId="2036129349" sldId="403"/>
        </pc:sldMkLst>
        <pc:spChg chg="mod">
          <ac:chgData name="Errietta Bissa" userId="81ffec9e-7d76-4710-b828-fc34ea58d3af" providerId="ADAL" clId="{3D616F03-F71A-4881-BE12-DD7509C979BA}" dt="2026-04-08T12:38:12.522" v="17" actId="20577"/>
          <ac:spMkLst>
            <pc:docMk/>
            <pc:sldMk cId="2036129349" sldId="403"/>
            <ac:spMk id="2" creationId="{5728FBF3-9438-9D6D-2664-A388992A61D7}"/>
          </ac:spMkLst>
        </pc:spChg>
        <pc:spChg chg="mod">
          <ac:chgData name="Errietta Bissa" userId="81ffec9e-7d76-4710-b828-fc34ea58d3af" providerId="ADAL" clId="{3D616F03-F71A-4881-BE12-DD7509C979BA}" dt="2026-04-08T12:38:40.591" v="109" actId="20577"/>
          <ac:spMkLst>
            <pc:docMk/>
            <pc:sldMk cId="2036129349" sldId="403"/>
            <ac:spMk id="3" creationId="{08453D4A-49AC-EF37-ED83-27BF2A37F364}"/>
          </ac:spMkLst>
        </pc:spChg>
      </pc:sldChg>
      <pc:sldChg chg="modSp mod">
        <pc:chgData name="Errietta Bissa" userId="81ffec9e-7d76-4710-b828-fc34ea58d3af" providerId="ADAL" clId="{3D616F03-F71A-4881-BE12-DD7509C979BA}" dt="2026-04-08T14:39:12.859" v="1526" actId="20577"/>
        <pc:sldMkLst>
          <pc:docMk/>
          <pc:sldMk cId="297964637" sldId="419"/>
        </pc:sldMkLst>
        <pc:spChg chg="mod">
          <ac:chgData name="Errietta Bissa" userId="81ffec9e-7d76-4710-b828-fc34ea58d3af" providerId="ADAL" clId="{3D616F03-F71A-4881-BE12-DD7509C979BA}" dt="2026-04-08T14:39:12.859" v="1526" actId="20577"/>
          <ac:spMkLst>
            <pc:docMk/>
            <pc:sldMk cId="297964637" sldId="419"/>
            <ac:spMk id="3" creationId="{AD90B351-92EE-3702-7C61-EC55E2246F4D}"/>
          </ac:spMkLst>
        </pc:spChg>
      </pc:sldChg>
      <pc:sldChg chg="addSp modSp new mod modClrScheme modAnim chgLayout modNotesTx">
        <pc:chgData name="Errietta Bissa" userId="81ffec9e-7d76-4710-b828-fc34ea58d3af" providerId="ADAL" clId="{3D616F03-F71A-4881-BE12-DD7509C979BA}" dt="2026-05-06T07:24:53.644" v="3119"/>
        <pc:sldMkLst>
          <pc:docMk/>
          <pc:sldMk cId="1666983208" sldId="426"/>
        </pc:sldMkLst>
        <pc:spChg chg="mod ord">
          <ac:chgData name="Errietta Bissa" userId="81ffec9e-7d76-4710-b828-fc34ea58d3af" providerId="ADAL" clId="{3D616F03-F71A-4881-BE12-DD7509C979BA}" dt="2026-04-08T12:41:51.198" v="124" actId="700"/>
          <ac:spMkLst>
            <pc:docMk/>
            <pc:sldMk cId="1666983208" sldId="426"/>
            <ac:spMk id="2" creationId="{75312A0F-7F7C-F7AC-187C-E7B137760499}"/>
          </ac:spMkLst>
        </pc:spChg>
        <pc:spChg chg="mod ord">
          <ac:chgData name="Errietta Bissa" userId="81ffec9e-7d76-4710-b828-fc34ea58d3af" providerId="ADAL" clId="{3D616F03-F71A-4881-BE12-DD7509C979BA}" dt="2026-04-08T12:42:13.295" v="145" actId="27636"/>
          <ac:spMkLst>
            <pc:docMk/>
            <pc:sldMk cId="1666983208" sldId="426"/>
            <ac:spMk id="3" creationId="{9DDEF0EB-A057-E9DF-3F13-22DABA70A843}"/>
          </ac:spMkLst>
        </pc:spChg>
        <pc:spChg chg="add mod ord">
          <ac:chgData name="Errietta Bissa" userId="81ffec9e-7d76-4710-b828-fc34ea58d3af" providerId="ADAL" clId="{3D616F03-F71A-4881-BE12-DD7509C979BA}" dt="2026-04-08T12:42:18.722" v="149" actId="15"/>
          <ac:spMkLst>
            <pc:docMk/>
            <pc:sldMk cId="1666983208" sldId="426"/>
            <ac:spMk id="4" creationId="{7A0C31FE-6616-ECEB-623D-6E92E2280C38}"/>
          </ac:spMkLst>
        </pc:spChg>
        <pc:picChg chg="add mod">
          <ac:chgData name="Errietta Bissa" userId="81ffec9e-7d76-4710-b828-fc34ea58d3af" providerId="ADAL" clId="{3D616F03-F71A-4881-BE12-DD7509C979BA}" dt="2026-04-08T12:50:01.736" v="151" actId="1076"/>
          <ac:picMkLst>
            <pc:docMk/>
            <pc:sldMk cId="1666983208" sldId="426"/>
            <ac:picMk id="5" creationId="{7942DC16-5D54-EC30-62C3-90CF91DE7CD1}"/>
          </ac:picMkLst>
        </pc:picChg>
      </pc:sldChg>
      <pc:sldChg chg="modSp new mod modNotesTx">
        <pc:chgData name="Errietta Bissa" userId="81ffec9e-7d76-4710-b828-fc34ea58d3af" providerId="ADAL" clId="{3D616F03-F71A-4881-BE12-DD7509C979BA}" dt="2026-04-08T12:53:39.618" v="211" actId="27636"/>
        <pc:sldMkLst>
          <pc:docMk/>
          <pc:sldMk cId="2729252525" sldId="427"/>
        </pc:sldMkLst>
        <pc:spChg chg="mod">
          <ac:chgData name="Errietta Bissa" userId="81ffec9e-7d76-4710-b828-fc34ea58d3af" providerId="ADAL" clId="{3D616F03-F71A-4881-BE12-DD7509C979BA}" dt="2026-04-08T12:52:57.766" v="183"/>
          <ac:spMkLst>
            <pc:docMk/>
            <pc:sldMk cId="2729252525" sldId="427"/>
            <ac:spMk id="2" creationId="{A0B1AD75-62AA-13C0-EBEB-37EA85E1B975}"/>
          </ac:spMkLst>
        </pc:spChg>
        <pc:spChg chg="mod">
          <ac:chgData name="Errietta Bissa" userId="81ffec9e-7d76-4710-b828-fc34ea58d3af" providerId="ADAL" clId="{3D616F03-F71A-4881-BE12-DD7509C979BA}" dt="2026-04-08T12:53:39.618" v="211" actId="27636"/>
          <ac:spMkLst>
            <pc:docMk/>
            <pc:sldMk cId="2729252525" sldId="427"/>
            <ac:spMk id="3" creationId="{C40F5AAC-A31D-11AE-1650-3C7A27C947CD}"/>
          </ac:spMkLst>
        </pc:spChg>
        <pc:spChg chg="mod">
          <ac:chgData name="Errietta Bissa" userId="81ffec9e-7d76-4710-b828-fc34ea58d3af" providerId="ADAL" clId="{3D616F03-F71A-4881-BE12-DD7509C979BA}" dt="2026-04-08T12:53:39.602" v="210" actId="27636"/>
          <ac:spMkLst>
            <pc:docMk/>
            <pc:sldMk cId="2729252525" sldId="427"/>
            <ac:spMk id="4" creationId="{4DCBC2A5-9862-DE27-0728-1B9D0C0DB73B}"/>
          </ac:spMkLst>
        </pc:spChg>
      </pc:sldChg>
      <pc:sldChg chg="addSp delSp modSp new mod">
        <pc:chgData name="Errietta Bissa" userId="81ffec9e-7d76-4710-b828-fc34ea58d3af" providerId="ADAL" clId="{3D616F03-F71A-4881-BE12-DD7509C979BA}" dt="2026-04-08T12:55:13.795" v="220" actId="931"/>
        <pc:sldMkLst>
          <pc:docMk/>
          <pc:sldMk cId="1945263325" sldId="428"/>
        </pc:sldMkLst>
        <pc:spChg chg="mod">
          <ac:chgData name="Errietta Bissa" userId="81ffec9e-7d76-4710-b828-fc34ea58d3af" providerId="ADAL" clId="{3D616F03-F71A-4881-BE12-DD7509C979BA}" dt="2026-04-08T12:54:54.683" v="219" actId="20577"/>
          <ac:spMkLst>
            <pc:docMk/>
            <pc:sldMk cId="1945263325" sldId="428"/>
            <ac:spMk id="2" creationId="{A9CFF802-987B-CFD1-77B9-5A2132C6B686}"/>
          </ac:spMkLst>
        </pc:spChg>
        <pc:picChg chg="add mod">
          <ac:chgData name="Errietta Bissa" userId="81ffec9e-7d76-4710-b828-fc34ea58d3af" providerId="ADAL" clId="{3D616F03-F71A-4881-BE12-DD7509C979BA}" dt="2026-04-08T12:55:13.795" v="220" actId="931"/>
          <ac:picMkLst>
            <pc:docMk/>
            <pc:sldMk cId="1945263325" sldId="428"/>
            <ac:picMk id="6" creationId="{857EB51E-080A-D69D-6BCE-5B9FCD8162B4}"/>
          </ac:picMkLst>
        </pc:picChg>
      </pc:sldChg>
      <pc:sldChg chg="modSp new mod modNotesTx">
        <pc:chgData name="Errietta Bissa" userId="81ffec9e-7d76-4710-b828-fc34ea58d3af" providerId="ADAL" clId="{3D616F03-F71A-4881-BE12-DD7509C979BA}" dt="2026-04-08T12:58:22.583" v="260" actId="6549"/>
        <pc:sldMkLst>
          <pc:docMk/>
          <pc:sldMk cId="2903120048" sldId="429"/>
        </pc:sldMkLst>
        <pc:spChg chg="mod">
          <ac:chgData name="Errietta Bissa" userId="81ffec9e-7d76-4710-b828-fc34ea58d3af" providerId="ADAL" clId="{3D616F03-F71A-4881-BE12-DD7509C979BA}" dt="2026-04-08T12:56:31.033" v="225" actId="27636"/>
          <ac:spMkLst>
            <pc:docMk/>
            <pc:sldMk cId="2903120048" sldId="429"/>
            <ac:spMk id="2" creationId="{CA5CC954-0E9F-D2AC-9A93-ABB53B31071A}"/>
          </ac:spMkLst>
        </pc:spChg>
        <pc:spChg chg="mod">
          <ac:chgData name="Errietta Bissa" userId="81ffec9e-7d76-4710-b828-fc34ea58d3af" providerId="ADAL" clId="{3D616F03-F71A-4881-BE12-DD7509C979BA}" dt="2026-04-08T12:57:15.680" v="257" actId="27636"/>
          <ac:spMkLst>
            <pc:docMk/>
            <pc:sldMk cId="2903120048" sldId="429"/>
            <ac:spMk id="3" creationId="{18BB2F6A-C9E4-7A88-EB51-8F05D2916F9A}"/>
          </ac:spMkLst>
        </pc:spChg>
        <pc:spChg chg="mod">
          <ac:chgData name="Errietta Bissa" userId="81ffec9e-7d76-4710-b828-fc34ea58d3af" providerId="ADAL" clId="{3D616F03-F71A-4881-BE12-DD7509C979BA}" dt="2026-04-08T12:57:15.680" v="258" actId="27636"/>
          <ac:spMkLst>
            <pc:docMk/>
            <pc:sldMk cId="2903120048" sldId="429"/>
            <ac:spMk id="4" creationId="{EE0A7EC3-1B00-44B2-E5D8-4920F1FFD6E6}"/>
          </ac:spMkLst>
        </pc:spChg>
      </pc:sldChg>
      <pc:sldChg chg="delSp modSp new mod modClrScheme chgLayout">
        <pc:chgData name="Errietta Bissa" userId="81ffec9e-7d76-4710-b828-fc34ea58d3af" providerId="ADAL" clId="{3D616F03-F71A-4881-BE12-DD7509C979BA}" dt="2026-04-08T13:12:59.850" v="303" actId="6549"/>
        <pc:sldMkLst>
          <pc:docMk/>
          <pc:sldMk cId="3767119609" sldId="430"/>
        </pc:sldMkLst>
        <pc:spChg chg="mod ord">
          <ac:chgData name="Errietta Bissa" userId="81ffec9e-7d76-4710-b828-fc34ea58d3af" providerId="ADAL" clId="{3D616F03-F71A-4881-BE12-DD7509C979BA}" dt="2026-04-08T13:12:56.845" v="299" actId="700"/>
          <ac:spMkLst>
            <pc:docMk/>
            <pc:sldMk cId="3767119609" sldId="430"/>
            <ac:spMk id="2" creationId="{4CDFC330-DBFD-3106-6532-019EB0A1AE81}"/>
          </ac:spMkLst>
        </pc:spChg>
        <pc:spChg chg="mod ord">
          <ac:chgData name="Errietta Bissa" userId="81ffec9e-7d76-4710-b828-fc34ea58d3af" providerId="ADAL" clId="{3D616F03-F71A-4881-BE12-DD7509C979BA}" dt="2026-04-08T13:12:59.850" v="303" actId="6549"/>
          <ac:spMkLst>
            <pc:docMk/>
            <pc:sldMk cId="3767119609" sldId="430"/>
            <ac:spMk id="3" creationId="{E4086E1D-0A77-16CC-383E-FEBB19377B98}"/>
          </ac:spMkLst>
        </pc:spChg>
      </pc:sldChg>
      <pc:sldChg chg="addSp modSp new mod modAnim modNotesTx">
        <pc:chgData name="Errietta Bissa" userId="81ffec9e-7d76-4710-b828-fc34ea58d3af" providerId="ADAL" clId="{3D616F03-F71A-4881-BE12-DD7509C979BA}" dt="2026-05-06T07:25:19.087" v="3120"/>
        <pc:sldMkLst>
          <pc:docMk/>
          <pc:sldMk cId="1971315138" sldId="431"/>
        </pc:sldMkLst>
        <pc:spChg chg="mod">
          <ac:chgData name="Errietta Bissa" userId="81ffec9e-7d76-4710-b828-fc34ea58d3af" providerId="ADAL" clId="{3D616F03-F71A-4881-BE12-DD7509C979BA}" dt="2026-04-08T13:17:04.841" v="334" actId="20577"/>
          <ac:spMkLst>
            <pc:docMk/>
            <pc:sldMk cId="1971315138" sldId="431"/>
            <ac:spMk id="2" creationId="{C6F6FECB-91E1-E9F0-280A-4057B7BCAB4F}"/>
          </ac:spMkLst>
        </pc:spChg>
        <pc:spChg chg="mod">
          <ac:chgData name="Errietta Bissa" userId="81ffec9e-7d76-4710-b828-fc34ea58d3af" providerId="ADAL" clId="{3D616F03-F71A-4881-BE12-DD7509C979BA}" dt="2026-04-08T13:18:01.291" v="378" actId="27636"/>
          <ac:spMkLst>
            <pc:docMk/>
            <pc:sldMk cId="1971315138" sldId="431"/>
            <ac:spMk id="3" creationId="{4B8B0AAE-8499-3033-49EB-96FA43D2B851}"/>
          </ac:spMkLst>
        </pc:spChg>
        <pc:spChg chg="mod">
          <ac:chgData name="Errietta Bissa" userId="81ffec9e-7d76-4710-b828-fc34ea58d3af" providerId="ADAL" clId="{3D616F03-F71A-4881-BE12-DD7509C979BA}" dt="2026-04-08T13:18:01.291" v="379" actId="27636"/>
          <ac:spMkLst>
            <pc:docMk/>
            <pc:sldMk cId="1971315138" sldId="431"/>
            <ac:spMk id="4" creationId="{13C0803A-2205-9805-610F-A5B42484A11D}"/>
          </ac:spMkLst>
        </pc:spChg>
        <pc:picChg chg="add mod">
          <ac:chgData name="Errietta Bissa" userId="81ffec9e-7d76-4710-b828-fc34ea58d3af" providerId="ADAL" clId="{3D616F03-F71A-4881-BE12-DD7509C979BA}" dt="2026-04-08T13:18:38.865" v="382" actId="1076"/>
          <ac:picMkLst>
            <pc:docMk/>
            <pc:sldMk cId="1971315138" sldId="431"/>
            <ac:picMk id="5" creationId="{96EB9B34-0F21-B6F9-E60B-01C0661BBAF7}"/>
          </ac:picMkLst>
        </pc:picChg>
      </pc:sldChg>
      <pc:sldChg chg="addSp delSp modSp new mod addAnim delAnim modAnim modNotesTx">
        <pc:chgData name="Errietta Bissa" userId="81ffec9e-7d76-4710-b828-fc34ea58d3af" providerId="ADAL" clId="{3D616F03-F71A-4881-BE12-DD7509C979BA}" dt="2026-05-06T07:25:50.036" v="3128" actId="20577"/>
        <pc:sldMkLst>
          <pc:docMk/>
          <pc:sldMk cId="3071905514" sldId="432"/>
        </pc:sldMkLst>
        <pc:spChg chg="mod">
          <ac:chgData name="Errietta Bissa" userId="81ffec9e-7d76-4710-b828-fc34ea58d3af" providerId="ADAL" clId="{3D616F03-F71A-4881-BE12-DD7509C979BA}" dt="2026-04-08T13:22:59.715" v="404" actId="26606"/>
          <ac:spMkLst>
            <pc:docMk/>
            <pc:sldMk cId="3071905514" sldId="432"/>
            <ac:spMk id="2" creationId="{03620F9D-F4DC-C42E-1C07-8277467811D7}"/>
          </ac:spMkLst>
        </pc:spChg>
        <pc:spChg chg="add del mod">
          <ac:chgData name="Errietta Bissa" userId="81ffec9e-7d76-4710-b828-fc34ea58d3af" providerId="ADAL" clId="{3D616F03-F71A-4881-BE12-DD7509C979BA}" dt="2026-05-06T07:22:12.506" v="2888" actId="21"/>
          <ac:spMkLst>
            <pc:docMk/>
            <pc:sldMk cId="3071905514" sldId="432"/>
            <ac:spMk id="5" creationId="{975E233A-90E7-4E5F-BE79-A2F806853CC3}"/>
          </ac:spMkLst>
        </pc:spChg>
        <pc:picChg chg="add del mod">
          <ac:chgData name="Errietta Bissa" userId="81ffec9e-7d76-4710-b828-fc34ea58d3af" providerId="ADAL" clId="{3D616F03-F71A-4881-BE12-DD7509C979BA}" dt="2026-05-06T07:22:12.506" v="2888" actId="21"/>
          <ac:picMkLst>
            <pc:docMk/>
            <pc:sldMk cId="3071905514" sldId="432"/>
            <ac:picMk id="4" creationId="{2AE2AB60-C7D9-644E-6155-6A4BA34275E7}"/>
          </ac:picMkLst>
        </pc:picChg>
      </pc:sldChg>
      <pc:sldChg chg="addSp modSp new mod modClrScheme modAnim chgLayout modNotesTx">
        <pc:chgData name="Errietta Bissa" userId="81ffec9e-7d76-4710-b828-fc34ea58d3af" providerId="ADAL" clId="{3D616F03-F71A-4881-BE12-DD7509C979BA}" dt="2026-05-06T07:25:59.136" v="3129"/>
        <pc:sldMkLst>
          <pc:docMk/>
          <pc:sldMk cId="3547620987" sldId="433"/>
        </pc:sldMkLst>
        <pc:spChg chg="mod ord">
          <ac:chgData name="Errietta Bissa" userId="81ffec9e-7d76-4710-b828-fc34ea58d3af" providerId="ADAL" clId="{3D616F03-F71A-4881-BE12-DD7509C979BA}" dt="2026-04-08T13:33:40.316" v="554" actId="700"/>
          <ac:spMkLst>
            <pc:docMk/>
            <pc:sldMk cId="3547620987" sldId="433"/>
            <ac:spMk id="2" creationId="{2C74DB3F-1654-B2BD-C413-187AC45AFDA7}"/>
          </ac:spMkLst>
        </pc:spChg>
        <pc:spChg chg="mod ord">
          <ac:chgData name="Errietta Bissa" userId="81ffec9e-7d76-4710-b828-fc34ea58d3af" providerId="ADAL" clId="{3D616F03-F71A-4881-BE12-DD7509C979BA}" dt="2026-04-08T13:43:19.370" v="592" actId="20577"/>
          <ac:spMkLst>
            <pc:docMk/>
            <pc:sldMk cId="3547620987" sldId="433"/>
            <ac:spMk id="3" creationId="{1A29E860-6BCC-501C-563E-1773CF8D5EE8}"/>
          </ac:spMkLst>
        </pc:spChg>
        <pc:spChg chg="add mod ord">
          <ac:chgData name="Errietta Bissa" userId="81ffec9e-7d76-4710-b828-fc34ea58d3af" providerId="ADAL" clId="{3D616F03-F71A-4881-BE12-DD7509C979BA}" dt="2026-04-08T13:34:01.370" v="566" actId="15"/>
          <ac:spMkLst>
            <pc:docMk/>
            <pc:sldMk cId="3547620987" sldId="433"/>
            <ac:spMk id="4" creationId="{978238F6-75DF-1730-06DA-A315D1CE726B}"/>
          </ac:spMkLst>
        </pc:spChg>
        <pc:picChg chg="add mod">
          <ac:chgData name="Errietta Bissa" userId="81ffec9e-7d76-4710-b828-fc34ea58d3af" providerId="ADAL" clId="{3D616F03-F71A-4881-BE12-DD7509C979BA}" dt="2026-04-08T13:46:09.778" v="595" actId="1076"/>
          <ac:picMkLst>
            <pc:docMk/>
            <pc:sldMk cId="3547620987" sldId="433"/>
            <ac:picMk id="5" creationId="{4744B67E-63D2-30B3-8176-7D331C173E2B}"/>
          </ac:picMkLst>
        </pc:picChg>
      </pc:sldChg>
      <pc:sldChg chg="addSp delSp modSp new mod modAnim modNotesTx">
        <pc:chgData name="Errietta Bissa" userId="81ffec9e-7d76-4710-b828-fc34ea58d3af" providerId="ADAL" clId="{3D616F03-F71A-4881-BE12-DD7509C979BA}" dt="2026-04-08T13:49:23.260" v="814" actId="20577"/>
        <pc:sldMkLst>
          <pc:docMk/>
          <pc:sldMk cId="1166032804" sldId="434"/>
        </pc:sldMkLst>
        <pc:spChg chg="mod">
          <ac:chgData name="Errietta Bissa" userId="81ffec9e-7d76-4710-b828-fc34ea58d3af" providerId="ADAL" clId="{3D616F03-F71A-4881-BE12-DD7509C979BA}" dt="2026-04-08T13:46:38.230" v="635" actId="20577"/>
          <ac:spMkLst>
            <pc:docMk/>
            <pc:sldMk cId="1166032804" sldId="434"/>
            <ac:spMk id="2" creationId="{C1565085-5CA8-4C21-DB1F-A5EAFC090132}"/>
          </ac:spMkLst>
        </pc:spChg>
        <pc:spChg chg="add del mod">
          <ac:chgData name="Errietta Bissa" userId="81ffec9e-7d76-4710-b828-fc34ea58d3af" providerId="ADAL" clId="{3D616F03-F71A-4881-BE12-DD7509C979BA}" dt="2026-04-08T13:48:10.747" v="784" actId="13822"/>
          <ac:spMkLst>
            <pc:docMk/>
            <pc:sldMk cId="1166032804" sldId="434"/>
            <ac:spMk id="3" creationId="{A13905BF-2DE0-4AB5-D896-0AAF1E06FD24}"/>
          </ac:spMkLst>
        </pc:spChg>
        <pc:spChg chg="mod">
          <ac:chgData name="Errietta Bissa" userId="81ffec9e-7d76-4710-b828-fc34ea58d3af" providerId="ADAL" clId="{3D616F03-F71A-4881-BE12-DD7509C979BA}" dt="2026-04-08T13:48:22.396" v="789" actId="242"/>
          <ac:spMkLst>
            <pc:docMk/>
            <pc:sldMk cId="1166032804" sldId="434"/>
            <ac:spMk id="4" creationId="{DB76DE63-B785-C44C-CBEF-DA2CD5360428}"/>
          </ac:spMkLst>
        </pc:spChg>
      </pc:sldChg>
      <pc:sldChg chg="addSp delSp modSp new">
        <pc:chgData name="Errietta Bissa" userId="81ffec9e-7d76-4710-b828-fc34ea58d3af" providerId="ADAL" clId="{3D616F03-F71A-4881-BE12-DD7509C979BA}" dt="2026-04-08T13:51:23.543" v="817" actId="931"/>
        <pc:sldMkLst>
          <pc:docMk/>
          <pc:sldMk cId="596514214" sldId="435"/>
        </pc:sldMkLst>
        <pc:spChg chg="mod">
          <ac:chgData name="Errietta Bissa" userId="81ffec9e-7d76-4710-b828-fc34ea58d3af" providerId="ADAL" clId="{3D616F03-F71A-4881-BE12-DD7509C979BA}" dt="2026-04-08T13:50:48.069" v="816"/>
          <ac:spMkLst>
            <pc:docMk/>
            <pc:sldMk cId="596514214" sldId="435"/>
            <ac:spMk id="2" creationId="{36830C75-1096-AA04-1D9A-9ABFEA16F3EF}"/>
          </ac:spMkLst>
        </pc:spChg>
        <pc:picChg chg="add mod">
          <ac:chgData name="Errietta Bissa" userId="81ffec9e-7d76-4710-b828-fc34ea58d3af" providerId="ADAL" clId="{3D616F03-F71A-4881-BE12-DD7509C979BA}" dt="2026-04-08T13:51:23.543" v="817" actId="931"/>
          <ac:picMkLst>
            <pc:docMk/>
            <pc:sldMk cId="596514214" sldId="435"/>
            <ac:picMk id="6" creationId="{5B1B5AC8-D3C0-F761-254C-41282099C0EA}"/>
          </ac:picMkLst>
        </pc:picChg>
      </pc:sldChg>
      <pc:sldChg chg="modSp new mod modNotesTx">
        <pc:chgData name="Errietta Bissa" userId="81ffec9e-7d76-4710-b828-fc34ea58d3af" providerId="ADAL" clId="{3D616F03-F71A-4881-BE12-DD7509C979BA}" dt="2026-04-08T14:22:31.465" v="1219" actId="20577"/>
        <pc:sldMkLst>
          <pc:docMk/>
          <pc:sldMk cId="3110588487" sldId="436"/>
        </pc:sldMkLst>
        <pc:spChg chg="mod">
          <ac:chgData name="Errietta Bissa" userId="81ffec9e-7d76-4710-b828-fc34ea58d3af" providerId="ADAL" clId="{3D616F03-F71A-4881-BE12-DD7509C979BA}" dt="2026-04-08T13:51:50.135" v="819"/>
          <ac:spMkLst>
            <pc:docMk/>
            <pc:sldMk cId="3110588487" sldId="436"/>
            <ac:spMk id="2" creationId="{8AF7F403-DA04-D1AD-EDB1-15E52C1DCDD5}"/>
          </ac:spMkLst>
        </pc:spChg>
        <pc:spChg chg="mod">
          <ac:chgData name="Errietta Bissa" userId="81ffec9e-7d76-4710-b828-fc34ea58d3af" providerId="ADAL" clId="{3D616F03-F71A-4881-BE12-DD7509C979BA}" dt="2026-04-08T13:54:45.876" v="927" actId="20577"/>
          <ac:spMkLst>
            <pc:docMk/>
            <pc:sldMk cId="3110588487" sldId="436"/>
            <ac:spMk id="3" creationId="{510984EE-3437-38A6-F6F6-1F58BAB910DD}"/>
          </ac:spMkLst>
        </pc:spChg>
        <pc:spChg chg="mod">
          <ac:chgData name="Errietta Bissa" userId="81ffec9e-7d76-4710-b828-fc34ea58d3af" providerId="ADAL" clId="{3D616F03-F71A-4881-BE12-DD7509C979BA}" dt="2026-04-08T14:15:34.670" v="985" actId="20577"/>
          <ac:spMkLst>
            <pc:docMk/>
            <pc:sldMk cId="3110588487" sldId="436"/>
            <ac:spMk id="4" creationId="{D5A9E354-ADCE-CC0B-BA3B-699A2974B9A6}"/>
          </ac:spMkLst>
        </pc:spChg>
      </pc:sldChg>
      <pc:sldChg chg="addSp modSp new mod modAnim modNotesTx">
        <pc:chgData name="Errietta Bissa" userId="81ffec9e-7d76-4710-b828-fc34ea58d3af" providerId="ADAL" clId="{3D616F03-F71A-4881-BE12-DD7509C979BA}" dt="2026-05-06T07:26:24.900" v="3130"/>
        <pc:sldMkLst>
          <pc:docMk/>
          <pc:sldMk cId="3582700889" sldId="437"/>
        </pc:sldMkLst>
        <pc:spChg chg="mod">
          <ac:chgData name="Errietta Bissa" userId="81ffec9e-7d76-4710-b828-fc34ea58d3af" providerId="ADAL" clId="{3D616F03-F71A-4881-BE12-DD7509C979BA}" dt="2026-04-08T14:17:27.375" v="1102"/>
          <ac:spMkLst>
            <pc:docMk/>
            <pc:sldMk cId="3582700889" sldId="437"/>
            <ac:spMk id="2" creationId="{F146D704-9030-9B33-C3A4-2B4FEDCE02ED}"/>
          </ac:spMkLst>
        </pc:spChg>
        <pc:spChg chg="mod">
          <ac:chgData name="Errietta Bissa" userId="81ffec9e-7d76-4710-b828-fc34ea58d3af" providerId="ADAL" clId="{3D616F03-F71A-4881-BE12-DD7509C979BA}" dt="2026-04-08T14:17:52.570" v="1117" actId="27636"/>
          <ac:spMkLst>
            <pc:docMk/>
            <pc:sldMk cId="3582700889" sldId="437"/>
            <ac:spMk id="3" creationId="{9227BC93-8DDB-BF03-30E0-E74ACC70BA8F}"/>
          </ac:spMkLst>
        </pc:spChg>
        <pc:spChg chg="mod">
          <ac:chgData name="Errietta Bissa" userId="81ffec9e-7d76-4710-b828-fc34ea58d3af" providerId="ADAL" clId="{3D616F03-F71A-4881-BE12-DD7509C979BA}" dt="2026-04-08T14:17:52.570" v="1118" actId="27636"/>
          <ac:spMkLst>
            <pc:docMk/>
            <pc:sldMk cId="3582700889" sldId="437"/>
            <ac:spMk id="4" creationId="{B62F99E1-1590-A077-DD3F-C0871F5420F4}"/>
          </ac:spMkLst>
        </pc:spChg>
        <pc:picChg chg="add mod">
          <ac:chgData name="Errietta Bissa" userId="81ffec9e-7d76-4710-b828-fc34ea58d3af" providerId="ADAL" clId="{3D616F03-F71A-4881-BE12-DD7509C979BA}" dt="2026-04-08T14:19:06.303" v="1130" actId="1076"/>
          <ac:picMkLst>
            <pc:docMk/>
            <pc:sldMk cId="3582700889" sldId="437"/>
            <ac:picMk id="5" creationId="{93191277-096D-AAF6-71FE-776E89245793}"/>
          </ac:picMkLst>
        </pc:picChg>
      </pc:sldChg>
      <pc:sldChg chg="addSp delSp modSp new mod modClrScheme modAnim chgLayout modNotesTx">
        <pc:chgData name="Errietta Bissa" userId="81ffec9e-7d76-4710-b828-fc34ea58d3af" providerId="ADAL" clId="{3D616F03-F71A-4881-BE12-DD7509C979BA}" dt="2026-05-06T07:27:00.308" v="3142" actId="20577"/>
        <pc:sldMkLst>
          <pc:docMk/>
          <pc:sldMk cId="1117897414" sldId="438"/>
        </pc:sldMkLst>
        <pc:spChg chg="mod ord">
          <ac:chgData name="Errietta Bissa" userId="81ffec9e-7d76-4710-b828-fc34ea58d3af" providerId="ADAL" clId="{3D616F03-F71A-4881-BE12-DD7509C979BA}" dt="2026-04-08T14:26:45.786" v="1332" actId="26606"/>
          <ac:spMkLst>
            <pc:docMk/>
            <pc:sldMk cId="1117897414" sldId="438"/>
            <ac:spMk id="2" creationId="{80E1BFEB-E6BD-29C4-6020-4EFC8D151F74}"/>
          </ac:spMkLst>
        </pc:spChg>
        <pc:picChg chg="add mod">
          <ac:chgData name="Errietta Bissa" userId="81ffec9e-7d76-4710-b828-fc34ea58d3af" providerId="ADAL" clId="{3D616F03-F71A-4881-BE12-DD7509C979BA}" dt="2026-04-08T14:26:45.786" v="1332" actId="26606"/>
          <ac:picMkLst>
            <pc:docMk/>
            <pc:sldMk cId="1117897414" sldId="438"/>
            <ac:picMk id="6" creationId="{44258975-8257-789E-7959-185C08511448}"/>
          </ac:picMkLst>
        </pc:picChg>
      </pc:sldChg>
      <pc:sldChg chg="modSp new mod">
        <pc:chgData name="Errietta Bissa" userId="81ffec9e-7d76-4710-b828-fc34ea58d3af" providerId="ADAL" clId="{3D616F03-F71A-4881-BE12-DD7509C979BA}" dt="2026-04-08T14:44:49.294" v="1576" actId="27636"/>
        <pc:sldMkLst>
          <pc:docMk/>
          <pc:sldMk cId="2238605639" sldId="439"/>
        </pc:sldMkLst>
        <pc:spChg chg="mod">
          <ac:chgData name="Errietta Bissa" userId="81ffec9e-7d76-4710-b828-fc34ea58d3af" providerId="ADAL" clId="{3D616F03-F71A-4881-BE12-DD7509C979BA}" dt="2026-04-08T14:44:16.508" v="1558"/>
          <ac:spMkLst>
            <pc:docMk/>
            <pc:sldMk cId="2238605639" sldId="439"/>
            <ac:spMk id="2" creationId="{AD77D7C8-8A4C-B4C2-AB81-CA39C851F5DF}"/>
          </ac:spMkLst>
        </pc:spChg>
        <pc:spChg chg="mod">
          <ac:chgData name="Errietta Bissa" userId="81ffec9e-7d76-4710-b828-fc34ea58d3af" providerId="ADAL" clId="{3D616F03-F71A-4881-BE12-DD7509C979BA}" dt="2026-04-08T14:44:49.294" v="1576" actId="27636"/>
          <ac:spMkLst>
            <pc:docMk/>
            <pc:sldMk cId="2238605639" sldId="439"/>
            <ac:spMk id="3" creationId="{3356DA91-74A2-FB84-A54E-82635A202F39}"/>
          </ac:spMkLst>
        </pc:spChg>
      </pc:sldChg>
      <pc:sldChg chg="addSp modSp new mod modAnim modNotesTx">
        <pc:chgData name="Errietta Bissa" userId="81ffec9e-7d76-4710-b828-fc34ea58d3af" providerId="ADAL" clId="{3D616F03-F71A-4881-BE12-DD7509C979BA}" dt="2026-05-06T07:27:28.351" v="3143"/>
        <pc:sldMkLst>
          <pc:docMk/>
          <pc:sldMk cId="2587828354" sldId="440"/>
        </pc:sldMkLst>
        <pc:spChg chg="mod">
          <ac:chgData name="Errietta Bissa" userId="81ffec9e-7d76-4710-b828-fc34ea58d3af" providerId="ADAL" clId="{3D616F03-F71A-4881-BE12-DD7509C979BA}" dt="2026-04-08T14:49:06.852" v="1578"/>
          <ac:spMkLst>
            <pc:docMk/>
            <pc:sldMk cId="2587828354" sldId="440"/>
            <ac:spMk id="2" creationId="{8774A202-656D-BFD1-95D4-0743B99C71AB}"/>
          </ac:spMkLst>
        </pc:spChg>
        <pc:spChg chg="mod">
          <ac:chgData name="Errietta Bissa" userId="81ffec9e-7d76-4710-b828-fc34ea58d3af" providerId="ADAL" clId="{3D616F03-F71A-4881-BE12-DD7509C979BA}" dt="2026-04-08T14:49:53.276" v="1617" actId="27636"/>
          <ac:spMkLst>
            <pc:docMk/>
            <pc:sldMk cId="2587828354" sldId="440"/>
            <ac:spMk id="3" creationId="{E0F5CF0E-5306-4F0C-311F-0BA958B96A02}"/>
          </ac:spMkLst>
        </pc:spChg>
        <pc:spChg chg="mod">
          <ac:chgData name="Errietta Bissa" userId="81ffec9e-7d76-4710-b828-fc34ea58d3af" providerId="ADAL" clId="{3D616F03-F71A-4881-BE12-DD7509C979BA}" dt="2026-04-08T14:49:57.296" v="1623" actId="6549"/>
          <ac:spMkLst>
            <pc:docMk/>
            <pc:sldMk cId="2587828354" sldId="440"/>
            <ac:spMk id="4" creationId="{7B0AB130-414F-349E-5088-5ECEF7F70370}"/>
          </ac:spMkLst>
        </pc:spChg>
        <pc:picChg chg="add mod">
          <ac:chgData name="Errietta Bissa" userId="81ffec9e-7d76-4710-b828-fc34ea58d3af" providerId="ADAL" clId="{3D616F03-F71A-4881-BE12-DD7509C979BA}" dt="2026-04-08T14:50:57.215" v="1624"/>
          <ac:picMkLst>
            <pc:docMk/>
            <pc:sldMk cId="2587828354" sldId="440"/>
            <ac:picMk id="5" creationId="{71587A6D-555D-7221-9854-4A7DC7F335CF}"/>
          </ac:picMkLst>
        </pc:picChg>
      </pc:sldChg>
      <pc:sldChg chg="addSp delSp modSp new mod modAnim modNotesTx">
        <pc:chgData name="Errietta Bissa" userId="81ffec9e-7d76-4710-b828-fc34ea58d3af" providerId="ADAL" clId="{3D616F03-F71A-4881-BE12-DD7509C979BA}" dt="2026-05-06T07:28:16.758" v="3155" actId="20577"/>
        <pc:sldMkLst>
          <pc:docMk/>
          <pc:sldMk cId="2324863965" sldId="441"/>
        </pc:sldMkLst>
        <pc:spChg chg="mod">
          <ac:chgData name="Errietta Bissa" userId="81ffec9e-7d76-4710-b828-fc34ea58d3af" providerId="ADAL" clId="{3D616F03-F71A-4881-BE12-DD7509C979BA}" dt="2026-04-08T15:02:28.168" v="1628"/>
          <ac:spMkLst>
            <pc:docMk/>
            <pc:sldMk cId="2324863965" sldId="441"/>
            <ac:spMk id="2" creationId="{AC7D7018-53CF-E5AF-934E-6EE487FC06D7}"/>
          </ac:spMkLst>
        </pc:spChg>
        <pc:spChg chg="add del mod">
          <ac:chgData name="Errietta Bissa" userId="81ffec9e-7d76-4710-b828-fc34ea58d3af" providerId="ADAL" clId="{3D616F03-F71A-4881-BE12-DD7509C979BA}" dt="2026-04-08T15:06:02.672" v="1776" actId="27636"/>
          <ac:spMkLst>
            <pc:docMk/>
            <pc:sldMk cId="2324863965" sldId="441"/>
            <ac:spMk id="3" creationId="{DEB25F7B-2CC6-F023-60F6-42EF4540A91C}"/>
          </ac:spMkLst>
        </pc:spChg>
        <pc:spChg chg="add mod">
          <ac:chgData name="Errietta Bissa" userId="81ffec9e-7d76-4710-b828-fc34ea58d3af" providerId="ADAL" clId="{3D616F03-F71A-4881-BE12-DD7509C979BA}" dt="2026-04-08T15:06:08.360" v="1779" actId="242"/>
          <ac:spMkLst>
            <pc:docMk/>
            <pc:sldMk cId="2324863965" sldId="441"/>
            <ac:spMk id="7" creationId="{D11C31CE-C9EF-7E8B-8F64-B46B5708BDE2}"/>
          </ac:spMkLst>
        </pc:spChg>
        <pc:picChg chg="add mod">
          <ac:chgData name="Errietta Bissa" userId="81ffec9e-7d76-4710-b828-fc34ea58d3af" providerId="ADAL" clId="{3D616F03-F71A-4881-BE12-DD7509C979BA}" dt="2026-04-08T15:28:26.887" v="1899" actId="1076"/>
          <ac:picMkLst>
            <pc:docMk/>
            <pc:sldMk cId="2324863965" sldId="441"/>
            <ac:picMk id="8" creationId="{943562DA-E9CB-9438-3B3F-2C2F27F5D4F1}"/>
          </ac:picMkLst>
        </pc:picChg>
      </pc:sldChg>
      <pc:sldChg chg="addSp delSp modSp new mod">
        <pc:chgData name="Errietta Bissa" userId="81ffec9e-7d76-4710-b828-fc34ea58d3af" providerId="ADAL" clId="{3D616F03-F71A-4881-BE12-DD7509C979BA}" dt="2026-04-08T15:09:48.707" v="1851" actId="14826"/>
        <pc:sldMkLst>
          <pc:docMk/>
          <pc:sldMk cId="3318341897" sldId="442"/>
        </pc:sldMkLst>
        <pc:spChg chg="mod">
          <ac:chgData name="Errietta Bissa" userId="81ffec9e-7d76-4710-b828-fc34ea58d3af" providerId="ADAL" clId="{3D616F03-F71A-4881-BE12-DD7509C979BA}" dt="2026-04-08T15:09:04.072" v="1849" actId="20577"/>
          <ac:spMkLst>
            <pc:docMk/>
            <pc:sldMk cId="3318341897" sldId="442"/>
            <ac:spMk id="2" creationId="{16B17C87-22FB-F9C7-C399-A19A5E1CB691}"/>
          </ac:spMkLst>
        </pc:spChg>
        <pc:picChg chg="add mod">
          <ac:chgData name="Errietta Bissa" userId="81ffec9e-7d76-4710-b828-fc34ea58d3af" providerId="ADAL" clId="{3D616F03-F71A-4881-BE12-DD7509C979BA}" dt="2026-04-08T15:09:48.707" v="1851" actId="14826"/>
          <ac:picMkLst>
            <pc:docMk/>
            <pc:sldMk cId="3318341897" sldId="442"/>
            <ac:picMk id="6" creationId="{77713120-5B4C-D7FE-1790-3B42969D8B43}"/>
          </ac:picMkLst>
        </pc:picChg>
      </pc:sldChg>
      <pc:sldChg chg="addSp delSp modSp new mod modClrScheme modAnim chgLayout modNotesTx">
        <pc:chgData name="Errietta Bissa" userId="81ffec9e-7d76-4710-b828-fc34ea58d3af" providerId="ADAL" clId="{3D616F03-F71A-4881-BE12-DD7509C979BA}" dt="2026-05-06T07:29:18.233" v="3156"/>
        <pc:sldMkLst>
          <pc:docMk/>
          <pc:sldMk cId="3095644541" sldId="443"/>
        </pc:sldMkLst>
        <pc:spChg chg="add mod ord">
          <ac:chgData name="Errietta Bissa" userId="81ffec9e-7d76-4710-b828-fc34ea58d3af" providerId="ADAL" clId="{3D616F03-F71A-4881-BE12-DD7509C979BA}" dt="2026-04-08T15:10:41.012" v="1855" actId="20577"/>
          <ac:spMkLst>
            <pc:docMk/>
            <pc:sldMk cId="3095644541" sldId="443"/>
            <ac:spMk id="4" creationId="{49864C49-A8D0-403C-0B73-DFD5E8E4F6FB}"/>
          </ac:spMkLst>
        </pc:spChg>
        <pc:spChg chg="add mod ord">
          <ac:chgData name="Errietta Bissa" userId="81ffec9e-7d76-4710-b828-fc34ea58d3af" providerId="ADAL" clId="{3D616F03-F71A-4881-BE12-DD7509C979BA}" dt="2026-04-08T15:11:09.410" v="1882" actId="27636"/>
          <ac:spMkLst>
            <pc:docMk/>
            <pc:sldMk cId="3095644541" sldId="443"/>
            <ac:spMk id="5" creationId="{192EC3B8-DF24-F22C-6645-0CB2FB10D0D1}"/>
          </ac:spMkLst>
        </pc:spChg>
        <pc:spChg chg="add mod ord">
          <ac:chgData name="Errietta Bissa" userId="81ffec9e-7d76-4710-b828-fc34ea58d3af" providerId="ADAL" clId="{3D616F03-F71A-4881-BE12-DD7509C979BA}" dt="2026-04-08T15:11:09.410" v="1883" actId="27636"/>
          <ac:spMkLst>
            <pc:docMk/>
            <pc:sldMk cId="3095644541" sldId="443"/>
            <ac:spMk id="6" creationId="{9FA60C6E-C064-CBC7-243D-9E94521E61C3}"/>
          </ac:spMkLst>
        </pc:spChg>
        <pc:picChg chg="add mod">
          <ac:chgData name="Errietta Bissa" userId="81ffec9e-7d76-4710-b828-fc34ea58d3af" providerId="ADAL" clId="{3D616F03-F71A-4881-BE12-DD7509C979BA}" dt="2026-04-08T15:25:27.873" v="1896" actId="1076"/>
          <ac:picMkLst>
            <pc:docMk/>
            <pc:sldMk cId="3095644541" sldId="443"/>
            <ac:picMk id="7" creationId="{D1D76F1C-DA81-3E2D-2490-6388B5DD3F8A}"/>
          </ac:picMkLst>
        </pc:picChg>
      </pc:sldChg>
      <pc:sldChg chg="addSp modSp new mod modAnim">
        <pc:chgData name="Errietta Bissa" userId="81ffec9e-7d76-4710-b828-fc34ea58d3af" providerId="ADAL" clId="{3D616F03-F71A-4881-BE12-DD7509C979BA}" dt="2026-05-06T07:29:28.634" v="3157"/>
        <pc:sldMkLst>
          <pc:docMk/>
          <pc:sldMk cId="3878558794" sldId="444"/>
        </pc:sldMkLst>
        <pc:spChg chg="mod">
          <ac:chgData name="Errietta Bissa" userId="81ffec9e-7d76-4710-b828-fc34ea58d3af" providerId="ADAL" clId="{3D616F03-F71A-4881-BE12-DD7509C979BA}" dt="2026-04-08T15:32:07.084" v="1917" actId="20577"/>
          <ac:spMkLst>
            <pc:docMk/>
            <pc:sldMk cId="3878558794" sldId="444"/>
            <ac:spMk id="2" creationId="{12D7B6EF-1886-422D-A256-73C3A1672FAE}"/>
          </ac:spMkLst>
        </pc:spChg>
        <pc:spChg chg="mod">
          <ac:chgData name="Errietta Bissa" userId="81ffec9e-7d76-4710-b828-fc34ea58d3af" providerId="ADAL" clId="{3D616F03-F71A-4881-BE12-DD7509C979BA}" dt="2026-04-08T15:34:05.978" v="1928" actId="113"/>
          <ac:spMkLst>
            <pc:docMk/>
            <pc:sldMk cId="3878558794" sldId="444"/>
            <ac:spMk id="3" creationId="{5A81D0F0-F1A9-AE9B-5D53-0624F3778F89}"/>
          </ac:spMkLst>
        </pc:spChg>
        <pc:spChg chg="mod">
          <ac:chgData name="Errietta Bissa" userId="81ffec9e-7d76-4710-b828-fc34ea58d3af" providerId="ADAL" clId="{3D616F03-F71A-4881-BE12-DD7509C979BA}" dt="2026-04-08T15:32:39.994" v="1923" actId="6549"/>
          <ac:spMkLst>
            <pc:docMk/>
            <pc:sldMk cId="3878558794" sldId="444"/>
            <ac:spMk id="4" creationId="{EF941C7F-B203-C028-3A82-8672B2842105}"/>
          </ac:spMkLst>
        </pc:spChg>
        <pc:picChg chg="add mod">
          <ac:chgData name="Errietta Bissa" userId="81ffec9e-7d76-4710-b828-fc34ea58d3af" providerId="ADAL" clId="{3D616F03-F71A-4881-BE12-DD7509C979BA}" dt="2026-04-08T15:33:16.152" v="1927" actId="14100"/>
          <ac:picMkLst>
            <pc:docMk/>
            <pc:sldMk cId="3878558794" sldId="444"/>
            <ac:picMk id="5" creationId="{3B3B8087-C657-F0EE-721E-C2AE28A1F95F}"/>
          </ac:picMkLst>
        </pc:picChg>
      </pc:sldChg>
      <pc:sldChg chg="modSp new mod modNotesTx">
        <pc:chgData name="Errietta Bissa" userId="81ffec9e-7d76-4710-b828-fc34ea58d3af" providerId="ADAL" clId="{3D616F03-F71A-4881-BE12-DD7509C979BA}" dt="2026-04-09T08:14:31.874" v="2148" actId="20577"/>
        <pc:sldMkLst>
          <pc:docMk/>
          <pc:sldMk cId="3063510440" sldId="445"/>
        </pc:sldMkLst>
        <pc:spChg chg="mod">
          <ac:chgData name="Errietta Bissa" userId="81ffec9e-7d76-4710-b828-fc34ea58d3af" providerId="ADAL" clId="{3D616F03-F71A-4881-BE12-DD7509C979BA}" dt="2026-04-09T08:12:19.196" v="1931"/>
          <ac:spMkLst>
            <pc:docMk/>
            <pc:sldMk cId="3063510440" sldId="445"/>
            <ac:spMk id="2" creationId="{5EC236D4-5723-E7BC-6B54-3B10F40CD760}"/>
          </ac:spMkLst>
        </pc:spChg>
        <pc:spChg chg="mod">
          <ac:chgData name="Errietta Bissa" userId="81ffec9e-7d76-4710-b828-fc34ea58d3af" providerId="ADAL" clId="{3D616F03-F71A-4881-BE12-DD7509C979BA}" dt="2026-04-09T08:14:10.755" v="2094" actId="20577"/>
          <ac:spMkLst>
            <pc:docMk/>
            <pc:sldMk cId="3063510440" sldId="445"/>
            <ac:spMk id="3" creationId="{3A697F0E-B713-A915-ACF7-61B9C6E6C546}"/>
          </ac:spMkLst>
        </pc:spChg>
        <pc:spChg chg="mod">
          <ac:chgData name="Errietta Bissa" userId="81ffec9e-7d76-4710-b828-fc34ea58d3af" providerId="ADAL" clId="{3D616F03-F71A-4881-BE12-DD7509C979BA}" dt="2026-04-09T08:13:33.493" v="2045" actId="27636"/>
          <ac:spMkLst>
            <pc:docMk/>
            <pc:sldMk cId="3063510440" sldId="445"/>
            <ac:spMk id="4" creationId="{727313BE-144A-D358-B1FA-957524E3C507}"/>
          </ac:spMkLst>
        </pc:spChg>
      </pc:sldChg>
      <pc:sldChg chg="addSp delSp modSp new mod modAnim modNotesTx">
        <pc:chgData name="Errietta Bissa" userId="81ffec9e-7d76-4710-b828-fc34ea58d3af" providerId="ADAL" clId="{3D616F03-F71A-4881-BE12-DD7509C979BA}" dt="2026-05-06T07:29:37.355" v="3158"/>
        <pc:sldMkLst>
          <pc:docMk/>
          <pc:sldMk cId="57888453" sldId="446"/>
        </pc:sldMkLst>
        <pc:spChg chg="mod">
          <ac:chgData name="Errietta Bissa" userId="81ffec9e-7d76-4710-b828-fc34ea58d3af" providerId="ADAL" clId="{3D616F03-F71A-4881-BE12-DD7509C979BA}" dt="2026-04-09T08:14:43.544" v="2182" actId="20577"/>
          <ac:spMkLst>
            <pc:docMk/>
            <pc:sldMk cId="57888453" sldId="446"/>
            <ac:spMk id="2" creationId="{5A2F4DCE-4F88-A6AA-4891-B85CC63A1CE4}"/>
          </ac:spMkLst>
        </pc:spChg>
        <pc:spChg chg="mod">
          <ac:chgData name="Errietta Bissa" userId="81ffec9e-7d76-4710-b828-fc34ea58d3af" providerId="ADAL" clId="{3D616F03-F71A-4881-BE12-DD7509C979BA}" dt="2026-04-09T08:15:15.202" v="2185" actId="27636"/>
          <ac:spMkLst>
            <pc:docMk/>
            <pc:sldMk cId="57888453" sldId="446"/>
            <ac:spMk id="3" creationId="{2C07754F-E3E1-EFCC-ED06-B0013C9219A4}"/>
          </ac:spMkLst>
        </pc:spChg>
        <pc:picChg chg="add mod">
          <ac:chgData name="Errietta Bissa" userId="81ffec9e-7d76-4710-b828-fc34ea58d3af" providerId="ADAL" clId="{3D616F03-F71A-4881-BE12-DD7509C979BA}" dt="2026-04-09T08:15:31.681" v="2187" actId="14100"/>
          <ac:picMkLst>
            <pc:docMk/>
            <pc:sldMk cId="57888453" sldId="446"/>
            <ac:picMk id="5" creationId="{A0B072BC-B1BF-922B-FC7A-FDE87F56543E}"/>
          </ac:picMkLst>
        </pc:picChg>
      </pc:sldChg>
      <pc:sldChg chg="add ord">
        <pc:chgData name="Errietta Bissa" userId="81ffec9e-7d76-4710-b828-fc34ea58d3af" providerId="ADAL" clId="{3D616F03-F71A-4881-BE12-DD7509C979BA}" dt="2026-04-09T08:16:44.308" v="2233"/>
        <pc:sldMkLst>
          <pc:docMk/>
          <pc:sldMk cId="543291421" sldId="447"/>
        </pc:sldMkLst>
      </pc:sldChg>
      <pc:sldChg chg="addSp delSp modSp new mod">
        <pc:chgData name="Errietta Bissa" userId="81ffec9e-7d76-4710-b828-fc34ea58d3af" providerId="ADAL" clId="{3D616F03-F71A-4881-BE12-DD7509C979BA}" dt="2026-04-09T08:28:26.928" v="2295" actId="20577"/>
        <pc:sldMkLst>
          <pc:docMk/>
          <pc:sldMk cId="923525096" sldId="448"/>
        </pc:sldMkLst>
        <pc:spChg chg="mod">
          <ac:chgData name="Errietta Bissa" userId="81ffec9e-7d76-4710-b828-fc34ea58d3af" providerId="ADAL" clId="{3D616F03-F71A-4881-BE12-DD7509C979BA}" dt="2026-04-09T08:28:26.928" v="2295" actId="20577"/>
          <ac:spMkLst>
            <pc:docMk/>
            <pc:sldMk cId="923525096" sldId="448"/>
            <ac:spMk id="2" creationId="{2233856B-F3B8-233F-3E40-8AF2E2011D3D}"/>
          </ac:spMkLst>
        </pc:spChg>
        <pc:picChg chg="add mod">
          <ac:chgData name="Errietta Bissa" userId="81ffec9e-7d76-4710-b828-fc34ea58d3af" providerId="ADAL" clId="{3D616F03-F71A-4881-BE12-DD7509C979BA}" dt="2026-04-09T08:20:52.352" v="2237" actId="931"/>
          <ac:picMkLst>
            <pc:docMk/>
            <pc:sldMk cId="923525096" sldId="448"/>
            <ac:picMk id="7" creationId="{B3DE5F53-F73A-09FD-CDA0-E919E274602D}"/>
          </ac:picMkLst>
        </pc:picChg>
      </pc:sldChg>
      <pc:sldChg chg="addSp delSp modSp new mod modAnim modNotesTx">
        <pc:chgData name="Errietta Bissa" userId="81ffec9e-7d76-4710-b828-fc34ea58d3af" providerId="ADAL" clId="{3D616F03-F71A-4881-BE12-DD7509C979BA}" dt="2026-05-06T07:29:48.428" v="3159"/>
        <pc:sldMkLst>
          <pc:docMk/>
          <pc:sldMk cId="1355934953" sldId="449"/>
        </pc:sldMkLst>
        <pc:spChg chg="mod">
          <ac:chgData name="Errietta Bissa" userId="81ffec9e-7d76-4710-b828-fc34ea58d3af" providerId="ADAL" clId="{3D616F03-F71A-4881-BE12-DD7509C979BA}" dt="2026-04-09T08:21:13.567" v="2241"/>
          <ac:spMkLst>
            <pc:docMk/>
            <pc:sldMk cId="1355934953" sldId="449"/>
            <ac:spMk id="2" creationId="{F2100A1D-76DD-3747-F96F-C32DAED39F1E}"/>
          </ac:spMkLst>
        </pc:spChg>
        <pc:spChg chg="add del mod">
          <ac:chgData name="Errietta Bissa" userId="81ffec9e-7d76-4710-b828-fc34ea58d3af" providerId="ADAL" clId="{3D616F03-F71A-4881-BE12-DD7509C979BA}" dt="2026-04-09T08:29:40.850" v="2404" actId="20577"/>
          <ac:spMkLst>
            <pc:docMk/>
            <pc:sldMk cId="1355934953" sldId="449"/>
            <ac:spMk id="3" creationId="{B598D22C-53A0-68B7-3F43-B16512DFD9ED}"/>
          </ac:spMkLst>
        </pc:spChg>
        <pc:spChg chg="mod">
          <ac:chgData name="Errietta Bissa" userId="81ffec9e-7d76-4710-b828-fc34ea58d3af" providerId="ADAL" clId="{3D616F03-F71A-4881-BE12-DD7509C979BA}" dt="2026-04-09T08:30:37.118" v="2437" actId="6549"/>
          <ac:spMkLst>
            <pc:docMk/>
            <pc:sldMk cId="1355934953" sldId="449"/>
            <ac:spMk id="4" creationId="{122F99DC-F975-9EAF-83B1-FC96B9EEB238}"/>
          </ac:spMkLst>
        </pc:spChg>
        <pc:picChg chg="add mod">
          <ac:chgData name="Errietta Bissa" userId="81ffec9e-7d76-4710-b828-fc34ea58d3af" providerId="ADAL" clId="{3D616F03-F71A-4881-BE12-DD7509C979BA}" dt="2026-04-09T08:31:29.252" v="2443" actId="1076"/>
          <ac:picMkLst>
            <pc:docMk/>
            <pc:sldMk cId="1355934953" sldId="449"/>
            <ac:picMk id="6" creationId="{D2D48C91-E46F-8CB8-DD9D-95D42941AECC}"/>
          </ac:picMkLst>
        </pc:picChg>
      </pc:sldChg>
      <pc:sldChg chg="addSp delSp modSp new">
        <pc:chgData name="Errietta Bissa" userId="81ffec9e-7d76-4710-b828-fc34ea58d3af" providerId="ADAL" clId="{3D616F03-F71A-4881-BE12-DD7509C979BA}" dt="2026-04-09T08:36:52.197" v="2446" actId="931"/>
        <pc:sldMkLst>
          <pc:docMk/>
          <pc:sldMk cId="899146339" sldId="450"/>
        </pc:sldMkLst>
        <pc:spChg chg="mod">
          <ac:chgData name="Errietta Bissa" userId="81ffec9e-7d76-4710-b828-fc34ea58d3af" providerId="ADAL" clId="{3D616F03-F71A-4881-BE12-DD7509C979BA}" dt="2026-04-09T08:36:34.136" v="2445"/>
          <ac:spMkLst>
            <pc:docMk/>
            <pc:sldMk cId="899146339" sldId="450"/>
            <ac:spMk id="2" creationId="{445DA007-37E8-B71F-75D1-BC7F14B7B0F8}"/>
          </ac:spMkLst>
        </pc:spChg>
        <pc:picChg chg="add mod">
          <ac:chgData name="Errietta Bissa" userId="81ffec9e-7d76-4710-b828-fc34ea58d3af" providerId="ADAL" clId="{3D616F03-F71A-4881-BE12-DD7509C979BA}" dt="2026-04-09T08:36:52.197" v="2446" actId="931"/>
          <ac:picMkLst>
            <pc:docMk/>
            <pc:sldMk cId="899146339" sldId="450"/>
            <ac:picMk id="6" creationId="{F540198C-47DF-99AB-92EB-DC7450932F4B}"/>
          </ac:picMkLst>
        </pc:picChg>
      </pc:sldChg>
      <pc:sldChg chg="addSp modSp new mod modClrScheme modAnim chgLayout modNotesTx">
        <pc:chgData name="Errietta Bissa" userId="81ffec9e-7d76-4710-b828-fc34ea58d3af" providerId="ADAL" clId="{3D616F03-F71A-4881-BE12-DD7509C979BA}" dt="2026-05-06T07:31:39.838" v="3160"/>
        <pc:sldMkLst>
          <pc:docMk/>
          <pc:sldMk cId="1974133608" sldId="451"/>
        </pc:sldMkLst>
        <pc:spChg chg="mod ord">
          <ac:chgData name="Errietta Bissa" userId="81ffec9e-7d76-4710-b828-fc34ea58d3af" providerId="ADAL" clId="{3D616F03-F71A-4881-BE12-DD7509C979BA}" dt="2026-04-09T08:37:31.649" v="2469" actId="700"/>
          <ac:spMkLst>
            <pc:docMk/>
            <pc:sldMk cId="1974133608" sldId="451"/>
            <ac:spMk id="2" creationId="{4CAF786E-5E0B-C7C2-AAB8-E1ECD7220EA5}"/>
          </ac:spMkLst>
        </pc:spChg>
        <pc:spChg chg="mod ord">
          <ac:chgData name="Errietta Bissa" userId="81ffec9e-7d76-4710-b828-fc34ea58d3af" providerId="ADAL" clId="{3D616F03-F71A-4881-BE12-DD7509C979BA}" dt="2026-04-09T08:37:47.560" v="2484" actId="27636"/>
          <ac:spMkLst>
            <pc:docMk/>
            <pc:sldMk cId="1974133608" sldId="451"/>
            <ac:spMk id="3" creationId="{2E3FF7DE-2620-D1BF-8711-DF97966AC41E}"/>
          </ac:spMkLst>
        </pc:spChg>
        <pc:spChg chg="add mod ord">
          <ac:chgData name="Errietta Bissa" userId="81ffec9e-7d76-4710-b828-fc34ea58d3af" providerId="ADAL" clId="{3D616F03-F71A-4881-BE12-DD7509C979BA}" dt="2026-04-09T08:37:54.552" v="2490" actId="6549"/>
          <ac:spMkLst>
            <pc:docMk/>
            <pc:sldMk cId="1974133608" sldId="451"/>
            <ac:spMk id="4" creationId="{9C5B0C1B-6624-6DDA-AAD9-A6AFDD0D368E}"/>
          </ac:spMkLst>
        </pc:spChg>
        <pc:picChg chg="add mod">
          <ac:chgData name="Errietta Bissa" userId="81ffec9e-7d76-4710-b828-fc34ea58d3af" providerId="ADAL" clId="{3D616F03-F71A-4881-BE12-DD7509C979BA}" dt="2026-04-09T08:38:06.830" v="2492" actId="14100"/>
          <ac:picMkLst>
            <pc:docMk/>
            <pc:sldMk cId="1974133608" sldId="451"/>
            <ac:picMk id="5" creationId="{06640F33-CA1C-74A8-0595-89B7645CAE64}"/>
          </ac:picMkLst>
        </pc:picChg>
      </pc:sldChg>
    </pc:docChg>
  </pc:docChgLst>
  <pc:docChgLst>
    <pc:chgData name="Errietta Bissa" userId="S::e.bissa@uwtsd.ac.uk::81ffec9e-7d76-4710-b828-fc34ea58d3af" providerId="AD" clId="Web-{848947DA-61C6-5EF2-83C6-657709422E91}"/>
    <pc:docChg chg="modSld">
      <pc:chgData name="Errietta Bissa" userId="S::e.bissa@uwtsd.ac.uk::81ffec9e-7d76-4710-b828-fc34ea58d3af" providerId="AD" clId="Web-{848947DA-61C6-5EF2-83C6-657709422E91}" dt="2026-04-08T12:33:27.319" v="10"/>
      <pc:docMkLst>
        <pc:docMk/>
      </pc:docMkLst>
      <pc:sldChg chg="modSp">
        <pc:chgData name="Errietta Bissa" userId="S::e.bissa@uwtsd.ac.uk::81ffec9e-7d76-4710-b828-fc34ea58d3af" providerId="AD" clId="Web-{848947DA-61C6-5EF2-83C6-657709422E91}" dt="2026-04-08T12:33:08.709" v="0" actId="20577"/>
        <pc:sldMkLst>
          <pc:docMk/>
          <pc:sldMk cId="239731722" sldId="256"/>
        </pc:sldMkLst>
        <pc:spChg chg="mod">
          <ac:chgData name="Errietta Bissa" userId="S::e.bissa@uwtsd.ac.uk::81ffec9e-7d76-4710-b828-fc34ea58d3af" providerId="AD" clId="Web-{848947DA-61C6-5EF2-83C6-657709422E91}" dt="2026-04-08T12:33:08.709" v="0" actId="20577"/>
          <ac:spMkLst>
            <pc:docMk/>
            <pc:sldMk cId="239731722" sldId="256"/>
            <ac:spMk id="6" creationId="{C12DD013-7C7A-405E-A888-913F7CC7847B}"/>
          </ac:spMkLst>
        </pc:spChg>
      </pc:sldChg>
      <pc:sldChg chg="delSp modSp delAnim modNotes">
        <pc:chgData name="Errietta Bissa" userId="S::e.bissa@uwtsd.ac.uk::81ffec9e-7d76-4710-b828-fc34ea58d3af" providerId="AD" clId="Web-{848947DA-61C6-5EF2-83C6-657709422E91}" dt="2026-04-08T12:33:27.319" v="10"/>
        <pc:sldMkLst>
          <pc:docMk/>
          <pc:sldMk cId="1961615010" sldId="279"/>
        </pc:sldMkLst>
      </pc:sldChg>
    </pc:docChg>
  </pc:docChgLst>
  <pc:docChgLst>
    <pc:chgData name="Caroline Walsh" userId="S::c.walsh@uwtsd.ac.uk::46cd07fb-211c-451a-a5f1-3b85afd872da" providerId="AD" clId="Web-{CB1E8AFC-3BCA-1E8A-8F33-016C4A6B8A36}"/>
    <pc:docChg chg="modSld">
      <pc:chgData name="Caroline Walsh" userId="S::c.walsh@uwtsd.ac.uk::46cd07fb-211c-451a-a5f1-3b85afd872da" providerId="AD" clId="Web-{CB1E8AFC-3BCA-1E8A-8F33-016C4A6B8A36}" dt="2026-04-24T10:34:17.929" v="4" actId="20577"/>
      <pc:docMkLst>
        <pc:docMk/>
      </pc:docMkLst>
      <pc:sldChg chg="modSp">
        <pc:chgData name="Caroline Walsh" userId="S::c.walsh@uwtsd.ac.uk::46cd07fb-211c-451a-a5f1-3b85afd872da" providerId="AD" clId="Web-{CB1E8AFC-3BCA-1E8A-8F33-016C4A6B8A36}" dt="2026-04-24T10:34:17.929" v="4" actId="20577"/>
        <pc:sldMkLst>
          <pc:docMk/>
          <pc:sldMk cId="3767119609" sldId="430"/>
        </pc:sldMkLst>
        <pc:spChg chg="mod">
          <ac:chgData name="Caroline Walsh" userId="S::c.walsh@uwtsd.ac.uk::46cd07fb-211c-451a-a5f1-3b85afd872da" providerId="AD" clId="Web-{CB1E8AFC-3BCA-1E8A-8F33-016C4A6B8A36}" dt="2026-04-24T10:34:17.929" v="4" actId="20577"/>
          <ac:spMkLst>
            <pc:docMk/>
            <pc:sldMk cId="3767119609" sldId="430"/>
            <ac:spMk id="3" creationId="{E4086E1D-0A77-16CC-383E-FEBB19377B98}"/>
          </ac:spMkLst>
        </pc:spChg>
      </pc:sldChg>
    </pc:docChg>
  </pc:docChgLst>
  <pc:docChgLst>
    <pc:chgData name="Errietta Bissa" userId="S::e.bissa@uwtsd.ac.uk::81ffec9e-7d76-4710-b828-fc34ea58d3af" providerId="AD" clId="Web-{FB0B9C4A-6330-07B4-09CE-0B4978D54103}"/>
    <pc:docChg chg="modSld">
      <pc:chgData name="Errietta Bissa" userId="S::e.bissa@uwtsd.ac.uk::81ffec9e-7d76-4710-b828-fc34ea58d3af" providerId="AD" clId="Web-{FB0B9C4A-6330-07B4-09CE-0B4978D54103}" dt="2026-04-09T10:14:24.574" v="37"/>
      <pc:docMkLst>
        <pc:docMk/>
      </pc:docMkLst>
      <pc:sldChg chg="modSp modNotes">
        <pc:chgData name="Errietta Bissa" userId="S::e.bissa@uwtsd.ac.uk::81ffec9e-7d76-4710-b828-fc34ea58d3af" providerId="AD" clId="Web-{FB0B9C4A-6330-07B4-09CE-0B4978D54103}" dt="2026-04-09T10:14:24.574" v="37"/>
        <pc:sldMkLst>
          <pc:docMk/>
          <pc:sldMk cId="3095644541" sldId="443"/>
        </pc:sldMkLst>
        <pc:spChg chg="mod">
          <ac:chgData name="Errietta Bissa" userId="S::e.bissa@uwtsd.ac.uk::81ffec9e-7d76-4710-b828-fc34ea58d3af" providerId="AD" clId="Web-{FB0B9C4A-6330-07B4-09CE-0B4978D54103}" dt="2026-04-09T10:13:48.808" v="9" actId="20577"/>
          <ac:spMkLst>
            <pc:docMk/>
            <pc:sldMk cId="3095644541" sldId="443"/>
            <ac:spMk id="5" creationId="{192EC3B8-DF24-F22C-6645-0CB2FB10D0D1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F6DCAB-BE7F-496A-9546-DFA225D8321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075628A-2B6E-4AFD-8171-4C438CB6AEE3}">
      <dgm:prSet custT="1"/>
      <dgm:spPr/>
      <dgm:t>
        <a:bodyPr/>
        <a:lstStyle/>
        <a:p>
          <a:r>
            <a:rPr lang="en-GB" sz="2000"/>
            <a:t>Write clear and polite business emails for different situations.</a:t>
          </a:r>
        </a:p>
      </dgm:t>
    </dgm:pt>
    <dgm:pt modelId="{74976214-66B3-4C1D-AB2B-ABB1E8D1EF45}" type="parTrans" cxnId="{9C37E8F5-AEB3-4FC2-A010-FC4BAC1A93A9}">
      <dgm:prSet/>
      <dgm:spPr/>
      <dgm:t>
        <a:bodyPr/>
        <a:lstStyle/>
        <a:p>
          <a:endParaRPr lang="en-GB"/>
        </a:p>
      </dgm:t>
    </dgm:pt>
    <dgm:pt modelId="{7104772B-A415-438F-97A1-55F6F44F0D30}" type="sibTrans" cxnId="{9C37E8F5-AEB3-4FC2-A010-FC4BAC1A93A9}">
      <dgm:prSet/>
      <dgm:spPr/>
      <dgm:t>
        <a:bodyPr/>
        <a:lstStyle/>
        <a:p>
          <a:endParaRPr lang="en-GB"/>
        </a:p>
      </dgm:t>
    </dgm:pt>
    <dgm:pt modelId="{AB2B828E-84F1-4AD3-8013-B7A33C2724F6}">
      <dgm:prSet custT="1"/>
      <dgm:spPr/>
      <dgm:t>
        <a:bodyPr/>
        <a:lstStyle/>
        <a:p>
          <a:r>
            <a:rPr lang="en-GB" sz="2000"/>
            <a:t>Adjust your tone depending on who you are writing to.</a:t>
          </a:r>
        </a:p>
      </dgm:t>
    </dgm:pt>
    <dgm:pt modelId="{A21C973F-DB50-498B-851A-DA924DB033FC}" type="parTrans" cxnId="{BC694976-F34D-4849-979C-B05F474FD793}">
      <dgm:prSet/>
      <dgm:spPr/>
      <dgm:t>
        <a:bodyPr/>
        <a:lstStyle/>
        <a:p>
          <a:endParaRPr lang="en-GB"/>
        </a:p>
      </dgm:t>
    </dgm:pt>
    <dgm:pt modelId="{9CD640D9-F1B2-44AA-B324-FD93C417F76E}" type="sibTrans" cxnId="{BC694976-F34D-4849-979C-B05F474FD793}">
      <dgm:prSet/>
      <dgm:spPr/>
      <dgm:t>
        <a:bodyPr/>
        <a:lstStyle/>
        <a:p>
          <a:endParaRPr lang="en-GB"/>
        </a:p>
      </dgm:t>
    </dgm:pt>
    <dgm:pt modelId="{7B24ADFB-2FBB-4BF2-B764-262352C51C3B}">
      <dgm:prSet custT="1"/>
      <dgm:spPr/>
      <dgm:t>
        <a:bodyPr/>
        <a:lstStyle/>
        <a:p>
          <a:r>
            <a:rPr lang="en-GB" sz="2000"/>
            <a:t>Edit and format short business documents so they look professional.</a:t>
          </a:r>
        </a:p>
      </dgm:t>
    </dgm:pt>
    <dgm:pt modelId="{9081FEB9-6C28-42E1-8666-1A59D241B074}" type="parTrans" cxnId="{8D41F1A8-4FDC-4773-87F0-6D0987FB29BE}">
      <dgm:prSet/>
      <dgm:spPr/>
      <dgm:t>
        <a:bodyPr/>
        <a:lstStyle/>
        <a:p>
          <a:endParaRPr lang="en-GB"/>
        </a:p>
      </dgm:t>
    </dgm:pt>
    <dgm:pt modelId="{692A343D-2D4B-4054-ADEE-9DE666A903B3}" type="sibTrans" cxnId="{8D41F1A8-4FDC-4773-87F0-6D0987FB29BE}">
      <dgm:prSet/>
      <dgm:spPr/>
      <dgm:t>
        <a:bodyPr/>
        <a:lstStyle/>
        <a:p>
          <a:endParaRPr lang="en-GB"/>
        </a:p>
      </dgm:t>
    </dgm:pt>
    <dgm:pt modelId="{DCA97ECB-08E9-483D-A400-91B88A65DEDD}">
      <dgm:prSet custT="1"/>
      <dgm:spPr/>
      <dgm:t>
        <a:bodyPr/>
        <a:lstStyle/>
        <a:p>
          <a:r>
            <a:rPr lang="en-GB" sz="2000"/>
            <a:t>Recognise and improve professional communication styles, including basic LinkedIn examples.</a:t>
          </a:r>
        </a:p>
      </dgm:t>
    </dgm:pt>
    <dgm:pt modelId="{5F90C65F-331E-4C9E-A44B-DC519ECE501A}" type="parTrans" cxnId="{7E2EC4F0-3A28-4F2D-A3B4-7963371F7E75}">
      <dgm:prSet/>
      <dgm:spPr/>
      <dgm:t>
        <a:bodyPr/>
        <a:lstStyle/>
        <a:p>
          <a:endParaRPr lang="en-GB"/>
        </a:p>
      </dgm:t>
    </dgm:pt>
    <dgm:pt modelId="{9441A9A2-723C-4901-B44A-99000A64FF63}" type="sibTrans" cxnId="{7E2EC4F0-3A28-4F2D-A3B4-7963371F7E75}">
      <dgm:prSet/>
      <dgm:spPr/>
      <dgm:t>
        <a:bodyPr/>
        <a:lstStyle/>
        <a:p>
          <a:endParaRPr lang="en-GB"/>
        </a:p>
      </dgm:t>
    </dgm:pt>
    <dgm:pt modelId="{9CF64F5B-328C-49B9-AF3A-EB96BC66833D}" type="pres">
      <dgm:prSet presAssocID="{D8F6DCAB-BE7F-496A-9546-DFA225D8321F}" presName="linear" presStyleCnt="0">
        <dgm:presLayoutVars>
          <dgm:dir/>
          <dgm:animLvl val="lvl"/>
          <dgm:resizeHandles val="exact"/>
        </dgm:presLayoutVars>
      </dgm:prSet>
      <dgm:spPr/>
    </dgm:pt>
    <dgm:pt modelId="{456BAD4B-2411-4948-B3A3-3693072E3EA1}" type="pres">
      <dgm:prSet presAssocID="{0075628A-2B6E-4AFD-8171-4C438CB6AEE3}" presName="parentLin" presStyleCnt="0"/>
      <dgm:spPr/>
    </dgm:pt>
    <dgm:pt modelId="{D6EB783B-BC32-497D-BC7D-F50A1B6D6702}" type="pres">
      <dgm:prSet presAssocID="{0075628A-2B6E-4AFD-8171-4C438CB6AEE3}" presName="parentLeftMargin" presStyleLbl="node1" presStyleIdx="0" presStyleCnt="4"/>
      <dgm:spPr/>
    </dgm:pt>
    <dgm:pt modelId="{429D95D2-108F-4313-B872-6298F6E74849}" type="pres">
      <dgm:prSet presAssocID="{0075628A-2B6E-4AFD-8171-4C438CB6AEE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2098A8FD-84E4-4E20-A81A-7C6E62610226}" type="pres">
      <dgm:prSet presAssocID="{0075628A-2B6E-4AFD-8171-4C438CB6AEE3}" presName="negativeSpace" presStyleCnt="0"/>
      <dgm:spPr/>
    </dgm:pt>
    <dgm:pt modelId="{18DA621F-7431-4D5F-AAD0-8DB9CD36B124}" type="pres">
      <dgm:prSet presAssocID="{0075628A-2B6E-4AFD-8171-4C438CB6AEE3}" presName="childText" presStyleLbl="conFgAcc1" presStyleIdx="0" presStyleCnt="4">
        <dgm:presLayoutVars>
          <dgm:bulletEnabled val="1"/>
        </dgm:presLayoutVars>
      </dgm:prSet>
      <dgm:spPr/>
    </dgm:pt>
    <dgm:pt modelId="{8BA9F2A4-821C-425E-8472-FB691DF37FD9}" type="pres">
      <dgm:prSet presAssocID="{7104772B-A415-438F-97A1-55F6F44F0D30}" presName="spaceBetweenRectangles" presStyleCnt="0"/>
      <dgm:spPr/>
    </dgm:pt>
    <dgm:pt modelId="{BDF006EF-9D75-4C28-8860-11A9C92DB28A}" type="pres">
      <dgm:prSet presAssocID="{AB2B828E-84F1-4AD3-8013-B7A33C2724F6}" presName="parentLin" presStyleCnt="0"/>
      <dgm:spPr/>
    </dgm:pt>
    <dgm:pt modelId="{81C416FF-1C11-4CB1-8FFD-DE8FAB826604}" type="pres">
      <dgm:prSet presAssocID="{AB2B828E-84F1-4AD3-8013-B7A33C2724F6}" presName="parentLeftMargin" presStyleLbl="node1" presStyleIdx="0" presStyleCnt="4"/>
      <dgm:spPr/>
    </dgm:pt>
    <dgm:pt modelId="{9C23AF89-6D96-4E03-9BC4-FA524660BE69}" type="pres">
      <dgm:prSet presAssocID="{AB2B828E-84F1-4AD3-8013-B7A33C2724F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D329D5A9-FF1E-4E21-B6F9-A11206A33B3A}" type="pres">
      <dgm:prSet presAssocID="{AB2B828E-84F1-4AD3-8013-B7A33C2724F6}" presName="negativeSpace" presStyleCnt="0"/>
      <dgm:spPr/>
    </dgm:pt>
    <dgm:pt modelId="{AB440F39-FDCB-43A7-9800-E371117A63D7}" type="pres">
      <dgm:prSet presAssocID="{AB2B828E-84F1-4AD3-8013-B7A33C2724F6}" presName="childText" presStyleLbl="conFgAcc1" presStyleIdx="1" presStyleCnt="4">
        <dgm:presLayoutVars>
          <dgm:bulletEnabled val="1"/>
        </dgm:presLayoutVars>
      </dgm:prSet>
      <dgm:spPr/>
    </dgm:pt>
    <dgm:pt modelId="{59CDEBD4-A9B4-4397-A04A-D023DF3E4DFC}" type="pres">
      <dgm:prSet presAssocID="{9CD640D9-F1B2-44AA-B324-FD93C417F76E}" presName="spaceBetweenRectangles" presStyleCnt="0"/>
      <dgm:spPr/>
    </dgm:pt>
    <dgm:pt modelId="{FCF4A5A2-0872-46BF-81A0-0E60BF4D10AA}" type="pres">
      <dgm:prSet presAssocID="{7B24ADFB-2FBB-4BF2-B764-262352C51C3B}" presName="parentLin" presStyleCnt="0"/>
      <dgm:spPr/>
    </dgm:pt>
    <dgm:pt modelId="{F5FA2421-24E0-463F-B8DD-72D313E41492}" type="pres">
      <dgm:prSet presAssocID="{7B24ADFB-2FBB-4BF2-B764-262352C51C3B}" presName="parentLeftMargin" presStyleLbl="node1" presStyleIdx="1" presStyleCnt="4"/>
      <dgm:spPr/>
    </dgm:pt>
    <dgm:pt modelId="{58C7E71C-D1FD-4983-9E1A-C6786D97C4FE}" type="pres">
      <dgm:prSet presAssocID="{7B24ADFB-2FBB-4BF2-B764-262352C51C3B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D5BFBFFF-7710-4657-B1D0-3247142992AA}" type="pres">
      <dgm:prSet presAssocID="{7B24ADFB-2FBB-4BF2-B764-262352C51C3B}" presName="negativeSpace" presStyleCnt="0"/>
      <dgm:spPr/>
    </dgm:pt>
    <dgm:pt modelId="{085B7090-9826-4ABC-AC39-A331F78900BE}" type="pres">
      <dgm:prSet presAssocID="{7B24ADFB-2FBB-4BF2-B764-262352C51C3B}" presName="childText" presStyleLbl="conFgAcc1" presStyleIdx="2" presStyleCnt="4">
        <dgm:presLayoutVars>
          <dgm:bulletEnabled val="1"/>
        </dgm:presLayoutVars>
      </dgm:prSet>
      <dgm:spPr/>
    </dgm:pt>
    <dgm:pt modelId="{053A0155-F7DD-4194-8809-6226975AB8B7}" type="pres">
      <dgm:prSet presAssocID="{692A343D-2D4B-4054-ADEE-9DE666A903B3}" presName="spaceBetweenRectangles" presStyleCnt="0"/>
      <dgm:spPr/>
    </dgm:pt>
    <dgm:pt modelId="{FEAE19B2-5C2D-4128-8435-C744D13D6AB4}" type="pres">
      <dgm:prSet presAssocID="{DCA97ECB-08E9-483D-A400-91B88A65DEDD}" presName="parentLin" presStyleCnt="0"/>
      <dgm:spPr/>
    </dgm:pt>
    <dgm:pt modelId="{01E2F222-8531-48E0-B853-B751BC048C4F}" type="pres">
      <dgm:prSet presAssocID="{DCA97ECB-08E9-483D-A400-91B88A65DEDD}" presName="parentLeftMargin" presStyleLbl="node1" presStyleIdx="2" presStyleCnt="4"/>
      <dgm:spPr/>
    </dgm:pt>
    <dgm:pt modelId="{A5E8D090-A772-4F57-A5A5-D76BD94871A8}" type="pres">
      <dgm:prSet presAssocID="{DCA97ECB-08E9-483D-A400-91B88A65DEDD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41A4B3E0-E3A4-4B43-BA56-766A5A1684D0}" type="pres">
      <dgm:prSet presAssocID="{DCA97ECB-08E9-483D-A400-91B88A65DEDD}" presName="negativeSpace" presStyleCnt="0"/>
      <dgm:spPr/>
    </dgm:pt>
    <dgm:pt modelId="{9673234C-2C43-4BEF-AE82-6CCAB8175DE1}" type="pres">
      <dgm:prSet presAssocID="{DCA97ECB-08E9-483D-A400-91B88A65DEDD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EBD3390A-D0B1-4CFC-BE82-C1CE3A9BC32C}" type="presOf" srcId="{AB2B828E-84F1-4AD3-8013-B7A33C2724F6}" destId="{81C416FF-1C11-4CB1-8FFD-DE8FAB826604}" srcOrd="0" destOrd="0" presId="urn:microsoft.com/office/officeart/2005/8/layout/list1"/>
    <dgm:cxn modelId="{DC9EC423-AA0C-48EE-B53A-C949A07C98FF}" type="presOf" srcId="{0075628A-2B6E-4AFD-8171-4C438CB6AEE3}" destId="{429D95D2-108F-4313-B872-6298F6E74849}" srcOrd="1" destOrd="0" presId="urn:microsoft.com/office/officeart/2005/8/layout/list1"/>
    <dgm:cxn modelId="{6A003024-91DA-4A87-A175-87469B46871B}" type="presOf" srcId="{7B24ADFB-2FBB-4BF2-B764-262352C51C3B}" destId="{58C7E71C-D1FD-4983-9E1A-C6786D97C4FE}" srcOrd="1" destOrd="0" presId="urn:microsoft.com/office/officeart/2005/8/layout/list1"/>
    <dgm:cxn modelId="{A4B0D062-1E3E-414A-B722-00FA81C1B933}" type="presOf" srcId="{7B24ADFB-2FBB-4BF2-B764-262352C51C3B}" destId="{F5FA2421-24E0-463F-B8DD-72D313E41492}" srcOrd="0" destOrd="0" presId="urn:microsoft.com/office/officeart/2005/8/layout/list1"/>
    <dgm:cxn modelId="{6E33326D-1032-4635-AE7E-1892EAF4D70C}" type="presOf" srcId="{AB2B828E-84F1-4AD3-8013-B7A33C2724F6}" destId="{9C23AF89-6D96-4E03-9BC4-FA524660BE69}" srcOrd="1" destOrd="0" presId="urn:microsoft.com/office/officeart/2005/8/layout/list1"/>
    <dgm:cxn modelId="{BC694976-F34D-4849-979C-B05F474FD793}" srcId="{D8F6DCAB-BE7F-496A-9546-DFA225D8321F}" destId="{AB2B828E-84F1-4AD3-8013-B7A33C2724F6}" srcOrd="1" destOrd="0" parTransId="{A21C973F-DB50-498B-851A-DA924DB033FC}" sibTransId="{9CD640D9-F1B2-44AA-B324-FD93C417F76E}"/>
    <dgm:cxn modelId="{98933879-8A04-4D70-97BE-4CA3959EA265}" type="presOf" srcId="{DCA97ECB-08E9-483D-A400-91B88A65DEDD}" destId="{01E2F222-8531-48E0-B853-B751BC048C4F}" srcOrd="0" destOrd="0" presId="urn:microsoft.com/office/officeart/2005/8/layout/list1"/>
    <dgm:cxn modelId="{8D41F1A8-4FDC-4773-87F0-6D0987FB29BE}" srcId="{D8F6DCAB-BE7F-496A-9546-DFA225D8321F}" destId="{7B24ADFB-2FBB-4BF2-B764-262352C51C3B}" srcOrd="2" destOrd="0" parTransId="{9081FEB9-6C28-42E1-8666-1A59D241B074}" sibTransId="{692A343D-2D4B-4054-ADEE-9DE666A903B3}"/>
    <dgm:cxn modelId="{83DE72C8-6809-4099-AA23-0965BFF0E7AB}" type="presOf" srcId="{0075628A-2B6E-4AFD-8171-4C438CB6AEE3}" destId="{D6EB783B-BC32-497D-BC7D-F50A1B6D6702}" srcOrd="0" destOrd="0" presId="urn:microsoft.com/office/officeart/2005/8/layout/list1"/>
    <dgm:cxn modelId="{DC7F43CF-8AE3-4D7A-86E3-6FF9661E3886}" type="presOf" srcId="{D8F6DCAB-BE7F-496A-9546-DFA225D8321F}" destId="{9CF64F5B-328C-49B9-AF3A-EB96BC66833D}" srcOrd="0" destOrd="0" presId="urn:microsoft.com/office/officeart/2005/8/layout/list1"/>
    <dgm:cxn modelId="{B4BABCD3-5F48-4E8E-B8EF-0D07262A394B}" type="presOf" srcId="{DCA97ECB-08E9-483D-A400-91B88A65DEDD}" destId="{A5E8D090-A772-4F57-A5A5-D76BD94871A8}" srcOrd="1" destOrd="0" presId="urn:microsoft.com/office/officeart/2005/8/layout/list1"/>
    <dgm:cxn modelId="{7E2EC4F0-3A28-4F2D-A3B4-7963371F7E75}" srcId="{D8F6DCAB-BE7F-496A-9546-DFA225D8321F}" destId="{DCA97ECB-08E9-483D-A400-91B88A65DEDD}" srcOrd="3" destOrd="0" parTransId="{5F90C65F-331E-4C9E-A44B-DC519ECE501A}" sibTransId="{9441A9A2-723C-4901-B44A-99000A64FF63}"/>
    <dgm:cxn modelId="{9C37E8F5-AEB3-4FC2-A010-FC4BAC1A93A9}" srcId="{D8F6DCAB-BE7F-496A-9546-DFA225D8321F}" destId="{0075628A-2B6E-4AFD-8171-4C438CB6AEE3}" srcOrd="0" destOrd="0" parTransId="{74976214-66B3-4C1D-AB2B-ABB1E8D1EF45}" sibTransId="{7104772B-A415-438F-97A1-55F6F44F0D30}"/>
    <dgm:cxn modelId="{1C6A90A9-D071-4A34-BB8A-BB1ADCB5C677}" type="presParOf" srcId="{9CF64F5B-328C-49B9-AF3A-EB96BC66833D}" destId="{456BAD4B-2411-4948-B3A3-3693072E3EA1}" srcOrd="0" destOrd="0" presId="urn:microsoft.com/office/officeart/2005/8/layout/list1"/>
    <dgm:cxn modelId="{6C44E692-21AA-4560-B4C5-8A6F8B2ACD4C}" type="presParOf" srcId="{456BAD4B-2411-4948-B3A3-3693072E3EA1}" destId="{D6EB783B-BC32-497D-BC7D-F50A1B6D6702}" srcOrd="0" destOrd="0" presId="urn:microsoft.com/office/officeart/2005/8/layout/list1"/>
    <dgm:cxn modelId="{A54D2561-9D14-469B-A482-56E128269664}" type="presParOf" srcId="{456BAD4B-2411-4948-B3A3-3693072E3EA1}" destId="{429D95D2-108F-4313-B872-6298F6E74849}" srcOrd="1" destOrd="0" presId="urn:microsoft.com/office/officeart/2005/8/layout/list1"/>
    <dgm:cxn modelId="{77061223-543F-4FDF-B582-7129632C6202}" type="presParOf" srcId="{9CF64F5B-328C-49B9-AF3A-EB96BC66833D}" destId="{2098A8FD-84E4-4E20-A81A-7C6E62610226}" srcOrd="1" destOrd="0" presId="urn:microsoft.com/office/officeart/2005/8/layout/list1"/>
    <dgm:cxn modelId="{9506E783-5073-4FA9-B537-E9E64A4BE861}" type="presParOf" srcId="{9CF64F5B-328C-49B9-AF3A-EB96BC66833D}" destId="{18DA621F-7431-4D5F-AAD0-8DB9CD36B124}" srcOrd="2" destOrd="0" presId="urn:microsoft.com/office/officeart/2005/8/layout/list1"/>
    <dgm:cxn modelId="{41863BB3-8CE4-4A9E-AD56-69237D5C5A5F}" type="presParOf" srcId="{9CF64F5B-328C-49B9-AF3A-EB96BC66833D}" destId="{8BA9F2A4-821C-425E-8472-FB691DF37FD9}" srcOrd="3" destOrd="0" presId="urn:microsoft.com/office/officeart/2005/8/layout/list1"/>
    <dgm:cxn modelId="{4A0CB86F-4BE4-48A1-B472-B0397817DFE0}" type="presParOf" srcId="{9CF64F5B-328C-49B9-AF3A-EB96BC66833D}" destId="{BDF006EF-9D75-4C28-8860-11A9C92DB28A}" srcOrd="4" destOrd="0" presId="urn:microsoft.com/office/officeart/2005/8/layout/list1"/>
    <dgm:cxn modelId="{0D66209D-177D-4D75-9E59-08B72126C56F}" type="presParOf" srcId="{BDF006EF-9D75-4C28-8860-11A9C92DB28A}" destId="{81C416FF-1C11-4CB1-8FFD-DE8FAB826604}" srcOrd="0" destOrd="0" presId="urn:microsoft.com/office/officeart/2005/8/layout/list1"/>
    <dgm:cxn modelId="{A43802CF-3661-49B4-B0B5-1FE670A5F564}" type="presParOf" srcId="{BDF006EF-9D75-4C28-8860-11A9C92DB28A}" destId="{9C23AF89-6D96-4E03-9BC4-FA524660BE69}" srcOrd="1" destOrd="0" presId="urn:microsoft.com/office/officeart/2005/8/layout/list1"/>
    <dgm:cxn modelId="{B56B34CD-CF17-4CC1-80B3-47111246F5F7}" type="presParOf" srcId="{9CF64F5B-328C-49B9-AF3A-EB96BC66833D}" destId="{D329D5A9-FF1E-4E21-B6F9-A11206A33B3A}" srcOrd="5" destOrd="0" presId="urn:microsoft.com/office/officeart/2005/8/layout/list1"/>
    <dgm:cxn modelId="{D74FB285-7857-4AEF-8A17-AEED01F19F22}" type="presParOf" srcId="{9CF64F5B-328C-49B9-AF3A-EB96BC66833D}" destId="{AB440F39-FDCB-43A7-9800-E371117A63D7}" srcOrd="6" destOrd="0" presId="urn:microsoft.com/office/officeart/2005/8/layout/list1"/>
    <dgm:cxn modelId="{05F1730B-4A81-481D-AA13-9D126888F4F5}" type="presParOf" srcId="{9CF64F5B-328C-49B9-AF3A-EB96BC66833D}" destId="{59CDEBD4-A9B4-4397-A04A-D023DF3E4DFC}" srcOrd="7" destOrd="0" presId="urn:microsoft.com/office/officeart/2005/8/layout/list1"/>
    <dgm:cxn modelId="{53C5DDB4-5FC0-4120-9503-0C395EA12EB0}" type="presParOf" srcId="{9CF64F5B-328C-49B9-AF3A-EB96BC66833D}" destId="{FCF4A5A2-0872-46BF-81A0-0E60BF4D10AA}" srcOrd="8" destOrd="0" presId="urn:microsoft.com/office/officeart/2005/8/layout/list1"/>
    <dgm:cxn modelId="{12381298-D4C5-4EE1-A4D3-2AC9442A3235}" type="presParOf" srcId="{FCF4A5A2-0872-46BF-81A0-0E60BF4D10AA}" destId="{F5FA2421-24E0-463F-B8DD-72D313E41492}" srcOrd="0" destOrd="0" presId="urn:microsoft.com/office/officeart/2005/8/layout/list1"/>
    <dgm:cxn modelId="{F2EDC8F5-AC5F-43E0-AA5D-EE701D85085A}" type="presParOf" srcId="{FCF4A5A2-0872-46BF-81A0-0E60BF4D10AA}" destId="{58C7E71C-D1FD-4983-9E1A-C6786D97C4FE}" srcOrd="1" destOrd="0" presId="urn:microsoft.com/office/officeart/2005/8/layout/list1"/>
    <dgm:cxn modelId="{342964DF-C544-4B61-8FA5-038E17E06071}" type="presParOf" srcId="{9CF64F5B-328C-49B9-AF3A-EB96BC66833D}" destId="{D5BFBFFF-7710-4657-B1D0-3247142992AA}" srcOrd="9" destOrd="0" presId="urn:microsoft.com/office/officeart/2005/8/layout/list1"/>
    <dgm:cxn modelId="{B3A0A305-ED49-46B1-A719-E793D19DAC8C}" type="presParOf" srcId="{9CF64F5B-328C-49B9-AF3A-EB96BC66833D}" destId="{085B7090-9826-4ABC-AC39-A331F78900BE}" srcOrd="10" destOrd="0" presId="urn:microsoft.com/office/officeart/2005/8/layout/list1"/>
    <dgm:cxn modelId="{7DE881C9-CCBC-47B2-9943-F1B572868EFE}" type="presParOf" srcId="{9CF64F5B-328C-49B9-AF3A-EB96BC66833D}" destId="{053A0155-F7DD-4194-8809-6226975AB8B7}" srcOrd="11" destOrd="0" presId="urn:microsoft.com/office/officeart/2005/8/layout/list1"/>
    <dgm:cxn modelId="{EDF38B43-5D2D-4ECA-AC50-360700BF6811}" type="presParOf" srcId="{9CF64F5B-328C-49B9-AF3A-EB96BC66833D}" destId="{FEAE19B2-5C2D-4128-8435-C744D13D6AB4}" srcOrd="12" destOrd="0" presId="urn:microsoft.com/office/officeart/2005/8/layout/list1"/>
    <dgm:cxn modelId="{AD68D57B-65C7-476E-B6D7-32B91ED88735}" type="presParOf" srcId="{FEAE19B2-5C2D-4128-8435-C744D13D6AB4}" destId="{01E2F222-8531-48E0-B853-B751BC048C4F}" srcOrd="0" destOrd="0" presId="urn:microsoft.com/office/officeart/2005/8/layout/list1"/>
    <dgm:cxn modelId="{0C39C01D-1911-4ADB-8A7C-B0BF1584C383}" type="presParOf" srcId="{FEAE19B2-5C2D-4128-8435-C744D13D6AB4}" destId="{A5E8D090-A772-4F57-A5A5-D76BD94871A8}" srcOrd="1" destOrd="0" presId="urn:microsoft.com/office/officeart/2005/8/layout/list1"/>
    <dgm:cxn modelId="{545387E0-BD72-4E17-ACE5-7F9AF774CA21}" type="presParOf" srcId="{9CF64F5B-328C-49B9-AF3A-EB96BC66833D}" destId="{41A4B3E0-E3A4-4B43-BA56-766A5A1684D0}" srcOrd="13" destOrd="0" presId="urn:microsoft.com/office/officeart/2005/8/layout/list1"/>
    <dgm:cxn modelId="{C50F23FA-7467-44E8-B43F-D10C019D5FF4}" type="presParOf" srcId="{9CF64F5B-328C-49B9-AF3A-EB96BC66833D}" destId="{9673234C-2C43-4BEF-AE82-6CCAB8175DE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76ED411-0ACA-4490-8CEF-5EACF2F8171A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D9FA613-CE70-40F3-9DDC-F5D4DBB5315D}">
      <dgm:prSet phldrT="[Text]" custT="1"/>
      <dgm:spPr/>
      <dgm:t>
        <a:bodyPr/>
        <a:lstStyle/>
        <a:p>
          <a:pPr>
            <a:buNone/>
          </a:pPr>
          <a:r>
            <a:rPr lang="en-GB" sz="2400" b="0" i="0"/>
            <a:t>Write clear and polite business emails for different situations</a:t>
          </a:r>
        </a:p>
      </dgm:t>
    </dgm:pt>
    <dgm:pt modelId="{4BDD1EC9-30AF-4B86-9648-4705B23A4F96}" type="parTrans" cxnId="{1E92F11E-9091-45F8-A668-21F214186322}">
      <dgm:prSet/>
      <dgm:spPr/>
      <dgm:t>
        <a:bodyPr/>
        <a:lstStyle/>
        <a:p>
          <a:endParaRPr lang="en-GB" sz="2800"/>
        </a:p>
      </dgm:t>
    </dgm:pt>
    <dgm:pt modelId="{3DBF4145-12C1-477A-A5FC-6ED2438B63B6}" type="sibTrans" cxnId="{1E92F11E-9091-45F8-A668-21F214186322}">
      <dgm:prSet/>
      <dgm:spPr/>
      <dgm:t>
        <a:bodyPr/>
        <a:lstStyle/>
        <a:p>
          <a:endParaRPr lang="en-GB" sz="2800"/>
        </a:p>
      </dgm:t>
    </dgm:pt>
    <dgm:pt modelId="{B97C966E-CE53-47EA-AE9A-6AB24692A02B}">
      <dgm:prSet custT="1"/>
      <dgm:spPr/>
      <dgm:t>
        <a:bodyPr/>
        <a:lstStyle/>
        <a:p>
          <a:pPr>
            <a:buNone/>
          </a:pPr>
          <a:r>
            <a:rPr lang="en-GB" sz="2400" b="0" i="0"/>
            <a:t>Adjust tone for different audiences (manager, colleague, customer)</a:t>
          </a:r>
        </a:p>
      </dgm:t>
    </dgm:pt>
    <dgm:pt modelId="{89F8DC3C-D0E5-4074-A277-EBDBD8D6113F}" type="parTrans" cxnId="{468001E3-A7A6-4853-958A-A81058231117}">
      <dgm:prSet/>
      <dgm:spPr/>
      <dgm:t>
        <a:bodyPr/>
        <a:lstStyle/>
        <a:p>
          <a:endParaRPr lang="en-GB"/>
        </a:p>
      </dgm:t>
    </dgm:pt>
    <dgm:pt modelId="{23385F3C-061B-4B78-9343-8199E17046F8}" type="sibTrans" cxnId="{468001E3-A7A6-4853-958A-A81058231117}">
      <dgm:prSet/>
      <dgm:spPr/>
      <dgm:t>
        <a:bodyPr/>
        <a:lstStyle/>
        <a:p>
          <a:endParaRPr lang="en-GB"/>
        </a:p>
      </dgm:t>
    </dgm:pt>
    <dgm:pt modelId="{E91F4C00-B01E-41DD-8342-B801AF8B99D6}">
      <dgm:prSet custT="1"/>
      <dgm:spPr/>
      <dgm:t>
        <a:bodyPr/>
        <a:lstStyle/>
        <a:p>
          <a:pPr>
            <a:buNone/>
          </a:pPr>
          <a:r>
            <a:rPr lang="en-GB" sz="2400" b="0" i="0"/>
            <a:t>Recognise professional language in emails and LinkedIn examples</a:t>
          </a:r>
        </a:p>
      </dgm:t>
    </dgm:pt>
    <dgm:pt modelId="{DEB1A775-6B98-41EF-B0A4-59C7F2E177B0}" type="parTrans" cxnId="{DB2140E1-88D8-410F-BC75-D88197EFAFCC}">
      <dgm:prSet/>
      <dgm:spPr/>
      <dgm:t>
        <a:bodyPr/>
        <a:lstStyle/>
        <a:p>
          <a:endParaRPr lang="en-GB"/>
        </a:p>
      </dgm:t>
    </dgm:pt>
    <dgm:pt modelId="{FB1DAAFD-F2EF-4AFA-A363-6EFBE44F97C8}" type="sibTrans" cxnId="{DB2140E1-88D8-410F-BC75-D88197EFAFCC}">
      <dgm:prSet/>
      <dgm:spPr/>
      <dgm:t>
        <a:bodyPr/>
        <a:lstStyle/>
        <a:p>
          <a:endParaRPr lang="en-GB"/>
        </a:p>
      </dgm:t>
    </dgm:pt>
    <dgm:pt modelId="{C4237190-8056-4C4E-8A9E-51D0A55DBB31}">
      <dgm:prSet custT="1"/>
      <dgm:spPr/>
      <dgm:t>
        <a:bodyPr/>
        <a:lstStyle/>
        <a:p>
          <a:pPr>
            <a:buNone/>
          </a:pPr>
          <a:r>
            <a:rPr lang="en-GB" sz="2400" b="0" i="0"/>
            <a:t>Improve communication using small edits and formatting, not rewriting</a:t>
          </a:r>
        </a:p>
      </dgm:t>
    </dgm:pt>
    <dgm:pt modelId="{95EEC336-6A8A-4788-846C-00D86866B0A4}" type="parTrans" cxnId="{59C76948-20EC-4719-BBA6-2009D7A1086F}">
      <dgm:prSet/>
      <dgm:spPr/>
      <dgm:t>
        <a:bodyPr/>
        <a:lstStyle/>
        <a:p>
          <a:endParaRPr lang="en-GB"/>
        </a:p>
      </dgm:t>
    </dgm:pt>
    <dgm:pt modelId="{B612CA5D-0CD0-46A8-ABAE-116AF11D77B6}" type="sibTrans" cxnId="{59C76948-20EC-4719-BBA6-2009D7A1086F}">
      <dgm:prSet/>
      <dgm:spPr/>
      <dgm:t>
        <a:bodyPr/>
        <a:lstStyle/>
        <a:p>
          <a:endParaRPr lang="en-GB"/>
        </a:p>
      </dgm:t>
    </dgm:pt>
    <dgm:pt modelId="{BB700248-2FFE-4755-BB7A-F3C8DA0699BA}" type="pres">
      <dgm:prSet presAssocID="{576ED411-0ACA-4490-8CEF-5EACF2F8171A}" presName="linear" presStyleCnt="0">
        <dgm:presLayoutVars>
          <dgm:dir/>
          <dgm:animLvl val="lvl"/>
          <dgm:resizeHandles val="exact"/>
        </dgm:presLayoutVars>
      </dgm:prSet>
      <dgm:spPr/>
    </dgm:pt>
    <dgm:pt modelId="{24D8058F-289F-48EA-A383-821DB9D17718}" type="pres">
      <dgm:prSet presAssocID="{DD9FA613-CE70-40F3-9DDC-F5D4DBB5315D}" presName="parentLin" presStyleCnt="0"/>
      <dgm:spPr/>
    </dgm:pt>
    <dgm:pt modelId="{BD3AE364-4A44-4819-AA12-70CEBADD4435}" type="pres">
      <dgm:prSet presAssocID="{DD9FA613-CE70-40F3-9DDC-F5D4DBB5315D}" presName="parentLeftMargin" presStyleLbl="node1" presStyleIdx="0" presStyleCnt="4"/>
      <dgm:spPr/>
    </dgm:pt>
    <dgm:pt modelId="{688439BB-5DAF-47F0-8738-3BF4321B32F8}" type="pres">
      <dgm:prSet presAssocID="{DD9FA613-CE70-40F3-9DDC-F5D4DBB5315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F4FE1209-8B20-431D-9789-5F4F2CA47168}" type="pres">
      <dgm:prSet presAssocID="{DD9FA613-CE70-40F3-9DDC-F5D4DBB5315D}" presName="negativeSpace" presStyleCnt="0"/>
      <dgm:spPr/>
    </dgm:pt>
    <dgm:pt modelId="{5E0CF03D-C372-41E8-BB38-B14C10ACBEE3}" type="pres">
      <dgm:prSet presAssocID="{DD9FA613-CE70-40F3-9DDC-F5D4DBB5315D}" presName="childText" presStyleLbl="conFgAcc1" presStyleIdx="0" presStyleCnt="4">
        <dgm:presLayoutVars>
          <dgm:bulletEnabled val="1"/>
        </dgm:presLayoutVars>
      </dgm:prSet>
      <dgm:spPr/>
    </dgm:pt>
    <dgm:pt modelId="{84D9AF26-6F94-4231-AC22-D2D2949D0C91}" type="pres">
      <dgm:prSet presAssocID="{3DBF4145-12C1-477A-A5FC-6ED2438B63B6}" presName="spaceBetweenRectangles" presStyleCnt="0"/>
      <dgm:spPr/>
    </dgm:pt>
    <dgm:pt modelId="{FF858A8D-6493-4A34-A5BC-62B03C5E933E}" type="pres">
      <dgm:prSet presAssocID="{B97C966E-CE53-47EA-AE9A-6AB24692A02B}" presName="parentLin" presStyleCnt="0"/>
      <dgm:spPr/>
    </dgm:pt>
    <dgm:pt modelId="{D0D8B9EF-1C17-4DA8-92D0-B89998AE286E}" type="pres">
      <dgm:prSet presAssocID="{B97C966E-CE53-47EA-AE9A-6AB24692A02B}" presName="parentLeftMargin" presStyleLbl="node1" presStyleIdx="0" presStyleCnt="4"/>
      <dgm:spPr/>
    </dgm:pt>
    <dgm:pt modelId="{B2F41987-2406-4DB1-8CBB-22672298D073}" type="pres">
      <dgm:prSet presAssocID="{B97C966E-CE53-47EA-AE9A-6AB24692A02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489600E1-F0A6-4C54-B936-A4017DDE2ECC}" type="pres">
      <dgm:prSet presAssocID="{B97C966E-CE53-47EA-AE9A-6AB24692A02B}" presName="negativeSpace" presStyleCnt="0"/>
      <dgm:spPr/>
    </dgm:pt>
    <dgm:pt modelId="{956D759E-BA84-4E27-A27C-8C0456077291}" type="pres">
      <dgm:prSet presAssocID="{B97C966E-CE53-47EA-AE9A-6AB24692A02B}" presName="childText" presStyleLbl="conFgAcc1" presStyleIdx="1" presStyleCnt="4">
        <dgm:presLayoutVars>
          <dgm:bulletEnabled val="1"/>
        </dgm:presLayoutVars>
      </dgm:prSet>
      <dgm:spPr/>
    </dgm:pt>
    <dgm:pt modelId="{6D57F759-4864-433B-AEDA-4425F46E6559}" type="pres">
      <dgm:prSet presAssocID="{23385F3C-061B-4B78-9343-8199E17046F8}" presName="spaceBetweenRectangles" presStyleCnt="0"/>
      <dgm:spPr/>
    </dgm:pt>
    <dgm:pt modelId="{D4F20F7C-3B49-4740-B6D9-85949555291E}" type="pres">
      <dgm:prSet presAssocID="{E91F4C00-B01E-41DD-8342-B801AF8B99D6}" presName="parentLin" presStyleCnt="0"/>
      <dgm:spPr/>
    </dgm:pt>
    <dgm:pt modelId="{3EAE1124-38B8-4AEC-AF5C-600BBCE861EA}" type="pres">
      <dgm:prSet presAssocID="{E91F4C00-B01E-41DD-8342-B801AF8B99D6}" presName="parentLeftMargin" presStyleLbl="node1" presStyleIdx="1" presStyleCnt="4"/>
      <dgm:spPr/>
    </dgm:pt>
    <dgm:pt modelId="{AD504B0C-4E22-4C78-BEB5-B966EABDB298}" type="pres">
      <dgm:prSet presAssocID="{E91F4C00-B01E-41DD-8342-B801AF8B99D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330BF06-8B27-497E-9966-FCAC60F889BD}" type="pres">
      <dgm:prSet presAssocID="{E91F4C00-B01E-41DD-8342-B801AF8B99D6}" presName="negativeSpace" presStyleCnt="0"/>
      <dgm:spPr/>
    </dgm:pt>
    <dgm:pt modelId="{5F33DE84-1AB3-4F93-96FF-FB508E3AA896}" type="pres">
      <dgm:prSet presAssocID="{E91F4C00-B01E-41DD-8342-B801AF8B99D6}" presName="childText" presStyleLbl="conFgAcc1" presStyleIdx="2" presStyleCnt="4">
        <dgm:presLayoutVars>
          <dgm:bulletEnabled val="1"/>
        </dgm:presLayoutVars>
      </dgm:prSet>
      <dgm:spPr/>
    </dgm:pt>
    <dgm:pt modelId="{3ECE3C8B-3601-4449-BDF3-481DAB59D1CE}" type="pres">
      <dgm:prSet presAssocID="{FB1DAAFD-F2EF-4AFA-A363-6EFBE44F97C8}" presName="spaceBetweenRectangles" presStyleCnt="0"/>
      <dgm:spPr/>
    </dgm:pt>
    <dgm:pt modelId="{D847ED52-5F1E-4DD0-B58E-0BC01FC7A47A}" type="pres">
      <dgm:prSet presAssocID="{C4237190-8056-4C4E-8A9E-51D0A55DBB31}" presName="parentLin" presStyleCnt="0"/>
      <dgm:spPr/>
    </dgm:pt>
    <dgm:pt modelId="{C7EA21F3-F6CE-42BF-ACBE-8C9F8AC5EDC1}" type="pres">
      <dgm:prSet presAssocID="{C4237190-8056-4C4E-8A9E-51D0A55DBB31}" presName="parentLeftMargin" presStyleLbl="node1" presStyleIdx="2" presStyleCnt="4"/>
      <dgm:spPr/>
    </dgm:pt>
    <dgm:pt modelId="{337A2947-2F83-4581-BC6F-DC0649692281}" type="pres">
      <dgm:prSet presAssocID="{C4237190-8056-4C4E-8A9E-51D0A55DBB31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55F302D9-54AA-4007-86E7-6409313D0B6E}" type="pres">
      <dgm:prSet presAssocID="{C4237190-8056-4C4E-8A9E-51D0A55DBB31}" presName="negativeSpace" presStyleCnt="0"/>
      <dgm:spPr/>
    </dgm:pt>
    <dgm:pt modelId="{B56C3506-921A-47FE-A30D-1EA1FB647291}" type="pres">
      <dgm:prSet presAssocID="{C4237190-8056-4C4E-8A9E-51D0A55DBB31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11744313-8FB0-4040-90B0-3F43AA685596}" type="presOf" srcId="{C4237190-8056-4C4E-8A9E-51D0A55DBB31}" destId="{C7EA21F3-F6CE-42BF-ACBE-8C9F8AC5EDC1}" srcOrd="0" destOrd="0" presId="urn:microsoft.com/office/officeart/2005/8/layout/list1"/>
    <dgm:cxn modelId="{EE5E561A-B115-4143-8143-587FDD7DFF62}" type="presOf" srcId="{DD9FA613-CE70-40F3-9DDC-F5D4DBB5315D}" destId="{BD3AE364-4A44-4819-AA12-70CEBADD4435}" srcOrd="0" destOrd="0" presId="urn:microsoft.com/office/officeart/2005/8/layout/list1"/>
    <dgm:cxn modelId="{14B5A51C-9AFA-4089-8BBC-669209C775F5}" type="presOf" srcId="{E91F4C00-B01E-41DD-8342-B801AF8B99D6}" destId="{3EAE1124-38B8-4AEC-AF5C-600BBCE861EA}" srcOrd="0" destOrd="0" presId="urn:microsoft.com/office/officeart/2005/8/layout/list1"/>
    <dgm:cxn modelId="{1E92F11E-9091-45F8-A668-21F214186322}" srcId="{576ED411-0ACA-4490-8CEF-5EACF2F8171A}" destId="{DD9FA613-CE70-40F3-9DDC-F5D4DBB5315D}" srcOrd="0" destOrd="0" parTransId="{4BDD1EC9-30AF-4B86-9648-4705B23A4F96}" sibTransId="{3DBF4145-12C1-477A-A5FC-6ED2438B63B6}"/>
    <dgm:cxn modelId="{7A31C831-24A7-4BAD-9C69-18DF260B4AAD}" type="presOf" srcId="{B97C966E-CE53-47EA-AE9A-6AB24692A02B}" destId="{D0D8B9EF-1C17-4DA8-92D0-B89998AE286E}" srcOrd="0" destOrd="0" presId="urn:microsoft.com/office/officeart/2005/8/layout/list1"/>
    <dgm:cxn modelId="{AB45C737-93F5-4479-9238-526BF0F60C84}" type="presOf" srcId="{B97C966E-CE53-47EA-AE9A-6AB24692A02B}" destId="{B2F41987-2406-4DB1-8CBB-22672298D073}" srcOrd="1" destOrd="0" presId="urn:microsoft.com/office/officeart/2005/8/layout/list1"/>
    <dgm:cxn modelId="{F49D2E5D-737C-4AE6-83C3-5F267D1122E9}" type="presOf" srcId="{576ED411-0ACA-4490-8CEF-5EACF2F8171A}" destId="{BB700248-2FFE-4755-BB7A-F3C8DA0699BA}" srcOrd="0" destOrd="0" presId="urn:microsoft.com/office/officeart/2005/8/layout/list1"/>
    <dgm:cxn modelId="{59C76948-20EC-4719-BBA6-2009D7A1086F}" srcId="{576ED411-0ACA-4490-8CEF-5EACF2F8171A}" destId="{C4237190-8056-4C4E-8A9E-51D0A55DBB31}" srcOrd="3" destOrd="0" parTransId="{95EEC336-6A8A-4788-846C-00D86866B0A4}" sibTransId="{B612CA5D-0CD0-46A8-ABAE-116AF11D77B6}"/>
    <dgm:cxn modelId="{762A4EA8-78B1-4375-9D19-3ACB7156FEA3}" type="presOf" srcId="{E91F4C00-B01E-41DD-8342-B801AF8B99D6}" destId="{AD504B0C-4E22-4C78-BEB5-B966EABDB298}" srcOrd="1" destOrd="0" presId="urn:microsoft.com/office/officeart/2005/8/layout/list1"/>
    <dgm:cxn modelId="{2D5AC9C5-B2EA-473C-838F-641D0D051F70}" type="presOf" srcId="{DD9FA613-CE70-40F3-9DDC-F5D4DBB5315D}" destId="{688439BB-5DAF-47F0-8738-3BF4321B32F8}" srcOrd="1" destOrd="0" presId="urn:microsoft.com/office/officeart/2005/8/layout/list1"/>
    <dgm:cxn modelId="{DB2140E1-88D8-410F-BC75-D88197EFAFCC}" srcId="{576ED411-0ACA-4490-8CEF-5EACF2F8171A}" destId="{E91F4C00-B01E-41DD-8342-B801AF8B99D6}" srcOrd="2" destOrd="0" parTransId="{DEB1A775-6B98-41EF-B0A4-59C7F2E177B0}" sibTransId="{FB1DAAFD-F2EF-4AFA-A363-6EFBE44F97C8}"/>
    <dgm:cxn modelId="{468001E3-A7A6-4853-958A-A81058231117}" srcId="{576ED411-0ACA-4490-8CEF-5EACF2F8171A}" destId="{B97C966E-CE53-47EA-AE9A-6AB24692A02B}" srcOrd="1" destOrd="0" parTransId="{89F8DC3C-D0E5-4074-A277-EBDBD8D6113F}" sibTransId="{23385F3C-061B-4B78-9343-8199E17046F8}"/>
    <dgm:cxn modelId="{DF4263EB-6C3D-4386-B94D-4E4B0F1EAABD}" type="presOf" srcId="{C4237190-8056-4C4E-8A9E-51D0A55DBB31}" destId="{337A2947-2F83-4581-BC6F-DC0649692281}" srcOrd="1" destOrd="0" presId="urn:microsoft.com/office/officeart/2005/8/layout/list1"/>
    <dgm:cxn modelId="{48EC8147-4643-414E-A98F-C1AB009837A3}" type="presParOf" srcId="{BB700248-2FFE-4755-BB7A-F3C8DA0699BA}" destId="{24D8058F-289F-48EA-A383-821DB9D17718}" srcOrd="0" destOrd="0" presId="urn:microsoft.com/office/officeart/2005/8/layout/list1"/>
    <dgm:cxn modelId="{21B4FDF8-40CA-42B8-AA79-209616C251D7}" type="presParOf" srcId="{24D8058F-289F-48EA-A383-821DB9D17718}" destId="{BD3AE364-4A44-4819-AA12-70CEBADD4435}" srcOrd="0" destOrd="0" presId="urn:microsoft.com/office/officeart/2005/8/layout/list1"/>
    <dgm:cxn modelId="{4E8D8B87-F8D7-43E2-B9D6-18A9424FF2D6}" type="presParOf" srcId="{24D8058F-289F-48EA-A383-821DB9D17718}" destId="{688439BB-5DAF-47F0-8738-3BF4321B32F8}" srcOrd="1" destOrd="0" presId="urn:microsoft.com/office/officeart/2005/8/layout/list1"/>
    <dgm:cxn modelId="{DB275005-5DB4-4451-BD06-1230C3EC4EA5}" type="presParOf" srcId="{BB700248-2FFE-4755-BB7A-F3C8DA0699BA}" destId="{F4FE1209-8B20-431D-9789-5F4F2CA47168}" srcOrd="1" destOrd="0" presId="urn:microsoft.com/office/officeart/2005/8/layout/list1"/>
    <dgm:cxn modelId="{568BC54A-6BD7-4A43-A38A-5DA3A7E6AE6E}" type="presParOf" srcId="{BB700248-2FFE-4755-BB7A-F3C8DA0699BA}" destId="{5E0CF03D-C372-41E8-BB38-B14C10ACBEE3}" srcOrd="2" destOrd="0" presId="urn:microsoft.com/office/officeart/2005/8/layout/list1"/>
    <dgm:cxn modelId="{0C937F74-B06F-4DE1-B3D1-E7AC38F026C3}" type="presParOf" srcId="{BB700248-2FFE-4755-BB7A-F3C8DA0699BA}" destId="{84D9AF26-6F94-4231-AC22-D2D2949D0C91}" srcOrd="3" destOrd="0" presId="urn:microsoft.com/office/officeart/2005/8/layout/list1"/>
    <dgm:cxn modelId="{CCC8E22D-D763-4EA1-B553-549FB3965E4B}" type="presParOf" srcId="{BB700248-2FFE-4755-BB7A-F3C8DA0699BA}" destId="{FF858A8D-6493-4A34-A5BC-62B03C5E933E}" srcOrd="4" destOrd="0" presId="urn:microsoft.com/office/officeart/2005/8/layout/list1"/>
    <dgm:cxn modelId="{49AE362E-E010-49F6-98EA-E2B1495321C7}" type="presParOf" srcId="{FF858A8D-6493-4A34-A5BC-62B03C5E933E}" destId="{D0D8B9EF-1C17-4DA8-92D0-B89998AE286E}" srcOrd="0" destOrd="0" presId="urn:microsoft.com/office/officeart/2005/8/layout/list1"/>
    <dgm:cxn modelId="{608D68EB-04AB-412D-B208-B1B874865569}" type="presParOf" srcId="{FF858A8D-6493-4A34-A5BC-62B03C5E933E}" destId="{B2F41987-2406-4DB1-8CBB-22672298D073}" srcOrd="1" destOrd="0" presId="urn:microsoft.com/office/officeart/2005/8/layout/list1"/>
    <dgm:cxn modelId="{C7D4ED03-9CD8-4B6E-A8C9-A95B831125DF}" type="presParOf" srcId="{BB700248-2FFE-4755-BB7A-F3C8DA0699BA}" destId="{489600E1-F0A6-4C54-B936-A4017DDE2ECC}" srcOrd="5" destOrd="0" presId="urn:microsoft.com/office/officeart/2005/8/layout/list1"/>
    <dgm:cxn modelId="{352B43AB-BF13-49B6-9C85-9D8E3DAD0EF9}" type="presParOf" srcId="{BB700248-2FFE-4755-BB7A-F3C8DA0699BA}" destId="{956D759E-BA84-4E27-A27C-8C0456077291}" srcOrd="6" destOrd="0" presId="urn:microsoft.com/office/officeart/2005/8/layout/list1"/>
    <dgm:cxn modelId="{4A376CF0-DE82-4945-A3AA-8A465DCF36BD}" type="presParOf" srcId="{BB700248-2FFE-4755-BB7A-F3C8DA0699BA}" destId="{6D57F759-4864-433B-AEDA-4425F46E6559}" srcOrd="7" destOrd="0" presId="urn:microsoft.com/office/officeart/2005/8/layout/list1"/>
    <dgm:cxn modelId="{7C325045-3C03-40EB-BA1C-7011B3634226}" type="presParOf" srcId="{BB700248-2FFE-4755-BB7A-F3C8DA0699BA}" destId="{D4F20F7C-3B49-4740-B6D9-85949555291E}" srcOrd="8" destOrd="0" presId="urn:microsoft.com/office/officeart/2005/8/layout/list1"/>
    <dgm:cxn modelId="{1AEEB317-E0CE-4C52-90C1-73D21DEE3845}" type="presParOf" srcId="{D4F20F7C-3B49-4740-B6D9-85949555291E}" destId="{3EAE1124-38B8-4AEC-AF5C-600BBCE861EA}" srcOrd="0" destOrd="0" presId="urn:microsoft.com/office/officeart/2005/8/layout/list1"/>
    <dgm:cxn modelId="{8F0D5A0B-D844-47D9-B1A9-881F66A3DD37}" type="presParOf" srcId="{D4F20F7C-3B49-4740-B6D9-85949555291E}" destId="{AD504B0C-4E22-4C78-BEB5-B966EABDB298}" srcOrd="1" destOrd="0" presId="urn:microsoft.com/office/officeart/2005/8/layout/list1"/>
    <dgm:cxn modelId="{E0718034-B198-4B7F-9DC7-878079DB71CC}" type="presParOf" srcId="{BB700248-2FFE-4755-BB7A-F3C8DA0699BA}" destId="{9330BF06-8B27-497E-9966-FCAC60F889BD}" srcOrd="9" destOrd="0" presId="urn:microsoft.com/office/officeart/2005/8/layout/list1"/>
    <dgm:cxn modelId="{2E6D0F4B-2BFA-4284-AB4F-8D0F47476801}" type="presParOf" srcId="{BB700248-2FFE-4755-BB7A-F3C8DA0699BA}" destId="{5F33DE84-1AB3-4F93-96FF-FB508E3AA896}" srcOrd="10" destOrd="0" presId="urn:microsoft.com/office/officeart/2005/8/layout/list1"/>
    <dgm:cxn modelId="{757E477A-43D8-411E-8481-7073942DC976}" type="presParOf" srcId="{BB700248-2FFE-4755-BB7A-F3C8DA0699BA}" destId="{3ECE3C8B-3601-4449-BDF3-481DAB59D1CE}" srcOrd="11" destOrd="0" presId="urn:microsoft.com/office/officeart/2005/8/layout/list1"/>
    <dgm:cxn modelId="{D215CBAA-32CF-4E68-8C25-A8344EDFFF5B}" type="presParOf" srcId="{BB700248-2FFE-4755-BB7A-F3C8DA0699BA}" destId="{D847ED52-5F1E-4DD0-B58E-0BC01FC7A47A}" srcOrd="12" destOrd="0" presId="urn:microsoft.com/office/officeart/2005/8/layout/list1"/>
    <dgm:cxn modelId="{C2B58AA2-7C8F-45E4-87B8-82430FA15618}" type="presParOf" srcId="{D847ED52-5F1E-4DD0-B58E-0BC01FC7A47A}" destId="{C7EA21F3-F6CE-42BF-ACBE-8C9F8AC5EDC1}" srcOrd="0" destOrd="0" presId="urn:microsoft.com/office/officeart/2005/8/layout/list1"/>
    <dgm:cxn modelId="{16F6FD47-0F24-4387-A125-2B5F626BF776}" type="presParOf" srcId="{D847ED52-5F1E-4DD0-B58E-0BC01FC7A47A}" destId="{337A2947-2F83-4581-BC6F-DC0649692281}" srcOrd="1" destOrd="0" presId="urn:microsoft.com/office/officeart/2005/8/layout/list1"/>
    <dgm:cxn modelId="{4CE81611-2D66-4D0F-B514-5D01EB2F5E2F}" type="presParOf" srcId="{BB700248-2FFE-4755-BB7A-F3C8DA0699BA}" destId="{55F302D9-54AA-4007-86E7-6409313D0B6E}" srcOrd="13" destOrd="0" presId="urn:microsoft.com/office/officeart/2005/8/layout/list1"/>
    <dgm:cxn modelId="{B7EC883F-F69E-499A-B45C-0B9C62456D86}" type="presParOf" srcId="{BB700248-2FFE-4755-BB7A-F3C8DA0699BA}" destId="{B56C3506-921A-47FE-A30D-1EA1FB647291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8DA621F-7431-4D5F-AAD0-8DB9CD36B124}">
      <dsp:nvSpPr>
        <dsp:cNvPr id="0" name=""/>
        <dsp:cNvSpPr/>
      </dsp:nvSpPr>
      <dsp:spPr>
        <a:xfrm>
          <a:off x="0" y="43040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9D95D2-108F-4313-B872-6298F6E74849}">
      <dsp:nvSpPr>
        <dsp:cNvPr id="0" name=""/>
        <dsp:cNvSpPr/>
      </dsp:nvSpPr>
      <dsp:spPr>
        <a:xfrm>
          <a:off x="511333" y="236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Write clear and polite business emails for different situations.</a:t>
          </a:r>
        </a:p>
      </dsp:txBody>
      <dsp:txXfrm>
        <a:off x="553123" y="44151"/>
        <a:ext cx="7075092" cy="772500"/>
      </dsp:txXfrm>
    </dsp:sp>
    <dsp:sp modelId="{AB440F39-FDCB-43A7-9800-E371117A63D7}">
      <dsp:nvSpPr>
        <dsp:cNvPr id="0" name=""/>
        <dsp:cNvSpPr/>
      </dsp:nvSpPr>
      <dsp:spPr>
        <a:xfrm>
          <a:off x="0" y="174584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23AF89-6D96-4E03-9BC4-FA524660BE69}">
      <dsp:nvSpPr>
        <dsp:cNvPr id="0" name=""/>
        <dsp:cNvSpPr/>
      </dsp:nvSpPr>
      <dsp:spPr>
        <a:xfrm>
          <a:off x="511333" y="131780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Adjust your tone depending on who you are writing to.</a:t>
          </a:r>
        </a:p>
      </dsp:txBody>
      <dsp:txXfrm>
        <a:off x="553123" y="1359591"/>
        <a:ext cx="7075092" cy="772500"/>
      </dsp:txXfrm>
    </dsp:sp>
    <dsp:sp modelId="{085B7090-9826-4ABC-AC39-A331F78900BE}">
      <dsp:nvSpPr>
        <dsp:cNvPr id="0" name=""/>
        <dsp:cNvSpPr/>
      </dsp:nvSpPr>
      <dsp:spPr>
        <a:xfrm>
          <a:off x="0" y="306128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7E71C-D1FD-4983-9E1A-C6786D97C4FE}">
      <dsp:nvSpPr>
        <dsp:cNvPr id="0" name=""/>
        <dsp:cNvSpPr/>
      </dsp:nvSpPr>
      <dsp:spPr>
        <a:xfrm>
          <a:off x="511333" y="263324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Edit and format short business documents so they look professional.</a:t>
          </a:r>
        </a:p>
      </dsp:txBody>
      <dsp:txXfrm>
        <a:off x="553123" y="2675031"/>
        <a:ext cx="7075092" cy="772500"/>
      </dsp:txXfrm>
    </dsp:sp>
    <dsp:sp modelId="{9673234C-2C43-4BEF-AE82-6CCAB8175DE1}">
      <dsp:nvSpPr>
        <dsp:cNvPr id="0" name=""/>
        <dsp:cNvSpPr/>
      </dsp:nvSpPr>
      <dsp:spPr>
        <a:xfrm>
          <a:off x="0" y="4376721"/>
          <a:ext cx="10226675" cy="730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E8D090-A772-4F57-A5A5-D76BD94871A8}">
      <dsp:nvSpPr>
        <dsp:cNvPr id="0" name=""/>
        <dsp:cNvSpPr/>
      </dsp:nvSpPr>
      <dsp:spPr>
        <a:xfrm>
          <a:off x="511333" y="3948681"/>
          <a:ext cx="7158672" cy="8560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Recognise and improve professional communication styles, including basic LinkedIn examples.</a:t>
          </a:r>
        </a:p>
      </dsp:txBody>
      <dsp:txXfrm>
        <a:off x="553123" y="3990471"/>
        <a:ext cx="7075092" cy="7725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0CF03D-C372-41E8-BB38-B14C10ACBEE3}">
      <dsp:nvSpPr>
        <dsp:cNvPr id="0" name=""/>
        <dsp:cNvSpPr/>
      </dsp:nvSpPr>
      <dsp:spPr>
        <a:xfrm>
          <a:off x="0" y="41742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8439BB-5DAF-47F0-8738-3BF4321B32F8}">
      <dsp:nvSpPr>
        <dsp:cNvPr id="0" name=""/>
        <dsp:cNvSpPr/>
      </dsp:nvSpPr>
      <dsp:spPr>
        <a:xfrm>
          <a:off x="511333" y="6318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Write clear and polite business emails for different situations</a:t>
          </a:r>
        </a:p>
      </dsp:txBody>
      <dsp:txXfrm>
        <a:off x="545918" y="97774"/>
        <a:ext cx="7089502" cy="639310"/>
      </dsp:txXfrm>
    </dsp:sp>
    <dsp:sp modelId="{956D759E-BA84-4E27-A27C-8C0456077291}">
      <dsp:nvSpPr>
        <dsp:cNvPr id="0" name=""/>
        <dsp:cNvSpPr/>
      </dsp:nvSpPr>
      <dsp:spPr>
        <a:xfrm>
          <a:off x="0" y="150606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2F41987-2406-4DB1-8CBB-22672298D073}">
      <dsp:nvSpPr>
        <dsp:cNvPr id="0" name=""/>
        <dsp:cNvSpPr/>
      </dsp:nvSpPr>
      <dsp:spPr>
        <a:xfrm>
          <a:off x="511333" y="115182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Adjust tone for different audiences (manager, colleague, customer)</a:t>
          </a:r>
        </a:p>
      </dsp:txBody>
      <dsp:txXfrm>
        <a:off x="545918" y="1186414"/>
        <a:ext cx="7089502" cy="639310"/>
      </dsp:txXfrm>
    </dsp:sp>
    <dsp:sp modelId="{5F33DE84-1AB3-4F93-96FF-FB508E3AA896}">
      <dsp:nvSpPr>
        <dsp:cNvPr id="0" name=""/>
        <dsp:cNvSpPr/>
      </dsp:nvSpPr>
      <dsp:spPr>
        <a:xfrm>
          <a:off x="0" y="259470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504B0C-4E22-4C78-BEB5-B966EABDB298}">
      <dsp:nvSpPr>
        <dsp:cNvPr id="0" name=""/>
        <dsp:cNvSpPr/>
      </dsp:nvSpPr>
      <dsp:spPr>
        <a:xfrm>
          <a:off x="511333" y="224046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Recognise professional language in emails and LinkedIn examples</a:t>
          </a:r>
        </a:p>
      </dsp:txBody>
      <dsp:txXfrm>
        <a:off x="545918" y="2275054"/>
        <a:ext cx="7089502" cy="639310"/>
      </dsp:txXfrm>
    </dsp:sp>
    <dsp:sp modelId="{B56C3506-921A-47FE-A30D-1EA1FB647291}">
      <dsp:nvSpPr>
        <dsp:cNvPr id="0" name=""/>
        <dsp:cNvSpPr/>
      </dsp:nvSpPr>
      <dsp:spPr>
        <a:xfrm>
          <a:off x="0" y="3683349"/>
          <a:ext cx="10226675" cy="604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7A2947-2F83-4581-BC6F-DC0649692281}">
      <dsp:nvSpPr>
        <dsp:cNvPr id="0" name=""/>
        <dsp:cNvSpPr/>
      </dsp:nvSpPr>
      <dsp:spPr>
        <a:xfrm>
          <a:off x="511333" y="3329109"/>
          <a:ext cx="7158672" cy="7084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0581" tIns="0" rIns="270581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0" i="0" kern="1200"/>
            <a:t>Improve communication using small edits and formatting, not rewriting</a:t>
          </a:r>
        </a:p>
      </dsp:txBody>
      <dsp:txXfrm>
        <a:off x="545918" y="3363694"/>
        <a:ext cx="7089502" cy="6393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0CD0E1-BAE0-499A-A1B4-6E4B5A061BAE}" type="datetimeFigureOut">
              <a:rPr lang="en-GB" smtClean="0"/>
              <a:t>06/05/2026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697777-AA71-4FEA-8726-D9F7C99D48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9633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endParaRPr lang="en-GB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9638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VEVOX W7.1</a:t>
            </a:r>
          </a:p>
          <a:p>
            <a:endParaRPr lang="en-US" dirty="0"/>
          </a:p>
          <a:p>
            <a:r>
              <a:rPr lang="en-US" dirty="0"/>
              <a:t>THIS IS A REMINDER SLIDE THAT FOCUSES ON CONFIDENCE. IF YOU HAVE A LOT OF PEOPLE THAT CAN’T REMEMBER OR DON’T FEEL CONFIDENT, GIVE THEM A BOOST AND REMIND THEM THAT THEY CAN REVISIT THE PPT AND THE RECORDING.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366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Just a reminder about becoming a digital helper. </a:t>
            </a:r>
          </a:p>
          <a:p>
            <a:r>
              <a:rPr lang="en-GB"/>
              <a:t>If you finish any task early, then take the opportunity to help others. </a:t>
            </a:r>
          </a:p>
          <a:p>
            <a:r>
              <a:rPr lang="en-GB"/>
              <a:t>Come to the front, grab the digital helper badge, and go help.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26158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Before we start, I want to be clear about what this week is about.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Week 7 is focused on professional communication.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By the end of today, you should feel more confident doing four things.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First, writing clear and polite business emails for different situations.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Second, adjusting your tone depending on who you are writing to, for example a manager, a colleague, or a customer.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Third, editing and formatting short business documents so they look tidy and professional without rewriting everything.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And finally, recognising professional communication styles, including simple LinkedIn examples, and making small improvements.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This is not about perfect English or sounding academic.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/>
              <a:t>It is about being clear, appropriate, and professional, and understanding the choices you make when you communicate digitally.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4419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Just a quick reminder that your next Digital Skills task, DS2, is due this week.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6061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going to start with a short activity to get us thinking about professional communication.</a:t>
            </a:r>
          </a:p>
          <a:p>
            <a:r>
              <a:rPr lang="en-GB" dirty="0"/>
              <a:t>On your table, you have three short emails.</a:t>
            </a:r>
          </a:p>
          <a:p>
            <a:r>
              <a:rPr lang="en-GB" dirty="0"/>
              <a:t>Each email is written for a different business situation: one is an email to a manager, one is to a colleague, and one is to a customer.</a:t>
            </a:r>
          </a:p>
          <a:p>
            <a:r>
              <a:rPr lang="en-GB" dirty="0"/>
              <a:t>Please work in pairs.</a:t>
            </a:r>
          </a:p>
          <a:p>
            <a:r>
              <a:rPr lang="en-GB" dirty="0"/>
              <a:t>First, read all three emails carefully.</a:t>
            </a:r>
          </a:p>
          <a:p>
            <a:r>
              <a:rPr lang="en-GB" dirty="0"/>
              <a:t>Then talk together about these questions:</a:t>
            </a:r>
          </a:p>
          <a:p>
            <a:endParaRPr lang="en-GB" dirty="0"/>
          </a:p>
          <a:p>
            <a:r>
              <a:rPr lang="en-GB" dirty="0"/>
              <a:t>Which email feels appropriate for its situation?</a:t>
            </a:r>
          </a:p>
          <a:p>
            <a:r>
              <a:rPr lang="en-GB" dirty="0"/>
              <a:t>Which one feels less appropriate, and why?</a:t>
            </a:r>
          </a:p>
          <a:p>
            <a:r>
              <a:rPr lang="en-GB" dirty="0"/>
              <a:t>What do you notice about the tone, the language, or the way the message is written?</a:t>
            </a:r>
          </a:p>
          <a:p>
            <a:endParaRPr lang="en-GB" dirty="0"/>
          </a:p>
          <a:p>
            <a:r>
              <a:rPr lang="en-GB" dirty="0"/>
              <a:t>You are not looking for perfect English.</a:t>
            </a:r>
          </a:p>
          <a:p>
            <a:r>
              <a:rPr lang="en-GB" dirty="0"/>
              <a:t>You are thinking about whether the email is clear, polite, and suitable for the person receiving it.</a:t>
            </a:r>
          </a:p>
          <a:p>
            <a:r>
              <a:rPr lang="en-GB" dirty="0"/>
              <a:t>There is no single correct answer.</a:t>
            </a:r>
          </a:p>
          <a:p>
            <a:r>
              <a:rPr lang="en-GB" dirty="0"/>
              <a:t>What matters is your reasoning.</a:t>
            </a:r>
          </a:p>
          <a:p>
            <a:r>
              <a:rPr lang="en-GB" dirty="0"/>
              <a:t>You have about five minutes to discuss.</a:t>
            </a:r>
          </a:p>
          <a:p>
            <a:r>
              <a:rPr lang="en-GB" dirty="0"/>
              <a:t>Then we will share a few ideas together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73187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Let’s pause there and come back together.</a:t>
            </a:r>
          </a:p>
          <a:p>
            <a:r>
              <a:rPr lang="en-GB"/>
              <a:t>I’m not interested in which email you thought was best. I’m interested in why.</a:t>
            </a:r>
          </a:p>
          <a:p>
            <a:r>
              <a:rPr lang="en-GB"/>
              <a:t>I’m going to ask a few quick questions, and I’ll take a couple of answers for each</a:t>
            </a:r>
          </a:p>
          <a:p>
            <a:r>
              <a:rPr lang="en-GB"/>
              <a:t>AFTER ANSWERS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you’ve just identified are the things that matter in professional communication.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It’s not about long or clever sentences. It’s about: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who you’re writing to, what they need from you, and how clear and polite your message is.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That’s what we’re going to practise for the rest of today.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Different situations need different levels of formality.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the next activity, we’re going to look more closely at purpose and audience, and how that affects tone.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9132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11396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do the next activity, let’s pause and think about something important.</a:t>
            </a:r>
          </a:p>
          <a:p>
            <a:r>
              <a:rPr lang="en-GB"/>
              <a:t>In business and professional communication, how you write depends on who you are writing to and why.</a:t>
            </a:r>
          </a:p>
          <a:p>
            <a:r>
              <a:rPr lang="en-GB"/>
              <a:t>The same message can sound very different depending on the audience.</a:t>
            </a:r>
          </a:p>
          <a:p>
            <a:r>
              <a:rPr lang="en-GB"/>
              <a:t>So before you write an email, it really helps to ask yourself three simple questions:</a:t>
            </a:r>
          </a:p>
          <a:p>
            <a:r>
              <a:rPr lang="en-GB"/>
              <a:t>Who am I writing to?</a:t>
            </a:r>
          </a:p>
          <a:p>
            <a:r>
              <a:rPr lang="en-GB"/>
              <a:t>What is the purpose of this email?</a:t>
            </a:r>
          </a:p>
          <a:p>
            <a:r>
              <a:rPr lang="en-GB"/>
              <a:t>How formal or polite does the tone need to be?</a:t>
            </a:r>
          </a:p>
          <a:p>
            <a:r>
              <a:rPr lang="en-GB"/>
              <a:t>Let’s look at the example on the slide.</a:t>
            </a:r>
          </a:p>
          <a:p>
            <a:r>
              <a:rPr lang="en-GB"/>
              <a:t>If you are asking a manager a question, the tone usually needs to be more careful and formal.</a:t>
            </a:r>
          </a:p>
          <a:p>
            <a:r>
              <a:rPr lang="en-GB"/>
              <a:t>If you are asking a colleague, the tone can be a bit more relaxed but still professional.</a:t>
            </a:r>
          </a:p>
          <a:p>
            <a:r>
              <a:rPr lang="en-GB"/>
              <a:t>If you are responding to a customer, the tone needs to be polite, clear, and reassuring.</a:t>
            </a:r>
          </a:p>
          <a:p>
            <a:r>
              <a:rPr lang="en-GB"/>
              <a:t>You might be asking for similar information in each case, but the tone changes because the audience changes.</a:t>
            </a:r>
          </a:p>
          <a:p>
            <a:r>
              <a:rPr lang="en-GB"/>
              <a:t>This is not about using long or difficult words.</a:t>
            </a:r>
          </a:p>
          <a:p>
            <a:r>
              <a:rPr lang="en-GB"/>
              <a:t>It is about being appropriate, clear, and respectful to the person reading your message.</a:t>
            </a:r>
          </a:p>
          <a:p>
            <a:r>
              <a:rPr lang="en-GB"/>
              <a:t>In the next activity, you are going to practise applying this idea by looking at different situations and deciding which needs the most formal tone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738422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move on, I want to highlight a few basic things that really matter in business emails.</a:t>
            </a:r>
          </a:p>
          <a:p>
            <a:r>
              <a:rPr lang="en-GB"/>
              <a:t>These are small habits, but they make a big difference.</a:t>
            </a:r>
          </a:p>
          <a:p>
            <a:r>
              <a:rPr lang="en-GB"/>
              <a:t>First, use the person’s name if you can.</a:t>
            </a:r>
          </a:p>
          <a:p>
            <a:r>
              <a:rPr lang="en-GB"/>
              <a:t>It shows respect and makes the message feel personal and professional.</a:t>
            </a:r>
          </a:p>
          <a:p>
            <a:r>
              <a:rPr lang="en-GB"/>
              <a:t>Second, be clear about why you are writing.</a:t>
            </a:r>
          </a:p>
          <a:p>
            <a:r>
              <a:rPr lang="en-GB"/>
              <a:t>It helps the reader understand your message quickly, especially if they are busy.</a:t>
            </a:r>
          </a:p>
          <a:p>
            <a:r>
              <a:rPr lang="en-GB"/>
              <a:t>Third, give enough information, but not too much.</a:t>
            </a:r>
          </a:p>
          <a:p>
            <a:r>
              <a:rPr lang="en-GB"/>
              <a:t>The reader should know what you need or what they need to do next.</a:t>
            </a:r>
          </a:p>
          <a:p>
            <a:r>
              <a:rPr lang="en-GB"/>
              <a:t>Also, remember to be polite and professional, even if you are stressed or asking about a problem.</a:t>
            </a:r>
          </a:p>
          <a:p>
            <a:r>
              <a:rPr lang="en-GB"/>
              <a:t>And finally, always sign your own name.</a:t>
            </a:r>
          </a:p>
          <a:p>
            <a:r>
              <a:rPr lang="en-GB"/>
              <a:t>It sounds simple, but it helps the reader know who you are and how to reply.</a:t>
            </a:r>
          </a:p>
          <a:p>
            <a:r>
              <a:rPr lang="en-GB"/>
              <a:t>These basics apply to emails, messages, and other business communication.</a:t>
            </a:r>
          </a:p>
          <a:p>
            <a:r>
              <a:rPr lang="en-GB"/>
              <a:t>Now that we have those in mind, you’re ready to look at different situations and think about how formal the tone needs to be.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036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Now we are going to think a bit more carefully about purpose and tone in business emails.</a:t>
            </a:r>
          </a:p>
          <a:p>
            <a:r>
              <a:rPr lang="en-GB"/>
              <a:t>On the screen, you can see three short situations.</a:t>
            </a:r>
          </a:p>
          <a:p>
            <a:r>
              <a:rPr lang="en-GB"/>
              <a:t>They are all quite simple, but they each involve writing to a different audience.</a:t>
            </a:r>
          </a:p>
          <a:p>
            <a:r>
              <a:rPr lang="en-GB"/>
              <a:t>Please work in pairs.</a:t>
            </a:r>
          </a:p>
          <a:p>
            <a:r>
              <a:rPr lang="en-GB"/>
              <a:t>First, read through the three situations together.</a:t>
            </a:r>
          </a:p>
          <a:p>
            <a:r>
              <a:rPr lang="en-GB"/>
              <a:t>Then, talk about this question:</a:t>
            </a:r>
          </a:p>
          <a:p>
            <a:r>
              <a:rPr lang="en-GB"/>
              <a:t>Which situation needs the most formal tone, and which needs the least formal tone?</a:t>
            </a:r>
          </a:p>
          <a:p>
            <a:r>
              <a:rPr lang="en-GB"/>
              <a:t>There is no single correct order, so don’t worry about getting it ‘right’.</a:t>
            </a:r>
          </a:p>
          <a:p>
            <a:r>
              <a:rPr lang="en-GB"/>
              <a:t>What matters is why you think one situation needs more care or politeness than another.</a:t>
            </a:r>
          </a:p>
          <a:p>
            <a:r>
              <a:rPr lang="en-GB"/>
              <a:t>As you talk, think about: who you are writing to, how careful you need to be with your wording, and what could happen if the tone feels wrong.</a:t>
            </a:r>
          </a:p>
          <a:p>
            <a:r>
              <a:rPr lang="en-GB"/>
              <a:t>You don’t need long explanations or perfect English.</a:t>
            </a:r>
          </a:p>
          <a:p>
            <a:r>
              <a:rPr lang="en-GB"/>
              <a:t>Just talk it through together.</a:t>
            </a:r>
          </a:p>
          <a:p>
            <a:r>
              <a:rPr lang="en-GB"/>
              <a:t>You have about four minutes, and then we’ll look at what the room thinks.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5942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Thank you for talking that through with your partner.</a:t>
            </a:r>
          </a:p>
          <a:p>
            <a:r>
              <a:rPr lang="en-GB" dirty="0"/>
              <a:t>Now we are going to use </a:t>
            </a:r>
            <a:r>
              <a:rPr lang="en-GB" dirty="0" err="1"/>
              <a:t>Vevox</a:t>
            </a:r>
            <a:r>
              <a:rPr lang="en-GB" dirty="0"/>
              <a:t> to see how the room is thinking.</a:t>
            </a:r>
          </a:p>
          <a:p>
            <a:r>
              <a:rPr lang="en-GB" dirty="0"/>
              <a:t>This is not a test, and there is no right or wrong answer here.</a:t>
            </a:r>
          </a:p>
          <a:p>
            <a:r>
              <a:rPr lang="en-GB" dirty="0"/>
              <a:t>I am not looking for everyone to agree.</a:t>
            </a:r>
          </a:p>
          <a:p>
            <a:r>
              <a:rPr lang="en-GB" dirty="0"/>
              <a:t>I am interested in how different people judge tone in different situations.</a:t>
            </a:r>
          </a:p>
          <a:p>
            <a:r>
              <a:rPr lang="en-GB" dirty="0"/>
              <a:t>Please open </a:t>
            </a:r>
            <a:r>
              <a:rPr lang="en-GB" dirty="0" err="1"/>
              <a:t>Vevox</a:t>
            </a:r>
            <a:r>
              <a:rPr lang="en-GB" dirty="0"/>
              <a:t> now on your phone or laptop.</a:t>
            </a:r>
          </a:p>
          <a:p>
            <a:r>
              <a:rPr lang="en-GB" dirty="0"/>
              <a:t>You will be asked to rank the situations, just like in your discussion.</a:t>
            </a:r>
          </a:p>
          <a:p>
            <a:r>
              <a:rPr lang="en-GB" dirty="0"/>
              <a:t>VEVOX W7.2</a:t>
            </a:r>
          </a:p>
          <a:p>
            <a:endParaRPr lang="en-GB" dirty="0"/>
          </a:p>
          <a:p>
            <a:r>
              <a:rPr lang="en-GB" dirty="0"/>
              <a:t>THINGS TO POINT OUT IN THE DEBRIEF:</a:t>
            </a:r>
          </a:p>
          <a:p>
            <a:r>
              <a:rPr lang="en-GB" dirty="0"/>
              <a:t>formality is not a fixed rule in business emails.</a:t>
            </a:r>
          </a:p>
          <a:p>
            <a:r>
              <a:rPr lang="en-GB" dirty="0"/>
              <a:t>The right tone depends on:</a:t>
            </a:r>
          </a:p>
          <a:p>
            <a:endParaRPr lang="en-GB" dirty="0"/>
          </a:p>
          <a:p>
            <a:r>
              <a:rPr lang="en-GB" dirty="0"/>
              <a:t>who you are writing to,</a:t>
            </a:r>
          </a:p>
          <a:p>
            <a:r>
              <a:rPr lang="en-GB" dirty="0"/>
              <a:t>what the purpose of the email is,</a:t>
            </a:r>
          </a:p>
          <a:p>
            <a:r>
              <a:rPr lang="en-GB" dirty="0"/>
              <a:t>and how careful or polite the situation needs you to be.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51170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are now going to look more closely at tone and suitability in business emails.</a:t>
            </a:r>
          </a:p>
          <a:p>
            <a:r>
              <a:rPr lang="en-GB" dirty="0"/>
              <a:t>On your table, you have a set of email phrase cards. You will work in groups of 4-5</a:t>
            </a:r>
          </a:p>
          <a:p>
            <a:r>
              <a:rPr lang="en-GB" dirty="0"/>
              <a:t>Each card shows a short sentence that might appear in a business email.</a:t>
            </a:r>
          </a:p>
          <a:p>
            <a:r>
              <a:rPr lang="en-GB" dirty="0"/>
              <a:t>Some cards are also marked with a purpose, such as: a request, an apology, or a clarification.</a:t>
            </a:r>
          </a:p>
          <a:p>
            <a:endParaRPr lang="en-GB" dirty="0"/>
          </a:p>
          <a:p>
            <a:r>
              <a:rPr lang="en-GB" dirty="0"/>
              <a:t>Your task, in your group, is to sort the cards into five categories:</a:t>
            </a:r>
          </a:p>
          <a:p>
            <a:r>
              <a:rPr lang="en-GB" dirty="0"/>
              <a:t>Professional for a manager</a:t>
            </a:r>
          </a:p>
          <a:p>
            <a:r>
              <a:rPr lang="en-GB" dirty="0"/>
              <a:t>Professional for a colleague</a:t>
            </a:r>
          </a:p>
          <a:p>
            <a:r>
              <a:rPr lang="en-GB" dirty="0"/>
              <a:t>Professional for a customer</a:t>
            </a:r>
          </a:p>
          <a:p>
            <a:r>
              <a:rPr lang="en-GB" dirty="0"/>
              <a:t>Too informal</a:t>
            </a:r>
          </a:p>
          <a:p>
            <a:r>
              <a:rPr lang="en-GB" dirty="0"/>
              <a:t>Not suitable</a:t>
            </a:r>
          </a:p>
          <a:p>
            <a:endParaRPr lang="en-GB" dirty="0"/>
          </a:p>
          <a:p>
            <a:r>
              <a:rPr lang="en-GB" dirty="0"/>
              <a:t>Please take your time and talk through your decisions together.</a:t>
            </a:r>
          </a:p>
          <a:p>
            <a:r>
              <a:rPr lang="en-GB" dirty="0"/>
              <a:t>As you sort the cards, think about:</a:t>
            </a:r>
          </a:p>
          <a:p>
            <a:r>
              <a:rPr lang="en-GB" dirty="0"/>
              <a:t>Who is receiving this email?</a:t>
            </a:r>
          </a:p>
          <a:p>
            <a:r>
              <a:rPr lang="en-GB" dirty="0"/>
              <a:t>What is the purpose?</a:t>
            </a:r>
          </a:p>
          <a:p>
            <a:r>
              <a:rPr lang="en-GB" dirty="0"/>
              <a:t>Does the tone feel respectful and appropriate?</a:t>
            </a:r>
          </a:p>
          <a:p>
            <a:r>
              <a:rPr lang="en-GB" dirty="0"/>
              <a:t>Would you feel comfortable sending this yourself?</a:t>
            </a:r>
          </a:p>
          <a:p>
            <a:endParaRPr lang="en-GB" dirty="0"/>
          </a:p>
          <a:p>
            <a:r>
              <a:rPr lang="en-GB" dirty="0"/>
              <a:t>There may be some cards you disagree about. That is okay.</a:t>
            </a:r>
          </a:p>
          <a:p>
            <a:r>
              <a:rPr lang="en-GB" dirty="0"/>
              <a:t>This activity is not about perfect English or finding rules.</a:t>
            </a:r>
          </a:p>
          <a:p>
            <a:r>
              <a:rPr lang="en-GB" dirty="0"/>
              <a:t>It is about making good judgements about tone and audience.</a:t>
            </a:r>
          </a:p>
          <a:p>
            <a:r>
              <a:rPr lang="en-GB" dirty="0"/>
              <a:t>I will move around the room while you work and listen to your discussions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697303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pause there and come back together.</a:t>
            </a:r>
          </a:p>
          <a:p>
            <a:r>
              <a:rPr lang="en-GB" dirty="0"/>
              <a:t>I’m not going to ask where every card went.</a:t>
            </a:r>
          </a:p>
          <a:p>
            <a:r>
              <a:rPr lang="en-GB" dirty="0"/>
              <a:t>What I’m interested in is what you noticed while you were sorting</a:t>
            </a:r>
          </a:p>
          <a:p>
            <a:endParaRPr lang="en-GB" dirty="0"/>
          </a:p>
          <a:p>
            <a:r>
              <a:rPr lang="en-GB" dirty="0"/>
              <a:t>CLICK FOR ANIMATION FOR EACH QUESTION</a:t>
            </a:r>
          </a:p>
          <a:p>
            <a:r>
              <a:rPr lang="en-GB" dirty="0"/>
              <a:t>ASK EACH QUESTION SEPARATELY. GIVE SPACE FOR 1-2 GROUPS TO REPLY TO EACH</a:t>
            </a:r>
          </a:p>
          <a:p>
            <a:endParaRPr lang="en-GB" dirty="0"/>
          </a:p>
          <a:p>
            <a:r>
              <a:rPr lang="en-GB" dirty="0"/>
              <a:t>What this activity shows us is that tone is a judgement, not a fixed rule.</a:t>
            </a:r>
          </a:p>
          <a:p>
            <a:r>
              <a:rPr lang="en-GB" dirty="0"/>
              <a:t>The same sentence can feel:</a:t>
            </a:r>
          </a:p>
          <a:p>
            <a:endParaRPr lang="en-GB" dirty="0"/>
          </a:p>
          <a:p>
            <a:r>
              <a:rPr lang="en-GB" dirty="0"/>
              <a:t>professional in one situation,</a:t>
            </a:r>
          </a:p>
          <a:p>
            <a:r>
              <a:rPr lang="en-GB" dirty="0"/>
              <a:t>too informal in another,</a:t>
            </a:r>
          </a:p>
          <a:p>
            <a:r>
              <a:rPr lang="en-GB" dirty="0"/>
              <a:t>or not suitable at all.</a:t>
            </a:r>
          </a:p>
          <a:p>
            <a:endParaRPr lang="en-GB" dirty="0"/>
          </a:p>
          <a:p>
            <a:r>
              <a:rPr lang="en-GB" dirty="0"/>
              <a:t>What matters most is:</a:t>
            </a:r>
          </a:p>
          <a:p>
            <a:endParaRPr lang="en-GB" dirty="0"/>
          </a:p>
          <a:p>
            <a:r>
              <a:rPr lang="en-GB" dirty="0"/>
              <a:t>who you are writing to,</a:t>
            </a:r>
          </a:p>
          <a:p>
            <a:r>
              <a:rPr lang="en-GB" dirty="0"/>
              <a:t>what the purpose is,</a:t>
            </a:r>
          </a:p>
          <a:p>
            <a:r>
              <a:rPr lang="en-GB" dirty="0"/>
              <a:t>and how careful or polite the situation needs you to be.</a:t>
            </a:r>
          </a:p>
          <a:p>
            <a:r>
              <a:rPr lang="en-GB" dirty="0"/>
              <a:t>In real working life, no one gives you a checklist before you send an email.</a:t>
            </a:r>
          </a:p>
          <a:p>
            <a:r>
              <a:rPr lang="en-GB" dirty="0"/>
              <a:t>You make these decisions quickly, often under pressure.</a:t>
            </a:r>
          </a:p>
          <a:p>
            <a:r>
              <a:rPr lang="en-GB" dirty="0"/>
              <a:t>That’s why practising this kind of judgement is important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5777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Now you are going to practise writing a short business email yourself.</a:t>
            </a:r>
          </a:p>
          <a:p>
            <a:r>
              <a:rPr lang="en-GB" dirty="0"/>
              <a:t>Please work individually for this part.</a:t>
            </a:r>
          </a:p>
          <a:p>
            <a:r>
              <a:rPr lang="en-GB" dirty="0"/>
              <a:t>On the screen, you can see three different situations.</a:t>
            </a:r>
          </a:p>
          <a:p>
            <a:r>
              <a:rPr lang="en-GB" dirty="0"/>
              <a:t>I’d like you to choose one situation that feels most comfortable for you.</a:t>
            </a:r>
          </a:p>
          <a:p>
            <a:r>
              <a:rPr lang="en-GB" dirty="0"/>
              <a:t>You don’t need to write a long email.</a:t>
            </a:r>
          </a:p>
          <a:p>
            <a:r>
              <a:rPr lang="en-GB" dirty="0"/>
              <a:t>Just three or four lines is enough.</a:t>
            </a:r>
          </a:p>
          <a:p>
            <a:r>
              <a:rPr lang="en-GB" dirty="0"/>
              <a:t>To help you, we’re going to use a simple structure:</a:t>
            </a:r>
          </a:p>
          <a:p>
            <a:endParaRPr lang="en-GB" dirty="0"/>
          </a:p>
          <a:p>
            <a:r>
              <a:rPr lang="en-GB" dirty="0"/>
              <a:t>a greeting</a:t>
            </a:r>
          </a:p>
          <a:p>
            <a:r>
              <a:rPr lang="en-GB" dirty="0"/>
              <a:t>the purpose of the email</a:t>
            </a:r>
          </a:p>
          <a:p>
            <a:r>
              <a:rPr lang="en-GB" dirty="0"/>
              <a:t>the key point</a:t>
            </a:r>
          </a:p>
          <a:p>
            <a:r>
              <a:rPr lang="en-GB" dirty="0"/>
              <a:t>and a polite close</a:t>
            </a:r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This structure works for most professional emails and helps keep your writing clear. 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scaffold card is there to support you, not to restrict you. (REMIND THEM THAT THE SCAFFOLD IS ONE SIDE – THE OTHER SIDE IS FOR THE NEXT ACTIVITY)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don’t have to copy anything from it.</a:t>
            </a:r>
            <a:b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</a:b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It’s just a reminder of the structure</a:t>
            </a:r>
          </a:p>
          <a:p>
            <a:endParaRPr lang="en-GB" dirty="0"/>
          </a:p>
          <a:p>
            <a:r>
              <a:rPr lang="en-GB" dirty="0"/>
              <a:t>As you write, think about:</a:t>
            </a:r>
          </a:p>
          <a:p>
            <a:endParaRPr lang="en-GB" dirty="0"/>
          </a:p>
          <a:p>
            <a:r>
              <a:rPr lang="en-GB" dirty="0"/>
              <a:t>who you are writing to,</a:t>
            </a:r>
          </a:p>
          <a:p>
            <a:r>
              <a:rPr lang="en-GB" dirty="0"/>
              <a:t>how careful or polite your tone needs to be,</a:t>
            </a:r>
          </a:p>
          <a:p>
            <a:r>
              <a:rPr lang="en-GB" dirty="0"/>
              <a:t>and whether the reader would understand your message easily.</a:t>
            </a:r>
          </a:p>
          <a:p>
            <a:endParaRPr lang="en-GB" dirty="0"/>
          </a:p>
          <a:p>
            <a:r>
              <a:rPr lang="en-GB" dirty="0"/>
              <a:t>This is not about perfect grammar or fancy language.</a:t>
            </a:r>
          </a:p>
          <a:p>
            <a:r>
              <a:rPr lang="en-GB" dirty="0"/>
              <a:t>Simple and clear writing is best.</a:t>
            </a:r>
          </a:p>
          <a:p>
            <a:r>
              <a:rPr lang="en-GB" dirty="0"/>
              <a:t>Take your time.</a:t>
            </a:r>
          </a:p>
          <a:p>
            <a:r>
              <a:rPr lang="en-GB" dirty="0"/>
              <a:t>When you’ve finished, we’ll use this email in the next activity, so please make sure that you write in your device, whether your laptop or your phone.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20833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You’ve now had a chance to write your own short business email.</a:t>
            </a:r>
          </a:p>
          <a:p>
            <a:r>
              <a:rPr lang="en-GB"/>
              <a:t>The next step is to see how that email feels when someone else reads it, which is exactly what happens in real work situations.</a:t>
            </a:r>
          </a:p>
          <a:p>
            <a:r>
              <a:rPr lang="en-GB"/>
              <a:t>Please work with the same partner as before.</a:t>
            </a:r>
          </a:p>
          <a:p>
            <a:r>
              <a:rPr lang="en-GB"/>
              <a:t>First, open Outlook and email the message you just wrote to your partner.</a:t>
            </a:r>
          </a:p>
          <a:p>
            <a:r>
              <a:rPr lang="en-GB"/>
              <a:t>Once you receive your partner’s email, read it carefully.</a:t>
            </a:r>
          </a:p>
          <a:p>
            <a:r>
              <a:rPr lang="en-GB"/>
              <a:t>You are not marking it, and you are not correcting grammar.</a:t>
            </a:r>
          </a:p>
          <a:p>
            <a:r>
              <a:rPr lang="en-GB"/>
              <a:t>Instead, you are going to reply with feedback using three simple questions:</a:t>
            </a:r>
          </a:p>
          <a:p>
            <a:endParaRPr lang="en-GB"/>
          </a:p>
          <a:p>
            <a:r>
              <a:rPr lang="en-GB"/>
              <a:t>Is it clear?</a:t>
            </a:r>
          </a:p>
          <a:p>
            <a:r>
              <a:rPr lang="en-GB"/>
              <a:t>Is it polite?</a:t>
            </a:r>
          </a:p>
          <a:p>
            <a:r>
              <a:rPr lang="en-GB"/>
              <a:t>Is it appropriate for the situation?</a:t>
            </a:r>
          </a:p>
          <a:p>
            <a:endParaRPr lang="en-GB"/>
          </a:p>
          <a:p>
            <a:r>
              <a:rPr lang="en-GB"/>
              <a:t>Keep your feedback short and kind.</a:t>
            </a:r>
          </a:p>
          <a:p>
            <a:r>
              <a:rPr lang="en-GB"/>
              <a:t>For example, you might say:</a:t>
            </a:r>
          </a:p>
          <a:p>
            <a:r>
              <a:rPr lang="en-GB"/>
              <a:t>‘It’s clear, but the purpose could be stated earlier,’</a:t>
            </a:r>
          </a:p>
          <a:p>
            <a:r>
              <a:rPr lang="en-GB"/>
              <a:t>or</a:t>
            </a:r>
          </a:p>
          <a:p>
            <a:r>
              <a:rPr lang="en-GB"/>
              <a:t>‘The tone feels polite and suitable.’</a:t>
            </a:r>
          </a:p>
          <a:p>
            <a:r>
              <a:rPr lang="en-GB"/>
              <a:t>Remember, this is about communication choices, not perfect English. REMIND THEM THAT THEY CAN USE THE OTHER SIDE OF THE SCAFFOLD CARD FOR THEIR EMAIL CHECK</a:t>
            </a:r>
          </a:p>
          <a:p>
            <a:r>
              <a:rPr lang="en-GB"/>
              <a:t>You have about seven minutes for this activity.</a:t>
            </a:r>
          </a:p>
          <a:p>
            <a:r>
              <a:rPr lang="en-GB"/>
              <a:t>I’ll move around the room if anyone needs help with Outlook.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84647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Please open </a:t>
            </a:r>
            <a:r>
              <a:rPr lang="en-GB" dirty="0" err="1"/>
              <a:t>Vevox</a:t>
            </a:r>
            <a:r>
              <a:rPr lang="en-GB" dirty="0"/>
              <a:t>.</a:t>
            </a:r>
          </a:p>
          <a:p>
            <a:r>
              <a:rPr lang="en-GB" dirty="0"/>
              <a:t>This reflection is:</a:t>
            </a:r>
          </a:p>
          <a:p>
            <a:endParaRPr lang="en-GB" dirty="0"/>
          </a:p>
          <a:p>
            <a:r>
              <a:rPr lang="en-GB" dirty="0"/>
              <a:t>anonymous</a:t>
            </a:r>
          </a:p>
          <a:p>
            <a:r>
              <a:rPr lang="en-GB" dirty="0"/>
              <a:t>not a test</a:t>
            </a:r>
          </a:p>
          <a:p>
            <a:r>
              <a:rPr lang="en-GB" dirty="0"/>
              <a:t>not about judging anyone’s email</a:t>
            </a:r>
          </a:p>
          <a:p>
            <a:endParaRPr lang="en-GB" dirty="0"/>
          </a:p>
          <a:p>
            <a:r>
              <a:rPr lang="en-GB" dirty="0"/>
              <a:t>We are looking for patterns, not individual examples.</a:t>
            </a:r>
          </a:p>
          <a:p>
            <a:r>
              <a:rPr lang="en-GB" dirty="0"/>
              <a:t>Answer the questions honestly based on what you noticed when reading your partner’s email.</a:t>
            </a:r>
          </a:p>
          <a:p>
            <a:endParaRPr lang="en-GB" dirty="0"/>
          </a:p>
          <a:p>
            <a:r>
              <a:rPr lang="en-GB" dirty="0"/>
              <a:t>FOR THE FIRST QUESTION: VEVOX W7.3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Please answer based on what 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 noticed as a reader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not thinking about who wrote what. We are thinking about what made an email easy or hard to understand.</a:t>
            </a:r>
          </a:p>
          <a:p>
            <a:endParaRPr lang="en-GB" dirty="0"/>
          </a:p>
          <a:p>
            <a:r>
              <a:rPr lang="en-GB" dirty="0"/>
              <a:t>DISCUSS THE RESULTS. END WITH:</a:t>
            </a:r>
          </a:p>
          <a:p>
            <a:r>
              <a:rPr lang="en-GB" dirty="0"/>
              <a:t>It shows that professional communication is less about perfect language and more about helping the reader understand your message quickly</a:t>
            </a:r>
          </a:p>
          <a:p>
            <a:endParaRPr lang="en-GB" dirty="0"/>
          </a:p>
          <a:p>
            <a:r>
              <a:rPr lang="en-GB" dirty="0"/>
              <a:t>FOR THE SECOND QUESTION: VEVOX W7.4. BRING RESULTS TOGETHER. END WITH SOMETHING LIKE:</a:t>
            </a:r>
          </a:p>
          <a:p>
            <a:r>
              <a:rPr lang="en-GB" dirty="0"/>
              <a:t>This is a really useful result.</a:t>
            </a:r>
          </a:p>
          <a:p>
            <a:r>
              <a:rPr lang="en-GB" dirty="0"/>
              <a:t>You can see that most improvements are small.</a:t>
            </a:r>
          </a:p>
          <a:p>
            <a:r>
              <a:rPr lang="en-GB" dirty="0"/>
              <a:t>Often it’s one line, one phrase, or where the purpose appears.</a:t>
            </a:r>
          </a:p>
          <a:p>
            <a:r>
              <a:rPr lang="en-GB" dirty="0"/>
              <a:t>This is good news, because it means:</a:t>
            </a:r>
          </a:p>
          <a:p>
            <a:r>
              <a:rPr lang="en-GB" dirty="0"/>
              <a:t>you usually don’t need to rewrite everything to improve an email.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149677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453FA7-6A80-6FD2-759A-27CFB872B3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5E17062-B609-CEA3-85E3-9021EDDCAB9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B70AB55-99CC-D2A1-BE6A-504600C50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021E36-03D1-1223-9AE0-F69A8FB11EB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83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00BA6E-4D68-3699-89BB-EAA20A8C2B0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8E6A4C3-DF0E-E4CF-642A-05907C207A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1BF65D8-7196-3C50-F997-E223E494F15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You’ve seen LinkedIn before.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Today we are not learning what LinkedIn is.</a:t>
            </a:r>
          </a:p>
          <a:p>
            <a:pPr fontAlgn="t"/>
            <a:r>
              <a:rPr lang="en-GB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are looking at how language choices work in a professional public space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3BD041-A478-56E9-D19E-472B68719A9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177707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continue, I want to be very clear about why we are looking at LinkedIn today.</a:t>
            </a:r>
          </a:p>
          <a:p>
            <a:r>
              <a:rPr lang="en-GB"/>
              <a:t>You have already been introduced to what LinkedIn is and how it works earlier in the module.</a:t>
            </a:r>
          </a:p>
          <a:p>
            <a:r>
              <a:rPr lang="en-GB"/>
              <a:t>We are not repeating that.</a:t>
            </a:r>
          </a:p>
          <a:p>
            <a:r>
              <a:rPr lang="en-GB"/>
              <a:t>Today is not about creating a profile, building connections, or networking.</a:t>
            </a:r>
          </a:p>
          <a:p>
            <a:r>
              <a:rPr lang="en-GB"/>
              <a:t>Instead, we are using LinkedIn as a real business example of professional communication.</a:t>
            </a:r>
          </a:p>
          <a:p>
            <a:r>
              <a:rPr lang="en-GB"/>
              <a:t>When people read LinkedIn profiles, they are often:</a:t>
            </a:r>
          </a:p>
          <a:p>
            <a:endParaRPr lang="en-GB"/>
          </a:p>
          <a:p>
            <a:r>
              <a:rPr lang="en-GB"/>
              <a:t>employers,</a:t>
            </a:r>
          </a:p>
          <a:p>
            <a:r>
              <a:rPr lang="en-GB"/>
              <a:t>colleagues,</a:t>
            </a:r>
          </a:p>
          <a:p>
            <a:r>
              <a:rPr lang="en-GB"/>
              <a:t>or professionals outside your organisation.</a:t>
            </a:r>
          </a:p>
          <a:p>
            <a:endParaRPr lang="en-GB"/>
          </a:p>
          <a:p>
            <a:r>
              <a:rPr lang="en-GB"/>
              <a:t>That makes the language public, visible, and high‑impact.</a:t>
            </a:r>
          </a:p>
          <a:p>
            <a:r>
              <a:rPr lang="en-GB"/>
              <a:t>So today we are focusing on:</a:t>
            </a:r>
          </a:p>
          <a:p>
            <a:endParaRPr lang="en-GB"/>
          </a:p>
          <a:p>
            <a:r>
              <a:rPr lang="en-GB"/>
              <a:t>how tone sounds in a professional public space,</a:t>
            </a:r>
          </a:p>
          <a:p>
            <a:r>
              <a:rPr lang="en-GB"/>
              <a:t>how short pieces of writing create an impression,</a:t>
            </a:r>
          </a:p>
          <a:p>
            <a:r>
              <a:rPr lang="en-GB"/>
              <a:t>and how small wording choices can make communication clearer and more professional.</a:t>
            </a:r>
          </a:p>
          <a:p>
            <a:endParaRPr lang="en-GB"/>
          </a:p>
          <a:p>
            <a:r>
              <a:rPr lang="en-GB"/>
              <a:t>You will only work with short examples.</a:t>
            </a:r>
          </a:p>
          <a:p>
            <a:r>
              <a:rPr lang="en-GB"/>
              <a:t>You will only make small edits.</a:t>
            </a:r>
          </a:p>
          <a:p>
            <a:r>
              <a:rPr lang="en-GB"/>
              <a:t>There is no pressure to share anything personal or build a full profile.</a:t>
            </a:r>
          </a:p>
          <a:p>
            <a:r>
              <a:rPr lang="en-GB"/>
              <a:t>Think of LinkedIn here as a place to practise professional language choices, not as a task in itself.</a:t>
            </a:r>
          </a:p>
          <a:p>
            <a:r>
              <a:rPr lang="en-GB"/>
              <a:t>This uses the same skills you just practised with emails:</a:t>
            </a:r>
          </a:p>
          <a:p>
            <a:r>
              <a:rPr lang="en-GB"/>
              <a:t>clarity, appropriateness, and judgement.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5735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You’re now going to look at a very small part of LinkedIn, called the About section.</a:t>
            </a:r>
          </a:p>
          <a:p>
            <a:r>
              <a:rPr lang="en-GB"/>
              <a:t>Just to be clear, we are not building LinkedIn profiles today.</a:t>
            </a:r>
          </a:p>
          <a:p>
            <a:r>
              <a:rPr lang="en-GB"/>
              <a:t>We are using LinkedIn as a real business example of professional language.</a:t>
            </a:r>
          </a:p>
          <a:p>
            <a:r>
              <a:rPr lang="en-GB"/>
              <a:t>On your table, you have two short About statements.</a:t>
            </a:r>
          </a:p>
          <a:p>
            <a:r>
              <a:rPr lang="en-GB"/>
              <a:t>Please work in pairs.</a:t>
            </a:r>
          </a:p>
          <a:p>
            <a:r>
              <a:rPr lang="en-GB"/>
              <a:t>Read both statements carefully and talk together about this question:</a:t>
            </a:r>
          </a:p>
          <a:p>
            <a:r>
              <a:rPr lang="en-GB"/>
              <a:t>Which one sounds more like what employers would expect, and why?</a:t>
            </a:r>
          </a:p>
          <a:p>
            <a:r>
              <a:rPr lang="en-GB"/>
              <a:t>You are not looking for perfect English.</a:t>
            </a:r>
          </a:p>
          <a:p>
            <a:r>
              <a:rPr lang="en-GB"/>
              <a:t>You are thinking about:</a:t>
            </a:r>
          </a:p>
          <a:p>
            <a:endParaRPr lang="en-GB"/>
          </a:p>
          <a:p>
            <a:r>
              <a:rPr lang="en-GB"/>
              <a:t>clarity,</a:t>
            </a:r>
          </a:p>
          <a:p>
            <a:r>
              <a:rPr lang="en-GB"/>
              <a:t>how easy it is to understand,</a:t>
            </a:r>
          </a:p>
          <a:p>
            <a:r>
              <a:rPr lang="en-GB"/>
              <a:t>and what impression the language creates.</a:t>
            </a:r>
          </a:p>
          <a:p>
            <a:endParaRPr lang="en-GB"/>
          </a:p>
          <a:p>
            <a:r>
              <a:rPr lang="en-GB"/>
              <a:t>There is no need to rush.</a:t>
            </a:r>
          </a:p>
          <a:p>
            <a:r>
              <a:rPr lang="en-GB"/>
              <a:t>Focus on the wording, not the person.</a:t>
            </a:r>
          </a:p>
          <a:p>
            <a:r>
              <a:rPr lang="en-GB"/>
              <a:t>You have about five minutes to 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6047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We’re going to use </a:t>
            </a:r>
            <a:r>
              <a:rPr lang="en-GB" dirty="0" err="1"/>
              <a:t>Vevox</a:t>
            </a:r>
            <a:r>
              <a:rPr lang="en-GB" dirty="0"/>
              <a:t> to make everyone’s thinking visible. VEVOX W7.5</a:t>
            </a:r>
          </a:p>
          <a:p>
            <a:r>
              <a:rPr lang="en-GB" dirty="0"/>
              <a:t>Please type A or B only.</a:t>
            </a:r>
          </a:p>
          <a:p>
            <a:r>
              <a:rPr lang="en-GB" dirty="0"/>
              <a:t>This is not about getting the correct answer.</a:t>
            </a:r>
          </a:p>
          <a:p>
            <a:r>
              <a:rPr lang="en-GB" dirty="0"/>
              <a:t>It’s about seeing how the group judges professional language.</a:t>
            </a:r>
          </a:p>
          <a:p>
            <a:r>
              <a:rPr lang="en-GB" dirty="0"/>
              <a:t>Once everyone has responded, we’ll look at the pattern together.</a:t>
            </a:r>
          </a:p>
          <a:p>
            <a:endParaRPr lang="en-GB" dirty="0"/>
          </a:p>
          <a:p>
            <a:r>
              <a:rPr lang="en-GB" dirty="0"/>
              <a:t>AFTER WORDCLOUD:</a:t>
            </a:r>
          </a:p>
          <a:p>
            <a:r>
              <a:rPr lang="en-GB" dirty="0"/>
              <a:t>Take a moment to look at the word cloud.</a:t>
            </a:r>
          </a:p>
          <a:p>
            <a:r>
              <a:rPr lang="en-GB" dirty="0"/>
              <a:t>You can see very quickly that one option is coming through more strongly.</a:t>
            </a:r>
          </a:p>
          <a:p>
            <a:r>
              <a:rPr lang="en-GB" dirty="0"/>
              <a:t>That’s useful, because it shows how professional judgement works collectively.</a:t>
            </a:r>
          </a:p>
          <a:p>
            <a:r>
              <a:rPr lang="en-GB" dirty="0"/>
              <a:t>Often, one type of language feels clearer and more useful to most readers.</a:t>
            </a:r>
          </a:p>
          <a:p>
            <a:endParaRPr lang="en-GB" dirty="0"/>
          </a:p>
          <a:p>
            <a:r>
              <a:rPr lang="en-GB" dirty="0"/>
              <a:t>GO TO NEXT VEVOX W7.6 IMMEDIATELY</a:t>
            </a:r>
          </a:p>
          <a:p>
            <a:r>
              <a:rPr lang="en-GB" dirty="0"/>
              <a:t>What matters here is not which letter you chose, but the reasons.</a:t>
            </a:r>
          </a:p>
          <a:p>
            <a:r>
              <a:rPr lang="en-GB" dirty="0"/>
              <a:t>Look at the options people selected.</a:t>
            </a:r>
          </a:p>
          <a:p>
            <a:r>
              <a:rPr lang="en-GB" dirty="0"/>
              <a:t>These reasons tell us something important:</a:t>
            </a:r>
          </a:p>
          <a:p>
            <a:r>
              <a:rPr lang="en-GB" dirty="0"/>
              <a:t>when employers read profiles, they often read quickly.</a:t>
            </a:r>
          </a:p>
          <a:p>
            <a:r>
              <a:rPr lang="en-GB" dirty="0"/>
              <a:t>They respond best to language that is: clear, specific, and easy to understand.</a:t>
            </a:r>
          </a:p>
          <a:p>
            <a:r>
              <a:rPr lang="en-GB" dirty="0"/>
              <a:t>This doesn’t mean longer or more complex writing.</a:t>
            </a:r>
          </a:p>
          <a:p>
            <a:r>
              <a:rPr lang="en-GB" dirty="0"/>
              <a:t>Often, it means simpler, more focused language</a:t>
            </a:r>
          </a:p>
          <a:p>
            <a:endParaRPr lang="en-GB" dirty="0"/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the same judgement you’ve already practised with emails.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Now we’re seeing how it applies in a public professional space.</a:t>
            </a:r>
          </a:p>
          <a:p>
            <a:pPr fontAlgn="t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Next, you’ll look for these same features in real LinkedIn examples.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66489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5610722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We’re now going to look at some mock LinkedIn examples.</a:t>
            </a:r>
          </a:p>
          <a:p>
            <a:r>
              <a:rPr lang="en-GB"/>
              <a:t>Remember, we are not learning LinkedIn again.</a:t>
            </a:r>
          </a:p>
          <a:p>
            <a:r>
              <a:rPr lang="en-GB"/>
              <a:t>We are using it as a place to practise noticing professional language.</a:t>
            </a:r>
          </a:p>
          <a:p>
            <a:r>
              <a:rPr lang="en-GB"/>
              <a:t>On Moodle, in Digital Skills, under Week 7, you will find two or three LinkedIn screenshots.</a:t>
            </a:r>
          </a:p>
          <a:p>
            <a:r>
              <a:rPr lang="en-GB"/>
              <a:t>Please work in pairs. </a:t>
            </a:r>
          </a:p>
          <a:p>
            <a:r>
              <a:rPr lang="en-GB"/>
              <a:t>Your job is not to analyse everything.</a:t>
            </a:r>
          </a:p>
          <a:p>
            <a:r>
              <a:rPr lang="en-GB"/>
              <a:t>Instead, I want you to hunt for three things only.</a:t>
            </a:r>
          </a:p>
          <a:p>
            <a:r>
              <a:rPr lang="en-GB"/>
              <a:t>First, see if you can find one clear headline.</a:t>
            </a:r>
          </a:p>
          <a:p>
            <a:r>
              <a:rPr lang="en-GB"/>
              <a:t>Something that quickly tells you what the person does.</a:t>
            </a:r>
          </a:p>
          <a:p>
            <a:r>
              <a:rPr lang="en-GB"/>
              <a:t>Second, find one short skill phrase.</a:t>
            </a:r>
          </a:p>
          <a:p>
            <a:r>
              <a:rPr lang="en-GB"/>
              <a:t>This might be a few words, not a full sentence.</a:t>
            </a:r>
          </a:p>
          <a:p>
            <a:r>
              <a:rPr lang="en-GB"/>
              <a:t>Third, look for one example of polite or professional tone.</a:t>
            </a:r>
          </a:p>
          <a:p>
            <a:r>
              <a:rPr lang="en-GB"/>
              <a:t>This could be in the About section or another short description.</a:t>
            </a:r>
          </a:p>
          <a:p>
            <a:r>
              <a:rPr lang="en-GB"/>
              <a:t>As you work, write your examples in the grid.</a:t>
            </a:r>
          </a:p>
          <a:p>
            <a:r>
              <a:rPr lang="en-GB"/>
              <a:t>You are not judging whether the profile is ‘good’ or ‘bad’.</a:t>
            </a:r>
          </a:p>
          <a:p>
            <a:r>
              <a:rPr lang="en-GB"/>
              <a:t>You are simply noticing language that helps the reader understand quickly.</a:t>
            </a:r>
          </a:p>
          <a:p>
            <a:r>
              <a:rPr lang="en-GB"/>
              <a:t>If something feels unclear or vague, you can ignore it.</a:t>
            </a:r>
          </a:p>
          <a:p>
            <a:r>
              <a:rPr lang="en-GB"/>
              <a:t>Focus on what works.</a:t>
            </a:r>
          </a:p>
          <a:p>
            <a:r>
              <a:rPr lang="en-GB"/>
              <a:t>You have about 12 minutes for this activity.</a:t>
            </a:r>
          </a:p>
          <a:p>
            <a:r>
              <a:rPr lang="en-GB"/>
              <a:t>I’ll move around the room if you need support.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36855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move on, I want to give you a moment to pull together what you’ve noticed.</a:t>
            </a:r>
          </a:p>
          <a:p>
            <a:r>
              <a:rPr lang="en-GB"/>
              <a:t>Please stay with your partner.</a:t>
            </a:r>
          </a:p>
          <a:p>
            <a:r>
              <a:rPr lang="en-GB"/>
              <a:t>Look back at the grid you’ve just completed.</a:t>
            </a:r>
          </a:p>
          <a:p>
            <a:r>
              <a:rPr lang="en-GB"/>
              <a:t>Together, I’d like you to finish the sentence on the screen:</a:t>
            </a:r>
          </a:p>
          <a:p>
            <a:r>
              <a:rPr lang="en-GB"/>
              <a:t>‘Professional LinkedIn language works best when it is…’</a:t>
            </a:r>
          </a:p>
          <a:p>
            <a:r>
              <a:rPr lang="en-GB"/>
              <a:t>You only need one short phrase or one short sentence.</a:t>
            </a:r>
          </a:p>
          <a:p>
            <a:r>
              <a:rPr lang="en-GB"/>
              <a:t>You don’t need to share this with the class.</a:t>
            </a:r>
          </a:p>
          <a:p>
            <a:r>
              <a:rPr lang="en-GB"/>
              <a:t>There is no right or wrong answer.</a:t>
            </a:r>
          </a:p>
          <a:p>
            <a:r>
              <a:rPr lang="en-GB"/>
              <a:t>This is just about capturing what you noticed, in your own words.</a:t>
            </a:r>
          </a:p>
          <a:p>
            <a:r>
              <a:rPr lang="en-GB"/>
              <a:t>Take a minute to talk it through and write something down.</a:t>
            </a:r>
          </a:p>
          <a:p>
            <a:r>
              <a:rPr lang="en-GB"/>
              <a:t>When you’re ready, keep your grid nearby.</a:t>
            </a:r>
          </a:p>
          <a:p>
            <a:r>
              <a:rPr lang="en-GB"/>
              <a:t>You’re going to use this thinking straight away in the next activity.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0282734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You’ve just spent time noticing what works well in professional LinkedIn language.</a:t>
            </a:r>
          </a:p>
          <a:p>
            <a:r>
              <a:rPr lang="en-GB"/>
              <a:t>Now you’re going to apply that judgement, but in a very small and safe way.</a:t>
            </a:r>
          </a:p>
          <a:p>
            <a:r>
              <a:rPr lang="en-GB"/>
              <a:t>In the next slide, you’ll see a few short sentences from LinkedIn About sections.</a:t>
            </a:r>
          </a:p>
          <a:p>
            <a:r>
              <a:rPr lang="en-GB"/>
              <a:t>These sentences are not wrong, but they are unclear or too vague.</a:t>
            </a:r>
          </a:p>
          <a:p>
            <a:r>
              <a:rPr lang="en-GB"/>
              <a:t>I’d like you to choose one sentence only.</a:t>
            </a:r>
          </a:p>
          <a:p>
            <a:r>
              <a:rPr lang="en-GB"/>
              <a:t>Your task is to edit it so that: it sounds more professional, it’s easier to understand, and it gives the reader a clearer picture.</a:t>
            </a:r>
          </a:p>
          <a:p>
            <a:r>
              <a:rPr lang="en-GB"/>
              <a:t>You are not rewriting everything.</a:t>
            </a:r>
          </a:p>
          <a:p>
            <a:r>
              <a:rPr lang="en-GB"/>
              <a:t>You are not trying to sound impressive.</a:t>
            </a:r>
          </a:p>
          <a:p>
            <a:r>
              <a:rPr lang="en-GB"/>
              <a:t>Often, changing just a few words is enough.</a:t>
            </a:r>
          </a:p>
          <a:p>
            <a:r>
              <a:rPr lang="en-GB"/>
              <a:t>Work quietly on your own.</a:t>
            </a:r>
          </a:p>
          <a:p>
            <a:r>
              <a:rPr lang="en-GB"/>
              <a:t>You’ll have about 5 minutes to complete the exercise.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228026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AFTER THEY HAVE FINISHED, WRAP UP:</a:t>
            </a:r>
          </a:p>
          <a:p>
            <a:r>
              <a:rPr lang="en-GB"/>
              <a:t>Let’s pause there.</a:t>
            </a:r>
          </a:p>
          <a:p>
            <a:r>
              <a:rPr lang="en-GB"/>
              <a:t>What I want you to notice is how small your changes were.</a:t>
            </a:r>
          </a:p>
          <a:p>
            <a:r>
              <a:rPr lang="en-GB"/>
              <a:t>Most of you didn’t rewrite the sentence.</a:t>
            </a:r>
          </a:p>
          <a:p>
            <a:r>
              <a:rPr lang="en-GB"/>
              <a:t>You just made it:</a:t>
            </a:r>
          </a:p>
          <a:p>
            <a:endParaRPr lang="en-GB"/>
          </a:p>
          <a:p>
            <a:r>
              <a:rPr lang="en-GB"/>
              <a:t>clearer,</a:t>
            </a:r>
          </a:p>
          <a:p>
            <a:r>
              <a:rPr lang="en-GB"/>
              <a:t>slightly more focused,</a:t>
            </a:r>
          </a:p>
          <a:p>
            <a:r>
              <a:rPr lang="en-GB"/>
              <a:t>or more professional in tone.</a:t>
            </a:r>
          </a:p>
          <a:p>
            <a:endParaRPr lang="en-GB"/>
          </a:p>
          <a:p>
            <a:r>
              <a:rPr lang="en-GB"/>
              <a:t>That’s exactly the skill you’re building today.</a:t>
            </a:r>
          </a:p>
          <a:p>
            <a:r>
              <a:rPr lang="en-GB"/>
              <a:t>Professional communication is often about small, thoughtful edits, not starting again or sounding impressive.</a:t>
            </a:r>
          </a:p>
          <a:p>
            <a:r>
              <a:rPr lang="en-GB"/>
              <a:t>The same judgement you used here applies to:</a:t>
            </a:r>
          </a:p>
          <a:p>
            <a:endParaRPr lang="en-GB"/>
          </a:p>
          <a:p>
            <a:r>
              <a:rPr lang="en-GB"/>
              <a:t>emails,</a:t>
            </a:r>
          </a:p>
          <a:p>
            <a:r>
              <a:rPr lang="en-GB"/>
              <a:t>LinkedIn,</a:t>
            </a:r>
          </a:p>
          <a:p>
            <a:r>
              <a:rPr lang="en-GB"/>
              <a:t>and business documents.</a:t>
            </a:r>
          </a:p>
          <a:p>
            <a:endParaRPr lang="en-GB"/>
          </a:p>
          <a:p>
            <a:r>
              <a:rPr lang="en-GB"/>
              <a:t>In a moment, we’ll step back and do a final communication check to see how these skills connect across everything you’ve worked on today.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078635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7342DB-F0BE-2FC7-B377-6E48B82E66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CDAD504-258E-8FD9-977F-CE12902B243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877FAA-3E56-9774-E765-DFF7016344F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62655B4-1A01-6E32-9439-2E96B3C590F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4707950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We’re now going to focus on presentation and readability, rather than writing style.</a:t>
            </a:r>
          </a:p>
          <a:p>
            <a:r>
              <a:rPr lang="en-GB"/>
              <a:t>For this task, we are not working with an email. Instead, you’re looking at a short team meeting agenda.</a:t>
            </a:r>
          </a:p>
          <a:p>
            <a:r>
              <a:rPr lang="en-GB"/>
              <a:t>This is deliberate.</a:t>
            </a:r>
          </a:p>
          <a:p>
            <a:r>
              <a:rPr lang="en-GB"/>
              <a:t>Agendas, notes, and shared documents are very common in business, and they rely heavily on clear layout to help readers understand information quickly.</a:t>
            </a:r>
          </a:p>
          <a:p>
            <a:r>
              <a:rPr lang="en-GB"/>
              <a:t>We’re using Word because it lets you practise formatting clearly: headings, spacing, and simple lists, without the distractions of email threads or replies.</a:t>
            </a:r>
          </a:p>
          <a:p>
            <a:r>
              <a:rPr lang="en-GB"/>
              <a:t>In real work, these same layout skills are used in:</a:t>
            </a:r>
          </a:p>
          <a:p>
            <a:r>
              <a:rPr lang="en-GB"/>
              <a:t>reports, shared documents, email, meeting notes, and slide handouts.</a:t>
            </a:r>
          </a:p>
          <a:p>
            <a:endParaRPr lang="en-GB"/>
          </a:p>
          <a:p>
            <a:r>
              <a:rPr lang="en-GB"/>
              <a:t>On your screen, you’ll see an agenda where the wording is fine, but the layout makes it hard to read at a glance.</a:t>
            </a:r>
          </a:p>
          <a:p>
            <a:r>
              <a:rPr lang="en-GB"/>
              <a:t>Your job is not to rewrite anything.</a:t>
            </a:r>
          </a:p>
          <a:p>
            <a:r>
              <a:rPr lang="en-GB"/>
              <a:t>Instead, apply three formatting fixes only: add a clear heading, improve spacing, and use a simple list for the agenda items.</a:t>
            </a:r>
          </a:p>
          <a:p>
            <a:endParaRPr lang="en-GB"/>
          </a:p>
          <a:p>
            <a:r>
              <a:rPr lang="en-GB"/>
              <a:t>Small layout changes can make a big difference for busy readers.</a:t>
            </a:r>
          </a:p>
          <a:p>
            <a:r>
              <a:rPr lang="en-GB"/>
              <a:t>You have about 10 minutes.</a:t>
            </a:r>
          </a:p>
          <a:p>
            <a:r>
              <a:rPr lang="en-GB"/>
              <a:t>I’ll come around if you need help with Word tools.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819372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Now, we’re going to do a final communication check. This is a quiet, reflective activity.</a:t>
            </a:r>
          </a:p>
          <a:p>
            <a:r>
              <a:rPr lang="en-GB"/>
              <a:t>I’d like you to look back at:</a:t>
            </a:r>
          </a:p>
          <a:p>
            <a:r>
              <a:rPr lang="en-GB"/>
              <a:t>the short business email you wrote earlier, and</a:t>
            </a:r>
          </a:p>
          <a:p>
            <a:r>
              <a:rPr lang="en-GB"/>
              <a:t>the LinkedIn sentence you edited a few minutes ago.</a:t>
            </a:r>
          </a:p>
          <a:p>
            <a:r>
              <a:rPr lang="en-GB"/>
              <a:t>These are two different types of communication, but the same principles apply.</a:t>
            </a:r>
          </a:p>
          <a:p>
            <a:r>
              <a:rPr lang="en-GB"/>
              <a:t>You’ll use a simple three‑point checklist: Is it clear? Is it polite? Is the tone professional and appropriate?</a:t>
            </a:r>
          </a:p>
          <a:p>
            <a:r>
              <a:rPr lang="en-GB"/>
              <a:t>You do not need to make big changes.</a:t>
            </a:r>
          </a:p>
          <a:p>
            <a:r>
              <a:rPr lang="en-GB"/>
              <a:t>Very often, one small edit is enough to improve clarity or tone.</a:t>
            </a:r>
          </a:p>
          <a:p>
            <a:r>
              <a:rPr lang="en-GB"/>
              <a:t>This is not about fixing mistakes.</a:t>
            </a:r>
          </a:p>
          <a:p>
            <a:r>
              <a:rPr lang="en-GB"/>
              <a:t>It’s about building the habit of checking how your message sounds to a reader.</a:t>
            </a:r>
          </a:p>
          <a:p>
            <a:r>
              <a:rPr lang="en-GB"/>
              <a:t>Work quietly. You can keep the card to help you in future communications. </a:t>
            </a:r>
          </a:p>
          <a:p>
            <a:r>
              <a:rPr lang="en-GB"/>
              <a:t>I’ll let you know when we’re coming to the end.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235162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finish today, I would like you to take a few minutes for a short reflection like we do at the end of every class. </a:t>
            </a:r>
          </a:p>
          <a:p>
            <a:r>
              <a:rPr lang="en-GB"/>
              <a:t>This is just for you to think about what you learned today.</a:t>
            </a:r>
          </a:p>
          <a:p>
            <a:r>
              <a:rPr lang="en-GB"/>
              <a:t>On the screen, you can see three sentence starters.</a:t>
            </a:r>
          </a:p>
          <a:p>
            <a:r>
              <a:rPr lang="en-GB"/>
              <a:t>Each one connects to a key part of today’s session:</a:t>
            </a:r>
          </a:p>
          <a:p>
            <a:r>
              <a:rPr lang="en-GB"/>
              <a:t>Please complete each sentence in one or two short sentences.</a:t>
            </a:r>
          </a:p>
          <a:p>
            <a:r>
              <a:rPr lang="en-GB"/>
              <a:t>You do not need to write a lot.</a:t>
            </a:r>
          </a:p>
          <a:p>
            <a:r>
              <a:rPr lang="en-GB"/>
              <a:t>Keep it simple and honest.</a:t>
            </a:r>
          </a:p>
          <a:p>
            <a:r>
              <a:rPr lang="en-GB"/>
              <a:t>This reflection helps you notice how your understanding is developing.</a:t>
            </a:r>
          </a:p>
          <a:p>
            <a:r>
              <a:rPr lang="en-GB"/>
              <a:t>It will also help you later when you talk about your digital habits in DS3.</a:t>
            </a:r>
          </a:p>
          <a:p>
            <a:r>
              <a:rPr lang="en-GB"/>
              <a:t>Take your time, and when you are ready, post your answers on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6561463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Before we finish, let’s take a moment to look back at what you’ve done today.</a:t>
            </a:r>
          </a:p>
          <a:p>
            <a:r>
              <a:rPr lang="en-GB"/>
              <a:t>Today was all about professional communication.</a:t>
            </a:r>
          </a:p>
          <a:p>
            <a:r>
              <a:rPr lang="en-GB"/>
              <a:t>You practised writing clear and polite business emails and thinking carefully about who you are writing to and what tone is appropriate.</a:t>
            </a:r>
          </a:p>
          <a:p>
            <a:r>
              <a:rPr lang="en-GB"/>
              <a:t>You looked at professional language in real contexts, including LinkedIn, and noticed how clarity and specificity help readers understand quickly.</a:t>
            </a:r>
          </a:p>
          <a:p>
            <a:r>
              <a:rPr lang="en-GB"/>
              <a:t>You also practised making small improvements through editing and formatting, rather than rewriting everything or trying to sound more impressive.</a:t>
            </a:r>
          </a:p>
          <a:p>
            <a:r>
              <a:rPr lang="en-GB"/>
              <a:t>The key idea to take away is this:</a:t>
            </a:r>
          </a:p>
          <a:p>
            <a:r>
              <a:rPr lang="en-GB"/>
              <a:t>Professional communication is not about perfect English.</a:t>
            </a:r>
          </a:p>
          <a:p>
            <a:r>
              <a:rPr lang="en-GB"/>
              <a:t>It’s about helping the reader understand you easily, politely, and appropriately.</a:t>
            </a:r>
          </a:p>
          <a:p>
            <a:r>
              <a:rPr lang="en-GB"/>
              <a:t>These are skills you’ll keep using in emails, documents, presentations, and later assignments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8293730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There is no homework this week, as your second part of the portfolio is due this week. </a:t>
            </a:r>
          </a:p>
          <a:p>
            <a:r>
              <a:rPr lang="en-GB"/>
              <a:t>Feel free to take the time between now and the end of the class to work on your assessment, ask me questions or ask me to look at a draft.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55292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EA9C27-2F00-B37D-7822-437BCE3404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17C5791-FC19-32EB-801F-359FD9EA877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A963E3-B94C-7699-719D-689F2769732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those of you that took a digital helper badge today, and helped others, let's give a round of applause.</a:t>
            </a:r>
          </a:p>
          <a:p>
            <a:r>
              <a:rPr lang="en-GB"/>
              <a:t>Don't forget. Take a selfie with your badge and post it in the Digital Helper forum on Moodle.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22BDAC-D251-026F-33E0-D24EE46EC0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741200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For the remainder of the time today, you can continue your MOS journey, or you can ask me questions, show me a draft of your DS2 work, or ask any questions about tools that you need to know for DS2.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697777-AA71-4FEA-8726-D9F7C99D48EE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5353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sv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Graphic 4">
            <a:extLst>
              <a:ext uri="{FF2B5EF4-FFF2-40B4-BE49-F238E27FC236}">
                <a16:creationId xmlns:a16="http://schemas.microsoft.com/office/drawing/2014/main" id="{06394A36-6167-E340-70AE-46462D0A1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673"/>
            <a:ext cx="6862711" cy="6854653"/>
          </a:xfrm>
          <a:prstGeom prst="rect">
            <a:avLst/>
          </a:prstGeom>
        </p:spPr>
      </p:pic>
      <p:pic>
        <p:nvPicPr>
          <p:cNvPr id="9" name="Picture 8" descr="UWTSD logo.&#10;">
            <a:extLst>
              <a:ext uri="{FF2B5EF4-FFF2-40B4-BE49-F238E27FC236}">
                <a16:creationId xmlns:a16="http://schemas.microsoft.com/office/drawing/2014/main" id="{A2ECE847-C5DA-31A9-3BA9-95864901A73C}"/>
              </a:ext>
            </a:extLst>
          </p:cNvPr>
          <p:cNvPicPr>
            <a:picLocks noChangeAspect="1"/>
          </p:cNvPicPr>
          <p:nvPr userDrawn="1"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2450" y="493335"/>
            <a:ext cx="1675851" cy="64014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CE1B8DB-EBBC-F507-0C56-3B00D1948DF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Autofit/>
          </a:bodyPr>
          <a:lstStyle>
            <a:lvl1pPr algn="l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C0295-C5D0-D004-18F4-143A9D9516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>
            <a:lvl1pPr marL="0" indent="0" algn="l">
              <a:buNone/>
              <a:defRPr sz="2400" b="1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84E2A0F4-D381-E71C-B473-624257C2DE8E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862713" y="0"/>
            <a:ext cx="5329287" cy="6858000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176258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83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Section divi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1F6ECBA2-7B1A-5874-5EDA-56F5305EE7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-1" y="1488438"/>
            <a:ext cx="12192001" cy="388112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B205ED-3519-915D-3530-D78E731740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8712" y="1835135"/>
            <a:ext cx="10225088" cy="1928993"/>
          </a:xfrm>
        </p:spPr>
        <p:txBody>
          <a:bodyPr anchor="b">
            <a:normAutofit/>
          </a:bodyPr>
          <a:lstStyle>
            <a:lvl1pPr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C64CA0-3FD3-6273-865A-64775B9F2B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712" y="3956247"/>
            <a:ext cx="10225088" cy="946677"/>
          </a:xfrm>
        </p:spPr>
        <p:txBody>
          <a:bodyPr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CC6F0D-E5E4-DC19-CB40-715098C6FE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EB0EF4-AB50-41F8-9673-8AFD186DF8D7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9F172-3A65-6F45-30E6-9C59CD6854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21194D-0642-D8B3-F117-4BFAB6BAB8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0583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B5652-1BFC-67CB-A991-38213EAC6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C9672A-FB89-B22D-E7D9-FBB671D18B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914A97-6F25-7E30-CBB8-6802757506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BBEBD8-4EAA-4030-9C01-F6EC13ABE2FD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9404D-9DF4-5AEF-40E0-B3108B50AE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2FA95F-DBAF-A43C-0669-EE74B2AB22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8219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1825625"/>
            <a:ext cx="4790099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778" y="1825625"/>
            <a:ext cx="5079021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62525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Activity: 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Graphic 5">
            <a:extLst>
              <a:ext uri="{FF2B5EF4-FFF2-40B4-BE49-F238E27FC236}">
                <a16:creationId xmlns:a16="http://schemas.microsoft.com/office/drawing/2014/main" id="{BFFBDA65-0AA2-D597-AD4A-0AB9C72CD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A0EF50C-B99E-4E2C-5F80-9F815392B2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E59FFBC-0485-7258-3109-B1A997C3F5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10226676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A40E309-F6EB-6B9A-5D1D-A34342B8EF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04E9E97-1A33-BE38-8D30-4ECCB4519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D2659-EBE7-518F-61E3-E45C5C85D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Graphic 13">
            <a:extLst>
              <a:ext uri="{FF2B5EF4-FFF2-40B4-BE49-F238E27FC236}">
                <a16:creationId xmlns:a16="http://schemas.microsoft.com/office/drawing/2014/main" id="{8A9DD6E2-22FA-830E-6587-3C15BA4D5E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75399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Activity: Title and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1DD46608-550F-FADF-3E50-09D4EF2EB6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0" y="-42439"/>
            <a:ext cx="12192000" cy="173312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1EF3ED5-945E-1DF5-894E-846A8EBC1B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BAC49A-4355-8393-B26F-929BAFAF008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27124" y="2012231"/>
            <a:ext cx="4825268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00B303-724C-9E4D-D294-7E97ED05BB8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9610" y="2012231"/>
            <a:ext cx="5114190" cy="41647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73A7E5-6945-8256-2B35-BC7D729ED4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76D301-CA02-4D6F-804F-098D0BE2119A}" type="datetime1">
              <a:rPr lang="en-GB" smtClean="0"/>
              <a:t>06/05/2026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CB3206-557D-B79F-67E0-943BCA51E2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2062935-314E-789A-0B70-F43F90776B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  <p:pic>
        <p:nvPicPr>
          <p:cNvPr id="10" name="Graphic 9">
            <a:extLst>
              <a:ext uri="{FF2B5EF4-FFF2-40B4-BE49-F238E27FC236}">
                <a16:creationId xmlns:a16="http://schemas.microsoft.com/office/drawing/2014/main" id="{1ABF5992-EDD8-ACF9-42C3-979AD5FFC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0700000">
            <a:off x="235142" y="434751"/>
            <a:ext cx="1007427" cy="1007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41800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B50CF-9D72-6E0B-725C-0536765E1D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CCE2898-9729-08B8-DA00-4F98754F97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EF75C2-5F9F-D316-3EC7-2358CDCF0E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68FBED-252A-7CB8-694A-EB7876038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496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Video full sc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078E97AE-48C5-C901-058B-652F570758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3FE5407-63D6-2F09-21F5-F6DFBDB07CA5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F28D2F-7541-4FDD-4D54-1D2994D87B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93A5E-0BB6-4C5D-9645-848C0A017328}" type="datetime1">
              <a:rPr lang="en-GB" smtClean="0"/>
              <a:t>06/05/2026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9055F64-8256-2E85-7451-791447C2A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A72610-C6F9-9D57-4F12-2DF13E732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6538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6">
            <a:extLst>
              <a:ext uri="{FF2B5EF4-FFF2-40B4-BE49-F238E27FC236}">
                <a16:creationId xmlns:a16="http://schemas.microsoft.com/office/drawing/2014/main" id="{E84D31E3-5C6D-8737-08BC-3EFF2F53C1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1592011"/>
            <a:ext cx="10226674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00C75D-9DDB-B3FF-39D5-215040F971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03BE0-0E39-4D64-8491-6B5986B7C52C}" type="datetime1">
              <a:rPr lang="en-GB" smtClean="0"/>
              <a:t>06/05/2026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5F17838-ABB1-4A47-780A-75AE7CD9F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52192A-0D3D-D817-0AD9-51DF0B1ED3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97892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sv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D8FBEA83-75B8-10E7-D851-3E4EEE031D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6200000" flipH="1">
            <a:off x="-3009900" y="3009900"/>
            <a:ext cx="6858000" cy="8382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A595FB0-2150-3601-A209-3D5F866050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86D24C-9BA1-873E-C433-F245224662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7124" y="1825625"/>
            <a:ext cx="10226676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DF3332-F0A0-4041-FC29-7850DC9CB3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271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84EAFC6-8F75-43C1-9FB0-D2FAD5848B9E}" type="datetime1">
              <a:rPr lang="en-GB" smtClean="0"/>
              <a:t>06/05/2026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035386-B596-81A5-C02E-E270EE10868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471986" y="6356350"/>
            <a:ext cx="36814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9EC161-64BD-32D6-667D-622AE248EC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899524" y="6356350"/>
            <a:ext cx="24542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322EA46-A50A-4B74-807A-1D180152ACD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8500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50" r:id="rId3"/>
    <p:sldLayoutId id="2147483652" r:id="rId4"/>
    <p:sldLayoutId id="2147483658" r:id="rId5"/>
    <p:sldLayoutId id="2147483659" r:id="rId6"/>
    <p:sldLayoutId id="2147483657" r:id="rId7"/>
    <p:sldLayoutId id="2147483655" r:id="rId8"/>
    <p:sldLayoutId id="2147483656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710" userDrawn="1">
          <p15:clr>
            <a:srgbClr val="F26B43"/>
          </p15:clr>
        </p15:guide>
        <p15:guide id="4" pos="7151" userDrawn="1">
          <p15:clr>
            <a:srgbClr val="F26B43"/>
          </p15:clr>
        </p15:guide>
        <p15:guide id="5" orient="horz" pos="3997" userDrawn="1">
          <p15:clr>
            <a:srgbClr val="F26B43"/>
          </p15:clr>
        </p15:guide>
        <p15:guide id="6" orient="horz" pos="21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jDuygY5j0P4?feature=oembed" TargetMode="Externa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A_53Rx2hrK0?feature=oembed" TargetMode="Externa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6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i6yf7Tb5R6Q?feature=oembed" TargetMode="External"/><Relationship Id="rId4" Type="http://schemas.openxmlformats.org/officeDocument/2006/relationships/image" Target="../media/image12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1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7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vevox.com/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4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A_53Rx2hrK0?feature=oembed" TargetMode="External"/><Relationship Id="rId4" Type="http://schemas.openxmlformats.org/officeDocument/2006/relationships/image" Target="../media/image10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5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yiZkk4xdANg?feature=oembed" TargetMode="External"/><Relationship Id="rId4" Type="http://schemas.openxmlformats.org/officeDocument/2006/relationships/image" Target="../media/image15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7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4" Type="http://schemas.openxmlformats.org/officeDocument/2006/relationships/image" Target="../media/image7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29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16.jpe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0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lMVv3qz-rHs?feature=oembed" TargetMode="External"/><Relationship Id="rId4" Type="http://schemas.openxmlformats.org/officeDocument/2006/relationships/image" Target="../media/image16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1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qgnDbQ1aM54?feature=oembed" TargetMode="External"/><Relationship Id="rId5" Type="http://schemas.openxmlformats.org/officeDocument/2006/relationships/image" Target="../media/image7.jpeg"/><Relationship Id="rId4" Type="http://schemas.openxmlformats.org/officeDocument/2006/relationships/image" Target="../media/image18.sv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4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9B9F78-0982-4FBD-922E-2215BD2EB92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Welcome to Digital Skills</a:t>
            </a:r>
          </a:p>
        </p:txBody>
      </p:sp>
      <p:sp>
        <p:nvSpPr>
          <p:cNvPr id="6" name="Subtitle 5">
            <a:extLst>
              <a:ext uri="{FF2B5EF4-FFF2-40B4-BE49-F238E27FC236}">
                <a16:creationId xmlns:a16="http://schemas.microsoft.com/office/drawing/2014/main" id="{C12DD013-7C7A-405E-A888-913F7CC784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ea typeface="Calibri"/>
                <a:cs typeface="Calibri"/>
              </a:rPr>
              <a:t>LCLM4002 Digital Skills</a:t>
            </a:r>
          </a:p>
          <a:p>
            <a:r>
              <a:rPr lang="en-GB">
                <a:ea typeface="Calibri"/>
                <a:cs typeface="Calibri"/>
              </a:rPr>
              <a:t>Week 7</a:t>
            </a:r>
          </a:p>
          <a:p>
            <a:endParaRPr lang="en-GB"/>
          </a:p>
        </p:txBody>
      </p:sp>
      <p:pic>
        <p:nvPicPr>
          <p:cNvPr id="4" name="Picture Placeholder 3" descr="Digital technology vision exam eye test">
            <a:extLst>
              <a:ext uri="{FF2B5EF4-FFF2-40B4-BE49-F238E27FC236}">
                <a16:creationId xmlns:a16="http://schemas.microsoft.com/office/drawing/2014/main" id="{E2E3072D-1F28-FB51-DEFD-4C211BDB8FF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397317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388DE-5F3B-F8CD-854E-BEF8C31BB8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remember last week!</a:t>
            </a:r>
          </a:p>
        </p:txBody>
      </p:sp>
      <p:pic>
        <p:nvPicPr>
          <p:cNvPr id="4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6D2C9E3B-C2F0-2DD8-65F5-2719D5B461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3878058" y="3616379"/>
            <a:ext cx="4724809" cy="95715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1615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BC981-DD11-D96C-738A-422AF114BA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Finished? Help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3FFA5-7FD0-FDA2-0BCC-B435FB6F6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/>
              <a:t>Remember, if you finish a task early, you are invited to help others.</a:t>
            </a:r>
          </a:p>
          <a:p>
            <a:r>
              <a:rPr lang="en-GB"/>
              <a:t>As soon as you finish, come to the front and get a Digital Helper badge</a:t>
            </a:r>
          </a:p>
          <a:p>
            <a:r>
              <a:rPr lang="en-GB"/>
              <a:t>Then go around the room and help others complete the task.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F90B2FF5-42A4-10F3-6E28-B006C404F23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6821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779409-A310-2AA2-8568-C2259AE7B8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today is about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90ADC26-13ED-AC5B-714E-E40959143B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02918028"/>
              </p:ext>
            </p:extLst>
          </p:nvPr>
        </p:nvGraphicFramePr>
        <p:xfrm>
          <a:off x="1127125" y="1444598"/>
          <a:ext cx="10226675" cy="51098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3428074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8FBF3-9438-9D6D-2664-A388992A6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Remember: Part 2 of your assessment Is Due this week!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453D4A-49AC-EF37-ED83-27BF2A37F36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You will create one digital piece of work for a business task.</a:t>
            </a:r>
          </a:p>
          <a:p>
            <a:r>
              <a:rPr lang="en-GB"/>
              <a:t>You will explain what information you used and why you chose it.</a:t>
            </a:r>
          </a:p>
          <a:p>
            <a:r>
              <a:rPr lang="en-GB"/>
              <a:t>If you want me to look at a draft, we can do that at the end of the class. 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129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12A0F-7F7C-F7AC-187C-E7B1377604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Which Email Is Appropriate?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DEF0EB-A057-E9DF-3F13-22DABA70A84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On your table, you have three short emails.</a:t>
            </a:r>
          </a:p>
          <a:p>
            <a:r>
              <a:rPr lang="en-GB"/>
              <a:t>Each email is written for a different business situation:</a:t>
            </a:r>
          </a:p>
          <a:p>
            <a:pPr lvl="1"/>
            <a:r>
              <a:rPr lang="en-GB"/>
              <a:t>Email to a manager</a:t>
            </a:r>
          </a:p>
          <a:p>
            <a:pPr lvl="1"/>
            <a:r>
              <a:rPr lang="en-GB"/>
              <a:t>Email to a colleague</a:t>
            </a:r>
          </a:p>
          <a:p>
            <a:pPr lvl="1"/>
            <a:r>
              <a:rPr lang="en-GB"/>
              <a:t>Email to a customer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Read all three emails.</a:t>
            </a:r>
          </a:p>
          <a:p>
            <a:pPr lvl="1"/>
            <a:r>
              <a:rPr lang="en-GB"/>
              <a:t>Decide which email feels appropriate for its situation.</a:t>
            </a:r>
          </a:p>
          <a:p>
            <a:pPr lvl="1"/>
            <a:r>
              <a:rPr lang="en-GB"/>
              <a:t>Talk together about why.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0C31FE-6616-ECEB-623D-6E92E2280C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Think about:</a:t>
            </a:r>
          </a:p>
          <a:p>
            <a:pPr lvl="1"/>
            <a:r>
              <a:rPr lang="en-GB"/>
              <a:t>Tone (polite, neutral, too informal?)</a:t>
            </a:r>
          </a:p>
          <a:p>
            <a:pPr lvl="1"/>
            <a:r>
              <a:rPr lang="en-GB"/>
              <a:t>Clarity (easy to understand?)</a:t>
            </a:r>
          </a:p>
          <a:p>
            <a:pPr lvl="1"/>
            <a:r>
              <a:rPr lang="en-GB"/>
              <a:t>Suitability for the person receiving it</a:t>
            </a:r>
          </a:p>
          <a:p>
            <a:endParaRPr lang="en-GB"/>
          </a:p>
          <a:p>
            <a:r>
              <a:rPr lang="en-GB"/>
              <a:t>There is no single correct answer.</a:t>
            </a:r>
          </a:p>
          <a:p>
            <a:r>
              <a:rPr lang="en-GB"/>
              <a:t>What matters is your reasoning, not perfect English.</a:t>
            </a:r>
          </a:p>
          <a:p>
            <a:endParaRPr lang="en-GB"/>
          </a:p>
        </p:txBody>
      </p:sp>
      <p:pic>
        <p:nvPicPr>
          <p:cNvPr id="5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7942DC16-5D54-EC30-62C3-90CF91DE7CD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462546" y="5025358"/>
            <a:ext cx="3010996" cy="170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983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1AD75-62AA-13C0-EBEB-37EA85E1B9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Let’s Reflect Together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0F5AAC-A31D-11AE-1650-3C7A27C947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Think about what you noticed.</a:t>
            </a:r>
          </a:p>
          <a:p>
            <a:r>
              <a:rPr lang="en-GB"/>
              <a:t>Talk about:</a:t>
            </a:r>
          </a:p>
          <a:p>
            <a:pPr lvl="1"/>
            <a:r>
              <a:rPr lang="en-GB"/>
              <a:t>Which email felt most appropriate for the situation?</a:t>
            </a:r>
          </a:p>
          <a:p>
            <a:pPr lvl="1"/>
            <a:r>
              <a:rPr lang="en-GB"/>
              <a:t>Which email felt less appropriate, and why?</a:t>
            </a:r>
          </a:p>
          <a:p>
            <a:pPr lvl="1"/>
            <a:r>
              <a:rPr lang="en-GB"/>
              <a:t>What small details made a difference?</a:t>
            </a:r>
          </a:p>
          <a:p>
            <a:r>
              <a:rPr lang="en-GB"/>
              <a:t>For example:</a:t>
            </a:r>
          </a:p>
          <a:p>
            <a:pPr lvl="1"/>
            <a:r>
              <a:rPr lang="en-GB"/>
              <a:t>Greeting and closing</a:t>
            </a:r>
          </a:p>
          <a:p>
            <a:pPr lvl="1"/>
            <a:r>
              <a:rPr lang="en-GB"/>
              <a:t>Level of politeness</a:t>
            </a:r>
          </a:p>
          <a:p>
            <a:pPr lvl="1"/>
            <a:r>
              <a:rPr lang="en-GB"/>
              <a:t>Clarity of the message</a:t>
            </a:r>
          </a:p>
          <a:p>
            <a:pPr lvl="1"/>
            <a:r>
              <a:rPr lang="en-GB"/>
              <a:t>How well it fits the person receiving it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CBC2A5-9862-DE27-0728-1B9D0C0DB73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There is no single correct answer.</a:t>
            </a:r>
          </a:p>
          <a:p>
            <a:r>
              <a:rPr lang="en-GB"/>
              <a:t>What matters is your reasoning.</a:t>
            </a:r>
          </a:p>
          <a:p>
            <a:endParaRPr lang="en-GB"/>
          </a:p>
          <a:p>
            <a:r>
              <a:rPr lang="en-GB"/>
              <a:t>Professional communication depends on:</a:t>
            </a:r>
          </a:p>
          <a:p>
            <a:pPr lvl="1"/>
            <a:r>
              <a:rPr lang="en-GB"/>
              <a:t>Who you are writing to</a:t>
            </a:r>
          </a:p>
          <a:p>
            <a:pPr lvl="1"/>
            <a:r>
              <a:rPr lang="en-GB"/>
              <a:t>Why you are writing</a:t>
            </a:r>
          </a:p>
          <a:p>
            <a:pPr lvl="1"/>
            <a:r>
              <a:rPr lang="en-GB"/>
              <a:t>How clear and polite your message is</a:t>
            </a:r>
          </a:p>
        </p:txBody>
      </p:sp>
    </p:spTree>
    <p:extLst>
      <p:ext uri="{BB962C8B-B14F-4D97-AF65-F5344CB8AC3E}">
        <p14:creationId xmlns:p14="http://schemas.microsoft.com/office/powerpoint/2010/main" val="272925252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CFF802-987B-CFD1-77B9-5A2132C6B686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Purpose and audience in business email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10182-C463-F43E-DFA0-8D2845FECDB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Person holding mouse">
            <a:extLst>
              <a:ext uri="{FF2B5EF4-FFF2-40B4-BE49-F238E27FC236}">
                <a16:creationId xmlns:a16="http://schemas.microsoft.com/office/drawing/2014/main" id="{857EB51E-080A-D69D-6BCE-5B9FCD8162B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452633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5CC954-0E9F-D2AC-9A93-ABB53B310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Purpose and Audience in Business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B2F6A-C9E4-7A88-EB51-8F05D2916F9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/>
              <a:t>In business communication, the same message can sound very different depending on who you are writing to and why.</a:t>
            </a:r>
          </a:p>
          <a:p>
            <a:r>
              <a:rPr lang="en-GB"/>
              <a:t>Before writing an email, always ask:</a:t>
            </a:r>
          </a:p>
          <a:p>
            <a:pPr lvl="1"/>
            <a:r>
              <a:rPr lang="en-GB"/>
              <a:t>Who is my audience?</a:t>
            </a:r>
          </a:p>
          <a:p>
            <a:pPr lvl="1"/>
            <a:r>
              <a:rPr lang="en-GB"/>
              <a:t>What is the purpose of my message?</a:t>
            </a:r>
          </a:p>
          <a:p>
            <a:pPr lvl="1"/>
            <a:r>
              <a:rPr lang="en-GB"/>
              <a:t>How formal or polite does the tone need to be?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0A7EC3-1B00-44B2-E5D8-4920F1FFD6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/>
              <a:t>Example</a:t>
            </a:r>
          </a:p>
          <a:p>
            <a:r>
              <a:rPr lang="en-GB"/>
              <a:t>Purpose: Asking a question</a:t>
            </a:r>
          </a:p>
          <a:p>
            <a:r>
              <a:rPr lang="en-GB"/>
              <a:t>Audience: Different people</a:t>
            </a:r>
          </a:p>
          <a:p>
            <a:r>
              <a:rPr lang="en-GB"/>
              <a:t>Asking a manager</a:t>
            </a:r>
          </a:p>
          <a:p>
            <a:pPr marL="0" indent="0">
              <a:buNone/>
            </a:pPr>
            <a:r>
              <a:rPr lang="en-GB"/>
              <a:t>	→ Usually more formal and careful</a:t>
            </a:r>
          </a:p>
          <a:p>
            <a:r>
              <a:rPr lang="en-GB"/>
              <a:t>Asking a colleague</a:t>
            </a:r>
          </a:p>
          <a:p>
            <a:pPr marL="0" indent="0">
              <a:buNone/>
            </a:pPr>
            <a:r>
              <a:rPr lang="en-GB"/>
              <a:t>	→ Friendly but professional</a:t>
            </a:r>
          </a:p>
          <a:p>
            <a:r>
              <a:rPr lang="en-GB"/>
              <a:t>Responding to a customer</a:t>
            </a:r>
          </a:p>
          <a:p>
            <a:pPr marL="0" indent="0">
              <a:buNone/>
            </a:pPr>
            <a:r>
              <a:rPr lang="en-GB"/>
              <a:t>	→ Polite, clear, and reassuring</a:t>
            </a:r>
          </a:p>
          <a:p>
            <a:r>
              <a:rPr lang="en-GB"/>
              <a:t>The content may be similar, but the tone changes</a:t>
            </a:r>
          </a:p>
        </p:txBody>
      </p:sp>
    </p:spTree>
    <p:extLst>
      <p:ext uri="{BB962C8B-B14F-4D97-AF65-F5344CB8AC3E}">
        <p14:creationId xmlns:p14="http://schemas.microsoft.com/office/powerpoint/2010/main" val="29031200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FC330-DBFD-3106-6532-019EB0A1A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Basic Things to Remember in Business Emails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086E1D-0A77-16CC-383E-FEBB19377B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Small details make a big difference in professional communication.</a:t>
            </a:r>
          </a:p>
          <a:p>
            <a:r>
              <a:rPr lang="en-GB"/>
              <a:t>Always try to:</a:t>
            </a:r>
          </a:p>
          <a:p>
            <a:pPr lvl="1"/>
            <a:r>
              <a:rPr lang="en-GB"/>
              <a:t>Use the person’s name</a:t>
            </a:r>
          </a:p>
          <a:p>
            <a:pPr lvl="1"/>
            <a:r>
              <a:rPr lang="en-GB"/>
              <a:t>Builds respect and shows the email is meant for them.</a:t>
            </a:r>
          </a:p>
          <a:p>
            <a:pPr lvl="1"/>
            <a:r>
              <a:rPr lang="en-GB"/>
              <a:t>Be clear about why you are writing</a:t>
            </a:r>
          </a:p>
          <a:p>
            <a:pPr lvl="1"/>
            <a:r>
              <a:rPr lang="en-GB"/>
              <a:t>Say the purpose early so the reader understands quickly.</a:t>
            </a:r>
          </a:p>
          <a:p>
            <a:pPr lvl="1"/>
            <a:r>
              <a:rPr lang="en-GB"/>
              <a:t>Give enough information</a:t>
            </a:r>
          </a:p>
          <a:p>
            <a:pPr lvl="1"/>
            <a:r>
              <a:rPr lang="en-GB"/>
              <a:t>Not too long, not too short. Help the reader know what to do next.</a:t>
            </a:r>
          </a:p>
          <a:p>
            <a:pPr lvl="1"/>
            <a:r>
              <a:rPr lang="en-GB"/>
              <a:t>Be polite and professional even if the message is short or the situation is stressful.</a:t>
            </a:r>
          </a:p>
          <a:p>
            <a:pPr lvl="1"/>
            <a:r>
              <a:rPr lang="en-GB"/>
              <a:t>Sign your own name, so the reader knows who you are and how to reply.</a:t>
            </a:r>
          </a:p>
          <a:p>
            <a:r>
              <a:rPr lang="en-GB"/>
              <a:t>Clear and polite emails save time and avoid confusion.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119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6FECB-91E1-E9F0-280A-4057B7BCAB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Purpose and Tone: Work in Pairs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8B0AAE-8499-3033-49EB-96FA43D2B85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You will look at three short business situations.</a:t>
            </a:r>
          </a:p>
          <a:p>
            <a:pPr marL="0" indent="0">
              <a:buNone/>
            </a:pPr>
            <a:r>
              <a:rPr lang="en-GB" b="1"/>
              <a:t>Situations:</a:t>
            </a:r>
          </a:p>
          <a:p>
            <a:r>
              <a:rPr lang="en-GB"/>
              <a:t>Asking a manager a question</a:t>
            </a:r>
          </a:p>
          <a:p>
            <a:pPr lvl="1"/>
            <a:r>
              <a:rPr lang="en-GB"/>
              <a:t>You need clarification about a deadline.</a:t>
            </a:r>
          </a:p>
          <a:p>
            <a:r>
              <a:rPr lang="en-GB"/>
              <a:t>Clarifying with a colleague</a:t>
            </a:r>
          </a:p>
          <a:p>
            <a:pPr lvl="1"/>
            <a:r>
              <a:rPr lang="en-GB"/>
              <a:t>You are unsure which file version to use.</a:t>
            </a:r>
          </a:p>
          <a:p>
            <a:r>
              <a:rPr lang="en-GB"/>
              <a:t>Responding politely to a customer</a:t>
            </a:r>
          </a:p>
          <a:p>
            <a:pPr lvl="1"/>
            <a:r>
              <a:rPr lang="en-GB"/>
              <a:t>They have emailed with a question or complaint.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C0803A-2205-9805-610F-A5B42484A1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Rank the situations from:</a:t>
            </a:r>
          </a:p>
          <a:p>
            <a:pPr lvl="1"/>
            <a:r>
              <a:rPr lang="en-GB"/>
              <a:t>Most formal</a:t>
            </a:r>
          </a:p>
          <a:p>
            <a:pPr lvl="1"/>
            <a:r>
              <a:rPr lang="en-GB"/>
              <a:t>to least formal</a:t>
            </a:r>
          </a:p>
          <a:p>
            <a:r>
              <a:rPr lang="en-GB"/>
              <a:t>Talk together about why you chose that order.</a:t>
            </a:r>
          </a:p>
          <a:p>
            <a:r>
              <a:rPr lang="en-GB"/>
              <a:t>Think about:</a:t>
            </a:r>
          </a:p>
          <a:p>
            <a:pPr lvl="1"/>
            <a:r>
              <a:rPr lang="en-GB"/>
              <a:t>Who is receiving the email?</a:t>
            </a:r>
          </a:p>
          <a:p>
            <a:pPr lvl="1"/>
            <a:r>
              <a:rPr lang="en-GB"/>
              <a:t>How careful or polite does the tone need to be?</a:t>
            </a:r>
          </a:p>
          <a:p>
            <a:pPr lvl="1"/>
            <a:r>
              <a:rPr lang="en-GB"/>
              <a:t>What could happen if the tone is wrong?</a:t>
            </a:r>
          </a:p>
          <a:p>
            <a:r>
              <a:rPr lang="en-GB"/>
              <a:t>There is no single correct order.</a:t>
            </a:r>
          </a:p>
          <a:p>
            <a:endParaRPr lang="en-GB"/>
          </a:p>
        </p:txBody>
      </p:sp>
      <p:pic>
        <p:nvPicPr>
          <p:cNvPr id="5" name="Online Media 5" title="4 Minute Timer">
            <a:hlinkClick r:id="" action="ppaction://media"/>
            <a:extLst>
              <a:ext uri="{FF2B5EF4-FFF2-40B4-BE49-F238E27FC236}">
                <a16:creationId xmlns:a16="http://schemas.microsoft.com/office/drawing/2014/main" id="{96EB9B34-0F21-B6F9-E60B-01C0661BBAF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674198" y="194774"/>
            <a:ext cx="2440126" cy="1378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131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620F9D-F4DC-C42E-1C07-827746781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/>
              <a:t>Which Needs the Most Formal Tone?</a:t>
            </a:r>
          </a:p>
        </p:txBody>
      </p:sp>
      <p:pic>
        <p:nvPicPr>
          <p:cNvPr id="4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2AE2AB60-C7D9-644E-6155-6A4BA34275E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71905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4DB3F-1654-B2BD-C413-187AC45AF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Email Tone Sorting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29E860-6BCC-501C-563E-1773CF8D5EE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Your task:</a:t>
            </a:r>
          </a:p>
          <a:p>
            <a:r>
              <a:rPr lang="en-GB"/>
              <a:t>Sort the cards into four categories:</a:t>
            </a:r>
          </a:p>
          <a:p>
            <a:pPr lvl="1"/>
            <a:r>
              <a:rPr lang="en-GB"/>
              <a:t>Professional for manager</a:t>
            </a:r>
          </a:p>
          <a:p>
            <a:pPr lvl="1"/>
            <a:r>
              <a:rPr lang="en-GB"/>
              <a:t>Professional for colleague</a:t>
            </a:r>
          </a:p>
          <a:p>
            <a:pPr lvl="1"/>
            <a:r>
              <a:rPr lang="en-GB"/>
              <a:t>Professional for customer</a:t>
            </a:r>
          </a:p>
          <a:p>
            <a:pPr lvl="1"/>
            <a:r>
              <a:rPr lang="en-GB"/>
              <a:t>Too informal</a:t>
            </a:r>
          </a:p>
          <a:p>
            <a:pPr lvl="1"/>
            <a:r>
              <a:rPr lang="en-GB"/>
              <a:t>Not suitable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8238F6-75DF-1730-06DA-A315D1CE726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As you decide, talk together about:</a:t>
            </a:r>
          </a:p>
          <a:p>
            <a:pPr lvl="1"/>
            <a:r>
              <a:rPr lang="en-GB"/>
              <a:t>Who is the message for?</a:t>
            </a:r>
          </a:p>
          <a:p>
            <a:pPr lvl="1"/>
            <a:r>
              <a:rPr lang="en-GB"/>
              <a:t>What is the purpose?</a:t>
            </a:r>
          </a:p>
          <a:p>
            <a:pPr lvl="1"/>
            <a:r>
              <a:rPr lang="en-GB"/>
              <a:t>Does the tone feel polite and appropriate?</a:t>
            </a:r>
          </a:p>
          <a:p>
            <a:pPr lvl="1"/>
            <a:r>
              <a:rPr lang="en-GB"/>
              <a:t>Would you feel comfortable sending this in real life?</a:t>
            </a:r>
          </a:p>
          <a:p>
            <a:endParaRPr lang="en-GB"/>
          </a:p>
          <a:p>
            <a:r>
              <a:rPr lang="en-GB"/>
              <a:t>There may be cards you are unsure about.</a:t>
            </a:r>
          </a:p>
          <a:p>
            <a:r>
              <a:rPr lang="en-GB"/>
              <a:t>That is okay.</a:t>
            </a:r>
          </a:p>
        </p:txBody>
      </p:sp>
      <p:pic>
        <p:nvPicPr>
          <p:cNvPr id="5" name="Online Media 4" title="12 Minute Timer">
            <a:hlinkClick r:id="" action="ppaction://media"/>
            <a:extLst>
              <a:ext uri="{FF2B5EF4-FFF2-40B4-BE49-F238E27FC236}">
                <a16:creationId xmlns:a16="http://schemas.microsoft.com/office/drawing/2014/main" id="{4744B67E-63D2-30B3-8176-7D331C173E2B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79098" y="4887045"/>
            <a:ext cx="3024596" cy="1708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620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65085-5CA8-4C21-DB1F-A5EAFC0901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Email Tone Sorting: Debrief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3905BF-2DE0-4AB5-D896-0AAF1E06FD2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b="1"/>
              <a:t>Which card was the easiest for your group to place, and why?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76DE63-B785-C44C-CBEF-DA2CD536042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4000" b="1"/>
              <a:t>Which card caused the most discussion or disagreement?</a:t>
            </a:r>
          </a:p>
        </p:txBody>
      </p:sp>
    </p:spTree>
    <p:extLst>
      <p:ext uri="{BB962C8B-B14F-4D97-AF65-F5344CB8AC3E}">
        <p14:creationId xmlns:p14="http://schemas.microsoft.com/office/powerpoint/2010/main" val="1166032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30C75-1096-AA04-1D9A-9ABFEA16F3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Short Business Email Writing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ED36D2-6C03-91C6-B7C3-3696DF424FD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Hands typing on keyboard">
            <a:extLst>
              <a:ext uri="{FF2B5EF4-FFF2-40B4-BE49-F238E27FC236}">
                <a16:creationId xmlns:a16="http://schemas.microsoft.com/office/drawing/2014/main" id="{5B1B5AC8-D3C0-F761-254C-41282099C0EA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0" r="2410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965142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F7F403-DA04-D1AD-EDB1-15E52C1DCD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Writing a Business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0984EE-3437-38A6-F6F6-1F58BAB910D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/>
              <a:t>You will work on your own.</a:t>
            </a:r>
          </a:p>
          <a:p>
            <a:r>
              <a:rPr lang="en-GB"/>
              <a:t>Choose ONE of the following situations:</a:t>
            </a:r>
          </a:p>
          <a:p>
            <a:pPr lvl="1"/>
            <a:r>
              <a:rPr lang="en-GB"/>
              <a:t>Ask a manager for clarification about a deadline</a:t>
            </a:r>
          </a:p>
          <a:p>
            <a:pPr lvl="1"/>
            <a:r>
              <a:rPr lang="en-GB"/>
              <a:t>Request information from a colleague about the right file to use</a:t>
            </a:r>
          </a:p>
          <a:p>
            <a:pPr lvl="1"/>
            <a:r>
              <a:rPr lang="en-GB"/>
              <a:t>Reply politely to a customer after they complained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A9E354-ADCE-CC0B-BA3B-699A2974B9A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Write a short email (3–4 lines) using this simple structure:</a:t>
            </a:r>
          </a:p>
          <a:p>
            <a:pPr lvl="1"/>
            <a:r>
              <a:rPr lang="en-GB"/>
              <a:t>Greeting</a:t>
            </a:r>
          </a:p>
          <a:p>
            <a:pPr lvl="1"/>
            <a:r>
              <a:rPr lang="en-GB"/>
              <a:t>Purpose (why you are writing)</a:t>
            </a:r>
          </a:p>
          <a:p>
            <a:pPr lvl="1"/>
            <a:r>
              <a:rPr lang="en-GB"/>
              <a:t>Key point (what you need to say or ask)</a:t>
            </a:r>
          </a:p>
          <a:p>
            <a:pPr lvl="1"/>
            <a:r>
              <a:rPr lang="en-GB"/>
              <a:t>Polite close</a:t>
            </a:r>
          </a:p>
          <a:p>
            <a:r>
              <a:rPr lang="en-GB"/>
              <a:t>Please use your device!</a:t>
            </a:r>
          </a:p>
        </p:txBody>
      </p:sp>
    </p:spTree>
    <p:extLst>
      <p:ext uri="{BB962C8B-B14F-4D97-AF65-F5344CB8AC3E}">
        <p14:creationId xmlns:p14="http://schemas.microsoft.com/office/powerpoint/2010/main" val="31105884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6D704-9030-9B33-C3A4-2B4FEDCE02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Sending and Checking an Email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27BC93-8DDB-BF03-30E0-E74ACC70BA8F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Step 1: Send your email</a:t>
            </a:r>
          </a:p>
          <a:p>
            <a:pPr lvl="1"/>
            <a:r>
              <a:rPr lang="en-GB"/>
              <a:t>Open Outlook.</a:t>
            </a:r>
          </a:p>
          <a:p>
            <a:pPr lvl="1"/>
            <a:r>
              <a:rPr lang="en-GB"/>
              <a:t>Email the message you just wrote to your partner.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2F99E1-1590-A077-DD3F-C0871F5420F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Step 2: Read and reply</a:t>
            </a:r>
          </a:p>
          <a:p>
            <a:r>
              <a:rPr lang="en-GB"/>
              <a:t>When you receive your partner’s email, reply using this short checklist:</a:t>
            </a:r>
          </a:p>
          <a:p>
            <a:pPr lvl="1"/>
            <a:r>
              <a:rPr lang="en-GB"/>
              <a:t>Is it clear?</a:t>
            </a:r>
          </a:p>
          <a:p>
            <a:pPr lvl="1"/>
            <a:r>
              <a:rPr lang="en-GB"/>
              <a:t>Is it polite?</a:t>
            </a:r>
          </a:p>
          <a:p>
            <a:pPr lvl="1"/>
            <a:r>
              <a:rPr lang="en-GB"/>
              <a:t>Is it appropriate for the situation?</a:t>
            </a:r>
          </a:p>
          <a:p>
            <a:r>
              <a:rPr lang="en-GB"/>
              <a:t>You do not need to correct grammar or rewrite the email.</a:t>
            </a:r>
          </a:p>
          <a:p>
            <a:r>
              <a:rPr lang="en-GB"/>
              <a:t>You are checking communication, not perfection.</a:t>
            </a:r>
          </a:p>
          <a:p>
            <a:r>
              <a:rPr lang="en-GB"/>
              <a:t>Kind, helpful feedback only.</a:t>
            </a:r>
          </a:p>
        </p:txBody>
      </p:sp>
      <p:pic>
        <p:nvPicPr>
          <p:cNvPr id="5" name="Online Media 4" title="7 Minute Timer">
            <a:hlinkClick r:id="" action="ppaction://media"/>
            <a:extLst>
              <a:ext uri="{FF2B5EF4-FFF2-40B4-BE49-F238E27FC236}">
                <a16:creationId xmlns:a16="http://schemas.microsoft.com/office/drawing/2014/main" id="{93191277-096D-AAF6-71FE-776E8924579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06071" y="4094597"/>
            <a:ext cx="3343835" cy="1889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2700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1BFEB-E6BD-29C4-6020-4EFC8D151F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3" cy="1325563"/>
          </a:xfrm>
        </p:spPr>
        <p:txBody>
          <a:bodyPr anchor="ctr">
            <a:normAutofit/>
          </a:bodyPr>
          <a:lstStyle/>
          <a:p>
            <a:r>
              <a:rPr lang="en-GB"/>
              <a:t>Email Feedback: Reflection</a:t>
            </a:r>
          </a:p>
        </p:txBody>
      </p:sp>
      <p:pic>
        <p:nvPicPr>
          <p:cNvPr id="6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44258975-8257-789E-7959-185C085114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127124" y="3059145"/>
            <a:ext cx="10226676" cy="20709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1789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D81BF-1A72-94E0-1C3C-CB995449CD0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BF26EF-DAAF-8CF1-2819-08513B708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90B351-92EE-3702-7C61-EC55E2246F4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9646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9708A9B-DE68-792E-D09A-168EE0C18D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C1001-47A8-CE0D-39E3-F700776B9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7125" y="365125"/>
            <a:ext cx="10226674" cy="1325563"/>
          </a:xfrm>
        </p:spPr>
        <p:txBody>
          <a:bodyPr anchor="ctr">
            <a:normAutofit/>
          </a:bodyPr>
          <a:lstStyle/>
          <a:p>
            <a:r>
              <a:rPr lang="en-GB"/>
              <a:t>Language choices and LinkedIn</a:t>
            </a: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AD177211-1822-AA9B-62E0-943330713A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>
          <a:xfrm>
            <a:off x="1127124" y="2748524"/>
            <a:ext cx="10226676" cy="2505539"/>
          </a:xfrm>
          <a:noFill/>
        </p:spPr>
      </p:pic>
    </p:spTree>
    <p:extLst>
      <p:ext uri="{BB962C8B-B14F-4D97-AF65-F5344CB8AC3E}">
        <p14:creationId xmlns:p14="http://schemas.microsoft.com/office/powerpoint/2010/main" val="4290654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77D7C8-8A4C-B4C2-AB81-CA39C851F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LinkedIn for Professional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56DA91-74A2-FB84-A54E-82635A202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We are using LinkedIn as a real business example to look at:</a:t>
            </a:r>
          </a:p>
          <a:p>
            <a:pPr lvl="1"/>
            <a:r>
              <a:rPr lang="en-GB"/>
              <a:t>How professional language is used in public spaces</a:t>
            </a:r>
          </a:p>
          <a:p>
            <a:pPr lvl="1"/>
            <a:r>
              <a:rPr lang="en-GB"/>
              <a:t>How tone and clarity matter when others can see your profile</a:t>
            </a:r>
          </a:p>
          <a:p>
            <a:pPr lvl="1"/>
            <a:r>
              <a:rPr lang="en-GB"/>
              <a:t>How small wording choices affect how professional you sound</a:t>
            </a:r>
          </a:p>
          <a:p>
            <a:r>
              <a:rPr lang="en-GB"/>
              <a:t>You are not building a full profile.</a:t>
            </a:r>
          </a:p>
          <a:p>
            <a:r>
              <a:rPr lang="en-GB"/>
              <a:t>You are not networking or posting.</a:t>
            </a:r>
          </a:p>
          <a:p>
            <a:r>
              <a:rPr lang="en-GB"/>
              <a:t>You will:</a:t>
            </a:r>
          </a:p>
          <a:p>
            <a:pPr lvl="1"/>
            <a:r>
              <a:rPr lang="en-GB"/>
              <a:t>look at short examples</a:t>
            </a:r>
          </a:p>
          <a:p>
            <a:pPr lvl="1"/>
            <a:r>
              <a:rPr lang="en-GB"/>
              <a:t>notice what works and what does not</a:t>
            </a:r>
          </a:p>
          <a:p>
            <a:pPr lvl="1"/>
            <a:r>
              <a:rPr lang="en-GB"/>
              <a:t>make small, safe edits to improve professionalism</a:t>
            </a:r>
          </a:p>
          <a:p>
            <a:r>
              <a:rPr lang="en-GB"/>
              <a:t>This is about communication choices, not the platform itself.</a:t>
            </a:r>
          </a:p>
        </p:txBody>
      </p:sp>
    </p:spTree>
    <p:extLst>
      <p:ext uri="{BB962C8B-B14F-4D97-AF65-F5344CB8AC3E}">
        <p14:creationId xmlns:p14="http://schemas.microsoft.com/office/powerpoint/2010/main" val="223860563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4A202-656D-BFD1-95D4-0743B99C7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What Sounds Professional?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5CF0E-5306-4F0C-311F-0BA958B96A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have two short LinkedIn “About” statements.</a:t>
            </a:r>
          </a:p>
          <a:p>
            <a:pPr lvl="1"/>
            <a:r>
              <a:rPr lang="en-GB"/>
              <a:t>One is vague.</a:t>
            </a:r>
          </a:p>
          <a:p>
            <a:pPr lvl="1"/>
            <a:r>
              <a:rPr lang="en-GB"/>
              <a:t>One is clear and professional.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Read both statements.</a:t>
            </a:r>
          </a:p>
          <a:p>
            <a:pPr lvl="1"/>
            <a:r>
              <a:rPr lang="en-GB"/>
              <a:t>Decide which one better fits what employers expect.	</a:t>
            </a:r>
          </a:p>
          <a:p>
            <a:pPr lvl="1"/>
            <a:r>
              <a:rPr lang="en-GB"/>
              <a:t>Talk together about why.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0AB130-414F-349E-5088-5ECEF7F7037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/>
              <a:t>Think about: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Tone</a:t>
            </a:r>
          </a:p>
          <a:p>
            <a:pPr lvl="1"/>
            <a:r>
              <a:rPr lang="en-GB"/>
              <a:t>How easy it is to understand</a:t>
            </a:r>
          </a:p>
          <a:p>
            <a:pPr lvl="1"/>
            <a:r>
              <a:rPr lang="en-GB"/>
              <a:t>What impression it gives</a:t>
            </a:r>
          </a:p>
          <a:p>
            <a:r>
              <a:rPr lang="en-GB"/>
              <a:t>You are not judging the person.</a:t>
            </a:r>
          </a:p>
          <a:p>
            <a:r>
              <a:rPr lang="en-GB"/>
              <a:t>You are judging the language choices.</a:t>
            </a:r>
          </a:p>
          <a:p>
            <a:endParaRPr lang="en-GB"/>
          </a:p>
        </p:txBody>
      </p:sp>
      <p:pic>
        <p:nvPicPr>
          <p:cNvPr id="5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71587A6D-555D-7221-9854-4A7DC7F335C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462546" y="5025358"/>
            <a:ext cx="3010996" cy="170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782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7D7018-53CF-E5AF-934E-6EE487FC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Vevox</a:t>
            </a:r>
            <a:r>
              <a:rPr lang="en-GB"/>
              <a:t> Check: Professional Language Choices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B25F7B-2CC6-F023-60F6-42EF4540A91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/>
              <a:t>Question:</a:t>
            </a:r>
          </a:p>
          <a:p>
            <a:r>
              <a:rPr lang="en-GB"/>
              <a:t>Which About statement do you think is closer to what employers expect?</a:t>
            </a:r>
          </a:p>
          <a:p>
            <a:r>
              <a:rPr lang="en-GB" b="1"/>
              <a:t>Please type A or B only.</a:t>
            </a:r>
          </a:p>
          <a:p>
            <a:r>
              <a:rPr lang="en-GB"/>
              <a:t>This is not a test.</a:t>
            </a:r>
          </a:p>
          <a:p>
            <a:r>
              <a:rPr lang="en-GB"/>
              <a:t>We are looking at patterns, not right or wrong answers.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11C31CE-C9EF-7E8B-8F64-B46B5708BD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anchor="ctr">
            <a:normAutofit lnSpcReduction="10000"/>
          </a:bodyPr>
          <a:lstStyle/>
          <a:p>
            <a:pPr marL="0" indent="0" algn="ctr">
              <a:buNone/>
            </a:pPr>
            <a:r>
              <a:rPr lang="en-GB" sz="12800" b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A or B</a:t>
            </a:r>
          </a:p>
        </p:txBody>
      </p:sp>
      <p:pic>
        <p:nvPicPr>
          <p:cNvPr id="8" name="Content Placeholder 4" descr="A black text with a white background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943562DA-E9CB-9438-3B3F-2C2F27F5D4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69634" y="5889975"/>
            <a:ext cx="3646714" cy="73846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32486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17C87-22FB-F9C7-C399-A19A5E1CB69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LinkedIn Language Hunt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9739A-497E-A871-7C1E-1E126C2BA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Tiger head on a black background">
            <a:extLst>
              <a:ext uri="{FF2B5EF4-FFF2-40B4-BE49-F238E27FC236}">
                <a16:creationId xmlns:a16="http://schemas.microsoft.com/office/drawing/2014/main" id="{77713120-5B4C-D7FE-1790-3B42969D8B43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103" r="24103"/>
          <a:stretch/>
        </p:blipFill>
        <p:spPr/>
      </p:pic>
    </p:spTree>
    <p:extLst>
      <p:ext uri="{BB962C8B-B14F-4D97-AF65-F5344CB8AC3E}">
        <p14:creationId xmlns:p14="http://schemas.microsoft.com/office/powerpoint/2010/main" val="331834189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9864C49-A8D0-403C-0B73-DFD5E8E4F6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Spotting Professional Language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92EC3B8-DF24-F22C-6645-0CB2FB10D0D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/>
              <a:t>You will work in pairs.</a:t>
            </a:r>
          </a:p>
          <a:p>
            <a:r>
              <a:rPr lang="en-GB"/>
              <a:t>You will look at 2–3 LinkedIn profile screenshots on Moodle.</a:t>
            </a:r>
          </a:p>
          <a:p>
            <a:r>
              <a:rPr lang="en-GB"/>
              <a:t>Your task:</a:t>
            </a:r>
          </a:p>
          <a:p>
            <a:r>
              <a:rPr lang="en-GB"/>
              <a:t>For each screenshot, try to find:</a:t>
            </a:r>
          </a:p>
          <a:p>
            <a:pPr lvl="1"/>
            <a:r>
              <a:rPr lang="en-GB"/>
              <a:t>One clear headline</a:t>
            </a:r>
          </a:p>
          <a:p>
            <a:pPr lvl="1"/>
            <a:r>
              <a:rPr lang="en-GB"/>
              <a:t>One short skill phrase</a:t>
            </a:r>
          </a:p>
          <a:p>
            <a:pPr lvl="1"/>
            <a:r>
              <a:rPr lang="en-GB"/>
              <a:t>One example of polite or professional tone</a:t>
            </a:r>
          </a:p>
          <a:p>
            <a:endParaRPr lang="en-GB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FA60C6E-C064-CBC7-243D-9E94521E61C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Write your examples in the grid provided.</a:t>
            </a:r>
          </a:p>
          <a:p>
            <a:r>
              <a:rPr lang="en-GB"/>
              <a:t>You are not judging the person.</a:t>
            </a:r>
          </a:p>
          <a:p>
            <a:r>
              <a:rPr lang="en-GB"/>
              <a:t>You are looking at language choices that work well.</a:t>
            </a:r>
          </a:p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conciseness</a:t>
            </a:r>
          </a:p>
          <a:p>
            <a:pPr lvl="1"/>
            <a:r>
              <a:rPr lang="en-GB"/>
              <a:t>professionalism</a:t>
            </a:r>
          </a:p>
          <a:p>
            <a:r>
              <a:rPr lang="en-GB"/>
              <a:t>You do not need to understand every word.</a:t>
            </a:r>
          </a:p>
          <a:p>
            <a:endParaRPr lang="en-GB"/>
          </a:p>
        </p:txBody>
      </p:sp>
      <p:pic>
        <p:nvPicPr>
          <p:cNvPr id="7" name="Online Media 4" title="12 Minute Timer">
            <a:hlinkClick r:id="" action="ppaction://media"/>
            <a:extLst>
              <a:ext uri="{FF2B5EF4-FFF2-40B4-BE49-F238E27FC236}">
                <a16:creationId xmlns:a16="http://schemas.microsoft.com/office/drawing/2014/main" id="{D1D76F1C-DA81-3E2D-2490-6388B5DD3F8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476512" y="145997"/>
            <a:ext cx="2488810" cy="1406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5644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7B6EF-1886-422D-A256-73C3A1672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Pause and Reflect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1D0F0-F1A9-AE9B-5D53-0624F3778F8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Stay with your partner.</a:t>
            </a:r>
          </a:p>
          <a:p>
            <a:r>
              <a:rPr lang="en-GB"/>
              <a:t>Look at what you have written in your grid.</a:t>
            </a:r>
          </a:p>
          <a:p>
            <a:pPr marL="0" indent="0">
              <a:buNone/>
            </a:pPr>
            <a:r>
              <a:rPr lang="en-GB"/>
              <a:t>Together, complete this sentence:</a:t>
            </a:r>
          </a:p>
          <a:p>
            <a:r>
              <a:rPr lang="en-GB" b="1"/>
              <a:t>Professional LinkedIn language works best when it is…</a:t>
            </a:r>
          </a:p>
          <a:p>
            <a:r>
              <a:rPr lang="en-GB"/>
              <a:t>Write one short phrase or sentence.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41C7F-B203-C028-3A82-8672B284210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/>
              <a:t>You do not need to share it with the class.</a:t>
            </a:r>
          </a:p>
          <a:p>
            <a:r>
              <a:rPr lang="en-GB"/>
              <a:t>There is no right answer.</a:t>
            </a:r>
          </a:p>
          <a:p>
            <a:r>
              <a:rPr lang="en-GB"/>
              <a:t>This is about capturing what you noticed.</a:t>
            </a:r>
          </a:p>
          <a:p>
            <a:r>
              <a:rPr lang="en-GB"/>
              <a:t>When you are finished, keep your grid nearby.</a:t>
            </a:r>
          </a:p>
          <a:p>
            <a:r>
              <a:rPr lang="en-GB"/>
              <a:t>You will use this thinking in the next activity.</a:t>
            </a:r>
          </a:p>
          <a:p>
            <a:endParaRPr lang="en-GB"/>
          </a:p>
        </p:txBody>
      </p:sp>
      <p:pic>
        <p:nvPicPr>
          <p:cNvPr id="5" name="Online Media 4" title="3 Minute Timer">
            <a:hlinkClick r:id="" action="ppaction://media"/>
            <a:extLst>
              <a:ext uri="{FF2B5EF4-FFF2-40B4-BE49-F238E27FC236}">
                <a16:creationId xmlns:a16="http://schemas.microsoft.com/office/drawing/2014/main" id="{3B3B8087-C657-F0EE-721E-C2AE28A1F95F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305365" y="122424"/>
            <a:ext cx="2590799" cy="14638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8558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236D4-5723-E7BC-6B54-3B10F40CD7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Mini LinkedIn Edit 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697F0E-B713-A915-ACF7-61B9C6E6C54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will work individually.</a:t>
            </a:r>
          </a:p>
          <a:p>
            <a:r>
              <a:rPr lang="en-GB"/>
              <a:t>In the next slide, you will see a short list of sentences taken from LinkedIn “About” sections.</a:t>
            </a:r>
          </a:p>
          <a:p>
            <a:r>
              <a:rPr lang="en-GB"/>
              <a:t>Each sentence is unclear, too vague, or too informal.</a:t>
            </a:r>
          </a:p>
          <a:p>
            <a:r>
              <a:rPr lang="en-GB"/>
              <a:t>Your task:</a:t>
            </a:r>
          </a:p>
          <a:p>
            <a:pPr lvl="1"/>
            <a:r>
              <a:rPr lang="en-GB"/>
              <a:t>Choose ONE sentence.</a:t>
            </a:r>
          </a:p>
          <a:p>
            <a:pPr lvl="1"/>
            <a:r>
              <a:rPr lang="en-GB"/>
              <a:t>Edit it to make it clearer and more professional.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7313BE-144A-D358-B1FA-957524E3C50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are not writing a full profile.</a:t>
            </a:r>
          </a:p>
          <a:p>
            <a:r>
              <a:rPr lang="en-GB"/>
              <a:t>You are not adding lots of detail.</a:t>
            </a:r>
          </a:p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polite, professional tone</a:t>
            </a:r>
          </a:p>
          <a:p>
            <a:pPr lvl="1"/>
            <a:r>
              <a:rPr lang="en-GB"/>
              <a:t>easy understanding</a:t>
            </a:r>
          </a:p>
          <a:p>
            <a:r>
              <a:rPr lang="en-GB"/>
              <a:t>Small changes are enough.</a:t>
            </a:r>
          </a:p>
          <a:p>
            <a:r>
              <a:rPr lang="en-GB"/>
              <a:t>Take a note of what you need to do before we go to the next slide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351044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2F4DCE-4F88-A6AA-4891-B85CC63A1C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LinkedIn Edit Task: Sentences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7754F-E3E1-EFCC-ED06-B0013C9219A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/>
              <a:t>I am a hard‑working person who likes to improve myself and learn new things.</a:t>
            </a:r>
          </a:p>
          <a:p>
            <a:r>
              <a:rPr lang="en-GB"/>
              <a:t>I am interested in business and enjoy working with people.</a:t>
            </a:r>
          </a:p>
          <a:p>
            <a:r>
              <a:rPr lang="en-GB"/>
              <a:t>I have many skills and am good at different things.</a:t>
            </a:r>
          </a:p>
          <a:p>
            <a:endParaRPr lang="en-GB"/>
          </a:p>
        </p:txBody>
      </p:sp>
      <p:pic>
        <p:nvPicPr>
          <p:cNvPr id="5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A0B072BC-B1BF-922B-FC7A-FDE87F56543E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367587" y="2477477"/>
            <a:ext cx="4291544" cy="2424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88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BF1E99-A32B-64F6-A3F4-1920E69E9F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65376-2857-19F1-8101-C6F4950B6F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Break time!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63100F-5D18-ADA9-B879-2FF4A9031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See you in 15 minutes </a:t>
            </a:r>
            <a:r>
              <a:rPr lang="en-GB">
                <a:sym typeface="Wingdings" panose="05000000000000000000" pitchFamily="2" charset="2"/>
              </a:rPr>
              <a:t>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329142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33856B-F3B8-233F-3E40-8AF2E2011D3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Formatting a Business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35D673-8211-CABE-87C5-8F55502C446E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Placeholder 6" descr="Person holding mouse">
            <a:extLst>
              <a:ext uri="{FF2B5EF4-FFF2-40B4-BE49-F238E27FC236}">
                <a16:creationId xmlns:a16="http://schemas.microsoft.com/office/drawing/2014/main" id="{B3DE5F53-F73A-09FD-CDA0-E919E274602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97" r="24097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92352509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00A1D-76DD-3747-F96F-C32DAED39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Improve the Layout (Not the Words)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98D22C-53A0-68B7-3F43-B16512DFD9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Your task:</a:t>
            </a:r>
          </a:p>
          <a:p>
            <a:r>
              <a:rPr lang="en-GB"/>
              <a:t>Go to Moodle in Digital Skills, under Week 7</a:t>
            </a:r>
          </a:p>
          <a:p>
            <a:r>
              <a:rPr lang="en-GB"/>
              <a:t>Download the MESSY COMMUNICATION document</a:t>
            </a:r>
          </a:p>
          <a:p>
            <a:r>
              <a:rPr lang="en-GB"/>
              <a:t>Apply three formatting improvements only:</a:t>
            </a:r>
          </a:p>
          <a:p>
            <a:pPr lvl="1"/>
            <a:r>
              <a:rPr lang="en-GB"/>
              <a:t> Add a clear heading</a:t>
            </a:r>
          </a:p>
          <a:p>
            <a:pPr lvl="1"/>
            <a:r>
              <a:rPr lang="en-GB"/>
              <a:t> Improve spacing</a:t>
            </a:r>
          </a:p>
          <a:p>
            <a:pPr lvl="1"/>
            <a:r>
              <a:rPr lang="en-GB"/>
              <a:t> Use a simple list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F99DC-F975-9EAF-83B1-FC96B9EEB23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/>
              <a:t>Important:</a:t>
            </a:r>
          </a:p>
          <a:p>
            <a:r>
              <a:rPr lang="en-GB"/>
              <a:t>Do not rewrite the content</a:t>
            </a:r>
          </a:p>
          <a:p>
            <a:r>
              <a:rPr lang="en-GB"/>
              <a:t>Do not change the wording</a:t>
            </a:r>
          </a:p>
          <a:p>
            <a:r>
              <a:rPr lang="en-GB"/>
              <a:t>Focus on how it looks, not what it says</a:t>
            </a:r>
          </a:p>
          <a:p>
            <a:r>
              <a:rPr lang="en-GB"/>
              <a:t>These layout skills can be used later in: emails, documents, reports, and slides.</a:t>
            </a:r>
          </a:p>
        </p:txBody>
      </p:sp>
      <p:pic>
        <p:nvPicPr>
          <p:cNvPr id="6" name="Online Media 5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D2D48C91-E46F-8CB8-DD9D-95D42941AEC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9323754" y="5295236"/>
            <a:ext cx="2512646" cy="1419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5934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DA007-37E8-B71F-75D1-BC7F14B7B0F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Final Communication Check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35B100-F1D9-A4A0-BD77-2585B9A212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" name="Picture Placeholder 5" descr="Five square speech bubbles in color">
            <a:extLst>
              <a:ext uri="{FF2B5EF4-FFF2-40B4-BE49-F238E27FC236}">
                <a16:creationId xmlns:a16="http://schemas.microsoft.com/office/drawing/2014/main" id="{F540198C-47DF-99AB-92EB-DC7450932F4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804" r="22804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8991463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F786E-5E0B-C7C2-AAB8-E1ECD7220E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Communication Check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FF7DE-2620-D1BF-8711-DF97966AC41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You will work individually.</a:t>
            </a:r>
          </a:p>
          <a:p>
            <a:r>
              <a:rPr lang="en-GB"/>
              <a:t>Take a moment to review:</a:t>
            </a:r>
          </a:p>
          <a:p>
            <a:pPr lvl="1"/>
            <a:r>
              <a:rPr lang="en-GB"/>
              <a:t>The short business email you wrote earlier</a:t>
            </a:r>
          </a:p>
          <a:p>
            <a:pPr lvl="1"/>
            <a:r>
              <a:rPr lang="en-GB"/>
              <a:t>The LinkedIn sentence you edited</a:t>
            </a:r>
          </a:p>
          <a:p>
            <a:r>
              <a:rPr lang="en-GB"/>
              <a:t>Use the checklist to make small, careful improvements.</a:t>
            </a:r>
          </a:p>
          <a:p>
            <a:r>
              <a:rPr lang="en-GB"/>
              <a:t>You do not need to rewrite everything.</a:t>
            </a:r>
          </a:p>
          <a:p>
            <a:r>
              <a:rPr lang="en-GB"/>
              <a:t>Often, one small change is enough.</a:t>
            </a:r>
          </a:p>
          <a:p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5B0C1B-6624-6DDA-AAD9-A6AFDD0D368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/>
              <a:t>Focus on:</a:t>
            </a:r>
          </a:p>
          <a:p>
            <a:pPr lvl="1"/>
            <a:r>
              <a:rPr lang="en-GB"/>
              <a:t>clarity</a:t>
            </a:r>
          </a:p>
          <a:p>
            <a:pPr lvl="1"/>
            <a:r>
              <a:rPr lang="en-GB"/>
              <a:t>politeness</a:t>
            </a:r>
          </a:p>
          <a:p>
            <a:pPr lvl="1"/>
            <a:r>
              <a:rPr lang="en-GB"/>
              <a:t>professional tone</a:t>
            </a:r>
          </a:p>
          <a:p>
            <a:r>
              <a:rPr lang="en-GB"/>
              <a:t>This is about checking communication, not perfection.</a:t>
            </a:r>
          </a:p>
          <a:p>
            <a:endParaRPr lang="en-GB"/>
          </a:p>
        </p:txBody>
      </p:sp>
      <p:pic>
        <p:nvPicPr>
          <p:cNvPr id="5" name="Online Media 5" title="10 Minute Timer">
            <a:hlinkClick r:id="" action="ppaction://media"/>
            <a:extLst>
              <a:ext uri="{FF2B5EF4-FFF2-40B4-BE49-F238E27FC236}">
                <a16:creationId xmlns:a16="http://schemas.microsoft.com/office/drawing/2014/main" id="{06640F33-CA1C-74A8-0595-89B7645CAE6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464062" y="4809510"/>
            <a:ext cx="3372338" cy="1905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4133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27ED28-F0BD-280E-8BBB-F356091F4B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Reflection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04011-DD49-BE1C-6E1E-F0174993A2D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/>
              <a:t>Please write a short post including:</a:t>
            </a:r>
          </a:p>
          <a:p>
            <a:endParaRPr lang="en-GB"/>
          </a:p>
          <a:p>
            <a:r>
              <a:rPr lang="en-GB"/>
              <a:t> One thing I learned today about professional tone and audience</a:t>
            </a:r>
          </a:p>
          <a:p>
            <a:r>
              <a:rPr lang="en-GB"/>
              <a:t>One thing I learned about improving professional language without rewriting everything</a:t>
            </a:r>
          </a:p>
          <a:p>
            <a:r>
              <a:rPr lang="en-GB"/>
              <a:t>One thing I now understand better about clear and professional communication in business contexts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ABADC65-E959-C81F-A28F-19E030BC86E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/>
              <a:t>You will post your answers on Moodle in the forum “Reflection Space – Individual”.</a:t>
            </a:r>
          </a:p>
          <a:p>
            <a:r>
              <a:rPr lang="en-GB"/>
              <a:t>Only you and the tutor can see your post.</a:t>
            </a:r>
          </a:p>
          <a:p>
            <a:r>
              <a:rPr lang="en-GB"/>
              <a:t>This is not marked.</a:t>
            </a:r>
          </a:p>
          <a:p>
            <a:r>
              <a:rPr lang="en-GB"/>
              <a:t>You do not need to share with the class.</a:t>
            </a:r>
          </a:p>
          <a:p>
            <a:endParaRPr lang="en-GB"/>
          </a:p>
        </p:txBody>
      </p:sp>
      <p:pic>
        <p:nvPicPr>
          <p:cNvPr id="3" name="Content Placeholder 4" descr="Angel face outline with solid fill">
            <a:extLst>
              <a:ext uri="{FF2B5EF4-FFF2-40B4-BE49-F238E27FC236}">
                <a16:creationId xmlns:a16="http://schemas.microsoft.com/office/drawing/2014/main" id="{9318FD18-AD7E-24BB-5D77-6B30DE7E3D4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447122" y="5559209"/>
            <a:ext cx="1235508" cy="1235508"/>
          </a:xfrm>
          <a:prstGeom prst="rect">
            <a:avLst/>
          </a:prstGeom>
        </p:spPr>
      </p:pic>
      <p:pic>
        <p:nvPicPr>
          <p:cNvPr id="6" name="Online Media 5" title="5 Minute Timer">
            <a:hlinkClick r:id="" action="ppaction://media"/>
            <a:extLst>
              <a:ext uri="{FF2B5EF4-FFF2-40B4-BE49-F238E27FC236}">
                <a16:creationId xmlns:a16="http://schemas.microsoft.com/office/drawing/2014/main" id="{CACF6B5A-D620-9D60-C9E1-EFA030B47BD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6595326" y="4994622"/>
            <a:ext cx="3010996" cy="17012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1090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ED97A-B5F6-944F-6F2C-63584486C6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2451" y="2027237"/>
            <a:ext cx="6000750" cy="2306637"/>
          </a:xfrm>
        </p:spPr>
        <p:txBody>
          <a:bodyPr anchor="b">
            <a:normAutofit/>
          </a:bodyPr>
          <a:lstStyle/>
          <a:p>
            <a:r>
              <a:rPr lang="en-GB"/>
              <a:t>Recap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F1046F79-46CB-BA38-0F81-90B093F127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2451" y="4506913"/>
            <a:ext cx="6000750" cy="1655762"/>
          </a:xfrm>
        </p:spPr>
        <p:txBody>
          <a:bodyPr/>
          <a:lstStyle/>
          <a:p>
            <a:endParaRPr lang="en-US"/>
          </a:p>
        </p:txBody>
      </p:sp>
      <p:pic>
        <p:nvPicPr>
          <p:cNvPr id="5" name="Picture 4" descr="Spiral shell pattern">
            <a:extLst>
              <a:ext uri="{FF2B5EF4-FFF2-40B4-BE49-F238E27FC236}">
                <a16:creationId xmlns:a16="http://schemas.microsoft.com/office/drawing/2014/main" id="{114E4C26-54CF-F060-9C42-C220ED57E8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695" r="7628"/>
          <a:stretch>
            <a:fillRect/>
          </a:stretch>
        </p:blipFill>
        <p:spPr>
          <a:xfrm>
            <a:off x="6862713" y="10"/>
            <a:ext cx="5329287" cy="685799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99426126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513792-218B-CFD0-2955-0111F02D5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Today we learned how to: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2FE238F-BEF7-03DC-124F-8574886C62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16408003"/>
              </p:ext>
            </p:extLst>
          </p:nvPr>
        </p:nvGraphicFramePr>
        <p:xfrm>
          <a:off x="1127125" y="1825625"/>
          <a:ext cx="1022667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06197923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2DAD1-543F-3EA3-831E-2C8FA55A2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 homework this week!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6D27E3-EA13-E71D-8586-05B7341C209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Your second assessment task is due this week. Make sure you complete it in good time. </a:t>
            </a:r>
          </a:p>
          <a:p>
            <a:r>
              <a:rPr lang="en-GB"/>
              <a:t>Don’t leave it to the last minute</a:t>
            </a:r>
          </a:p>
        </p:txBody>
      </p:sp>
    </p:spTree>
    <p:extLst>
      <p:ext uri="{BB962C8B-B14F-4D97-AF65-F5344CB8AC3E}">
        <p14:creationId xmlns:p14="http://schemas.microsoft.com/office/powerpoint/2010/main" val="1564471848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637F11-036B-0354-5299-D81F3821BC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295984-3F5D-CF1E-F614-8A974A5C96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Did you help others today?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B8178B-8030-3008-6E33-B88F9E3537B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Remember to take a selfie with your badge</a:t>
            </a:r>
            <a:endParaRPr lang="en-US"/>
          </a:p>
          <a:p>
            <a:r>
              <a:rPr lang="en-GB"/>
              <a:t>Post it in the "Digital Helper" forum on Moodle</a:t>
            </a:r>
          </a:p>
          <a:p>
            <a:r>
              <a:rPr lang="en-GB"/>
              <a:t>Everyone that has helped will be recognised.</a:t>
            </a:r>
          </a:p>
        </p:txBody>
      </p:sp>
      <p:pic>
        <p:nvPicPr>
          <p:cNvPr id="8" name="Content Placeholder 7" descr="The Digital Helper badge.">
            <a:extLst>
              <a:ext uri="{FF2B5EF4-FFF2-40B4-BE49-F238E27FC236}">
                <a16:creationId xmlns:a16="http://schemas.microsoft.com/office/drawing/2014/main" id="{17C878E7-12E2-534B-063A-872E045292D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 t="-2555" r="-330" b="-243"/>
          <a:stretch>
            <a:fillRect/>
          </a:stretch>
        </p:blipFill>
        <p:spPr>
          <a:xfrm>
            <a:off x="7207860" y="1566334"/>
            <a:ext cx="3329295" cy="4621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113144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0BA9D-803E-4BDB-22F0-69D02436EF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Continue Your Microsoft Specialist Journey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3FC37-9EA7-D6BE-B78D-479EAD565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7124" y="2012231"/>
            <a:ext cx="6760570" cy="4164732"/>
          </a:xfrm>
        </p:spPr>
        <p:txBody>
          <a:bodyPr>
            <a:normAutofit fontScale="92500" lnSpcReduction="20000"/>
          </a:bodyPr>
          <a:lstStyle/>
          <a:p>
            <a:r>
              <a:rPr lang="en-GB"/>
              <a:t>If you want to keep building your skills, continue what you started with MOS last week</a:t>
            </a:r>
          </a:p>
          <a:p>
            <a:endParaRPr lang="en-GB"/>
          </a:p>
          <a:p>
            <a:r>
              <a:rPr lang="en-GB"/>
              <a:t>Remember:</a:t>
            </a:r>
          </a:p>
          <a:p>
            <a:r>
              <a:rPr lang="en-GB"/>
              <a:t>As a UWTSD student, the MOS courses and exams are free</a:t>
            </a:r>
          </a:p>
          <a:p>
            <a:r>
              <a:rPr lang="en-GB"/>
              <a:t>This is an extra opportunity to grow your digital skills</a:t>
            </a:r>
          </a:p>
          <a:p>
            <a:r>
              <a:rPr lang="en-GB"/>
              <a:t>You can study at your own pace</a:t>
            </a:r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5E76DE7-BBB3-8A03-A167-D472F49DED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34448" y="2518741"/>
            <a:ext cx="2419350" cy="293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0359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UWTSD purpl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8235D"/>
      </a:accent1>
      <a:accent2>
        <a:srgbClr val="00BFD9"/>
      </a:accent2>
      <a:accent3>
        <a:srgbClr val="DB2461"/>
      </a:accent3>
      <a:accent4>
        <a:srgbClr val="00B5B0"/>
      </a:accent4>
      <a:accent5>
        <a:srgbClr val="FEBE10"/>
      </a:accent5>
      <a:accent6>
        <a:srgbClr val="AFD24A"/>
      </a:accent6>
      <a:hlink>
        <a:srgbClr val="0563C1"/>
      </a:hlink>
      <a:folHlink>
        <a:srgbClr val="954F72"/>
      </a:folHlink>
    </a:clrScheme>
    <a:fontScheme name="IICL modules">
      <a:majorFont>
        <a:latin typeface="Aptos ExtraBold"/>
        <a:ea typeface=""/>
        <a:cs typeface=""/>
      </a:majorFont>
      <a:minorFont>
        <a:latin typeface="Apto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51F859B94CFC845B087B0DB7D051B15" ma:contentTypeVersion="11" ma:contentTypeDescription="Create a new document." ma:contentTypeScope="" ma:versionID="b682a174f304e2d9a092434e3733bd87">
  <xsd:schema xmlns:xsd="http://www.w3.org/2001/XMLSchema" xmlns:xs="http://www.w3.org/2001/XMLSchema" xmlns:p="http://schemas.microsoft.com/office/2006/metadata/properties" xmlns:ns2="20412d98-6c36-457e-a543-06e3d82144c9" xmlns:ns3="826e5e0b-69f2-41be-b336-f8a1ad71dd1e" targetNamespace="http://schemas.microsoft.com/office/2006/metadata/properties" ma:root="true" ma:fieldsID="ef014b9327c5b0be5c8d7e8aeddd47a1" ns2:_="" ns3:_="">
    <xsd:import namespace="20412d98-6c36-457e-a543-06e3d82144c9"/>
    <xsd:import namespace="826e5e0b-69f2-41be-b336-f8a1ad71dd1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0412d98-6c36-457e-a543-06e3d82144c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26e5e0b-69f2-41be-b336-f8a1ad71dd1e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6c829dfa-1299-43d7-abeb-0146064b29fb}" ma:internalName="TaxCatchAll" ma:showField="CatchAllData" ma:web="826e5e0b-69f2-41be-b336-f8a1ad71dd1e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20412d98-6c36-457e-a543-06e3d82144c9">
      <Terms xmlns="http://schemas.microsoft.com/office/infopath/2007/PartnerControls"/>
    </lcf76f155ced4ddcb4097134ff3c332f>
    <TaxCatchAll xmlns="826e5e0b-69f2-41be-b336-f8a1ad71dd1e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F0309A3-8FDB-40AF-9317-E7E6CE4AE290}">
  <ds:schemaRefs>
    <ds:schemaRef ds:uri="20412d98-6c36-457e-a543-06e3d82144c9"/>
    <ds:schemaRef ds:uri="826e5e0b-69f2-41be-b336-f8a1ad71dd1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009BC4D6-635D-497F-A5C0-C4159952C8B4}">
  <ds:schemaRefs>
    <ds:schemaRef ds:uri="http://schemas.microsoft.com/office/2006/documentManagement/types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www.w3.org/XML/1998/namespace"/>
    <ds:schemaRef ds:uri="http://schemas.microsoft.com/office/infopath/2007/PartnerControls"/>
    <ds:schemaRef ds:uri="http://purl.org/dc/dcmitype/"/>
    <ds:schemaRef ds:uri="826e5e0b-69f2-41be-b336-f8a1ad71dd1e"/>
    <ds:schemaRef ds:uri="20412d98-6c36-457e-a543-06e3d82144c9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7209D74D-F7DC-422E-B0B7-BDA2F7C8D7DA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6250</Words>
  <Application>Microsoft Office PowerPoint</Application>
  <PresentationFormat>Widescreen</PresentationFormat>
  <Paragraphs>724</Paragraphs>
  <Slides>39</Slides>
  <Notes>35</Notes>
  <HiddenSlides>0</HiddenSlides>
  <MMClips>11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5" baseType="lpstr">
      <vt:lpstr>Aptos</vt:lpstr>
      <vt:lpstr>Aptos ExtraBold</vt:lpstr>
      <vt:lpstr>Arial</vt:lpstr>
      <vt:lpstr>Calibri</vt:lpstr>
      <vt:lpstr>Wingdings</vt:lpstr>
      <vt:lpstr>Office Theme</vt:lpstr>
      <vt:lpstr>Welcome to Digital Skills</vt:lpstr>
      <vt:lpstr>Let’s remember last week!</vt:lpstr>
      <vt:lpstr>Finished? Help others</vt:lpstr>
      <vt:lpstr>What today is about</vt:lpstr>
      <vt:lpstr>Remember: Part 2 of your assessment Is Due this week!</vt:lpstr>
      <vt:lpstr>Which Email Is Appropriate?</vt:lpstr>
      <vt:lpstr>Let’s Reflect Together </vt:lpstr>
      <vt:lpstr>Purpose and audience in business email </vt:lpstr>
      <vt:lpstr>Purpose and Audience in Business Emails</vt:lpstr>
      <vt:lpstr>Basic Things to Remember in Business Emails</vt:lpstr>
      <vt:lpstr>Purpose and Tone: Work in Pairs</vt:lpstr>
      <vt:lpstr>Which Needs the Most Formal Tone?</vt:lpstr>
      <vt:lpstr>Email Tone Sorting</vt:lpstr>
      <vt:lpstr>Email Tone Sorting: Debrief</vt:lpstr>
      <vt:lpstr>Short Business Email Writing</vt:lpstr>
      <vt:lpstr>Writing a Business Email</vt:lpstr>
      <vt:lpstr>Sending and Checking an Email</vt:lpstr>
      <vt:lpstr>Email Feedback: Reflection</vt:lpstr>
      <vt:lpstr>Break time!</vt:lpstr>
      <vt:lpstr>Language choices and LinkedIn</vt:lpstr>
      <vt:lpstr>LinkedIn for Professional Communication</vt:lpstr>
      <vt:lpstr>What Sounds Professional?</vt:lpstr>
      <vt:lpstr>Vevox Check: Professional Language Choices</vt:lpstr>
      <vt:lpstr>LinkedIn Language Hunt</vt:lpstr>
      <vt:lpstr>Spotting Professional Language</vt:lpstr>
      <vt:lpstr>Pause and Reflect</vt:lpstr>
      <vt:lpstr>Mini LinkedIn Edit Task</vt:lpstr>
      <vt:lpstr>LinkedIn Edit Task: Sentences</vt:lpstr>
      <vt:lpstr>Break time!</vt:lpstr>
      <vt:lpstr>Formatting a Business Communication</vt:lpstr>
      <vt:lpstr>Improve the Layout (Not the Words)</vt:lpstr>
      <vt:lpstr>Final Communication Check</vt:lpstr>
      <vt:lpstr>Communication Check</vt:lpstr>
      <vt:lpstr>Reflection Time!</vt:lpstr>
      <vt:lpstr>Recap</vt:lpstr>
      <vt:lpstr>Today we learned how to:</vt:lpstr>
      <vt:lpstr>No homework this week!</vt:lpstr>
      <vt:lpstr>Did you help others today?</vt:lpstr>
      <vt:lpstr>Continue Your Microsoft Specialist Journey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De Angeli</dc:creator>
  <cp:lastModifiedBy>Errietta Bissa</cp:lastModifiedBy>
  <cp:revision>11</cp:revision>
  <dcterms:created xsi:type="dcterms:W3CDTF">2026-02-06T13:25:12Z</dcterms:created>
  <dcterms:modified xsi:type="dcterms:W3CDTF">2026-05-06T07:31:57Z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0x010100451F859B94CFC845B087B0DB7D051B15</vt:lpwstr>
  </property>
  <property fmtid="{D5CDD505-2E9C-101B-9397-08002B2CF9AE}" pid="3" name="MediaServiceImageTags">
    <vt:lpwstr/>
  </property>
</Properties>
</file>