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7"/>
  </p:notesMasterIdLst>
  <p:handoutMasterIdLst>
    <p:handoutMasterId r:id="rId8"/>
  </p:handoutMasterIdLst>
  <p:sldIdLst>
    <p:sldId id="304" r:id="rId2"/>
    <p:sldId id="368" r:id="rId3"/>
    <p:sldId id="365" r:id="rId4"/>
    <p:sldId id="366" r:id="rId5"/>
    <p:sldId id="367" r:id="rId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33" autoAdjust="0"/>
    <p:restoredTop sz="93245" autoAdjust="0"/>
  </p:normalViewPr>
  <p:slideViewPr>
    <p:cSldViewPr>
      <p:cViewPr varScale="1">
        <p:scale>
          <a:sx n="103" d="100"/>
          <a:sy n="103" d="100"/>
        </p:scale>
        <p:origin x="1984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Brand Extension </a:t>
            </a:r>
            <a:br>
              <a:rPr lang="en-GB" altLang="en-US" b="1" dirty="0"/>
            </a:br>
            <a:r>
              <a:rPr lang="en-GB" altLang="en-US" b="1" dirty="0"/>
              <a:t>Workshop</a:t>
            </a:r>
            <a:br>
              <a:rPr lang="en-GB" altLang="en-US" b="1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</a:t>
            </a:r>
            <a:r>
              <a:rPr lang="en-GB" altLang="en-US" sz="2400" b="1" dirty="0"/>
              <a:t>Week  – Session 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B485B-FBA9-E679-8D16-B7DB8A26F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Workshop Objective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DE3A7-B388-3E69-0BD8-B3AF28913F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This workshop is designed to help you practice the strategies covered in previous weeks, including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brand development, STP (Segmentation, Targeting, and Positioning), </a:t>
            </a: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and the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Marketing Mix</a:t>
            </a: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Imagine you are working for a company and your team needs to present a brand extension strategy to the board of directors.</a:t>
            </a:r>
          </a:p>
          <a:p>
            <a:pPr algn="l"/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Please refer to the next slides for the steps to complete this task.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F3F46-CA8F-8595-51E9-E71ABF34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00A903-BF16-C473-B8BB-19707147C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5668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2C814-719E-5B10-7E3E-DFBB06F50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283CD-7CC2-19A8-8E38-30D3F930AA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Form a group of 4–5 and evaluate the advantages and disadvantages of “Brand Extension” based on Kotler’s book, </a:t>
            </a:r>
            <a:r>
              <a:rPr lang="en-GB" sz="2800" b="0" i="1" u="none" strike="noStrike" dirty="0">
                <a:solidFill>
                  <a:srgbClr val="000000"/>
                </a:solidFill>
                <a:effectLst/>
              </a:rPr>
              <a:t>Principles of Marketing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available in the library.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51B7CC-DB74-B8FA-899F-FB4200A22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C1D48B-39F6-2974-CE06-8045196D4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Content Placeholder 6" descr="A diagram of brand category&#10;&#10;Description automatically generated">
            <a:extLst>
              <a:ext uri="{FF2B5EF4-FFF2-40B4-BE49-F238E27FC236}">
                <a16:creationId xmlns:a16="http://schemas.microsoft.com/office/drawing/2014/main" id="{22BC766D-B79B-0431-F0B7-055154F818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63888" y="2996952"/>
            <a:ext cx="5122912" cy="2702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2074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27A5-85A8-EA5B-FAE9-688792CC5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60993-81AA-E00B-6FF6-4C548C2000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As a group, choose a company and propose a brand extension strategy.</a:t>
            </a:r>
          </a:p>
          <a:p>
            <a:r>
              <a:rPr lang="en-GB" sz="2800" dirty="0"/>
              <a:t>Provide an STP (Segmentation, Targeting, and Positioning) plan for the brand extension.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588C2C-C01E-2B88-B5F5-43AAC04210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251F90-D8A1-1CC6-A17B-F9625CCDB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907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BFFAC-1855-43EF-E9C6-C84E864F2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Task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25154-06A8-028C-0156-20E400A0C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Complete the Marketing Mix for the brand extension using the strategies covered in previous weeks.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4585E-B725-F217-CB72-B043E69D4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1A91E6-60D3-D9D5-D774-AD6AC8E5C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4226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6384</TotalTime>
  <Words>187</Words>
  <Application>Microsoft Macintosh PowerPoint</Application>
  <PresentationFormat>On-screen Show (4:3)</PresentationFormat>
  <Paragraphs>21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Myriad Pro</vt:lpstr>
      <vt:lpstr>Verdana</vt:lpstr>
      <vt:lpstr>20140311PresentationUWTSDTemplate</vt:lpstr>
      <vt:lpstr> LCMB7024 Brand Extension  Workshop               Week  – Session  </vt:lpstr>
      <vt:lpstr>Workshop Objective</vt:lpstr>
      <vt:lpstr>Task 1</vt:lpstr>
      <vt:lpstr>Task 2</vt:lpstr>
      <vt:lpstr>Task 3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192</cp:revision>
  <cp:lastPrinted>2018-07-09T15:27:01Z</cp:lastPrinted>
  <dcterms:created xsi:type="dcterms:W3CDTF">2002-10-07T19:43:58Z</dcterms:created>
  <dcterms:modified xsi:type="dcterms:W3CDTF">2025-04-01T09:51:06Z</dcterms:modified>
</cp:coreProperties>
</file>