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6" r:id="rId2"/>
    <p:sldId id="258" r:id="rId3"/>
    <p:sldId id="259" r:id="rId4"/>
    <p:sldId id="354" r:id="rId5"/>
    <p:sldId id="260" r:id="rId6"/>
    <p:sldId id="394" r:id="rId7"/>
    <p:sldId id="294" r:id="rId8"/>
    <p:sldId id="397" r:id="rId9"/>
    <p:sldId id="395" r:id="rId10"/>
    <p:sldId id="396" r:id="rId11"/>
    <p:sldId id="398" r:id="rId12"/>
    <p:sldId id="399" r:id="rId13"/>
    <p:sldId id="400" r:id="rId14"/>
    <p:sldId id="401" r:id="rId15"/>
    <p:sldId id="402" r:id="rId16"/>
    <p:sldId id="406" r:id="rId17"/>
    <p:sldId id="404" r:id="rId18"/>
    <p:sldId id="422" r:id="rId19"/>
    <p:sldId id="429" r:id="rId20"/>
    <p:sldId id="415" r:id="rId21"/>
    <p:sldId id="411" r:id="rId22"/>
    <p:sldId id="412" r:id="rId23"/>
    <p:sldId id="413" r:id="rId24"/>
    <p:sldId id="408" r:id="rId25"/>
    <p:sldId id="414" r:id="rId26"/>
    <p:sldId id="423" r:id="rId27"/>
    <p:sldId id="409" r:id="rId28"/>
    <p:sldId id="392" r:id="rId29"/>
    <p:sldId id="410" r:id="rId30"/>
    <p:sldId id="418" r:id="rId31"/>
    <p:sldId id="416" r:id="rId32"/>
    <p:sldId id="417" r:id="rId33"/>
    <p:sldId id="419" r:id="rId34"/>
    <p:sldId id="421" r:id="rId35"/>
    <p:sldId id="425" r:id="rId36"/>
    <p:sldId id="426" r:id="rId37"/>
    <p:sldId id="420" r:id="rId38"/>
    <p:sldId id="428" r:id="rId39"/>
    <p:sldId id="427" r:id="rId40"/>
    <p:sldId id="297" r:id="rId41"/>
    <p:sldId id="424" r:id="rId42"/>
    <p:sldId id="293"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8E22EB-E467-4FFB-90F1-DD19C605797E}" v="58" dt="2025-11-10T13:10:53.7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225" autoAdjust="0"/>
    <p:restoredTop sz="94660"/>
  </p:normalViewPr>
  <p:slideViewPr>
    <p:cSldViewPr snapToGrid="0">
      <p:cViewPr varScale="1">
        <p:scale>
          <a:sx n="30" d="100"/>
          <a:sy n="30" d="100"/>
        </p:scale>
        <p:origin x="27"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8D5FE213-2627-46A8-B7F5-8229AF6DB0FD}"/>
    <pc:docChg chg="undo custSel addSld delSld modSld sldOrd">
      <pc:chgData name="Rhian Keyse" userId="e640c12b-a8e6-4355-9f2c-a517ac7d1786" providerId="ADAL" clId="{8D5FE213-2627-46A8-B7F5-8229AF6DB0FD}" dt="2025-11-10T13:11:42.485" v="13076" actId="20577"/>
      <pc:docMkLst>
        <pc:docMk/>
      </pc:docMkLst>
      <pc:sldChg chg="modSp add del mod">
        <pc:chgData name="Rhian Keyse" userId="e640c12b-a8e6-4355-9f2c-a517ac7d1786" providerId="ADAL" clId="{8D5FE213-2627-46A8-B7F5-8229AF6DB0FD}" dt="2025-11-10T12:30:37.692" v="12175" actId="404"/>
        <pc:sldMkLst>
          <pc:docMk/>
          <pc:sldMk cId="617635061" sldId="297"/>
        </pc:sldMkLst>
        <pc:spChg chg="mod">
          <ac:chgData name="Rhian Keyse" userId="e640c12b-a8e6-4355-9f2c-a517ac7d1786" providerId="ADAL" clId="{8D5FE213-2627-46A8-B7F5-8229AF6DB0FD}" dt="2025-11-10T12:30:37.692" v="12175" actId="404"/>
          <ac:spMkLst>
            <pc:docMk/>
            <pc:sldMk cId="617635061" sldId="297"/>
            <ac:spMk id="3" creationId="{B53493CD-EAC8-56F2-EC78-533F3DC69EB5}"/>
          </ac:spMkLst>
        </pc:spChg>
      </pc:sldChg>
      <pc:sldChg chg="del">
        <pc:chgData name="Rhian Keyse" userId="e640c12b-a8e6-4355-9f2c-a517ac7d1786" providerId="ADAL" clId="{8D5FE213-2627-46A8-B7F5-8229AF6DB0FD}" dt="2025-11-10T12:15:32.082" v="10429" actId="47"/>
        <pc:sldMkLst>
          <pc:docMk/>
          <pc:sldMk cId="1242947730" sldId="342"/>
        </pc:sldMkLst>
      </pc:sldChg>
      <pc:sldChg chg="del">
        <pc:chgData name="Rhian Keyse" userId="e640c12b-a8e6-4355-9f2c-a517ac7d1786" providerId="ADAL" clId="{8D5FE213-2627-46A8-B7F5-8229AF6DB0FD}" dt="2025-11-10T09:43:30.643" v="7" actId="47"/>
        <pc:sldMkLst>
          <pc:docMk/>
          <pc:sldMk cId="1737787370" sldId="349"/>
        </pc:sldMkLst>
      </pc:sldChg>
      <pc:sldChg chg="del">
        <pc:chgData name="Rhian Keyse" userId="e640c12b-a8e6-4355-9f2c-a517ac7d1786" providerId="ADAL" clId="{8D5FE213-2627-46A8-B7F5-8229AF6DB0FD}" dt="2025-11-10T12:15:33.136" v="10430" actId="47"/>
        <pc:sldMkLst>
          <pc:docMk/>
          <pc:sldMk cId="1439003559" sldId="361"/>
        </pc:sldMkLst>
      </pc:sldChg>
      <pc:sldChg chg="del">
        <pc:chgData name="Rhian Keyse" userId="e640c12b-a8e6-4355-9f2c-a517ac7d1786" providerId="ADAL" clId="{8D5FE213-2627-46A8-B7F5-8229AF6DB0FD}" dt="2025-11-10T12:15:34.199" v="10431" actId="47"/>
        <pc:sldMkLst>
          <pc:docMk/>
          <pc:sldMk cId="229089805" sldId="362"/>
        </pc:sldMkLst>
      </pc:sldChg>
      <pc:sldChg chg="modSp del mod ord">
        <pc:chgData name="Rhian Keyse" userId="e640c12b-a8e6-4355-9f2c-a517ac7d1786" providerId="ADAL" clId="{8D5FE213-2627-46A8-B7F5-8229AF6DB0FD}" dt="2025-11-10T12:38:35.973" v="12240" actId="47"/>
        <pc:sldMkLst>
          <pc:docMk/>
          <pc:sldMk cId="2281714045" sldId="391"/>
        </pc:sldMkLst>
        <pc:spChg chg="mod">
          <ac:chgData name="Rhian Keyse" userId="e640c12b-a8e6-4355-9f2c-a517ac7d1786" providerId="ADAL" clId="{8D5FE213-2627-46A8-B7F5-8229AF6DB0FD}" dt="2025-11-10T12:14:16.829" v="10256" actId="20577"/>
          <ac:spMkLst>
            <pc:docMk/>
            <pc:sldMk cId="2281714045" sldId="391"/>
            <ac:spMk id="2" creationId="{D7373142-2AFD-D0F7-C3D3-3DD73CA11146}"/>
          </ac:spMkLst>
        </pc:spChg>
        <pc:spChg chg="mod">
          <ac:chgData name="Rhian Keyse" userId="e640c12b-a8e6-4355-9f2c-a517ac7d1786" providerId="ADAL" clId="{8D5FE213-2627-46A8-B7F5-8229AF6DB0FD}" dt="2025-11-10T12:15:25.693" v="10427" actId="20577"/>
          <ac:spMkLst>
            <pc:docMk/>
            <pc:sldMk cId="2281714045" sldId="391"/>
            <ac:spMk id="3" creationId="{D62DB9F4-887F-E7B3-8C81-BC62E931054E}"/>
          </ac:spMkLst>
        </pc:spChg>
      </pc:sldChg>
      <pc:sldChg chg="addSp modSp mod ord setBg">
        <pc:chgData name="Rhian Keyse" userId="e640c12b-a8e6-4355-9f2c-a517ac7d1786" providerId="ADAL" clId="{8D5FE213-2627-46A8-B7F5-8229AF6DB0FD}" dt="2025-11-10T12:40:58.322" v="12263" actId="27636"/>
        <pc:sldMkLst>
          <pc:docMk/>
          <pc:sldMk cId="325341275" sldId="392"/>
        </pc:sldMkLst>
        <pc:spChg chg="mod">
          <ac:chgData name="Rhian Keyse" userId="e640c12b-a8e6-4355-9f2c-a517ac7d1786" providerId="ADAL" clId="{8D5FE213-2627-46A8-B7F5-8229AF6DB0FD}" dt="2025-11-10T12:40:54.370" v="12258" actId="26606"/>
          <ac:spMkLst>
            <pc:docMk/>
            <pc:sldMk cId="325341275" sldId="392"/>
            <ac:spMk id="2" creationId="{774EF850-5260-6274-E39E-B0AC6CB97BBA}"/>
          </ac:spMkLst>
        </pc:spChg>
        <pc:spChg chg="mod">
          <ac:chgData name="Rhian Keyse" userId="e640c12b-a8e6-4355-9f2c-a517ac7d1786" providerId="ADAL" clId="{8D5FE213-2627-46A8-B7F5-8229AF6DB0FD}" dt="2025-11-10T12:40:58.322" v="12263" actId="27636"/>
          <ac:spMkLst>
            <pc:docMk/>
            <pc:sldMk cId="325341275" sldId="392"/>
            <ac:spMk id="3" creationId="{51BD45EE-B98A-B558-0AAD-A490C9FCFAC9}"/>
          </ac:spMkLst>
        </pc:spChg>
        <pc:spChg chg="add">
          <ac:chgData name="Rhian Keyse" userId="e640c12b-a8e6-4355-9f2c-a517ac7d1786" providerId="ADAL" clId="{8D5FE213-2627-46A8-B7F5-8229AF6DB0FD}" dt="2025-11-10T12:40:54.370" v="12258" actId="26606"/>
          <ac:spMkLst>
            <pc:docMk/>
            <pc:sldMk cId="325341275" sldId="392"/>
            <ac:spMk id="8" creationId="{777A147A-9ED8-46B4-8660-1B3C2AA880B5}"/>
          </ac:spMkLst>
        </pc:spChg>
        <pc:spChg chg="add">
          <ac:chgData name="Rhian Keyse" userId="e640c12b-a8e6-4355-9f2c-a517ac7d1786" providerId="ADAL" clId="{8D5FE213-2627-46A8-B7F5-8229AF6DB0FD}" dt="2025-11-10T12:40:54.370" v="12258" actId="26606"/>
          <ac:spMkLst>
            <pc:docMk/>
            <pc:sldMk cId="325341275" sldId="392"/>
            <ac:spMk id="10" creationId="{5D6C15A0-C087-4593-8414-2B4EC1CDC3DE}"/>
          </ac:spMkLst>
        </pc:spChg>
      </pc:sldChg>
      <pc:sldChg chg="del">
        <pc:chgData name="Rhian Keyse" userId="e640c12b-a8e6-4355-9f2c-a517ac7d1786" providerId="ADAL" clId="{8D5FE213-2627-46A8-B7F5-8229AF6DB0FD}" dt="2025-11-10T12:19:32.899" v="10951" actId="47"/>
        <pc:sldMkLst>
          <pc:docMk/>
          <pc:sldMk cId="3331220186" sldId="393"/>
        </pc:sldMkLst>
      </pc:sldChg>
      <pc:sldChg chg="addSp modSp mod setBg">
        <pc:chgData name="Rhian Keyse" userId="e640c12b-a8e6-4355-9f2c-a517ac7d1786" providerId="ADAL" clId="{8D5FE213-2627-46A8-B7F5-8229AF6DB0FD}" dt="2025-11-10T09:44:25.483" v="128" actId="27636"/>
        <pc:sldMkLst>
          <pc:docMk/>
          <pc:sldMk cId="592557593" sldId="398"/>
        </pc:sldMkLst>
        <pc:spChg chg="mod">
          <ac:chgData name="Rhian Keyse" userId="e640c12b-a8e6-4355-9f2c-a517ac7d1786" providerId="ADAL" clId="{8D5FE213-2627-46A8-B7F5-8229AF6DB0FD}" dt="2025-11-10T09:44:21.841" v="123" actId="26606"/>
          <ac:spMkLst>
            <pc:docMk/>
            <pc:sldMk cId="592557593" sldId="398"/>
            <ac:spMk id="2" creationId="{4E3698F7-1D3B-5A36-B545-B148D8CAF8BA}"/>
          </ac:spMkLst>
        </pc:spChg>
        <pc:spChg chg="mod">
          <ac:chgData name="Rhian Keyse" userId="e640c12b-a8e6-4355-9f2c-a517ac7d1786" providerId="ADAL" clId="{8D5FE213-2627-46A8-B7F5-8229AF6DB0FD}" dt="2025-11-10T09:44:25.483" v="128" actId="27636"/>
          <ac:spMkLst>
            <pc:docMk/>
            <pc:sldMk cId="592557593" sldId="398"/>
            <ac:spMk id="3" creationId="{A1F2F66A-B3E5-7D91-4F03-73F2F1A0CDCC}"/>
          </ac:spMkLst>
        </pc:spChg>
        <pc:spChg chg="add">
          <ac:chgData name="Rhian Keyse" userId="e640c12b-a8e6-4355-9f2c-a517ac7d1786" providerId="ADAL" clId="{8D5FE213-2627-46A8-B7F5-8229AF6DB0FD}" dt="2025-11-10T09:44:21.841" v="123" actId="26606"/>
          <ac:spMkLst>
            <pc:docMk/>
            <pc:sldMk cId="592557593" sldId="398"/>
            <ac:spMk id="8" creationId="{777A147A-9ED8-46B4-8660-1B3C2AA880B5}"/>
          </ac:spMkLst>
        </pc:spChg>
        <pc:spChg chg="add">
          <ac:chgData name="Rhian Keyse" userId="e640c12b-a8e6-4355-9f2c-a517ac7d1786" providerId="ADAL" clId="{8D5FE213-2627-46A8-B7F5-8229AF6DB0FD}" dt="2025-11-10T09:44:21.841" v="123" actId="26606"/>
          <ac:spMkLst>
            <pc:docMk/>
            <pc:sldMk cId="592557593" sldId="398"/>
            <ac:spMk id="10" creationId="{5D6C15A0-C087-4593-8414-2B4EC1CDC3DE}"/>
          </ac:spMkLst>
        </pc:spChg>
      </pc:sldChg>
      <pc:sldChg chg="addSp delSp modSp mod setBg">
        <pc:chgData name="Rhian Keyse" userId="e640c12b-a8e6-4355-9f2c-a517ac7d1786" providerId="ADAL" clId="{8D5FE213-2627-46A8-B7F5-8229AF6DB0FD}" dt="2025-11-10T09:44:35.109" v="133" actId="27636"/>
        <pc:sldMkLst>
          <pc:docMk/>
          <pc:sldMk cId="2178148833" sldId="399"/>
        </pc:sldMkLst>
        <pc:spChg chg="mod">
          <ac:chgData name="Rhian Keyse" userId="e640c12b-a8e6-4355-9f2c-a517ac7d1786" providerId="ADAL" clId="{8D5FE213-2627-46A8-B7F5-8229AF6DB0FD}" dt="2025-11-10T09:44:28.827" v="129" actId="26606"/>
          <ac:spMkLst>
            <pc:docMk/>
            <pc:sldMk cId="2178148833" sldId="399"/>
            <ac:spMk id="2" creationId="{3FCE0908-99DC-C2A4-F728-CC1F8E2E7D2A}"/>
          </ac:spMkLst>
        </pc:spChg>
        <pc:spChg chg="mod">
          <ac:chgData name="Rhian Keyse" userId="e640c12b-a8e6-4355-9f2c-a517ac7d1786" providerId="ADAL" clId="{8D5FE213-2627-46A8-B7F5-8229AF6DB0FD}" dt="2025-11-10T09:44:35.109" v="133" actId="27636"/>
          <ac:spMkLst>
            <pc:docMk/>
            <pc:sldMk cId="2178148833" sldId="399"/>
            <ac:spMk id="3" creationId="{93B1AA7C-2816-1C1B-A6BA-E3936653AB50}"/>
          </ac:spMkLst>
        </pc:spChg>
        <pc:spChg chg="add del">
          <ac:chgData name="Rhian Keyse" userId="e640c12b-a8e6-4355-9f2c-a517ac7d1786" providerId="ADAL" clId="{8D5FE213-2627-46A8-B7F5-8229AF6DB0FD}" dt="2025-11-10T09:44:28.827" v="129" actId="26606"/>
          <ac:spMkLst>
            <pc:docMk/>
            <pc:sldMk cId="2178148833" sldId="399"/>
            <ac:spMk id="8" creationId="{100EDD19-6802-4EC3-95CE-CFFAB042CFD6}"/>
          </ac:spMkLst>
        </pc:spChg>
        <pc:spChg chg="add del">
          <ac:chgData name="Rhian Keyse" userId="e640c12b-a8e6-4355-9f2c-a517ac7d1786" providerId="ADAL" clId="{8D5FE213-2627-46A8-B7F5-8229AF6DB0FD}" dt="2025-11-10T09:44:28.827" v="129" actId="26606"/>
          <ac:spMkLst>
            <pc:docMk/>
            <pc:sldMk cId="2178148833" sldId="399"/>
            <ac:spMk id="10" creationId="{DB17E863-922E-4C26-BD64-E8FD41D28661}"/>
          </ac:spMkLst>
        </pc:spChg>
        <pc:spChg chg="add">
          <ac:chgData name="Rhian Keyse" userId="e640c12b-a8e6-4355-9f2c-a517ac7d1786" providerId="ADAL" clId="{8D5FE213-2627-46A8-B7F5-8229AF6DB0FD}" dt="2025-11-10T09:44:28.827" v="129" actId="26606"/>
          <ac:spMkLst>
            <pc:docMk/>
            <pc:sldMk cId="2178148833" sldId="399"/>
            <ac:spMk id="15" creationId="{777A147A-9ED8-46B4-8660-1B3C2AA880B5}"/>
          </ac:spMkLst>
        </pc:spChg>
        <pc:spChg chg="add">
          <ac:chgData name="Rhian Keyse" userId="e640c12b-a8e6-4355-9f2c-a517ac7d1786" providerId="ADAL" clId="{8D5FE213-2627-46A8-B7F5-8229AF6DB0FD}" dt="2025-11-10T09:44:28.827" v="129" actId="26606"/>
          <ac:spMkLst>
            <pc:docMk/>
            <pc:sldMk cId="2178148833" sldId="399"/>
            <ac:spMk id="17" creationId="{5D6C15A0-C087-4593-8414-2B4EC1CDC3DE}"/>
          </ac:spMkLst>
        </pc:spChg>
      </pc:sldChg>
      <pc:sldChg chg="addSp modSp mod setBg modNotesTx">
        <pc:chgData name="Rhian Keyse" userId="e640c12b-a8e6-4355-9f2c-a517ac7d1786" providerId="ADAL" clId="{8D5FE213-2627-46A8-B7F5-8229AF6DB0FD}" dt="2025-11-10T09:44:01.381" v="116" actId="20577"/>
        <pc:sldMkLst>
          <pc:docMk/>
          <pc:sldMk cId="2177457228" sldId="401"/>
        </pc:sldMkLst>
        <pc:spChg chg="mod">
          <ac:chgData name="Rhian Keyse" userId="e640c12b-a8e6-4355-9f2c-a517ac7d1786" providerId="ADAL" clId="{8D5FE213-2627-46A8-B7F5-8229AF6DB0FD}" dt="2025-11-10T09:42:48.531" v="0" actId="26606"/>
          <ac:spMkLst>
            <pc:docMk/>
            <pc:sldMk cId="2177457228" sldId="401"/>
            <ac:spMk id="2" creationId="{C9B3E049-3B72-5134-3C81-311A36DB96D3}"/>
          </ac:spMkLst>
        </pc:spChg>
        <pc:spChg chg="mod">
          <ac:chgData name="Rhian Keyse" userId="e640c12b-a8e6-4355-9f2c-a517ac7d1786" providerId="ADAL" clId="{8D5FE213-2627-46A8-B7F5-8229AF6DB0FD}" dt="2025-11-10T09:43:44.833" v="34" actId="20577"/>
          <ac:spMkLst>
            <pc:docMk/>
            <pc:sldMk cId="2177457228" sldId="401"/>
            <ac:spMk id="3" creationId="{8768D9A8-576C-2E83-D8A9-CD49C3F1BFBB}"/>
          </ac:spMkLst>
        </pc:spChg>
        <pc:spChg chg="add">
          <ac:chgData name="Rhian Keyse" userId="e640c12b-a8e6-4355-9f2c-a517ac7d1786" providerId="ADAL" clId="{8D5FE213-2627-46A8-B7F5-8229AF6DB0FD}" dt="2025-11-10T09:42:48.531" v="0" actId="26606"/>
          <ac:spMkLst>
            <pc:docMk/>
            <pc:sldMk cId="2177457228" sldId="401"/>
            <ac:spMk id="9" creationId="{45D37F4E-DDB4-456B-97E0-9937730A039F}"/>
          </ac:spMkLst>
        </pc:spChg>
        <pc:spChg chg="add">
          <ac:chgData name="Rhian Keyse" userId="e640c12b-a8e6-4355-9f2c-a517ac7d1786" providerId="ADAL" clId="{8D5FE213-2627-46A8-B7F5-8229AF6DB0FD}" dt="2025-11-10T09:42:48.531" v="0" actId="26606"/>
          <ac:spMkLst>
            <pc:docMk/>
            <pc:sldMk cId="2177457228" sldId="401"/>
            <ac:spMk id="11" creationId="{B2DD41CD-8F47-4F56-AD12-4E2FF7696987}"/>
          </ac:spMkLst>
        </pc:spChg>
        <pc:picChg chg="mod">
          <ac:chgData name="Rhian Keyse" userId="e640c12b-a8e6-4355-9f2c-a517ac7d1786" providerId="ADAL" clId="{8D5FE213-2627-46A8-B7F5-8229AF6DB0FD}" dt="2025-11-10T09:42:48.531" v="0" actId="26606"/>
          <ac:picMkLst>
            <pc:docMk/>
            <pc:sldMk cId="2177457228" sldId="401"/>
            <ac:picMk id="4" creationId="{B5A379D4-371E-4E56-87ED-F794CBE83944}"/>
          </ac:picMkLst>
        </pc:picChg>
      </pc:sldChg>
      <pc:sldChg chg="addSp delSp modSp new mod setBg modNotesTx">
        <pc:chgData name="Rhian Keyse" userId="e640c12b-a8e6-4355-9f2c-a517ac7d1786" providerId="ADAL" clId="{8D5FE213-2627-46A8-B7F5-8229AF6DB0FD}" dt="2025-11-10T09:53:04.965" v="474" actId="403"/>
        <pc:sldMkLst>
          <pc:docMk/>
          <pc:sldMk cId="1275468986" sldId="402"/>
        </pc:sldMkLst>
        <pc:spChg chg="mod">
          <ac:chgData name="Rhian Keyse" userId="e640c12b-a8e6-4355-9f2c-a517ac7d1786" providerId="ADAL" clId="{8D5FE213-2627-46A8-B7F5-8229AF6DB0FD}" dt="2025-11-10T09:51:12.982" v="340" actId="26606"/>
          <ac:spMkLst>
            <pc:docMk/>
            <pc:sldMk cId="1275468986" sldId="402"/>
            <ac:spMk id="2" creationId="{08D19A47-DF89-3BD9-68D2-62DAF0E0DACF}"/>
          </ac:spMkLst>
        </pc:spChg>
        <pc:spChg chg="mod">
          <ac:chgData name="Rhian Keyse" userId="e640c12b-a8e6-4355-9f2c-a517ac7d1786" providerId="ADAL" clId="{8D5FE213-2627-46A8-B7F5-8229AF6DB0FD}" dt="2025-11-10T09:53:04.965" v="474" actId="403"/>
          <ac:spMkLst>
            <pc:docMk/>
            <pc:sldMk cId="1275468986" sldId="402"/>
            <ac:spMk id="3" creationId="{6E32F900-1071-AB38-6F8D-CB1715CC7650}"/>
          </ac:spMkLst>
        </pc:spChg>
        <pc:spChg chg="add del">
          <ac:chgData name="Rhian Keyse" userId="e640c12b-a8e6-4355-9f2c-a517ac7d1786" providerId="ADAL" clId="{8D5FE213-2627-46A8-B7F5-8229AF6DB0FD}" dt="2025-11-10T09:52:55.519" v="466" actId="26606"/>
          <ac:spMkLst>
            <pc:docMk/>
            <pc:sldMk cId="1275468986" sldId="402"/>
            <ac:spMk id="9" creationId="{F13C74B1-5B17-4795-BED0-7140497B445A}"/>
          </ac:spMkLst>
        </pc:spChg>
        <pc:spChg chg="add del">
          <ac:chgData name="Rhian Keyse" userId="e640c12b-a8e6-4355-9f2c-a517ac7d1786" providerId="ADAL" clId="{8D5FE213-2627-46A8-B7F5-8229AF6DB0FD}" dt="2025-11-10T09:52:55.519" v="466" actId="26606"/>
          <ac:spMkLst>
            <pc:docMk/>
            <pc:sldMk cId="1275468986" sldId="402"/>
            <ac:spMk id="11" creationId="{D4974D33-8DC5-464E-8C6D-BE58F0669C17}"/>
          </ac:spMkLst>
        </pc:spChg>
        <pc:spChg chg="add">
          <ac:chgData name="Rhian Keyse" userId="e640c12b-a8e6-4355-9f2c-a517ac7d1786" providerId="ADAL" clId="{8D5FE213-2627-46A8-B7F5-8229AF6DB0FD}" dt="2025-11-10T09:52:55.519" v="466" actId="26606"/>
          <ac:spMkLst>
            <pc:docMk/>
            <pc:sldMk cId="1275468986" sldId="402"/>
            <ac:spMk id="16" creationId="{F13C74B1-5B17-4795-BED0-7140497B445A}"/>
          </ac:spMkLst>
        </pc:spChg>
        <pc:spChg chg="add">
          <ac:chgData name="Rhian Keyse" userId="e640c12b-a8e6-4355-9f2c-a517ac7d1786" providerId="ADAL" clId="{8D5FE213-2627-46A8-B7F5-8229AF6DB0FD}" dt="2025-11-10T09:52:55.519" v="466" actId="26606"/>
          <ac:spMkLst>
            <pc:docMk/>
            <pc:sldMk cId="1275468986" sldId="402"/>
            <ac:spMk id="18" creationId="{D4974D33-8DC5-464E-8C6D-BE58F0669C17}"/>
          </ac:spMkLst>
        </pc:spChg>
        <pc:picChg chg="add mod">
          <ac:chgData name="Rhian Keyse" userId="e640c12b-a8e6-4355-9f2c-a517ac7d1786" providerId="ADAL" clId="{8D5FE213-2627-46A8-B7F5-8229AF6DB0FD}" dt="2025-11-10T09:51:12.982" v="340" actId="26606"/>
          <ac:picMkLst>
            <pc:docMk/>
            <pc:sldMk cId="1275468986" sldId="402"/>
            <ac:picMk id="4" creationId="{203A5227-C929-119F-F7C3-E4C3903E0328}"/>
          </ac:picMkLst>
        </pc:picChg>
      </pc:sldChg>
      <pc:sldChg chg="modSp new del mod ord">
        <pc:chgData name="Rhian Keyse" userId="e640c12b-a8e6-4355-9f2c-a517ac7d1786" providerId="ADAL" clId="{8D5FE213-2627-46A8-B7F5-8229AF6DB0FD}" dt="2025-11-10T11:48:19.632" v="7346" actId="47"/>
        <pc:sldMkLst>
          <pc:docMk/>
          <pc:sldMk cId="3250115689" sldId="403"/>
        </pc:sldMkLst>
        <pc:spChg chg="mod">
          <ac:chgData name="Rhian Keyse" userId="e640c12b-a8e6-4355-9f2c-a517ac7d1786" providerId="ADAL" clId="{8D5FE213-2627-46A8-B7F5-8229AF6DB0FD}" dt="2025-11-10T11:09:09.425" v="4348" actId="20577"/>
          <ac:spMkLst>
            <pc:docMk/>
            <pc:sldMk cId="3250115689" sldId="403"/>
            <ac:spMk id="2" creationId="{181DC958-037C-0912-46AE-50D7E779A919}"/>
          </ac:spMkLst>
        </pc:spChg>
        <pc:spChg chg="mod">
          <ac:chgData name="Rhian Keyse" userId="e640c12b-a8e6-4355-9f2c-a517ac7d1786" providerId="ADAL" clId="{8D5FE213-2627-46A8-B7F5-8229AF6DB0FD}" dt="2025-11-10T11:47:55.472" v="7330" actId="21"/>
          <ac:spMkLst>
            <pc:docMk/>
            <pc:sldMk cId="3250115689" sldId="403"/>
            <ac:spMk id="3" creationId="{5E594250-D032-C645-F4F6-11F315E83292}"/>
          </ac:spMkLst>
        </pc:spChg>
      </pc:sldChg>
      <pc:sldChg chg="addSp delSp modSp add mod ord addAnim modAnim">
        <pc:chgData name="Rhian Keyse" userId="e640c12b-a8e6-4355-9f2c-a517ac7d1786" providerId="ADAL" clId="{8D5FE213-2627-46A8-B7F5-8229AF6DB0FD}" dt="2025-11-10T12:44:09.172" v="12332"/>
        <pc:sldMkLst>
          <pc:docMk/>
          <pc:sldMk cId="3762846401" sldId="404"/>
        </pc:sldMkLst>
        <pc:spChg chg="mod">
          <ac:chgData name="Rhian Keyse" userId="e640c12b-a8e6-4355-9f2c-a517ac7d1786" providerId="ADAL" clId="{8D5FE213-2627-46A8-B7F5-8229AF6DB0FD}" dt="2025-11-10T12:44:02.437" v="12330" actId="26606"/>
          <ac:spMkLst>
            <pc:docMk/>
            <pc:sldMk cId="3762846401" sldId="404"/>
            <ac:spMk id="2" creationId="{D9BE1C4B-081D-2177-53FA-F8E99AD499A1}"/>
          </ac:spMkLst>
        </pc:spChg>
        <pc:spChg chg="add del">
          <ac:chgData name="Rhian Keyse" userId="e640c12b-a8e6-4355-9f2c-a517ac7d1786" providerId="ADAL" clId="{8D5FE213-2627-46A8-B7F5-8229AF6DB0FD}" dt="2025-11-10T12:44:02.437" v="12330" actId="26606"/>
          <ac:spMkLst>
            <pc:docMk/>
            <pc:sldMk cId="3762846401" sldId="404"/>
            <ac:spMk id="22" creationId="{BAC20F5F-C791-F5D8-EC5F-C59A2205F8E0}"/>
          </ac:spMkLst>
        </pc:spChg>
        <pc:spChg chg="add del">
          <ac:chgData name="Rhian Keyse" userId="e640c12b-a8e6-4355-9f2c-a517ac7d1786" providerId="ADAL" clId="{8D5FE213-2627-46A8-B7F5-8229AF6DB0FD}" dt="2025-11-10T12:44:02.437" v="12330" actId="26606"/>
          <ac:spMkLst>
            <pc:docMk/>
            <pc:sldMk cId="3762846401" sldId="404"/>
            <ac:spMk id="24" creationId="{9295AD7F-81E6-B5D1-1533-646DF9159265}"/>
          </ac:spMkLst>
        </pc:spChg>
        <pc:spChg chg="add del">
          <ac:chgData name="Rhian Keyse" userId="e640c12b-a8e6-4355-9f2c-a517ac7d1786" providerId="ADAL" clId="{8D5FE213-2627-46A8-B7F5-8229AF6DB0FD}" dt="2025-11-10T12:44:02.431" v="12329" actId="26606"/>
          <ac:spMkLst>
            <pc:docMk/>
            <pc:sldMk cId="3762846401" sldId="404"/>
            <ac:spMk id="29" creationId="{93245F62-CCC4-49E4-B95B-EA6C1E790510}"/>
          </ac:spMkLst>
        </pc:spChg>
        <pc:spChg chg="add del">
          <ac:chgData name="Rhian Keyse" userId="e640c12b-a8e6-4355-9f2c-a517ac7d1786" providerId="ADAL" clId="{8D5FE213-2627-46A8-B7F5-8229AF6DB0FD}" dt="2025-11-10T12:44:02.431" v="12329" actId="26606"/>
          <ac:spMkLst>
            <pc:docMk/>
            <pc:sldMk cId="3762846401" sldId="404"/>
            <ac:spMk id="31" creationId="{E6C0DD6B-6AA3-448F-9B99-8386295BC1B4}"/>
          </ac:spMkLst>
        </pc:spChg>
        <pc:spChg chg="add">
          <ac:chgData name="Rhian Keyse" userId="e640c12b-a8e6-4355-9f2c-a517ac7d1786" providerId="ADAL" clId="{8D5FE213-2627-46A8-B7F5-8229AF6DB0FD}" dt="2025-11-10T12:44:02.437" v="12330" actId="26606"/>
          <ac:spMkLst>
            <pc:docMk/>
            <pc:sldMk cId="3762846401" sldId="404"/>
            <ac:spMk id="33" creationId="{9B7AD9F6-8CE7-4299-8FC6-328F4DCD3FF9}"/>
          </ac:spMkLst>
        </pc:spChg>
        <pc:spChg chg="add">
          <ac:chgData name="Rhian Keyse" userId="e640c12b-a8e6-4355-9f2c-a517ac7d1786" providerId="ADAL" clId="{8D5FE213-2627-46A8-B7F5-8229AF6DB0FD}" dt="2025-11-10T12:44:02.437" v="12330" actId="26606"/>
          <ac:spMkLst>
            <pc:docMk/>
            <pc:sldMk cId="3762846401" sldId="404"/>
            <ac:spMk id="34" creationId="{3F9B0603-37C5-4312-AE4D-A3D015475403}"/>
          </ac:spMkLst>
        </pc:spChg>
        <pc:picChg chg="add mod">
          <ac:chgData name="Rhian Keyse" userId="e640c12b-a8e6-4355-9f2c-a517ac7d1786" providerId="ADAL" clId="{8D5FE213-2627-46A8-B7F5-8229AF6DB0FD}" dt="2025-11-10T12:44:02.437" v="12330" actId="26606"/>
          <ac:picMkLst>
            <pc:docMk/>
            <pc:sldMk cId="3762846401" sldId="404"/>
            <ac:picMk id="3" creationId="{78BDDE1B-504B-697B-DA5C-96A1BF593D13}"/>
          </ac:picMkLst>
        </pc:picChg>
      </pc:sldChg>
      <pc:sldChg chg="modSp new del mod ord">
        <pc:chgData name="Rhian Keyse" userId="e640c12b-a8e6-4355-9f2c-a517ac7d1786" providerId="ADAL" clId="{8D5FE213-2627-46A8-B7F5-8229AF6DB0FD}" dt="2025-11-10T12:15:28.528" v="10428" actId="47"/>
        <pc:sldMkLst>
          <pc:docMk/>
          <pc:sldMk cId="4129982073" sldId="405"/>
        </pc:sldMkLst>
        <pc:spChg chg="mod">
          <ac:chgData name="Rhian Keyse" userId="e640c12b-a8e6-4355-9f2c-a517ac7d1786" providerId="ADAL" clId="{8D5FE213-2627-46A8-B7F5-8229AF6DB0FD}" dt="2025-11-10T12:14:49.583" v="10318" actId="21"/>
          <ac:spMkLst>
            <pc:docMk/>
            <pc:sldMk cId="4129982073" sldId="405"/>
            <ac:spMk id="3" creationId="{25EB6EA8-A3F8-6847-215F-AEDE962CF064}"/>
          </ac:spMkLst>
        </pc:spChg>
      </pc:sldChg>
      <pc:sldChg chg="addSp modSp new mod ord setBg">
        <pc:chgData name="Rhian Keyse" userId="e640c12b-a8e6-4355-9f2c-a517ac7d1786" providerId="ADAL" clId="{8D5FE213-2627-46A8-B7F5-8229AF6DB0FD}" dt="2025-11-10T12:44:35.139" v="12339" actId="27636"/>
        <pc:sldMkLst>
          <pc:docMk/>
          <pc:sldMk cId="3721408390" sldId="406"/>
        </pc:sldMkLst>
        <pc:spChg chg="mod">
          <ac:chgData name="Rhian Keyse" userId="e640c12b-a8e6-4355-9f2c-a517ac7d1786" providerId="ADAL" clId="{8D5FE213-2627-46A8-B7F5-8229AF6DB0FD}" dt="2025-11-10T12:44:31.902" v="12333" actId="26606"/>
          <ac:spMkLst>
            <pc:docMk/>
            <pc:sldMk cId="3721408390" sldId="406"/>
            <ac:spMk id="2" creationId="{24A20A9B-F3F2-21B5-D688-54F57B41FB22}"/>
          </ac:spMkLst>
        </pc:spChg>
        <pc:spChg chg="mod">
          <ac:chgData name="Rhian Keyse" userId="e640c12b-a8e6-4355-9f2c-a517ac7d1786" providerId="ADAL" clId="{8D5FE213-2627-46A8-B7F5-8229AF6DB0FD}" dt="2025-11-10T12:44:35.139" v="12339" actId="27636"/>
          <ac:spMkLst>
            <pc:docMk/>
            <pc:sldMk cId="3721408390" sldId="406"/>
            <ac:spMk id="3" creationId="{B2F1DC9E-98C9-DC41-581B-925199B52364}"/>
          </ac:spMkLst>
        </pc:spChg>
        <pc:spChg chg="add">
          <ac:chgData name="Rhian Keyse" userId="e640c12b-a8e6-4355-9f2c-a517ac7d1786" providerId="ADAL" clId="{8D5FE213-2627-46A8-B7F5-8229AF6DB0FD}" dt="2025-11-10T12:44:31.902" v="12333" actId="26606"/>
          <ac:spMkLst>
            <pc:docMk/>
            <pc:sldMk cId="3721408390" sldId="406"/>
            <ac:spMk id="8" creationId="{100EDD19-6802-4EC3-95CE-CFFAB042CFD6}"/>
          </ac:spMkLst>
        </pc:spChg>
        <pc:spChg chg="add">
          <ac:chgData name="Rhian Keyse" userId="e640c12b-a8e6-4355-9f2c-a517ac7d1786" providerId="ADAL" clId="{8D5FE213-2627-46A8-B7F5-8229AF6DB0FD}" dt="2025-11-10T12:44:31.902" v="12333" actId="26606"/>
          <ac:spMkLst>
            <pc:docMk/>
            <pc:sldMk cId="3721408390" sldId="406"/>
            <ac:spMk id="10" creationId="{DB17E863-922E-4C26-BD64-E8FD41D28661}"/>
          </ac:spMkLst>
        </pc:spChg>
      </pc:sldChg>
      <pc:sldChg chg="modSp add del mod">
        <pc:chgData name="Rhian Keyse" userId="e640c12b-a8e6-4355-9f2c-a517ac7d1786" providerId="ADAL" clId="{8D5FE213-2627-46A8-B7F5-8229AF6DB0FD}" dt="2025-11-10T12:17:20.324" v="10434" actId="47"/>
        <pc:sldMkLst>
          <pc:docMk/>
          <pc:sldMk cId="4010062782" sldId="407"/>
        </pc:sldMkLst>
        <pc:spChg chg="mod">
          <ac:chgData name="Rhian Keyse" userId="e640c12b-a8e6-4355-9f2c-a517ac7d1786" providerId="ADAL" clId="{8D5FE213-2627-46A8-B7F5-8229AF6DB0FD}" dt="2025-11-10T10:58:19.284" v="3459" actId="20577"/>
          <ac:spMkLst>
            <pc:docMk/>
            <pc:sldMk cId="4010062782" sldId="407"/>
            <ac:spMk id="2" creationId="{D5587993-4043-BF88-0E82-792D1609F02D}"/>
          </ac:spMkLst>
        </pc:spChg>
        <pc:spChg chg="mod">
          <ac:chgData name="Rhian Keyse" userId="e640c12b-a8e6-4355-9f2c-a517ac7d1786" providerId="ADAL" clId="{8D5FE213-2627-46A8-B7F5-8229AF6DB0FD}" dt="2025-11-10T11:46:38.347" v="7326" actId="20577"/>
          <ac:spMkLst>
            <pc:docMk/>
            <pc:sldMk cId="4010062782" sldId="407"/>
            <ac:spMk id="3" creationId="{74CA2DBB-C2EF-256E-C05C-F1804EAA5E80}"/>
          </ac:spMkLst>
        </pc:spChg>
      </pc:sldChg>
      <pc:sldChg chg="addSp modSp add mod ord setBg">
        <pc:chgData name="Rhian Keyse" userId="e640c12b-a8e6-4355-9f2c-a517ac7d1786" providerId="ADAL" clId="{8D5FE213-2627-46A8-B7F5-8229AF6DB0FD}" dt="2025-11-10T12:41:56.197" v="12290" actId="403"/>
        <pc:sldMkLst>
          <pc:docMk/>
          <pc:sldMk cId="3637455157" sldId="408"/>
        </pc:sldMkLst>
        <pc:spChg chg="mod">
          <ac:chgData name="Rhian Keyse" userId="e640c12b-a8e6-4355-9f2c-a517ac7d1786" providerId="ADAL" clId="{8D5FE213-2627-46A8-B7F5-8229AF6DB0FD}" dt="2025-11-10T12:41:51.210" v="12285" actId="26606"/>
          <ac:spMkLst>
            <pc:docMk/>
            <pc:sldMk cId="3637455157" sldId="408"/>
            <ac:spMk id="2" creationId="{5AA52185-28DE-FDAE-9C63-957B266D0283}"/>
          </ac:spMkLst>
        </pc:spChg>
        <pc:spChg chg="mod">
          <ac:chgData name="Rhian Keyse" userId="e640c12b-a8e6-4355-9f2c-a517ac7d1786" providerId="ADAL" clId="{8D5FE213-2627-46A8-B7F5-8229AF6DB0FD}" dt="2025-11-10T12:41:56.197" v="12290" actId="403"/>
          <ac:spMkLst>
            <pc:docMk/>
            <pc:sldMk cId="3637455157" sldId="408"/>
            <ac:spMk id="3" creationId="{262D872D-4D05-52F8-F143-B675469EFA1B}"/>
          </ac:spMkLst>
        </pc:spChg>
        <pc:spChg chg="add">
          <ac:chgData name="Rhian Keyse" userId="e640c12b-a8e6-4355-9f2c-a517ac7d1786" providerId="ADAL" clId="{8D5FE213-2627-46A8-B7F5-8229AF6DB0FD}" dt="2025-11-10T12:41:51.210" v="12285" actId="26606"/>
          <ac:spMkLst>
            <pc:docMk/>
            <pc:sldMk cId="3637455157" sldId="408"/>
            <ac:spMk id="9" creationId="{45D37F4E-DDB4-456B-97E0-9937730A039F}"/>
          </ac:spMkLst>
        </pc:spChg>
        <pc:spChg chg="add">
          <ac:chgData name="Rhian Keyse" userId="e640c12b-a8e6-4355-9f2c-a517ac7d1786" providerId="ADAL" clId="{8D5FE213-2627-46A8-B7F5-8229AF6DB0FD}" dt="2025-11-10T12:41:51.210" v="12285" actId="26606"/>
          <ac:spMkLst>
            <pc:docMk/>
            <pc:sldMk cId="3637455157" sldId="408"/>
            <ac:spMk id="11" creationId="{B2DD41CD-8F47-4F56-AD12-4E2FF7696987}"/>
          </ac:spMkLst>
        </pc:spChg>
        <pc:picChg chg="add mod">
          <ac:chgData name="Rhian Keyse" userId="e640c12b-a8e6-4355-9f2c-a517ac7d1786" providerId="ADAL" clId="{8D5FE213-2627-46A8-B7F5-8229AF6DB0FD}" dt="2025-11-10T12:41:51.210" v="12285" actId="26606"/>
          <ac:picMkLst>
            <pc:docMk/>
            <pc:sldMk cId="3637455157" sldId="408"/>
            <ac:picMk id="4" creationId="{EA206793-8E3B-B733-102F-0884AB53D314}"/>
          </ac:picMkLst>
        </pc:picChg>
      </pc:sldChg>
      <pc:sldChg chg="addSp modSp new mod setBg">
        <pc:chgData name="Rhian Keyse" userId="e640c12b-a8e6-4355-9f2c-a517ac7d1786" providerId="ADAL" clId="{8D5FE213-2627-46A8-B7F5-8229AF6DB0FD}" dt="2025-11-10T12:41:05.362" v="12269" actId="403"/>
        <pc:sldMkLst>
          <pc:docMk/>
          <pc:sldMk cId="1807991146" sldId="409"/>
        </pc:sldMkLst>
        <pc:spChg chg="mod">
          <ac:chgData name="Rhian Keyse" userId="e640c12b-a8e6-4355-9f2c-a517ac7d1786" providerId="ADAL" clId="{8D5FE213-2627-46A8-B7F5-8229AF6DB0FD}" dt="2025-11-10T12:41:01.534" v="12264" actId="26606"/>
          <ac:spMkLst>
            <pc:docMk/>
            <pc:sldMk cId="1807991146" sldId="409"/>
            <ac:spMk id="2" creationId="{016FF36D-781B-7B45-10F5-24A7E9D294DD}"/>
          </ac:spMkLst>
        </pc:spChg>
        <pc:spChg chg="mod">
          <ac:chgData name="Rhian Keyse" userId="e640c12b-a8e6-4355-9f2c-a517ac7d1786" providerId="ADAL" clId="{8D5FE213-2627-46A8-B7F5-8229AF6DB0FD}" dt="2025-11-10T12:41:05.362" v="12269" actId="403"/>
          <ac:spMkLst>
            <pc:docMk/>
            <pc:sldMk cId="1807991146" sldId="409"/>
            <ac:spMk id="3" creationId="{5AD5595B-1D8D-32E9-F30E-56037A79A13C}"/>
          </ac:spMkLst>
        </pc:spChg>
        <pc:spChg chg="add">
          <ac:chgData name="Rhian Keyse" userId="e640c12b-a8e6-4355-9f2c-a517ac7d1786" providerId="ADAL" clId="{8D5FE213-2627-46A8-B7F5-8229AF6DB0FD}" dt="2025-11-10T12:41:01.534" v="12264" actId="26606"/>
          <ac:spMkLst>
            <pc:docMk/>
            <pc:sldMk cId="1807991146" sldId="409"/>
            <ac:spMk id="8" creationId="{777A147A-9ED8-46B4-8660-1B3C2AA880B5}"/>
          </ac:spMkLst>
        </pc:spChg>
        <pc:spChg chg="add">
          <ac:chgData name="Rhian Keyse" userId="e640c12b-a8e6-4355-9f2c-a517ac7d1786" providerId="ADAL" clId="{8D5FE213-2627-46A8-B7F5-8229AF6DB0FD}" dt="2025-11-10T12:41:01.534" v="12264" actId="26606"/>
          <ac:spMkLst>
            <pc:docMk/>
            <pc:sldMk cId="1807991146" sldId="409"/>
            <ac:spMk id="10" creationId="{5D6C15A0-C087-4593-8414-2B4EC1CDC3DE}"/>
          </ac:spMkLst>
        </pc:spChg>
      </pc:sldChg>
      <pc:sldChg chg="addSp modSp new mod setBg">
        <pc:chgData name="Rhian Keyse" userId="e640c12b-a8e6-4355-9f2c-a517ac7d1786" providerId="ADAL" clId="{8D5FE213-2627-46A8-B7F5-8229AF6DB0FD}" dt="2025-11-10T12:40:47.968" v="12257" actId="27636"/>
        <pc:sldMkLst>
          <pc:docMk/>
          <pc:sldMk cId="901194111" sldId="410"/>
        </pc:sldMkLst>
        <pc:spChg chg="mod">
          <ac:chgData name="Rhian Keyse" userId="e640c12b-a8e6-4355-9f2c-a517ac7d1786" providerId="ADAL" clId="{8D5FE213-2627-46A8-B7F5-8229AF6DB0FD}" dt="2025-11-10T12:40:29.103" v="12252" actId="26606"/>
          <ac:spMkLst>
            <pc:docMk/>
            <pc:sldMk cId="901194111" sldId="410"/>
            <ac:spMk id="2" creationId="{96A03F09-C01D-68D5-AA1D-6A8CBDB9301E}"/>
          </ac:spMkLst>
        </pc:spChg>
        <pc:spChg chg="mod">
          <ac:chgData name="Rhian Keyse" userId="e640c12b-a8e6-4355-9f2c-a517ac7d1786" providerId="ADAL" clId="{8D5FE213-2627-46A8-B7F5-8229AF6DB0FD}" dt="2025-11-10T12:40:47.968" v="12257" actId="27636"/>
          <ac:spMkLst>
            <pc:docMk/>
            <pc:sldMk cId="901194111" sldId="410"/>
            <ac:spMk id="3" creationId="{DD3A5805-CD11-5BDC-B6FA-FA3393DCCB93}"/>
          </ac:spMkLst>
        </pc:spChg>
        <pc:spChg chg="add">
          <ac:chgData name="Rhian Keyse" userId="e640c12b-a8e6-4355-9f2c-a517ac7d1786" providerId="ADAL" clId="{8D5FE213-2627-46A8-B7F5-8229AF6DB0FD}" dt="2025-11-10T12:40:29.103" v="12252" actId="26606"/>
          <ac:spMkLst>
            <pc:docMk/>
            <pc:sldMk cId="901194111" sldId="410"/>
            <ac:spMk id="8" creationId="{777A147A-9ED8-46B4-8660-1B3C2AA880B5}"/>
          </ac:spMkLst>
        </pc:spChg>
        <pc:spChg chg="add">
          <ac:chgData name="Rhian Keyse" userId="e640c12b-a8e6-4355-9f2c-a517ac7d1786" providerId="ADAL" clId="{8D5FE213-2627-46A8-B7F5-8229AF6DB0FD}" dt="2025-11-10T12:40:29.103" v="12252" actId="26606"/>
          <ac:spMkLst>
            <pc:docMk/>
            <pc:sldMk cId="901194111" sldId="410"/>
            <ac:spMk id="10" creationId="{5D6C15A0-C087-4593-8414-2B4EC1CDC3DE}"/>
          </ac:spMkLst>
        </pc:spChg>
      </pc:sldChg>
      <pc:sldChg chg="addSp modSp new mod setBg">
        <pc:chgData name="Rhian Keyse" userId="e640c12b-a8e6-4355-9f2c-a517ac7d1786" providerId="ADAL" clId="{8D5FE213-2627-46A8-B7F5-8229AF6DB0FD}" dt="2025-11-10T12:42:58.338" v="12309" actId="403"/>
        <pc:sldMkLst>
          <pc:docMk/>
          <pc:sldMk cId="2254817912" sldId="411"/>
        </pc:sldMkLst>
        <pc:spChg chg="mod">
          <ac:chgData name="Rhian Keyse" userId="e640c12b-a8e6-4355-9f2c-a517ac7d1786" providerId="ADAL" clId="{8D5FE213-2627-46A8-B7F5-8229AF6DB0FD}" dt="2025-11-10T12:42:54.729" v="12305" actId="26606"/>
          <ac:spMkLst>
            <pc:docMk/>
            <pc:sldMk cId="2254817912" sldId="411"/>
            <ac:spMk id="2" creationId="{FB3D61AB-5292-7FD9-73B4-DFED82E469B2}"/>
          </ac:spMkLst>
        </pc:spChg>
        <pc:spChg chg="mod">
          <ac:chgData name="Rhian Keyse" userId="e640c12b-a8e6-4355-9f2c-a517ac7d1786" providerId="ADAL" clId="{8D5FE213-2627-46A8-B7F5-8229AF6DB0FD}" dt="2025-11-10T12:42:58.338" v="12309" actId="403"/>
          <ac:spMkLst>
            <pc:docMk/>
            <pc:sldMk cId="2254817912" sldId="411"/>
            <ac:spMk id="3" creationId="{E3FFB53D-E54B-BAB1-4D7D-325D222F5F6C}"/>
          </ac:spMkLst>
        </pc:spChg>
        <pc:spChg chg="add">
          <ac:chgData name="Rhian Keyse" userId="e640c12b-a8e6-4355-9f2c-a517ac7d1786" providerId="ADAL" clId="{8D5FE213-2627-46A8-B7F5-8229AF6DB0FD}" dt="2025-11-10T12:42:54.729" v="12305" actId="26606"/>
          <ac:spMkLst>
            <pc:docMk/>
            <pc:sldMk cId="2254817912" sldId="411"/>
            <ac:spMk id="8" creationId="{777A147A-9ED8-46B4-8660-1B3C2AA880B5}"/>
          </ac:spMkLst>
        </pc:spChg>
        <pc:spChg chg="add">
          <ac:chgData name="Rhian Keyse" userId="e640c12b-a8e6-4355-9f2c-a517ac7d1786" providerId="ADAL" clId="{8D5FE213-2627-46A8-B7F5-8229AF6DB0FD}" dt="2025-11-10T12:42:54.729" v="12305" actId="26606"/>
          <ac:spMkLst>
            <pc:docMk/>
            <pc:sldMk cId="2254817912" sldId="411"/>
            <ac:spMk id="10" creationId="{5D6C15A0-C087-4593-8414-2B4EC1CDC3DE}"/>
          </ac:spMkLst>
        </pc:spChg>
      </pc:sldChg>
      <pc:sldChg chg="addSp modSp new mod setBg">
        <pc:chgData name="Rhian Keyse" userId="e640c12b-a8e6-4355-9f2c-a517ac7d1786" providerId="ADAL" clId="{8D5FE213-2627-46A8-B7F5-8229AF6DB0FD}" dt="2025-11-10T12:42:50.985" v="12304" actId="403"/>
        <pc:sldMkLst>
          <pc:docMk/>
          <pc:sldMk cId="912526514" sldId="412"/>
        </pc:sldMkLst>
        <pc:spChg chg="mod">
          <ac:chgData name="Rhian Keyse" userId="e640c12b-a8e6-4355-9f2c-a517ac7d1786" providerId="ADAL" clId="{8D5FE213-2627-46A8-B7F5-8229AF6DB0FD}" dt="2025-11-10T12:42:47.266" v="12300" actId="26606"/>
          <ac:spMkLst>
            <pc:docMk/>
            <pc:sldMk cId="912526514" sldId="412"/>
            <ac:spMk id="2" creationId="{D47FFD0C-1999-F001-DE36-1F38B280D3A7}"/>
          </ac:spMkLst>
        </pc:spChg>
        <pc:spChg chg="mod">
          <ac:chgData name="Rhian Keyse" userId="e640c12b-a8e6-4355-9f2c-a517ac7d1786" providerId="ADAL" clId="{8D5FE213-2627-46A8-B7F5-8229AF6DB0FD}" dt="2025-11-10T12:42:50.985" v="12304" actId="403"/>
          <ac:spMkLst>
            <pc:docMk/>
            <pc:sldMk cId="912526514" sldId="412"/>
            <ac:spMk id="3" creationId="{7E35218E-C88D-633B-F6C2-0A602E583A30}"/>
          </ac:spMkLst>
        </pc:spChg>
        <pc:spChg chg="add">
          <ac:chgData name="Rhian Keyse" userId="e640c12b-a8e6-4355-9f2c-a517ac7d1786" providerId="ADAL" clId="{8D5FE213-2627-46A8-B7F5-8229AF6DB0FD}" dt="2025-11-10T12:42:47.266" v="12300" actId="26606"/>
          <ac:spMkLst>
            <pc:docMk/>
            <pc:sldMk cId="912526514" sldId="412"/>
            <ac:spMk id="8" creationId="{777A147A-9ED8-46B4-8660-1B3C2AA880B5}"/>
          </ac:spMkLst>
        </pc:spChg>
        <pc:spChg chg="add">
          <ac:chgData name="Rhian Keyse" userId="e640c12b-a8e6-4355-9f2c-a517ac7d1786" providerId="ADAL" clId="{8D5FE213-2627-46A8-B7F5-8229AF6DB0FD}" dt="2025-11-10T12:42:47.266" v="12300" actId="26606"/>
          <ac:spMkLst>
            <pc:docMk/>
            <pc:sldMk cId="912526514" sldId="412"/>
            <ac:spMk id="10" creationId="{5D6C15A0-C087-4593-8414-2B4EC1CDC3DE}"/>
          </ac:spMkLst>
        </pc:spChg>
      </pc:sldChg>
      <pc:sldChg chg="addSp modSp new mod setBg">
        <pc:chgData name="Rhian Keyse" userId="e640c12b-a8e6-4355-9f2c-a517ac7d1786" providerId="ADAL" clId="{8D5FE213-2627-46A8-B7F5-8229AF6DB0FD}" dt="2025-11-10T12:42:38.508" v="12295" actId="403"/>
        <pc:sldMkLst>
          <pc:docMk/>
          <pc:sldMk cId="1419283894" sldId="413"/>
        </pc:sldMkLst>
        <pc:spChg chg="mod">
          <ac:chgData name="Rhian Keyse" userId="e640c12b-a8e6-4355-9f2c-a517ac7d1786" providerId="ADAL" clId="{8D5FE213-2627-46A8-B7F5-8229AF6DB0FD}" dt="2025-11-10T12:42:34.815" v="12291" actId="26606"/>
          <ac:spMkLst>
            <pc:docMk/>
            <pc:sldMk cId="1419283894" sldId="413"/>
            <ac:spMk id="2" creationId="{1BB16337-985E-C763-86E0-56FA4F5C0C97}"/>
          </ac:spMkLst>
        </pc:spChg>
        <pc:spChg chg="mod">
          <ac:chgData name="Rhian Keyse" userId="e640c12b-a8e6-4355-9f2c-a517ac7d1786" providerId="ADAL" clId="{8D5FE213-2627-46A8-B7F5-8229AF6DB0FD}" dt="2025-11-10T12:42:38.508" v="12295" actId="403"/>
          <ac:spMkLst>
            <pc:docMk/>
            <pc:sldMk cId="1419283894" sldId="413"/>
            <ac:spMk id="3" creationId="{F6F65C59-9976-3DF8-D59F-B3817567820C}"/>
          </ac:spMkLst>
        </pc:spChg>
        <pc:spChg chg="add">
          <ac:chgData name="Rhian Keyse" userId="e640c12b-a8e6-4355-9f2c-a517ac7d1786" providerId="ADAL" clId="{8D5FE213-2627-46A8-B7F5-8229AF6DB0FD}" dt="2025-11-10T12:42:34.815" v="12291" actId="26606"/>
          <ac:spMkLst>
            <pc:docMk/>
            <pc:sldMk cId="1419283894" sldId="413"/>
            <ac:spMk id="8" creationId="{777A147A-9ED8-46B4-8660-1B3C2AA880B5}"/>
          </ac:spMkLst>
        </pc:spChg>
        <pc:spChg chg="add">
          <ac:chgData name="Rhian Keyse" userId="e640c12b-a8e6-4355-9f2c-a517ac7d1786" providerId="ADAL" clId="{8D5FE213-2627-46A8-B7F5-8229AF6DB0FD}" dt="2025-11-10T12:42:34.815" v="12291" actId="26606"/>
          <ac:spMkLst>
            <pc:docMk/>
            <pc:sldMk cId="1419283894" sldId="413"/>
            <ac:spMk id="10" creationId="{5D6C15A0-C087-4593-8414-2B4EC1CDC3DE}"/>
          </ac:spMkLst>
        </pc:spChg>
      </pc:sldChg>
      <pc:sldChg chg="addSp modSp add mod ord setBg">
        <pc:chgData name="Rhian Keyse" userId="e640c12b-a8e6-4355-9f2c-a517ac7d1786" providerId="ADAL" clId="{8D5FE213-2627-46A8-B7F5-8229AF6DB0FD}" dt="2025-11-10T12:41:25.358" v="12283" actId="27636"/>
        <pc:sldMkLst>
          <pc:docMk/>
          <pc:sldMk cId="3178497377" sldId="414"/>
        </pc:sldMkLst>
        <pc:spChg chg="mod">
          <ac:chgData name="Rhian Keyse" userId="e640c12b-a8e6-4355-9f2c-a517ac7d1786" providerId="ADAL" clId="{8D5FE213-2627-46A8-B7F5-8229AF6DB0FD}" dt="2025-11-10T12:41:22.121" v="12280" actId="26606"/>
          <ac:spMkLst>
            <pc:docMk/>
            <pc:sldMk cId="3178497377" sldId="414"/>
            <ac:spMk id="2" creationId="{86E16DC0-F9F8-1F6E-0C0D-1743E9F71647}"/>
          </ac:spMkLst>
        </pc:spChg>
        <pc:spChg chg="mod">
          <ac:chgData name="Rhian Keyse" userId="e640c12b-a8e6-4355-9f2c-a517ac7d1786" providerId="ADAL" clId="{8D5FE213-2627-46A8-B7F5-8229AF6DB0FD}" dt="2025-11-10T12:41:25.358" v="12283" actId="27636"/>
          <ac:spMkLst>
            <pc:docMk/>
            <pc:sldMk cId="3178497377" sldId="414"/>
            <ac:spMk id="3" creationId="{CF4BA3E8-CE55-E2E4-5FD9-993B82157079}"/>
          </ac:spMkLst>
        </pc:spChg>
        <pc:spChg chg="add">
          <ac:chgData name="Rhian Keyse" userId="e640c12b-a8e6-4355-9f2c-a517ac7d1786" providerId="ADAL" clId="{8D5FE213-2627-46A8-B7F5-8229AF6DB0FD}" dt="2025-11-10T12:41:22.121" v="12280" actId="26606"/>
          <ac:spMkLst>
            <pc:docMk/>
            <pc:sldMk cId="3178497377" sldId="414"/>
            <ac:spMk id="8" creationId="{777A147A-9ED8-46B4-8660-1B3C2AA880B5}"/>
          </ac:spMkLst>
        </pc:spChg>
        <pc:spChg chg="add">
          <ac:chgData name="Rhian Keyse" userId="e640c12b-a8e6-4355-9f2c-a517ac7d1786" providerId="ADAL" clId="{8D5FE213-2627-46A8-B7F5-8229AF6DB0FD}" dt="2025-11-10T12:41:22.121" v="12280" actId="26606"/>
          <ac:spMkLst>
            <pc:docMk/>
            <pc:sldMk cId="3178497377" sldId="414"/>
            <ac:spMk id="10" creationId="{5D6C15A0-C087-4593-8414-2B4EC1CDC3DE}"/>
          </ac:spMkLst>
        </pc:spChg>
      </pc:sldChg>
      <pc:sldChg chg="addSp modSp add mod setBg">
        <pc:chgData name="Rhian Keyse" userId="e640c12b-a8e6-4355-9f2c-a517ac7d1786" providerId="ADAL" clId="{8D5FE213-2627-46A8-B7F5-8229AF6DB0FD}" dt="2025-11-10T12:43:20.405" v="12325" actId="20577"/>
        <pc:sldMkLst>
          <pc:docMk/>
          <pc:sldMk cId="1897259954" sldId="415"/>
        </pc:sldMkLst>
        <pc:spChg chg="mod">
          <ac:chgData name="Rhian Keyse" userId="e640c12b-a8e6-4355-9f2c-a517ac7d1786" providerId="ADAL" clId="{8D5FE213-2627-46A8-B7F5-8229AF6DB0FD}" dt="2025-11-10T12:43:03.904" v="12310" actId="26606"/>
          <ac:spMkLst>
            <pc:docMk/>
            <pc:sldMk cId="1897259954" sldId="415"/>
            <ac:spMk id="2" creationId="{2C4563EB-3884-9A10-B8A6-355B6067C7B0}"/>
          </ac:spMkLst>
        </pc:spChg>
        <pc:spChg chg="mod">
          <ac:chgData name="Rhian Keyse" userId="e640c12b-a8e6-4355-9f2c-a517ac7d1786" providerId="ADAL" clId="{8D5FE213-2627-46A8-B7F5-8229AF6DB0FD}" dt="2025-11-10T12:43:20.405" v="12325" actId="20577"/>
          <ac:spMkLst>
            <pc:docMk/>
            <pc:sldMk cId="1897259954" sldId="415"/>
            <ac:spMk id="3" creationId="{41189485-D566-EC39-C1E7-9DD9127A8023}"/>
          </ac:spMkLst>
        </pc:spChg>
        <pc:spChg chg="add">
          <ac:chgData name="Rhian Keyse" userId="e640c12b-a8e6-4355-9f2c-a517ac7d1786" providerId="ADAL" clId="{8D5FE213-2627-46A8-B7F5-8229AF6DB0FD}" dt="2025-11-10T12:43:03.904" v="12310" actId="26606"/>
          <ac:spMkLst>
            <pc:docMk/>
            <pc:sldMk cId="1897259954" sldId="415"/>
            <ac:spMk id="8" creationId="{777A147A-9ED8-46B4-8660-1B3C2AA880B5}"/>
          </ac:spMkLst>
        </pc:spChg>
        <pc:spChg chg="add">
          <ac:chgData name="Rhian Keyse" userId="e640c12b-a8e6-4355-9f2c-a517ac7d1786" providerId="ADAL" clId="{8D5FE213-2627-46A8-B7F5-8229AF6DB0FD}" dt="2025-11-10T12:43:03.904" v="12310" actId="26606"/>
          <ac:spMkLst>
            <pc:docMk/>
            <pc:sldMk cId="1897259954" sldId="415"/>
            <ac:spMk id="10" creationId="{5D6C15A0-C087-4593-8414-2B4EC1CDC3DE}"/>
          </ac:spMkLst>
        </pc:spChg>
      </pc:sldChg>
      <pc:sldChg chg="addSp modSp new mod setBg">
        <pc:chgData name="Rhian Keyse" userId="e640c12b-a8e6-4355-9f2c-a517ac7d1786" providerId="ADAL" clId="{8D5FE213-2627-46A8-B7F5-8229AF6DB0FD}" dt="2025-11-10T12:39:21.055" v="12248" actId="26606"/>
        <pc:sldMkLst>
          <pc:docMk/>
          <pc:sldMk cId="2298032522" sldId="416"/>
        </pc:sldMkLst>
        <pc:spChg chg="mod">
          <ac:chgData name="Rhian Keyse" userId="e640c12b-a8e6-4355-9f2c-a517ac7d1786" providerId="ADAL" clId="{8D5FE213-2627-46A8-B7F5-8229AF6DB0FD}" dt="2025-11-10T12:39:21.055" v="12248" actId="26606"/>
          <ac:spMkLst>
            <pc:docMk/>
            <pc:sldMk cId="2298032522" sldId="416"/>
            <ac:spMk id="2" creationId="{88AF6291-96E9-4AFC-BE59-937625D7EBA1}"/>
          </ac:spMkLst>
        </pc:spChg>
        <pc:spChg chg="mod">
          <ac:chgData name="Rhian Keyse" userId="e640c12b-a8e6-4355-9f2c-a517ac7d1786" providerId="ADAL" clId="{8D5FE213-2627-46A8-B7F5-8229AF6DB0FD}" dt="2025-11-10T12:39:21.055" v="12248" actId="26606"/>
          <ac:spMkLst>
            <pc:docMk/>
            <pc:sldMk cId="2298032522" sldId="416"/>
            <ac:spMk id="3" creationId="{4726D6BD-F6C1-53AA-A2BF-1A2ADBA6E5E6}"/>
          </ac:spMkLst>
        </pc:spChg>
        <pc:spChg chg="add">
          <ac:chgData name="Rhian Keyse" userId="e640c12b-a8e6-4355-9f2c-a517ac7d1786" providerId="ADAL" clId="{8D5FE213-2627-46A8-B7F5-8229AF6DB0FD}" dt="2025-11-10T12:39:21.055" v="12248" actId="26606"/>
          <ac:spMkLst>
            <pc:docMk/>
            <pc:sldMk cId="2298032522" sldId="416"/>
            <ac:spMk id="9" creationId="{45D37F4E-DDB4-456B-97E0-9937730A039F}"/>
          </ac:spMkLst>
        </pc:spChg>
        <pc:spChg chg="add">
          <ac:chgData name="Rhian Keyse" userId="e640c12b-a8e6-4355-9f2c-a517ac7d1786" providerId="ADAL" clId="{8D5FE213-2627-46A8-B7F5-8229AF6DB0FD}" dt="2025-11-10T12:39:21.055" v="12248" actId="26606"/>
          <ac:spMkLst>
            <pc:docMk/>
            <pc:sldMk cId="2298032522" sldId="416"/>
            <ac:spMk id="11" creationId="{B2DD41CD-8F47-4F56-AD12-4E2FF7696987}"/>
          </ac:spMkLst>
        </pc:spChg>
        <pc:picChg chg="add mod">
          <ac:chgData name="Rhian Keyse" userId="e640c12b-a8e6-4355-9f2c-a517ac7d1786" providerId="ADAL" clId="{8D5FE213-2627-46A8-B7F5-8229AF6DB0FD}" dt="2025-11-10T12:39:21.055" v="12248" actId="26606"/>
          <ac:picMkLst>
            <pc:docMk/>
            <pc:sldMk cId="2298032522" sldId="416"/>
            <ac:picMk id="4" creationId="{0DF93F19-3FFE-8447-D820-325D851BA59D}"/>
          </ac:picMkLst>
        </pc:picChg>
      </pc:sldChg>
      <pc:sldChg chg="addSp modSp new mod setBg">
        <pc:chgData name="Rhian Keyse" userId="e640c12b-a8e6-4355-9f2c-a517ac7d1786" providerId="ADAL" clId="{8D5FE213-2627-46A8-B7F5-8229AF6DB0FD}" dt="2025-11-10T12:38:51.300" v="12246" actId="403"/>
        <pc:sldMkLst>
          <pc:docMk/>
          <pc:sldMk cId="1125396953" sldId="417"/>
        </pc:sldMkLst>
        <pc:spChg chg="mod">
          <ac:chgData name="Rhian Keyse" userId="e640c12b-a8e6-4355-9f2c-a517ac7d1786" providerId="ADAL" clId="{8D5FE213-2627-46A8-B7F5-8229AF6DB0FD}" dt="2025-11-10T12:38:47.816" v="12242" actId="26606"/>
          <ac:spMkLst>
            <pc:docMk/>
            <pc:sldMk cId="1125396953" sldId="417"/>
            <ac:spMk id="2" creationId="{22236E24-CD83-A526-C717-CC235F90E0CF}"/>
          </ac:spMkLst>
        </pc:spChg>
        <pc:spChg chg="mod">
          <ac:chgData name="Rhian Keyse" userId="e640c12b-a8e6-4355-9f2c-a517ac7d1786" providerId="ADAL" clId="{8D5FE213-2627-46A8-B7F5-8229AF6DB0FD}" dt="2025-11-10T12:38:51.300" v="12246" actId="403"/>
          <ac:spMkLst>
            <pc:docMk/>
            <pc:sldMk cId="1125396953" sldId="417"/>
            <ac:spMk id="3" creationId="{0BEBEDC3-4171-63A6-C709-E0B7C205DA1B}"/>
          </ac:spMkLst>
        </pc:spChg>
        <pc:spChg chg="add">
          <ac:chgData name="Rhian Keyse" userId="e640c12b-a8e6-4355-9f2c-a517ac7d1786" providerId="ADAL" clId="{8D5FE213-2627-46A8-B7F5-8229AF6DB0FD}" dt="2025-11-10T12:38:47.816" v="12242" actId="26606"/>
          <ac:spMkLst>
            <pc:docMk/>
            <pc:sldMk cId="1125396953" sldId="417"/>
            <ac:spMk id="8" creationId="{777A147A-9ED8-46B4-8660-1B3C2AA880B5}"/>
          </ac:spMkLst>
        </pc:spChg>
        <pc:spChg chg="add">
          <ac:chgData name="Rhian Keyse" userId="e640c12b-a8e6-4355-9f2c-a517ac7d1786" providerId="ADAL" clId="{8D5FE213-2627-46A8-B7F5-8229AF6DB0FD}" dt="2025-11-10T12:38:47.816" v="12242" actId="26606"/>
          <ac:spMkLst>
            <pc:docMk/>
            <pc:sldMk cId="1125396953" sldId="417"/>
            <ac:spMk id="10" creationId="{5D6C15A0-C087-4593-8414-2B4EC1CDC3DE}"/>
          </ac:spMkLst>
        </pc:spChg>
      </pc:sldChg>
      <pc:sldChg chg="addSp modSp new mod setBg">
        <pc:chgData name="Rhian Keyse" userId="e640c12b-a8e6-4355-9f2c-a517ac7d1786" providerId="ADAL" clId="{8D5FE213-2627-46A8-B7F5-8229AF6DB0FD}" dt="2025-11-10T12:40:17.015" v="12251" actId="20577"/>
        <pc:sldMkLst>
          <pc:docMk/>
          <pc:sldMk cId="4188537668" sldId="418"/>
        </pc:sldMkLst>
        <pc:spChg chg="mod">
          <ac:chgData name="Rhian Keyse" userId="e640c12b-a8e6-4355-9f2c-a517ac7d1786" providerId="ADAL" clId="{8D5FE213-2627-46A8-B7F5-8229AF6DB0FD}" dt="2025-11-10T12:40:10.372" v="12249" actId="26606"/>
          <ac:spMkLst>
            <pc:docMk/>
            <pc:sldMk cId="4188537668" sldId="418"/>
            <ac:spMk id="2" creationId="{E0A7948E-2EE9-5243-884A-265B8BB350A8}"/>
          </ac:spMkLst>
        </pc:spChg>
        <pc:spChg chg="mod">
          <ac:chgData name="Rhian Keyse" userId="e640c12b-a8e6-4355-9f2c-a517ac7d1786" providerId="ADAL" clId="{8D5FE213-2627-46A8-B7F5-8229AF6DB0FD}" dt="2025-11-10T12:40:17.015" v="12251" actId="20577"/>
          <ac:spMkLst>
            <pc:docMk/>
            <pc:sldMk cId="4188537668" sldId="418"/>
            <ac:spMk id="3" creationId="{539DB05A-2868-38D9-9A5F-DBA5CCA799FB}"/>
          </ac:spMkLst>
        </pc:spChg>
        <pc:spChg chg="add">
          <ac:chgData name="Rhian Keyse" userId="e640c12b-a8e6-4355-9f2c-a517ac7d1786" providerId="ADAL" clId="{8D5FE213-2627-46A8-B7F5-8229AF6DB0FD}" dt="2025-11-10T12:40:10.372" v="12249" actId="26606"/>
          <ac:spMkLst>
            <pc:docMk/>
            <pc:sldMk cId="4188537668" sldId="418"/>
            <ac:spMk id="8" creationId="{777A147A-9ED8-46B4-8660-1B3C2AA880B5}"/>
          </ac:spMkLst>
        </pc:spChg>
        <pc:spChg chg="add">
          <ac:chgData name="Rhian Keyse" userId="e640c12b-a8e6-4355-9f2c-a517ac7d1786" providerId="ADAL" clId="{8D5FE213-2627-46A8-B7F5-8229AF6DB0FD}" dt="2025-11-10T12:40:10.372" v="12249" actId="26606"/>
          <ac:spMkLst>
            <pc:docMk/>
            <pc:sldMk cId="4188537668" sldId="418"/>
            <ac:spMk id="10" creationId="{5D6C15A0-C087-4593-8414-2B4EC1CDC3DE}"/>
          </ac:spMkLst>
        </pc:spChg>
      </pc:sldChg>
      <pc:sldChg chg="modSp new del mod">
        <pc:chgData name="Rhian Keyse" userId="e640c12b-a8e6-4355-9f2c-a517ac7d1786" providerId="ADAL" clId="{8D5FE213-2627-46A8-B7F5-8229AF6DB0FD}" dt="2025-11-10T12:07:23.860" v="9701" actId="47"/>
        <pc:sldMkLst>
          <pc:docMk/>
          <pc:sldMk cId="1591140596" sldId="419"/>
        </pc:sldMkLst>
        <pc:spChg chg="mod">
          <ac:chgData name="Rhian Keyse" userId="e640c12b-a8e6-4355-9f2c-a517ac7d1786" providerId="ADAL" clId="{8D5FE213-2627-46A8-B7F5-8229AF6DB0FD}" dt="2025-11-10T12:04:06.439" v="9299" actId="5793"/>
          <ac:spMkLst>
            <pc:docMk/>
            <pc:sldMk cId="1591140596" sldId="419"/>
            <ac:spMk id="3" creationId="{A2E7576C-2FF7-F8F4-08ED-EDFEB5A55F27}"/>
          </ac:spMkLst>
        </pc:spChg>
      </pc:sldChg>
      <pc:sldChg chg="addSp modSp new mod setBg">
        <pc:chgData name="Rhian Keyse" userId="e640c12b-a8e6-4355-9f2c-a517ac7d1786" providerId="ADAL" clId="{8D5FE213-2627-46A8-B7F5-8229AF6DB0FD}" dt="2025-11-10T12:38:44.813" v="12241" actId="26606"/>
        <pc:sldMkLst>
          <pc:docMk/>
          <pc:sldMk cId="2687559322" sldId="419"/>
        </pc:sldMkLst>
        <pc:spChg chg="mod">
          <ac:chgData name="Rhian Keyse" userId="e640c12b-a8e6-4355-9f2c-a517ac7d1786" providerId="ADAL" clId="{8D5FE213-2627-46A8-B7F5-8229AF6DB0FD}" dt="2025-11-10T12:38:44.813" v="12241" actId="26606"/>
          <ac:spMkLst>
            <pc:docMk/>
            <pc:sldMk cId="2687559322" sldId="419"/>
            <ac:spMk id="2" creationId="{308B5FFD-B033-B1CC-90A8-FCBBA099F81E}"/>
          </ac:spMkLst>
        </pc:spChg>
        <pc:spChg chg="mod">
          <ac:chgData name="Rhian Keyse" userId="e640c12b-a8e6-4355-9f2c-a517ac7d1786" providerId="ADAL" clId="{8D5FE213-2627-46A8-B7F5-8229AF6DB0FD}" dt="2025-11-10T12:38:44.813" v="12241" actId="26606"/>
          <ac:spMkLst>
            <pc:docMk/>
            <pc:sldMk cId="2687559322" sldId="419"/>
            <ac:spMk id="3" creationId="{30566DF7-1D9A-569E-2076-3F95F6E5AB4D}"/>
          </ac:spMkLst>
        </pc:spChg>
        <pc:spChg chg="add">
          <ac:chgData name="Rhian Keyse" userId="e640c12b-a8e6-4355-9f2c-a517ac7d1786" providerId="ADAL" clId="{8D5FE213-2627-46A8-B7F5-8229AF6DB0FD}" dt="2025-11-10T12:38:44.813" v="12241" actId="26606"/>
          <ac:spMkLst>
            <pc:docMk/>
            <pc:sldMk cId="2687559322" sldId="419"/>
            <ac:spMk id="8" creationId="{777A147A-9ED8-46B4-8660-1B3C2AA880B5}"/>
          </ac:spMkLst>
        </pc:spChg>
        <pc:spChg chg="add">
          <ac:chgData name="Rhian Keyse" userId="e640c12b-a8e6-4355-9f2c-a517ac7d1786" providerId="ADAL" clId="{8D5FE213-2627-46A8-B7F5-8229AF6DB0FD}" dt="2025-11-10T12:38:44.813" v="12241" actId="26606"/>
          <ac:spMkLst>
            <pc:docMk/>
            <pc:sldMk cId="2687559322" sldId="419"/>
            <ac:spMk id="10" creationId="{5D6C15A0-C087-4593-8414-2B4EC1CDC3DE}"/>
          </ac:spMkLst>
        </pc:spChg>
      </pc:sldChg>
      <pc:sldChg chg="addSp delSp modSp new mod setBg">
        <pc:chgData name="Rhian Keyse" userId="e640c12b-a8e6-4355-9f2c-a517ac7d1786" providerId="ADAL" clId="{8D5FE213-2627-46A8-B7F5-8229AF6DB0FD}" dt="2025-11-10T12:36:55.471" v="12185" actId="26606"/>
        <pc:sldMkLst>
          <pc:docMk/>
          <pc:sldMk cId="2533044942" sldId="420"/>
        </pc:sldMkLst>
        <pc:spChg chg="mod">
          <ac:chgData name="Rhian Keyse" userId="e640c12b-a8e6-4355-9f2c-a517ac7d1786" providerId="ADAL" clId="{8D5FE213-2627-46A8-B7F5-8229AF6DB0FD}" dt="2025-11-10T12:36:55.471" v="12185" actId="26606"/>
          <ac:spMkLst>
            <pc:docMk/>
            <pc:sldMk cId="2533044942" sldId="420"/>
            <ac:spMk id="2" creationId="{261A6C11-0635-92EC-00A2-F4715CB0E5EC}"/>
          </ac:spMkLst>
        </pc:spChg>
        <pc:spChg chg="del mod">
          <ac:chgData name="Rhian Keyse" userId="e640c12b-a8e6-4355-9f2c-a517ac7d1786" providerId="ADAL" clId="{8D5FE213-2627-46A8-B7F5-8229AF6DB0FD}" dt="2025-11-10T12:36:55.471" v="12185" actId="26606"/>
          <ac:spMkLst>
            <pc:docMk/>
            <pc:sldMk cId="2533044942" sldId="420"/>
            <ac:spMk id="3" creationId="{E0AB8DAB-E729-532B-91F5-40161409230E}"/>
          </ac:spMkLst>
        </pc:spChg>
        <pc:spChg chg="add">
          <ac:chgData name="Rhian Keyse" userId="e640c12b-a8e6-4355-9f2c-a517ac7d1786" providerId="ADAL" clId="{8D5FE213-2627-46A8-B7F5-8229AF6DB0FD}" dt="2025-11-10T12:36:55.471" v="12185" actId="26606"/>
          <ac:spMkLst>
            <pc:docMk/>
            <pc:sldMk cId="2533044942" sldId="420"/>
            <ac:spMk id="9" creationId="{2E442304-DDBD-4F7B-8017-36BCC863FB40}"/>
          </ac:spMkLst>
        </pc:spChg>
        <pc:spChg chg="add">
          <ac:chgData name="Rhian Keyse" userId="e640c12b-a8e6-4355-9f2c-a517ac7d1786" providerId="ADAL" clId="{8D5FE213-2627-46A8-B7F5-8229AF6DB0FD}" dt="2025-11-10T12:36:55.471" v="12185" actId="26606"/>
          <ac:spMkLst>
            <pc:docMk/>
            <pc:sldMk cId="2533044942" sldId="420"/>
            <ac:spMk id="11" creationId="{5E107275-3853-46FD-A241-DE4355A42675}"/>
          </ac:spMkLst>
        </pc:spChg>
        <pc:graphicFrameChg chg="add">
          <ac:chgData name="Rhian Keyse" userId="e640c12b-a8e6-4355-9f2c-a517ac7d1786" providerId="ADAL" clId="{8D5FE213-2627-46A8-B7F5-8229AF6DB0FD}" dt="2025-11-10T12:36:55.471" v="12185" actId="26606"/>
          <ac:graphicFrameMkLst>
            <pc:docMk/>
            <pc:sldMk cId="2533044942" sldId="420"/>
            <ac:graphicFrameMk id="5" creationId="{91F14057-39EE-4E3E-F7B5-624B7228A3C0}"/>
          </ac:graphicFrameMkLst>
        </pc:graphicFrameChg>
      </pc:sldChg>
      <pc:sldChg chg="addSp delSp modSp new mod setBg">
        <pc:chgData name="Rhian Keyse" userId="e640c12b-a8e6-4355-9f2c-a517ac7d1786" providerId="ADAL" clId="{8D5FE213-2627-46A8-B7F5-8229AF6DB0FD}" dt="2025-11-10T12:36:33.523" v="12183" actId="26606"/>
        <pc:sldMkLst>
          <pc:docMk/>
          <pc:sldMk cId="4141802711" sldId="421"/>
        </pc:sldMkLst>
        <pc:spChg chg="mod">
          <ac:chgData name="Rhian Keyse" userId="e640c12b-a8e6-4355-9f2c-a517ac7d1786" providerId="ADAL" clId="{8D5FE213-2627-46A8-B7F5-8229AF6DB0FD}" dt="2025-11-10T12:36:33.523" v="12183" actId="26606"/>
          <ac:spMkLst>
            <pc:docMk/>
            <pc:sldMk cId="4141802711" sldId="421"/>
            <ac:spMk id="2" creationId="{D6EE1E83-EC84-5C38-56E4-94FCEC6D60AA}"/>
          </ac:spMkLst>
        </pc:spChg>
        <pc:spChg chg="del mod">
          <ac:chgData name="Rhian Keyse" userId="e640c12b-a8e6-4355-9f2c-a517ac7d1786" providerId="ADAL" clId="{8D5FE213-2627-46A8-B7F5-8229AF6DB0FD}" dt="2025-11-10T12:36:33.523" v="12183" actId="26606"/>
          <ac:spMkLst>
            <pc:docMk/>
            <pc:sldMk cId="4141802711" sldId="421"/>
            <ac:spMk id="3" creationId="{16D66E9B-5423-9C43-C816-3B870A17F76B}"/>
          </ac:spMkLst>
        </pc:spChg>
        <pc:spChg chg="add">
          <ac:chgData name="Rhian Keyse" userId="e640c12b-a8e6-4355-9f2c-a517ac7d1786" providerId="ADAL" clId="{8D5FE213-2627-46A8-B7F5-8229AF6DB0FD}" dt="2025-11-10T12:36:33.523" v="12183" actId="26606"/>
          <ac:spMkLst>
            <pc:docMk/>
            <pc:sldMk cId="4141802711" sldId="421"/>
            <ac:spMk id="9" creationId="{2E442304-DDBD-4F7B-8017-36BCC863FB40}"/>
          </ac:spMkLst>
        </pc:spChg>
        <pc:spChg chg="add">
          <ac:chgData name="Rhian Keyse" userId="e640c12b-a8e6-4355-9f2c-a517ac7d1786" providerId="ADAL" clId="{8D5FE213-2627-46A8-B7F5-8229AF6DB0FD}" dt="2025-11-10T12:36:33.523" v="12183" actId="26606"/>
          <ac:spMkLst>
            <pc:docMk/>
            <pc:sldMk cId="4141802711" sldId="421"/>
            <ac:spMk id="11" creationId="{5E107275-3853-46FD-A241-DE4355A42675}"/>
          </ac:spMkLst>
        </pc:spChg>
        <pc:graphicFrameChg chg="add">
          <ac:chgData name="Rhian Keyse" userId="e640c12b-a8e6-4355-9f2c-a517ac7d1786" providerId="ADAL" clId="{8D5FE213-2627-46A8-B7F5-8229AF6DB0FD}" dt="2025-11-10T12:36:33.523" v="12183" actId="26606"/>
          <ac:graphicFrameMkLst>
            <pc:docMk/>
            <pc:sldMk cId="4141802711" sldId="421"/>
            <ac:graphicFrameMk id="5" creationId="{2A4DE8D8-96C0-9CD0-7BC0-893B3EFEA1C9}"/>
          </ac:graphicFrameMkLst>
        </pc:graphicFrameChg>
      </pc:sldChg>
      <pc:sldChg chg="addSp modSp new mod setBg">
        <pc:chgData name="Rhian Keyse" userId="e640c12b-a8e6-4355-9f2c-a517ac7d1786" providerId="ADAL" clId="{8D5FE213-2627-46A8-B7F5-8229AF6DB0FD}" dt="2025-11-10T12:43:25.914" v="12326" actId="26606"/>
        <pc:sldMkLst>
          <pc:docMk/>
          <pc:sldMk cId="1227238357" sldId="422"/>
        </pc:sldMkLst>
        <pc:spChg chg="mod">
          <ac:chgData name="Rhian Keyse" userId="e640c12b-a8e6-4355-9f2c-a517ac7d1786" providerId="ADAL" clId="{8D5FE213-2627-46A8-B7F5-8229AF6DB0FD}" dt="2025-11-10T12:43:25.914" v="12326" actId="26606"/>
          <ac:spMkLst>
            <pc:docMk/>
            <pc:sldMk cId="1227238357" sldId="422"/>
            <ac:spMk id="2" creationId="{2A99DCE6-CF97-750D-89AE-C436D651AA29}"/>
          </ac:spMkLst>
        </pc:spChg>
        <pc:spChg chg="mod">
          <ac:chgData name="Rhian Keyse" userId="e640c12b-a8e6-4355-9f2c-a517ac7d1786" providerId="ADAL" clId="{8D5FE213-2627-46A8-B7F5-8229AF6DB0FD}" dt="2025-11-10T12:43:25.914" v="12326" actId="26606"/>
          <ac:spMkLst>
            <pc:docMk/>
            <pc:sldMk cId="1227238357" sldId="422"/>
            <ac:spMk id="3" creationId="{AEA19E0B-38B8-8E77-A59B-9495EF8321A4}"/>
          </ac:spMkLst>
        </pc:spChg>
        <pc:spChg chg="add">
          <ac:chgData name="Rhian Keyse" userId="e640c12b-a8e6-4355-9f2c-a517ac7d1786" providerId="ADAL" clId="{8D5FE213-2627-46A8-B7F5-8229AF6DB0FD}" dt="2025-11-10T12:43:25.914" v="12326" actId="26606"/>
          <ac:spMkLst>
            <pc:docMk/>
            <pc:sldMk cId="1227238357" sldId="422"/>
            <ac:spMk id="8" creationId="{777A147A-9ED8-46B4-8660-1B3C2AA880B5}"/>
          </ac:spMkLst>
        </pc:spChg>
        <pc:spChg chg="add">
          <ac:chgData name="Rhian Keyse" userId="e640c12b-a8e6-4355-9f2c-a517ac7d1786" providerId="ADAL" clId="{8D5FE213-2627-46A8-B7F5-8229AF6DB0FD}" dt="2025-11-10T12:43:25.914" v="12326" actId="26606"/>
          <ac:spMkLst>
            <pc:docMk/>
            <pc:sldMk cId="1227238357" sldId="422"/>
            <ac:spMk id="10" creationId="{5D6C15A0-C087-4593-8414-2B4EC1CDC3DE}"/>
          </ac:spMkLst>
        </pc:spChg>
      </pc:sldChg>
      <pc:sldChg chg="addSp modSp new mod setBg">
        <pc:chgData name="Rhian Keyse" userId="e640c12b-a8e6-4355-9f2c-a517ac7d1786" providerId="ADAL" clId="{8D5FE213-2627-46A8-B7F5-8229AF6DB0FD}" dt="2025-11-10T12:41:12.616" v="12274" actId="27636"/>
        <pc:sldMkLst>
          <pc:docMk/>
          <pc:sldMk cId="2573538526" sldId="423"/>
        </pc:sldMkLst>
        <pc:spChg chg="mod">
          <ac:chgData name="Rhian Keyse" userId="e640c12b-a8e6-4355-9f2c-a517ac7d1786" providerId="ADAL" clId="{8D5FE213-2627-46A8-B7F5-8229AF6DB0FD}" dt="2025-11-10T12:41:09.147" v="12270" actId="26606"/>
          <ac:spMkLst>
            <pc:docMk/>
            <pc:sldMk cId="2573538526" sldId="423"/>
            <ac:spMk id="2" creationId="{CF7A5D0B-6199-9773-74CD-4CEEF9BF04AE}"/>
          </ac:spMkLst>
        </pc:spChg>
        <pc:spChg chg="mod">
          <ac:chgData name="Rhian Keyse" userId="e640c12b-a8e6-4355-9f2c-a517ac7d1786" providerId="ADAL" clId="{8D5FE213-2627-46A8-B7F5-8229AF6DB0FD}" dt="2025-11-10T12:41:12.616" v="12274" actId="27636"/>
          <ac:spMkLst>
            <pc:docMk/>
            <pc:sldMk cId="2573538526" sldId="423"/>
            <ac:spMk id="3" creationId="{72AA651E-5D6A-536B-FA7C-28044D32F210}"/>
          </ac:spMkLst>
        </pc:spChg>
        <pc:spChg chg="add">
          <ac:chgData name="Rhian Keyse" userId="e640c12b-a8e6-4355-9f2c-a517ac7d1786" providerId="ADAL" clId="{8D5FE213-2627-46A8-B7F5-8229AF6DB0FD}" dt="2025-11-10T12:41:09.147" v="12270" actId="26606"/>
          <ac:spMkLst>
            <pc:docMk/>
            <pc:sldMk cId="2573538526" sldId="423"/>
            <ac:spMk id="8" creationId="{777A147A-9ED8-46B4-8660-1B3C2AA880B5}"/>
          </ac:spMkLst>
        </pc:spChg>
        <pc:spChg chg="add">
          <ac:chgData name="Rhian Keyse" userId="e640c12b-a8e6-4355-9f2c-a517ac7d1786" providerId="ADAL" clId="{8D5FE213-2627-46A8-B7F5-8229AF6DB0FD}" dt="2025-11-10T12:41:09.147" v="12270" actId="26606"/>
          <ac:spMkLst>
            <pc:docMk/>
            <pc:sldMk cId="2573538526" sldId="423"/>
            <ac:spMk id="10" creationId="{5D6C15A0-C087-4593-8414-2B4EC1CDC3DE}"/>
          </ac:spMkLst>
        </pc:spChg>
      </pc:sldChg>
      <pc:sldChg chg="modSp add mod">
        <pc:chgData name="Rhian Keyse" userId="e640c12b-a8e6-4355-9f2c-a517ac7d1786" providerId="ADAL" clId="{8D5FE213-2627-46A8-B7F5-8229AF6DB0FD}" dt="2025-11-10T12:30:45.381" v="12180" actId="404"/>
        <pc:sldMkLst>
          <pc:docMk/>
          <pc:sldMk cId="383943485" sldId="424"/>
        </pc:sldMkLst>
        <pc:spChg chg="mod">
          <ac:chgData name="Rhian Keyse" userId="e640c12b-a8e6-4355-9f2c-a517ac7d1786" providerId="ADAL" clId="{8D5FE213-2627-46A8-B7F5-8229AF6DB0FD}" dt="2025-11-10T12:30:45.381" v="12180" actId="404"/>
          <ac:spMkLst>
            <pc:docMk/>
            <pc:sldMk cId="383943485" sldId="424"/>
            <ac:spMk id="3" creationId="{B794D3B9-D767-02C6-CB37-CDCADE90E20A}"/>
          </ac:spMkLst>
        </pc:spChg>
      </pc:sldChg>
      <pc:sldChg chg="addSp modSp add mod setBg">
        <pc:chgData name="Rhian Keyse" userId="e640c12b-a8e6-4355-9f2c-a517ac7d1786" providerId="ADAL" clId="{8D5FE213-2627-46A8-B7F5-8229AF6DB0FD}" dt="2025-11-10T12:38:30.153" v="12239" actId="27636"/>
        <pc:sldMkLst>
          <pc:docMk/>
          <pc:sldMk cId="4166931572" sldId="425"/>
        </pc:sldMkLst>
        <pc:spChg chg="mod">
          <ac:chgData name="Rhian Keyse" userId="e640c12b-a8e6-4355-9f2c-a517ac7d1786" providerId="ADAL" clId="{8D5FE213-2627-46A8-B7F5-8229AF6DB0FD}" dt="2025-11-10T12:37:42.605" v="12223" actId="26606"/>
          <ac:spMkLst>
            <pc:docMk/>
            <pc:sldMk cId="4166931572" sldId="425"/>
            <ac:spMk id="2" creationId="{1FAC66D7-23EE-D0DE-4045-0B781D91C8DB}"/>
          </ac:spMkLst>
        </pc:spChg>
        <pc:spChg chg="mod">
          <ac:chgData name="Rhian Keyse" userId="e640c12b-a8e6-4355-9f2c-a517ac7d1786" providerId="ADAL" clId="{8D5FE213-2627-46A8-B7F5-8229AF6DB0FD}" dt="2025-11-10T12:38:30.153" v="12239" actId="27636"/>
          <ac:spMkLst>
            <pc:docMk/>
            <pc:sldMk cId="4166931572" sldId="425"/>
            <ac:spMk id="3" creationId="{A984BD1C-DAF6-8451-ED82-B0260A2BFA21}"/>
          </ac:spMkLst>
        </pc:spChg>
        <pc:spChg chg="add">
          <ac:chgData name="Rhian Keyse" userId="e640c12b-a8e6-4355-9f2c-a517ac7d1786" providerId="ADAL" clId="{8D5FE213-2627-46A8-B7F5-8229AF6DB0FD}" dt="2025-11-10T12:37:42.605" v="12223" actId="26606"/>
          <ac:spMkLst>
            <pc:docMk/>
            <pc:sldMk cId="4166931572" sldId="425"/>
            <ac:spMk id="8" creationId="{777A147A-9ED8-46B4-8660-1B3C2AA880B5}"/>
          </ac:spMkLst>
        </pc:spChg>
        <pc:spChg chg="add">
          <ac:chgData name="Rhian Keyse" userId="e640c12b-a8e6-4355-9f2c-a517ac7d1786" providerId="ADAL" clId="{8D5FE213-2627-46A8-B7F5-8229AF6DB0FD}" dt="2025-11-10T12:37:42.605" v="12223" actId="26606"/>
          <ac:spMkLst>
            <pc:docMk/>
            <pc:sldMk cId="4166931572" sldId="425"/>
            <ac:spMk id="10" creationId="{5D6C15A0-C087-4593-8414-2B4EC1CDC3DE}"/>
          </ac:spMkLst>
        </pc:spChg>
      </pc:sldChg>
      <pc:sldChg chg="addSp delSp modSp add mod">
        <pc:chgData name="Rhian Keyse" userId="e640c12b-a8e6-4355-9f2c-a517ac7d1786" providerId="ADAL" clId="{8D5FE213-2627-46A8-B7F5-8229AF6DB0FD}" dt="2025-11-10T12:38:04.369" v="12230" actId="27636"/>
        <pc:sldMkLst>
          <pc:docMk/>
          <pc:sldMk cId="1531760687" sldId="426"/>
        </pc:sldMkLst>
        <pc:spChg chg="mod">
          <ac:chgData name="Rhian Keyse" userId="e640c12b-a8e6-4355-9f2c-a517ac7d1786" providerId="ADAL" clId="{8D5FE213-2627-46A8-B7F5-8229AF6DB0FD}" dt="2025-11-10T12:38:04.369" v="12230" actId="27636"/>
          <ac:spMkLst>
            <pc:docMk/>
            <pc:sldMk cId="1531760687" sldId="426"/>
            <ac:spMk id="3" creationId="{ADF85F0E-CC18-E358-CF37-98566D8F51E0}"/>
          </ac:spMkLst>
        </pc:spChg>
        <pc:spChg chg="del">
          <ac:chgData name="Rhian Keyse" userId="e640c12b-a8e6-4355-9f2c-a517ac7d1786" providerId="ADAL" clId="{8D5FE213-2627-46A8-B7F5-8229AF6DB0FD}" dt="2025-11-10T12:38:01.584" v="12226" actId="26606"/>
          <ac:spMkLst>
            <pc:docMk/>
            <pc:sldMk cId="1531760687" sldId="426"/>
            <ac:spMk id="8" creationId="{5C964189-8A42-7A7A-3B8E-F287D60D3212}"/>
          </ac:spMkLst>
        </pc:spChg>
        <pc:spChg chg="del">
          <ac:chgData name="Rhian Keyse" userId="e640c12b-a8e6-4355-9f2c-a517ac7d1786" providerId="ADAL" clId="{8D5FE213-2627-46A8-B7F5-8229AF6DB0FD}" dt="2025-11-10T12:38:01.584" v="12226" actId="26606"/>
          <ac:spMkLst>
            <pc:docMk/>
            <pc:sldMk cId="1531760687" sldId="426"/>
            <ac:spMk id="10" creationId="{1062A7A6-1E6A-1923-E26E-2016B11F789B}"/>
          </ac:spMkLst>
        </pc:spChg>
        <pc:spChg chg="add">
          <ac:chgData name="Rhian Keyse" userId="e640c12b-a8e6-4355-9f2c-a517ac7d1786" providerId="ADAL" clId="{8D5FE213-2627-46A8-B7F5-8229AF6DB0FD}" dt="2025-11-10T12:38:01.584" v="12226" actId="26606"/>
          <ac:spMkLst>
            <pc:docMk/>
            <pc:sldMk cId="1531760687" sldId="426"/>
            <ac:spMk id="15" creationId="{777A147A-9ED8-46B4-8660-1B3C2AA880B5}"/>
          </ac:spMkLst>
        </pc:spChg>
        <pc:spChg chg="add">
          <ac:chgData name="Rhian Keyse" userId="e640c12b-a8e6-4355-9f2c-a517ac7d1786" providerId="ADAL" clId="{8D5FE213-2627-46A8-B7F5-8229AF6DB0FD}" dt="2025-11-10T12:38:01.584" v="12226" actId="26606"/>
          <ac:spMkLst>
            <pc:docMk/>
            <pc:sldMk cId="1531760687" sldId="426"/>
            <ac:spMk id="17" creationId="{5D6C15A0-C087-4593-8414-2B4EC1CDC3DE}"/>
          </ac:spMkLst>
        </pc:spChg>
      </pc:sldChg>
      <pc:sldChg chg="addSp delSp modSp new mod setBg">
        <pc:chgData name="Rhian Keyse" userId="e640c12b-a8e6-4355-9f2c-a517ac7d1786" providerId="ADAL" clId="{8D5FE213-2627-46A8-B7F5-8229AF6DB0FD}" dt="2025-11-10T12:46:21.095" v="12452" actId="27636"/>
        <pc:sldMkLst>
          <pc:docMk/>
          <pc:sldMk cId="1139965169" sldId="427"/>
        </pc:sldMkLst>
        <pc:spChg chg="mod">
          <ac:chgData name="Rhian Keyse" userId="e640c12b-a8e6-4355-9f2c-a517ac7d1786" providerId="ADAL" clId="{8D5FE213-2627-46A8-B7F5-8229AF6DB0FD}" dt="2025-11-10T12:46:16.193" v="12448" actId="26606"/>
          <ac:spMkLst>
            <pc:docMk/>
            <pc:sldMk cId="1139965169" sldId="427"/>
            <ac:spMk id="2" creationId="{BAA8F1AE-AF49-3903-29B3-1D29E14AF6D4}"/>
          </ac:spMkLst>
        </pc:spChg>
        <pc:spChg chg="mod">
          <ac:chgData name="Rhian Keyse" userId="e640c12b-a8e6-4355-9f2c-a517ac7d1786" providerId="ADAL" clId="{8D5FE213-2627-46A8-B7F5-8229AF6DB0FD}" dt="2025-11-10T12:46:21.095" v="12452" actId="27636"/>
          <ac:spMkLst>
            <pc:docMk/>
            <pc:sldMk cId="1139965169" sldId="427"/>
            <ac:spMk id="3" creationId="{3FFE19D7-989F-834F-FEEC-494070C12E4F}"/>
          </ac:spMkLst>
        </pc:spChg>
        <pc:spChg chg="add del">
          <ac:chgData name="Rhian Keyse" userId="e640c12b-a8e6-4355-9f2c-a517ac7d1786" providerId="ADAL" clId="{8D5FE213-2627-46A8-B7F5-8229AF6DB0FD}" dt="2025-11-10T12:46:16.186" v="12447" actId="26606"/>
          <ac:spMkLst>
            <pc:docMk/>
            <pc:sldMk cId="1139965169" sldId="427"/>
            <ac:spMk id="8" creationId="{100EDD19-6802-4EC3-95CE-CFFAB042CFD6}"/>
          </ac:spMkLst>
        </pc:spChg>
        <pc:spChg chg="add del">
          <ac:chgData name="Rhian Keyse" userId="e640c12b-a8e6-4355-9f2c-a517ac7d1786" providerId="ADAL" clId="{8D5FE213-2627-46A8-B7F5-8229AF6DB0FD}" dt="2025-11-10T12:46:16.186" v="12447" actId="26606"/>
          <ac:spMkLst>
            <pc:docMk/>
            <pc:sldMk cId="1139965169" sldId="427"/>
            <ac:spMk id="10" creationId="{DB17E863-922E-4C26-BD64-E8FD41D28661}"/>
          </ac:spMkLst>
        </pc:spChg>
        <pc:spChg chg="add">
          <ac:chgData name="Rhian Keyse" userId="e640c12b-a8e6-4355-9f2c-a517ac7d1786" providerId="ADAL" clId="{8D5FE213-2627-46A8-B7F5-8229AF6DB0FD}" dt="2025-11-10T12:46:16.193" v="12448" actId="26606"/>
          <ac:spMkLst>
            <pc:docMk/>
            <pc:sldMk cId="1139965169" sldId="427"/>
            <ac:spMk id="12" creationId="{777A147A-9ED8-46B4-8660-1B3C2AA880B5}"/>
          </ac:spMkLst>
        </pc:spChg>
        <pc:spChg chg="add">
          <ac:chgData name="Rhian Keyse" userId="e640c12b-a8e6-4355-9f2c-a517ac7d1786" providerId="ADAL" clId="{8D5FE213-2627-46A8-B7F5-8229AF6DB0FD}" dt="2025-11-10T12:46:16.193" v="12448" actId="26606"/>
          <ac:spMkLst>
            <pc:docMk/>
            <pc:sldMk cId="1139965169" sldId="427"/>
            <ac:spMk id="13" creationId="{5D6C15A0-C087-4593-8414-2B4EC1CDC3DE}"/>
          </ac:spMkLst>
        </pc:spChg>
      </pc:sldChg>
      <pc:sldChg chg="addSp delSp modSp new mod setBg addAnim modAnim">
        <pc:chgData name="Rhian Keyse" userId="e640c12b-a8e6-4355-9f2c-a517ac7d1786" providerId="ADAL" clId="{8D5FE213-2627-46A8-B7F5-8229AF6DB0FD}" dt="2025-11-10T12:47:07.817" v="12548" actId="403"/>
        <pc:sldMkLst>
          <pc:docMk/>
          <pc:sldMk cId="1064769049" sldId="428"/>
        </pc:sldMkLst>
        <pc:spChg chg="mod">
          <ac:chgData name="Rhian Keyse" userId="e640c12b-a8e6-4355-9f2c-a517ac7d1786" providerId="ADAL" clId="{8D5FE213-2627-46A8-B7F5-8229AF6DB0FD}" dt="2025-11-10T12:46:56.338" v="12540" actId="26606"/>
          <ac:spMkLst>
            <pc:docMk/>
            <pc:sldMk cId="1064769049" sldId="428"/>
            <ac:spMk id="2" creationId="{81DDB94E-7B85-F575-A439-B5CC0497B3BC}"/>
          </ac:spMkLst>
        </pc:spChg>
        <pc:spChg chg="mod">
          <ac:chgData name="Rhian Keyse" userId="e640c12b-a8e6-4355-9f2c-a517ac7d1786" providerId="ADAL" clId="{8D5FE213-2627-46A8-B7F5-8229AF6DB0FD}" dt="2025-11-10T12:47:07.817" v="12548" actId="403"/>
          <ac:spMkLst>
            <pc:docMk/>
            <pc:sldMk cId="1064769049" sldId="428"/>
            <ac:spMk id="3" creationId="{0D8DEAD7-C641-F26D-A47E-692C5741E921}"/>
          </ac:spMkLst>
        </pc:spChg>
        <pc:spChg chg="add del">
          <ac:chgData name="Rhian Keyse" userId="e640c12b-a8e6-4355-9f2c-a517ac7d1786" providerId="ADAL" clId="{8D5FE213-2627-46A8-B7F5-8229AF6DB0FD}" dt="2025-11-10T12:46:56.337" v="12539" actId="26606"/>
          <ac:spMkLst>
            <pc:docMk/>
            <pc:sldMk cId="1064769049" sldId="428"/>
            <ac:spMk id="8" creationId="{BAD76F3E-3A97-486B-B402-44400A8B9173}"/>
          </ac:spMkLst>
        </pc:spChg>
        <pc:spChg chg="add del">
          <ac:chgData name="Rhian Keyse" userId="e640c12b-a8e6-4355-9f2c-a517ac7d1786" providerId="ADAL" clId="{8D5FE213-2627-46A8-B7F5-8229AF6DB0FD}" dt="2025-11-10T12:46:51.317" v="12537" actId="26606"/>
          <ac:spMkLst>
            <pc:docMk/>
            <pc:sldMk cId="1064769049" sldId="428"/>
            <ac:spMk id="9" creationId="{F13C74B1-5B17-4795-BED0-7140497B445A}"/>
          </ac:spMkLst>
        </pc:spChg>
        <pc:spChg chg="add del">
          <ac:chgData name="Rhian Keyse" userId="e640c12b-a8e6-4355-9f2c-a517ac7d1786" providerId="ADAL" clId="{8D5FE213-2627-46A8-B7F5-8229AF6DB0FD}" dt="2025-11-10T12:46:56.337" v="12539" actId="26606"/>
          <ac:spMkLst>
            <pc:docMk/>
            <pc:sldMk cId="1064769049" sldId="428"/>
            <ac:spMk id="10" creationId="{391F6B52-91F4-4AEB-B6DB-29FEBCF28C8B}"/>
          </ac:spMkLst>
        </pc:spChg>
        <pc:spChg chg="add del">
          <ac:chgData name="Rhian Keyse" userId="e640c12b-a8e6-4355-9f2c-a517ac7d1786" providerId="ADAL" clId="{8D5FE213-2627-46A8-B7F5-8229AF6DB0FD}" dt="2025-11-10T12:46:51.317" v="12537" actId="26606"/>
          <ac:spMkLst>
            <pc:docMk/>
            <pc:sldMk cId="1064769049" sldId="428"/>
            <ac:spMk id="11" creationId="{D4974D33-8DC5-464E-8C6D-BE58F0669C17}"/>
          </ac:spMkLst>
        </pc:spChg>
        <pc:spChg chg="add del">
          <ac:chgData name="Rhian Keyse" userId="e640c12b-a8e6-4355-9f2c-a517ac7d1786" providerId="ADAL" clId="{8D5FE213-2627-46A8-B7F5-8229AF6DB0FD}" dt="2025-11-10T12:46:56.337" v="12539" actId="26606"/>
          <ac:spMkLst>
            <pc:docMk/>
            <pc:sldMk cId="1064769049" sldId="428"/>
            <ac:spMk id="12" creationId="{2CD6F061-7C53-44F4-9794-953DB70A451B}"/>
          </ac:spMkLst>
        </pc:spChg>
        <pc:spChg chg="add">
          <ac:chgData name="Rhian Keyse" userId="e640c12b-a8e6-4355-9f2c-a517ac7d1786" providerId="ADAL" clId="{8D5FE213-2627-46A8-B7F5-8229AF6DB0FD}" dt="2025-11-10T12:46:56.338" v="12540" actId="26606"/>
          <ac:spMkLst>
            <pc:docMk/>
            <pc:sldMk cId="1064769049" sldId="428"/>
            <ac:spMk id="14" creationId="{777A147A-9ED8-46B4-8660-1B3C2AA880B5}"/>
          </ac:spMkLst>
        </pc:spChg>
        <pc:spChg chg="add">
          <ac:chgData name="Rhian Keyse" userId="e640c12b-a8e6-4355-9f2c-a517ac7d1786" providerId="ADAL" clId="{8D5FE213-2627-46A8-B7F5-8229AF6DB0FD}" dt="2025-11-10T12:46:56.338" v="12540" actId="26606"/>
          <ac:spMkLst>
            <pc:docMk/>
            <pc:sldMk cId="1064769049" sldId="428"/>
            <ac:spMk id="15" creationId="{5D6C15A0-C087-4593-8414-2B4EC1CDC3DE}"/>
          </ac:spMkLst>
        </pc:spChg>
        <pc:picChg chg="add del">
          <ac:chgData name="Rhian Keyse" userId="e640c12b-a8e6-4355-9f2c-a517ac7d1786" providerId="ADAL" clId="{8D5FE213-2627-46A8-B7F5-8229AF6DB0FD}" dt="2025-11-10T12:46:51.317" v="12537" actId="26606"/>
          <ac:picMkLst>
            <pc:docMk/>
            <pc:sldMk cId="1064769049" sldId="428"/>
            <ac:picMk id="5" creationId="{81C7B175-070F-4790-AE0D-07F45E30D18E}"/>
          </ac:picMkLst>
        </pc:picChg>
      </pc:sldChg>
      <pc:sldChg chg="addSp modSp new mod setBg">
        <pc:chgData name="Rhian Keyse" userId="e640c12b-a8e6-4355-9f2c-a517ac7d1786" providerId="ADAL" clId="{8D5FE213-2627-46A8-B7F5-8229AF6DB0FD}" dt="2025-11-10T13:11:42.485" v="13076" actId="20577"/>
        <pc:sldMkLst>
          <pc:docMk/>
          <pc:sldMk cId="1481790760" sldId="429"/>
        </pc:sldMkLst>
        <pc:spChg chg="mod">
          <ac:chgData name="Rhian Keyse" userId="e640c12b-a8e6-4355-9f2c-a517ac7d1786" providerId="ADAL" clId="{8D5FE213-2627-46A8-B7F5-8229AF6DB0FD}" dt="2025-11-10T13:11:16.100" v="13021" actId="26606"/>
          <ac:spMkLst>
            <pc:docMk/>
            <pc:sldMk cId="1481790760" sldId="429"/>
            <ac:spMk id="2" creationId="{085AB44E-21DC-7B8C-7184-729E0D14958C}"/>
          </ac:spMkLst>
        </pc:spChg>
        <pc:spChg chg="mod">
          <ac:chgData name="Rhian Keyse" userId="e640c12b-a8e6-4355-9f2c-a517ac7d1786" providerId="ADAL" clId="{8D5FE213-2627-46A8-B7F5-8229AF6DB0FD}" dt="2025-11-10T13:11:42.485" v="13076" actId="20577"/>
          <ac:spMkLst>
            <pc:docMk/>
            <pc:sldMk cId="1481790760" sldId="429"/>
            <ac:spMk id="3" creationId="{9DB1337E-E35B-81FA-57C2-130F0DB28CC9}"/>
          </ac:spMkLst>
        </pc:spChg>
        <pc:spChg chg="add">
          <ac:chgData name="Rhian Keyse" userId="e640c12b-a8e6-4355-9f2c-a517ac7d1786" providerId="ADAL" clId="{8D5FE213-2627-46A8-B7F5-8229AF6DB0FD}" dt="2025-11-10T13:11:16.100" v="13021" actId="26606"/>
          <ac:spMkLst>
            <pc:docMk/>
            <pc:sldMk cId="1481790760" sldId="429"/>
            <ac:spMk id="9" creationId="{F13C74B1-5B17-4795-BED0-7140497B445A}"/>
          </ac:spMkLst>
        </pc:spChg>
        <pc:spChg chg="add">
          <ac:chgData name="Rhian Keyse" userId="e640c12b-a8e6-4355-9f2c-a517ac7d1786" providerId="ADAL" clId="{8D5FE213-2627-46A8-B7F5-8229AF6DB0FD}" dt="2025-11-10T13:11:16.100" v="13021" actId="26606"/>
          <ac:spMkLst>
            <pc:docMk/>
            <pc:sldMk cId="1481790760" sldId="429"/>
            <ac:spMk id="11" creationId="{D4974D33-8DC5-464E-8C6D-BE58F0669C17}"/>
          </ac:spMkLst>
        </pc:spChg>
        <pc:picChg chg="add mod">
          <ac:chgData name="Rhian Keyse" userId="e640c12b-a8e6-4355-9f2c-a517ac7d1786" providerId="ADAL" clId="{8D5FE213-2627-46A8-B7F5-8229AF6DB0FD}" dt="2025-11-10T13:11:16.100" v="13021" actId="26606"/>
          <ac:picMkLst>
            <pc:docMk/>
            <pc:sldMk cId="1481790760" sldId="429"/>
            <ac:picMk id="4" creationId="{4EB6A49E-37E9-3BDD-5240-34771F093C2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0F0369-1EC1-4C7F-ADAA-A6AD75D1963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A85FAF9-24E5-4A9E-AADE-BFD6290672FE}">
      <dgm:prSet/>
      <dgm:spPr/>
      <dgm:t>
        <a:bodyPr/>
        <a:lstStyle/>
        <a:p>
          <a:r>
            <a:rPr lang="en-GB"/>
            <a:t>‘Tradition’</a:t>
          </a:r>
          <a:endParaRPr lang="en-US"/>
        </a:p>
      </dgm:t>
    </dgm:pt>
    <dgm:pt modelId="{EDE58CA8-B60D-4942-A1A0-9B73366C971E}" type="parTrans" cxnId="{37354CDA-5E52-476A-8E7F-DE014EB510A2}">
      <dgm:prSet/>
      <dgm:spPr/>
      <dgm:t>
        <a:bodyPr/>
        <a:lstStyle/>
        <a:p>
          <a:endParaRPr lang="en-US"/>
        </a:p>
      </dgm:t>
    </dgm:pt>
    <dgm:pt modelId="{B4A1E76A-2AB0-48D6-9E8D-B8442C993825}" type="sibTrans" cxnId="{37354CDA-5E52-476A-8E7F-DE014EB510A2}">
      <dgm:prSet/>
      <dgm:spPr/>
      <dgm:t>
        <a:bodyPr/>
        <a:lstStyle/>
        <a:p>
          <a:endParaRPr lang="en-US"/>
        </a:p>
      </dgm:t>
    </dgm:pt>
    <dgm:pt modelId="{5B83B392-6DCD-4D1F-82F8-CD7E0342C1AD}">
      <dgm:prSet/>
      <dgm:spPr/>
      <dgm:t>
        <a:bodyPr/>
        <a:lstStyle/>
        <a:p>
          <a:r>
            <a:rPr lang="en-GB"/>
            <a:t>‘Culture’</a:t>
          </a:r>
          <a:endParaRPr lang="en-US"/>
        </a:p>
      </dgm:t>
    </dgm:pt>
    <dgm:pt modelId="{F2CD9175-50DB-4195-AEC0-8B63DB9B2A83}" type="parTrans" cxnId="{D093AEE2-05F0-4E6F-8990-ACFB78611AD1}">
      <dgm:prSet/>
      <dgm:spPr/>
      <dgm:t>
        <a:bodyPr/>
        <a:lstStyle/>
        <a:p>
          <a:endParaRPr lang="en-US"/>
        </a:p>
      </dgm:t>
    </dgm:pt>
    <dgm:pt modelId="{6682B479-22CA-4AAA-BAA3-A855B9BECACA}" type="sibTrans" cxnId="{D093AEE2-05F0-4E6F-8990-ACFB78611AD1}">
      <dgm:prSet/>
      <dgm:spPr/>
      <dgm:t>
        <a:bodyPr/>
        <a:lstStyle/>
        <a:p>
          <a:endParaRPr lang="en-US"/>
        </a:p>
      </dgm:t>
    </dgm:pt>
    <dgm:pt modelId="{864BBD01-EDE2-4D29-AC36-0B561B87407C}">
      <dgm:prSet/>
      <dgm:spPr/>
      <dgm:t>
        <a:bodyPr/>
        <a:lstStyle/>
        <a:p>
          <a:r>
            <a:rPr lang="en-GB"/>
            <a:t>‘Civilisation’</a:t>
          </a:r>
          <a:endParaRPr lang="en-US"/>
        </a:p>
      </dgm:t>
    </dgm:pt>
    <dgm:pt modelId="{E1E5D93D-0652-48C6-9037-48C059B379F9}" type="parTrans" cxnId="{8B1F2CEA-E29F-439C-B3B3-D15FC284BB32}">
      <dgm:prSet/>
      <dgm:spPr/>
      <dgm:t>
        <a:bodyPr/>
        <a:lstStyle/>
        <a:p>
          <a:endParaRPr lang="en-US"/>
        </a:p>
      </dgm:t>
    </dgm:pt>
    <dgm:pt modelId="{0C46C115-712F-4E6C-818E-00A7FCC62F99}" type="sibTrans" cxnId="{8B1F2CEA-E29F-439C-B3B3-D15FC284BB32}">
      <dgm:prSet/>
      <dgm:spPr/>
      <dgm:t>
        <a:bodyPr/>
        <a:lstStyle/>
        <a:p>
          <a:endParaRPr lang="en-US"/>
        </a:p>
      </dgm:t>
    </dgm:pt>
    <dgm:pt modelId="{9CFEFE05-A4B0-437C-900E-9091C1389B1C}">
      <dgm:prSet/>
      <dgm:spPr/>
      <dgm:t>
        <a:bodyPr/>
        <a:lstStyle/>
        <a:p>
          <a:r>
            <a:rPr lang="en-GB"/>
            <a:t>‘Liberalism’</a:t>
          </a:r>
          <a:endParaRPr lang="en-US"/>
        </a:p>
      </dgm:t>
    </dgm:pt>
    <dgm:pt modelId="{3DAA01B3-C014-42CA-9337-699588AE07C9}" type="parTrans" cxnId="{4127C1A0-531C-48A8-84BA-9A8CAD85DC6A}">
      <dgm:prSet/>
      <dgm:spPr/>
      <dgm:t>
        <a:bodyPr/>
        <a:lstStyle/>
        <a:p>
          <a:endParaRPr lang="en-US"/>
        </a:p>
      </dgm:t>
    </dgm:pt>
    <dgm:pt modelId="{0B6366CF-E620-4877-AF50-FBAC4690000A}" type="sibTrans" cxnId="{4127C1A0-531C-48A8-84BA-9A8CAD85DC6A}">
      <dgm:prSet/>
      <dgm:spPr/>
      <dgm:t>
        <a:bodyPr/>
        <a:lstStyle/>
        <a:p>
          <a:endParaRPr lang="en-US"/>
        </a:p>
      </dgm:t>
    </dgm:pt>
    <dgm:pt modelId="{D7DAA40A-5B66-42BF-9793-D510B6BA91EE}" type="pres">
      <dgm:prSet presAssocID="{3D0F0369-1EC1-4C7F-ADAA-A6AD75D19634}" presName="vert0" presStyleCnt="0">
        <dgm:presLayoutVars>
          <dgm:dir/>
          <dgm:animOne val="branch"/>
          <dgm:animLvl val="lvl"/>
        </dgm:presLayoutVars>
      </dgm:prSet>
      <dgm:spPr/>
    </dgm:pt>
    <dgm:pt modelId="{81FD3B7B-7965-4E1F-B499-0179F2E31CEE}" type="pres">
      <dgm:prSet presAssocID="{DA85FAF9-24E5-4A9E-AADE-BFD6290672FE}" presName="thickLine" presStyleLbl="alignNode1" presStyleIdx="0" presStyleCnt="4"/>
      <dgm:spPr/>
    </dgm:pt>
    <dgm:pt modelId="{2358B959-3736-4167-AA0B-E5B071E294F0}" type="pres">
      <dgm:prSet presAssocID="{DA85FAF9-24E5-4A9E-AADE-BFD6290672FE}" presName="horz1" presStyleCnt="0"/>
      <dgm:spPr/>
    </dgm:pt>
    <dgm:pt modelId="{4404ED70-96FB-40E0-B38F-7E03F4CAC722}" type="pres">
      <dgm:prSet presAssocID="{DA85FAF9-24E5-4A9E-AADE-BFD6290672FE}" presName="tx1" presStyleLbl="revTx" presStyleIdx="0" presStyleCnt="4"/>
      <dgm:spPr/>
    </dgm:pt>
    <dgm:pt modelId="{024102B3-371C-4E61-B213-786E2902FDB7}" type="pres">
      <dgm:prSet presAssocID="{DA85FAF9-24E5-4A9E-AADE-BFD6290672FE}" presName="vert1" presStyleCnt="0"/>
      <dgm:spPr/>
    </dgm:pt>
    <dgm:pt modelId="{38E2CC25-9390-4C98-99B4-5E12875146DF}" type="pres">
      <dgm:prSet presAssocID="{5B83B392-6DCD-4D1F-82F8-CD7E0342C1AD}" presName="thickLine" presStyleLbl="alignNode1" presStyleIdx="1" presStyleCnt="4"/>
      <dgm:spPr/>
    </dgm:pt>
    <dgm:pt modelId="{FD496E85-8F52-4820-A078-BCE6AC61992A}" type="pres">
      <dgm:prSet presAssocID="{5B83B392-6DCD-4D1F-82F8-CD7E0342C1AD}" presName="horz1" presStyleCnt="0"/>
      <dgm:spPr/>
    </dgm:pt>
    <dgm:pt modelId="{11023AFA-522B-4563-90FA-6EEF4B6A97B3}" type="pres">
      <dgm:prSet presAssocID="{5B83B392-6DCD-4D1F-82F8-CD7E0342C1AD}" presName="tx1" presStyleLbl="revTx" presStyleIdx="1" presStyleCnt="4"/>
      <dgm:spPr/>
    </dgm:pt>
    <dgm:pt modelId="{459DE1CF-5224-4DF0-8258-B3259A65C5C3}" type="pres">
      <dgm:prSet presAssocID="{5B83B392-6DCD-4D1F-82F8-CD7E0342C1AD}" presName="vert1" presStyleCnt="0"/>
      <dgm:spPr/>
    </dgm:pt>
    <dgm:pt modelId="{094A7717-BB46-4966-A5FF-155D686CE62D}" type="pres">
      <dgm:prSet presAssocID="{864BBD01-EDE2-4D29-AC36-0B561B87407C}" presName="thickLine" presStyleLbl="alignNode1" presStyleIdx="2" presStyleCnt="4"/>
      <dgm:spPr/>
    </dgm:pt>
    <dgm:pt modelId="{D75F4CD0-2668-42F8-AFE8-5C546791459E}" type="pres">
      <dgm:prSet presAssocID="{864BBD01-EDE2-4D29-AC36-0B561B87407C}" presName="horz1" presStyleCnt="0"/>
      <dgm:spPr/>
    </dgm:pt>
    <dgm:pt modelId="{EAAE77B6-BBE0-4986-82FD-C2F47069DB09}" type="pres">
      <dgm:prSet presAssocID="{864BBD01-EDE2-4D29-AC36-0B561B87407C}" presName="tx1" presStyleLbl="revTx" presStyleIdx="2" presStyleCnt="4"/>
      <dgm:spPr/>
    </dgm:pt>
    <dgm:pt modelId="{73A0CC7F-9407-48A9-A3B7-0281516A9AFC}" type="pres">
      <dgm:prSet presAssocID="{864BBD01-EDE2-4D29-AC36-0B561B87407C}" presName="vert1" presStyleCnt="0"/>
      <dgm:spPr/>
    </dgm:pt>
    <dgm:pt modelId="{C1C5F6C4-D867-4899-ABD5-5A81FD698162}" type="pres">
      <dgm:prSet presAssocID="{9CFEFE05-A4B0-437C-900E-9091C1389B1C}" presName="thickLine" presStyleLbl="alignNode1" presStyleIdx="3" presStyleCnt="4"/>
      <dgm:spPr/>
    </dgm:pt>
    <dgm:pt modelId="{B132EDD5-1F47-45BF-B120-4CB7B8A466EB}" type="pres">
      <dgm:prSet presAssocID="{9CFEFE05-A4B0-437C-900E-9091C1389B1C}" presName="horz1" presStyleCnt="0"/>
      <dgm:spPr/>
    </dgm:pt>
    <dgm:pt modelId="{65D0335C-5479-4CFF-BF99-8DD783F212CF}" type="pres">
      <dgm:prSet presAssocID="{9CFEFE05-A4B0-437C-900E-9091C1389B1C}" presName="tx1" presStyleLbl="revTx" presStyleIdx="3" presStyleCnt="4"/>
      <dgm:spPr/>
    </dgm:pt>
    <dgm:pt modelId="{DEFC3667-5693-409F-BFFB-2919A5F2C148}" type="pres">
      <dgm:prSet presAssocID="{9CFEFE05-A4B0-437C-900E-9091C1389B1C}" presName="vert1" presStyleCnt="0"/>
      <dgm:spPr/>
    </dgm:pt>
  </dgm:ptLst>
  <dgm:cxnLst>
    <dgm:cxn modelId="{2F3D1F1D-F50F-440C-A202-EF2FC7CE8513}" type="presOf" srcId="{5B83B392-6DCD-4D1F-82F8-CD7E0342C1AD}" destId="{11023AFA-522B-4563-90FA-6EEF4B6A97B3}" srcOrd="0" destOrd="0" presId="urn:microsoft.com/office/officeart/2008/layout/LinedList"/>
    <dgm:cxn modelId="{D02B8570-01AE-4ECC-8DAF-356729FDBB88}" type="presOf" srcId="{DA85FAF9-24E5-4A9E-AADE-BFD6290672FE}" destId="{4404ED70-96FB-40E0-B38F-7E03F4CAC722}" srcOrd="0" destOrd="0" presId="urn:microsoft.com/office/officeart/2008/layout/LinedList"/>
    <dgm:cxn modelId="{D95F5B53-A477-4B1F-A1AE-D1376E3216A6}" type="presOf" srcId="{864BBD01-EDE2-4D29-AC36-0B561B87407C}" destId="{EAAE77B6-BBE0-4986-82FD-C2F47069DB09}" srcOrd="0" destOrd="0" presId="urn:microsoft.com/office/officeart/2008/layout/LinedList"/>
    <dgm:cxn modelId="{FD899B56-D35C-4EBE-8EB9-C48216B65F55}" type="presOf" srcId="{9CFEFE05-A4B0-437C-900E-9091C1389B1C}" destId="{65D0335C-5479-4CFF-BF99-8DD783F212CF}" srcOrd="0" destOrd="0" presId="urn:microsoft.com/office/officeart/2008/layout/LinedList"/>
    <dgm:cxn modelId="{4127C1A0-531C-48A8-84BA-9A8CAD85DC6A}" srcId="{3D0F0369-1EC1-4C7F-ADAA-A6AD75D19634}" destId="{9CFEFE05-A4B0-437C-900E-9091C1389B1C}" srcOrd="3" destOrd="0" parTransId="{3DAA01B3-C014-42CA-9337-699588AE07C9}" sibTransId="{0B6366CF-E620-4877-AF50-FBAC4690000A}"/>
    <dgm:cxn modelId="{3EBD00B2-71B1-4D6C-B680-FA2629D1C87B}" type="presOf" srcId="{3D0F0369-1EC1-4C7F-ADAA-A6AD75D19634}" destId="{D7DAA40A-5B66-42BF-9793-D510B6BA91EE}" srcOrd="0" destOrd="0" presId="urn:microsoft.com/office/officeart/2008/layout/LinedList"/>
    <dgm:cxn modelId="{37354CDA-5E52-476A-8E7F-DE014EB510A2}" srcId="{3D0F0369-1EC1-4C7F-ADAA-A6AD75D19634}" destId="{DA85FAF9-24E5-4A9E-AADE-BFD6290672FE}" srcOrd="0" destOrd="0" parTransId="{EDE58CA8-B60D-4942-A1A0-9B73366C971E}" sibTransId="{B4A1E76A-2AB0-48D6-9E8D-B8442C993825}"/>
    <dgm:cxn modelId="{D093AEE2-05F0-4E6F-8990-ACFB78611AD1}" srcId="{3D0F0369-1EC1-4C7F-ADAA-A6AD75D19634}" destId="{5B83B392-6DCD-4D1F-82F8-CD7E0342C1AD}" srcOrd="1" destOrd="0" parTransId="{F2CD9175-50DB-4195-AEC0-8B63DB9B2A83}" sibTransId="{6682B479-22CA-4AAA-BAA3-A855B9BECACA}"/>
    <dgm:cxn modelId="{8B1F2CEA-E29F-439C-B3B3-D15FC284BB32}" srcId="{3D0F0369-1EC1-4C7F-ADAA-A6AD75D19634}" destId="{864BBD01-EDE2-4D29-AC36-0B561B87407C}" srcOrd="2" destOrd="0" parTransId="{E1E5D93D-0652-48C6-9037-48C059B379F9}" sibTransId="{0C46C115-712F-4E6C-818E-00A7FCC62F99}"/>
    <dgm:cxn modelId="{705DDDF2-F0E6-4CF2-BB5F-5D431888D7D2}" type="presParOf" srcId="{D7DAA40A-5B66-42BF-9793-D510B6BA91EE}" destId="{81FD3B7B-7965-4E1F-B499-0179F2E31CEE}" srcOrd="0" destOrd="0" presId="urn:microsoft.com/office/officeart/2008/layout/LinedList"/>
    <dgm:cxn modelId="{F4B65D5E-03D5-48F1-9050-64372D439B41}" type="presParOf" srcId="{D7DAA40A-5B66-42BF-9793-D510B6BA91EE}" destId="{2358B959-3736-4167-AA0B-E5B071E294F0}" srcOrd="1" destOrd="0" presId="urn:microsoft.com/office/officeart/2008/layout/LinedList"/>
    <dgm:cxn modelId="{70178EBC-20FB-40E3-B1B8-6491C0086FE2}" type="presParOf" srcId="{2358B959-3736-4167-AA0B-E5B071E294F0}" destId="{4404ED70-96FB-40E0-B38F-7E03F4CAC722}" srcOrd="0" destOrd="0" presId="urn:microsoft.com/office/officeart/2008/layout/LinedList"/>
    <dgm:cxn modelId="{87241053-E1DA-43F1-9CFB-D845AA04F819}" type="presParOf" srcId="{2358B959-3736-4167-AA0B-E5B071E294F0}" destId="{024102B3-371C-4E61-B213-786E2902FDB7}" srcOrd="1" destOrd="0" presId="urn:microsoft.com/office/officeart/2008/layout/LinedList"/>
    <dgm:cxn modelId="{BD7337EE-440A-4714-9168-52D007CB5387}" type="presParOf" srcId="{D7DAA40A-5B66-42BF-9793-D510B6BA91EE}" destId="{38E2CC25-9390-4C98-99B4-5E12875146DF}" srcOrd="2" destOrd="0" presId="urn:microsoft.com/office/officeart/2008/layout/LinedList"/>
    <dgm:cxn modelId="{01D2EB81-2CC4-4E2A-B9D0-C80279EB79CC}" type="presParOf" srcId="{D7DAA40A-5B66-42BF-9793-D510B6BA91EE}" destId="{FD496E85-8F52-4820-A078-BCE6AC61992A}" srcOrd="3" destOrd="0" presId="urn:microsoft.com/office/officeart/2008/layout/LinedList"/>
    <dgm:cxn modelId="{E2418FA3-75E2-41C2-BE77-91CC11F3A5AB}" type="presParOf" srcId="{FD496E85-8F52-4820-A078-BCE6AC61992A}" destId="{11023AFA-522B-4563-90FA-6EEF4B6A97B3}" srcOrd="0" destOrd="0" presId="urn:microsoft.com/office/officeart/2008/layout/LinedList"/>
    <dgm:cxn modelId="{F0EDAAB8-2B72-4560-99A5-4F39CAEC4BD4}" type="presParOf" srcId="{FD496E85-8F52-4820-A078-BCE6AC61992A}" destId="{459DE1CF-5224-4DF0-8258-B3259A65C5C3}" srcOrd="1" destOrd="0" presId="urn:microsoft.com/office/officeart/2008/layout/LinedList"/>
    <dgm:cxn modelId="{841EB185-2092-42BB-AE28-845E040CFC0E}" type="presParOf" srcId="{D7DAA40A-5B66-42BF-9793-D510B6BA91EE}" destId="{094A7717-BB46-4966-A5FF-155D686CE62D}" srcOrd="4" destOrd="0" presId="urn:microsoft.com/office/officeart/2008/layout/LinedList"/>
    <dgm:cxn modelId="{58E63900-665A-497A-891E-3F34625B1E34}" type="presParOf" srcId="{D7DAA40A-5B66-42BF-9793-D510B6BA91EE}" destId="{D75F4CD0-2668-42F8-AFE8-5C546791459E}" srcOrd="5" destOrd="0" presId="urn:microsoft.com/office/officeart/2008/layout/LinedList"/>
    <dgm:cxn modelId="{A635CB4F-F50E-415A-B5B1-5A02C4655B34}" type="presParOf" srcId="{D75F4CD0-2668-42F8-AFE8-5C546791459E}" destId="{EAAE77B6-BBE0-4986-82FD-C2F47069DB09}" srcOrd="0" destOrd="0" presId="urn:microsoft.com/office/officeart/2008/layout/LinedList"/>
    <dgm:cxn modelId="{EDAF6090-DEE7-40BB-8A2B-DA126FC2D685}" type="presParOf" srcId="{D75F4CD0-2668-42F8-AFE8-5C546791459E}" destId="{73A0CC7F-9407-48A9-A3B7-0281516A9AFC}" srcOrd="1" destOrd="0" presId="urn:microsoft.com/office/officeart/2008/layout/LinedList"/>
    <dgm:cxn modelId="{98FE1D2C-86AE-4C7A-B67E-DACEA31D14A9}" type="presParOf" srcId="{D7DAA40A-5B66-42BF-9793-D510B6BA91EE}" destId="{C1C5F6C4-D867-4899-ABD5-5A81FD698162}" srcOrd="6" destOrd="0" presId="urn:microsoft.com/office/officeart/2008/layout/LinedList"/>
    <dgm:cxn modelId="{4776ABB2-579C-4B4F-B1A9-660C36CB3B48}" type="presParOf" srcId="{D7DAA40A-5B66-42BF-9793-D510B6BA91EE}" destId="{B132EDD5-1F47-45BF-B120-4CB7B8A466EB}" srcOrd="7" destOrd="0" presId="urn:microsoft.com/office/officeart/2008/layout/LinedList"/>
    <dgm:cxn modelId="{A2B83663-491A-4131-9373-5EED0B083649}" type="presParOf" srcId="{B132EDD5-1F47-45BF-B120-4CB7B8A466EB}" destId="{65D0335C-5479-4CFF-BF99-8DD783F212CF}" srcOrd="0" destOrd="0" presId="urn:microsoft.com/office/officeart/2008/layout/LinedList"/>
    <dgm:cxn modelId="{6EBD9D84-7405-4DDC-90DA-AAB1162EBD26}" type="presParOf" srcId="{B132EDD5-1F47-45BF-B120-4CB7B8A466EB}" destId="{DEFC3667-5693-409F-BFFB-2919A5F2C14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32D66F-3FC9-48E2-A0A1-4B681D65293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C9E78F1-3034-41A2-9017-D9D49449973B}">
      <dgm:prSet/>
      <dgm:spPr/>
      <dgm:t>
        <a:bodyPr/>
        <a:lstStyle/>
        <a:p>
          <a:r>
            <a:rPr lang="en-GB"/>
            <a:t>What features do you note?</a:t>
          </a:r>
          <a:endParaRPr lang="en-US"/>
        </a:p>
      </dgm:t>
    </dgm:pt>
    <dgm:pt modelId="{F544D155-607A-4A9A-898A-C052EE2C2999}" type="parTrans" cxnId="{57D192F2-8DB1-4D31-9C45-AB4A81F0FC02}">
      <dgm:prSet/>
      <dgm:spPr/>
      <dgm:t>
        <a:bodyPr/>
        <a:lstStyle/>
        <a:p>
          <a:endParaRPr lang="en-US"/>
        </a:p>
      </dgm:t>
    </dgm:pt>
    <dgm:pt modelId="{D51CA06B-30EA-448C-8D96-7C5E837D2B12}" type="sibTrans" cxnId="{57D192F2-8DB1-4D31-9C45-AB4A81F0FC02}">
      <dgm:prSet/>
      <dgm:spPr/>
      <dgm:t>
        <a:bodyPr/>
        <a:lstStyle/>
        <a:p>
          <a:endParaRPr lang="en-US"/>
        </a:p>
      </dgm:t>
    </dgm:pt>
    <dgm:pt modelId="{16F99E3E-21E1-4B39-B210-57681C5009ED}">
      <dgm:prSet/>
      <dgm:spPr/>
      <dgm:t>
        <a:bodyPr/>
        <a:lstStyle/>
        <a:p>
          <a:r>
            <a:rPr lang="en-GB"/>
            <a:t>How is the prohibiting legislation framed? How have the debates discussed helped to shape it?</a:t>
          </a:r>
          <a:endParaRPr lang="en-US"/>
        </a:p>
      </dgm:t>
    </dgm:pt>
    <dgm:pt modelId="{96E87E6C-D877-400B-A916-86980D16A6CB}" type="parTrans" cxnId="{9787C2B2-639F-44C0-AB91-F7A7368CAD1B}">
      <dgm:prSet/>
      <dgm:spPr/>
      <dgm:t>
        <a:bodyPr/>
        <a:lstStyle/>
        <a:p>
          <a:endParaRPr lang="en-US"/>
        </a:p>
      </dgm:t>
    </dgm:pt>
    <dgm:pt modelId="{4083F0F7-2766-43FA-BCE8-53B28C5729E5}" type="sibTrans" cxnId="{9787C2B2-639F-44C0-AB91-F7A7368CAD1B}">
      <dgm:prSet/>
      <dgm:spPr/>
      <dgm:t>
        <a:bodyPr/>
        <a:lstStyle/>
        <a:p>
          <a:endParaRPr lang="en-US"/>
        </a:p>
      </dgm:t>
    </dgm:pt>
    <dgm:pt modelId="{C5753A8E-0427-47B3-8625-CB48D6012909}" type="pres">
      <dgm:prSet presAssocID="{9532D66F-3FC9-48E2-A0A1-4B681D652931}" presName="vert0" presStyleCnt="0">
        <dgm:presLayoutVars>
          <dgm:dir/>
          <dgm:animOne val="branch"/>
          <dgm:animLvl val="lvl"/>
        </dgm:presLayoutVars>
      </dgm:prSet>
      <dgm:spPr/>
    </dgm:pt>
    <dgm:pt modelId="{271FDC67-71E8-4A12-95CA-CA6F1417BF24}" type="pres">
      <dgm:prSet presAssocID="{5C9E78F1-3034-41A2-9017-D9D49449973B}" presName="thickLine" presStyleLbl="alignNode1" presStyleIdx="0" presStyleCnt="2"/>
      <dgm:spPr/>
    </dgm:pt>
    <dgm:pt modelId="{B7E79D74-789C-4F96-8BC0-381919BDE2C2}" type="pres">
      <dgm:prSet presAssocID="{5C9E78F1-3034-41A2-9017-D9D49449973B}" presName="horz1" presStyleCnt="0"/>
      <dgm:spPr/>
    </dgm:pt>
    <dgm:pt modelId="{87F9571C-24AF-473F-81DB-C1E4B2ED79B2}" type="pres">
      <dgm:prSet presAssocID="{5C9E78F1-3034-41A2-9017-D9D49449973B}" presName="tx1" presStyleLbl="revTx" presStyleIdx="0" presStyleCnt="2"/>
      <dgm:spPr/>
    </dgm:pt>
    <dgm:pt modelId="{BB0BD328-51BB-4A89-8378-4DAACD52C5F6}" type="pres">
      <dgm:prSet presAssocID="{5C9E78F1-3034-41A2-9017-D9D49449973B}" presName="vert1" presStyleCnt="0"/>
      <dgm:spPr/>
    </dgm:pt>
    <dgm:pt modelId="{C91AF934-A12B-4F7E-9F55-195799CDBB1D}" type="pres">
      <dgm:prSet presAssocID="{16F99E3E-21E1-4B39-B210-57681C5009ED}" presName="thickLine" presStyleLbl="alignNode1" presStyleIdx="1" presStyleCnt="2"/>
      <dgm:spPr/>
    </dgm:pt>
    <dgm:pt modelId="{54FD6E48-B0D2-47F7-BB21-2BD8590DB7F2}" type="pres">
      <dgm:prSet presAssocID="{16F99E3E-21E1-4B39-B210-57681C5009ED}" presName="horz1" presStyleCnt="0"/>
      <dgm:spPr/>
    </dgm:pt>
    <dgm:pt modelId="{2639ABD0-BAC6-42D3-AD1F-53DCB8C8A48B}" type="pres">
      <dgm:prSet presAssocID="{16F99E3E-21E1-4B39-B210-57681C5009ED}" presName="tx1" presStyleLbl="revTx" presStyleIdx="1" presStyleCnt="2"/>
      <dgm:spPr/>
    </dgm:pt>
    <dgm:pt modelId="{8A387EED-824F-4A76-89DF-97076A5A0CB4}" type="pres">
      <dgm:prSet presAssocID="{16F99E3E-21E1-4B39-B210-57681C5009ED}" presName="vert1" presStyleCnt="0"/>
      <dgm:spPr/>
    </dgm:pt>
  </dgm:ptLst>
  <dgm:cxnLst>
    <dgm:cxn modelId="{1251804B-64F5-4019-987D-F529F5933FBE}" type="presOf" srcId="{5C9E78F1-3034-41A2-9017-D9D49449973B}" destId="{87F9571C-24AF-473F-81DB-C1E4B2ED79B2}" srcOrd="0" destOrd="0" presId="urn:microsoft.com/office/officeart/2008/layout/LinedList"/>
    <dgm:cxn modelId="{84964553-3D49-45BE-8C42-9E13198A1305}" type="presOf" srcId="{16F99E3E-21E1-4B39-B210-57681C5009ED}" destId="{2639ABD0-BAC6-42D3-AD1F-53DCB8C8A48B}" srcOrd="0" destOrd="0" presId="urn:microsoft.com/office/officeart/2008/layout/LinedList"/>
    <dgm:cxn modelId="{9787C2B2-639F-44C0-AB91-F7A7368CAD1B}" srcId="{9532D66F-3FC9-48E2-A0A1-4B681D652931}" destId="{16F99E3E-21E1-4B39-B210-57681C5009ED}" srcOrd="1" destOrd="0" parTransId="{96E87E6C-D877-400B-A916-86980D16A6CB}" sibTransId="{4083F0F7-2766-43FA-BCE8-53B28C5729E5}"/>
    <dgm:cxn modelId="{D60F13C2-C622-4A0D-A448-177046DD315C}" type="presOf" srcId="{9532D66F-3FC9-48E2-A0A1-4B681D652931}" destId="{C5753A8E-0427-47B3-8625-CB48D6012909}" srcOrd="0" destOrd="0" presId="urn:microsoft.com/office/officeart/2008/layout/LinedList"/>
    <dgm:cxn modelId="{57D192F2-8DB1-4D31-9C45-AB4A81F0FC02}" srcId="{9532D66F-3FC9-48E2-A0A1-4B681D652931}" destId="{5C9E78F1-3034-41A2-9017-D9D49449973B}" srcOrd="0" destOrd="0" parTransId="{F544D155-607A-4A9A-898A-C052EE2C2999}" sibTransId="{D51CA06B-30EA-448C-8D96-7C5E837D2B12}"/>
    <dgm:cxn modelId="{28532DA1-4981-40E8-BD59-C2FC046D08BA}" type="presParOf" srcId="{C5753A8E-0427-47B3-8625-CB48D6012909}" destId="{271FDC67-71E8-4A12-95CA-CA6F1417BF24}" srcOrd="0" destOrd="0" presId="urn:microsoft.com/office/officeart/2008/layout/LinedList"/>
    <dgm:cxn modelId="{C061757C-746A-420A-A384-3AC0CA6C4B32}" type="presParOf" srcId="{C5753A8E-0427-47B3-8625-CB48D6012909}" destId="{B7E79D74-789C-4F96-8BC0-381919BDE2C2}" srcOrd="1" destOrd="0" presId="urn:microsoft.com/office/officeart/2008/layout/LinedList"/>
    <dgm:cxn modelId="{A896E7F7-3AA5-435D-A83D-7FABAAE597E0}" type="presParOf" srcId="{B7E79D74-789C-4F96-8BC0-381919BDE2C2}" destId="{87F9571C-24AF-473F-81DB-C1E4B2ED79B2}" srcOrd="0" destOrd="0" presId="urn:microsoft.com/office/officeart/2008/layout/LinedList"/>
    <dgm:cxn modelId="{EE3EF8E8-2DE8-4B04-AF6D-CB08D1F2F8BE}" type="presParOf" srcId="{B7E79D74-789C-4F96-8BC0-381919BDE2C2}" destId="{BB0BD328-51BB-4A89-8378-4DAACD52C5F6}" srcOrd="1" destOrd="0" presId="urn:microsoft.com/office/officeart/2008/layout/LinedList"/>
    <dgm:cxn modelId="{4AE65D8A-46DE-4016-BBD1-3DD88B34E2F6}" type="presParOf" srcId="{C5753A8E-0427-47B3-8625-CB48D6012909}" destId="{C91AF934-A12B-4F7E-9F55-195799CDBB1D}" srcOrd="2" destOrd="0" presId="urn:microsoft.com/office/officeart/2008/layout/LinedList"/>
    <dgm:cxn modelId="{5712EF94-DE18-41B8-B2F0-DD52354C5C26}" type="presParOf" srcId="{C5753A8E-0427-47B3-8625-CB48D6012909}" destId="{54FD6E48-B0D2-47F7-BB21-2BD8590DB7F2}" srcOrd="3" destOrd="0" presId="urn:microsoft.com/office/officeart/2008/layout/LinedList"/>
    <dgm:cxn modelId="{0EDDE2E9-1078-4FBC-A887-3BE645457C07}" type="presParOf" srcId="{54FD6E48-B0D2-47F7-BB21-2BD8590DB7F2}" destId="{2639ABD0-BAC6-42D3-AD1F-53DCB8C8A48B}" srcOrd="0" destOrd="0" presId="urn:microsoft.com/office/officeart/2008/layout/LinedList"/>
    <dgm:cxn modelId="{E1B55075-1AC8-44B9-8366-4819DA84447D}" type="presParOf" srcId="{54FD6E48-B0D2-47F7-BB21-2BD8590DB7F2}" destId="{8A387EED-824F-4A76-89DF-97076A5A0CB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A1F037-EDF1-4D9F-B7D0-7E9C8843C79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0BC5E54-8A39-488E-9E19-7253D0835A1E}">
      <dgm:prSet/>
      <dgm:spPr/>
      <dgm:t>
        <a:bodyPr/>
        <a:lstStyle/>
        <a:p>
          <a:r>
            <a:rPr lang="en-GB"/>
            <a:t>Women not afforded complexity (Mani, 1998) – either portrayed (by proponents of Sati) as heroine voluntarily entering funeral pyre) or abject victim</a:t>
          </a:r>
          <a:endParaRPr lang="en-US"/>
        </a:p>
      </dgm:t>
    </dgm:pt>
    <dgm:pt modelId="{E4CB4DBE-403E-4B9C-81D8-F7BE5B8E1823}" type="parTrans" cxnId="{F1BBF32E-E14D-458E-9A7E-4CD537C24CA2}">
      <dgm:prSet/>
      <dgm:spPr/>
      <dgm:t>
        <a:bodyPr/>
        <a:lstStyle/>
        <a:p>
          <a:endParaRPr lang="en-US"/>
        </a:p>
      </dgm:t>
    </dgm:pt>
    <dgm:pt modelId="{CF188D87-03D3-45C6-8366-975D8C6015A8}" type="sibTrans" cxnId="{F1BBF32E-E14D-458E-9A7E-4CD537C24CA2}">
      <dgm:prSet/>
      <dgm:spPr/>
      <dgm:t>
        <a:bodyPr/>
        <a:lstStyle/>
        <a:p>
          <a:endParaRPr lang="en-US"/>
        </a:p>
      </dgm:t>
    </dgm:pt>
    <dgm:pt modelId="{F340CB04-F60A-4DC4-8362-F1213200C1F4}">
      <dgm:prSet/>
      <dgm:spPr/>
      <dgm:t>
        <a:bodyPr/>
        <a:lstStyle/>
        <a:p>
          <a:r>
            <a:rPr lang="en-GB"/>
            <a:t>Binary construction precludes complex female subjectivity.</a:t>
          </a:r>
          <a:endParaRPr lang="en-US"/>
        </a:p>
      </dgm:t>
    </dgm:pt>
    <dgm:pt modelId="{D2F673A9-B006-4F84-80FF-B9BB6F9AA240}" type="parTrans" cxnId="{89F1F775-CB01-41CA-84BF-3CAD27D299D7}">
      <dgm:prSet/>
      <dgm:spPr/>
      <dgm:t>
        <a:bodyPr/>
        <a:lstStyle/>
        <a:p>
          <a:endParaRPr lang="en-US"/>
        </a:p>
      </dgm:t>
    </dgm:pt>
    <dgm:pt modelId="{6DF0939E-F8F0-44B2-8193-66CC87779071}" type="sibTrans" cxnId="{89F1F775-CB01-41CA-84BF-3CAD27D299D7}">
      <dgm:prSet/>
      <dgm:spPr/>
      <dgm:t>
        <a:bodyPr/>
        <a:lstStyle/>
        <a:p>
          <a:endParaRPr lang="en-US"/>
        </a:p>
      </dgm:t>
    </dgm:pt>
    <dgm:pt modelId="{3C5E72C7-7455-4733-8395-63AE094C385C}">
      <dgm:prSet/>
      <dgm:spPr/>
      <dgm:t>
        <a:bodyPr/>
        <a:lstStyle/>
        <a:p>
          <a:r>
            <a:rPr lang="en-GB"/>
            <a:t>Little heard from women in the debates. </a:t>
          </a:r>
          <a:endParaRPr lang="en-US"/>
        </a:p>
      </dgm:t>
    </dgm:pt>
    <dgm:pt modelId="{890C387D-8424-49A2-920F-EDDC0DD71993}" type="parTrans" cxnId="{7253A8B6-897E-45A7-9671-0F94A1E425EF}">
      <dgm:prSet/>
      <dgm:spPr/>
      <dgm:t>
        <a:bodyPr/>
        <a:lstStyle/>
        <a:p>
          <a:endParaRPr lang="en-US"/>
        </a:p>
      </dgm:t>
    </dgm:pt>
    <dgm:pt modelId="{A1B762C8-F466-4000-9A6C-D6DDBFFB2822}" type="sibTrans" cxnId="{7253A8B6-897E-45A7-9671-0F94A1E425EF}">
      <dgm:prSet/>
      <dgm:spPr/>
      <dgm:t>
        <a:bodyPr/>
        <a:lstStyle/>
        <a:p>
          <a:endParaRPr lang="en-US"/>
        </a:p>
      </dgm:t>
    </dgm:pt>
    <dgm:pt modelId="{1DC6C5B3-3386-4FD6-9F60-CF2D963628D3}">
      <dgm:prSet/>
      <dgm:spPr/>
      <dgm:t>
        <a:bodyPr/>
        <a:lstStyle/>
        <a:p>
          <a:r>
            <a:rPr lang="en-GB"/>
            <a:t>Question of women’s status in Indian society actually the occasion for a struggle over the priorities of officials and indigenous male elites (Mani, 1998).</a:t>
          </a:r>
          <a:endParaRPr lang="en-US"/>
        </a:p>
      </dgm:t>
    </dgm:pt>
    <dgm:pt modelId="{08949D92-D9A0-44E3-BB52-D3AC57AC0B11}" type="parTrans" cxnId="{C6AC1414-36AE-4E64-8D0A-BF9635767B2E}">
      <dgm:prSet/>
      <dgm:spPr/>
      <dgm:t>
        <a:bodyPr/>
        <a:lstStyle/>
        <a:p>
          <a:endParaRPr lang="en-US"/>
        </a:p>
      </dgm:t>
    </dgm:pt>
    <dgm:pt modelId="{E59A17BD-235B-48CD-B95E-6EAE315D0538}" type="sibTrans" cxnId="{C6AC1414-36AE-4E64-8D0A-BF9635767B2E}">
      <dgm:prSet/>
      <dgm:spPr/>
      <dgm:t>
        <a:bodyPr/>
        <a:lstStyle/>
        <a:p>
          <a:endParaRPr lang="en-US"/>
        </a:p>
      </dgm:t>
    </dgm:pt>
    <dgm:pt modelId="{17D801A9-FF24-42DD-8C2E-55B3D5E12745}" type="pres">
      <dgm:prSet presAssocID="{38A1F037-EDF1-4D9F-B7D0-7E9C8843C790}" presName="vert0" presStyleCnt="0">
        <dgm:presLayoutVars>
          <dgm:dir/>
          <dgm:animOne val="branch"/>
          <dgm:animLvl val="lvl"/>
        </dgm:presLayoutVars>
      </dgm:prSet>
      <dgm:spPr/>
    </dgm:pt>
    <dgm:pt modelId="{95DF13A2-2827-4CF7-94C0-DAE7C75D6034}" type="pres">
      <dgm:prSet presAssocID="{70BC5E54-8A39-488E-9E19-7253D0835A1E}" presName="thickLine" presStyleLbl="alignNode1" presStyleIdx="0" presStyleCnt="4"/>
      <dgm:spPr/>
    </dgm:pt>
    <dgm:pt modelId="{740B5F2F-B1B9-47B1-8ECD-C3FFF6F63180}" type="pres">
      <dgm:prSet presAssocID="{70BC5E54-8A39-488E-9E19-7253D0835A1E}" presName="horz1" presStyleCnt="0"/>
      <dgm:spPr/>
    </dgm:pt>
    <dgm:pt modelId="{5756CE54-DA8E-4EE3-B79D-29459E16C919}" type="pres">
      <dgm:prSet presAssocID="{70BC5E54-8A39-488E-9E19-7253D0835A1E}" presName="tx1" presStyleLbl="revTx" presStyleIdx="0" presStyleCnt="4"/>
      <dgm:spPr/>
    </dgm:pt>
    <dgm:pt modelId="{4F6CF75D-95B4-4F87-B8EF-68621DD55EC0}" type="pres">
      <dgm:prSet presAssocID="{70BC5E54-8A39-488E-9E19-7253D0835A1E}" presName="vert1" presStyleCnt="0"/>
      <dgm:spPr/>
    </dgm:pt>
    <dgm:pt modelId="{B1391C5F-4245-4C7F-8E3B-52772411025D}" type="pres">
      <dgm:prSet presAssocID="{F340CB04-F60A-4DC4-8362-F1213200C1F4}" presName="thickLine" presStyleLbl="alignNode1" presStyleIdx="1" presStyleCnt="4"/>
      <dgm:spPr/>
    </dgm:pt>
    <dgm:pt modelId="{98B02062-7CAC-465B-9065-BFB53FC236F4}" type="pres">
      <dgm:prSet presAssocID="{F340CB04-F60A-4DC4-8362-F1213200C1F4}" presName="horz1" presStyleCnt="0"/>
      <dgm:spPr/>
    </dgm:pt>
    <dgm:pt modelId="{9358071F-478D-4007-BBC3-2517FC03D609}" type="pres">
      <dgm:prSet presAssocID="{F340CB04-F60A-4DC4-8362-F1213200C1F4}" presName="tx1" presStyleLbl="revTx" presStyleIdx="1" presStyleCnt="4"/>
      <dgm:spPr/>
    </dgm:pt>
    <dgm:pt modelId="{C27EB450-BDF2-47E1-86C8-2368BC180F24}" type="pres">
      <dgm:prSet presAssocID="{F340CB04-F60A-4DC4-8362-F1213200C1F4}" presName="vert1" presStyleCnt="0"/>
      <dgm:spPr/>
    </dgm:pt>
    <dgm:pt modelId="{C2D2C9E3-712A-4E73-9ED0-148813B7C76C}" type="pres">
      <dgm:prSet presAssocID="{3C5E72C7-7455-4733-8395-63AE094C385C}" presName="thickLine" presStyleLbl="alignNode1" presStyleIdx="2" presStyleCnt="4"/>
      <dgm:spPr/>
    </dgm:pt>
    <dgm:pt modelId="{4616E560-70E0-4BC7-95E6-3B66D7593272}" type="pres">
      <dgm:prSet presAssocID="{3C5E72C7-7455-4733-8395-63AE094C385C}" presName="horz1" presStyleCnt="0"/>
      <dgm:spPr/>
    </dgm:pt>
    <dgm:pt modelId="{73C79582-F573-4D14-A902-EE6562E3CE5D}" type="pres">
      <dgm:prSet presAssocID="{3C5E72C7-7455-4733-8395-63AE094C385C}" presName="tx1" presStyleLbl="revTx" presStyleIdx="2" presStyleCnt="4"/>
      <dgm:spPr/>
    </dgm:pt>
    <dgm:pt modelId="{1CE75254-C1DE-4DF7-A45A-E8AC2949B171}" type="pres">
      <dgm:prSet presAssocID="{3C5E72C7-7455-4733-8395-63AE094C385C}" presName="vert1" presStyleCnt="0"/>
      <dgm:spPr/>
    </dgm:pt>
    <dgm:pt modelId="{57CD8623-34C9-4714-8043-852E06243F46}" type="pres">
      <dgm:prSet presAssocID="{1DC6C5B3-3386-4FD6-9F60-CF2D963628D3}" presName="thickLine" presStyleLbl="alignNode1" presStyleIdx="3" presStyleCnt="4"/>
      <dgm:spPr/>
    </dgm:pt>
    <dgm:pt modelId="{E1104391-8041-4647-AF05-2D9544BFB555}" type="pres">
      <dgm:prSet presAssocID="{1DC6C5B3-3386-4FD6-9F60-CF2D963628D3}" presName="horz1" presStyleCnt="0"/>
      <dgm:spPr/>
    </dgm:pt>
    <dgm:pt modelId="{E79B083D-5D7E-4A41-9DDB-23BAC6BBF88A}" type="pres">
      <dgm:prSet presAssocID="{1DC6C5B3-3386-4FD6-9F60-CF2D963628D3}" presName="tx1" presStyleLbl="revTx" presStyleIdx="3" presStyleCnt="4"/>
      <dgm:spPr/>
    </dgm:pt>
    <dgm:pt modelId="{539BE7B8-A7AD-4D77-947A-C2AFB18C5C86}" type="pres">
      <dgm:prSet presAssocID="{1DC6C5B3-3386-4FD6-9F60-CF2D963628D3}" presName="vert1" presStyleCnt="0"/>
      <dgm:spPr/>
    </dgm:pt>
  </dgm:ptLst>
  <dgm:cxnLst>
    <dgm:cxn modelId="{C6AC1414-36AE-4E64-8D0A-BF9635767B2E}" srcId="{38A1F037-EDF1-4D9F-B7D0-7E9C8843C790}" destId="{1DC6C5B3-3386-4FD6-9F60-CF2D963628D3}" srcOrd="3" destOrd="0" parTransId="{08949D92-D9A0-44E3-BB52-D3AC57AC0B11}" sibTransId="{E59A17BD-235B-48CD-B95E-6EAE315D0538}"/>
    <dgm:cxn modelId="{F1BBF32E-E14D-458E-9A7E-4CD537C24CA2}" srcId="{38A1F037-EDF1-4D9F-B7D0-7E9C8843C790}" destId="{70BC5E54-8A39-488E-9E19-7253D0835A1E}" srcOrd="0" destOrd="0" parTransId="{E4CB4DBE-403E-4B9C-81D8-F7BE5B8E1823}" sibTransId="{CF188D87-03D3-45C6-8366-975D8C6015A8}"/>
    <dgm:cxn modelId="{18AC7532-B6A8-41D3-AE50-DDBFD87E32C3}" type="presOf" srcId="{70BC5E54-8A39-488E-9E19-7253D0835A1E}" destId="{5756CE54-DA8E-4EE3-B79D-29459E16C919}" srcOrd="0" destOrd="0" presId="urn:microsoft.com/office/officeart/2008/layout/LinedList"/>
    <dgm:cxn modelId="{0A228335-1369-4880-B1B3-8D0A28A08965}" type="presOf" srcId="{1DC6C5B3-3386-4FD6-9F60-CF2D963628D3}" destId="{E79B083D-5D7E-4A41-9DDB-23BAC6BBF88A}" srcOrd="0" destOrd="0" presId="urn:microsoft.com/office/officeart/2008/layout/LinedList"/>
    <dgm:cxn modelId="{6D80B474-63DA-4CFF-981E-FE8B64B49760}" type="presOf" srcId="{F340CB04-F60A-4DC4-8362-F1213200C1F4}" destId="{9358071F-478D-4007-BBC3-2517FC03D609}" srcOrd="0" destOrd="0" presId="urn:microsoft.com/office/officeart/2008/layout/LinedList"/>
    <dgm:cxn modelId="{89F1F775-CB01-41CA-84BF-3CAD27D299D7}" srcId="{38A1F037-EDF1-4D9F-B7D0-7E9C8843C790}" destId="{F340CB04-F60A-4DC4-8362-F1213200C1F4}" srcOrd="1" destOrd="0" parTransId="{D2F673A9-B006-4F84-80FF-B9BB6F9AA240}" sibTransId="{6DF0939E-F8F0-44B2-8193-66CC87779071}"/>
    <dgm:cxn modelId="{ABDD8F89-3DD9-43F1-BE18-FA957BC0F9C2}" type="presOf" srcId="{3C5E72C7-7455-4733-8395-63AE094C385C}" destId="{73C79582-F573-4D14-A902-EE6562E3CE5D}" srcOrd="0" destOrd="0" presId="urn:microsoft.com/office/officeart/2008/layout/LinedList"/>
    <dgm:cxn modelId="{7253A8B6-897E-45A7-9671-0F94A1E425EF}" srcId="{38A1F037-EDF1-4D9F-B7D0-7E9C8843C790}" destId="{3C5E72C7-7455-4733-8395-63AE094C385C}" srcOrd="2" destOrd="0" parTransId="{890C387D-8424-49A2-920F-EDDC0DD71993}" sibTransId="{A1B762C8-F466-4000-9A6C-D6DDBFFB2822}"/>
    <dgm:cxn modelId="{720D8CDC-235E-4D72-8221-48ED5E0BBA17}" type="presOf" srcId="{38A1F037-EDF1-4D9F-B7D0-7E9C8843C790}" destId="{17D801A9-FF24-42DD-8C2E-55B3D5E12745}" srcOrd="0" destOrd="0" presId="urn:microsoft.com/office/officeart/2008/layout/LinedList"/>
    <dgm:cxn modelId="{5F1A7E3F-0D0D-48F3-A6FC-3B4B69142F0C}" type="presParOf" srcId="{17D801A9-FF24-42DD-8C2E-55B3D5E12745}" destId="{95DF13A2-2827-4CF7-94C0-DAE7C75D6034}" srcOrd="0" destOrd="0" presId="urn:microsoft.com/office/officeart/2008/layout/LinedList"/>
    <dgm:cxn modelId="{2AC7F441-FBBF-43C4-B3D9-747520C32E0B}" type="presParOf" srcId="{17D801A9-FF24-42DD-8C2E-55B3D5E12745}" destId="{740B5F2F-B1B9-47B1-8ECD-C3FFF6F63180}" srcOrd="1" destOrd="0" presId="urn:microsoft.com/office/officeart/2008/layout/LinedList"/>
    <dgm:cxn modelId="{0C42D975-A3A7-45F9-9A38-4AC4F8A83BCC}" type="presParOf" srcId="{740B5F2F-B1B9-47B1-8ECD-C3FFF6F63180}" destId="{5756CE54-DA8E-4EE3-B79D-29459E16C919}" srcOrd="0" destOrd="0" presId="urn:microsoft.com/office/officeart/2008/layout/LinedList"/>
    <dgm:cxn modelId="{8B2A43FE-5F10-45AC-84E7-225F3C6FD73C}" type="presParOf" srcId="{740B5F2F-B1B9-47B1-8ECD-C3FFF6F63180}" destId="{4F6CF75D-95B4-4F87-B8EF-68621DD55EC0}" srcOrd="1" destOrd="0" presId="urn:microsoft.com/office/officeart/2008/layout/LinedList"/>
    <dgm:cxn modelId="{522DCE69-A9DA-420B-8921-5FACC102E3F1}" type="presParOf" srcId="{17D801A9-FF24-42DD-8C2E-55B3D5E12745}" destId="{B1391C5F-4245-4C7F-8E3B-52772411025D}" srcOrd="2" destOrd="0" presId="urn:microsoft.com/office/officeart/2008/layout/LinedList"/>
    <dgm:cxn modelId="{69F66EB1-C634-4528-B55A-EA53C6F541FD}" type="presParOf" srcId="{17D801A9-FF24-42DD-8C2E-55B3D5E12745}" destId="{98B02062-7CAC-465B-9065-BFB53FC236F4}" srcOrd="3" destOrd="0" presId="urn:microsoft.com/office/officeart/2008/layout/LinedList"/>
    <dgm:cxn modelId="{13E22C5F-C0F7-4B32-9B5B-DEAC0FF925EA}" type="presParOf" srcId="{98B02062-7CAC-465B-9065-BFB53FC236F4}" destId="{9358071F-478D-4007-BBC3-2517FC03D609}" srcOrd="0" destOrd="0" presId="urn:microsoft.com/office/officeart/2008/layout/LinedList"/>
    <dgm:cxn modelId="{7B68503D-F389-46BF-9D87-32022A134410}" type="presParOf" srcId="{98B02062-7CAC-465B-9065-BFB53FC236F4}" destId="{C27EB450-BDF2-47E1-86C8-2368BC180F24}" srcOrd="1" destOrd="0" presId="urn:microsoft.com/office/officeart/2008/layout/LinedList"/>
    <dgm:cxn modelId="{78EC0657-5AB1-4D79-839E-B0D005A259EB}" type="presParOf" srcId="{17D801A9-FF24-42DD-8C2E-55B3D5E12745}" destId="{C2D2C9E3-712A-4E73-9ED0-148813B7C76C}" srcOrd="4" destOrd="0" presId="urn:microsoft.com/office/officeart/2008/layout/LinedList"/>
    <dgm:cxn modelId="{7946C30D-808D-47E6-B964-0F25E25F7B01}" type="presParOf" srcId="{17D801A9-FF24-42DD-8C2E-55B3D5E12745}" destId="{4616E560-70E0-4BC7-95E6-3B66D7593272}" srcOrd="5" destOrd="0" presId="urn:microsoft.com/office/officeart/2008/layout/LinedList"/>
    <dgm:cxn modelId="{EB580A8B-7E9E-48C1-B57E-9F58CE591954}" type="presParOf" srcId="{4616E560-70E0-4BC7-95E6-3B66D7593272}" destId="{73C79582-F573-4D14-A902-EE6562E3CE5D}" srcOrd="0" destOrd="0" presId="urn:microsoft.com/office/officeart/2008/layout/LinedList"/>
    <dgm:cxn modelId="{E09108E2-6ADB-438D-9323-0C3820D11C0C}" type="presParOf" srcId="{4616E560-70E0-4BC7-95E6-3B66D7593272}" destId="{1CE75254-C1DE-4DF7-A45A-E8AC2949B171}" srcOrd="1" destOrd="0" presId="urn:microsoft.com/office/officeart/2008/layout/LinedList"/>
    <dgm:cxn modelId="{541D69E1-1803-4B95-8B0C-04E685698A3F}" type="presParOf" srcId="{17D801A9-FF24-42DD-8C2E-55B3D5E12745}" destId="{57CD8623-34C9-4714-8043-852E06243F46}" srcOrd="6" destOrd="0" presId="urn:microsoft.com/office/officeart/2008/layout/LinedList"/>
    <dgm:cxn modelId="{0D3C356C-9046-4034-8C68-F83FE5D555CC}" type="presParOf" srcId="{17D801A9-FF24-42DD-8C2E-55B3D5E12745}" destId="{E1104391-8041-4647-AF05-2D9544BFB555}" srcOrd="7" destOrd="0" presId="urn:microsoft.com/office/officeart/2008/layout/LinedList"/>
    <dgm:cxn modelId="{2A8FFCDB-3601-42F2-A79D-87A42439BA13}" type="presParOf" srcId="{E1104391-8041-4647-AF05-2D9544BFB555}" destId="{E79B083D-5D7E-4A41-9DDB-23BAC6BBF88A}" srcOrd="0" destOrd="0" presId="urn:microsoft.com/office/officeart/2008/layout/LinedList"/>
    <dgm:cxn modelId="{7F4AA9AA-3B8E-4A5A-8A01-C6C830D5DCF6}" type="presParOf" srcId="{E1104391-8041-4647-AF05-2D9544BFB555}" destId="{539BE7B8-A7AD-4D77-947A-C2AFB18C5C8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FD3B7B-7965-4E1F-B499-0179F2E31CEE}">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04ED70-96FB-40E0-B38F-7E03F4CAC722}">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30" tIns="240030" rIns="240030" bIns="240030" numCol="1" spcCol="1270" anchor="t" anchorCtr="0">
          <a:noAutofit/>
        </a:bodyPr>
        <a:lstStyle/>
        <a:p>
          <a:pPr marL="0" lvl="0" indent="0" algn="l" defTabSz="2800350">
            <a:lnSpc>
              <a:spcPct val="90000"/>
            </a:lnSpc>
            <a:spcBef>
              <a:spcPct val="0"/>
            </a:spcBef>
            <a:spcAft>
              <a:spcPct val="35000"/>
            </a:spcAft>
            <a:buNone/>
          </a:pPr>
          <a:r>
            <a:rPr lang="en-GB" sz="6300" kern="1200"/>
            <a:t>‘Tradition’</a:t>
          </a:r>
          <a:endParaRPr lang="en-US" sz="6300" kern="1200"/>
        </a:p>
      </dsp:txBody>
      <dsp:txXfrm>
        <a:off x="0" y="0"/>
        <a:ext cx="6900512" cy="1384035"/>
      </dsp:txXfrm>
    </dsp:sp>
    <dsp:sp modelId="{38E2CC25-9390-4C98-99B4-5E12875146DF}">
      <dsp:nvSpPr>
        <dsp:cNvPr id="0" name=""/>
        <dsp:cNvSpPr/>
      </dsp:nvSpPr>
      <dsp:spPr>
        <a:xfrm>
          <a:off x="0" y="1384035"/>
          <a:ext cx="6900512"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023AFA-522B-4563-90FA-6EEF4B6A97B3}">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30" tIns="240030" rIns="240030" bIns="240030" numCol="1" spcCol="1270" anchor="t" anchorCtr="0">
          <a:noAutofit/>
        </a:bodyPr>
        <a:lstStyle/>
        <a:p>
          <a:pPr marL="0" lvl="0" indent="0" algn="l" defTabSz="2800350">
            <a:lnSpc>
              <a:spcPct val="90000"/>
            </a:lnSpc>
            <a:spcBef>
              <a:spcPct val="0"/>
            </a:spcBef>
            <a:spcAft>
              <a:spcPct val="35000"/>
            </a:spcAft>
            <a:buNone/>
          </a:pPr>
          <a:r>
            <a:rPr lang="en-GB" sz="6300" kern="1200"/>
            <a:t>‘Culture’</a:t>
          </a:r>
          <a:endParaRPr lang="en-US" sz="6300" kern="1200"/>
        </a:p>
      </dsp:txBody>
      <dsp:txXfrm>
        <a:off x="0" y="1384035"/>
        <a:ext cx="6900512" cy="1384035"/>
      </dsp:txXfrm>
    </dsp:sp>
    <dsp:sp modelId="{094A7717-BB46-4966-A5FF-155D686CE62D}">
      <dsp:nvSpPr>
        <dsp:cNvPr id="0" name=""/>
        <dsp:cNvSpPr/>
      </dsp:nvSpPr>
      <dsp:spPr>
        <a:xfrm>
          <a:off x="0" y="2768070"/>
          <a:ext cx="6900512"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AE77B6-BBE0-4986-82FD-C2F47069DB09}">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30" tIns="240030" rIns="240030" bIns="240030" numCol="1" spcCol="1270" anchor="t" anchorCtr="0">
          <a:noAutofit/>
        </a:bodyPr>
        <a:lstStyle/>
        <a:p>
          <a:pPr marL="0" lvl="0" indent="0" algn="l" defTabSz="2800350">
            <a:lnSpc>
              <a:spcPct val="90000"/>
            </a:lnSpc>
            <a:spcBef>
              <a:spcPct val="0"/>
            </a:spcBef>
            <a:spcAft>
              <a:spcPct val="35000"/>
            </a:spcAft>
            <a:buNone/>
          </a:pPr>
          <a:r>
            <a:rPr lang="en-GB" sz="6300" kern="1200"/>
            <a:t>‘Civilisation’</a:t>
          </a:r>
          <a:endParaRPr lang="en-US" sz="6300" kern="1200"/>
        </a:p>
      </dsp:txBody>
      <dsp:txXfrm>
        <a:off x="0" y="2768070"/>
        <a:ext cx="6900512" cy="1384035"/>
      </dsp:txXfrm>
    </dsp:sp>
    <dsp:sp modelId="{C1C5F6C4-D867-4899-ABD5-5A81FD698162}">
      <dsp:nvSpPr>
        <dsp:cNvPr id="0" name=""/>
        <dsp:cNvSpPr/>
      </dsp:nvSpPr>
      <dsp:spPr>
        <a:xfrm>
          <a:off x="0" y="4152105"/>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D0335C-5479-4CFF-BF99-8DD783F212CF}">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030" tIns="240030" rIns="240030" bIns="240030" numCol="1" spcCol="1270" anchor="t" anchorCtr="0">
          <a:noAutofit/>
        </a:bodyPr>
        <a:lstStyle/>
        <a:p>
          <a:pPr marL="0" lvl="0" indent="0" algn="l" defTabSz="2800350">
            <a:lnSpc>
              <a:spcPct val="90000"/>
            </a:lnSpc>
            <a:spcBef>
              <a:spcPct val="0"/>
            </a:spcBef>
            <a:spcAft>
              <a:spcPct val="35000"/>
            </a:spcAft>
            <a:buNone/>
          </a:pPr>
          <a:r>
            <a:rPr lang="en-GB" sz="6300" kern="1200"/>
            <a:t>‘Liberalism’</a:t>
          </a:r>
          <a:endParaRPr lang="en-US" sz="6300" kern="120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1FDC67-71E8-4A12-95CA-CA6F1417BF24}">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F9571C-24AF-473F-81DB-C1E4B2ED79B2}">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What features do you note?</a:t>
          </a:r>
          <a:endParaRPr lang="en-US" sz="4300" kern="1200"/>
        </a:p>
      </dsp:txBody>
      <dsp:txXfrm>
        <a:off x="0" y="0"/>
        <a:ext cx="6900512" cy="2768070"/>
      </dsp:txXfrm>
    </dsp:sp>
    <dsp:sp modelId="{C91AF934-A12B-4F7E-9F55-195799CDBB1D}">
      <dsp:nvSpPr>
        <dsp:cNvPr id="0" name=""/>
        <dsp:cNvSpPr/>
      </dsp:nvSpPr>
      <dsp:spPr>
        <a:xfrm>
          <a:off x="0" y="2768070"/>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39ABD0-BAC6-42D3-AD1F-53DCB8C8A48B}">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How is the prohibiting legislation framed? How have the debates discussed helped to shape it?</a:t>
          </a:r>
          <a:endParaRPr lang="en-US" sz="4300" kern="1200"/>
        </a:p>
      </dsp:txBody>
      <dsp:txXfrm>
        <a:off x="0" y="2768070"/>
        <a:ext cx="6900512" cy="27680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F13A2-2827-4CF7-94C0-DAE7C75D6034}">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56CE54-DA8E-4EE3-B79D-29459E16C919}">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Women not afforded complexity (Mani, 1998) – either portrayed (by proponents of Sati) as heroine voluntarily entering funeral pyre) or abject victim</a:t>
          </a:r>
          <a:endParaRPr lang="en-US" sz="2300" kern="1200"/>
        </a:p>
      </dsp:txBody>
      <dsp:txXfrm>
        <a:off x="0" y="0"/>
        <a:ext cx="6900512" cy="1384035"/>
      </dsp:txXfrm>
    </dsp:sp>
    <dsp:sp modelId="{B1391C5F-4245-4C7F-8E3B-52772411025D}">
      <dsp:nvSpPr>
        <dsp:cNvPr id="0" name=""/>
        <dsp:cNvSpPr/>
      </dsp:nvSpPr>
      <dsp:spPr>
        <a:xfrm>
          <a:off x="0" y="1384035"/>
          <a:ext cx="6900512"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8071F-478D-4007-BBC3-2517FC03D609}">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Binary construction precludes complex female subjectivity.</a:t>
          </a:r>
          <a:endParaRPr lang="en-US" sz="2300" kern="1200"/>
        </a:p>
      </dsp:txBody>
      <dsp:txXfrm>
        <a:off x="0" y="1384035"/>
        <a:ext cx="6900512" cy="1384035"/>
      </dsp:txXfrm>
    </dsp:sp>
    <dsp:sp modelId="{C2D2C9E3-712A-4E73-9ED0-148813B7C76C}">
      <dsp:nvSpPr>
        <dsp:cNvPr id="0" name=""/>
        <dsp:cNvSpPr/>
      </dsp:nvSpPr>
      <dsp:spPr>
        <a:xfrm>
          <a:off x="0" y="2768070"/>
          <a:ext cx="6900512"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C79582-F573-4D14-A902-EE6562E3CE5D}">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Little heard from women in the debates. </a:t>
          </a:r>
          <a:endParaRPr lang="en-US" sz="2300" kern="1200"/>
        </a:p>
      </dsp:txBody>
      <dsp:txXfrm>
        <a:off x="0" y="2768070"/>
        <a:ext cx="6900512" cy="1384035"/>
      </dsp:txXfrm>
    </dsp:sp>
    <dsp:sp modelId="{57CD8623-34C9-4714-8043-852E06243F46}">
      <dsp:nvSpPr>
        <dsp:cNvPr id="0" name=""/>
        <dsp:cNvSpPr/>
      </dsp:nvSpPr>
      <dsp:spPr>
        <a:xfrm>
          <a:off x="0" y="4152105"/>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9B083D-5D7E-4A41-9DDB-23BAC6BBF88A}">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Question of women’s status in Indian society actually the occasion for a struggle over the priorities of officials and indigenous male elites (Mani, 1998).</a:t>
          </a:r>
          <a:endParaRPr lang="en-US" sz="23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513F2-9505-4453-B618-6A1A1FF81F0A}"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3FC403-C74A-4010-A397-F0DD210A5D7A}" type="slidenum">
              <a:rPr lang="en-GB" smtClean="0"/>
              <a:t>‹#›</a:t>
            </a:fld>
            <a:endParaRPr lang="en-GB"/>
          </a:p>
        </p:txBody>
      </p:sp>
    </p:spTree>
    <p:extLst>
      <p:ext uri="{BB962C8B-B14F-4D97-AF65-F5344CB8AC3E}">
        <p14:creationId xmlns:p14="http://schemas.microsoft.com/office/powerpoint/2010/main" val="1113520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Elements of the liberal administrative state – state sponsored education, codification of law, competitively chosen bureaucracy - could then return to England.</a:t>
            </a:r>
          </a:p>
        </p:txBody>
      </p:sp>
      <p:sp>
        <p:nvSpPr>
          <p:cNvPr id="4" name="Slide Number Placeholder 3"/>
          <p:cNvSpPr>
            <a:spLocks noGrp="1"/>
          </p:cNvSpPr>
          <p:nvPr>
            <p:ph type="sldNum" sz="quarter" idx="5"/>
          </p:nvPr>
        </p:nvSpPr>
        <p:spPr/>
        <p:txBody>
          <a:bodyPr/>
          <a:lstStyle/>
          <a:p>
            <a:fld id="{F33FC403-C74A-4010-A397-F0DD210A5D7A}" type="slidenum">
              <a:rPr lang="en-GB" smtClean="0"/>
              <a:t>12</a:t>
            </a:fld>
            <a:endParaRPr lang="en-GB"/>
          </a:p>
        </p:txBody>
      </p:sp>
    </p:spTree>
    <p:extLst>
      <p:ext uri="{BB962C8B-B14F-4D97-AF65-F5344CB8AC3E}">
        <p14:creationId xmlns:p14="http://schemas.microsoft.com/office/powerpoint/2010/main" val="2049694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back to Session 3 – epistemological and cultural violence</a:t>
            </a:r>
          </a:p>
        </p:txBody>
      </p:sp>
      <p:sp>
        <p:nvSpPr>
          <p:cNvPr id="4" name="Slide Number Placeholder 3"/>
          <p:cNvSpPr>
            <a:spLocks noGrp="1"/>
          </p:cNvSpPr>
          <p:nvPr>
            <p:ph type="sldNum" sz="quarter" idx="5"/>
          </p:nvPr>
        </p:nvSpPr>
        <p:spPr/>
        <p:txBody>
          <a:bodyPr/>
          <a:lstStyle/>
          <a:p>
            <a:fld id="{F33FC403-C74A-4010-A397-F0DD210A5D7A}" type="slidenum">
              <a:rPr lang="en-GB" smtClean="0"/>
              <a:t>14</a:t>
            </a:fld>
            <a:endParaRPr lang="en-GB"/>
          </a:p>
        </p:txBody>
      </p:sp>
    </p:spTree>
    <p:extLst>
      <p:ext uri="{BB962C8B-B14F-4D97-AF65-F5344CB8AC3E}">
        <p14:creationId xmlns:p14="http://schemas.microsoft.com/office/powerpoint/2010/main" val="445310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back to session 2 on gender and empire</a:t>
            </a:r>
          </a:p>
        </p:txBody>
      </p:sp>
      <p:sp>
        <p:nvSpPr>
          <p:cNvPr id="4" name="Slide Number Placeholder 3"/>
          <p:cNvSpPr>
            <a:spLocks noGrp="1"/>
          </p:cNvSpPr>
          <p:nvPr>
            <p:ph type="sldNum" sz="quarter" idx="5"/>
          </p:nvPr>
        </p:nvSpPr>
        <p:spPr/>
        <p:txBody>
          <a:bodyPr/>
          <a:lstStyle/>
          <a:p>
            <a:fld id="{F33FC403-C74A-4010-A397-F0DD210A5D7A}" type="slidenum">
              <a:rPr lang="en-GB" smtClean="0"/>
              <a:t>15</a:t>
            </a:fld>
            <a:endParaRPr lang="en-GB"/>
          </a:p>
        </p:txBody>
      </p:sp>
    </p:spTree>
    <p:extLst>
      <p:ext uri="{BB962C8B-B14F-4D97-AF65-F5344CB8AC3E}">
        <p14:creationId xmlns:p14="http://schemas.microsoft.com/office/powerpoint/2010/main" val="3313984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8151C-243E-73CB-AF61-5BA3E70CF6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5D261A-951A-C0A1-C073-1D6F0D8A9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D629EE-13A5-854E-D157-40E559E72FA5}"/>
              </a:ext>
            </a:extLst>
          </p:cNvPr>
          <p:cNvSpPr>
            <a:spLocks noGrp="1"/>
          </p:cNvSpPr>
          <p:nvPr>
            <p:ph type="dt" sz="half" idx="10"/>
          </p:nvPr>
        </p:nvSpPr>
        <p:spPr/>
        <p:txBody>
          <a:bodyPr/>
          <a:lstStyle/>
          <a:p>
            <a:fld id="{83525D4F-2FCE-4CF5-A65B-0F0932A50173}" type="datetimeFigureOut">
              <a:rPr lang="en-GB" smtClean="0"/>
              <a:t>09/11/2025</a:t>
            </a:fld>
            <a:endParaRPr lang="en-GB"/>
          </a:p>
        </p:txBody>
      </p:sp>
      <p:sp>
        <p:nvSpPr>
          <p:cNvPr id="5" name="Footer Placeholder 4">
            <a:extLst>
              <a:ext uri="{FF2B5EF4-FFF2-40B4-BE49-F238E27FC236}">
                <a16:creationId xmlns:a16="http://schemas.microsoft.com/office/drawing/2014/main" id="{773A5C8A-2049-53BA-14E4-42E7B1F951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715F5A-21AF-3F5E-94E7-8D60A744F22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953282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04BBC-FDBF-F485-B828-ED5C13E5C7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906DF7-F564-C612-BDB5-6176B854CE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88899B-B4D3-6EBB-1E5C-0A41439C0FD8}"/>
              </a:ext>
            </a:extLst>
          </p:cNvPr>
          <p:cNvSpPr>
            <a:spLocks noGrp="1"/>
          </p:cNvSpPr>
          <p:nvPr>
            <p:ph type="dt" sz="half" idx="10"/>
          </p:nvPr>
        </p:nvSpPr>
        <p:spPr/>
        <p:txBody>
          <a:bodyPr/>
          <a:lstStyle/>
          <a:p>
            <a:fld id="{83525D4F-2FCE-4CF5-A65B-0F0932A50173}" type="datetimeFigureOut">
              <a:rPr lang="en-GB" smtClean="0"/>
              <a:t>09/11/2025</a:t>
            </a:fld>
            <a:endParaRPr lang="en-GB"/>
          </a:p>
        </p:txBody>
      </p:sp>
      <p:sp>
        <p:nvSpPr>
          <p:cNvPr id="5" name="Footer Placeholder 4">
            <a:extLst>
              <a:ext uri="{FF2B5EF4-FFF2-40B4-BE49-F238E27FC236}">
                <a16:creationId xmlns:a16="http://schemas.microsoft.com/office/drawing/2014/main" id="{D2A9AC8D-1B1D-15A6-EFB8-704A2D1FE0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1AD3EC-5067-7AFA-B651-5DEFABC32FC2}"/>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089225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06914-8DEB-DBAB-8CB1-A93855BA95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263C71-E86F-C2C8-853F-1B963B3EE4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AF1D14-1B2C-1E34-9044-69AC94CF2D88}"/>
              </a:ext>
            </a:extLst>
          </p:cNvPr>
          <p:cNvSpPr>
            <a:spLocks noGrp="1"/>
          </p:cNvSpPr>
          <p:nvPr>
            <p:ph type="dt" sz="half" idx="10"/>
          </p:nvPr>
        </p:nvSpPr>
        <p:spPr/>
        <p:txBody>
          <a:bodyPr/>
          <a:lstStyle/>
          <a:p>
            <a:fld id="{83525D4F-2FCE-4CF5-A65B-0F0932A50173}" type="datetimeFigureOut">
              <a:rPr lang="en-GB" smtClean="0"/>
              <a:t>09/11/2025</a:t>
            </a:fld>
            <a:endParaRPr lang="en-GB"/>
          </a:p>
        </p:txBody>
      </p:sp>
      <p:sp>
        <p:nvSpPr>
          <p:cNvPr id="5" name="Footer Placeholder 4">
            <a:extLst>
              <a:ext uri="{FF2B5EF4-FFF2-40B4-BE49-F238E27FC236}">
                <a16:creationId xmlns:a16="http://schemas.microsoft.com/office/drawing/2014/main" id="{2FFD2625-200D-F0DD-938A-FA461FFD6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FB745C-7A72-AAA8-960A-DAA8CFD93D59}"/>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230756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70910-5899-A874-DE83-62A0D1E93C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3D1F4-8A2B-A3EB-B0C3-68A370B6F8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504777-2BAF-45A6-8B1A-8A725A922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0B9B51-507A-F0C8-9293-874242C73DFE}"/>
              </a:ext>
            </a:extLst>
          </p:cNvPr>
          <p:cNvSpPr>
            <a:spLocks noGrp="1"/>
          </p:cNvSpPr>
          <p:nvPr>
            <p:ph type="dt" sz="half" idx="10"/>
          </p:nvPr>
        </p:nvSpPr>
        <p:spPr/>
        <p:txBody>
          <a:bodyPr/>
          <a:lstStyle/>
          <a:p>
            <a:fld id="{83525D4F-2FCE-4CF5-A65B-0F0932A50173}" type="datetimeFigureOut">
              <a:rPr lang="en-GB" smtClean="0"/>
              <a:t>09/11/2025</a:t>
            </a:fld>
            <a:endParaRPr lang="en-GB"/>
          </a:p>
        </p:txBody>
      </p:sp>
      <p:sp>
        <p:nvSpPr>
          <p:cNvPr id="6" name="Footer Placeholder 5">
            <a:extLst>
              <a:ext uri="{FF2B5EF4-FFF2-40B4-BE49-F238E27FC236}">
                <a16:creationId xmlns:a16="http://schemas.microsoft.com/office/drawing/2014/main" id="{3E6BC296-7928-0BA1-8919-51A4D51E6B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93854A-D7E3-40B7-DCBE-B33B2BA7AA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720713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3C67F-F388-7560-5F48-90F1EC9F46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C2136B-71A5-8333-7C7B-D8FFA9C990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795D19-4187-538D-91BC-9B14D4CD57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DBB030-A351-4163-7595-72C20CE50B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DD4099-B00F-0CA5-ACB4-A396D698A8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4A4056-2DC3-2253-798E-7E61E3A95B2D}"/>
              </a:ext>
            </a:extLst>
          </p:cNvPr>
          <p:cNvSpPr>
            <a:spLocks noGrp="1"/>
          </p:cNvSpPr>
          <p:nvPr>
            <p:ph type="dt" sz="half" idx="10"/>
          </p:nvPr>
        </p:nvSpPr>
        <p:spPr/>
        <p:txBody>
          <a:bodyPr/>
          <a:lstStyle/>
          <a:p>
            <a:fld id="{83525D4F-2FCE-4CF5-A65B-0F0932A50173}" type="datetimeFigureOut">
              <a:rPr lang="en-GB" smtClean="0"/>
              <a:t>09/11/2025</a:t>
            </a:fld>
            <a:endParaRPr lang="en-GB"/>
          </a:p>
        </p:txBody>
      </p:sp>
      <p:sp>
        <p:nvSpPr>
          <p:cNvPr id="8" name="Footer Placeholder 7">
            <a:extLst>
              <a:ext uri="{FF2B5EF4-FFF2-40B4-BE49-F238E27FC236}">
                <a16:creationId xmlns:a16="http://schemas.microsoft.com/office/drawing/2014/main" id="{CB2818E3-D7D9-C15F-35FC-7B90C62AD5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D46AB7-4A09-9281-CFFB-165CFE29ABE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897154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18BA1-A24E-34B6-4EDC-31347333D0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538DCF-167F-1185-6745-5A487B104B4A}"/>
              </a:ext>
            </a:extLst>
          </p:cNvPr>
          <p:cNvSpPr>
            <a:spLocks noGrp="1"/>
          </p:cNvSpPr>
          <p:nvPr>
            <p:ph type="dt" sz="half" idx="10"/>
          </p:nvPr>
        </p:nvSpPr>
        <p:spPr/>
        <p:txBody>
          <a:bodyPr/>
          <a:lstStyle/>
          <a:p>
            <a:fld id="{83525D4F-2FCE-4CF5-A65B-0F0932A50173}" type="datetimeFigureOut">
              <a:rPr lang="en-GB" smtClean="0"/>
              <a:t>09/11/2025</a:t>
            </a:fld>
            <a:endParaRPr lang="en-GB"/>
          </a:p>
        </p:txBody>
      </p:sp>
      <p:sp>
        <p:nvSpPr>
          <p:cNvPr id="4" name="Footer Placeholder 3">
            <a:extLst>
              <a:ext uri="{FF2B5EF4-FFF2-40B4-BE49-F238E27FC236}">
                <a16:creationId xmlns:a16="http://schemas.microsoft.com/office/drawing/2014/main" id="{9F18F880-404A-1C65-7B8F-10D6632A7B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FE4C6B-2801-ED41-3855-BDC2A70549A7}"/>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81634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19AFE9-5694-9356-6216-752A64621BE3}"/>
              </a:ext>
            </a:extLst>
          </p:cNvPr>
          <p:cNvSpPr>
            <a:spLocks noGrp="1"/>
          </p:cNvSpPr>
          <p:nvPr>
            <p:ph type="dt" sz="half" idx="10"/>
          </p:nvPr>
        </p:nvSpPr>
        <p:spPr/>
        <p:txBody>
          <a:bodyPr/>
          <a:lstStyle/>
          <a:p>
            <a:fld id="{83525D4F-2FCE-4CF5-A65B-0F0932A50173}" type="datetimeFigureOut">
              <a:rPr lang="en-GB" smtClean="0"/>
              <a:t>09/11/2025</a:t>
            </a:fld>
            <a:endParaRPr lang="en-GB"/>
          </a:p>
        </p:txBody>
      </p:sp>
      <p:sp>
        <p:nvSpPr>
          <p:cNvPr id="3" name="Footer Placeholder 2">
            <a:extLst>
              <a:ext uri="{FF2B5EF4-FFF2-40B4-BE49-F238E27FC236}">
                <a16:creationId xmlns:a16="http://schemas.microsoft.com/office/drawing/2014/main" id="{FEAA0EC5-0ADF-3076-DB46-922BEF713B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C93D12-4565-4E36-1BD3-1B0613D7C86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562597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5BB97-2567-8E7A-CEA9-B6D214468C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D5A920-FF5A-7411-0396-2B2DD77B75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163261-5F3C-39CB-2DEB-9CAED9E822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15684C-70DA-7F2B-0744-50901059E1EB}"/>
              </a:ext>
            </a:extLst>
          </p:cNvPr>
          <p:cNvSpPr>
            <a:spLocks noGrp="1"/>
          </p:cNvSpPr>
          <p:nvPr>
            <p:ph type="dt" sz="half" idx="10"/>
          </p:nvPr>
        </p:nvSpPr>
        <p:spPr/>
        <p:txBody>
          <a:bodyPr/>
          <a:lstStyle/>
          <a:p>
            <a:fld id="{83525D4F-2FCE-4CF5-A65B-0F0932A50173}" type="datetimeFigureOut">
              <a:rPr lang="en-GB" smtClean="0"/>
              <a:t>09/11/2025</a:t>
            </a:fld>
            <a:endParaRPr lang="en-GB"/>
          </a:p>
        </p:txBody>
      </p:sp>
      <p:sp>
        <p:nvSpPr>
          <p:cNvPr id="6" name="Footer Placeholder 5">
            <a:extLst>
              <a:ext uri="{FF2B5EF4-FFF2-40B4-BE49-F238E27FC236}">
                <a16:creationId xmlns:a16="http://schemas.microsoft.com/office/drawing/2014/main" id="{C6107C1B-2026-08E1-A678-4B95B558AF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99E8DE-DDBF-A1F3-02D7-C76F454732B4}"/>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925971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4BF21-84E1-18AB-5ECE-A9517D2469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F4A9F2-5EA3-6219-8CE2-81BCF86C42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1943E2-5CCD-BDCE-9D6A-0A0ED49B6B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BC762E-52D8-2EA9-4BC1-22526D32972D}"/>
              </a:ext>
            </a:extLst>
          </p:cNvPr>
          <p:cNvSpPr>
            <a:spLocks noGrp="1"/>
          </p:cNvSpPr>
          <p:nvPr>
            <p:ph type="dt" sz="half" idx="10"/>
          </p:nvPr>
        </p:nvSpPr>
        <p:spPr/>
        <p:txBody>
          <a:bodyPr/>
          <a:lstStyle/>
          <a:p>
            <a:fld id="{83525D4F-2FCE-4CF5-A65B-0F0932A50173}" type="datetimeFigureOut">
              <a:rPr lang="en-GB" smtClean="0"/>
              <a:t>09/11/2025</a:t>
            </a:fld>
            <a:endParaRPr lang="en-GB"/>
          </a:p>
        </p:txBody>
      </p:sp>
      <p:sp>
        <p:nvSpPr>
          <p:cNvPr id="6" name="Footer Placeholder 5">
            <a:extLst>
              <a:ext uri="{FF2B5EF4-FFF2-40B4-BE49-F238E27FC236}">
                <a16:creationId xmlns:a16="http://schemas.microsoft.com/office/drawing/2014/main" id="{F6D2ED04-B427-1E76-8181-4A1A18CB76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005F6-3BE7-5BE0-6EC9-EFC0217801BB}"/>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348554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0B755-CC05-03BF-E83D-CAFDA8BF9D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F31503-140C-DB9A-A5D7-F362EA357A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1D5E17-D441-097E-0563-55C8A5CAEE9F}"/>
              </a:ext>
            </a:extLst>
          </p:cNvPr>
          <p:cNvSpPr>
            <a:spLocks noGrp="1"/>
          </p:cNvSpPr>
          <p:nvPr>
            <p:ph type="dt" sz="half" idx="10"/>
          </p:nvPr>
        </p:nvSpPr>
        <p:spPr/>
        <p:txBody>
          <a:bodyPr/>
          <a:lstStyle/>
          <a:p>
            <a:fld id="{83525D4F-2FCE-4CF5-A65B-0F0932A50173}" type="datetimeFigureOut">
              <a:rPr lang="en-GB" smtClean="0"/>
              <a:t>09/11/2025</a:t>
            </a:fld>
            <a:endParaRPr lang="en-GB"/>
          </a:p>
        </p:txBody>
      </p:sp>
      <p:sp>
        <p:nvSpPr>
          <p:cNvPr id="5" name="Footer Placeholder 4">
            <a:extLst>
              <a:ext uri="{FF2B5EF4-FFF2-40B4-BE49-F238E27FC236}">
                <a16:creationId xmlns:a16="http://schemas.microsoft.com/office/drawing/2014/main" id="{E6727F82-8E87-D407-E413-DD47106D0D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414B13-EC16-5159-2334-49215AB0E3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933387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C99E29-3735-99DE-6998-DBD1070C31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4552CF-6F5E-5731-85C0-08640B26D5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810941-ECB6-FEFC-1F97-FC6FB1C92450}"/>
              </a:ext>
            </a:extLst>
          </p:cNvPr>
          <p:cNvSpPr>
            <a:spLocks noGrp="1"/>
          </p:cNvSpPr>
          <p:nvPr>
            <p:ph type="dt" sz="half" idx="10"/>
          </p:nvPr>
        </p:nvSpPr>
        <p:spPr/>
        <p:txBody>
          <a:bodyPr/>
          <a:lstStyle/>
          <a:p>
            <a:fld id="{83525D4F-2FCE-4CF5-A65B-0F0932A50173}" type="datetimeFigureOut">
              <a:rPr lang="en-GB" smtClean="0"/>
              <a:t>09/11/2025</a:t>
            </a:fld>
            <a:endParaRPr lang="en-GB"/>
          </a:p>
        </p:txBody>
      </p:sp>
      <p:sp>
        <p:nvSpPr>
          <p:cNvPr id="5" name="Footer Placeholder 4">
            <a:extLst>
              <a:ext uri="{FF2B5EF4-FFF2-40B4-BE49-F238E27FC236}">
                <a16:creationId xmlns:a16="http://schemas.microsoft.com/office/drawing/2014/main" id="{BAC5D95A-1BC8-B28C-CFF6-B03D0F0449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4B2FB-6C3D-99BF-6802-0D11FAF7971C}"/>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625551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44EB8E-CE2D-10FF-3C9C-DAA130ACC0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B016F2-1623-9238-1219-057CC31738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A1D2B6-855A-72FB-485F-950A985CDF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525D4F-2FCE-4CF5-A65B-0F0932A50173}" type="datetimeFigureOut">
              <a:rPr lang="en-GB" smtClean="0"/>
              <a:t>09/11/2025</a:t>
            </a:fld>
            <a:endParaRPr lang="en-GB"/>
          </a:p>
        </p:txBody>
      </p:sp>
      <p:sp>
        <p:nvSpPr>
          <p:cNvPr id="5" name="Footer Placeholder 4">
            <a:extLst>
              <a:ext uri="{FF2B5EF4-FFF2-40B4-BE49-F238E27FC236}">
                <a16:creationId xmlns:a16="http://schemas.microsoft.com/office/drawing/2014/main" id="{5CAE6DDC-BECE-E8E9-9065-F4D959A392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45C0FB-D97A-80FF-C6B4-39A489B953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CAAB09B-386F-46D3-8C82-E404CA3964A4}" type="slidenum">
              <a:rPr lang="en-GB" smtClean="0"/>
              <a:t>‹#›</a:t>
            </a:fld>
            <a:endParaRPr lang="en-GB"/>
          </a:p>
        </p:txBody>
      </p:sp>
    </p:spTree>
    <p:extLst>
      <p:ext uri="{BB962C8B-B14F-4D97-AF65-F5344CB8AC3E}">
        <p14:creationId xmlns:p14="http://schemas.microsoft.com/office/powerpoint/2010/main" val="1544199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The British Library: Foster 165; print showing custom of sati, 1815">
            <a:extLst>
              <a:ext uri="{FF2B5EF4-FFF2-40B4-BE49-F238E27FC236}">
                <a16:creationId xmlns:a16="http://schemas.microsoft.com/office/drawing/2014/main" id="{0D8C3A92-96F0-EFA8-2064-9F6FAB3308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6" r="24431" b="2"/>
          <a:stretch>
            <a:fillRect/>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64" name="Rectangle 63">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8CB3B9-E78E-438F-F06B-D2C42AC87174}"/>
              </a:ext>
            </a:extLst>
          </p:cNvPr>
          <p:cNvSpPr>
            <a:spLocks noGrp="1"/>
          </p:cNvSpPr>
          <p:nvPr>
            <p:ph type="ctrTitle"/>
          </p:nvPr>
        </p:nvSpPr>
        <p:spPr>
          <a:xfrm>
            <a:off x="477981" y="1122363"/>
            <a:ext cx="4023360" cy="3204134"/>
          </a:xfrm>
        </p:spPr>
        <p:txBody>
          <a:bodyPr anchor="b">
            <a:normAutofit/>
          </a:bodyPr>
          <a:lstStyle/>
          <a:p>
            <a:pPr algn="l"/>
            <a:r>
              <a:rPr lang="en-GB" sz="4800" dirty="0"/>
              <a:t>Gender, Violence, and Empire 1800-2020</a:t>
            </a:r>
          </a:p>
        </p:txBody>
      </p:sp>
      <p:sp>
        <p:nvSpPr>
          <p:cNvPr id="3" name="Subtitle 2">
            <a:extLst>
              <a:ext uri="{FF2B5EF4-FFF2-40B4-BE49-F238E27FC236}">
                <a16:creationId xmlns:a16="http://schemas.microsoft.com/office/drawing/2014/main" id="{7E7ABD00-21D3-7B97-0CF4-877EFEE3D77E}"/>
              </a:ext>
            </a:extLst>
          </p:cNvPr>
          <p:cNvSpPr>
            <a:spLocks noGrp="1"/>
          </p:cNvSpPr>
          <p:nvPr>
            <p:ph type="subTitle" idx="1"/>
          </p:nvPr>
        </p:nvSpPr>
        <p:spPr>
          <a:xfrm>
            <a:off x="477980" y="4872922"/>
            <a:ext cx="4023359" cy="1208141"/>
          </a:xfrm>
        </p:spPr>
        <p:txBody>
          <a:bodyPr>
            <a:normAutofit/>
          </a:bodyPr>
          <a:lstStyle/>
          <a:p>
            <a:pPr algn="l"/>
            <a:r>
              <a:rPr lang="en-GB" sz="1700" dirty="0"/>
              <a:t>Session 3: Liberal Humanitarianism and the Campaign Against Sati</a:t>
            </a:r>
          </a:p>
          <a:p>
            <a:pPr algn="l"/>
            <a:r>
              <a:rPr lang="en-GB" sz="1700" dirty="0"/>
              <a:t>Dr Rhian Elinor Keyse r.keyse@uwtsd.ac.uk</a:t>
            </a:r>
          </a:p>
        </p:txBody>
      </p:sp>
      <p:sp>
        <p:nvSpPr>
          <p:cNvPr id="66" name="Rectangle 6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8" name="Rectangle 6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3397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112B5-DC67-2DE2-0667-AFC5077327DB}"/>
              </a:ext>
            </a:extLst>
          </p:cNvPr>
          <p:cNvSpPr>
            <a:spLocks noGrp="1"/>
          </p:cNvSpPr>
          <p:nvPr>
            <p:ph type="title"/>
          </p:nvPr>
        </p:nvSpPr>
        <p:spPr>
          <a:xfrm>
            <a:off x="841248" y="548640"/>
            <a:ext cx="3600860" cy="5431536"/>
          </a:xfrm>
        </p:spPr>
        <p:txBody>
          <a:bodyPr>
            <a:normAutofit/>
          </a:bodyPr>
          <a:lstStyle/>
          <a:p>
            <a:r>
              <a:rPr lang="en-GB" sz="5400"/>
              <a:t>Content note</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F18750-2420-E736-4A2B-9F6A6E487139}"/>
              </a:ext>
            </a:extLst>
          </p:cNvPr>
          <p:cNvSpPr>
            <a:spLocks noGrp="1"/>
          </p:cNvSpPr>
          <p:nvPr>
            <p:ph idx="1"/>
          </p:nvPr>
        </p:nvSpPr>
        <p:spPr>
          <a:xfrm>
            <a:off x="5126418" y="552091"/>
            <a:ext cx="6224335" cy="5431536"/>
          </a:xfrm>
        </p:spPr>
        <p:txBody>
          <a:bodyPr anchor="ctr">
            <a:normAutofit/>
          </a:bodyPr>
          <a:lstStyle/>
          <a:p>
            <a:r>
              <a:rPr lang="en-GB" sz="1900"/>
              <a:t>Challenging material</a:t>
            </a:r>
          </a:p>
          <a:p>
            <a:r>
              <a:rPr lang="en-GB" sz="1900"/>
              <a:t>Topics covered will include violence, murder, sexual assault, racism, homophobia, and transphobia.</a:t>
            </a:r>
          </a:p>
          <a:p>
            <a:r>
              <a:rPr lang="en-GB" sz="1900"/>
              <a:t>Please let me know if there is anything that concerns you in the course outline – you don’t have to explain why if you don’t’ wish to engage with particular topics.</a:t>
            </a:r>
          </a:p>
          <a:p>
            <a:r>
              <a:rPr lang="en-GB" sz="1900"/>
              <a:t>Let’s treat each other carefully.</a:t>
            </a:r>
          </a:p>
          <a:p>
            <a:r>
              <a:rPr lang="en-GB" sz="1900"/>
              <a:t>Scheduled breaks – but please feel free to leave the room if you need.</a:t>
            </a:r>
          </a:p>
          <a:p>
            <a:r>
              <a:rPr lang="en-GB" sz="1900"/>
              <a:t>Local and national support resources are available – these are linked in the module handbook:</a:t>
            </a:r>
          </a:p>
          <a:p>
            <a:pPr lvl="1"/>
            <a:r>
              <a:rPr lang="en-GB" sz="1900" u="sng">
                <a:hlinkClick r:id="rId2"/>
              </a:rPr>
              <a:t>Wellbeing Support | University of Wales Trinity Saint David (uwtsd.ac.uk)</a:t>
            </a:r>
            <a:endParaRPr lang="en-GB" sz="1900"/>
          </a:p>
          <a:p>
            <a:pPr lvl="1"/>
            <a:r>
              <a:rPr lang="en-GB" sz="1900" u="sng">
                <a:hlinkClick r:id="rId3"/>
              </a:rPr>
              <a:t>Domestic abuse | GOV.WALES</a:t>
            </a:r>
            <a:endParaRPr lang="en-GB" sz="1900"/>
          </a:p>
          <a:p>
            <a:pPr lvl="1"/>
            <a:r>
              <a:rPr lang="en-GB" sz="1900" u="sng">
                <a:hlinkClick r:id="rId4"/>
              </a:rPr>
              <a:t>New Pathways Rape crisis and sexual abuse support services.</a:t>
            </a:r>
            <a:endParaRPr lang="en-GB" sz="1900"/>
          </a:p>
          <a:p>
            <a:endParaRPr lang="en-GB" sz="1900"/>
          </a:p>
        </p:txBody>
      </p:sp>
    </p:spTree>
    <p:extLst>
      <p:ext uri="{BB962C8B-B14F-4D97-AF65-F5344CB8AC3E}">
        <p14:creationId xmlns:p14="http://schemas.microsoft.com/office/powerpoint/2010/main" val="3565843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6EDD4-900E-4D41-4EED-D977F9219CB2}"/>
              </a:ext>
            </a:extLst>
          </p:cNvPr>
          <p:cNvSpPr>
            <a:spLocks noGrp="1"/>
          </p:cNvSpPr>
          <p:nvPr>
            <p:ph type="title"/>
          </p:nvPr>
        </p:nvSpPr>
        <p:spPr>
          <a:xfrm>
            <a:off x="841248" y="548640"/>
            <a:ext cx="3600860" cy="5431536"/>
          </a:xfrm>
        </p:spPr>
        <p:txBody>
          <a:bodyPr>
            <a:normAutofit/>
          </a:bodyPr>
          <a:lstStyle/>
          <a:p>
            <a:r>
              <a:rPr lang="en-GB" sz="5400"/>
              <a:t>Review</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0A7A70-A726-BCC0-7BC0-B6AE495FBD75}"/>
              </a:ext>
            </a:extLst>
          </p:cNvPr>
          <p:cNvSpPr>
            <a:spLocks noGrp="1"/>
          </p:cNvSpPr>
          <p:nvPr>
            <p:ph idx="1"/>
          </p:nvPr>
        </p:nvSpPr>
        <p:spPr>
          <a:xfrm>
            <a:off x="5126418" y="552091"/>
            <a:ext cx="6224335" cy="5431536"/>
          </a:xfrm>
        </p:spPr>
        <p:txBody>
          <a:bodyPr anchor="ctr">
            <a:normAutofit/>
          </a:bodyPr>
          <a:lstStyle/>
          <a:p>
            <a:r>
              <a:rPr lang="en-GB" sz="4000" dirty="0"/>
              <a:t>Violence and empire</a:t>
            </a:r>
          </a:p>
          <a:p>
            <a:r>
              <a:rPr lang="en-GB" sz="4000" dirty="0"/>
              <a:t>Defining violence</a:t>
            </a:r>
          </a:p>
          <a:p>
            <a:r>
              <a:rPr lang="en-GB" sz="4000" dirty="0"/>
              <a:t>Forms of colonial violence</a:t>
            </a:r>
          </a:p>
        </p:txBody>
      </p:sp>
    </p:spTree>
    <p:extLst>
      <p:ext uri="{BB962C8B-B14F-4D97-AF65-F5344CB8AC3E}">
        <p14:creationId xmlns:p14="http://schemas.microsoft.com/office/powerpoint/2010/main" val="3149814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C3E8B-4296-7A4E-7BD6-51827342F219}"/>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Key take-aways</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7331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5EC22-3455-E025-6C9D-1371E8C21B5F}"/>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BCF7D-369E-53D5-8930-0E20576FAEF6}"/>
              </a:ext>
            </a:extLst>
          </p:cNvPr>
          <p:cNvSpPr>
            <a:spLocks noGrp="1"/>
          </p:cNvSpPr>
          <p:nvPr>
            <p:ph type="title"/>
          </p:nvPr>
        </p:nvSpPr>
        <p:spPr>
          <a:xfrm>
            <a:off x="841248" y="548640"/>
            <a:ext cx="3600860" cy="5431536"/>
          </a:xfrm>
        </p:spPr>
        <p:txBody>
          <a:bodyPr>
            <a:normAutofit/>
          </a:bodyPr>
          <a:lstStyle/>
          <a:p>
            <a:r>
              <a:rPr lang="en-GB" sz="5400"/>
              <a:t>Today’s session</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2">
            <a:extLst>
              <a:ext uri="{FF2B5EF4-FFF2-40B4-BE49-F238E27FC236}">
                <a16:creationId xmlns:a16="http://schemas.microsoft.com/office/drawing/2014/main" id="{65191B3D-1760-DADD-C1A8-428B3BB77DD0}"/>
              </a:ext>
            </a:extLst>
          </p:cNvPr>
          <p:cNvSpPr>
            <a:spLocks noGrp="1"/>
          </p:cNvSpPr>
          <p:nvPr>
            <p:ph idx="1"/>
          </p:nvPr>
        </p:nvSpPr>
        <p:spPr>
          <a:xfrm>
            <a:off x="5126418" y="552091"/>
            <a:ext cx="6224335" cy="5431536"/>
          </a:xfrm>
        </p:spPr>
        <p:txBody>
          <a:bodyPr anchor="ctr">
            <a:normAutofit/>
          </a:bodyPr>
          <a:lstStyle/>
          <a:p>
            <a:pPr lvl="0"/>
            <a:r>
              <a:rPr lang="en-GB" sz="3600" dirty="0"/>
              <a:t>Liberal humanitarianism and the campaign against </a:t>
            </a:r>
            <a:r>
              <a:rPr lang="en-GB" sz="3600" i="1" dirty="0"/>
              <a:t>sati </a:t>
            </a:r>
            <a:r>
              <a:rPr lang="en-GB" sz="3600" dirty="0"/>
              <a:t>in C19th India</a:t>
            </a:r>
          </a:p>
          <a:p>
            <a:pPr lvl="0"/>
            <a:r>
              <a:rPr lang="en-GB" sz="3600" dirty="0"/>
              <a:t>Problematising ‘tradition’ and ‘culture’</a:t>
            </a:r>
          </a:p>
        </p:txBody>
      </p:sp>
    </p:spTree>
    <p:extLst>
      <p:ext uri="{BB962C8B-B14F-4D97-AF65-F5344CB8AC3E}">
        <p14:creationId xmlns:p14="http://schemas.microsoft.com/office/powerpoint/2010/main" val="2241341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A3667D-1618-BFB4-9372-729AE440D104}"/>
              </a:ext>
            </a:extLst>
          </p:cNvPr>
          <p:cNvSpPr>
            <a:spLocks noGrp="1"/>
          </p:cNvSpPr>
          <p:nvPr>
            <p:ph type="title"/>
          </p:nvPr>
        </p:nvSpPr>
        <p:spPr>
          <a:xfrm>
            <a:off x="635000" y="640823"/>
            <a:ext cx="3418659" cy="5583148"/>
          </a:xfrm>
        </p:spPr>
        <p:txBody>
          <a:bodyPr anchor="ctr">
            <a:normAutofit/>
          </a:bodyPr>
          <a:lstStyle/>
          <a:p>
            <a:r>
              <a:rPr lang="en-GB" sz="5400"/>
              <a:t>What do you understand by the following terms?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1552359-EFBB-736A-1C9E-4878D74EC2DA}"/>
              </a:ext>
            </a:extLst>
          </p:cNvPr>
          <p:cNvGraphicFramePr>
            <a:graphicFrameLocks noGrp="1"/>
          </p:cNvGraphicFramePr>
          <p:nvPr>
            <p:ph idx="1"/>
            <p:extLst>
              <p:ext uri="{D42A27DB-BD31-4B8C-83A1-F6EECF244321}">
                <p14:modId xmlns:p14="http://schemas.microsoft.com/office/powerpoint/2010/main" val="389638469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9991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97D9FA-352C-B010-6C5D-5A606A0E8A2B}"/>
              </a:ext>
            </a:extLst>
          </p:cNvPr>
          <p:cNvSpPr>
            <a:spLocks noGrp="1"/>
          </p:cNvSpPr>
          <p:nvPr>
            <p:ph type="ctrTitle"/>
          </p:nvPr>
        </p:nvSpPr>
        <p:spPr>
          <a:xfrm>
            <a:off x="838200" y="451381"/>
            <a:ext cx="10512552" cy="4066540"/>
          </a:xfrm>
        </p:spPr>
        <p:txBody>
          <a:bodyPr anchor="b">
            <a:normAutofit/>
          </a:bodyPr>
          <a:lstStyle/>
          <a:p>
            <a:pPr algn="l"/>
            <a:r>
              <a:rPr lang="en-GB" sz="6600" dirty="0"/>
              <a:t>C19th British Liberalism</a:t>
            </a:r>
          </a:p>
        </p:txBody>
      </p:sp>
      <p:sp>
        <p:nvSpPr>
          <p:cNvPr id="24"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6665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83C74B-97E1-DA4B-E3F8-4366A46D2ED0}"/>
              </a:ext>
            </a:extLst>
          </p:cNvPr>
          <p:cNvSpPr>
            <a:spLocks noGrp="1"/>
          </p:cNvSpPr>
          <p:nvPr>
            <p:ph type="title"/>
          </p:nvPr>
        </p:nvSpPr>
        <p:spPr>
          <a:xfrm>
            <a:off x="640080" y="325369"/>
            <a:ext cx="4368602" cy="1956841"/>
          </a:xfrm>
        </p:spPr>
        <p:txBody>
          <a:bodyPr anchor="b">
            <a:normAutofit/>
          </a:bodyPr>
          <a:lstStyle/>
          <a:p>
            <a:r>
              <a:rPr lang="en-GB" sz="5400"/>
              <a:t>C19th British Liberalism</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033B2C-150F-9DCF-1107-1234E586F26C}"/>
              </a:ext>
            </a:extLst>
          </p:cNvPr>
          <p:cNvSpPr>
            <a:spLocks noGrp="1"/>
          </p:cNvSpPr>
          <p:nvPr>
            <p:ph idx="1"/>
          </p:nvPr>
        </p:nvSpPr>
        <p:spPr>
          <a:xfrm>
            <a:off x="640080" y="2872899"/>
            <a:ext cx="4243589" cy="3320668"/>
          </a:xfrm>
        </p:spPr>
        <p:txBody>
          <a:bodyPr>
            <a:normAutofit/>
          </a:bodyPr>
          <a:lstStyle/>
          <a:p>
            <a:pPr lvl="0"/>
            <a:r>
              <a:rPr lang="en-GB" sz="2200" dirty="0"/>
              <a:t>British programme of reform in India  under Governor-General William Bentinck from 1828</a:t>
            </a:r>
          </a:p>
          <a:p>
            <a:pPr lvl="0"/>
            <a:r>
              <a:rPr lang="en-GB" sz="2200" dirty="0"/>
              <a:t>Creation of ideology of imperial governance shaped by ideals of liberalism. </a:t>
            </a:r>
          </a:p>
          <a:p>
            <a:pPr lvl="0"/>
            <a:r>
              <a:rPr lang="en-GB" sz="2200" dirty="0"/>
              <a:t>Reformist sentiment prominent through to mid-C19th</a:t>
            </a:r>
          </a:p>
          <a:p>
            <a:pPr lvl="0"/>
            <a:r>
              <a:rPr lang="en-GB" sz="2200" dirty="0"/>
              <a:t>But what was C19th liberalism?</a:t>
            </a:r>
          </a:p>
          <a:p>
            <a:endParaRPr lang="en-GB" sz="2200" dirty="0"/>
          </a:p>
        </p:txBody>
      </p:sp>
      <p:pic>
        <p:nvPicPr>
          <p:cNvPr id="4" name="Picture 3">
            <a:extLst>
              <a:ext uri="{FF2B5EF4-FFF2-40B4-BE49-F238E27FC236}">
                <a16:creationId xmlns:a16="http://schemas.microsoft.com/office/drawing/2014/main" id="{A6195451-0A9C-925B-BD2A-2C2254AECD97}"/>
              </a:ext>
            </a:extLst>
          </p:cNvPr>
          <p:cNvPicPr>
            <a:picLocks noChangeAspect="1"/>
          </p:cNvPicPr>
          <p:nvPr/>
        </p:nvPicPr>
        <p:blipFill>
          <a:blip r:embed="rId2"/>
          <a:srcRect r="-1" b="2024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44249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09790F-E047-1C54-D41D-AF98A0F9B4E4}"/>
              </a:ext>
            </a:extLst>
          </p:cNvPr>
          <p:cNvSpPr>
            <a:spLocks noGrp="1"/>
          </p:cNvSpPr>
          <p:nvPr>
            <p:ph type="title"/>
          </p:nvPr>
        </p:nvSpPr>
        <p:spPr>
          <a:xfrm>
            <a:off x="640080" y="325369"/>
            <a:ext cx="4368602" cy="1956841"/>
          </a:xfrm>
        </p:spPr>
        <p:txBody>
          <a:bodyPr anchor="b">
            <a:normAutofit/>
          </a:bodyPr>
          <a:lstStyle/>
          <a:p>
            <a:r>
              <a:rPr lang="en-GB" sz="4200"/>
              <a:t>Features of C19th British Liberalism</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92E064-A3DC-4BA2-0B67-325E87C5F367}"/>
              </a:ext>
            </a:extLst>
          </p:cNvPr>
          <p:cNvSpPr>
            <a:spLocks noGrp="1"/>
          </p:cNvSpPr>
          <p:nvPr>
            <p:ph idx="1"/>
          </p:nvPr>
        </p:nvSpPr>
        <p:spPr>
          <a:xfrm>
            <a:off x="640080" y="2872899"/>
            <a:ext cx="4243589" cy="3320668"/>
          </a:xfrm>
        </p:spPr>
        <p:txBody>
          <a:bodyPr>
            <a:normAutofit/>
          </a:bodyPr>
          <a:lstStyle/>
          <a:p>
            <a:pPr marL="0" indent="0">
              <a:buNone/>
            </a:pPr>
            <a:r>
              <a:rPr lang="en-GB" sz="1900" dirty="0"/>
              <a:t>In small groups:</a:t>
            </a:r>
          </a:p>
          <a:p>
            <a:r>
              <a:rPr lang="en-GB" sz="1900" dirty="0"/>
              <a:t>Look at the excerpts provided – all examples of writing by well-known British liberals.</a:t>
            </a:r>
          </a:p>
          <a:p>
            <a:r>
              <a:rPr lang="en-GB" sz="1900" dirty="0"/>
              <a:t>What features of liberalism can you identify?</a:t>
            </a:r>
          </a:p>
          <a:p>
            <a:r>
              <a:rPr lang="en-GB" sz="1900" dirty="0"/>
              <a:t>Are some of those features contradictory?</a:t>
            </a:r>
          </a:p>
          <a:p>
            <a:r>
              <a:rPr lang="en-GB" sz="1900" dirty="0"/>
              <a:t>Does Charles Wood sound different from the others? How?</a:t>
            </a:r>
          </a:p>
        </p:txBody>
      </p:sp>
      <p:pic>
        <p:nvPicPr>
          <p:cNvPr id="4" name="Picture 3">
            <a:extLst>
              <a:ext uri="{FF2B5EF4-FFF2-40B4-BE49-F238E27FC236}">
                <a16:creationId xmlns:a16="http://schemas.microsoft.com/office/drawing/2014/main" id="{5C3890E8-AA2D-2120-A05B-ECA7771C6A42}"/>
              </a:ext>
            </a:extLst>
          </p:cNvPr>
          <p:cNvPicPr>
            <a:picLocks noChangeAspect="1"/>
          </p:cNvPicPr>
          <p:nvPr/>
        </p:nvPicPr>
        <p:blipFill>
          <a:blip r:embed="rId2"/>
          <a:srcRect r="1" b="1824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38069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FD4462-66AB-85A0-776C-269A1581B576}"/>
              </a:ext>
            </a:extLst>
          </p:cNvPr>
          <p:cNvSpPr>
            <a:spLocks noGrp="1"/>
          </p:cNvSpPr>
          <p:nvPr>
            <p:ph type="title"/>
          </p:nvPr>
        </p:nvSpPr>
        <p:spPr>
          <a:xfrm>
            <a:off x="838200" y="365125"/>
            <a:ext cx="10515600" cy="1325563"/>
          </a:xfrm>
        </p:spPr>
        <p:txBody>
          <a:bodyPr>
            <a:normAutofit/>
          </a:bodyPr>
          <a:lstStyle/>
          <a:p>
            <a:r>
              <a:rPr lang="en-GB" sz="5400"/>
              <a:t>Features of C19th British Liberalism</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9703E3-9F09-F0AB-9D59-CEDFCAF2A912}"/>
              </a:ext>
            </a:extLst>
          </p:cNvPr>
          <p:cNvSpPr>
            <a:spLocks noGrp="1"/>
          </p:cNvSpPr>
          <p:nvPr>
            <p:ph idx="1"/>
          </p:nvPr>
        </p:nvSpPr>
        <p:spPr>
          <a:xfrm>
            <a:off x="838200" y="1929384"/>
            <a:ext cx="10515600" cy="4251960"/>
          </a:xfrm>
        </p:spPr>
        <p:txBody>
          <a:bodyPr>
            <a:normAutofit fontScale="85000" lnSpcReduction="20000"/>
          </a:bodyPr>
          <a:lstStyle/>
          <a:p>
            <a:pPr lvl="0"/>
            <a:r>
              <a:rPr lang="en-GB" sz="3200" dirty="0"/>
              <a:t>Liberalism – product of industrial revolution, growth of new morality, Britain’s worldwide prominence post-Napoleonic Wars</a:t>
            </a:r>
          </a:p>
          <a:p>
            <a:pPr lvl="0"/>
            <a:r>
              <a:rPr lang="en-GB" sz="3200" dirty="0"/>
              <a:t>Idea for remaking of Britain itself (Metcalf, 1994).</a:t>
            </a:r>
          </a:p>
          <a:p>
            <a:pPr lvl="0"/>
            <a:r>
              <a:rPr lang="en-GB" sz="3200" dirty="0"/>
              <a:t>Influence seen in legislative changes in Britain in first half of C19th – Reform Bill 1832, New Poor Law, repeal of Corn Laws</a:t>
            </a:r>
          </a:p>
          <a:p>
            <a:pPr lvl="0"/>
            <a:r>
              <a:rPr lang="en-GB" sz="3200" dirty="0"/>
              <a:t>A ‘notoriously elusive notion’, difficult to define, incorporated varied and evolving views (Bellamy, 1990).</a:t>
            </a:r>
          </a:p>
          <a:p>
            <a:pPr lvl="0"/>
            <a:r>
              <a:rPr lang="en-GB" sz="3200" dirty="0"/>
              <a:t>Different groupings of liberals: Aristocratic whigs, classical political economists, Peelites favouring economic reform, radicals, Benthamite utilitarians.</a:t>
            </a:r>
          </a:p>
          <a:p>
            <a:pPr lvl="0"/>
            <a:r>
              <a:rPr lang="en-GB" sz="3200" dirty="0"/>
              <a:t>No organised Liberal Party </a:t>
            </a:r>
            <a:r>
              <a:rPr lang="en-GB" sz="3200" dirty="0" err="1"/>
              <a:t>til</a:t>
            </a:r>
            <a:r>
              <a:rPr lang="en-GB" sz="3200" dirty="0"/>
              <a:t> 1860s.</a:t>
            </a:r>
          </a:p>
          <a:p>
            <a:pPr lvl="0"/>
            <a:endParaRPr lang="en-GB" sz="3200" dirty="0"/>
          </a:p>
        </p:txBody>
      </p:sp>
    </p:spTree>
    <p:extLst>
      <p:ext uri="{BB962C8B-B14F-4D97-AF65-F5344CB8AC3E}">
        <p14:creationId xmlns:p14="http://schemas.microsoft.com/office/powerpoint/2010/main" val="3638402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698F7-1D3B-5A36-B545-B148D8CAF8BA}"/>
              </a:ext>
            </a:extLst>
          </p:cNvPr>
          <p:cNvSpPr>
            <a:spLocks noGrp="1"/>
          </p:cNvSpPr>
          <p:nvPr>
            <p:ph type="title"/>
          </p:nvPr>
        </p:nvSpPr>
        <p:spPr>
          <a:xfrm>
            <a:off x="841248" y="548640"/>
            <a:ext cx="3600860" cy="5431536"/>
          </a:xfrm>
        </p:spPr>
        <p:txBody>
          <a:bodyPr>
            <a:normAutofit/>
          </a:bodyPr>
          <a:lstStyle/>
          <a:p>
            <a:r>
              <a:rPr lang="en-GB" sz="5400"/>
              <a:t>Features of C19th British Liberalism</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F2F66A-B3E5-7D91-4F03-73F2F1A0CDCC}"/>
              </a:ext>
            </a:extLst>
          </p:cNvPr>
          <p:cNvSpPr>
            <a:spLocks noGrp="1"/>
          </p:cNvSpPr>
          <p:nvPr>
            <p:ph idx="1"/>
          </p:nvPr>
        </p:nvSpPr>
        <p:spPr>
          <a:xfrm>
            <a:off x="5126418" y="552091"/>
            <a:ext cx="6224335" cy="5431536"/>
          </a:xfrm>
        </p:spPr>
        <p:txBody>
          <a:bodyPr anchor="ctr">
            <a:normAutofit fontScale="92500" lnSpcReduction="20000"/>
          </a:bodyPr>
          <a:lstStyle/>
          <a:p>
            <a:pPr lvl="0"/>
            <a:r>
              <a:rPr lang="en-GB" sz="3200" dirty="0"/>
              <a:t>Human nature the same everywhere, could be transformed by law, education and free trade</a:t>
            </a:r>
          </a:p>
          <a:p>
            <a:pPr lvl="0"/>
            <a:r>
              <a:rPr lang="en-GB" sz="3200" dirty="0"/>
              <a:t>Differed over urgency of reform and relative importance e.g. of law vs education</a:t>
            </a:r>
          </a:p>
          <a:p>
            <a:pPr lvl="0"/>
            <a:r>
              <a:rPr lang="en-GB" sz="3200" dirty="0"/>
              <a:t>Sought freedom for people from bondage to despotism and feudal aristocrats, so they could become autonomous, rational individual beings, living life of choice.</a:t>
            </a:r>
          </a:p>
          <a:p>
            <a:pPr lvl="0"/>
            <a:r>
              <a:rPr lang="en-GB" sz="3200" dirty="0"/>
              <a:t>Self-reliance, character and merit over patronage and status.</a:t>
            </a:r>
          </a:p>
          <a:p>
            <a:pPr lvl="0"/>
            <a:r>
              <a:rPr lang="en-GB" sz="3200" dirty="0"/>
              <a:t>Believed these values to be universal.</a:t>
            </a:r>
          </a:p>
        </p:txBody>
      </p:sp>
    </p:spTree>
    <p:extLst>
      <p:ext uri="{BB962C8B-B14F-4D97-AF65-F5344CB8AC3E}">
        <p14:creationId xmlns:p14="http://schemas.microsoft.com/office/powerpoint/2010/main" val="592557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CE0908-99DC-C2A4-F728-CC1F8E2E7D2A}"/>
              </a:ext>
            </a:extLst>
          </p:cNvPr>
          <p:cNvSpPr>
            <a:spLocks noGrp="1"/>
          </p:cNvSpPr>
          <p:nvPr>
            <p:ph type="title"/>
          </p:nvPr>
        </p:nvSpPr>
        <p:spPr>
          <a:xfrm>
            <a:off x="841248" y="548640"/>
            <a:ext cx="3600860" cy="5431536"/>
          </a:xfrm>
        </p:spPr>
        <p:txBody>
          <a:bodyPr>
            <a:normAutofit/>
          </a:bodyPr>
          <a:lstStyle/>
          <a:p>
            <a:r>
              <a:rPr lang="en-GB" sz="5400"/>
              <a:t>Features of C19th British Liberalism</a:t>
            </a:r>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B1AA7C-2816-1C1B-A6BA-E3936653AB50}"/>
              </a:ext>
            </a:extLst>
          </p:cNvPr>
          <p:cNvSpPr>
            <a:spLocks noGrp="1"/>
          </p:cNvSpPr>
          <p:nvPr>
            <p:ph idx="1"/>
          </p:nvPr>
        </p:nvSpPr>
        <p:spPr>
          <a:xfrm>
            <a:off x="5126418" y="552091"/>
            <a:ext cx="6224335" cy="5431536"/>
          </a:xfrm>
        </p:spPr>
        <p:txBody>
          <a:bodyPr anchor="ctr">
            <a:normAutofit fontScale="92500" lnSpcReduction="20000"/>
          </a:bodyPr>
          <a:lstStyle/>
          <a:p>
            <a:pPr lvl="0"/>
            <a:r>
              <a:rPr lang="en-GB" sz="3200" dirty="0"/>
              <a:t>In Britain, not always easily accepted – opposition to sanitary legislation from local bodies backed by urban workers; aristocrats sought to retain right to duel and purchase army commissions.</a:t>
            </a:r>
          </a:p>
          <a:p>
            <a:pPr lvl="0"/>
            <a:r>
              <a:rPr lang="en-GB" sz="3200" dirty="0"/>
              <a:t>Contrast: In India, colonised peoples could not easily protest measures introduced ‘for their benefit’</a:t>
            </a:r>
          </a:p>
          <a:p>
            <a:pPr lvl="0"/>
            <a:r>
              <a:rPr lang="en-GB" sz="3200" dirty="0"/>
              <a:t>India as a ‘laboratory for the creation of the liberal administrative state’</a:t>
            </a:r>
          </a:p>
        </p:txBody>
      </p:sp>
    </p:spTree>
    <p:extLst>
      <p:ext uri="{BB962C8B-B14F-4D97-AF65-F5344CB8AC3E}">
        <p14:creationId xmlns:p14="http://schemas.microsoft.com/office/powerpoint/2010/main" val="2178148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C6B2C-E359-165A-028A-94BCD03CAECC}"/>
              </a:ext>
            </a:extLst>
          </p:cNvPr>
          <p:cNvSpPr>
            <a:spLocks noGrp="1"/>
          </p:cNvSpPr>
          <p:nvPr>
            <p:ph type="title"/>
          </p:nvPr>
        </p:nvSpPr>
        <p:spPr>
          <a:xfrm>
            <a:off x="640080" y="325369"/>
            <a:ext cx="4368602" cy="1956841"/>
          </a:xfrm>
        </p:spPr>
        <p:txBody>
          <a:bodyPr anchor="b">
            <a:normAutofit/>
          </a:bodyPr>
          <a:lstStyle/>
          <a:p>
            <a:r>
              <a:rPr lang="en-GB" sz="4200" dirty="0"/>
              <a:t>Liberalism and ‘civilisation’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D620C9-F609-CE2A-E998-A09955E14A54}"/>
              </a:ext>
            </a:extLst>
          </p:cNvPr>
          <p:cNvSpPr>
            <a:spLocks noGrp="1"/>
          </p:cNvSpPr>
          <p:nvPr>
            <p:ph idx="1"/>
          </p:nvPr>
        </p:nvSpPr>
        <p:spPr>
          <a:xfrm>
            <a:off x="154546" y="2761488"/>
            <a:ext cx="5155631" cy="3891861"/>
          </a:xfrm>
        </p:spPr>
        <p:txBody>
          <a:bodyPr>
            <a:normAutofit fontScale="62500" lnSpcReduction="20000"/>
          </a:bodyPr>
          <a:lstStyle/>
          <a:p>
            <a:r>
              <a:rPr lang="en-GB" sz="2400" dirty="0"/>
              <a:t>Scottish Enlightenment  ideas of stages of civilisation</a:t>
            </a:r>
          </a:p>
          <a:p>
            <a:r>
              <a:rPr lang="en-GB" sz="2400" dirty="0"/>
              <a:t>Liberal view of Indian society – expressed in James Mill’s </a:t>
            </a:r>
            <a:r>
              <a:rPr lang="en-GB" sz="2400" i="1" dirty="0"/>
              <a:t>History of British India </a:t>
            </a:r>
            <a:r>
              <a:rPr lang="en-GB" sz="2400" dirty="0"/>
              <a:t>(1818).</a:t>
            </a:r>
          </a:p>
          <a:p>
            <a:r>
              <a:rPr lang="en-GB" sz="2400" dirty="0"/>
              <a:t>Mill examined Indian art, manufactures, literature, religion, laws, concluded Hindus did not possess a high state of civilisation. </a:t>
            </a:r>
          </a:p>
          <a:p>
            <a:r>
              <a:rPr lang="en-GB" sz="2400" dirty="0"/>
              <a:t>To Mill, India characterised by despotism and superstition, and a stagnated society.</a:t>
            </a:r>
          </a:p>
          <a:p>
            <a:r>
              <a:rPr lang="en-GB" sz="2400" dirty="0"/>
              <a:t>Proposed solution – legal creation of individual property rights, enforced by ‘scientific’ codes of law.</a:t>
            </a:r>
          </a:p>
          <a:p>
            <a:r>
              <a:rPr lang="en-GB" sz="2400" dirty="0"/>
              <a:t>In England, he supported representative government to keep power-hungry elites in check, but did not believe that participation in government was necessary to moral reform – didn’t matter how government was performed as long as it was well-performed.</a:t>
            </a:r>
          </a:p>
          <a:p>
            <a:r>
              <a:rPr lang="en-GB" sz="2400" dirty="0"/>
              <a:t>Influenced British beliefs in good government provided by British experts (Metcalf, 1994).</a:t>
            </a:r>
          </a:p>
          <a:p>
            <a:endParaRPr lang="en-GB" sz="1500" dirty="0"/>
          </a:p>
        </p:txBody>
      </p:sp>
      <p:pic>
        <p:nvPicPr>
          <p:cNvPr id="4" name="Picture 3">
            <a:extLst>
              <a:ext uri="{FF2B5EF4-FFF2-40B4-BE49-F238E27FC236}">
                <a16:creationId xmlns:a16="http://schemas.microsoft.com/office/drawing/2014/main" id="{372326D9-BD6A-232D-6C47-28C1D9BBC9F0}"/>
              </a:ext>
            </a:extLst>
          </p:cNvPr>
          <p:cNvPicPr>
            <a:picLocks noChangeAspect="1"/>
          </p:cNvPicPr>
          <p:nvPr/>
        </p:nvPicPr>
        <p:blipFill>
          <a:blip r:embed="rId2"/>
          <a:srcRect r="-2" b="21487"/>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236519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B3E049-3B72-5134-3C81-311A36DB96D3}"/>
              </a:ext>
            </a:extLst>
          </p:cNvPr>
          <p:cNvSpPr>
            <a:spLocks noGrp="1"/>
          </p:cNvSpPr>
          <p:nvPr>
            <p:ph type="title"/>
          </p:nvPr>
        </p:nvSpPr>
        <p:spPr>
          <a:xfrm>
            <a:off x="572493" y="238539"/>
            <a:ext cx="11018520" cy="1434415"/>
          </a:xfrm>
        </p:spPr>
        <p:txBody>
          <a:bodyPr anchor="b">
            <a:normAutofit/>
          </a:bodyPr>
          <a:lstStyle/>
          <a:p>
            <a:r>
              <a:rPr lang="en-GB" sz="5400"/>
              <a:t>Liberalism and ‘civilisation’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68D9A8-576C-2E83-D8A9-CD49C3F1BFBB}"/>
              </a:ext>
            </a:extLst>
          </p:cNvPr>
          <p:cNvSpPr>
            <a:spLocks noGrp="1"/>
          </p:cNvSpPr>
          <p:nvPr>
            <p:ph idx="1"/>
          </p:nvPr>
        </p:nvSpPr>
        <p:spPr>
          <a:xfrm>
            <a:off x="572493" y="2071316"/>
            <a:ext cx="6713552" cy="4119172"/>
          </a:xfrm>
        </p:spPr>
        <p:txBody>
          <a:bodyPr anchor="t">
            <a:normAutofit/>
          </a:bodyPr>
          <a:lstStyle/>
          <a:p>
            <a:pPr lvl="0"/>
            <a:r>
              <a:rPr lang="en-GB" sz="2200" dirty="0"/>
              <a:t>European, especially British culture, represented civilisation</a:t>
            </a:r>
          </a:p>
          <a:p>
            <a:r>
              <a:rPr lang="en-GB" sz="2200" dirty="0"/>
              <a:t>‘Civilising mission’ of imperialism</a:t>
            </a:r>
          </a:p>
          <a:p>
            <a:r>
              <a:rPr lang="en-GB" sz="2200" dirty="0"/>
              <a:t>Macaulay: through English-medium education, aim to render Indians ‘English in taste, in opinions, in morals and in intellect’ (cited in Heath, 2017).</a:t>
            </a:r>
          </a:p>
          <a:p>
            <a:pPr lvl="0"/>
            <a:r>
              <a:rPr lang="en-GB" sz="2200" dirty="0"/>
              <a:t>Devaluing of non-European peoples’ contemporary cultures. </a:t>
            </a:r>
          </a:p>
          <a:p>
            <a:pPr lvl="0"/>
            <a:r>
              <a:rPr lang="en-GB" sz="2200" dirty="0"/>
              <a:t>Needed to establish key institutions for liberal transformation: private property, rule of law, liberty of the individual, Western education.</a:t>
            </a:r>
          </a:p>
          <a:p>
            <a:endParaRPr lang="en-GB" sz="2200" dirty="0"/>
          </a:p>
        </p:txBody>
      </p:sp>
      <p:pic>
        <p:nvPicPr>
          <p:cNvPr id="4" name="Picture 3">
            <a:extLst>
              <a:ext uri="{FF2B5EF4-FFF2-40B4-BE49-F238E27FC236}">
                <a16:creationId xmlns:a16="http://schemas.microsoft.com/office/drawing/2014/main" id="{B5A379D4-371E-4E56-87ED-F794CBE83944}"/>
              </a:ext>
            </a:extLst>
          </p:cNvPr>
          <p:cNvPicPr>
            <a:picLocks noChangeAspect="1"/>
          </p:cNvPicPr>
          <p:nvPr/>
        </p:nvPicPr>
        <p:blipFill>
          <a:blip r:embed="rId3"/>
          <a:srcRect r="44"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177457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19A47-DF89-3BD9-68D2-62DAF0E0DACF}"/>
              </a:ext>
            </a:extLst>
          </p:cNvPr>
          <p:cNvSpPr>
            <a:spLocks noGrp="1"/>
          </p:cNvSpPr>
          <p:nvPr>
            <p:ph type="title"/>
          </p:nvPr>
        </p:nvSpPr>
        <p:spPr>
          <a:xfrm>
            <a:off x="640080" y="325369"/>
            <a:ext cx="4368602" cy="1956841"/>
          </a:xfrm>
        </p:spPr>
        <p:txBody>
          <a:bodyPr anchor="b">
            <a:normAutofit/>
          </a:bodyPr>
          <a:lstStyle/>
          <a:p>
            <a:r>
              <a:rPr lang="en-GB" sz="5400"/>
              <a:t>Women and ‘civilisation’</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32F900-1071-AB38-6F8D-CB1715CC7650}"/>
              </a:ext>
            </a:extLst>
          </p:cNvPr>
          <p:cNvSpPr>
            <a:spLocks noGrp="1"/>
          </p:cNvSpPr>
          <p:nvPr>
            <p:ph idx="1"/>
          </p:nvPr>
        </p:nvSpPr>
        <p:spPr>
          <a:xfrm>
            <a:off x="640080" y="2872899"/>
            <a:ext cx="4532811" cy="3659732"/>
          </a:xfrm>
        </p:spPr>
        <p:txBody>
          <a:bodyPr>
            <a:normAutofit fontScale="92500" lnSpcReduction="10000"/>
          </a:bodyPr>
          <a:lstStyle/>
          <a:p>
            <a:r>
              <a:rPr lang="en-GB" sz="2000" dirty="0"/>
              <a:t>Society’s treatment of women became a measure of ‘civilisation’ (Wilson, 2007; Hall, 2007; Spivak 1988).</a:t>
            </a:r>
          </a:p>
          <a:p>
            <a:r>
              <a:rPr lang="en-GB" sz="2000" dirty="0"/>
              <a:t>‘The behaviour, the demeanour and the position of women…became a fulcrum by which the British measured and judged those they colonised. Women became an index and a measure less of themselves than of men and of societies’ (Levine, 2007).</a:t>
            </a:r>
          </a:p>
          <a:p>
            <a:r>
              <a:rPr lang="en-GB" sz="2000" dirty="0"/>
              <a:t> Gender as a justification for imperial conquest and colonial domination – “White men saving brown women from brown men” (Spivak, 1988).</a:t>
            </a:r>
          </a:p>
        </p:txBody>
      </p:sp>
      <p:pic>
        <p:nvPicPr>
          <p:cNvPr id="4" name="Picture 3">
            <a:extLst>
              <a:ext uri="{FF2B5EF4-FFF2-40B4-BE49-F238E27FC236}">
                <a16:creationId xmlns:a16="http://schemas.microsoft.com/office/drawing/2014/main" id="{203A5227-C929-119F-F7C3-E4C3903E0328}"/>
              </a:ext>
            </a:extLst>
          </p:cNvPr>
          <p:cNvPicPr>
            <a:picLocks noChangeAspect="1"/>
          </p:cNvPicPr>
          <p:nvPr/>
        </p:nvPicPr>
        <p:blipFill>
          <a:blip r:embed="rId3"/>
          <a:srcRect r="1" b="30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75468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A20A9B-F3F2-21B5-D688-54F57B41FB22}"/>
              </a:ext>
            </a:extLst>
          </p:cNvPr>
          <p:cNvSpPr>
            <a:spLocks noGrp="1"/>
          </p:cNvSpPr>
          <p:nvPr>
            <p:ph type="title"/>
          </p:nvPr>
        </p:nvSpPr>
        <p:spPr>
          <a:xfrm>
            <a:off x="838200" y="365125"/>
            <a:ext cx="10515600" cy="1325563"/>
          </a:xfrm>
        </p:spPr>
        <p:txBody>
          <a:bodyPr>
            <a:normAutofit/>
          </a:bodyPr>
          <a:lstStyle/>
          <a:p>
            <a:r>
              <a:rPr lang="en-GB" sz="5400"/>
              <a:t>The early colonial state in India</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F1DC9E-98C9-DC41-581B-925199B52364}"/>
              </a:ext>
            </a:extLst>
          </p:cNvPr>
          <p:cNvSpPr>
            <a:spLocks noGrp="1"/>
          </p:cNvSpPr>
          <p:nvPr>
            <p:ph idx="1"/>
          </p:nvPr>
        </p:nvSpPr>
        <p:spPr>
          <a:xfrm>
            <a:off x="838200" y="1929384"/>
            <a:ext cx="10515600" cy="4251960"/>
          </a:xfrm>
        </p:spPr>
        <p:txBody>
          <a:bodyPr>
            <a:normAutofit fontScale="92500" lnSpcReduction="10000"/>
          </a:bodyPr>
          <a:lstStyle/>
          <a:p>
            <a:r>
              <a:rPr lang="en-GB" sz="3600" dirty="0"/>
              <a:t>1765: EIC concluded the move from being traders to being de facto rulers</a:t>
            </a:r>
          </a:p>
          <a:p>
            <a:r>
              <a:rPr lang="en-GB" sz="3600" dirty="0"/>
              <a:t>Transition began with British victory at Battle of Plassey 1756</a:t>
            </a:r>
          </a:p>
          <a:p>
            <a:r>
              <a:rPr lang="en-GB" sz="3600" dirty="0"/>
              <a:t>Populous society, thriving economy, well-developed political institutions</a:t>
            </a:r>
          </a:p>
          <a:p>
            <a:r>
              <a:rPr lang="en-GB" sz="3600" dirty="0"/>
              <a:t>Need for economic and political stability to guarantee revenue</a:t>
            </a:r>
          </a:p>
          <a:p>
            <a:r>
              <a:rPr lang="en-GB" sz="3600" dirty="0"/>
              <a:t>(Mani, 1998)</a:t>
            </a:r>
          </a:p>
          <a:p>
            <a:endParaRPr lang="en-GB" sz="2200" dirty="0"/>
          </a:p>
          <a:p>
            <a:endParaRPr lang="en-GB" sz="2200" dirty="0"/>
          </a:p>
        </p:txBody>
      </p:sp>
    </p:spTree>
    <p:extLst>
      <p:ext uri="{BB962C8B-B14F-4D97-AF65-F5344CB8AC3E}">
        <p14:creationId xmlns:p14="http://schemas.microsoft.com/office/powerpoint/2010/main" val="37214083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6ED1BC-80F4-F2DF-5693-7D1CA7B8940E}"/>
            </a:ext>
          </a:extLst>
        </p:cNvPr>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BE1C4B-081D-2177-53FA-F8E99AD499A1}"/>
              </a:ext>
            </a:extLst>
          </p:cNvPr>
          <p:cNvSpPr>
            <a:spLocks noGrp="1"/>
          </p:cNvSpPr>
          <p:nvPr>
            <p:ph type="ctrTitle"/>
          </p:nvPr>
        </p:nvSpPr>
        <p:spPr>
          <a:xfrm>
            <a:off x="7085532" y="640080"/>
            <a:ext cx="4196932" cy="3566160"/>
          </a:xfrm>
        </p:spPr>
        <p:txBody>
          <a:bodyPr anchor="b">
            <a:normAutofit/>
          </a:bodyPr>
          <a:lstStyle/>
          <a:p>
            <a:pPr algn="l"/>
            <a:r>
              <a:rPr lang="en-GB" sz="5400" dirty="0"/>
              <a:t>What was </a:t>
            </a:r>
            <a:r>
              <a:rPr lang="en-GB" sz="5400" i="1" dirty="0"/>
              <a:t>sati</a:t>
            </a:r>
            <a:r>
              <a:rPr lang="en-GB" sz="5400" dirty="0"/>
              <a:t>?</a:t>
            </a:r>
          </a:p>
        </p:txBody>
      </p:sp>
      <p:pic>
        <p:nvPicPr>
          <p:cNvPr id="3" name="Picture 2">
            <a:extLst>
              <a:ext uri="{FF2B5EF4-FFF2-40B4-BE49-F238E27FC236}">
                <a16:creationId xmlns:a16="http://schemas.microsoft.com/office/drawing/2014/main" id="{78BDDE1B-504B-697B-DA5C-96A1BF593D13}"/>
              </a:ext>
            </a:extLst>
          </p:cNvPr>
          <p:cNvPicPr>
            <a:picLocks noChangeAspect="1"/>
          </p:cNvPicPr>
          <p:nvPr/>
        </p:nvPicPr>
        <p:blipFill>
          <a:blip r:embed="rId2"/>
          <a:srcRect l="11624" r="14666" b="1"/>
          <a:stretch>
            <a:fillRect/>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34"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28464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99DCE6-CF97-750D-89AE-C436D651AA29}"/>
              </a:ext>
            </a:extLst>
          </p:cNvPr>
          <p:cNvSpPr>
            <a:spLocks noGrp="1"/>
          </p:cNvSpPr>
          <p:nvPr>
            <p:ph type="title"/>
          </p:nvPr>
        </p:nvSpPr>
        <p:spPr>
          <a:xfrm>
            <a:off x="841248" y="548640"/>
            <a:ext cx="3600860" cy="5431536"/>
          </a:xfrm>
        </p:spPr>
        <p:txBody>
          <a:bodyPr>
            <a:normAutofit/>
          </a:bodyPr>
          <a:lstStyle/>
          <a:p>
            <a:r>
              <a:rPr lang="en-GB" sz="5400" i="1"/>
              <a:t>Sati</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A19E0B-38B8-8E77-A59B-9495EF8321A4}"/>
              </a:ext>
            </a:extLst>
          </p:cNvPr>
          <p:cNvSpPr>
            <a:spLocks noGrp="1"/>
          </p:cNvSpPr>
          <p:nvPr>
            <p:ph idx="1"/>
          </p:nvPr>
        </p:nvSpPr>
        <p:spPr>
          <a:xfrm>
            <a:off x="5126418" y="552091"/>
            <a:ext cx="6224335" cy="5431536"/>
          </a:xfrm>
        </p:spPr>
        <p:txBody>
          <a:bodyPr anchor="ctr">
            <a:normAutofit/>
          </a:bodyPr>
          <a:lstStyle/>
          <a:p>
            <a:r>
              <a:rPr lang="en-GB" sz="2200"/>
              <a:t>Laws of Manu – Hindu widow to remain </a:t>
            </a:r>
            <a:r>
              <a:rPr lang="en-GB" sz="2200" i="1"/>
              <a:t>sati </a:t>
            </a:r>
            <a:r>
              <a:rPr lang="en-GB" sz="2200"/>
              <a:t>(Sanskrit word for chaste, or pure) – not to remarry.</a:t>
            </a:r>
          </a:p>
          <a:p>
            <a:r>
              <a:rPr lang="en-GB" sz="2200"/>
              <a:t>Gradually came to mean self-immolation on husband’s funeral pyre – demonstrating purity and devotion to husband.</a:t>
            </a:r>
          </a:p>
          <a:p>
            <a:r>
              <a:rPr lang="en-GB" sz="2200"/>
              <a:t>Practice considered to bring ‘heavenly pleasures’</a:t>
            </a:r>
          </a:p>
          <a:p>
            <a:r>
              <a:rPr lang="en-GB" sz="2200"/>
              <a:t>Debates over when it became practiced in India</a:t>
            </a:r>
          </a:p>
          <a:p>
            <a:r>
              <a:rPr lang="en-GB" sz="2200"/>
              <a:t>Commemorative stones from 6</a:t>
            </a:r>
            <a:r>
              <a:rPr lang="en-GB" sz="2200" baseline="30000"/>
              <a:t>th</a:t>
            </a:r>
            <a:r>
              <a:rPr lang="en-GB" sz="2200"/>
              <a:t> century CE</a:t>
            </a:r>
          </a:p>
          <a:p>
            <a:r>
              <a:rPr lang="en-GB" sz="2200"/>
              <a:t>European accounts from 13</a:t>
            </a:r>
            <a:r>
              <a:rPr lang="en-GB" sz="2200" baseline="30000"/>
              <a:t>th</a:t>
            </a:r>
            <a:r>
              <a:rPr lang="en-GB" sz="2200"/>
              <a:t> century – proliferated in 1500s</a:t>
            </a:r>
          </a:p>
          <a:p>
            <a:r>
              <a:rPr lang="en-GB" sz="2200"/>
              <a:t>Not practiced everywhere, or in the same manner – relation to region and caste.</a:t>
            </a:r>
          </a:p>
        </p:txBody>
      </p:sp>
    </p:spTree>
    <p:extLst>
      <p:ext uri="{BB962C8B-B14F-4D97-AF65-F5344CB8AC3E}">
        <p14:creationId xmlns:p14="http://schemas.microsoft.com/office/powerpoint/2010/main" val="12272383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5AB44E-21DC-7B8C-7184-729E0D14958C}"/>
              </a:ext>
            </a:extLst>
          </p:cNvPr>
          <p:cNvSpPr>
            <a:spLocks noGrp="1"/>
          </p:cNvSpPr>
          <p:nvPr>
            <p:ph type="title"/>
          </p:nvPr>
        </p:nvSpPr>
        <p:spPr>
          <a:xfrm>
            <a:off x="640080" y="325369"/>
            <a:ext cx="4368602" cy="1956841"/>
          </a:xfrm>
        </p:spPr>
        <p:txBody>
          <a:bodyPr anchor="b">
            <a:normAutofit/>
          </a:bodyPr>
          <a:lstStyle/>
          <a:p>
            <a:r>
              <a:rPr lang="en-GB" sz="5400" i="1"/>
              <a:t>Sati</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B1337E-E35B-81FA-57C2-130F0DB28CC9}"/>
              </a:ext>
            </a:extLst>
          </p:cNvPr>
          <p:cNvSpPr>
            <a:spLocks noGrp="1"/>
          </p:cNvSpPr>
          <p:nvPr>
            <p:ph idx="1"/>
          </p:nvPr>
        </p:nvSpPr>
        <p:spPr>
          <a:xfrm>
            <a:off x="640080" y="2872899"/>
            <a:ext cx="4243589" cy="3320668"/>
          </a:xfrm>
        </p:spPr>
        <p:txBody>
          <a:bodyPr>
            <a:normAutofit lnSpcReduction="10000"/>
          </a:bodyPr>
          <a:lstStyle/>
          <a:p>
            <a:r>
              <a:rPr lang="en-GB" sz="1700" dirty="0"/>
              <a:t>Re-emergence of debates more recently</a:t>
            </a:r>
          </a:p>
          <a:p>
            <a:r>
              <a:rPr lang="en-GB" sz="1700" dirty="0"/>
              <a:t>Death of Roop Kanwar, teenage widow, burned on her husband’s funeral pyre in Rajasthan 1987</a:t>
            </a:r>
          </a:p>
          <a:p>
            <a:r>
              <a:rPr lang="en-GB" sz="1700" dirty="0"/>
              <a:t>45 people charged with </a:t>
            </a:r>
            <a:r>
              <a:rPr lang="en-GB" sz="1700"/>
              <a:t>her death</a:t>
            </a:r>
            <a:endParaRPr lang="en-GB" sz="1700" dirty="0"/>
          </a:p>
          <a:p>
            <a:r>
              <a:rPr lang="en-GB" sz="1700" dirty="0"/>
              <a:t>Outrage over her death led to new law in 1987 banning glorification of </a:t>
            </a:r>
            <a:r>
              <a:rPr lang="en-GB" sz="1700" i="1" dirty="0"/>
              <a:t>sati, </a:t>
            </a:r>
            <a:r>
              <a:rPr lang="en-GB" sz="1700" dirty="0"/>
              <a:t>and mandating life imprisonment or death penalty for those committing </a:t>
            </a:r>
            <a:r>
              <a:rPr lang="en-GB" sz="1700" i="1" dirty="0"/>
              <a:t>sati </a:t>
            </a:r>
            <a:r>
              <a:rPr lang="en-GB" sz="1700" dirty="0"/>
              <a:t>or abetting it</a:t>
            </a:r>
          </a:p>
          <a:p>
            <a:r>
              <a:rPr lang="en-GB" sz="1700" dirty="0"/>
              <a:t>October 2024: Court acquitted 8 men of glorifying the death of Roop Kanwar.</a:t>
            </a:r>
          </a:p>
        </p:txBody>
      </p:sp>
      <p:pic>
        <p:nvPicPr>
          <p:cNvPr id="4" name="Picture 3">
            <a:extLst>
              <a:ext uri="{FF2B5EF4-FFF2-40B4-BE49-F238E27FC236}">
                <a16:creationId xmlns:a16="http://schemas.microsoft.com/office/drawing/2014/main" id="{4EB6A49E-37E9-3BDD-5240-34771F093C22}"/>
              </a:ext>
            </a:extLst>
          </p:cNvPr>
          <p:cNvPicPr>
            <a:picLocks noChangeAspect="1"/>
          </p:cNvPicPr>
          <p:nvPr/>
        </p:nvPicPr>
        <p:blipFill>
          <a:blip r:embed="rId2"/>
          <a:srcRect l="4011" r="2096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817907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63A3BC-5527-9C9A-C496-ED99223EBD1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4563EB-3884-9A10-B8A6-355B6067C7B0}"/>
              </a:ext>
            </a:extLst>
          </p:cNvPr>
          <p:cNvSpPr>
            <a:spLocks noGrp="1"/>
          </p:cNvSpPr>
          <p:nvPr>
            <p:ph type="title"/>
          </p:nvPr>
        </p:nvSpPr>
        <p:spPr>
          <a:xfrm>
            <a:off x="841248" y="548640"/>
            <a:ext cx="3600860" cy="5431536"/>
          </a:xfrm>
        </p:spPr>
        <p:txBody>
          <a:bodyPr>
            <a:normAutofit/>
          </a:bodyPr>
          <a:lstStyle/>
          <a:p>
            <a:r>
              <a:rPr lang="en-GB" sz="5400"/>
              <a:t>Sati</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189485-D566-EC39-C1E7-9DD9127A8023}"/>
              </a:ext>
            </a:extLst>
          </p:cNvPr>
          <p:cNvSpPr>
            <a:spLocks noGrp="1"/>
          </p:cNvSpPr>
          <p:nvPr>
            <p:ph idx="1"/>
          </p:nvPr>
        </p:nvSpPr>
        <p:spPr>
          <a:xfrm>
            <a:off x="5126417" y="1014361"/>
            <a:ext cx="6224335" cy="5431536"/>
          </a:xfrm>
        </p:spPr>
        <p:txBody>
          <a:bodyPr anchor="ctr">
            <a:normAutofit fontScale="92500" lnSpcReduction="10000"/>
          </a:bodyPr>
          <a:lstStyle/>
          <a:p>
            <a:r>
              <a:rPr lang="en-GB" dirty="0"/>
              <a:t>Debate spanning 1780-1833, period of British expansion from Bengal to de facto control over much of the subcontinent</a:t>
            </a:r>
          </a:p>
          <a:p>
            <a:r>
              <a:rPr lang="en-GB" dirty="0"/>
              <a:t>Official British position on matters of religious practice was toleration.</a:t>
            </a:r>
          </a:p>
          <a:p>
            <a:r>
              <a:rPr lang="en-GB" dirty="0"/>
              <a:t>Shift in colonial approach – primary concern was extraction, appropriation of revenues, commodities, labour, rather than reconfiguring social relations (Hall, 2007)</a:t>
            </a:r>
          </a:p>
          <a:p>
            <a:r>
              <a:rPr lang="en-GB" dirty="0"/>
              <a:t>Frequent representation of the debate as response of Christian, Western sensibilities to cruelty towards women</a:t>
            </a:r>
          </a:p>
          <a:p>
            <a:r>
              <a:rPr lang="en-GB" dirty="0"/>
              <a:t>Somewhat more complicated… (Mani, 1998)</a:t>
            </a:r>
          </a:p>
          <a:p>
            <a:endParaRPr lang="en-GB" sz="2200" dirty="0"/>
          </a:p>
          <a:p>
            <a:endParaRPr lang="en-GB" sz="2200" dirty="0"/>
          </a:p>
        </p:txBody>
      </p:sp>
    </p:spTree>
    <p:extLst>
      <p:ext uri="{BB962C8B-B14F-4D97-AF65-F5344CB8AC3E}">
        <p14:creationId xmlns:p14="http://schemas.microsoft.com/office/powerpoint/2010/main" val="18972599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3D61AB-5292-7FD9-73B4-DFED82E469B2}"/>
              </a:ext>
            </a:extLst>
          </p:cNvPr>
          <p:cNvSpPr>
            <a:spLocks noGrp="1"/>
          </p:cNvSpPr>
          <p:nvPr>
            <p:ph type="title"/>
          </p:nvPr>
        </p:nvSpPr>
        <p:spPr>
          <a:xfrm>
            <a:off x="841248" y="548640"/>
            <a:ext cx="3600860" cy="5431536"/>
          </a:xfrm>
        </p:spPr>
        <p:txBody>
          <a:bodyPr>
            <a:normAutofit/>
          </a:bodyPr>
          <a:lstStyle/>
          <a:p>
            <a:r>
              <a:rPr lang="en-GB" sz="5400"/>
              <a:t>Sati and colonial law</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FFB53D-E54B-BAB1-4D7D-325D222F5F6C}"/>
              </a:ext>
            </a:extLst>
          </p:cNvPr>
          <p:cNvSpPr>
            <a:spLocks noGrp="1"/>
          </p:cNvSpPr>
          <p:nvPr>
            <p:ph idx="1"/>
          </p:nvPr>
        </p:nvSpPr>
        <p:spPr>
          <a:xfrm>
            <a:off x="5126418" y="552091"/>
            <a:ext cx="6224335" cy="5431536"/>
          </a:xfrm>
        </p:spPr>
        <p:txBody>
          <a:bodyPr anchor="ctr">
            <a:normAutofit fontScale="92500"/>
          </a:bodyPr>
          <a:lstStyle/>
          <a:p>
            <a:r>
              <a:rPr lang="en-GB" dirty="0"/>
              <a:t>1789: First official position articulated in response to a clarification sought by M.H. Brooke, who had prohibited the burning of a widow in Shahabad District, and sought government approval for his action.</a:t>
            </a:r>
          </a:p>
          <a:p>
            <a:r>
              <a:rPr lang="en-GB" dirty="0" err="1"/>
              <a:t>ommended</a:t>
            </a:r>
            <a:r>
              <a:rPr lang="en-GB" dirty="0"/>
              <a:t>, but advised to use personal influence rather than official authority – sati presented as a religious practice.</a:t>
            </a:r>
          </a:p>
          <a:p>
            <a:r>
              <a:rPr lang="en-GB" dirty="0"/>
              <a:t>Hoped that with time, community would ‘discern the fallacy of the principles which have given rise to this practice and that it will of itself gradually fall into disuse’ (cited in Mani, 1998).</a:t>
            </a:r>
          </a:p>
        </p:txBody>
      </p:sp>
    </p:spTree>
    <p:extLst>
      <p:ext uri="{BB962C8B-B14F-4D97-AF65-F5344CB8AC3E}">
        <p14:creationId xmlns:p14="http://schemas.microsoft.com/office/powerpoint/2010/main" val="22548179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7FFD0C-1999-F001-DE36-1F38B280D3A7}"/>
              </a:ext>
            </a:extLst>
          </p:cNvPr>
          <p:cNvSpPr>
            <a:spLocks noGrp="1"/>
          </p:cNvSpPr>
          <p:nvPr>
            <p:ph type="title"/>
          </p:nvPr>
        </p:nvSpPr>
        <p:spPr>
          <a:xfrm>
            <a:off x="841248" y="548640"/>
            <a:ext cx="3600860" cy="5431536"/>
          </a:xfrm>
        </p:spPr>
        <p:txBody>
          <a:bodyPr>
            <a:normAutofit/>
          </a:bodyPr>
          <a:lstStyle/>
          <a:p>
            <a:r>
              <a:rPr lang="en-GB" sz="5400"/>
              <a:t>Sati and colonial law</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35218E-C88D-633B-F6C2-0A602E583A30}"/>
              </a:ext>
            </a:extLst>
          </p:cNvPr>
          <p:cNvSpPr>
            <a:spLocks noGrp="1"/>
          </p:cNvSpPr>
          <p:nvPr>
            <p:ph idx="1"/>
          </p:nvPr>
        </p:nvSpPr>
        <p:spPr>
          <a:xfrm>
            <a:off x="5126418" y="552091"/>
            <a:ext cx="6224335" cy="5431536"/>
          </a:xfrm>
        </p:spPr>
        <p:txBody>
          <a:bodyPr anchor="ctr">
            <a:normAutofit/>
          </a:bodyPr>
          <a:lstStyle/>
          <a:p>
            <a:r>
              <a:rPr lang="en-GB" sz="3600" dirty="0"/>
              <a:t>May 1797: James Rattray, acting magistrate of Midnapore, wrote to notify Governor-General John Shore of successful dissuasion of widow from </a:t>
            </a:r>
            <a:r>
              <a:rPr lang="en-GB" sz="3600" i="1" dirty="0"/>
              <a:t>sati </a:t>
            </a:r>
          </a:p>
          <a:p>
            <a:r>
              <a:rPr lang="en-GB" sz="3600" dirty="0"/>
              <a:t>He received approval for using persuasion (Mani, 1998)</a:t>
            </a:r>
          </a:p>
        </p:txBody>
      </p:sp>
    </p:spTree>
    <p:extLst>
      <p:ext uri="{BB962C8B-B14F-4D97-AF65-F5344CB8AC3E}">
        <p14:creationId xmlns:p14="http://schemas.microsoft.com/office/powerpoint/2010/main" val="9125265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B16337-985E-C763-86E0-56FA4F5C0C97}"/>
              </a:ext>
            </a:extLst>
          </p:cNvPr>
          <p:cNvSpPr>
            <a:spLocks noGrp="1"/>
          </p:cNvSpPr>
          <p:nvPr>
            <p:ph type="title"/>
          </p:nvPr>
        </p:nvSpPr>
        <p:spPr>
          <a:xfrm>
            <a:off x="841248" y="548640"/>
            <a:ext cx="3600860" cy="5431536"/>
          </a:xfrm>
        </p:spPr>
        <p:txBody>
          <a:bodyPr>
            <a:normAutofit/>
          </a:bodyPr>
          <a:lstStyle/>
          <a:p>
            <a:r>
              <a:rPr lang="en-GB" sz="5400"/>
              <a:t>Sati and colonial law</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F65C59-9976-3DF8-D59F-B3817567820C}"/>
              </a:ext>
            </a:extLst>
          </p:cNvPr>
          <p:cNvSpPr>
            <a:spLocks noGrp="1"/>
          </p:cNvSpPr>
          <p:nvPr>
            <p:ph idx="1"/>
          </p:nvPr>
        </p:nvSpPr>
        <p:spPr>
          <a:xfrm>
            <a:off x="5126418" y="552091"/>
            <a:ext cx="6224335" cy="5431536"/>
          </a:xfrm>
        </p:spPr>
        <p:txBody>
          <a:bodyPr anchor="ctr">
            <a:normAutofit fontScale="92500" lnSpcReduction="10000"/>
          </a:bodyPr>
          <a:lstStyle/>
          <a:p>
            <a:r>
              <a:rPr lang="en-GB" dirty="0"/>
              <a:t>1805: J. R. Elphinstone, acting magistrate of the Zillah of Behar reported intervening in a case where he alleged an intoxicated 12-year-old widow was being coerced into sati. </a:t>
            </a:r>
          </a:p>
          <a:p>
            <a:r>
              <a:rPr lang="en-GB" dirty="0"/>
              <a:t>He requested instructions from the Governor-General</a:t>
            </a:r>
          </a:p>
          <a:p>
            <a:r>
              <a:rPr lang="en-GB" dirty="0"/>
              <a:t>Matter referred to the </a:t>
            </a:r>
            <a:r>
              <a:rPr lang="en-GB" dirty="0" err="1"/>
              <a:t>Nizamat</a:t>
            </a:r>
            <a:r>
              <a:rPr lang="en-GB" dirty="0"/>
              <a:t> Adalat (provincial court) and to its pandit who replied in 1805.</a:t>
            </a:r>
          </a:p>
          <a:p>
            <a:r>
              <a:rPr lang="en-GB" dirty="0"/>
              <a:t>Pandit’s interpretation of the scriptural position wasn’t circulated to district magistrates as instructions until 1813 – 8 years later (possibly due to unsettled political conditions).</a:t>
            </a:r>
          </a:p>
        </p:txBody>
      </p:sp>
    </p:spTree>
    <p:extLst>
      <p:ext uri="{BB962C8B-B14F-4D97-AF65-F5344CB8AC3E}">
        <p14:creationId xmlns:p14="http://schemas.microsoft.com/office/powerpoint/2010/main" val="14192838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2493FA-8D0F-FEAD-C042-A602C35956FD}"/>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A52185-28DE-FDAE-9C63-957B266D0283}"/>
              </a:ext>
            </a:extLst>
          </p:cNvPr>
          <p:cNvSpPr>
            <a:spLocks noGrp="1"/>
          </p:cNvSpPr>
          <p:nvPr>
            <p:ph type="title"/>
          </p:nvPr>
        </p:nvSpPr>
        <p:spPr>
          <a:xfrm>
            <a:off x="572493" y="238539"/>
            <a:ext cx="11018520" cy="1434415"/>
          </a:xfrm>
        </p:spPr>
        <p:txBody>
          <a:bodyPr anchor="b">
            <a:normAutofit/>
          </a:bodyPr>
          <a:lstStyle/>
          <a:p>
            <a:r>
              <a:rPr lang="en-GB" sz="5400"/>
              <a:t>Sati and colonial law</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2D872D-4D05-52F8-F143-B675469EFA1B}"/>
              </a:ext>
            </a:extLst>
          </p:cNvPr>
          <p:cNvSpPr>
            <a:spLocks noGrp="1"/>
          </p:cNvSpPr>
          <p:nvPr>
            <p:ph idx="1"/>
          </p:nvPr>
        </p:nvSpPr>
        <p:spPr>
          <a:xfrm>
            <a:off x="572493" y="2071316"/>
            <a:ext cx="6713552" cy="4119172"/>
          </a:xfrm>
        </p:spPr>
        <p:txBody>
          <a:bodyPr anchor="t">
            <a:normAutofit fontScale="92500" lnSpcReduction="20000"/>
          </a:bodyPr>
          <a:lstStyle/>
          <a:p>
            <a:r>
              <a:rPr lang="en-GB" sz="2000" dirty="0"/>
              <a:t>1813: Parliamentary debate on renewing charter of the East India Company</a:t>
            </a:r>
          </a:p>
          <a:p>
            <a:r>
              <a:rPr lang="en-GB" sz="2000" dirty="0"/>
              <a:t>Issue of </a:t>
            </a:r>
            <a:r>
              <a:rPr lang="en-GB" sz="2000" i="1" dirty="0"/>
              <a:t>sati </a:t>
            </a:r>
            <a:r>
              <a:rPr lang="en-GB" sz="2000" dirty="0"/>
              <a:t>raised in metropole-  British evangelists sought to legalise evangelical activity in Bengal.</a:t>
            </a:r>
          </a:p>
          <a:p>
            <a:r>
              <a:rPr lang="en-GB" sz="2000" dirty="0"/>
              <a:t>William Wilberforce – stressed degradation of indigenous society.</a:t>
            </a:r>
          </a:p>
          <a:p>
            <a:r>
              <a:rPr lang="en-GB" sz="2000" dirty="0"/>
              <a:t>1813 circular – based on 1805 interpretation of scriptural texts – issued by East India Company, framed Sati as a religious practice.</a:t>
            </a:r>
          </a:p>
          <a:p>
            <a:r>
              <a:rPr lang="en-GB" sz="2000" dirty="0"/>
              <a:t>Interpreted it as intended to be voluntary.</a:t>
            </a:r>
          </a:p>
          <a:p>
            <a:r>
              <a:rPr lang="en-GB" sz="2000" dirty="0"/>
              <a:t>As government committed to religious tolerance, sati permitted ‘in those cases in which it is countenanced by their religion’ and prevented were ‘it is by the same authority prohibited ‘ – e.g. widows under 16, pregnant, intoxicated, or coerced</a:t>
            </a:r>
          </a:p>
        </p:txBody>
      </p:sp>
      <p:pic>
        <p:nvPicPr>
          <p:cNvPr id="4" name="Picture 3">
            <a:extLst>
              <a:ext uri="{FF2B5EF4-FFF2-40B4-BE49-F238E27FC236}">
                <a16:creationId xmlns:a16="http://schemas.microsoft.com/office/drawing/2014/main" id="{EA206793-8E3B-B733-102F-0884AB53D314}"/>
              </a:ext>
            </a:extLst>
          </p:cNvPr>
          <p:cNvPicPr>
            <a:picLocks noChangeAspect="1"/>
          </p:cNvPicPr>
          <p:nvPr/>
        </p:nvPicPr>
        <p:blipFill>
          <a:blip r:embed="rId2"/>
          <a:srcRect r="1" b="14506"/>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6374551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E021A7-C705-229F-BD79-50276CA3F9E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E16DC0-F9F8-1F6E-0C0D-1743E9F71647}"/>
              </a:ext>
            </a:extLst>
          </p:cNvPr>
          <p:cNvSpPr>
            <a:spLocks noGrp="1"/>
          </p:cNvSpPr>
          <p:nvPr>
            <p:ph type="title"/>
          </p:nvPr>
        </p:nvSpPr>
        <p:spPr>
          <a:xfrm>
            <a:off x="841248" y="548640"/>
            <a:ext cx="3600860" cy="5431536"/>
          </a:xfrm>
        </p:spPr>
        <p:txBody>
          <a:bodyPr>
            <a:normAutofit/>
          </a:bodyPr>
          <a:lstStyle/>
          <a:p>
            <a:r>
              <a:rPr lang="en-GB" sz="5400"/>
              <a:t>Sati and colonial rule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4BA3E8-CE55-E2E4-5FD9-993B82157079}"/>
              </a:ext>
            </a:extLst>
          </p:cNvPr>
          <p:cNvSpPr>
            <a:spLocks noGrp="1"/>
          </p:cNvSpPr>
          <p:nvPr>
            <p:ph idx="1"/>
          </p:nvPr>
        </p:nvSpPr>
        <p:spPr>
          <a:xfrm>
            <a:off x="5126418" y="552091"/>
            <a:ext cx="6224335" cy="5431536"/>
          </a:xfrm>
        </p:spPr>
        <p:txBody>
          <a:bodyPr anchor="ctr">
            <a:normAutofit lnSpcReduction="10000"/>
          </a:bodyPr>
          <a:lstStyle/>
          <a:p>
            <a:r>
              <a:rPr lang="en-GB" dirty="0"/>
              <a:t>1815 circular: women with children under 3 could commit sati only if arrangements made for children’s maintenance</a:t>
            </a:r>
          </a:p>
          <a:p>
            <a:r>
              <a:rPr lang="en-GB" dirty="0"/>
              <a:t>Set out the type of Sati available to women from certain castes (e.g. Brahmin women could only burn through </a:t>
            </a:r>
            <a:r>
              <a:rPr lang="en-GB" i="1" dirty="0" err="1"/>
              <a:t>sahamarana</a:t>
            </a:r>
            <a:r>
              <a:rPr lang="en-GB" i="1" dirty="0"/>
              <a:t> </a:t>
            </a:r>
            <a:r>
              <a:rPr lang="en-GB" dirty="0"/>
              <a:t>while women of other castes also permitted </a:t>
            </a:r>
            <a:r>
              <a:rPr lang="en-GB" i="1" dirty="0" err="1"/>
              <a:t>anoomarana</a:t>
            </a:r>
            <a:r>
              <a:rPr lang="en-GB" i="1" dirty="0"/>
              <a:t> </a:t>
            </a:r>
          </a:p>
          <a:p>
            <a:r>
              <a:rPr lang="en-GB" dirty="0"/>
              <a:t>This circular also instructed magistrates to compile annual reports of widows burned in their districts.</a:t>
            </a:r>
          </a:p>
        </p:txBody>
      </p:sp>
    </p:spTree>
    <p:extLst>
      <p:ext uri="{BB962C8B-B14F-4D97-AF65-F5344CB8AC3E}">
        <p14:creationId xmlns:p14="http://schemas.microsoft.com/office/powerpoint/2010/main" val="31784973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7A5D0B-6199-9773-74CD-4CEEF9BF04AE}"/>
              </a:ext>
            </a:extLst>
          </p:cNvPr>
          <p:cNvSpPr>
            <a:spLocks noGrp="1"/>
          </p:cNvSpPr>
          <p:nvPr>
            <p:ph type="title"/>
          </p:nvPr>
        </p:nvSpPr>
        <p:spPr>
          <a:xfrm>
            <a:off x="841248" y="548640"/>
            <a:ext cx="3600860" cy="5431536"/>
          </a:xfrm>
        </p:spPr>
        <p:txBody>
          <a:bodyPr>
            <a:normAutofit/>
          </a:bodyPr>
          <a:lstStyle/>
          <a:p>
            <a:r>
              <a:rPr lang="en-GB" sz="5400"/>
              <a:t>Sati and colonial law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AA651E-5D6A-536B-FA7C-28044D32F210}"/>
              </a:ext>
            </a:extLst>
          </p:cNvPr>
          <p:cNvSpPr>
            <a:spLocks noGrp="1"/>
          </p:cNvSpPr>
          <p:nvPr>
            <p:ph idx="1"/>
          </p:nvPr>
        </p:nvSpPr>
        <p:spPr>
          <a:xfrm>
            <a:off x="5126418" y="552091"/>
            <a:ext cx="6224335" cy="5431536"/>
          </a:xfrm>
        </p:spPr>
        <p:txBody>
          <a:bodyPr anchor="ctr">
            <a:normAutofit fontScale="92500" lnSpcReduction="10000"/>
          </a:bodyPr>
          <a:lstStyle/>
          <a:p>
            <a:r>
              <a:rPr lang="en-GB" sz="3200" dirty="0"/>
              <a:t>1813 ‘legalisation’ of voluntary Sati triggered debate in India and Britain.</a:t>
            </a:r>
          </a:p>
          <a:p>
            <a:r>
              <a:rPr lang="en-GB" sz="3200" dirty="0"/>
              <a:t>British missionaries, Indian proponents and opponents of sati, officials.</a:t>
            </a:r>
          </a:p>
          <a:p>
            <a:r>
              <a:rPr lang="en-GB" sz="3200" dirty="0"/>
              <a:t>Concern in metropole by C19th – missionary campaigns, petitions and public meetings in 1820s.</a:t>
            </a:r>
          </a:p>
          <a:p>
            <a:r>
              <a:rPr lang="en-GB" sz="3200" dirty="0"/>
              <a:t>Pressure led to prohibition in 1829</a:t>
            </a:r>
          </a:p>
          <a:p>
            <a:r>
              <a:rPr lang="en-GB" sz="3200" dirty="0"/>
              <a:t>Controversy persisted in 1830s – difficult to enforce, British officials dispersed.</a:t>
            </a:r>
          </a:p>
        </p:txBody>
      </p:sp>
    </p:spTree>
    <p:extLst>
      <p:ext uri="{BB962C8B-B14F-4D97-AF65-F5344CB8AC3E}">
        <p14:creationId xmlns:p14="http://schemas.microsoft.com/office/powerpoint/2010/main" val="25735385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6FF36D-781B-7B45-10F5-24A7E9D294DD}"/>
              </a:ext>
            </a:extLst>
          </p:cNvPr>
          <p:cNvSpPr>
            <a:spLocks noGrp="1"/>
          </p:cNvSpPr>
          <p:nvPr>
            <p:ph type="title"/>
          </p:nvPr>
        </p:nvSpPr>
        <p:spPr>
          <a:xfrm>
            <a:off x="841248" y="548640"/>
            <a:ext cx="3600860" cy="5431536"/>
          </a:xfrm>
        </p:spPr>
        <p:txBody>
          <a:bodyPr>
            <a:normAutofit/>
          </a:bodyPr>
          <a:lstStyle/>
          <a:p>
            <a:r>
              <a:rPr lang="en-GB" sz="5400"/>
              <a:t>‘Tradition’ and ‘culture’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D5595B-1D8D-32E9-F30E-56037A79A13C}"/>
              </a:ext>
            </a:extLst>
          </p:cNvPr>
          <p:cNvSpPr>
            <a:spLocks noGrp="1"/>
          </p:cNvSpPr>
          <p:nvPr>
            <p:ph idx="1"/>
          </p:nvPr>
        </p:nvSpPr>
        <p:spPr>
          <a:xfrm>
            <a:off x="5126418" y="552091"/>
            <a:ext cx="6224335" cy="5431536"/>
          </a:xfrm>
        </p:spPr>
        <p:txBody>
          <a:bodyPr anchor="ctr">
            <a:normAutofit/>
          </a:bodyPr>
          <a:lstStyle/>
          <a:p>
            <a:r>
              <a:rPr lang="en-GB" sz="4000" dirty="0"/>
              <a:t>How do ‘traditions’ come to be?</a:t>
            </a:r>
          </a:p>
          <a:p>
            <a:r>
              <a:rPr lang="en-GB" sz="4000" dirty="0"/>
              <a:t>Who gets to decide what is ‘traditional’?</a:t>
            </a:r>
          </a:p>
        </p:txBody>
      </p:sp>
    </p:spTree>
    <p:extLst>
      <p:ext uri="{BB962C8B-B14F-4D97-AF65-F5344CB8AC3E}">
        <p14:creationId xmlns:p14="http://schemas.microsoft.com/office/powerpoint/2010/main" val="18079911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4EF850-5260-6274-E39E-B0AC6CB97BBA}"/>
              </a:ext>
            </a:extLst>
          </p:cNvPr>
          <p:cNvSpPr>
            <a:spLocks noGrp="1"/>
          </p:cNvSpPr>
          <p:nvPr>
            <p:ph type="title"/>
          </p:nvPr>
        </p:nvSpPr>
        <p:spPr>
          <a:xfrm>
            <a:off x="841248" y="548640"/>
            <a:ext cx="3600860" cy="5431536"/>
          </a:xfrm>
        </p:spPr>
        <p:txBody>
          <a:bodyPr>
            <a:normAutofit/>
          </a:bodyPr>
          <a:lstStyle/>
          <a:p>
            <a:r>
              <a:rPr lang="en-GB" sz="5000"/>
              <a:t>Contestation over tradition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BD45EE-B98A-B558-0AAD-A490C9FCFAC9}"/>
              </a:ext>
            </a:extLst>
          </p:cNvPr>
          <p:cNvSpPr>
            <a:spLocks noGrp="1"/>
          </p:cNvSpPr>
          <p:nvPr>
            <p:ph idx="1"/>
          </p:nvPr>
        </p:nvSpPr>
        <p:spPr>
          <a:xfrm>
            <a:off x="5126418" y="552091"/>
            <a:ext cx="6224335" cy="5431536"/>
          </a:xfrm>
        </p:spPr>
        <p:txBody>
          <a:bodyPr anchor="ctr">
            <a:normAutofit fontScale="85000" lnSpcReduction="10000"/>
          </a:bodyPr>
          <a:lstStyle/>
          <a:p>
            <a:r>
              <a:rPr lang="en-GB" sz="3200" dirty="0"/>
              <a:t>Essentialising of sati – contradictory scriptural basis, evidence based on interpretation of scriptures which were given status of fact.</a:t>
            </a:r>
          </a:p>
          <a:p>
            <a:r>
              <a:rPr lang="en-GB" sz="3200" dirty="0"/>
              <a:t>Colonial officials – both for and against prohibition – shared view that religion was central to indigenous population, </a:t>
            </a:r>
            <a:r>
              <a:rPr lang="en-GB" sz="3200" i="1" dirty="0"/>
              <a:t>sati </a:t>
            </a:r>
            <a:r>
              <a:rPr lang="en-GB" sz="3200" dirty="0"/>
              <a:t>had religious basis.</a:t>
            </a:r>
          </a:p>
          <a:p>
            <a:r>
              <a:rPr lang="en-GB" sz="3200" dirty="0"/>
              <a:t>Widows as victims – either of barbaric Hindu men, forcing them to the pyre, or subject to dictates of religion.</a:t>
            </a:r>
          </a:p>
          <a:p>
            <a:r>
              <a:rPr lang="en-GB" sz="3200" dirty="0"/>
              <a:t>Either way needed saving by civilising power of colonial state.</a:t>
            </a:r>
          </a:p>
          <a:p>
            <a:pPr marL="0" indent="0">
              <a:buNone/>
            </a:pPr>
            <a:endParaRPr lang="en-GB" sz="2200" i="1" dirty="0"/>
          </a:p>
        </p:txBody>
      </p:sp>
    </p:spTree>
    <p:extLst>
      <p:ext uri="{BB962C8B-B14F-4D97-AF65-F5344CB8AC3E}">
        <p14:creationId xmlns:p14="http://schemas.microsoft.com/office/powerpoint/2010/main" val="3253412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A03F09-C01D-68D5-AA1D-6A8CBDB9301E}"/>
              </a:ext>
            </a:extLst>
          </p:cNvPr>
          <p:cNvSpPr>
            <a:spLocks noGrp="1"/>
          </p:cNvSpPr>
          <p:nvPr>
            <p:ph type="title"/>
          </p:nvPr>
        </p:nvSpPr>
        <p:spPr>
          <a:xfrm>
            <a:off x="841248" y="548640"/>
            <a:ext cx="3600860" cy="5431536"/>
          </a:xfrm>
        </p:spPr>
        <p:txBody>
          <a:bodyPr>
            <a:normAutofit/>
          </a:bodyPr>
          <a:lstStyle/>
          <a:p>
            <a:r>
              <a:rPr lang="en-GB" sz="5400"/>
              <a:t>Official narratives about </a:t>
            </a:r>
            <a:r>
              <a:rPr lang="en-GB" sz="5400" i="1"/>
              <a:t>Sati</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3A5805-CD11-5BDC-B6FA-FA3393DCCB93}"/>
              </a:ext>
            </a:extLst>
          </p:cNvPr>
          <p:cNvSpPr>
            <a:spLocks noGrp="1"/>
          </p:cNvSpPr>
          <p:nvPr>
            <p:ph idx="1"/>
          </p:nvPr>
        </p:nvSpPr>
        <p:spPr>
          <a:xfrm>
            <a:off x="5126418" y="552091"/>
            <a:ext cx="6224335" cy="5431536"/>
          </a:xfrm>
        </p:spPr>
        <p:txBody>
          <a:bodyPr anchor="ctr">
            <a:normAutofit lnSpcReduction="10000"/>
          </a:bodyPr>
          <a:lstStyle/>
          <a:p>
            <a:r>
              <a:rPr lang="en-GB" sz="2400" dirty="0"/>
              <a:t>Focus on scriptural basis – sought answers in religious texts</a:t>
            </a:r>
          </a:p>
          <a:p>
            <a:r>
              <a:rPr lang="en-GB" sz="2400" dirty="0"/>
              <a:t>Religious texts – interpreted by </a:t>
            </a:r>
            <a:r>
              <a:rPr lang="en-GB" sz="2400" i="1" dirty="0"/>
              <a:t>Pandits </a:t>
            </a:r>
            <a:r>
              <a:rPr lang="en-GB" sz="2400" dirty="0"/>
              <a:t>at courts (Legal scholars, expertise in Hindu law)</a:t>
            </a:r>
          </a:p>
          <a:p>
            <a:r>
              <a:rPr lang="en-GB" sz="2400" i="1" dirty="0"/>
              <a:t>Pandits </a:t>
            </a:r>
            <a:r>
              <a:rPr lang="en-GB" sz="2400" dirty="0"/>
              <a:t>often indicated that their views were interpretive, ‘to the best of my knowledge’</a:t>
            </a:r>
          </a:p>
          <a:p>
            <a:r>
              <a:rPr lang="en-GB" sz="2400" dirty="0"/>
              <a:t>Religious texts contained diverse views.</a:t>
            </a:r>
          </a:p>
          <a:p>
            <a:r>
              <a:rPr lang="en-GB" sz="2400" dirty="0"/>
              <a:t>Local variation in forms and numbers</a:t>
            </a:r>
          </a:p>
          <a:p>
            <a:r>
              <a:rPr lang="en-GB" sz="2400" dirty="0"/>
              <a:t>But officials gave interpretations by </a:t>
            </a:r>
            <a:r>
              <a:rPr lang="en-GB" sz="2400" i="1" dirty="0"/>
              <a:t>pandits</a:t>
            </a:r>
            <a:r>
              <a:rPr lang="en-GB" sz="2400" dirty="0"/>
              <a:t> status of ‘fact’.</a:t>
            </a:r>
          </a:p>
          <a:p>
            <a:r>
              <a:rPr lang="en-GB" sz="2400" dirty="0"/>
              <a:t>Officials opposed to abolition emphasised ‘religious’ basis</a:t>
            </a:r>
          </a:p>
          <a:p>
            <a:r>
              <a:rPr lang="en-GB" sz="2400" dirty="0"/>
              <a:t>Those in favour stressed ‘material’ aspects but also sought scriptural basis for abolition</a:t>
            </a:r>
          </a:p>
        </p:txBody>
      </p:sp>
    </p:spTree>
    <p:extLst>
      <p:ext uri="{BB962C8B-B14F-4D97-AF65-F5344CB8AC3E}">
        <p14:creationId xmlns:p14="http://schemas.microsoft.com/office/powerpoint/2010/main" val="9011941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7948E-2EE9-5243-884A-265B8BB350A8}"/>
              </a:ext>
            </a:extLst>
          </p:cNvPr>
          <p:cNvSpPr>
            <a:spLocks noGrp="1"/>
          </p:cNvSpPr>
          <p:nvPr>
            <p:ph type="title"/>
          </p:nvPr>
        </p:nvSpPr>
        <p:spPr>
          <a:xfrm>
            <a:off x="841248" y="548640"/>
            <a:ext cx="3600860" cy="5431536"/>
          </a:xfrm>
        </p:spPr>
        <p:txBody>
          <a:bodyPr>
            <a:normAutofit/>
          </a:bodyPr>
          <a:lstStyle/>
          <a:p>
            <a:r>
              <a:rPr lang="en-GB" sz="5400"/>
              <a:t>Official narratives about Sati</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9DB05A-2868-38D9-9A5F-DBA5CCA799FB}"/>
              </a:ext>
            </a:extLst>
          </p:cNvPr>
          <p:cNvSpPr>
            <a:spLocks noGrp="1"/>
          </p:cNvSpPr>
          <p:nvPr>
            <p:ph idx="1"/>
          </p:nvPr>
        </p:nvSpPr>
        <p:spPr>
          <a:xfrm>
            <a:off x="5126418" y="552091"/>
            <a:ext cx="6224335" cy="5431536"/>
          </a:xfrm>
        </p:spPr>
        <p:txBody>
          <a:bodyPr anchor="ctr">
            <a:normAutofit/>
          </a:bodyPr>
          <a:lstStyle/>
          <a:p>
            <a:r>
              <a:rPr lang="en-GB" sz="2000" dirty="0"/>
              <a:t>Walter Ewer, Superintendent of Police in Lower Provinces, letter to Judicial Department Nov 1818</a:t>
            </a:r>
          </a:p>
          <a:p>
            <a:r>
              <a:rPr lang="en-GB" sz="2000" dirty="0"/>
              <a:t>Suggested contemporary practice bore little relation to scripture</a:t>
            </a:r>
          </a:p>
          <a:p>
            <a:r>
              <a:rPr lang="en-GB" sz="2000" dirty="0"/>
              <a:t>Scriptural practice as voluntary act of devotion carried out for spiritual benefit</a:t>
            </a:r>
          </a:p>
          <a:p>
            <a:r>
              <a:rPr lang="en-GB" sz="2000" dirty="0"/>
              <a:t>In practice, widows coerced by relatives for material gain, and local religious authorities who received money for officiating.</a:t>
            </a:r>
          </a:p>
          <a:p>
            <a:r>
              <a:rPr lang="en-GB" sz="2000" dirty="0"/>
              <a:t>Ewer argued Hindu women incapable of consent and needed protecting.</a:t>
            </a:r>
          </a:p>
          <a:p>
            <a:r>
              <a:rPr lang="en-GB" sz="2000" dirty="0"/>
              <a:t>Argued that key scriptures e.g. Manu did not even mention sati, but called for ascetic widowhood</a:t>
            </a:r>
          </a:p>
          <a:p>
            <a:r>
              <a:rPr lang="en-GB" sz="2000" dirty="0"/>
              <a:t>Abolition therefore returning ‘true’ tradition to Hindu communities.</a:t>
            </a:r>
          </a:p>
        </p:txBody>
      </p:sp>
    </p:spTree>
    <p:extLst>
      <p:ext uri="{BB962C8B-B14F-4D97-AF65-F5344CB8AC3E}">
        <p14:creationId xmlns:p14="http://schemas.microsoft.com/office/powerpoint/2010/main" val="41885376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AF6291-96E9-4AFC-BE59-937625D7EBA1}"/>
              </a:ext>
            </a:extLst>
          </p:cNvPr>
          <p:cNvSpPr>
            <a:spLocks noGrp="1"/>
          </p:cNvSpPr>
          <p:nvPr>
            <p:ph type="title"/>
          </p:nvPr>
        </p:nvSpPr>
        <p:spPr>
          <a:xfrm>
            <a:off x="572493" y="238539"/>
            <a:ext cx="11018520" cy="1434415"/>
          </a:xfrm>
        </p:spPr>
        <p:txBody>
          <a:bodyPr anchor="b">
            <a:normAutofit/>
          </a:bodyPr>
          <a:lstStyle/>
          <a:p>
            <a:r>
              <a:rPr lang="en-GB" sz="5400"/>
              <a:t>Indian reformers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26D6BD-F6C1-53AA-A2BF-1A2ADBA6E5E6}"/>
              </a:ext>
            </a:extLst>
          </p:cNvPr>
          <p:cNvSpPr>
            <a:spLocks noGrp="1"/>
          </p:cNvSpPr>
          <p:nvPr>
            <p:ph idx="1"/>
          </p:nvPr>
        </p:nvSpPr>
        <p:spPr>
          <a:xfrm>
            <a:off x="572493" y="2071316"/>
            <a:ext cx="6713552" cy="4119172"/>
          </a:xfrm>
        </p:spPr>
        <p:txBody>
          <a:bodyPr anchor="t">
            <a:normAutofit/>
          </a:bodyPr>
          <a:lstStyle/>
          <a:p>
            <a:r>
              <a:rPr lang="en-GB" sz="2000"/>
              <a:t>Rammohun Roy – 1818 first pamphlet on </a:t>
            </a:r>
            <a:r>
              <a:rPr lang="en-GB" sz="2000" i="1"/>
              <a:t>Sati</a:t>
            </a:r>
          </a:p>
          <a:p>
            <a:r>
              <a:rPr lang="en-GB" sz="2000"/>
              <a:t>Also grounded in scripture </a:t>
            </a:r>
          </a:p>
          <a:p>
            <a:r>
              <a:rPr lang="en-GB" sz="2000"/>
              <a:t>“The first point to be ascertained is, whether or not the practice of burning widows alive on the pile and with the corpse of their husbands, is imperatively enjoined by the Hindu religion?...concludes that, "even the staunch advocates for concremation must reluctantly give a negative reply” (Roy, 1830, cited in Mani, 1998).</a:t>
            </a:r>
          </a:p>
          <a:p>
            <a:r>
              <a:rPr lang="en-GB" sz="2000"/>
              <a:t>Argues that sati is a material practice – relates greater incidence in Bengal to women’s property rights.</a:t>
            </a:r>
          </a:p>
          <a:p>
            <a:r>
              <a:rPr lang="en-GB" sz="2000"/>
              <a:t>Also promotes ascetic widowhood.</a:t>
            </a:r>
          </a:p>
        </p:txBody>
      </p:sp>
      <p:pic>
        <p:nvPicPr>
          <p:cNvPr id="4" name="Picture 3">
            <a:extLst>
              <a:ext uri="{FF2B5EF4-FFF2-40B4-BE49-F238E27FC236}">
                <a16:creationId xmlns:a16="http://schemas.microsoft.com/office/drawing/2014/main" id="{0DF93F19-3FFE-8447-D820-325D851BA59D}"/>
              </a:ext>
            </a:extLst>
          </p:cNvPr>
          <p:cNvPicPr>
            <a:picLocks noChangeAspect="1"/>
          </p:cNvPicPr>
          <p:nvPr/>
        </p:nvPicPr>
        <p:blipFill>
          <a:blip r:embed="rId2"/>
          <a:srcRect r="-1" b="14916"/>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2980325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236E24-CD83-A526-C717-CC235F90E0CF}"/>
              </a:ext>
            </a:extLst>
          </p:cNvPr>
          <p:cNvSpPr>
            <a:spLocks noGrp="1"/>
          </p:cNvSpPr>
          <p:nvPr>
            <p:ph type="title"/>
          </p:nvPr>
        </p:nvSpPr>
        <p:spPr>
          <a:xfrm>
            <a:off x="841248" y="548640"/>
            <a:ext cx="3600860" cy="5431536"/>
          </a:xfrm>
        </p:spPr>
        <p:txBody>
          <a:bodyPr>
            <a:normAutofit/>
          </a:bodyPr>
          <a:lstStyle/>
          <a:p>
            <a:r>
              <a:rPr lang="en-GB" sz="5400"/>
              <a:t>Indian opposition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EBEDC3-4171-63A6-C709-E0B7C205DA1B}"/>
              </a:ext>
            </a:extLst>
          </p:cNvPr>
          <p:cNvSpPr>
            <a:spLocks noGrp="1"/>
          </p:cNvSpPr>
          <p:nvPr>
            <p:ph idx="1"/>
          </p:nvPr>
        </p:nvSpPr>
        <p:spPr>
          <a:xfrm>
            <a:off x="5126418" y="552091"/>
            <a:ext cx="6224335" cy="5431536"/>
          </a:xfrm>
        </p:spPr>
        <p:txBody>
          <a:bodyPr anchor="ctr">
            <a:normAutofit/>
          </a:bodyPr>
          <a:lstStyle/>
          <a:p>
            <a:r>
              <a:rPr lang="en-GB" sz="3600" dirty="0"/>
              <a:t>Orthodox community petition protesting regulation, 1830, accompanied by document setting out scriptural basis</a:t>
            </a:r>
          </a:p>
          <a:p>
            <a:r>
              <a:rPr lang="en-GB" sz="3600" dirty="0"/>
              <a:t>Argued abolition was based on erroneous reading of scriptures</a:t>
            </a:r>
          </a:p>
        </p:txBody>
      </p:sp>
    </p:spTree>
    <p:extLst>
      <p:ext uri="{BB962C8B-B14F-4D97-AF65-F5344CB8AC3E}">
        <p14:creationId xmlns:p14="http://schemas.microsoft.com/office/powerpoint/2010/main" val="11253969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B5FFD-B033-B1CC-90A8-FCBBA099F81E}"/>
              </a:ext>
            </a:extLst>
          </p:cNvPr>
          <p:cNvSpPr>
            <a:spLocks noGrp="1"/>
          </p:cNvSpPr>
          <p:nvPr>
            <p:ph type="title"/>
          </p:nvPr>
        </p:nvSpPr>
        <p:spPr>
          <a:xfrm>
            <a:off x="841248" y="548640"/>
            <a:ext cx="3600860" cy="5431536"/>
          </a:xfrm>
        </p:spPr>
        <p:txBody>
          <a:bodyPr>
            <a:normAutofit/>
          </a:bodyPr>
          <a:lstStyle/>
          <a:p>
            <a:r>
              <a:rPr lang="en-GB" sz="5400"/>
              <a:t>Indian opposition to prohibition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566DF7-1D9A-569E-2076-3F95F6E5AB4D}"/>
              </a:ext>
            </a:extLst>
          </p:cNvPr>
          <p:cNvSpPr>
            <a:spLocks noGrp="1"/>
          </p:cNvSpPr>
          <p:nvPr>
            <p:ph idx="1"/>
          </p:nvPr>
        </p:nvSpPr>
        <p:spPr>
          <a:xfrm>
            <a:off x="5126418" y="552091"/>
            <a:ext cx="6224335" cy="5431536"/>
          </a:xfrm>
        </p:spPr>
        <p:txBody>
          <a:bodyPr anchor="ctr">
            <a:normAutofit/>
          </a:bodyPr>
          <a:lstStyle/>
          <a:p>
            <a:r>
              <a:rPr lang="en-GB" sz="2200" dirty="0"/>
              <a:t>“Under the sanction of immemorial usage as well as precept, Hindoo widows perform of their own accord and pleasure, and for the benefit of their husband's soul and their own, the sacrifice of self-immolation called suttee, which is not merely a sacred duty but a high privilege to her who sincerely believes in the doctrines of their religion; and we humbly submit that any interference with a persuasion of so high and self-annihilating a nature, is ... an unjust and intolerant dictation in matters of conscience ...”</a:t>
            </a:r>
          </a:p>
          <a:p>
            <a:pPr marL="0" indent="0">
              <a:buNone/>
            </a:pPr>
            <a:r>
              <a:rPr lang="en-GB" sz="2200" dirty="0"/>
              <a:t>“The Petition of the Orthodox Hindu community of Calcutta against the Suttee Regulation.” 14 January 1830. </a:t>
            </a:r>
          </a:p>
        </p:txBody>
      </p:sp>
    </p:spTree>
    <p:extLst>
      <p:ext uri="{BB962C8B-B14F-4D97-AF65-F5344CB8AC3E}">
        <p14:creationId xmlns:p14="http://schemas.microsoft.com/office/powerpoint/2010/main" val="26875593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EE1E83-EC84-5C38-56E4-94FCEC6D60AA}"/>
              </a:ext>
            </a:extLst>
          </p:cNvPr>
          <p:cNvSpPr>
            <a:spLocks noGrp="1"/>
          </p:cNvSpPr>
          <p:nvPr>
            <p:ph type="title"/>
          </p:nvPr>
        </p:nvSpPr>
        <p:spPr>
          <a:xfrm>
            <a:off x="635000" y="640823"/>
            <a:ext cx="3418659" cy="5583148"/>
          </a:xfrm>
        </p:spPr>
        <p:txBody>
          <a:bodyPr anchor="ctr">
            <a:normAutofit/>
          </a:bodyPr>
          <a:lstStyle/>
          <a:p>
            <a:r>
              <a:rPr lang="en-GB" sz="5400"/>
              <a:t>Sati legislation, 1829</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A4DE8D8-96C0-9CD0-7BC0-893B3EFEA1C9}"/>
              </a:ext>
            </a:extLst>
          </p:cNvPr>
          <p:cNvGraphicFramePr>
            <a:graphicFrameLocks noGrp="1"/>
          </p:cNvGraphicFramePr>
          <p:nvPr>
            <p:ph idx="1"/>
            <p:extLst>
              <p:ext uri="{D42A27DB-BD31-4B8C-83A1-F6EECF244321}">
                <p14:modId xmlns:p14="http://schemas.microsoft.com/office/powerpoint/2010/main" val="248270952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1802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B554DC-770E-3FFB-57D1-949294699FC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AC66D7-23EE-D0DE-4045-0B781D91C8DB}"/>
              </a:ext>
            </a:extLst>
          </p:cNvPr>
          <p:cNvSpPr>
            <a:spLocks noGrp="1"/>
          </p:cNvSpPr>
          <p:nvPr>
            <p:ph type="title"/>
          </p:nvPr>
        </p:nvSpPr>
        <p:spPr>
          <a:xfrm>
            <a:off x="841248" y="548640"/>
            <a:ext cx="3600860" cy="5431536"/>
          </a:xfrm>
        </p:spPr>
        <p:txBody>
          <a:bodyPr>
            <a:normAutofit/>
          </a:bodyPr>
          <a:lstStyle/>
          <a:p>
            <a:r>
              <a:rPr lang="en-GB" sz="5400"/>
              <a:t>How far were debates around sati about women’s rights?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84BD1C-DAF6-8451-ED82-B0260A2BFA21}"/>
              </a:ext>
            </a:extLst>
          </p:cNvPr>
          <p:cNvSpPr>
            <a:spLocks noGrp="1"/>
          </p:cNvSpPr>
          <p:nvPr>
            <p:ph idx="1"/>
          </p:nvPr>
        </p:nvSpPr>
        <p:spPr>
          <a:xfrm>
            <a:off x="5126418" y="552091"/>
            <a:ext cx="6224335" cy="5431536"/>
          </a:xfrm>
        </p:spPr>
        <p:txBody>
          <a:bodyPr anchor="ctr">
            <a:normAutofit fontScale="92500" lnSpcReduction="10000"/>
          </a:bodyPr>
          <a:lstStyle/>
          <a:p>
            <a:r>
              <a:rPr lang="en-GB" sz="3200" dirty="0"/>
              <a:t>Presented by traditional historiography and nationalism – founding moment in history of women’s emancipation in modern India(Mani, 1998)</a:t>
            </a:r>
          </a:p>
          <a:p>
            <a:r>
              <a:rPr lang="en-GB" sz="3200" dirty="0"/>
              <a:t>Indian women constructed in liberal discourses as degraded victim of barbaric society – Bengali men as effeminate and incapable of caring for dependents, therefore needing intervention.</a:t>
            </a:r>
          </a:p>
          <a:p>
            <a:r>
              <a:rPr lang="en-GB" sz="3200" dirty="0"/>
              <a:t>Religious ‘tolerance’, not ‘barbarism’ was the focus.</a:t>
            </a:r>
          </a:p>
        </p:txBody>
      </p:sp>
    </p:spTree>
    <p:extLst>
      <p:ext uri="{BB962C8B-B14F-4D97-AF65-F5344CB8AC3E}">
        <p14:creationId xmlns:p14="http://schemas.microsoft.com/office/powerpoint/2010/main" val="41669315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EB9E3D-EEFB-0327-1599-7CFFBF0C8779}"/>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77ACA3-EDD5-64A3-40EE-034BE4FE4BCD}"/>
              </a:ext>
            </a:extLst>
          </p:cNvPr>
          <p:cNvSpPr>
            <a:spLocks noGrp="1"/>
          </p:cNvSpPr>
          <p:nvPr>
            <p:ph type="title"/>
          </p:nvPr>
        </p:nvSpPr>
        <p:spPr>
          <a:xfrm>
            <a:off x="841248" y="548640"/>
            <a:ext cx="3600860" cy="5431536"/>
          </a:xfrm>
        </p:spPr>
        <p:txBody>
          <a:bodyPr>
            <a:normAutofit/>
          </a:bodyPr>
          <a:lstStyle/>
          <a:p>
            <a:r>
              <a:rPr lang="en-GB" sz="5400"/>
              <a:t>How far were debates around sati about women’s rights?</a:t>
            </a:r>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F85F0E-CC18-E358-CF37-98566D8F51E0}"/>
              </a:ext>
            </a:extLst>
          </p:cNvPr>
          <p:cNvSpPr>
            <a:spLocks noGrp="1"/>
          </p:cNvSpPr>
          <p:nvPr>
            <p:ph idx="1"/>
          </p:nvPr>
        </p:nvSpPr>
        <p:spPr>
          <a:xfrm>
            <a:off x="5126418" y="552091"/>
            <a:ext cx="6224335" cy="5431536"/>
          </a:xfrm>
        </p:spPr>
        <p:txBody>
          <a:bodyPr anchor="ctr">
            <a:normAutofit fontScale="92500" lnSpcReduction="10000"/>
          </a:bodyPr>
          <a:lstStyle/>
          <a:p>
            <a:r>
              <a:rPr lang="en-GB" sz="3200" dirty="0"/>
              <a:t>Construction as a problem of scriptural tradition – marginalised widows’ interests/suffering from their debates.</a:t>
            </a:r>
          </a:p>
          <a:p>
            <a:r>
              <a:rPr lang="en-GB" sz="3200" dirty="0"/>
              <a:t>Women who burned ‘were neither subjects nor either the primary objects of concern in the debate on its prohibition’. Treatment of women a ‘distinctly minor theme’. (Mani, 1998)</a:t>
            </a:r>
          </a:p>
          <a:p>
            <a:r>
              <a:rPr lang="en-GB" sz="3200" dirty="0"/>
              <a:t>Focus on political costs of social reform(Mani, 1998) – testing ground for later reforms?</a:t>
            </a:r>
          </a:p>
        </p:txBody>
      </p:sp>
    </p:spTree>
    <p:extLst>
      <p:ext uri="{BB962C8B-B14F-4D97-AF65-F5344CB8AC3E}">
        <p14:creationId xmlns:p14="http://schemas.microsoft.com/office/powerpoint/2010/main" val="15317606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1A6C11-0635-92EC-00A2-F4715CB0E5EC}"/>
              </a:ext>
            </a:extLst>
          </p:cNvPr>
          <p:cNvSpPr>
            <a:spLocks noGrp="1"/>
          </p:cNvSpPr>
          <p:nvPr>
            <p:ph type="title"/>
          </p:nvPr>
        </p:nvSpPr>
        <p:spPr>
          <a:xfrm>
            <a:off x="635000" y="640823"/>
            <a:ext cx="3418659" cy="5583148"/>
          </a:xfrm>
        </p:spPr>
        <p:txBody>
          <a:bodyPr anchor="ctr">
            <a:normAutofit/>
          </a:bodyPr>
          <a:lstStyle/>
          <a:p>
            <a:r>
              <a:rPr lang="en-GB" sz="5400"/>
              <a:t>How far were debates around sati about women’s rights?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1F14057-39EE-4E3E-F7B5-624B7228A3C0}"/>
              </a:ext>
            </a:extLst>
          </p:cNvPr>
          <p:cNvGraphicFramePr>
            <a:graphicFrameLocks noGrp="1"/>
          </p:cNvGraphicFramePr>
          <p:nvPr>
            <p:ph idx="1"/>
            <p:extLst>
              <p:ext uri="{D42A27DB-BD31-4B8C-83A1-F6EECF244321}">
                <p14:modId xmlns:p14="http://schemas.microsoft.com/office/powerpoint/2010/main" val="415406969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30449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DB94E-7B85-F575-A439-B5CC0497B3BC}"/>
              </a:ext>
            </a:extLst>
          </p:cNvPr>
          <p:cNvSpPr>
            <a:spLocks noGrp="1"/>
          </p:cNvSpPr>
          <p:nvPr>
            <p:ph type="title"/>
          </p:nvPr>
        </p:nvSpPr>
        <p:spPr>
          <a:xfrm>
            <a:off x="841248" y="548640"/>
            <a:ext cx="3600860" cy="5431536"/>
          </a:xfrm>
        </p:spPr>
        <p:txBody>
          <a:bodyPr>
            <a:normAutofit/>
          </a:bodyPr>
          <a:lstStyle/>
          <a:p>
            <a:r>
              <a:rPr lang="en-GB" sz="5400" dirty="0"/>
              <a:t>Assignment check-in</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8DEAD7-C641-F26D-A47E-692C5741E921}"/>
              </a:ext>
            </a:extLst>
          </p:cNvPr>
          <p:cNvSpPr>
            <a:spLocks noGrp="1"/>
          </p:cNvSpPr>
          <p:nvPr>
            <p:ph idx="1"/>
          </p:nvPr>
        </p:nvSpPr>
        <p:spPr>
          <a:xfrm>
            <a:off x="5126418" y="552091"/>
            <a:ext cx="6224335" cy="5431536"/>
          </a:xfrm>
        </p:spPr>
        <p:txBody>
          <a:bodyPr anchor="ctr">
            <a:normAutofit/>
          </a:bodyPr>
          <a:lstStyle/>
          <a:p>
            <a:r>
              <a:rPr lang="en-GB" sz="4400" dirty="0"/>
              <a:t>Have you chosen your topic and secondary literature item?</a:t>
            </a:r>
          </a:p>
        </p:txBody>
      </p:sp>
    </p:spTree>
    <p:extLst>
      <p:ext uri="{BB962C8B-B14F-4D97-AF65-F5344CB8AC3E}">
        <p14:creationId xmlns:p14="http://schemas.microsoft.com/office/powerpoint/2010/main" val="10647690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A8F1AE-AF49-3903-29B3-1D29E14AF6D4}"/>
              </a:ext>
            </a:extLst>
          </p:cNvPr>
          <p:cNvSpPr>
            <a:spLocks noGrp="1"/>
          </p:cNvSpPr>
          <p:nvPr>
            <p:ph type="title"/>
          </p:nvPr>
        </p:nvSpPr>
        <p:spPr>
          <a:xfrm>
            <a:off x="841248" y="548640"/>
            <a:ext cx="3600860" cy="5431536"/>
          </a:xfrm>
        </p:spPr>
        <p:txBody>
          <a:bodyPr>
            <a:normAutofit/>
          </a:bodyPr>
          <a:lstStyle/>
          <a:p>
            <a:r>
              <a:rPr lang="en-GB" sz="5400"/>
              <a:t>Next session: Missionary encounters and domesticity</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FE19D7-989F-834F-FEEC-494070C12E4F}"/>
              </a:ext>
            </a:extLst>
          </p:cNvPr>
          <p:cNvSpPr>
            <a:spLocks noGrp="1"/>
          </p:cNvSpPr>
          <p:nvPr>
            <p:ph idx="1"/>
          </p:nvPr>
        </p:nvSpPr>
        <p:spPr>
          <a:xfrm>
            <a:off x="5126418" y="552091"/>
            <a:ext cx="6224335" cy="5431536"/>
          </a:xfrm>
        </p:spPr>
        <p:txBody>
          <a:bodyPr anchor="ctr">
            <a:normAutofit lnSpcReduction="10000"/>
          </a:bodyPr>
          <a:lstStyle/>
          <a:p>
            <a:r>
              <a:rPr lang="en-GB" sz="3200" dirty="0"/>
              <a:t>Please read at least one of the key readings</a:t>
            </a:r>
          </a:p>
          <a:p>
            <a:r>
              <a:rPr lang="en-GB" sz="3200" dirty="0"/>
              <a:t>Anna Davin, ‘Imperialism and Motherhood’ in Frederick Cooper and Ann Laura Stoler (eds.), </a:t>
            </a:r>
            <a:r>
              <a:rPr lang="en-GB" sz="3200" i="1" dirty="0"/>
              <a:t>Tensions of Empire</a:t>
            </a:r>
            <a:r>
              <a:rPr lang="en-GB" sz="3200" dirty="0"/>
              <a:t> (University of California Press, 1997), pp.87-151.</a:t>
            </a:r>
          </a:p>
          <a:p>
            <a:r>
              <a:rPr lang="en-GB" sz="3200" dirty="0"/>
              <a:t>Samuel Thomas, ‘Transforming the Gospel of Domesticity: Luhya Girls and the Friends Africa Mission, 1917-1926’, </a:t>
            </a:r>
            <a:r>
              <a:rPr lang="en-GB" sz="3200" i="1" dirty="0"/>
              <a:t>African Studies Review </a:t>
            </a:r>
            <a:r>
              <a:rPr lang="en-GB" sz="3200" dirty="0"/>
              <a:t>43.2 (2000), 1-28.</a:t>
            </a:r>
          </a:p>
          <a:p>
            <a:endParaRPr lang="en-GB" sz="2200" dirty="0"/>
          </a:p>
        </p:txBody>
      </p:sp>
    </p:spTree>
    <p:extLst>
      <p:ext uri="{BB962C8B-B14F-4D97-AF65-F5344CB8AC3E}">
        <p14:creationId xmlns:p14="http://schemas.microsoft.com/office/powerpoint/2010/main" val="11399651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D193E1-B434-EA85-BCC7-0E08BD6BE8E2}"/>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6D010-2F1C-E7D8-D368-FDA4583230A4}"/>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3493CD-EAC8-56F2-EC78-533F3DC69EB5}"/>
              </a:ext>
            </a:extLst>
          </p:cNvPr>
          <p:cNvSpPr>
            <a:spLocks noGrp="1"/>
          </p:cNvSpPr>
          <p:nvPr>
            <p:ph idx="1"/>
          </p:nvPr>
        </p:nvSpPr>
        <p:spPr>
          <a:xfrm>
            <a:off x="838200" y="1929384"/>
            <a:ext cx="10515600" cy="4251960"/>
          </a:xfrm>
        </p:spPr>
        <p:txBody>
          <a:bodyPr>
            <a:noAutofit/>
          </a:bodyPr>
          <a:lstStyle/>
          <a:p>
            <a:r>
              <a:rPr lang="en-GB" sz="2400" dirty="0"/>
              <a:t>Richard Bellamy (ed.), </a:t>
            </a:r>
            <a:r>
              <a:rPr lang="en-GB" sz="2400" i="1" dirty="0"/>
              <a:t>Victorian Liberalism </a:t>
            </a:r>
            <a:r>
              <a:rPr lang="en-GB" sz="2400" dirty="0"/>
              <a:t>(London, 1990)</a:t>
            </a:r>
          </a:p>
          <a:p>
            <a:r>
              <a:rPr lang="en-GB" sz="2400" dirty="0"/>
              <a:t>Catherine Hall, ‘Of Gender and Empire: Reflections on the Nineteenth Century’ in Philippa Levine (ed.), </a:t>
            </a:r>
            <a:r>
              <a:rPr lang="en-GB" sz="2400" i="1" dirty="0"/>
              <a:t>Gender and Empire </a:t>
            </a:r>
            <a:r>
              <a:rPr lang="en-GB" sz="2400" dirty="0"/>
              <a:t>(Oxford University Press, 2007), pp. 46-76.</a:t>
            </a:r>
          </a:p>
          <a:p>
            <a:r>
              <a:rPr lang="en-GB" sz="2400" dirty="0"/>
              <a:t>Deana Heath, ‘Colonial Violence’ in J. Hogg (ed.), </a:t>
            </a:r>
            <a:r>
              <a:rPr lang="en-GB" sz="2400" i="1" dirty="0"/>
              <a:t>Using Primary Sources: A Practical Guide for Students </a:t>
            </a:r>
            <a:r>
              <a:rPr lang="en-GB" sz="2400" dirty="0"/>
              <a:t>(Liverpool University Press, 2017).</a:t>
            </a:r>
          </a:p>
          <a:p>
            <a:r>
              <a:rPr lang="en-GB" sz="2400" dirty="0"/>
              <a:t>Philippa Levine, ‘Introduction: Why Gender and Empire?’ in Philippa Levine (ed.), </a:t>
            </a:r>
            <a:r>
              <a:rPr lang="en-GB" sz="2400" i="1" dirty="0"/>
              <a:t>Gender and Empire </a:t>
            </a:r>
            <a:r>
              <a:rPr lang="en-GB" sz="2400" dirty="0"/>
              <a:t>(Oxford University Press, 2007), pp. 1-13.</a:t>
            </a:r>
          </a:p>
          <a:p>
            <a:r>
              <a:rPr lang="en-GB" sz="2400" dirty="0"/>
              <a:t>Lata Mani, </a:t>
            </a:r>
            <a:r>
              <a:rPr lang="en-GB" sz="2400" i="1" dirty="0"/>
              <a:t>Contentious Traditions: The Debate on Sati in Colonial India </a:t>
            </a:r>
            <a:r>
              <a:rPr lang="en-GB" sz="2400" dirty="0"/>
              <a:t>(University of California Press, 1998).</a:t>
            </a:r>
          </a:p>
        </p:txBody>
      </p:sp>
    </p:spTree>
    <p:extLst>
      <p:ext uri="{BB962C8B-B14F-4D97-AF65-F5344CB8AC3E}">
        <p14:creationId xmlns:p14="http://schemas.microsoft.com/office/powerpoint/2010/main" val="6176350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1D3BFA-58C7-EC6C-E135-08266E2CDB0E}"/>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713DA6C-A6E5-A02A-012C-B99AC0F1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50D0D4-00A1-ACF1-0665-C4615E94011A}"/>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23" name="sketch line">
            <a:extLst>
              <a:ext uri="{FF2B5EF4-FFF2-40B4-BE49-F238E27FC236}">
                <a16:creationId xmlns:a16="http://schemas.microsoft.com/office/drawing/2014/main" id="{ECE6CD86-9929-A6F5-710E-13D3CCF22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94D3B9-D767-02C6-CB37-CDCADE90E20A}"/>
              </a:ext>
            </a:extLst>
          </p:cNvPr>
          <p:cNvSpPr>
            <a:spLocks noGrp="1"/>
          </p:cNvSpPr>
          <p:nvPr>
            <p:ph idx="1"/>
          </p:nvPr>
        </p:nvSpPr>
        <p:spPr>
          <a:xfrm>
            <a:off x="838200" y="1929384"/>
            <a:ext cx="10515600" cy="4251960"/>
          </a:xfrm>
        </p:spPr>
        <p:txBody>
          <a:bodyPr>
            <a:noAutofit/>
          </a:bodyPr>
          <a:lstStyle/>
          <a:p>
            <a:r>
              <a:rPr lang="en-GB" sz="2400" dirty="0"/>
              <a:t>Thomas R. Metcalf, </a:t>
            </a:r>
            <a:r>
              <a:rPr lang="en-GB" sz="2400" i="1" dirty="0"/>
              <a:t>Ideologies of the Raj </a:t>
            </a:r>
            <a:r>
              <a:rPr lang="en-GB" sz="2400" dirty="0"/>
              <a:t>(Cambridge University Press, 1994)</a:t>
            </a:r>
          </a:p>
          <a:p>
            <a:r>
              <a:rPr lang="en-GB" sz="2400" dirty="0"/>
              <a:t>Andrew Porter, 'Trusteeship, Anti-Slavery, and Humanitarianism', in Andrew Porter, and Wm Roger Louis (eds.), </a:t>
            </a:r>
            <a:r>
              <a:rPr lang="en-GB" sz="2400" i="1" dirty="0"/>
              <a:t>The Oxford History of the British Empire: Volume III: The Nineteenth Century</a:t>
            </a:r>
            <a:r>
              <a:rPr lang="en-GB" sz="2400" dirty="0"/>
              <a:t>, (Oxford University Press, 1999).</a:t>
            </a:r>
          </a:p>
          <a:p>
            <a:r>
              <a:rPr lang="en-GB" sz="2400" dirty="0"/>
              <a:t>Gayatri Chakravorty Spivak, ‘Can the Subaltern Speak?’ in Cary Nelson and Lawrence Grossberg (eds.), </a:t>
            </a:r>
            <a:r>
              <a:rPr lang="en-GB" sz="2400" i="1" dirty="0"/>
              <a:t>Marxism and the Interpretation of Culture </a:t>
            </a:r>
            <a:r>
              <a:rPr lang="en-GB" sz="2400" dirty="0"/>
              <a:t>(Urbana, 1988), pp. 271-313.</a:t>
            </a:r>
          </a:p>
          <a:p>
            <a:r>
              <a:rPr lang="en-GB" sz="2400" dirty="0"/>
              <a:t>Kathleen Wilson, ‘Empire, Gender and Modernity in the Eighteenth Century’ in  Philippa Levine (ed.), </a:t>
            </a:r>
            <a:r>
              <a:rPr lang="en-GB" sz="2400" i="1" dirty="0"/>
              <a:t>Gender and Empire </a:t>
            </a:r>
            <a:r>
              <a:rPr lang="en-GB" sz="2400" dirty="0"/>
              <a:t>(Oxford University Press, 2007), pp. 14-45.</a:t>
            </a:r>
          </a:p>
        </p:txBody>
      </p:sp>
    </p:spTree>
    <p:extLst>
      <p:ext uri="{BB962C8B-B14F-4D97-AF65-F5344CB8AC3E}">
        <p14:creationId xmlns:p14="http://schemas.microsoft.com/office/powerpoint/2010/main" val="3839434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17CEC8-2F6C-5F2F-E69D-033B2A9737C7}"/>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7924B2-2A87-461A-874A-3F19731AD2F3}"/>
              </a:ext>
            </a:extLst>
          </p:cNvPr>
          <p:cNvSpPr>
            <a:spLocks noGrp="1"/>
          </p:cNvSpPr>
          <p:nvPr>
            <p:ph type="title"/>
          </p:nvPr>
        </p:nvSpPr>
        <p:spPr>
          <a:xfrm>
            <a:off x="838200" y="365125"/>
            <a:ext cx="10515600" cy="1325563"/>
          </a:xfrm>
        </p:spPr>
        <p:txBody>
          <a:bodyPr>
            <a:normAutofit/>
          </a:bodyPr>
          <a:lstStyle/>
          <a:p>
            <a:r>
              <a:rPr lang="en-GB" sz="5400"/>
              <a:t>Next class</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1C374C-748C-5A9D-33F7-EC5889DBA659}"/>
              </a:ext>
            </a:extLst>
          </p:cNvPr>
          <p:cNvSpPr>
            <a:spLocks noGrp="1"/>
          </p:cNvSpPr>
          <p:nvPr>
            <p:ph idx="1"/>
          </p:nvPr>
        </p:nvSpPr>
        <p:spPr>
          <a:xfrm>
            <a:off x="838200" y="1929384"/>
            <a:ext cx="10515600" cy="4251960"/>
          </a:xfrm>
        </p:spPr>
        <p:txBody>
          <a:bodyPr>
            <a:normAutofit/>
          </a:bodyPr>
          <a:lstStyle/>
          <a:p>
            <a:pPr marL="0" indent="0">
              <a:buNone/>
            </a:pPr>
            <a:r>
              <a:rPr lang="en-GB" dirty="0"/>
              <a:t>Liberal Humanitarianism and </a:t>
            </a:r>
            <a:r>
              <a:rPr lang="en-GB" i="1" dirty="0"/>
              <a:t>Sati</a:t>
            </a:r>
            <a:endParaRPr lang="en-GB" dirty="0"/>
          </a:p>
          <a:p>
            <a:pPr marL="0" indent="0">
              <a:buNone/>
            </a:pPr>
            <a:r>
              <a:rPr lang="en-GB" dirty="0"/>
              <a:t>Please read one of the key readings:</a:t>
            </a:r>
          </a:p>
          <a:p>
            <a:pPr lvl="0"/>
            <a:r>
              <a:rPr lang="en-GB" dirty="0"/>
              <a:t>Catherine Hall, 'Of Gender and Empire: Reflections on the Nineteenth Century' in Philippa Levine (ed.), </a:t>
            </a:r>
            <a:r>
              <a:rPr lang="en-GB" i="1" dirty="0"/>
              <a:t>Gender and Empire</a:t>
            </a:r>
            <a:r>
              <a:rPr lang="en-GB" dirty="0"/>
              <a:t> (Oxford University Press, 2007), pp. 46-76</a:t>
            </a:r>
          </a:p>
          <a:p>
            <a:pPr lvl="0"/>
            <a:r>
              <a:rPr lang="en-GB" dirty="0"/>
              <a:t>Lata Mani, </a:t>
            </a:r>
            <a:r>
              <a:rPr lang="en-GB" i="1" dirty="0"/>
              <a:t>Contentious Traditions: The Debate on Sati in Colonial India </a:t>
            </a:r>
            <a:r>
              <a:rPr lang="en-GB" dirty="0"/>
              <a:t>(Berkeley, 2023) – read the (short) introduction and then either Chapter 1 or Chapter 5 (or both, if you have time!)</a:t>
            </a:r>
          </a:p>
          <a:p>
            <a:pPr marL="0" indent="0">
              <a:buNone/>
            </a:pPr>
            <a:endParaRPr lang="en-GB" sz="2200" dirty="0"/>
          </a:p>
        </p:txBody>
      </p:sp>
    </p:spTree>
    <p:extLst>
      <p:ext uri="{BB962C8B-B14F-4D97-AF65-F5344CB8AC3E}">
        <p14:creationId xmlns:p14="http://schemas.microsoft.com/office/powerpoint/2010/main" val="41787156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2968</Words>
  <Application>Microsoft Office PowerPoint</Application>
  <PresentationFormat>Widescreen</PresentationFormat>
  <Paragraphs>210</Paragraphs>
  <Slides>42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Aptos</vt:lpstr>
      <vt:lpstr>Aptos Display</vt:lpstr>
      <vt:lpstr>Arial</vt:lpstr>
      <vt:lpstr>Calibri</vt:lpstr>
      <vt:lpstr>Office Theme</vt:lpstr>
      <vt:lpstr>Gender, Violence, and Empire 1800-2020</vt:lpstr>
      <vt:lpstr>Content note</vt:lpstr>
      <vt:lpstr>Review</vt:lpstr>
      <vt:lpstr>Key take-aways</vt:lpstr>
      <vt:lpstr>Today’s session</vt:lpstr>
      <vt:lpstr>What do you understand by the following terms?</vt:lpstr>
      <vt:lpstr>C19th British Liberalism</vt:lpstr>
      <vt:lpstr>C19th British Liberalism</vt:lpstr>
      <vt:lpstr>Features of C19th British Liberalism</vt:lpstr>
      <vt:lpstr>Features of C19th British Liberalism</vt:lpstr>
      <vt:lpstr>Features of C19th British Liberalism</vt:lpstr>
      <vt:lpstr>Features of C19th British Liberalism</vt:lpstr>
      <vt:lpstr>Liberalism and ‘civilisation’</vt:lpstr>
      <vt:lpstr>Liberalism and ‘civilisation’</vt:lpstr>
      <vt:lpstr>Women and ‘civilisation’</vt:lpstr>
      <vt:lpstr>The early colonial state in India</vt:lpstr>
      <vt:lpstr>What was sati?</vt:lpstr>
      <vt:lpstr>Sati</vt:lpstr>
      <vt:lpstr>Sati</vt:lpstr>
      <vt:lpstr>Sati</vt:lpstr>
      <vt:lpstr>Sati and colonial law</vt:lpstr>
      <vt:lpstr>Sati and colonial law</vt:lpstr>
      <vt:lpstr>Sati and colonial law</vt:lpstr>
      <vt:lpstr>Sati and colonial law</vt:lpstr>
      <vt:lpstr>Sati and colonial rule</vt:lpstr>
      <vt:lpstr>Sati and colonial law </vt:lpstr>
      <vt:lpstr>‘Tradition’ and ‘culture’</vt:lpstr>
      <vt:lpstr>Contestation over tradition</vt:lpstr>
      <vt:lpstr>Official narratives about Sati</vt:lpstr>
      <vt:lpstr>Official narratives about Sati</vt:lpstr>
      <vt:lpstr>Indian reformers</vt:lpstr>
      <vt:lpstr>Indian opposition</vt:lpstr>
      <vt:lpstr>Indian opposition to prohibition</vt:lpstr>
      <vt:lpstr>Sati legislation, 1829</vt:lpstr>
      <vt:lpstr>How far were debates around sati about women’s rights?</vt:lpstr>
      <vt:lpstr>How far were debates around sati about women’s rights?</vt:lpstr>
      <vt:lpstr>How far were debates around sati about women’s rights?</vt:lpstr>
      <vt:lpstr>Assignment check-in</vt:lpstr>
      <vt:lpstr>Next session: Missionary encounters and domesticity</vt:lpstr>
      <vt:lpstr>References</vt:lpstr>
      <vt:lpstr>References</vt:lpstr>
      <vt:lpstr>Next class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4</cp:revision>
  <dcterms:created xsi:type="dcterms:W3CDTF">2025-10-27T14:00:18Z</dcterms:created>
  <dcterms:modified xsi:type="dcterms:W3CDTF">2025-11-10T13:11:43Z</dcterms:modified>
</cp:coreProperties>
</file>