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756" r:id="rId25"/>
    <p:sldId id="757" r:id="rId26"/>
    <p:sldId id="758" r:id="rId27"/>
    <p:sldId id="761" r:id="rId28"/>
    <p:sldId id="760" r:id="rId29"/>
    <p:sldId id="759" r:id="rId30"/>
    <p:sldId id="762" r:id="rId31"/>
    <p:sldId id="763" r:id="rId32"/>
    <p:sldId id="764" r:id="rId33"/>
    <p:sldId id="765" r:id="rId34"/>
    <p:sldId id="766" r:id="rId35"/>
    <p:sldId id="767" r:id="rId36"/>
    <p:sldId id="768" r:id="rId37"/>
    <p:sldId id="769" r:id="rId38"/>
    <p:sldId id="770" r:id="rId39"/>
    <p:sldId id="77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1D23E6-4B0B-41EA-9301-30BD12B63490}" v="18" dt="2023-11-13T09:11:42.2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10" d="100"/>
          <a:sy n="110" d="100"/>
        </p:scale>
        <p:origin x="144" y="3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41D23E6-4B0B-41EA-9301-30BD12B63490}"/>
    <pc:docChg chg="custSel modSld">
      <pc:chgData name="Jenifer Prince Devaraj" userId="c3fb109c-09d1-42a6-93f4-69472d709861" providerId="ADAL" clId="{141D23E6-4B0B-41EA-9301-30BD12B63490}" dt="2023-11-13T09:11:42.216" v="62"/>
      <pc:docMkLst>
        <pc:docMk/>
      </pc:docMkLst>
      <pc:sldChg chg="addSp delSp modSp mod">
        <pc:chgData name="Jenifer Prince Devaraj" userId="c3fb109c-09d1-42a6-93f4-69472d709861" providerId="ADAL" clId="{141D23E6-4B0B-41EA-9301-30BD12B63490}" dt="2023-11-13T09:08:47.812" v="47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41D23E6-4B0B-41EA-9301-30BD12B63490}" dt="2023-11-10T09:07:17.861" v="0" actId="478"/>
          <ac:spMkLst>
            <pc:docMk/>
            <pc:sldMk cId="3119007398" sldId="719"/>
            <ac:spMk id="2" creationId="{5AF40EAB-6954-8B5E-C784-2A455332F66A}"/>
          </ac:spMkLst>
        </pc:spChg>
        <pc:spChg chg="add mod">
          <ac:chgData name="Jenifer Prince Devaraj" userId="c3fb109c-09d1-42a6-93f4-69472d709861" providerId="ADAL" clId="{141D23E6-4B0B-41EA-9301-30BD12B63490}" dt="2023-11-13T09:08:47.812" v="47" actId="20577"/>
          <ac:spMkLst>
            <pc:docMk/>
            <pc:sldMk cId="3119007398" sldId="719"/>
            <ac:spMk id="2" creationId="{7AE75E58-45E0-67B6-A7D6-A2D19070AD2A}"/>
          </ac:spMkLst>
        </pc:spChg>
        <pc:spChg chg="del">
          <ac:chgData name="Jenifer Prince Devaraj" userId="c3fb109c-09d1-42a6-93f4-69472d709861" providerId="ADAL" clId="{141D23E6-4B0B-41EA-9301-30BD12B63490}" dt="2023-11-13T09:08:22.205" v="3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141D23E6-4B0B-41EA-9301-30BD12B63490}" dt="2023-11-13T09:08:17.805" v="1" actId="478"/>
          <ac:spMkLst>
            <pc:docMk/>
            <pc:sldMk cId="3119007398" sldId="719"/>
            <ac:spMk id="5" creationId="{9CDEAA7A-D93B-7FFA-984C-D72EFEB04A93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04.683" v="48"/>
        <pc:sldMkLst>
          <pc:docMk/>
          <pc:sldMk cId="602369199" sldId="756"/>
        </pc:sldMkLst>
        <pc:spChg chg="add mod">
          <ac:chgData name="Jenifer Prince Devaraj" userId="c3fb109c-09d1-42a6-93f4-69472d709861" providerId="ADAL" clId="{141D23E6-4B0B-41EA-9301-30BD12B63490}" dt="2023-11-13T09:11:04.683" v="48"/>
          <ac:spMkLst>
            <pc:docMk/>
            <pc:sldMk cId="602369199" sldId="756"/>
            <ac:spMk id="4" creationId="{BF65DEA1-14A7-FAAF-DAA2-5CA7D5DB5452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07.240" v="49"/>
        <pc:sldMkLst>
          <pc:docMk/>
          <pc:sldMk cId="4149445847" sldId="757"/>
        </pc:sldMkLst>
        <pc:spChg chg="add mod">
          <ac:chgData name="Jenifer Prince Devaraj" userId="c3fb109c-09d1-42a6-93f4-69472d709861" providerId="ADAL" clId="{141D23E6-4B0B-41EA-9301-30BD12B63490}" dt="2023-11-13T09:11:07.240" v="49"/>
          <ac:spMkLst>
            <pc:docMk/>
            <pc:sldMk cId="4149445847" sldId="757"/>
            <ac:spMk id="3" creationId="{49CEA7AE-C7C1-5D04-FEEE-101AB56871C1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09.138" v="50"/>
        <pc:sldMkLst>
          <pc:docMk/>
          <pc:sldMk cId="3713001855" sldId="758"/>
        </pc:sldMkLst>
        <pc:spChg chg="add mod">
          <ac:chgData name="Jenifer Prince Devaraj" userId="c3fb109c-09d1-42a6-93f4-69472d709861" providerId="ADAL" clId="{141D23E6-4B0B-41EA-9301-30BD12B63490}" dt="2023-11-13T09:11:09.138" v="50"/>
          <ac:spMkLst>
            <pc:docMk/>
            <pc:sldMk cId="3713001855" sldId="758"/>
            <ac:spMk id="6" creationId="{C10C0B7A-575E-70C4-DDE1-184316862B1B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14.317" v="53"/>
        <pc:sldMkLst>
          <pc:docMk/>
          <pc:sldMk cId="2121498935" sldId="759"/>
        </pc:sldMkLst>
        <pc:spChg chg="add mod">
          <ac:chgData name="Jenifer Prince Devaraj" userId="c3fb109c-09d1-42a6-93f4-69472d709861" providerId="ADAL" clId="{141D23E6-4B0B-41EA-9301-30BD12B63490}" dt="2023-11-13T09:11:14.317" v="53"/>
          <ac:spMkLst>
            <pc:docMk/>
            <pc:sldMk cId="2121498935" sldId="759"/>
            <ac:spMk id="8" creationId="{5EA938B3-85A6-A1CF-A614-6FCE1A1F1863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12.481" v="52"/>
        <pc:sldMkLst>
          <pc:docMk/>
          <pc:sldMk cId="3518846416" sldId="760"/>
        </pc:sldMkLst>
        <pc:spChg chg="add mod">
          <ac:chgData name="Jenifer Prince Devaraj" userId="c3fb109c-09d1-42a6-93f4-69472d709861" providerId="ADAL" clId="{141D23E6-4B0B-41EA-9301-30BD12B63490}" dt="2023-11-13T09:11:12.481" v="52"/>
          <ac:spMkLst>
            <pc:docMk/>
            <pc:sldMk cId="3518846416" sldId="760"/>
            <ac:spMk id="3" creationId="{D5C84EF3-7D92-97C4-52E9-CE9F2FA5D8A5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10.852" v="51"/>
        <pc:sldMkLst>
          <pc:docMk/>
          <pc:sldMk cId="2492541022" sldId="761"/>
        </pc:sldMkLst>
        <pc:spChg chg="add mod">
          <ac:chgData name="Jenifer Prince Devaraj" userId="c3fb109c-09d1-42a6-93f4-69472d709861" providerId="ADAL" clId="{141D23E6-4B0B-41EA-9301-30BD12B63490}" dt="2023-11-13T09:11:10.852" v="51"/>
          <ac:spMkLst>
            <pc:docMk/>
            <pc:sldMk cId="2492541022" sldId="761"/>
            <ac:spMk id="6" creationId="{8FD1C7E7-407F-C4F7-5B70-167EA228E470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16.156" v="54"/>
        <pc:sldMkLst>
          <pc:docMk/>
          <pc:sldMk cId="636301944" sldId="762"/>
        </pc:sldMkLst>
        <pc:spChg chg="add mod">
          <ac:chgData name="Jenifer Prince Devaraj" userId="c3fb109c-09d1-42a6-93f4-69472d709861" providerId="ADAL" clId="{141D23E6-4B0B-41EA-9301-30BD12B63490}" dt="2023-11-13T09:11:16.156" v="54"/>
          <ac:spMkLst>
            <pc:docMk/>
            <pc:sldMk cId="636301944" sldId="762"/>
            <ac:spMk id="6" creationId="{F998E419-2ECF-8C64-FF54-734B0811E8CC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23.674" v="55"/>
        <pc:sldMkLst>
          <pc:docMk/>
          <pc:sldMk cId="4096375546" sldId="763"/>
        </pc:sldMkLst>
        <pc:spChg chg="add mod">
          <ac:chgData name="Jenifer Prince Devaraj" userId="c3fb109c-09d1-42a6-93f4-69472d709861" providerId="ADAL" clId="{141D23E6-4B0B-41EA-9301-30BD12B63490}" dt="2023-11-13T09:11:23.674" v="55"/>
          <ac:spMkLst>
            <pc:docMk/>
            <pc:sldMk cId="4096375546" sldId="763"/>
            <ac:spMk id="3" creationId="{19DDDDA3-BF99-CACC-1227-7B822DDC3F2B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25.452" v="56"/>
        <pc:sldMkLst>
          <pc:docMk/>
          <pc:sldMk cId="252175527" sldId="764"/>
        </pc:sldMkLst>
        <pc:spChg chg="add mod">
          <ac:chgData name="Jenifer Prince Devaraj" userId="c3fb109c-09d1-42a6-93f4-69472d709861" providerId="ADAL" clId="{141D23E6-4B0B-41EA-9301-30BD12B63490}" dt="2023-11-13T09:11:25.452" v="56"/>
          <ac:spMkLst>
            <pc:docMk/>
            <pc:sldMk cId="252175527" sldId="764"/>
            <ac:spMk id="3" creationId="{9FB3D628-F848-2742-06C3-DB29019B83FF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27.204" v="57"/>
        <pc:sldMkLst>
          <pc:docMk/>
          <pc:sldMk cId="3212694496" sldId="765"/>
        </pc:sldMkLst>
        <pc:spChg chg="add mod">
          <ac:chgData name="Jenifer Prince Devaraj" userId="c3fb109c-09d1-42a6-93f4-69472d709861" providerId="ADAL" clId="{141D23E6-4B0B-41EA-9301-30BD12B63490}" dt="2023-11-13T09:11:27.204" v="57"/>
          <ac:spMkLst>
            <pc:docMk/>
            <pc:sldMk cId="3212694496" sldId="765"/>
            <ac:spMk id="3" creationId="{41237D60-1B3C-7E0C-F803-D8DBD011CE08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29.040" v="58"/>
        <pc:sldMkLst>
          <pc:docMk/>
          <pc:sldMk cId="3583007500" sldId="766"/>
        </pc:sldMkLst>
        <pc:spChg chg="add mod">
          <ac:chgData name="Jenifer Prince Devaraj" userId="c3fb109c-09d1-42a6-93f4-69472d709861" providerId="ADAL" clId="{141D23E6-4B0B-41EA-9301-30BD12B63490}" dt="2023-11-13T09:11:29.040" v="58"/>
          <ac:spMkLst>
            <pc:docMk/>
            <pc:sldMk cId="3583007500" sldId="766"/>
            <ac:spMk id="3" creationId="{8C154000-93E2-61BB-5C5A-9531F1EA8ADE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30.988" v="59"/>
        <pc:sldMkLst>
          <pc:docMk/>
          <pc:sldMk cId="989966743" sldId="767"/>
        </pc:sldMkLst>
        <pc:spChg chg="add mod">
          <ac:chgData name="Jenifer Prince Devaraj" userId="c3fb109c-09d1-42a6-93f4-69472d709861" providerId="ADAL" clId="{141D23E6-4B0B-41EA-9301-30BD12B63490}" dt="2023-11-13T09:11:30.988" v="59"/>
          <ac:spMkLst>
            <pc:docMk/>
            <pc:sldMk cId="989966743" sldId="767"/>
            <ac:spMk id="3" creationId="{5572BAA0-C879-F027-92BB-476CA436B793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34.276" v="60"/>
        <pc:sldMkLst>
          <pc:docMk/>
          <pc:sldMk cId="4111308388" sldId="768"/>
        </pc:sldMkLst>
        <pc:spChg chg="add mod">
          <ac:chgData name="Jenifer Prince Devaraj" userId="c3fb109c-09d1-42a6-93f4-69472d709861" providerId="ADAL" clId="{141D23E6-4B0B-41EA-9301-30BD12B63490}" dt="2023-11-13T09:11:34.276" v="60"/>
          <ac:spMkLst>
            <pc:docMk/>
            <pc:sldMk cId="4111308388" sldId="768"/>
            <ac:spMk id="3" creationId="{2012D1A2-B0CA-0EF5-D056-CCCF9FDA02F5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40.236" v="61"/>
        <pc:sldMkLst>
          <pc:docMk/>
          <pc:sldMk cId="989442788" sldId="769"/>
        </pc:sldMkLst>
        <pc:spChg chg="add mod">
          <ac:chgData name="Jenifer Prince Devaraj" userId="c3fb109c-09d1-42a6-93f4-69472d709861" providerId="ADAL" clId="{141D23E6-4B0B-41EA-9301-30BD12B63490}" dt="2023-11-13T09:11:40.236" v="61"/>
          <ac:spMkLst>
            <pc:docMk/>
            <pc:sldMk cId="989442788" sldId="769"/>
            <ac:spMk id="3" creationId="{FE6787EF-C6B5-29C4-EB90-20E201283378}"/>
          </ac:spMkLst>
        </pc:spChg>
      </pc:sldChg>
      <pc:sldChg chg="addSp modSp">
        <pc:chgData name="Jenifer Prince Devaraj" userId="c3fb109c-09d1-42a6-93f4-69472d709861" providerId="ADAL" clId="{141D23E6-4B0B-41EA-9301-30BD12B63490}" dt="2023-11-13T09:11:42.216" v="62"/>
        <pc:sldMkLst>
          <pc:docMk/>
          <pc:sldMk cId="3348258307" sldId="770"/>
        </pc:sldMkLst>
        <pc:spChg chg="add mod">
          <ac:chgData name="Jenifer Prince Devaraj" userId="c3fb109c-09d1-42a6-93f4-69472d709861" providerId="ADAL" clId="{141D23E6-4B0B-41EA-9301-30BD12B63490}" dt="2023-11-13T09:11:42.216" v="62"/>
          <ac:spMkLst>
            <pc:docMk/>
            <pc:sldMk cId="3348258307" sldId="770"/>
            <ac:spMk id="3" creationId="{758C7469-856D-40F3-1F12-EA33CD5A9C1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016120-01B0-494B-BB6C-E577CE7F0C2F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0C4C-0A58-4749-A1E7-90A7BADFA900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3ED4D6A-0E44-4739-88B7-4376A3D313D7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1F67883-A4BC-472D-A1B4-2F9B444DBC7A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3B22A-9216-49FD-9C8A-CA868CDE9764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3F5E54B-7428-45A6-B1C8-79BC49649082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BB99BE-27F5-482E-BCD4-496B502A827E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852E9B0-0984-4625-A487-D887A46FEEA3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0C30-8B2A-42C7-BC2B-659D96C3A126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EB4E21-9AE1-41FB-BEBC-08F904650097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9C3040C-5914-4296-92EE-79F51B36B8B6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434395C-0E18-40FA-89ED-67B3C57FD0C0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2F33-515E-48BE-AD9F-DC07503BA2C3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861CF0B-84A1-4F47-9DDC-3954EDAAD839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17AC-0686-476D-8E7E-01A0589B579D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8C1155-8B66-427E-A3B4-75E46AC9D295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1204-437E-4696-8901-6A0ACDAB7346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1A1FE6-75E9-4E5E-93DE-0FA19BE0669C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5DB623-DB30-4E63-91CD-647C09214E7E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FCE916D-A048-49A5-80A9-A9E536CF0CE7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BFC60-83B7-466C-B43D-CD17557D7C7C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18A7C93-6AE9-42C1-A203-6BE9668197DA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94E3634-F8C8-4FE0-B739-50E7DF8583F8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625335F-55BC-408E-A105-13B5B39B51AE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A7A93-C137-457E-9F8B-0A01313DDBD9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94441DF-C18B-4034-8137-65DDC42DDA08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B68D75-F6E4-46BF-AB5A-D1E1DB236975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D20BF2-C99C-4B72-962C-17B5526E72B6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0C037-302A-49D7-AD0A-DF51D75E3F70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297A3B-D4BA-4F94-949F-28758B3396F2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150355-FA1D-4AFE-88E0-0C352A95C606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353200B-5CB5-4F79-95D9-29512EF8DD89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EFA2-9546-48F0-ACF7-BB1FB4F7FB5F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9E63ED4-4745-4DFF-B508-2A7B54F07400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AB84CC-5A8A-4287-8836-C900F477AA36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EF17DB-77CA-44D2-AF92-852F9501DD36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8B48-7BCE-4D3B-B498-FBFE31D2878E}" type="datetime1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16C4F3-AAB7-4BD5-9F52-CCE12BE1A6EF}" type="datetime1">
              <a:rPr lang="en-GB" smtClean="0"/>
              <a:t>13/11/2023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E75E58-45E0-67B6-A7D6-A2D19070AD2A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Combinational- Mux, Encoder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802" y="981093"/>
            <a:ext cx="10972800" cy="968721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</a:rPr>
            </a:br>
            <a:r>
              <a:rPr lang="en-US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Content</a:t>
            </a:r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-66247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B039E-C73E-A323-517B-F509F900BAF5}"/>
              </a:ext>
            </a:extLst>
          </p:cNvPr>
          <p:cNvSpPr txBox="1"/>
          <p:nvPr/>
        </p:nvSpPr>
        <p:spPr>
          <a:xfrm>
            <a:off x="1226975" y="1949814"/>
            <a:ext cx="616753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Multiplexer: 4:1 MULTIPLEXER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De Multiplexer: 1:4 DEMULTIPLEXER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Encoder: 4:2 Encoder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Decoder : 2:4 Decoder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E67372-2E35-734E-7EDD-8606ED3046F8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65DEA1-14A7-FAAF-DAA2-5CA7D5DB5452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573833" y="1597480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9AD6B0D-1252-0DE9-55CC-B6FF0B7BA950}"/>
                  </a:ext>
                </a:extLst>
              </p:cNvPr>
              <p:cNvSpPr txBox="1"/>
              <p:nvPr/>
            </p:nvSpPr>
            <p:spPr>
              <a:xfrm>
                <a:off x="746449" y="2466742"/>
                <a:ext cx="11318031" cy="33477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Multiplexer is combinational circuits that selects binary information from one of many input lines and directs it to a single output line.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Selection of input lines is controlled by a set of selection lines.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There are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input lines and n select lines.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Multiplexer transmits a large number of information units over a smaller number of channels or lines. </a:t>
                </a:r>
                <a:r>
                  <a:rPr lang="en-US" sz="2400" dirty="0" err="1">
                    <a:latin typeface="Cambria" panose="02040503050406030204" pitchFamily="18" charset="0"/>
                    <a:ea typeface="Cambria" panose="02040503050406030204" pitchFamily="18" charset="0"/>
                  </a:rPr>
                  <a:t>i.e</a:t>
                </a: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many to one.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89AD6B0D-1252-0DE9-55CC-B6FF0B7BA9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49" y="2466742"/>
                <a:ext cx="11318031" cy="3347776"/>
              </a:xfrm>
              <a:prstGeom prst="rect">
                <a:avLst/>
              </a:prstGeom>
              <a:blipFill>
                <a:blip r:embed="rId2"/>
                <a:stretch>
                  <a:fillRect l="-700" r="-862" b="-32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AFB5F618-C087-7F8E-D995-F799B931DC1B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9CEA7AE-C7C1-5D04-FEEE-101AB56871C1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9445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4:1 Multiplexer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9ADBC-5865-A8D2-5213-81B742337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404" y="2687994"/>
            <a:ext cx="3700067" cy="35076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2837A30-CE86-A3AD-4FF9-36058E788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4034" y="2984888"/>
            <a:ext cx="3065106" cy="26598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7F88B7-CE76-82C9-93E8-9FC80202E010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10C0B7A-575E-70C4-DDE1-184316862B1B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13001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18548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4:1 Multiplexer – Logic Diagram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FEFBCA9-DDA2-0259-2649-574010B187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2222" y="2285768"/>
            <a:ext cx="5607791" cy="417601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1A5F9241-71C2-38B0-8458-C9A8659FBFDC}"/>
                  </a:ext>
                </a:extLst>
              </p:cNvPr>
              <p:cNvSpPr/>
              <p:nvPr/>
            </p:nvSpPr>
            <p:spPr>
              <a:xfrm>
                <a:off x="6904653" y="4096142"/>
                <a:ext cx="4170784" cy="531844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𝑍</m:t>
                      </m:r>
                      <m:r>
                        <a:rPr lang="en-US" sz="18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 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US" sz="180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B</m:t>
                      </m:r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𝐶</m:t>
                      </m:r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US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US" sz="18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+</m:t>
                      </m:r>
                      <m:r>
                        <a:rPr lang="en-US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𝐷</m:t>
                      </m:r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US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US" sz="18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US"/>
              </a:p>
            </p:txBody>
          </p:sp>
        </mc:Choice>
        <mc:Fallback xmlns=""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1A5F9241-71C2-38B0-8458-C9A8659FBFD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4653" y="4096142"/>
                <a:ext cx="4170784" cy="531844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D7618D81-AF97-1C0C-6851-48CF3451A95E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FD1C7E7-407F-C4F7-5B70-167EA228E470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2541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258418" y="2258254"/>
                <a:ext cx="11837504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function of the Demultiplexer works in contrasts with the multiplexer function.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It takes information from one line and distributes it to a given number of output lines.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For this reason, the demultiplexer is also known as a </a:t>
                </a:r>
                <a:r>
                  <a:rPr lang="en-US" sz="24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data distributor </a:t>
                </a: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or one-to-many.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A demultiplexer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outputs has n select lines.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418" y="2258254"/>
                <a:ext cx="11837504" cy="2239780"/>
              </a:xfrm>
              <a:prstGeom prst="rect">
                <a:avLst/>
              </a:prstGeom>
              <a:blipFill>
                <a:blip r:embed="rId2"/>
                <a:stretch>
                  <a:fillRect l="-669" r="-51" b="-51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983D38DB-19BE-E988-2288-23DC16EE81A8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5C84EF3-7D92-97C4-52E9-CE9F2FA5D8A5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18846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1:4 De Multiplexer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0CD0F4-D686-29FA-C29A-5B52FCA18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88" y="2800568"/>
            <a:ext cx="3960747" cy="35522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7B96B3-F18F-8032-0128-992383D8F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412" y="3000383"/>
            <a:ext cx="6629400" cy="26289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2F2368-DA6B-0972-2D9C-D3918CBB3A73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5EA938B3-85A6-A1CF-A614-6FCE1A1F1863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1498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 Multiplexer</a:t>
            </a:r>
            <a:endParaRPr lang="en-US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11CB0-9FB4-19F3-9C2F-6C0D6D4D04F9}"/>
              </a:ext>
            </a:extLst>
          </p:cNvPr>
          <p:cNvSpPr txBox="1"/>
          <p:nvPr/>
        </p:nvSpPr>
        <p:spPr>
          <a:xfrm>
            <a:off x="499188" y="2112281"/>
            <a:ext cx="616753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1:4 De Multiplexer Logic Diagram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E76BB82-A035-12EC-456C-BF10889AB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43245" y="1393216"/>
            <a:ext cx="4045987" cy="477000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3B799B-FB8A-8863-E241-023A6D1646D5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998E419-2ECF-8C64-FF54-734B0811E8CC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6301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Mux and De Mux </a:t>
            </a:r>
            <a:endParaRPr lang="en-US" sz="24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4ABA4D6-D98E-EA5D-DD53-90321C377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51" y="2239083"/>
            <a:ext cx="10833445" cy="14185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FA11C9-6E70-CCEE-0BC6-3F3E0E9B0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6628" y="3842121"/>
            <a:ext cx="7429833" cy="19750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1DE0B7-E1FF-FF39-4C23-44E14E208F14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9DDDDA3-BF99-CACC-1227-7B822DDC3F2B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96375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99188" y="1393216"/>
            <a:ext cx="616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  <a:endParaRPr lang="en-US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569168" y="2258254"/>
                <a:ext cx="11383347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An encoder has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US" sz="2400" dirty="0"/>
                  <a:t> input lines and ‘n’ output lines. In encoder, the output lines generate the binary code corresponding to the input value.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An encoder is a digital circuit that performs the inverse operation of a decoder.</a:t>
                </a:r>
              </a:p>
              <a:p>
                <a:pPr algn="just">
                  <a:lnSpc>
                    <a:spcPct val="150000"/>
                  </a:lnSpc>
                </a:pPr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168" y="2258254"/>
                <a:ext cx="11383347" cy="2239780"/>
              </a:xfrm>
              <a:prstGeom prst="rect">
                <a:avLst/>
              </a:prstGeom>
              <a:blipFill>
                <a:blip r:embed="rId2"/>
                <a:stretch>
                  <a:fillRect l="-696" r="-8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7A1866EC-7393-B1F4-FC8D-124A67AA7F76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FB3D628-F848-2742-06C3-DB29019B83FF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2175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15213" y="106571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r>
              <a:rPr lang="en-US" sz="2400" dirty="0"/>
              <a:t>  4:2 Encoder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E18A-2D88-1D12-FAAE-82465837E0C7}"/>
              </a:ext>
            </a:extLst>
          </p:cNvPr>
          <p:cNvSpPr txBox="1"/>
          <p:nvPr/>
        </p:nvSpPr>
        <p:spPr>
          <a:xfrm>
            <a:off x="415213" y="1896713"/>
            <a:ext cx="11383347" cy="1694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/>
              <a:t>The 4:2 Encoder has 4 inputs and 2 outputs. The encoder does not have select line inputs. The 4 inputs are A0, A1, A2, and A3 and the outputs are ‘B0’ and ‘B1’. The Encoder generates a code signal for all the inputs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D88B5B-DA2B-A895-7A26-18137472B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0888" y="3516800"/>
            <a:ext cx="4053045" cy="2810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396FD-A875-5F8D-EBB4-581A113C3D0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1237D60-1B3C-7E0C-F803-D8DBD011CE0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12694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15213" y="106571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r>
              <a:rPr lang="en-US" sz="2400" dirty="0"/>
              <a:t>4:2 Encoder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EE18A-2D88-1D12-FAAE-82465837E0C7}"/>
              </a:ext>
            </a:extLst>
          </p:cNvPr>
          <p:cNvSpPr txBox="1"/>
          <p:nvPr/>
        </p:nvSpPr>
        <p:spPr>
          <a:xfrm>
            <a:off x="415213" y="1896713"/>
            <a:ext cx="11383347" cy="1694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/>
              <a:t>The 4:2 Encoder has 4 inputs and 2 outputs. The encoder does not have select line inputs. The 4 inputs are A0, A1, A2, and A3 and the outputs are ‘B0’ and ‘B1’. The Encoder generates a code signal for all the inputs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9043CE-CA3F-38AE-F0FF-53459E980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2211" y="3429000"/>
            <a:ext cx="4676775" cy="24669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C19906-71B5-AFE6-A2EF-A8A3501176D1}"/>
              </a:ext>
            </a:extLst>
          </p:cNvPr>
          <p:cNvSpPr txBox="1"/>
          <p:nvPr/>
        </p:nvSpPr>
        <p:spPr>
          <a:xfrm>
            <a:off x="719472" y="4053009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ADD846-1831-5A90-432F-5C7B252D78C8}"/>
              </a:ext>
            </a:extLst>
          </p:cNvPr>
          <p:cNvSpPr txBox="1"/>
          <p:nvPr/>
        </p:nvSpPr>
        <p:spPr>
          <a:xfrm>
            <a:off x="5076519" y="4989239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C69E27-206B-3B99-1C06-ADB6F328B1B5}"/>
              </a:ext>
            </a:extLst>
          </p:cNvPr>
          <p:cNvSpPr txBox="1"/>
          <p:nvPr/>
        </p:nvSpPr>
        <p:spPr>
          <a:xfrm>
            <a:off x="5057857" y="4374327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65607-F5EA-C131-846E-24BD1F5CE02D}"/>
              </a:ext>
            </a:extLst>
          </p:cNvPr>
          <p:cNvSpPr txBox="1"/>
          <p:nvPr/>
        </p:nvSpPr>
        <p:spPr>
          <a:xfrm>
            <a:off x="5373337" y="4397819"/>
            <a:ext cx="213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9A1274-FCC9-9441-FD98-8D561D2A28E2}"/>
              </a:ext>
            </a:extLst>
          </p:cNvPr>
          <p:cNvSpPr txBox="1"/>
          <p:nvPr/>
        </p:nvSpPr>
        <p:spPr>
          <a:xfrm>
            <a:off x="5359699" y="4989239"/>
            <a:ext cx="213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656212-D4C9-345F-4F14-8EEA9797BB4D}"/>
              </a:ext>
            </a:extLst>
          </p:cNvPr>
          <p:cNvSpPr txBox="1"/>
          <p:nvPr/>
        </p:nvSpPr>
        <p:spPr>
          <a:xfrm>
            <a:off x="722580" y="4382694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64C2A4-3B8A-54B6-B7E6-4D1AC943FC29}"/>
              </a:ext>
            </a:extLst>
          </p:cNvPr>
          <p:cNvSpPr txBox="1"/>
          <p:nvPr/>
        </p:nvSpPr>
        <p:spPr>
          <a:xfrm>
            <a:off x="716356" y="4749693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0E1F59-35FA-2A45-907C-5ABC610DEB40}"/>
              </a:ext>
            </a:extLst>
          </p:cNvPr>
          <p:cNvSpPr txBox="1"/>
          <p:nvPr/>
        </p:nvSpPr>
        <p:spPr>
          <a:xfrm>
            <a:off x="725684" y="5094927"/>
            <a:ext cx="283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06F9008-6DB0-F2DB-7E07-8BBF0EB5D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7487" y="3529009"/>
            <a:ext cx="4053045" cy="2810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B38A4C-8345-1876-977F-FA4EBC2B8E56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C154000-93E2-61BB-5C5A-9531F1EA8ADE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3007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76302" y="1219265"/>
            <a:ext cx="616753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4:2 Encoder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E74C93-E5A7-D386-1851-A83B5C3841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44631" y="2362335"/>
            <a:ext cx="4908314" cy="29521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EEE85D-6136-2318-CFC7-3C3E8177B83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572BAA0-C879-F027-92BB-476CA436B793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9966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404326" y="1306466"/>
            <a:ext cx="61675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Decoder</a:t>
            </a:r>
          </a:p>
          <a:p>
            <a:r>
              <a:rPr lang="en-US" sz="2400" b="1" dirty="0"/>
              <a:t>2: 4 Decoder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/>
              <p:nvPr/>
            </p:nvSpPr>
            <p:spPr>
              <a:xfrm>
                <a:off x="404326" y="2137463"/>
                <a:ext cx="11383347" cy="22397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 decoder is a multiple input , multiple output logic circuits which converts coded input into coded output where input and output codes are different.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sz="2400" dirty="0"/>
                  <a:t>The input code generally has fewer bits than the output code. 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to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p>
                      <m:sSup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)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21EE18A-2D88-1D12-FAAE-82465837E0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326" y="2137463"/>
                <a:ext cx="11383347" cy="2239780"/>
              </a:xfrm>
              <a:prstGeom prst="rect">
                <a:avLst/>
              </a:prstGeom>
              <a:blipFill>
                <a:blip r:embed="rId2"/>
                <a:stretch>
                  <a:fillRect l="-696" r="-8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FE96FC33-95BA-0FD2-7222-5680824DCC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457" y="3911769"/>
            <a:ext cx="4096344" cy="26921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05F141-2A16-1D49-ED42-95B6FB763FAB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012D1A2-B0CA-0EF5-D056-CCCF9FDA02F5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1308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15264" y="1607164"/>
            <a:ext cx="616753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Encoder</a:t>
            </a:r>
          </a:p>
          <a:p>
            <a:endParaRPr lang="en-US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US" sz="2400" b="1" dirty="0"/>
              <a:t>2: 4 Decoder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1A5328F-8698-D365-4A61-DD1A0F34C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363" y="3429000"/>
            <a:ext cx="4638675" cy="24479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F674993-76D8-76EB-B9A4-74C9914EF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205" y="3201125"/>
            <a:ext cx="4362450" cy="28670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F719AB4-6D5A-21D6-97B0-FA9792C3570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E6787EF-C6B5-29C4-EB90-20E20128337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9442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0703B-7EEB-6561-8773-DCC027B2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1EB8-1861-2D24-B6E2-D4039C3CD257}"/>
              </a:ext>
            </a:extLst>
          </p:cNvPr>
          <p:cNvSpPr txBox="1"/>
          <p:nvPr/>
        </p:nvSpPr>
        <p:spPr>
          <a:xfrm>
            <a:off x="376302" y="1219265"/>
            <a:ext cx="6167534" cy="1143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Decoder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4:2 Decoder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99731C-679A-4528-AEFD-BF15D1014E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01656" y="1673521"/>
            <a:ext cx="5105400" cy="43148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E77F55-BDB9-A848-6C48-C5C57269F4DA}"/>
              </a:ext>
            </a:extLst>
          </p:cNvPr>
          <p:cNvSpPr txBox="1"/>
          <p:nvPr/>
        </p:nvSpPr>
        <p:spPr>
          <a:xfrm>
            <a:off x="4094922" y="238539"/>
            <a:ext cx="477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8C7469-856D-40F3-1F12-EA33CD5A9C17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8258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865078" y="313629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91957909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dcmitype/"/>
    <ds:schemaRef ds:uri="303dbf9b-b85b-46a0-94f1-894078c07ecd"/>
    <ds:schemaRef ds:uri="211f9404-bca0-4bcf-9c1d-965ccb6f8d2d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607</Words>
  <Application>Microsoft Office PowerPoint</Application>
  <PresentationFormat>Widescreen</PresentationFormat>
  <Paragraphs>118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2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198</cp:revision>
  <dcterms:created xsi:type="dcterms:W3CDTF">2021-03-09T15:35:42Z</dcterms:created>
  <dcterms:modified xsi:type="dcterms:W3CDTF">2023-11-13T09:11:44Z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