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media/image14.jpg" ContentType="image/png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5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6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843"/>
    <p:restoredTop sz="92590"/>
  </p:normalViewPr>
  <p:slideViewPr>
    <p:cSldViewPr snapToGrid="0">
      <p:cViewPr varScale="1">
        <p:scale>
          <a:sx n="93" d="100"/>
          <a:sy n="93" d="100"/>
        </p:scale>
        <p:origin x="216" y="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ed Anwar Al Krad (2438228)" userId="ff17e2f2-3089-4389-9c44-00e8ef8341fd" providerId="ADAL" clId="{2CB43A9A-F06E-5FEA-97DC-884B7E17A9F6}"/>
    <pc:docChg chg="undo custSel addSld delSld modSld sldOrd modMainMaster">
      <pc:chgData name="Shahed Anwar Al Krad (2438228)" userId="ff17e2f2-3089-4389-9c44-00e8ef8341fd" providerId="ADAL" clId="{2CB43A9A-F06E-5FEA-97DC-884B7E17A9F6}" dt="2026-07-11T02:28:56.493" v="9343" actId="20577"/>
      <pc:docMkLst>
        <pc:docMk/>
      </pc:docMkLst>
      <pc:sldChg chg="addSp delSp modSp mod setBg delDesignElem">
        <pc:chgData name="Shahed Anwar Al Krad (2438228)" userId="ff17e2f2-3089-4389-9c44-00e8ef8341fd" providerId="ADAL" clId="{2CB43A9A-F06E-5FEA-97DC-884B7E17A9F6}" dt="2026-07-11T02:28:56.493" v="9343" actId="20577"/>
        <pc:sldMkLst>
          <pc:docMk/>
          <pc:sldMk cId="2742121326" sldId="256"/>
        </pc:sldMkLst>
        <pc:spChg chg="mod">
          <ac:chgData name="Shahed Anwar Al Krad (2438228)" userId="ff17e2f2-3089-4389-9c44-00e8ef8341fd" providerId="ADAL" clId="{2CB43A9A-F06E-5FEA-97DC-884B7E17A9F6}" dt="2026-07-09T11:02:44.537" v="9290" actId="255"/>
          <ac:spMkLst>
            <pc:docMk/>
            <pc:sldMk cId="2742121326" sldId="256"/>
            <ac:spMk id="2" creationId="{0BA3F7B3-52D9-AA9A-D7B8-4B954DB9392B}"/>
          </ac:spMkLst>
        </pc:spChg>
        <pc:spChg chg="mod">
          <ac:chgData name="Shahed Anwar Al Krad (2438228)" userId="ff17e2f2-3089-4389-9c44-00e8ef8341fd" providerId="ADAL" clId="{2CB43A9A-F06E-5FEA-97DC-884B7E17A9F6}" dt="2026-07-11T02:28:56.493" v="9343" actId="20577"/>
          <ac:spMkLst>
            <pc:docMk/>
            <pc:sldMk cId="2742121326" sldId="256"/>
            <ac:spMk id="3" creationId="{A2740E90-B9C7-94E2-B944-94D0C93DD8BE}"/>
          </ac:spMkLst>
        </pc:spChg>
        <pc:picChg chg="add mod">
          <ac:chgData name="Shahed Anwar Al Krad (2438228)" userId="ff17e2f2-3089-4389-9c44-00e8ef8341fd" providerId="ADAL" clId="{2CB43A9A-F06E-5FEA-97DC-884B7E17A9F6}" dt="2026-07-09T09:03:10.969" v="9157" actId="26606"/>
          <ac:picMkLst>
            <pc:docMk/>
            <pc:sldMk cId="2742121326" sldId="256"/>
            <ac:picMk id="5" creationId="{93847769-C6AE-E733-EEDC-621791B03259}"/>
          </ac:picMkLst>
        </pc:picChg>
      </pc:sldChg>
      <pc:sldChg chg="addSp delSp modSp new mod setBg">
        <pc:chgData name="Shahed Anwar Al Krad (2438228)" userId="ff17e2f2-3089-4389-9c44-00e8ef8341fd" providerId="ADAL" clId="{2CB43A9A-F06E-5FEA-97DC-884B7E17A9F6}" dt="2026-07-09T11:04:49.900" v="9308" actId="113"/>
        <pc:sldMkLst>
          <pc:docMk/>
          <pc:sldMk cId="3069378727" sldId="257"/>
        </pc:sldMkLst>
        <pc:spChg chg="mod">
          <ac:chgData name="Shahed Anwar Al Krad (2438228)" userId="ff17e2f2-3089-4389-9c44-00e8ef8341fd" providerId="ADAL" clId="{2CB43A9A-F06E-5FEA-97DC-884B7E17A9F6}" dt="2026-07-09T11:04:49.900" v="9308" actId="113"/>
          <ac:spMkLst>
            <pc:docMk/>
            <pc:sldMk cId="3069378727" sldId="257"/>
            <ac:spMk id="2" creationId="{FF575EC9-F5C4-7B11-8395-0B1848111199}"/>
          </ac:spMkLst>
        </pc:spChg>
        <pc:graphicFrameChg chg="add mod">
          <ac:chgData name="Shahed Anwar Al Krad (2438228)" userId="ff17e2f2-3089-4389-9c44-00e8ef8341fd" providerId="ADAL" clId="{2CB43A9A-F06E-5FEA-97DC-884B7E17A9F6}" dt="2026-07-09T10:08:47.099" v="9261"/>
          <ac:graphicFrameMkLst>
            <pc:docMk/>
            <pc:sldMk cId="3069378727" sldId="257"/>
            <ac:graphicFrameMk id="11" creationId="{4DF671DF-9F98-31A5-FF0A-FFD0C163399D}"/>
          </ac:graphicFrameMkLst>
        </pc:graphicFrameChg>
      </pc:sldChg>
      <pc:sldChg chg="addSp delSp modSp new mod setBg delDesignElem">
        <pc:chgData name="Shahed Anwar Al Krad (2438228)" userId="ff17e2f2-3089-4389-9c44-00e8ef8341fd" providerId="ADAL" clId="{2CB43A9A-F06E-5FEA-97DC-884B7E17A9F6}" dt="2026-07-09T11:24:26.131" v="9329" actId="27636"/>
        <pc:sldMkLst>
          <pc:docMk/>
          <pc:sldMk cId="2504095996" sldId="258"/>
        </pc:sldMkLst>
        <pc:spChg chg="mod">
          <ac:chgData name="Shahed Anwar Al Krad (2438228)" userId="ff17e2f2-3089-4389-9c44-00e8ef8341fd" providerId="ADAL" clId="{2CB43A9A-F06E-5FEA-97DC-884B7E17A9F6}" dt="2026-07-09T11:04:38.699" v="9306" actId="113"/>
          <ac:spMkLst>
            <pc:docMk/>
            <pc:sldMk cId="2504095996" sldId="258"/>
            <ac:spMk id="2" creationId="{2BB5FDC0-36C1-799C-1DFA-F260B0405284}"/>
          </ac:spMkLst>
        </pc:spChg>
        <pc:spChg chg="mod ord">
          <ac:chgData name="Shahed Anwar Al Krad (2438228)" userId="ff17e2f2-3089-4389-9c44-00e8ef8341fd" providerId="ADAL" clId="{2CB43A9A-F06E-5FEA-97DC-884B7E17A9F6}" dt="2026-07-09T11:24:26.131" v="9329" actId="27636"/>
          <ac:spMkLst>
            <pc:docMk/>
            <pc:sldMk cId="2504095996" sldId="258"/>
            <ac:spMk id="3" creationId="{A6166862-9113-AD3F-F536-8814D5427F4D}"/>
          </ac:spMkLst>
        </pc:spChg>
        <pc:spChg chg="add mod">
          <ac:chgData name="Shahed Anwar Al Krad (2438228)" userId="ff17e2f2-3089-4389-9c44-00e8ef8341fd" providerId="ADAL" clId="{2CB43A9A-F06E-5FEA-97DC-884B7E17A9F6}" dt="2026-07-02T20:58:27.109" v="6135" actId="26606"/>
          <ac:spMkLst>
            <pc:docMk/>
            <pc:sldMk cId="2504095996" sldId="258"/>
            <ac:spMk id="6" creationId="{4236E4B9-E532-533C-D23E-D0D2EB2CDE47}"/>
          </ac:spMkLst>
        </pc:spChg>
        <pc:picChg chg="add mod ord">
          <ac:chgData name="Shahed Anwar Al Krad (2438228)" userId="ff17e2f2-3089-4389-9c44-00e8ef8341fd" providerId="ADAL" clId="{2CB43A9A-F06E-5FEA-97DC-884B7E17A9F6}" dt="2026-07-02T20:58:27.109" v="6135" actId="26606"/>
          <ac:picMkLst>
            <pc:docMk/>
            <pc:sldMk cId="2504095996" sldId="258"/>
            <ac:picMk id="5" creationId="{89435423-BC0C-DA16-75E0-EFE7016275A4}"/>
          </ac:picMkLst>
        </pc:picChg>
      </pc:sldChg>
      <pc:sldChg chg="addSp delSp modSp new mod setBg delDesignElem">
        <pc:chgData name="Shahed Anwar Al Krad (2438228)" userId="ff17e2f2-3089-4389-9c44-00e8ef8341fd" providerId="ADAL" clId="{2CB43A9A-F06E-5FEA-97DC-884B7E17A9F6}" dt="2026-07-09T11:04:27.884" v="9304" actId="113"/>
        <pc:sldMkLst>
          <pc:docMk/>
          <pc:sldMk cId="2494062495" sldId="259"/>
        </pc:sldMkLst>
        <pc:spChg chg="mod">
          <ac:chgData name="Shahed Anwar Al Krad (2438228)" userId="ff17e2f2-3089-4389-9c44-00e8ef8341fd" providerId="ADAL" clId="{2CB43A9A-F06E-5FEA-97DC-884B7E17A9F6}" dt="2026-07-09T11:04:27.884" v="9304" actId="113"/>
          <ac:spMkLst>
            <pc:docMk/>
            <pc:sldMk cId="2494062495" sldId="259"/>
            <ac:spMk id="2" creationId="{5F4E6175-9F8C-772D-CE34-56F553178ABE}"/>
          </ac:spMkLst>
        </pc:spChg>
        <pc:spChg chg="mod">
          <ac:chgData name="Shahed Anwar Al Krad (2438228)" userId="ff17e2f2-3089-4389-9c44-00e8ef8341fd" providerId="ADAL" clId="{2CB43A9A-F06E-5FEA-97DC-884B7E17A9F6}" dt="2026-07-09T09:38:41.475" v="9186" actId="26606"/>
          <ac:spMkLst>
            <pc:docMk/>
            <pc:sldMk cId="2494062495" sldId="259"/>
            <ac:spMk id="3" creationId="{AF852F56-DE2B-B403-0DEC-27EEEF433912}"/>
          </ac:spMkLst>
        </pc:spChg>
        <pc:picChg chg="add mod">
          <ac:chgData name="Shahed Anwar Al Krad (2438228)" userId="ff17e2f2-3089-4389-9c44-00e8ef8341fd" providerId="ADAL" clId="{2CB43A9A-F06E-5FEA-97DC-884B7E17A9F6}" dt="2026-07-09T09:39:38.738" v="9196" actId="14100"/>
          <ac:picMkLst>
            <pc:docMk/>
            <pc:sldMk cId="2494062495" sldId="259"/>
            <ac:picMk id="5" creationId="{ABA19D82-EED0-A268-767A-7057B8E25272}"/>
          </ac:picMkLst>
        </pc:picChg>
        <pc:picChg chg="add mod">
          <ac:chgData name="Shahed Anwar Al Krad (2438228)" userId="ff17e2f2-3089-4389-9c44-00e8ef8341fd" providerId="ADAL" clId="{2CB43A9A-F06E-5FEA-97DC-884B7E17A9F6}" dt="2026-07-09T09:39:05.059" v="9192" actId="14100"/>
          <ac:picMkLst>
            <pc:docMk/>
            <pc:sldMk cId="2494062495" sldId="259"/>
            <ac:picMk id="7" creationId="{4F204E8D-654B-C713-9F1B-9D47F71880CF}"/>
          </ac:picMkLst>
        </pc:picChg>
      </pc:sldChg>
      <pc:sldChg chg="addSp delSp modSp new mod setBg delDesignElem">
        <pc:chgData name="Shahed Anwar Al Krad (2438228)" userId="ff17e2f2-3089-4389-9c44-00e8ef8341fd" providerId="ADAL" clId="{2CB43A9A-F06E-5FEA-97DC-884B7E17A9F6}" dt="2026-07-09T11:04:19.601" v="9302" actId="113"/>
        <pc:sldMkLst>
          <pc:docMk/>
          <pc:sldMk cId="2758523818" sldId="260"/>
        </pc:sldMkLst>
        <pc:spChg chg="mod">
          <ac:chgData name="Shahed Anwar Al Krad (2438228)" userId="ff17e2f2-3089-4389-9c44-00e8ef8341fd" providerId="ADAL" clId="{2CB43A9A-F06E-5FEA-97DC-884B7E17A9F6}" dt="2026-07-09T11:04:19.601" v="9302" actId="113"/>
          <ac:spMkLst>
            <pc:docMk/>
            <pc:sldMk cId="2758523818" sldId="260"/>
            <ac:spMk id="2" creationId="{5BE9D6DC-05E9-79E2-D83A-D085122D1B62}"/>
          </ac:spMkLst>
        </pc:spChg>
        <pc:graphicFrameChg chg="add mod modGraphic">
          <ac:chgData name="Shahed Anwar Al Krad (2438228)" userId="ff17e2f2-3089-4389-9c44-00e8ef8341fd" providerId="ADAL" clId="{2CB43A9A-F06E-5FEA-97DC-884B7E17A9F6}" dt="2026-07-09T09:40:35.723" v="9203" actId="26606"/>
          <ac:graphicFrameMkLst>
            <pc:docMk/>
            <pc:sldMk cId="2758523818" sldId="260"/>
            <ac:graphicFrameMk id="47" creationId="{D356A82F-ACDF-1803-9663-47074652631E}"/>
          </ac:graphicFrameMkLst>
        </pc:graphicFrameChg>
      </pc:sldChg>
      <pc:sldChg chg="addSp delSp modSp new mod setBg delDesignElem">
        <pc:chgData name="Shahed Anwar Al Krad (2438228)" userId="ff17e2f2-3089-4389-9c44-00e8ef8341fd" providerId="ADAL" clId="{2CB43A9A-F06E-5FEA-97DC-884B7E17A9F6}" dt="2026-07-09T11:07:21.958" v="9320" actId="113"/>
        <pc:sldMkLst>
          <pc:docMk/>
          <pc:sldMk cId="2594474562" sldId="261"/>
        </pc:sldMkLst>
        <pc:spChg chg="mod">
          <ac:chgData name="Shahed Anwar Al Krad (2438228)" userId="ff17e2f2-3089-4389-9c44-00e8ef8341fd" providerId="ADAL" clId="{2CB43A9A-F06E-5FEA-97DC-884B7E17A9F6}" dt="2026-07-09T11:07:21.958" v="9320" actId="113"/>
          <ac:spMkLst>
            <pc:docMk/>
            <pc:sldMk cId="2594474562" sldId="261"/>
            <ac:spMk id="2" creationId="{957949C9-266D-E0F6-5D0C-541931AEFF56}"/>
          </ac:spMkLst>
        </pc:spChg>
        <pc:spChg chg="mod">
          <ac:chgData name="Shahed Anwar Al Krad (2438228)" userId="ff17e2f2-3089-4389-9c44-00e8ef8341fd" providerId="ADAL" clId="{2CB43A9A-F06E-5FEA-97DC-884B7E17A9F6}" dt="2026-07-09T10:08:47.231" v="9266" actId="27636"/>
          <ac:spMkLst>
            <pc:docMk/>
            <pc:sldMk cId="2594474562" sldId="261"/>
            <ac:spMk id="3" creationId="{867804A7-A3BA-CD15-F180-DD6695CE0C12}"/>
          </ac:spMkLst>
        </pc:spChg>
      </pc:sldChg>
      <pc:sldChg chg="addSp delSp modSp new mod ord setBg delDesignElem">
        <pc:chgData name="Shahed Anwar Al Krad (2438228)" userId="ff17e2f2-3089-4389-9c44-00e8ef8341fd" providerId="ADAL" clId="{2CB43A9A-F06E-5FEA-97DC-884B7E17A9F6}" dt="2026-07-09T10:09:43.751" v="9268"/>
        <pc:sldMkLst>
          <pc:docMk/>
          <pc:sldMk cId="1847832815" sldId="262"/>
        </pc:sldMkLst>
        <pc:spChg chg="mod">
          <ac:chgData name="Shahed Anwar Al Krad (2438228)" userId="ff17e2f2-3089-4389-9c44-00e8ef8341fd" providerId="ADAL" clId="{2CB43A9A-F06E-5FEA-97DC-884B7E17A9F6}" dt="2026-07-09T09:41:02.557" v="9204" actId="26606"/>
          <ac:spMkLst>
            <pc:docMk/>
            <pc:sldMk cId="1847832815" sldId="262"/>
            <ac:spMk id="2" creationId="{4DC602DE-C3B4-C2AB-12E3-9583F4DAADE5}"/>
          </ac:spMkLst>
        </pc:spChg>
        <pc:graphicFrameChg chg="add">
          <ac:chgData name="Shahed Anwar Al Krad (2438228)" userId="ff17e2f2-3089-4389-9c44-00e8ef8341fd" providerId="ADAL" clId="{2CB43A9A-F06E-5FEA-97DC-884B7E17A9F6}" dt="2026-07-09T09:45:30.442" v="9217" actId="26606"/>
          <ac:graphicFrameMkLst>
            <pc:docMk/>
            <pc:sldMk cId="1847832815" sldId="262"/>
            <ac:graphicFrameMk id="45" creationId="{F52532D5-C11F-E651-A883-5B801BED46FE}"/>
          </ac:graphicFrameMkLst>
        </pc:graphicFrameChg>
        <pc:picChg chg="add mod">
          <ac:chgData name="Shahed Anwar Al Krad (2438228)" userId="ff17e2f2-3089-4389-9c44-00e8ef8341fd" providerId="ADAL" clId="{2CB43A9A-F06E-5FEA-97DC-884B7E17A9F6}" dt="2026-07-09T09:45:06.097" v="9214" actId="14100"/>
          <ac:picMkLst>
            <pc:docMk/>
            <pc:sldMk cId="1847832815" sldId="262"/>
            <ac:picMk id="4" creationId="{E278A451-B016-3C45-BB47-36422CCD4827}"/>
          </ac:picMkLst>
        </pc:picChg>
        <pc:picChg chg="add mod">
          <ac:chgData name="Shahed Anwar Al Krad (2438228)" userId="ff17e2f2-3089-4389-9c44-00e8ef8341fd" providerId="ADAL" clId="{2CB43A9A-F06E-5FEA-97DC-884B7E17A9F6}" dt="2026-07-09T09:45:10.049" v="9215" actId="1076"/>
          <ac:picMkLst>
            <pc:docMk/>
            <pc:sldMk cId="1847832815" sldId="262"/>
            <ac:picMk id="34" creationId="{D28E852A-442F-BAD6-1EC8-EE093903F795}"/>
          </ac:picMkLst>
        </pc:picChg>
      </pc:sldChg>
      <pc:sldChg chg="addSp delSp modSp new mod setBg delDesignElem">
        <pc:chgData name="Shahed Anwar Al Krad (2438228)" userId="ff17e2f2-3089-4389-9c44-00e8ef8341fd" providerId="ADAL" clId="{2CB43A9A-F06E-5FEA-97DC-884B7E17A9F6}" dt="2026-07-09T11:05:32.521" v="9309" actId="14100"/>
        <pc:sldMkLst>
          <pc:docMk/>
          <pc:sldMk cId="3877466719" sldId="263"/>
        </pc:sldMkLst>
        <pc:spChg chg="mod">
          <ac:chgData name="Shahed Anwar Al Krad (2438228)" userId="ff17e2f2-3089-4389-9c44-00e8ef8341fd" providerId="ADAL" clId="{2CB43A9A-F06E-5FEA-97DC-884B7E17A9F6}" dt="2026-07-09T11:05:32.521" v="9309" actId="14100"/>
          <ac:spMkLst>
            <pc:docMk/>
            <pc:sldMk cId="3877466719" sldId="263"/>
            <ac:spMk id="2" creationId="{0597E2BE-ABD6-B9E8-E60E-D3D86BB0855F}"/>
          </ac:spMkLst>
        </pc:spChg>
        <pc:spChg chg="mod">
          <ac:chgData name="Shahed Anwar Al Krad (2438228)" userId="ff17e2f2-3089-4389-9c44-00e8ef8341fd" providerId="ADAL" clId="{2CB43A9A-F06E-5FEA-97DC-884B7E17A9F6}" dt="2026-07-09T10:11:32.209" v="9277" actId="207"/>
          <ac:spMkLst>
            <pc:docMk/>
            <pc:sldMk cId="3877466719" sldId="263"/>
            <ac:spMk id="3" creationId="{428AAF6D-AE65-C725-5160-F2ED9B384DE7}"/>
          </ac:spMkLst>
        </pc:spChg>
        <pc:picChg chg="add mod">
          <ac:chgData name="Shahed Anwar Al Krad (2438228)" userId="ff17e2f2-3089-4389-9c44-00e8ef8341fd" providerId="ADAL" clId="{2CB43A9A-F06E-5FEA-97DC-884B7E17A9F6}" dt="2026-07-09T10:11:13.757" v="9275" actId="1076"/>
          <ac:picMkLst>
            <pc:docMk/>
            <pc:sldMk cId="3877466719" sldId="263"/>
            <ac:picMk id="5" creationId="{F66B8389-EDB7-1068-CE35-B767AD48DB19}"/>
          </ac:picMkLst>
        </pc:picChg>
      </pc:sldChg>
      <pc:sldChg chg="addSp delSp modSp new mod ord">
        <pc:chgData name="Shahed Anwar Al Krad (2438228)" userId="ff17e2f2-3089-4389-9c44-00e8ef8341fd" providerId="ADAL" clId="{2CB43A9A-F06E-5FEA-97DC-884B7E17A9F6}" dt="2026-07-09T10:09:53.443" v="9270"/>
        <pc:sldMkLst>
          <pc:docMk/>
          <pc:sldMk cId="363649981" sldId="264"/>
        </pc:sldMkLst>
        <pc:spChg chg="mod">
          <ac:chgData name="Shahed Anwar Al Krad (2438228)" userId="ff17e2f2-3089-4389-9c44-00e8ef8341fd" providerId="ADAL" clId="{2CB43A9A-F06E-5FEA-97DC-884B7E17A9F6}" dt="2026-07-09T10:09:53.443" v="9270"/>
          <ac:spMkLst>
            <pc:docMk/>
            <pc:sldMk cId="363649981" sldId="264"/>
            <ac:spMk id="2" creationId="{B676198A-C601-38D4-3B0C-A441C2310FD7}"/>
          </ac:spMkLst>
        </pc:spChg>
        <pc:graphicFrameChg chg="add mod">
          <ac:chgData name="Shahed Anwar Al Krad (2438228)" userId="ff17e2f2-3089-4389-9c44-00e8ef8341fd" providerId="ADAL" clId="{2CB43A9A-F06E-5FEA-97DC-884B7E17A9F6}" dt="2026-07-09T10:08:47.099" v="9261"/>
          <ac:graphicFrameMkLst>
            <pc:docMk/>
            <pc:sldMk cId="363649981" sldId="264"/>
            <ac:graphicFrameMk id="5" creationId="{0120746F-CD14-5535-678B-C98FACDB8F32}"/>
          </ac:graphicFrameMkLst>
        </pc:graphicFrameChg>
      </pc:sldChg>
      <pc:sldChg chg="addSp delSp modSp new mod ord">
        <pc:chgData name="Shahed Anwar Al Krad (2438228)" userId="ff17e2f2-3089-4389-9c44-00e8ef8341fd" providerId="ADAL" clId="{2CB43A9A-F06E-5FEA-97DC-884B7E17A9F6}" dt="2026-07-09T10:09:53.443" v="9270"/>
        <pc:sldMkLst>
          <pc:docMk/>
          <pc:sldMk cId="58692528" sldId="265"/>
        </pc:sldMkLst>
        <pc:spChg chg="mod">
          <ac:chgData name="Shahed Anwar Al Krad (2438228)" userId="ff17e2f2-3089-4389-9c44-00e8ef8341fd" providerId="ADAL" clId="{2CB43A9A-F06E-5FEA-97DC-884B7E17A9F6}" dt="2026-07-09T10:09:53.443" v="9270"/>
          <ac:spMkLst>
            <pc:docMk/>
            <pc:sldMk cId="58692528" sldId="265"/>
            <ac:spMk id="2" creationId="{AB256B85-9AE5-B729-7D19-F92AE48CEAD2}"/>
          </ac:spMkLst>
        </pc:spChg>
        <pc:graphicFrameChg chg="add mod">
          <ac:chgData name="Shahed Anwar Al Krad (2438228)" userId="ff17e2f2-3089-4389-9c44-00e8ef8341fd" providerId="ADAL" clId="{2CB43A9A-F06E-5FEA-97DC-884B7E17A9F6}" dt="2026-07-09T10:08:47.099" v="9261"/>
          <ac:graphicFrameMkLst>
            <pc:docMk/>
            <pc:sldMk cId="58692528" sldId="265"/>
            <ac:graphicFrameMk id="7" creationId="{A52E2DED-CAF6-07B3-C1BA-F0371871F7E9}"/>
          </ac:graphicFrameMkLst>
        </pc:graphicFrameChg>
      </pc:sldChg>
      <pc:sldChg chg="addSp delSp modSp new mod ord setBg delDesignElem">
        <pc:chgData name="Shahed Anwar Al Krad (2438228)" userId="ff17e2f2-3089-4389-9c44-00e8ef8341fd" providerId="ADAL" clId="{2CB43A9A-F06E-5FEA-97DC-884B7E17A9F6}" dt="2026-07-09T11:06:08.413" v="9312" actId="14100"/>
        <pc:sldMkLst>
          <pc:docMk/>
          <pc:sldMk cId="1204451955" sldId="266"/>
        </pc:sldMkLst>
        <pc:spChg chg="mod">
          <ac:chgData name="Shahed Anwar Al Krad (2438228)" userId="ff17e2f2-3089-4389-9c44-00e8ef8341fd" providerId="ADAL" clId="{2CB43A9A-F06E-5FEA-97DC-884B7E17A9F6}" dt="2026-07-09T11:06:08.413" v="9312" actId="14100"/>
          <ac:spMkLst>
            <pc:docMk/>
            <pc:sldMk cId="1204451955" sldId="266"/>
            <ac:spMk id="2" creationId="{D27EC8D8-58FC-C2FD-98AD-1F5F9DE19FA6}"/>
          </ac:spMkLst>
        </pc:spChg>
        <pc:spChg chg="add mod">
          <ac:chgData name="Shahed Anwar Al Krad (2438228)" userId="ff17e2f2-3089-4389-9c44-00e8ef8341fd" providerId="ADAL" clId="{2CB43A9A-F06E-5FEA-97DC-884B7E17A9F6}" dt="2026-07-09T09:34:22.551" v="9177" actId="26606"/>
          <ac:spMkLst>
            <pc:docMk/>
            <pc:sldMk cId="1204451955" sldId="266"/>
            <ac:spMk id="6" creationId="{7E7B058A-8B4E-ADBB-43DA-42706F858989}"/>
          </ac:spMkLst>
        </pc:spChg>
        <pc:graphicFrameChg chg="add mod ord modGraphic">
          <ac:chgData name="Shahed Anwar Al Krad (2438228)" userId="ff17e2f2-3089-4389-9c44-00e8ef8341fd" providerId="ADAL" clId="{2CB43A9A-F06E-5FEA-97DC-884B7E17A9F6}" dt="2026-07-09T09:34:22.551" v="9177" actId="26606"/>
          <ac:graphicFrameMkLst>
            <pc:docMk/>
            <pc:sldMk cId="1204451955" sldId="266"/>
            <ac:graphicFrameMk id="8" creationId="{BE3EDCB6-9A1C-2D63-5A46-E9FC728C90B2}"/>
          </ac:graphicFrameMkLst>
        </pc:graphicFrameChg>
        <pc:picChg chg="add mod">
          <ac:chgData name="Shahed Anwar Al Krad (2438228)" userId="ff17e2f2-3089-4389-9c44-00e8ef8341fd" providerId="ADAL" clId="{2CB43A9A-F06E-5FEA-97DC-884B7E17A9F6}" dt="2026-07-09T09:34:22.551" v="9177" actId="26606"/>
          <ac:picMkLst>
            <pc:docMk/>
            <pc:sldMk cId="1204451955" sldId="266"/>
            <ac:picMk id="5" creationId="{A58541E2-C8B8-4FEF-5439-2D1E775BCE64}"/>
          </ac:picMkLst>
        </pc:picChg>
      </pc:sldChg>
      <pc:sldChg chg="addSp delSp modSp new mod">
        <pc:chgData name="Shahed Anwar Al Krad (2438228)" userId="ff17e2f2-3089-4389-9c44-00e8ef8341fd" providerId="ADAL" clId="{2CB43A9A-F06E-5FEA-97DC-884B7E17A9F6}" dt="2026-07-09T10:09:53.443" v="9270"/>
        <pc:sldMkLst>
          <pc:docMk/>
          <pc:sldMk cId="365708926" sldId="267"/>
        </pc:sldMkLst>
        <pc:spChg chg="mod">
          <ac:chgData name="Shahed Anwar Al Krad (2438228)" userId="ff17e2f2-3089-4389-9c44-00e8ef8341fd" providerId="ADAL" clId="{2CB43A9A-F06E-5FEA-97DC-884B7E17A9F6}" dt="2026-07-09T10:09:53.443" v="9270"/>
          <ac:spMkLst>
            <pc:docMk/>
            <pc:sldMk cId="365708926" sldId="267"/>
            <ac:spMk id="2" creationId="{1074521D-463E-2B2C-EF0B-D8DD04D8E505}"/>
          </ac:spMkLst>
        </pc:spChg>
        <pc:graphicFrameChg chg="add mod">
          <ac:chgData name="Shahed Anwar Al Krad (2438228)" userId="ff17e2f2-3089-4389-9c44-00e8ef8341fd" providerId="ADAL" clId="{2CB43A9A-F06E-5FEA-97DC-884B7E17A9F6}" dt="2026-07-09T10:08:47.099" v="9261"/>
          <ac:graphicFrameMkLst>
            <pc:docMk/>
            <pc:sldMk cId="365708926" sldId="267"/>
            <ac:graphicFrameMk id="5" creationId="{9B6E68A5-3DCE-D365-8432-A09462016F94}"/>
          </ac:graphicFrameMkLst>
        </pc:graphicFrameChg>
      </pc:sldChg>
      <pc:sldChg chg="addSp delSp modSp new mod setBg delDesignElem">
        <pc:chgData name="Shahed Anwar Al Krad (2438228)" userId="ff17e2f2-3089-4389-9c44-00e8ef8341fd" providerId="ADAL" clId="{2CB43A9A-F06E-5FEA-97DC-884B7E17A9F6}" dt="2026-07-09T12:05:42.843" v="9335" actId="255"/>
        <pc:sldMkLst>
          <pc:docMk/>
          <pc:sldMk cId="2441306220" sldId="268"/>
        </pc:sldMkLst>
        <pc:spChg chg="mod">
          <ac:chgData name="Shahed Anwar Al Krad (2438228)" userId="ff17e2f2-3089-4389-9c44-00e8ef8341fd" providerId="ADAL" clId="{2CB43A9A-F06E-5FEA-97DC-884B7E17A9F6}" dt="2026-07-09T11:08:17.391" v="9323" actId="14100"/>
          <ac:spMkLst>
            <pc:docMk/>
            <pc:sldMk cId="2441306220" sldId="268"/>
            <ac:spMk id="2" creationId="{625673AB-4E69-2DB2-51D7-DB2B49D94917}"/>
          </ac:spMkLst>
        </pc:spChg>
        <pc:graphicFrameChg chg="add mod modGraphic">
          <ac:chgData name="Shahed Anwar Al Krad (2438228)" userId="ff17e2f2-3089-4389-9c44-00e8ef8341fd" providerId="ADAL" clId="{2CB43A9A-F06E-5FEA-97DC-884B7E17A9F6}" dt="2026-07-09T12:05:42.843" v="9335" actId="255"/>
          <ac:graphicFrameMkLst>
            <pc:docMk/>
            <pc:sldMk cId="2441306220" sldId="268"/>
            <ac:graphicFrameMk id="5" creationId="{598C2FB3-D885-AE99-0BF1-D233D5E411A1}"/>
          </ac:graphicFrameMkLst>
        </pc:graphicFrameChg>
      </pc:sldChg>
      <pc:sldChg chg="addSp delSp modSp new mod ord setBg delDesignElem">
        <pc:chgData name="Shahed Anwar Al Krad (2438228)" userId="ff17e2f2-3089-4389-9c44-00e8ef8341fd" providerId="ADAL" clId="{2CB43A9A-F06E-5FEA-97DC-884B7E17A9F6}" dt="2026-07-09T11:07:54.749" v="9321" actId="2711"/>
        <pc:sldMkLst>
          <pc:docMk/>
          <pc:sldMk cId="1322820744" sldId="269"/>
        </pc:sldMkLst>
        <pc:spChg chg="mod">
          <ac:chgData name="Shahed Anwar Al Krad (2438228)" userId="ff17e2f2-3089-4389-9c44-00e8ef8341fd" providerId="ADAL" clId="{2CB43A9A-F06E-5FEA-97DC-884B7E17A9F6}" dt="2026-07-09T11:07:54.749" v="9321" actId="2711"/>
          <ac:spMkLst>
            <pc:docMk/>
            <pc:sldMk cId="1322820744" sldId="269"/>
            <ac:spMk id="2" creationId="{EF50D34B-40DF-5266-3BD4-7CC5327D641F}"/>
          </ac:spMkLst>
        </pc:spChg>
        <pc:spChg chg="add mod">
          <ac:chgData name="Shahed Anwar Al Krad (2438228)" userId="ff17e2f2-3089-4389-9c44-00e8ef8341fd" providerId="ADAL" clId="{2CB43A9A-F06E-5FEA-97DC-884B7E17A9F6}" dt="2026-07-09T09:52:49.237" v="9225" actId="26606"/>
          <ac:spMkLst>
            <pc:docMk/>
            <pc:sldMk cId="1322820744" sldId="269"/>
            <ac:spMk id="6" creationId="{86B3DD09-6B8D-0A44-7606-AA5147D732D3}"/>
          </ac:spMkLst>
        </pc:spChg>
        <pc:spChg chg="add mod">
          <ac:chgData name="Shahed Anwar Al Krad (2438228)" userId="ff17e2f2-3089-4389-9c44-00e8ef8341fd" providerId="ADAL" clId="{2CB43A9A-F06E-5FEA-97DC-884B7E17A9F6}" dt="2026-07-09T09:52:49.237" v="9225" actId="26606"/>
          <ac:spMkLst>
            <pc:docMk/>
            <pc:sldMk cId="1322820744" sldId="269"/>
            <ac:spMk id="7" creationId="{87740EA2-A399-4030-BC01-5F84334E0903}"/>
          </ac:spMkLst>
        </pc:spChg>
        <pc:graphicFrameChg chg="add mod ord modGraphic">
          <ac:chgData name="Shahed Anwar Al Krad (2438228)" userId="ff17e2f2-3089-4389-9c44-00e8ef8341fd" providerId="ADAL" clId="{2CB43A9A-F06E-5FEA-97DC-884B7E17A9F6}" dt="2026-07-09T09:52:32.423" v="9220" actId="26606"/>
          <ac:graphicFrameMkLst>
            <pc:docMk/>
            <pc:sldMk cId="1322820744" sldId="269"/>
            <ac:graphicFrameMk id="5" creationId="{712558F1-DA25-BDFD-DEFA-98D636D4565E}"/>
          </ac:graphicFrameMkLst>
        </pc:graphicFrameChg>
        <pc:picChg chg="add mod">
          <ac:chgData name="Shahed Anwar Al Krad (2438228)" userId="ff17e2f2-3089-4389-9c44-00e8ef8341fd" providerId="ADAL" clId="{2CB43A9A-F06E-5FEA-97DC-884B7E17A9F6}" dt="2026-07-09T09:52:32.423" v="9220" actId="26606"/>
          <ac:picMkLst>
            <pc:docMk/>
            <pc:sldMk cId="1322820744" sldId="269"/>
            <ac:picMk id="4" creationId="{470B3329-B128-39FB-5F20-7D58C9B01EC4}"/>
          </ac:picMkLst>
        </pc:picChg>
      </pc:sldChg>
      <pc:sldChg chg="addSp delSp modSp new mod ord setBg delDesignElem">
        <pc:chgData name="Shahed Anwar Al Krad (2438228)" userId="ff17e2f2-3089-4389-9c44-00e8ef8341fd" providerId="ADAL" clId="{2CB43A9A-F06E-5FEA-97DC-884B7E17A9F6}" dt="2026-07-09T11:06:59.646" v="9315" actId="14100"/>
        <pc:sldMkLst>
          <pc:docMk/>
          <pc:sldMk cId="2989178563" sldId="270"/>
        </pc:sldMkLst>
        <pc:spChg chg="mod">
          <ac:chgData name="Shahed Anwar Al Krad (2438228)" userId="ff17e2f2-3089-4389-9c44-00e8ef8341fd" providerId="ADAL" clId="{2CB43A9A-F06E-5FEA-97DC-884B7E17A9F6}" dt="2026-07-09T11:06:59.646" v="9315" actId="14100"/>
          <ac:spMkLst>
            <pc:docMk/>
            <pc:sldMk cId="2989178563" sldId="270"/>
            <ac:spMk id="2" creationId="{CA2868F0-BC03-4879-3077-F79729F5D886}"/>
          </ac:spMkLst>
        </pc:spChg>
        <pc:spChg chg="mod">
          <ac:chgData name="Shahed Anwar Al Krad (2438228)" userId="ff17e2f2-3089-4389-9c44-00e8ef8341fd" providerId="ADAL" clId="{2CB43A9A-F06E-5FEA-97DC-884B7E17A9F6}" dt="2026-07-09T10:08:47.221" v="9265" actId="27636"/>
          <ac:spMkLst>
            <pc:docMk/>
            <pc:sldMk cId="2989178563" sldId="270"/>
            <ac:spMk id="3" creationId="{EB0273E7-DE39-ED43-6F3F-FC9F8A7E5A06}"/>
          </ac:spMkLst>
        </pc:spChg>
        <pc:spChg chg="add mod">
          <ac:chgData name="Shahed Anwar Al Krad (2438228)" userId="ff17e2f2-3089-4389-9c44-00e8ef8341fd" providerId="ADAL" clId="{2CB43A9A-F06E-5FEA-97DC-884B7E17A9F6}" dt="2026-07-07T19:51:14.916" v="8909" actId="27636"/>
          <ac:spMkLst>
            <pc:docMk/>
            <pc:sldMk cId="2989178563" sldId="270"/>
            <ac:spMk id="4" creationId="{B70D2C22-8D51-FB03-2948-F9894AEAD851}"/>
          </ac:spMkLst>
        </pc:spChg>
        <pc:spChg chg="add mod">
          <ac:chgData name="Shahed Anwar Al Krad (2438228)" userId="ff17e2f2-3089-4389-9c44-00e8ef8341fd" providerId="ADAL" clId="{2CB43A9A-F06E-5FEA-97DC-884B7E17A9F6}" dt="2026-07-07T19:53:16.482" v="8973" actId="14100"/>
          <ac:spMkLst>
            <pc:docMk/>
            <pc:sldMk cId="2989178563" sldId="270"/>
            <ac:spMk id="5" creationId="{CA07A0AB-D636-1EDB-C246-DAE34B46FC64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6" Type="http://schemas.openxmlformats.org/officeDocument/2006/relationships/image" Target="../media/image10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6" Type="http://schemas.openxmlformats.org/officeDocument/2006/relationships/image" Target="../media/image10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5E4C22-1812-4FA7-92E2-696C59A7B21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E3EC489-F6E1-4272-ABC9-C34B7F6C77AD}">
      <dgm:prSet/>
      <dgm:spPr/>
      <dgm:t>
        <a:bodyPr/>
        <a:lstStyle/>
        <a:p>
          <a:r>
            <a:rPr lang="en-US"/>
            <a:t>Introduction to Tesco </a:t>
          </a:r>
        </a:p>
      </dgm:t>
    </dgm:pt>
    <dgm:pt modelId="{E8FDEB2C-7B77-41C6-BF4A-52B9E05B092D}" type="parTrans" cxnId="{A248163B-1ABA-4C2F-8F9D-E22CB802D8D7}">
      <dgm:prSet/>
      <dgm:spPr/>
      <dgm:t>
        <a:bodyPr/>
        <a:lstStyle/>
        <a:p>
          <a:endParaRPr lang="en-US"/>
        </a:p>
      </dgm:t>
    </dgm:pt>
    <dgm:pt modelId="{9171104C-12C9-466B-A61E-C2164D27EC4A}" type="sibTrans" cxnId="{A248163B-1ABA-4C2F-8F9D-E22CB802D8D7}">
      <dgm:prSet/>
      <dgm:spPr/>
      <dgm:t>
        <a:bodyPr/>
        <a:lstStyle/>
        <a:p>
          <a:endParaRPr lang="en-US"/>
        </a:p>
      </dgm:t>
    </dgm:pt>
    <dgm:pt modelId="{A95D4942-E65A-4FE0-AC4A-88AF150D5A9E}">
      <dgm:prSet/>
      <dgm:spPr/>
      <dgm:t>
        <a:bodyPr/>
        <a:lstStyle/>
        <a:p>
          <a:r>
            <a:rPr lang="en-US"/>
            <a:t>Organizational Transformation </a:t>
          </a:r>
        </a:p>
      </dgm:t>
    </dgm:pt>
    <dgm:pt modelId="{A5C735EF-DA36-4BE7-A2BE-4C7431DDDC42}" type="parTrans" cxnId="{513D6353-0E0B-468C-989E-DF5FD9981601}">
      <dgm:prSet/>
      <dgm:spPr/>
      <dgm:t>
        <a:bodyPr/>
        <a:lstStyle/>
        <a:p>
          <a:endParaRPr lang="en-US"/>
        </a:p>
      </dgm:t>
    </dgm:pt>
    <dgm:pt modelId="{02F21CFA-6A59-4195-A317-72C203FAEB1A}" type="sibTrans" cxnId="{513D6353-0E0B-468C-989E-DF5FD9981601}">
      <dgm:prSet/>
      <dgm:spPr/>
      <dgm:t>
        <a:bodyPr/>
        <a:lstStyle/>
        <a:p>
          <a:endParaRPr lang="en-US"/>
        </a:p>
      </dgm:t>
    </dgm:pt>
    <dgm:pt modelId="{9E48F274-9822-48D8-9C22-4692BD257243}">
      <dgm:prSet/>
      <dgm:spPr/>
      <dgm:t>
        <a:bodyPr/>
        <a:lstStyle/>
        <a:p>
          <a:r>
            <a:rPr lang="en-US"/>
            <a:t>Recruitment Process </a:t>
          </a:r>
        </a:p>
      </dgm:t>
    </dgm:pt>
    <dgm:pt modelId="{317C03B6-C7FF-413D-A18D-D79FD31C3872}" type="parTrans" cxnId="{90445BBB-5C65-4D5F-BED7-E40FA67BF807}">
      <dgm:prSet/>
      <dgm:spPr/>
      <dgm:t>
        <a:bodyPr/>
        <a:lstStyle/>
        <a:p>
          <a:endParaRPr lang="en-US"/>
        </a:p>
      </dgm:t>
    </dgm:pt>
    <dgm:pt modelId="{503CC400-44A4-4EEE-A6E0-A978AF858137}" type="sibTrans" cxnId="{90445BBB-5C65-4D5F-BED7-E40FA67BF807}">
      <dgm:prSet/>
      <dgm:spPr/>
      <dgm:t>
        <a:bodyPr/>
        <a:lstStyle/>
        <a:p>
          <a:endParaRPr lang="en-US"/>
        </a:p>
      </dgm:t>
    </dgm:pt>
    <dgm:pt modelId="{77F8DB9C-186A-497C-99A2-AB2A680D5A14}">
      <dgm:prSet/>
      <dgm:spPr/>
      <dgm:t>
        <a:bodyPr/>
        <a:lstStyle/>
        <a:p>
          <a:r>
            <a:rPr lang="en-US"/>
            <a:t>Job Analysis </a:t>
          </a:r>
        </a:p>
      </dgm:t>
    </dgm:pt>
    <dgm:pt modelId="{E0FA6223-8727-42DB-93CC-A4912B8241EA}" type="parTrans" cxnId="{C942CFD2-7771-4606-857F-77C1F238ACD2}">
      <dgm:prSet/>
      <dgm:spPr/>
      <dgm:t>
        <a:bodyPr/>
        <a:lstStyle/>
        <a:p>
          <a:endParaRPr lang="en-US"/>
        </a:p>
      </dgm:t>
    </dgm:pt>
    <dgm:pt modelId="{D9B239BC-AC2F-489A-ADBC-CD64361FBC39}" type="sibTrans" cxnId="{C942CFD2-7771-4606-857F-77C1F238ACD2}">
      <dgm:prSet/>
      <dgm:spPr/>
      <dgm:t>
        <a:bodyPr/>
        <a:lstStyle/>
        <a:p>
          <a:endParaRPr lang="en-US"/>
        </a:p>
      </dgm:t>
    </dgm:pt>
    <dgm:pt modelId="{A90CA3E1-ACDA-472B-8827-7154A75D86E2}">
      <dgm:prSet/>
      <dgm:spPr/>
      <dgm:t>
        <a:bodyPr/>
        <a:lstStyle/>
        <a:p>
          <a:r>
            <a:rPr lang="en-US"/>
            <a:t>Job Description </a:t>
          </a:r>
        </a:p>
      </dgm:t>
    </dgm:pt>
    <dgm:pt modelId="{6B3E1506-F53C-493F-B68C-229B823092AF}" type="parTrans" cxnId="{A4F3DA2F-AAED-4A5B-B7AF-F279264D83CD}">
      <dgm:prSet/>
      <dgm:spPr/>
      <dgm:t>
        <a:bodyPr/>
        <a:lstStyle/>
        <a:p>
          <a:endParaRPr lang="en-US"/>
        </a:p>
      </dgm:t>
    </dgm:pt>
    <dgm:pt modelId="{6E8D38FA-5CB5-4B9A-94F5-2D6B2F28824A}" type="sibTrans" cxnId="{A4F3DA2F-AAED-4A5B-B7AF-F279264D83CD}">
      <dgm:prSet/>
      <dgm:spPr/>
      <dgm:t>
        <a:bodyPr/>
        <a:lstStyle/>
        <a:p>
          <a:endParaRPr lang="en-US"/>
        </a:p>
      </dgm:t>
    </dgm:pt>
    <dgm:pt modelId="{A2F7EE7F-864A-4F4C-9AF1-1DC888F349E8}">
      <dgm:prSet/>
      <dgm:spPr/>
      <dgm:t>
        <a:bodyPr/>
        <a:lstStyle/>
        <a:p>
          <a:r>
            <a:rPr lang="en-US"/>
            <a:t>Person Specification </a:t>
          </a:r>
        </a:p>
      </dgm:t>
    </dgm:pt>
    <dgm:pt modelId="{CAECF727-5455-43C2-B43D-37071B0C632F}" type="parTrans" cxnId="{2490174B-B466-444B-A90A-48283F71FA31}">
      <dgm:prSet/>
      <dgm:spPr/>
      <dgm:t>
        <a:bodyPr/>
        <a:lstStyle/>
        <a:p>
          <a:endParaRPr lang="en-US"/>
        </a:p>
      </dgm:t>
    </dgm:pt>
    <dgm:pt modelId="{6BCB6D1B-E64A-418B-98B5-541BF8898681}" type="sibTrans" cxnId="{2490174B-B466-444B-A90A-48283F71FA31}">
      <dgm:prSet/>
      <dgm:spPr/>
      <dgm:t>
        <a:bodyPr/>
        <a:lstStyle/>
        <a:p>
          <a:endParaRPr lang="en-US"/>
        </a:p>
      </dgm:t>
    </dgm:pt>
    <dgm:pt modelId="{A20B2767-B27B-42E0-8ACF-7AC856D47477}">
      <dgm:prSet/>
      <dgm:spPr/>
      <dgm:t>
        <a:bodyPr/>
        <a:lstStyle/>
        <a:p>
          <a:r>
            <a:rPr lang="en-US"/>
            <a:t>Recruitment Advertisement </a:t>
          </a:r>
        </a:p>
      </dgm:t>
    </dgm:pt>
    <dgm:pt modelId="{C75EA7E6-150F-4779-8FAB-0FE802B0EFFF}" type="parTrans" cxnId="{242567FC-8322-4CAB-8EAA-72888FA92B14}">
      <dgm:prSet/>
      <dgm:spPr/>
      <dgm:t>
        <a:bodyPr/>
        <a:lstStyle/>
        <a:p>
          <a:endParaRPr lang="en-US"/>
        </a:p>
      </dgm:t>
    </dgm:pt>
    <dgm:pt modelId="{B985269D-3A8A-4811-A68B-D6EC230D9D03}" type="sibTrans" cxnId="{242567FC-8322-4CAB-8EAA-72888FA92B14}">
      <dgm:prSet/>
      <dgm:spPr/>
      <dgm:t>
        <a:bodyPr/>
        <a:lstStyle/>
        <a:p>
          <a:endParaRPr lang="en-US"/>
        </a:p>
      </dgm:t>
    </dgm:pt>
    <dgm:pt modelId="{19805DFD-EBB5-4653-B8F8-4C557F35F840}">
      <dgm:prSet/>
      <dgm:spPr/>
      <dgm:t>
        <a:bodyPr/>
        <a:lstStyle/>
        <a:p>
          <a:r>
            <a:rPr lang="en-US"/>
            <a:t>Interview Methods </a:t>
          </a:r>
        </a:p>
      </dgm:t>
    </dgm:pt>
    <dgm:pt modelId="{8AA41944-E3A7-4D69-8CD0-A5A07F620081}" type="parTrans" cxnId="{F46BC6E0-9851-4BD2-B956-F9E844C07CAD}">
      <dgm:prSet/>
      <dgm:spPr/>
      <dgm:t>
        <a:bodyPr/>
        <a:lstStyle/>
        <a:p>
          <a:endParaRPr lang="en-US"/>
        </a:p>
      </dgm:t>
    </dgm:pt>
    <dgm:pt modelId="{CF49ABB1-48C3-405D-90FD-D5D59DAA370F}" type="sibTrans" cxnId="{F46BC6E0-9851-4BD2-B956-F9E844C07CAD}">
      <dgm:prSet/>
      <dgm:spPr/>
      <dgm:t>
        <a:bodyPr/>
        <a:lstStyle/>
        <a:p>
          <a:endParaRPr lang="en-US"/>
        </a:p>
      </dgm:t>
    </dgm:pt>
    <dgm:pt modelId="{39FE9E9E-3F49-4319-9F05-9D6A1342E649}">
      <dgm:prSet/>
      <dgm:spPr/>
      <dgm:t>
        <a:bodyPr/>
        <a:lstStyle/>
        <a:p>
          <a:r>
            <a:rPr lang="en-US"/>
            <a:t>Questioning Techniques </a:t>
          </a:r>
        </a:p>
      </dgm:t>
    </dgm:pt>
    <dgm:pt modelId="{CC5A15E1-1D73-480F-927E-48B5633EF8E0}" type="parTrans" cxnId="{A4DAE372-4E88-4D82-ACD0-F5528F584B1E}">
      <dgm:prSet/>
      <dgm:spPr/>
      <dgm:t>
        <a:bodyPr/>
        <a:lstStyle/>
        <a:p>
          <a:endParaRPr lang="en-US"/>
        </a:p>
      </dgm:t>
    </dgm:pt>
    <dgm:pt modelId="{D39028E4-98C4-4B4A-9884-0A8FEFC3A0C5}" type="sibTrans" cxnId="{A4DAE372-4E88-4D82-ACD0-F5528F584B1E}">
      <dgm:prSet/>
      <dgm:spPr/>
      <dgm:t>
        <a:bodyPr/>
        <a:lstStyle/>
        <a:p>
          <a:endParaRPr lang="en-US"/>
        </a:p>
      </dgm:t>
    </dgm:pt>
    <dgm:pt modelId="{155E2192-E5A8-47AE-8CCD-20F510A9901A}">
      <dgm:prSet/>
      <dgm:spPr/>
      <dgm:t>
        <a:bodyPr/>
        <a:lstStyle/>
        <a:p>
          <a:r>
            <a:rPr lang="en-US"/>
            <a:t>Face to Face vs Virtual Interviews </a:t>
          </a:r>
        </a:p>
      </dgm:t>
    </dgm:pt>
    <dgm:pt modelId="{11DB21E0-680B-4A53-A8E9-23D759726D7D}" type="parTrans" cxnId="{FF76048A-9B03-4A5D-BB9E-F061CCCFC695}">
      <dgm:prSet/>
      <dgm:spPr/>
      <dgm:t>
        <a:bodyPr/>
        <a:lstStyle/>
        <a:p>
          <a:endParaRPr lang="en-US"/>
        </a:p>
      </dgm:t>
    </dgm:pt>
    <dgm:pt modelId="{1D0A4FED-B7DB-4399-90C1-D5726DD3FDD1}" type="sibTrans" cxnId="{FF76048A-9B03-4A5D-BB9E-F061CCCFC695}">
      <dgm:prSet/>
      <dgm:spPr/>
      <dgm:t>
        <a:bodyPr/>
        <a:lstStyle/>
        <a:p>
          <a:endParaRPr lang="en-US"/>
        </a:p>
      </dgm:t>
    </dgm:pt>
    <dgm:pt modelId="{33F674BF-45CB-4172-A3C8-3ACAE942EB35}">
      <dgm:prSet/>
      <dgm:spPr/>
      <dgm:t>
        <a:bodyPr/>
        <a:lstStyle/>
        <a:p>
          <a:r>
            <a:rPr lang="en-US"/>
            <a:t>References </a:t>
          </a:r>
        </a:p>
      </dgm:t>
    </dgm:pt>
    <dgm:pt modelId="{2E10BADF-9C19-418D-BE2D-98152251EBB1}" type="parTrans" cxnId="{722F55D5-CBF3-4860-AB91-F9A8FBE0095E}">
      <dgm:prSet/>
      <dgm:spPr/>
      <dgm:t>
        <a:bodyPr/>
        <a:lstStyle/>
        <a:p>
          <a:endParaRPr lang="en-US"/>
        </a:p>
      </dgm:t>
    </dgm:pt>
    <dgm:pt modelId="{4D0B7573-CE79-48C4-8C71-24DDF75DEB9E}" type="sibTrans" cxnId="{722F55D5-CBF3-4860-AB91-F9A8FBE0095E}">
      <dgm:prSet/>
      <dgm:spPr/>
      <dgm:t>
        <a:bodyPr/>
        <a:lstStyle/>
        <a:p>
          <a:endParaRPr lang="en-US"/>
        </a:p>
      </dgm:t>
    </dgm:pt>
    <dgm:pt modelId="{05667566-2C3B-3A48-AB6A-4FD20DA61928}">
      <dgm:prSet phldrT="[Text]"/>
      <dgm:spPr/>
      <dgm:t>
        <a:bodyPr/>
        <a:lstStyle/>
        <a:p>
          <a:r>
            <a:rPr lang="en-GB" dirty="0"/>
            <a:t>Recommendations </a:t>
          </a:r>
        </a:p>
        <a:p>
          <a:r>
            <a:rPr lang="en-GB" dirty="0"/>
            <a:t>And Conclusion </a:t>
          </a:r>
        </a:p>
      </dgm:t>
    </dgm:pt>
    <dgm:pt modelId="{C5DAA39B-ECE4-7F48-A82D-D1905896A432}" type="parTrans" cxnId="{F764DC52-D596-F949-9DF6-9097A2475054}">
      <dgm:prSet/>
      <dgm:spPr/>
      <dgm:t>
        <a:bodyPr/>
        <a:lstStyle/>
        <a:p>
          <a:endParaRPr lang="en-GB"/>
        </a:p>
      </dgm:t>
    </dgm:pt>
    <dgm:pt modelId="{58B179A9-7384-C048-8FBB-88B8CBE4B0B6}" type="sibTrans" cxnId="{F764DC52-D596-F949-9DF6-9097A2475054}">
      <dgm:prSet/>
      <dgm:spPr/>
      <dgm:t>
        <a:bodyPr/>
        <a:lstStyle/>
        <a:p>
          <a:endParaRPr lang="en-GB"/>
        </a:p>
      </dgm:t>
    </dgm:pt>
    <dgm:pt modelId="{F5F90B41-B323-D144-B1C9-5186D8227F46}" type="pres">
      <dgm:prSet presAssocID="{C15E4C22-1812-4FA7-92E2-696C59A7B21A}" presName="diagram" presStyleCnt="0">
        <dgm:presLayoutVars>
          <dgm:dir/>
          <dgm:resizeHandles val="exact"/>
        </dgm:presLayoutVars>
      </dgm:prSet>
      <dgm:spPr/>
    </dgm:pt>
    <dgm:pt modelId="{788919A3-99C5-FF42-A68F-D09C064BA323}" type="pres">
      <dgm:prSet presAssocID="{CE3EC489-F6E1-4272-ABC9-C34B7F6C77AD}" presName="node" presStyleLbl="node1" presStyleIdx="0" presStyleCnt="12">
        <dgm:presLayoutVars>
          <dgm:bulletEnabled val="1"/>
        </dgm:presLayoutVars>
      </dgm:prSet>
      <dgm:spPr/>
    </dgm:pt>
    <dgm:pt modelId="{13AB8901-991B-3148-B7A6-E0BCA80E14D6}" type="pres">
      <dgm:prSet presAssocID="{9171104C-12C9-466B-A61E-C2164D27EC4A}" presName="sibTrans" presStyleCnt="0"/>
      <dgm:spPr/>
    </dgm:pt>
    <dgm:pt modelId="{059B2556-463D-6F46-AAAA-694C140C4F3B}" type="pres">
      <dgm:prSet presAssocID="{A95D4942-E65A-4FE0-AC4A-88AF150D5A9E}" presName="node" presStyleLbl="node1" presStyleIdx="1" presStyleCnt="12">
        <dgm:presLayoutVars>
          <dgm:bulletEnabled val="1"/>
        </dgm:presLayoutVars>
      </dgm:prSet>
      <dgm:spPr/>
    </dgm:pt>
    <dgm:pt modelId="{07A53C37-A777-0D4B-A6AD-DB49BE23C84C}" type="pres">
      <dgm:prSet presAssocID="{02F21CFA-6A59-4195-A317-72C203FAEB1A}" presName="sibTrans" presStyleCnt="0"/>
      <dgm:spPr/>
    </dgm:pt>
    <dgm:pt modelId="{2B8E90AF-A45F-D34C-B259-13492A932024}" type="pres">
      <dgm:prSet presAssocID="{9E48F274-9822-48D8-9C22-4692BD257243}" presName="node" presStyleLbl="node1" presStyleIdx="2" presStyleCnt="12">
        <dgm:presLayoutVars>
          <dgm:bulletEnabled val="1"/>
        </dgm:presLayoutVars>
      </dgm:prSet>
      <dgm:spPr/>
    </dgm:pt>
    <dgm:pt modelId="{A4C16F76-B3E0-0248-A7DA-0DBE5522FCB1}" type="pres">
      <dgm:prSet presAssocID="{503CC400-44A4-4EEE-A6E0-A978AF858137}" presName="sibTrans" presStyleCnt="0"/>
      <dgm:spPr/>
    </dgm:pt>
    <dgm:pt modelId="{5B390DC1-6610-1E4E-A9DB-43CB990E4344}" type="pres">
      <dgm:prSet presAssocID="{77F8DB9C-186A-497C-99A2-AB2A680D5A14}" presName="node" presStyleLbl="node1" presStyleIdx="3" presStyleCnt="12">
        <dgm:presLayoutVars>
          <dgm:bulletEnabled val="1"/>
        </dgm:presLayoutVars>
      </dgm:prSet>
      <dgm:spPr/>
    </dgm:pt>
    <dgm:pt modelId="{C3DFB548-A791-4C47-AED0-4AF7E3546774}" type="pres">
      <dgm:prSet presAssocID="{D9B239BC-AC2F-489A-ADBC-CD64361FBC39}" presName="sibTrans" presStyleCnt="0"/>
      <dgm:spPr/>
    </dgm:pt>
    <dgm:pt modelId="{BCDAF739-3B40-2D42-BBAA-AC45D553E667}" type="pres">
      <dgm:prSet presAssocID="{A90CA3E1-ACDA-472B-8827-7154A75D86E2}" presName="node" presStyleLbl="node1" presStyleIdx="4" presStyleCnt="12">
        <dgm:presLayoutVars>
          <dgm:bulletEnabled val="1"/>
        </dgm:presLayoutVars>
      </dgm:prSet>
      <dgm:spPr/>
    </dgm:pt>
    <dgm:pt modelId="{069CC07F-CE1B-914A-BA2D-FC447E184FA3}" type="pres">
      <dgm:prSet presAssocID="{6E8D38FA-5CB5-4B9A-94F5-2D6B2F28824A}" presName="sibTrans" presStyleCnt="0"/>
      <dgm:spPr/>
    </dgm:pt>
    <dgm:pt modelId="{97505BA2-1B24-284F-97A5-FDEFE9E8D26A}" type="pres">
      <dgm:prSet presAssocID="{A2F7EE7F-864A-4F4C-9AF1-1DC888F349E8}" presName="node" presStyleLbl="node1" presStyleIdx="5" presStyleCnt="12">
        <dgm:presLayoutVars>
          <dgm:bulletEnabled val="1"/>
        </dgm:presLayoutVars>
      </dgm:prSet>
      <dgm:spPr/>
    </dgm:pt>
    <dgm:pt modelId="{6DB0973A-ECA5-404A-86B6-806F927F0214}" type="pres">
      <dgm:prSet presAssocID="{6BCB6D1B-E64A-418B-98B5-541BF8898681}" presName="sibTrans" presStyleCnt="0"/>
      <dgm:spPr/>
    </dgm:pt>
    <dgm:pt modelId="{ACAD02E2-7A7E-0D4B-8C48-1B4E8C80C665}" type="pres">
      <dgm:prSet presAssocID="{A20B2767-B27B-42E0-8ACF-7AC856D47477}" presName="node" presStyleLbl="node1" presStyleIdx="6" presStyleCnt="12">
        <dgm:presLayoutVars>
          <dgm:bulletEnabled val="1"/>
        </dgm:presLayoutVars>
      </dgm:prSet>
      <dgm:spPr/>
    </dgm:pt>
    <dgm:pt modelId="{A8FBD7EF-84E2-1C41-975E-90CFF0124997}" type="pres">
      <dgm:prSet presAssocID="{B985269D-3A8A-4811-A68B-D6EC230D9D03}" presName="sibTrans" presStyleCnt="0"/>
      <dgm:spPr/>
    </dgm:pt>
    <dgm:pt modelId="{BB016014-4D56-DE44-8394-40A910D2CAB1}" type="pres">
      <dgm:prSet presAssocID="{19805DFD-EBB5-4653-B8F8-4C557F35F840}" presName="node" presStyleLbl="node1" presStyleIdx="7" presStyleCnt="12">
        <dgm:presLayoutVars>
          <dgm:bulletEnabled val="1"/>
        </dgm:presLayoutVars>
      </dgm:prSet>
      <dgm:spPr/>
    </dgm:pt>
    <dgm:pt modelId="{0C3A9F0F-BC4D-204B-B197-1286AF185CE1}" type="pres">
      <dgm:prSet presAssocID="{CF49ABB1-48C3-405D-90FD-D5D59DAA370F}" presName="sibTrans" presStyleCnt="0"/>
      <dgm:spPr/>
    </dgm:pt>
    <dgm:pt modelId="{F3D0E500-6F38-C044-A816-54449A2F0A4B}" type="pres">
      <dgm:prSet presAssocID="{39FE9E9E-3F49-4319-9F05-9D6A1342E649}" presName="node" presStyleLbl="node1" presStyleIdx="8" presStyleCnt="12">
        <dgm:presLayoutVars>
          <dgm:bulletEnabled val="1"/>
        </dgm:presLayoutVars>
      </dgm:prSet>
      <dgm:spPr/>
    </dgm:pt>
    <dgm:pt modelId="{75E6E9D0-2ABE-354E-8D3F-FBBE645CA037}" type="pres">
      <dgm:prSet presAssocID="{D39028E4-98C4-4B4A-9884-0A8FEFC3A0C5}" presName="sibTrans" presStyleCnt="0"/>
      <dgm:spPr/>
    </dgm:pt>
    <dgm:pt modelId="{106B025C-F0A1-A34C-AF6D-9E79DE273734}" type="pres">
      <dgm:prSet presAssocID="{155E2192-E5A8-47AE-8CCD-20F510A9901A}" presName="node" presStyleLbl="node1" presStyleIdx="9" presStyleCnt="12">
        <dgm:presLayoutVars>
          <dgm:bulletEnabled val="1"/>
        </dgm:presLayoutVars>
      </dgm:prSet>
      <dgm:spPr/>
    </dgm:pt>
    <dgm:pt modelId="{6B00CFAE-B6E9-6F4A-8167-0A4D58902777}" type="pres">
      <dgm:prSet presAssocID="{1D0A4FED-B7DB-4399-90C1-D5726DD3FDD1}" presName="sibTrans" presStyleCnt="0"/>
      <dgm:spPr/>
    </dgm:pt>
    <dgm:pt modelId="{96AFFF05-7FE4-FD44-88A3-3C6BFD6A4072}" type="pres">
      <dgm:prSet presAssocID="{05667566-2C3B-3A48-AB6A-4FD20DA61928}" presName="node" presStyleLbl="node1" presStyleIdx="10" presStyleCnt="12">
        <dgm:presLayoutVars>
          <dgm:bulletEnabled val="1"/>
        </dgm:presLayoutVars>
      </dgm:prSet>
      <dgm:spPr/>
    </dgm:pt>
    <dgm:pt modelId="{2E7FE5EE-D0E5-8F45-AAAB-079EB24D5F23}" type="pres">
      <dgm:prSet presAssocID="{58B179A9-7384-C048-8FBB-88B8CBE4B0B6}" presName="sibTrans" presStyleCnt="0"/>
      <dgm:spPr/>
    </dgm:pt>
    <dgm:pt modelId="{8CB03932-25FE-A347-89F3-49BF1462BFF0}" type="pres">
      <dgm:prSet presAssocID="{33F674BF-45CB-4172-A3C8-3ACAE942EB35}" presName="node" presStyleLbl="node1" presStyleIdx="11" presStyleCnt="12">
        <dgm:presLayoutVars>
          <dgm:bulletEnabled val="1"/>
        </dgm:presLayoutVars>
      </dgm:prSet>
      <dgm:spPr/>
    </dgm:pt>
  </dgm:ptLst>
  <dgm:cxnLst>
    <dgm:cxn modelId="{669F1D07-65F4-5144-9C44-24C3F603494F}" type="presOf" srcId="{A90CA3E1-ACDA-472B-8827-7154A75D86E2}" destId="{BCDAF739-3B40-2D42-BBAA-AC45D553E667}" srcOrd="0" destOrd="0" presId="urn:microsoft.com/office/officeart/2005/8/layout/default"/>
    <dgm:cxn modelId="{4BC8170B-53E7-8D4B-9A5E-1B8F1298E367}" type="presOf" srcId="{39FE9E9E-3F49-4319-9F05-9D6A1342E649}" destId="{F3D0E500-6F38-C044-A816-54449A2F0A4B}" srcOrd="0" destOrd="0" presId="urn:microsoft.com/office/officeart/2005/8/layout/default"/>
    <dgm:cxn modelId="{8F5A9D11-70FC-2C42-BDA4-DCC246EDE63B}" type="presOf" srcId="{05667566-2C3B-3A48-AB6A-4FD20DA61928}" destId="{96AFFF05-7FE4-FD44-88A3-3C6BFD6A4072}" srcOrd="0" destOrd="0" presId="urn:microsoft.com/office/officeart/2005/8/layout/default"/>
    <dgm:cxn modelId="{10CDB015-84F0-A442-BD42-3193B1FCDAAD}" type="presOf" srcId="{A95D4942-E65A-4FE0-AC4A-88AF150D5A9E}" destId="{059B2556-463D-6F46-AAAA-694C140C4F3B}" srcOrd="0" destOrd="0" presId="urn:microsoft.com/office/officeart/2005/8/layout/default"/>
    <dgm:cxn modelId="{EFDD7519-D1C9-D64A-8740-6D06FAC34D48}" type="presOf" srcId="{155E2192-E5A8-47AE-8CCD-20F510A9901A}" destId="{106B025C-F0A1-A34C-AF6D-9E79DE273734}" srcOrd="0" destOrd="0" presId="urn:microsoft.com/office/officeart/2005/8/layout/default"/>
    <dgm:cxn modelId="{A4F3DA2F-AAED-4A5B-B7AF-F279264D83CD}" srcId="{C15E4C22-1812-4FA7-92E2-696C59A7B21A}" destId="{A90CA3E1-ACDA-472B-8827-7154A75D86E2}" srcOrd="4" destOrd="0" parTransId="{6B3E1506-F53C-493F-B68C-229B823092AF}" sibTransId="{6E8D38FA-5CB5-4B9A-94F5-2D6B2F28824A}"/>
    <dgm:cxn modelId="{3DBE8038-C9EB-574B-8E00-A9537E484256}" type="presOf" srcId="{A2F7EE7F-864A-4F4C-9AF1-1DC888F349E8}" destId="{97505BA2-1B24-284F-97A5-FDEFE9E8D26A}" srcOrd="0" destOrd="0" presId="urn:microsoft.com/office/officeart/2005/8/layout/default"/>
    <dgm:cxn modelId="{A248163B-1ABA-4C2F-8F9D-E22CB802D8D7}" srcId="{C15E4C22-1812-4FA7-92E2-696C59A7B21A}" destId="{CE3EC489-F6E1-4272-ABC9-C34B7F6C77AD}" srcOrd="0" destOrd="0" parTransId="{E8FDEB2C-7B77-41C6-BF4A-52B9E05B092D}" sibTransId="{9171104C-12C9-466B-A61E-C2164D27EC4A}"/>
    <dgm:cxn modelId="{D5232E4A-67AA-6C4C-85BA-85ACDBE0ED83}" type="presOf" srcId="{A20B2767-B27B-42E0-8ACF-7AC856D47477}" destId="{ACAD02E2-7A7E-0D4B-8C48-1B4E8C80C665}" srcOrd="0" destOrd="0" presId="urn:microsoft.com/office/officeart/2005/8/layout/default"/>
    <dgm:cxn modelId="{2490174B-B466-444B-A90A-48283F71FA31}" srcId="{C15E4C22-1812-4FA7-92E2-696C59A7B21A}" destId="{A2F7EE7F-864A-4F4C-9AF1-1DC888F349E8}" srcOrd="5" destOrd="0" parTransId="{CAECF727-5455-43C2-B43D-37071B0C632F}" sibTransId="{6BCB6D1B-E64A-418B-98B5-541BF8898681}"/>
    <dgm:cxn modelId="{4C9FBB4C-F630-FD4F-8D93-61E91130AF92}" type="presOf" srcId="{9E48F274-9822-48D8-9C22-4692BD257243}" destId="{2B8E90AF-A45F-D34C-B259-13492A932024}" srcOrd="0" destOrd="0" presId="urn:microsoft.com/office/officeart/2005/8/layout/default"/>
    <dgm:cxn modelId="{F764DC52-D596-F949-9DF6-9097A2475054}" srcId="{C15E4C22-1812-4FA7-92E2-696C59A7B21A}" destId="{05667566-2C3B-3A48-AB6A-4FD20DA61928}" srcOrd="10" destOrd="0" parTransId="{C5DAA39B-ECE4-7F48-A82D-D1905896A432}" sibTransId="{58B179A9-7384-C048-8FBB-88B8CBE4B0B6}"/>
    <dgm:cxn modelId="{513D6353-0E0B-468C-989E-DF5FD9981601}" srcId="{C15E4C22-1812-4FA7-92E2-696C59A7B21A}" destId="{A95D4942-E65A-4FE0-AC4A-88AF150D5A9E}" srcOrd="1" destOrd="0" parTransId="{A5C735EF-DA36-4BE7-A2BE-4C7431DDDC42}" sibTransId="{02F21CFA-6A59-4195-A317-72C203FAEB1A}"/>
    <dgm:cxn modelId="{A4DAE372-4E88-4D82-ACD0-F5528F584B1E}" srcId="{C15E4C22-1812-4FA7-92E2-696C59A7B21A}" destId="{39FE9E9E-3F49-4319-9F05-9D6A1342E649}" srcOrd="8" destOrd="0" parTransId="{CC5A15E1-1D73-480F-927E-48B5633EF8E0}" sibTransId="{D39028E4-98C4-4B4A-9884-0A8FEFC3A0C5}"/>
    <dgm:cxn modelId="{D8BC8D84-5921-7545-B00A-66BD476FBCAF}" type="presOf" srcId="{CE3EC489-F6E1-4272-ABC9-C34B7F6C77AD}" destId="{788919A3-99C5-FF42-A68F-D09C064BA323}" srcOrd="0" destOrd="0" presId="urn:microsoft.com/office/officeart/2005/8/layout/default"/>
    <dgm:cxn modelId="{E9499388-B37B-7D43-9212-0FED9643DC57}" type="presOf" srcId="{33F674BF-45CB-4172-A3C8-3ACAE942EB35}" destId="{8CB03932-25FE-A347-89F3-49BF1462BFF0}" srcOrd="0" destOrd="0" presId="urn:microsoft.com/office/officeart/2005/8/layout/default"/>
    <dgm:cxn modelId="{FF76048A-9B03-4A5D-BB9E-F061CCCFC695}" srcId="{C15E4C22-1812-4FA7-92E2-696C59A7B21A}" destId="{155E2192-E5A8-47AE-8CCD-20F510A9901A}" srcOrd="9" destOrd="0" parTransId="{11DB21E0-680B-4A53-A8E9-23D759726D7D}" sibTransId="{1D0A4FED-B7DB-4399-90C1-D5726DD3FDD1}"/>
    <dgm:cxn modelId="{90445BBB-5C65-4D5F-BED7-E40FA67BF807}" srcId="{C15E4C22-1812-4FA7-92E2-696C59A7B21A}" destId="{9E48F274-9822-48D8-9C22-4692BD257243}" srcOrd="2" destOrd="0" parTransId="{317C03B6-C7FF-413D-A18D-D79FD31C3872}" sibTransId="{503CC400-44A4-4EEE-A6E0-A978AF858137}"/>
    <dgm:cxn modelId="{1F373FC1-CC2E-A548-9236-C2F18E9A72FC}" type="presOf" srcId="{19805DFD-EBB5-4653-B8F8-4C557F35F840}" destId="{BB016014-4D56-DE44-8394-40A910D2CAB1}" srcOrd="0" destOrd="0" presId="urn:microsoft.com/office/officeart/2005/8/layout/default"/>
    <dgm:cxn modelId="{C942CFD2-7771-4606-857F-77C1F238ACD2}" srcId="{C15E4C22-1812-4FA7-92E2-696C59A7B21A}" destId="{77F8DB9C-186A-497C-99A2-AB2A680D5A14}" srcOrd="3" destOrd="0" parTransId="{E0FA6223-8727-42DB-93CC-A4912B8241EA}" sibTransId="{D9B239BC-AC2F-489A-ADBC-CD64361FBC39}"/>
    <dgm:cxn modelId="{722F55D5-CBF3-4860-AB91-F9A8FBE0095E}" srcId="{C15E4C22-1812-4FA7-92E2-696C59A7B21A}" destId="{33F674BF-45CB-4172-A3C8-3ACAE942EB35}" srcOrd="11" destOrd="0" parTransId="{2E10BADF-9C19-418D-BE2D-98152251EBB1}" sibTransId="{4D0B7573-CE79-48C4-8C71-24DDF75DEB9E}"/>
    <dgm:cxn modelId="{F46BC6E0-9851-4BD2-B956-F9E844C07CAD}" srcId="{C15E4C22-1812-4FA7-92E2-696C59A7B21A}" destId="{19805DFD-EBB5-4653-B8F8-4C557F35F840}" srcOrd="7" destOrd="0" parTransId="{8AA41944-E3A7-4D69-8CD0-A5A07F620081}" sibTransId="{CF49ABB1-48C3-405D-90FD-D5D59DAA370F}"/>
    <dgm:cxn modelId="{642E22F4-E024-B74E-8979-37DB3C570F30}" type="presOf" srcId="{C15E4C22-1812-4FA7-92E2-696C59A7B21A}" destId="{F5F90B41-B323-D144-B1C9-5186D8227F46}" srcOrd="0" destOrd="0" presId="urn:microsoft.com/office/officeart/2005/8/layout/default"/>
    <dgm:cxn modelId="{DDD955FB-85E3-984C-AB0B-81BA54E13C32}" type="presOf" srcId="{77F8DB9C-186A-497C-99A2-AB2A680D5A14}" destId="{5B390DC1-6610-1E4E-A9DB-43CB990E4344}" srcOrd="0" destOrd="0" presId="urn:microsoft.com/office/officeart/2005/8/layout/default"/>
    <dgm:cxn modelId="{242567FC-8322-4CAB-8EAA-72888FA92B14}" srcId="{C15E4C22-1812-4FA7-92E2-696C59A7B21A}" destId="{A20B2767-B27B-42E0-8ACF-7AC856D47477}" srcOrd="6" destOrd="0" parTransId="{C75EA7E6-150F-4779-8FAB-0FE802B0EFFF}" sibTransId="{B985269D-3A8A-4811-A68B-D6EC230D9D03}"/>
    <dgm:cxn modelId="{28B851E8-FA26-884F-93E8-AF1D66FE5E5B}" type="presParOf" srcId="{F5F90B41-B323-D144-B1C9-5186D8227F46}" destId="{788919A3-99C5-FF42-A68F-D09C064BA323}" srcOrd="0" destOrd="0" presId="urn:microsoft.com/office/officeart/2005/8/layout/default"/>
    <dgm:cxn modelId="{23703A82-E918-7D41-AEA7-CE41F34266B7}" type="presParOf" srcId="{F5F90B41-B323-D144-B1C9-5186D8227F46}" destId="{13AB8901-991B-3148-B7A6-E0BCA80E14D6}" srcOrd="1" destOrd="0" presId="urn:microsoft.com/office/officeart/2005/8/layout/default"/>
    <dgm:cxn modelId="{156D75AD-3184-114E-93DC-78A3C1DC3321}" type="presParOf" srcId="{F5F90B41-B323-D144-B1C9-5186D8227F46}" destId="{059B2556-463D-6F46-AAAA-694C140C4F3B}" srcOrd="2" destOrd="0" presId="urn:microsoft.com/office/officeart/2005/8/layout/default"/>
    <dgm:cxn modelId="{274A174E-924E-6948-81FA-8DDBAE852721}" type="presParOf" srcId="{F5F90B41-B323-D144-B1C9-5186D8227F46}" destId="{07A53C37-A777-0D4B-A6AD-DB49BE23C84C}" srcOrd="3" destOrd="0" presId="urn:microsoft.com/office/officeart/2005/8/layout/default"/>
    <dgm:cxn modelId="{A916FFBD-0311-9242-8DFE-876BA9086227}" type="presParOf" srcId="{F5F90B41-B323-D144-B1C9-5186D8227F46}" destId="{2B8E90AF-A45F-D34C-B259-13492A932024}" srcOrd="4" destOrd="0" presId="urn:microsoft.com/office/officeart/2005/8/layout/default"/>
    <dgm:cxn modelId="{113EE248-9DF1-D84F-9B8F-C27818031511}" type="presParOf" srcId="{F5F90B41-B323-D144-B1C9-5186D8227F46}" destId="{A4C16F76-B3E0-0248-A7DA-0DBE5522FCB1}" srcOrd="5" destOrd="0" presId="urn:microsoft.com/office/officeart/2005/8/layout/default"/>
    <dgm:cxn modelId="{09D3EC8E-C2A9-AD41-A05F-C048E1FCD8E7}" type="presParOf" srcId="{F5F90B41-B323-D144-B1C9-5186D8227F46}" destId="{5B390DC1-6610-1E4E-A9DB-43CB990E4344}" srcOrd="6" destOrd="0" presId="urn:microsoft.com/office/officeart/2005/8/layout/default"/>
    <dgm:cxn modelId="{EBAAEF24-6E1D-EA45-981F-CE424178A304}" type="presParOf" srcId="{F5F90B41-B323-D144-B1C9-5186D8227F46}" destId="{C3DFB548-A791-4C47-AED0-4AF7E3546774}" srcOrd="7" destOrd="0" presId="urn:microsoft.com/office/officeart/2005/8/layout/default"/>
    <dgm:cxn modelId="{321BC94C-A72B-DD4E-B54F-FFABB20453B0}" type="presParOf" srcId="{F5F90B41-B323-D144-B1C9-5186D8227F46}" destId="{BCDAF739-3B40-2D42-BBAA-AC45D553E667}" srcOrd="8" destOrd="0" presId="urn:microsoft.com/office/officeart/2005/8/layout/default"/>
    <dgm:cxn modelId="{55E7E386-F08D-2E42-B693-4F6AFE2A6577}" type="presParOf" srcId="{F5F90B41-B323-D144-B1C9-5186D8227F46}" destId="{069CC07F-CE1B-914A-BA2D-FC447E184FA3}" srcOrd="9" destOrd="0" presId="urn:microsoft.com/office/officeart/2005/8/layout/default"/>
    <dgm:cxn modelId="{A646E967-FC9E-704E-B36F-3CBC6F19D8B6}" type="presParOf" srcId="{F5F90B41-B323-D144-B1C9-5186D8227F46}" destId="{97505BA2-1B24-284F-97A5-FDEFE9E8D26A}" srcOrd="10" destOrd="0" presId="urn:microsoft.com/office/officeart/2005/8/layout/default"/>
    <dgm:cxn modelId="{5869CADD-F93F-2649-9124-C095A640B290}" type="presParOf" srcId="{F5F90B41-B323-D144-B1C9-5186D8227F46}" destId="{6DB0973A-ECA5-404A-86B6-806F927F0214}" srcOrd="11" destOrd="0" presId="urn:microsoft.com/office/officeart/2005/8/layout/default"/>
    <dgm:cxn modelId="{2B1841F2-98CC-054E-BA6B-26B65EA55FA7}" type="presParOf" srcId="{F5F90B41-B323-D144-B1C9-5186D8227F46}" destId="{ACAD02E2-7A7E-0D4B-8C48-1B4E8C80C665}" srcOrd="12" destOrd="0" presId="urn:microsoft.com/office/officeart/2005/8/layout/default"/>
    <dgm:cxn modelId="{04E5B23C-A566-5B4E-AEC4-AEE5D977185F}" type="presParOf" srcId="{F5F90B41-B323-D144-B1C9-5186D8227F46}" destId="{A8FBD7EF-84E2-1C41-975E-90CFF0124997}" srcOrd="13" destOrd="0" presId="urn:microsoft.com/office/officeart/2005/8/layout/default"/>
    <dgm:cxn modelId="{9E31D6F7-5CCD-7C45-9363-03C8C946B854}" type="presParOf" srcId="{F5F90B41-B323-D144-B1C9-5186D8227F46}" destId="{BB016014-4D56-DE44-8394-40A910D2CAB1}" srcOrd="14" destOrd="0" presId="urn:microsoft.com/office/officeart/2005/8/layout/default"/>
    <dgm:cxn modelId="{9454B866-2562-5D42-B635-BCD34EF15C94}" type="presParOf" srcId="{F5F90B41-B323-D144-B1C9-5186D8227F46}" destId="{0C3A9F0F-BC4D-204B-B197-1286AF185CE1}" srcOrd="15" destOrd="0" presId="urn:microsoft.com/office/officeart/2005/8/layout/default"/>
    <dgm:cxn modelId="{8CF036A4-7444-0C41-9F8E-ADEE0F27F54E}" type="presParOf" srcId="{F5F90B41-B323-D144-B1C9-5186D8227F46}" destId="{F3D0E500-6F38-C044-A816-54449A2F0A4B}" srcOrd="16" destOrd="0" presId="urn:microsoft.com/office/officeart/2005/8/layout/default"/>
    <dgm:cxn modelId="{1762AE2D-C524-D84C-B2E5-7380BF419D62}" type="presParOf" srcId="{F5F90B41-B323-D144-B1C9-5186D8227F46}" destId="{75E6E9D0-2ABE-354E-8D3F-FBBE645CA037}" srcOrd="17" destOrd="0" presId="urn:microsoft.com/office/officeart/2005/8/layout/default"/>
    <dgm:cxn modelId="{62BFE8FC-7B02-5F47-AAFC-7725A503D039}" type="presParOf" srcId="{F5F90B41-B323-D144-B1C9-5186D8227F46}" destId="{106B025C-F0A1-A34C-AF6D-9E79DE273734}" srcOrd="18" destOrd="0" presId="urn:microsoft.com/office/officeart/2005/8/layout/default"/>
    <dgm:cxn modelId="{7AF7E628-40E9-5D45-99C9-8E7A4754D282}" type="presParOf" srcId="{F5F90B41-B323-D144-B1C9-5186D8227F46}" destId="{6B00CFAE-B6E9-6F4A-8167-0A4D58902777}" srcOrd="19" destOrd="0" presId="urn:microsoft.com/office/officeart/2005/8/layout/default"/>
    <dgm:cxn modelId="{65B7D1F5-D6A3-F549-9AB6-DC4BB68D6AB7}" type="presParOf" srcId="{F5F90B41-B323-D144-B1C9-5186D8227F46}" destId="{96AFFF05-7FE4-FD44-88A3-3C6BFD6A4072}" srcOrd="20" destOrd="0" presId="urn:microsoft.com/office/officeart/2005/8/layout/default"/>
    <dgm:cxn modelId="{B607CA50-D046-DE47-A241-A46C5D60CC28}" type="presParOf" srcId="{F5F90B41-B323-D144-B1C9-5186D8227F46}" destId="{2E7FE5EE-D0E5-8F45-AAAB-079EB24D5F23}" srcOrd="21" destOrd="0" presId="urn:microsoft.com/office/officeart/2005/8/layout/default"/>
    <dgm:cxn modelId="{A35790FE-F586-9541-8C8D-8212197547BD}" type="presParOf" srcId="{F5F90B41-B323-D144-B1C9-5186D8227F46}" destId="{8CB03932-25FE-A347-89F3-49BF1462BFF0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78903C-E8A4-4E27-94B8-099297875B57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FA36161-62E6-4385-A3D0-49480C9256C3}">
      <dgm:prSet/>
      <dgm:spPr/>
      <dgm:t>
        <a:bodyPr/>
        <a:lstStyle/>
        <a:p>
          <a:r>
            <a:rPr lang="en-US"/>
            <a:t>Job Analysis </a:t>
          </a:r>
        </a:p>
      </dgm:t>
    </dgm:pt>
    <dgm:pt modelId="{9C406118-C677-4FEF-9A4C-8761C450EEFF}" type="parTrans" cxnId="{FD2AD468-DC1F-40A9-9E21-1AC824D6A129}">
      <dgm:prSet/>
      <dgm:spPr/>
      <dgm:t>
        <a:bodyPr/>
        <a:lstStyle/>
        <a:p>
          <a:endParaRPr lang="en-US"/>
        </a:p>
      </dgm:t>
    </dgm:pt>
    <dgm:pt modelId="{AA56AB7D-0ADA-43FC-8307-BE914927AAED}" type="sibTrans" cxnId="{FD2AD468-DC1F-40A9-9E21-1AC824D6A129}">
      <dgm:prSet/>
      <dgm:spPr/>
      <dgm:t>
        <a:bodyPr/>
        <a:lstStyle/>
        <a:p>
          <a:endParaRPr lang="en-US"/>
        </a:p>
      </dgm:t>
    </dgm:pt>
    <dgm:pt modelId="{281A0168-599F-42E5-9767-1F506533151B}">
      <dgm:prSet/>
      <dgm:spPr/>
      <dgm:t>
        <a:bodyPr/>
        <a:lstStyle/>
        <a:p>
          <a:r>
            <a:rPr lang="en-US"/>
            <a:t>Job Description </a:t>
          </a:r>
        </a:p>
      </dgm:t>
    </dgm:pt>
    <dgm:pt modelId="{22B318A3-B315-4CBF-AA3C-56AD3E08A009}" type="parTrans" cxnId="{83EFE265-B3AD-4E5F-AF9C-8AFE8CB59E7F}">
      <dgm:prSet/>
      <dgm:spPr/>
      <dgm:t>
        <a:bodyPr/>
        <a:lstStyle/>
        <a:p>
          <a:endParaRPr lang="en-US"/>
        </a:p>
      </dgm:t>
    </dgm:pt>
    <dgm:pt modelId="{98F04247-1152-44FF-8FAB-6EC23241E4A7}" type="sibTrans" cxnId="{83EFE265-B3AD-4E5F-AF9C-8AFE8CB59E7F}">
      <dgm:prSet/>
      <dgm:spPr/>
      <dgm:t>
        <a:bodyPr/>
        <a:lstStyle/>
        <a:p>
          <a:endParaRPr lang="en-US"/>
        </a:p>
      </dgm:t>
    </dgm:pt>
    <dgm:pt modelId="{7450EF99-DCCF-4B27-BA66-166553727CE1}">
      <dgm:prSet/>
      <dgm:spPr/>
      <dgm:t>
        <a:bodyPr/>
        <a:lstStyle/>
        <a:p>
          <a:r>
            <a:rPr lang="en-US"/>
            <a:t>Person Specification </a:t>
          </a:r>
        </a:p>
      </dgm:t>
    </dgm:pt>
    <dgm:pt modelId="{67255C3D-D93E-4C11-8837-22B8CEDDB745}" type="parTrans" cxnId="{20F4BC69-5571-4584-A28E-5E7955827C12}">
      <dgm:prSet/>
      <dgm:spPr/>
      <dgm:t>
        <a:bodyPr/>
        <a:lstStyle/>
        <a:p>
          <a:endParaRPr lang="en-US"/>
        </a:p>
      </dgm:t>
    </dgm:pt>
    <dgm:pt modelId="{19678005-902A-4D40-8E93-F623FFCE045E}" type="sibTrans" cxnId="{20F4BC69-5571-4584-A28E-5E7955827C12}">
      <dgm:prSet/>
      <dgm:spPr/>
      <dgm:t>
        <a:bodyPr/>
        <a:lstStyle/>
        <a:p>
          <a:endParaRPr lang="en-US"/>
        </a:p>
      </dgm:t>
    </dgm:pt>
    <dgm:pt modelId="{13A0B4CF-E9DA-4CF4-B036-39D056F7981F}">
      <dgm:prSet/>
      <dgm:spPr/>
      <dgm:t>
        <a:bodyPr/>
        <a:lstStyle/>
        <a:p>
          <a:r>
            <a:rPr lang="en-US"/>
            <a:t>Recruitment Advertisement </a:t>
          </a:r>
        </a:p>
      </dgm:t>
    </dgm:pt>
    <dgm:pt modelId="{A9F4372F-9C92-4E7A-AE8B-43B54076DC0A}" type="parTrans" cxnId="{0B31F9BC-2EA7-41EC-911C-D707F21BCE30}">
      <dgm:prSet/>
      <dgm:spPr/>
      <dgm:t>
        <a:bodyPr/>
        <a:lstStyle/>
        <a:p>
          <a:endParaRPr lang="en-US"/>
        </a:p>
      </dgm:t>
    </dgm:pt>
    <dgm:pt modelId="{B43632B6-37E0-48B2-B837-958E4F648B5D}" type="sibTrans" cxnId="{0B31F9BC-2EA7-41EC-911C-D707F21BCE30}">
      <dgm:prSet/>
      <dgm:spPr/>
      <dgm:t>
        <a:bodyPr/>
        <a:lstStyle/>
        <a:p>
          <a:endParaRPr lang="en-US"/>
        </a:p>
      </dgm:t>
    </dgm:pt>
    <dgm:pt modelId="{F2793263-D321-4B03-A786-93AA01441555}">
      <dgm:prSet/>
      <dgm:spPr/>
      <dgm:t>
        <a:bodyPr/>
        <a:lstStyle/>
        <a:p>
          <a:r>
            <a:rPr lang="en-US" dirty="0"/>
            <a:t>(Rees,2019; Armstrong and Taylor, 2023;CIPD,2024)</a:t>
          </a:r>
        </a:p>
      </dgm:t>
    </dgm:pt>
    <dgm:pt modelId="{6E1E7DDF-4A5F-47F4-A9C3-AFB3C54D60C6}" type="parTrans" cxnId="{D6FA7E3C-E73F-4EFF-A92C-35709A7F6159}">
      <dgm:prSet/>
      <dgm:spPr/>
      <dgm:t>
        <a:bodyPr/>
        <a:lstStyle/>
        <a:p>
          <a:endParaRPr lang="en-US"/>
        </a:p>
      </dgm:t>
    </dgm:pt>
    <dgm:pt modelId="{D098DDFA-8487-4858-B6F4-FEB29E62849D}" type="sibTrans" cxnId="{D6FA7E3C-E73F-4EFF-A92C-35709A7F6159}">
      <dgm:prSet/>
      <dgm:spPr/>
      <dgm:t>
        <a:bodyPr/>
        <a:lstStyle/>
        <a:p>
          <a:endParaRPr lang="en-US"/>
        </a:p>
      </dgm:t>
    </dgm:pt>
    <dgm:pt modelId="{2E4DD933-8061-4FE8-A518-2B2287A2F93C}">
      <dgm:prSet/>
      <dgm:spPr/>
      <dgm:t>
        <a:bodyPr/>
        <a:lstStyle/>
        <a:p>
          <a:r>
            <a:rPr lang="en-US"/>
            <a:t>Selection and Interview </a:t>
          </a:r>
        </a:p>
      </dgm:t>
    </dgm:pt>
    <dgm:pt modelId="{2B13DE37-FCA1-4325-A0D2-CD52806C7A3A}" type="parTrans" cxnId="{C9F0AE19-8F95-48E6-B1E9-62D854FFECAC}">
      <dgm:prSet/>
      <dgm:spPr/>
      <dgm:t>
        <a:bodyPr/>
        <a:lstStyle/>
        <a:p>
          <a:endParaRPr lang="en-US"/>
        </a:p>
      </dgm:t>
    </dgm:pt>
    <dgm:pt modelId="{55A29CED-E41A-421A-8C47-681AFB0AF9F6}" type="sibTrans" cxnId="{C9F0AE19-8F95-48E6-B1E9-62D854FFECAC}">
      <dgm:prSet/>
      <dgm:spPr/>
      <dgm:t>
        <a:bodyPr/>
        <a:lstStyle/>
        <a:p>
          <a:endParaRPr lang="en-US"/>
        </a:p>
      </dgm:t>
    </dgm:pt>
    <dgm:pt modelId="{7310EAFE-A70D-7B40-9723-1CC8FF407FFE}" type="pres">
      <dgm:prSet presAssocID="{FC78903C-E8A4-4E27-94B8-099297875B57}" presName="diagram" presStyleCnt="0">
        <dgm:presLayoutVars>
          <dgm:dir/>
          <dgm:resizeHandles val="exact"/>
        </dgm:presLayoutVars>
      </dgm:prSet>
      <dgm:spPr/>
    </dgm:pt>
    <dgm:pt modelId="{7ECB09EF-DE0B-7B4F-BF40-AB4B595CED1D}" type="pres">
      <dgm:prSet presAssocID="{EFA36161-62E6-4385-A3D0-49480C9256C3}" presName="node" presStyleLbl="node1" presStyleIdx="0" presStyleCnt="6">
        <dgm:presLayoutVars>
          <dgm:bulletEnabled val="1"/>
        </dgm:presLayoutVars>
      </dgm:prSet>
      <dgm:spPr/>
    </dgm:pt>
    <dgm:pt modelId="{31A5C7F8-6348-FC4C-B34A-C93E55D13D93}" type="pres">
      <dgm:prSet presAssocID="{AA56AB7D-0ADA-43FC-8307-BE914927AAED}" presName="sibTrans" presStyleCnt="0"/>
      <dgm:spPr/>
    </dgm:pt>
    <dgm:pt modelId="{B618E667-987B-124D-984B-63822E91B3C7}" type="pres">
      <dgm:prSet presAssocID="{281A0168-599F-42E5-9767-1F506533151B}" presName="node" presStyleLbl="node1" presStyleIdx="1" presStyleCnt="6">
        <dgm:presLayoutVars>
          <dgm:bulletEnabled val="1"/>
        </dgm:presLayoutVars>
      </dgm:prSet>
      <dgm:spPr/>
    </dgm:pt>
    <dgm:pt modelId="{0D6062A0-9486-4245-8674-1B41EE2A0B73}" type="pres">
      <dgm:prSet presAssocID="{98F04247-1152-44FF-8FAB-6EC23241E4A7}" presName="sibTrans" presStyleCnt="0"/>
      <dgm:spPr/>
    </dgm:pt>
    <dgm:pt modelId="{AF8F0CF8-F158-E44D-8A6E-3C62F5242873}" type="pres">
      <dgm:prSet presAssocID="{7450EF99-DCCF-4B27-BA66-166553727CE1}" presName="node" presStyleLbl="node1" presStyleIdx="2" presStyleCnt="6">
        <dgm:presLayoutVars>
          <dgm:bulletEnabled val="1"/>
        </dgm:presLayoutVars>
      </dgm:prSet>
      <dgm:spPr/>
    </dgm:pt>
    <dgm:pt modelId="{6B392B1F-622E-E045-A217-2C8AF99CFA37}" type="pres">
      <dgm:prSet presAssocID="{19678005-902A-4D40-8E93-F623FFCE045E}" presName="sibTrans" presStyleCnt="0"/>
      <dgm:spPr/>
    </dgm:pt>
    <dgm:pt modelId="{9B47247B-C1CA-A042-AED9-6D46B29335FB}" type="pres">
      <dgm:prSet presAssocID="{13A0B4CF-E9DA-4CF4-B036-39D056F7981F}" presName="node" presStyleLbl="node1" presStyleIdx="3" presStyleCnt="6">
        <dgm:presLayoutVars>
          <dgm:bulletEnabled val="1"/>
        </dgm:presLayoutVars>
      </dgm:prSet>
      <dgm:spPr/>
    </dgm:pt>
    <dgm:pt modelId="{5E58AC9A-F7DE-1A4E-8EF2-15AFA6166901}" type="pres">
      <dgm:prSet presAssocID="{B43632B6-37E0-48B2-B837-958E4F648B5D}" presName="sibTrans" presStyleCnt="0"/>
      <dgm:spPr/>
    </dgm:pt>
    <dgm:pt modelId="{88122897-33C2-F942-B48F-B2566C9D234B}" type="pres">
      <dgm:prSet presAssocID="{F2793263-D321-4B03-A786-93AA01441555}" presName="node" presStyleLbl="node1" presStyleIdx="4" presStyleCnt="6">
        <dgm:presLayoutVars>
          <dgm:bulletEnabled val="1"/>
        </dgm:presLayoutVars>
      </dgm:prSet>
      <dgm:spPr/>
    </dgm:pt>
    <dgm:pt modelId="{5BB3E10A-3563-8A4B-8956-355E31406551}" type="pres">
      <dgm:prSet presAssocID="{D098DDFA-8487-4858-B6F4-FEB29E62849D}" presName="sibTrans" presStyleCnt="0"/>
      <dgm:spPr/>
    </dgm:pt>
    <dgm:pt modelId="{6A527D43-9D52-8E41-9EB1-A837D3B642DB}" type="pres">
      <dgm:prSet presAssocID="{2E4DD933-8061-4FE8-A518-2B2287A2F93C}" presName="node" presStyleLbl="node1" presStyleIdx="5" presStyleCnt="6">
        <dgm:presLayoutVars>
          <dgm:bulletEnabled val="1"/>
        </dgm:presLayoutVars>
      </dgm:prSet>
      <dgm:spPr/>
    </dgm:pt>
  </dgm:ptLst>
  <dgm:cxnLst>
    <dgm:cxn modelId="{C9F0AE19-8F95-48E6-B1E9-62D854FFECAC}" srcId="{FC78903C-E8A4-4E27-94B8-099297875B57}" destId="{2E4DD933-8061-4FE8-A518-2B2287A2F93C}" srcOrd="5" destOrd="0" parTransId="{2B13DE37-FCA1-4325-A0D2-CD52806C7A3A}" sibTransId="{55A29CED-E41A-421A-8C47-681AFB0AF9F6}"/>
    <dgm:cxn modelId="{58AD313C-0062-5D43-B6D5-827933AE6980}" type="presOf" srcId="{FC78903C-E8A4-4E27-94B8-099297875B57}" destId="{7310EAFE-A70D-7B40-9723-1CC8FF407FFE}" srcOrd="0" destOrd="0" presId="urn:microsoft.com/office/officeart/2005/8/layout/default"/>
    <dgm:cxn modelId="{D6FA7E3C-E73F-4EFF-A92C-35709A7F6159}" srcId="{FC78903C-E8A4-4E27-94B8-099297875B57}" destId="{F2793263-D321-4B03-A786-93AA01441555}" srcOrd="4" destOrd="0" parTransId="{6E1E7DDF-4A5F-47F4-A9C3-AFB3C54D60C6}" sibTransId="{D098DDFA-8487-4858-B6F4-FEB29E62849D}"/>
    <dgm:cxn modelId="{DA0DF361-70A8-BB41-B2EC-30D5FAAB04A3}" type="presOf" srcId="{EFA36161-62E6-4385-A3D0-49480C9256C3}" destId="{7ECB09EF-DE0B-7B4F-BF40-AB4B595CED1D}" srcOrd="0" destOrd="0" presId="urn:microsoft.com/office/officeart/2005/8/layout/default"/>
    <dgm:cxn modelId="{83EFE265-B3AD-4E5F-AF9C-8AFE8CB59E7F}" srcId="{FC78903C-E8A4-4E27-94B8-099297875B57}" destId="{281A0168-599F-42E5-9767-1F506533151B}" srcOrd="1" destOrd="0" parTransId="{22B318A3-B315-4CBF-AA3C-56AD3E08A009}" sibTransId="{98F04247-1152-44FF-8FAB-6EC23241E4A7}"/>
    <dgm:cxn modelId="{FD2AD468-DC1F-40A9-9E21-1AC824D6A129}" srcId="{FC78903C-E8A4-4E27-94B8-099297875B57}" destId="{EFA36161-62E6-4385-A3D0-49480C9256C3}" srcOrd="0" destOrd="0" parTransId="{9C406118-C677-4FEF-9A4C-8761C450EEFF}" sibTransId="{AA56AB7D-0ADA-43FC-8307-BE914927AAED}"/>
    <dgm:cxn modelId="{20F4BC69-5571-4584-A28E-5E7955827C12}" srcId="{FC78903C-E8A4-4E27-94B8-099297875B57}" destId="{7450EF99-DCCF-4B27-BA66-166553727CE1}" srcOrd="2" destOrd="0" parTransId="{67255C3D-D93E-4C11-8837-22B8CEDDB745}" sibTransId="{19678005-902A-4D40-8E93-F623FFCE045E}"/>
    <dgm:cxn modelId="{72C2E28D-D5AD-C74C-9FBA-097B78DFEDE8}" type="presOf" srcId="{2E4DD933-8061-4FE8-A518-2B2287A2F93C}" destId="{6A527D43-9D52-8E41-9EB1-A837D3B642DB}" srcOrd="0" destOrd="0" presId="urn:microsoft.com/office/officeart/2005/8/layout/default"/>
    <dgm:cxn modelId="{82BB0891-A616-AB48-B3DE-B4F296A21E53}" type="presOf" srcId="{13A0B4CF-E9DA-4CF4-B036-39D056F7981F}" destId="{9B47247B-C1CA-A042-AED9-6D46B29335FB}" srcOrd="0" destOrd="0" presId="urn:microsoft.com/office/officeart/2005/8/layout/default"/>
    <dgm:cxn modelId="{EB0F4BA5-6392-9141-8A36-A8EDF0F54CA8}" type="presOf" srcId="{7450EF99-DCCF-4B27-BA66-166553727CE1}" destId="{AF8F0CF8-F158-E44D-8A6E-3C62F5242873}" srcOrd="0" destOrd="0" presId="urn:microsoft.com/office/officeart/2005/8/layout/default"/>
    <dgm:cxn modelId="{0B31F9BC-2EA7-41EC-911C-D707F21BCE30}" srcId="{FC78903C-E8A4-4E27-94B8-099297875B57}" destId="{13A0B4CF-E9DA-4CF4-B036-39D056F7981F}" srcOrd="3" destOrd="0" parTransId="{A9F4372F-9C92-4E7A-AE8B-43B54076DC0A}" sibTransId="{B43632B6-37E0-48B2-B837-958E4F648B5D}"/>
    <dgm:cxn modelId="{A22B05BE-C1E7-5E4E-9F96-8A12ECBC3989}" type="presOf" srcId="{281A0168-599F-42E5-9767-1F506533151B}" destId="{B618E667-987B-124D-984B-63822E91B3C7}" srcOrd="0" destOrd="0" presId="urn:microsoft.com/office/officeart/2005/8/layout/default"/>
    <dgm:cxn modelId="{35B295CF-3317-054F-8565-7676BA0942B0}" type="presOf" srcId="{F2793263-D321-4B03-A786-93AA01441555}" destId="{88122897-33C2-F942-B48F-B2566C9D234B}" srcOrd="0" destOrd="0" presId="urn:microsoft.com/office/officeart/2005/8/layout/default"/>
    <dgm:cxn modelId="{00C2F411-5678-8C44-8630-D60E9CE31778}" type="presParOf" srcId="{7310EAFE-A70D-7B40-9723-1CC8FF407FFE}" destId="{7ECB09EF-DE0B-7B4F-BF40-AB4B595CED1D}" srcOrd="0" destOrd="0" presId="urn:microsoft.com/office/officeart/2005/8/layout/default"/>
    <dgm:cxn modelId="{432B84DE-AF91-474B-86D5-9755E4FC49FC}" type="presParOf" srcId="{7310EAFE-A70D-7B40-9723-1CC8FF407FFE}" destId="{31A5C7F8-6348-FC4C-B34A-C93E55D13D93}" srcOrd="1" destOrd="0" presId="urn:microsoft.com/office/officeart/2005/8/layout/default"/>
    <dgm:cxn modelId="{ED82F33B-AEE4-864E-BECE-81CC79C28C1C}" type="presParOf" srcId="{7310EAFE-A70D-7B40-9723-1CC8FF407FFE}" destId="{B618E667-987B-124D-984B-63822E91B3C7}" srcOrd="2" destOrd="0" presId="urn:microsoft.com/office/officeart/2005/8/layout/default"/>
    <dgm:cxn modelId="{E4CAFCAD-35EA-574B-976B-D4DAFC6C8C5F}" type="presParOf" srcId="{7310EAFE-A70D-7B40-9723-1CC8FF407FFE}" destId="{0D6062A0-9486-4245-8674-1B41EE2A0B73}" srcOrd="3" destOrd="0" presId="urn:microsoft.com/office/officeart/2005/8/layout/default"/>
    <dgm:cxn modelId="{88F2A669-0F08-DB4D-A499-AF8DBB3CFDBA}" type="presParOf" srcId="{7310EAFE-A70D-7B40-9723-1CC8FF407FFE}" destId="{AF8F0CF8-F158-E44D-8A6E-3C62F5242873}" srcOrd="4" destOrd="0" presId="urn:microsoft.com/office/officeart/2005/8/layout/default"/>
    <dgm:cxn modelId="{166F5386-37DD-0745-B1C6-8B59AFA15B90}" type="presParOf" srcId="{7310EAFE-A70D-7B40-9723-1CC8FF407FFE}" destId="{6B392B1F-622E-E045-A217-2C8AF99CFA37}" srcOrd="5" destOrd="0" presId="urn:microsoft.com/office/officeart/2005/8/layout/default"/>
    <dgm:cxn modelId="{DAC8E043-30D0-DD4A-AB03-C9C33F1054D3}" type="presParOf" srcId="{7310EAFE-A70D-7B40-9723-1CC8FF407FFE}" destId="{9B47247B-C1CA-A042-AED9-6D46B29335FB}" srcOrd="6" destOrd="0" presId="urn:microsoft.com/office/officeart/2005/8/layout/default"/>
    <dgm:cxn modelId="{266D8EE9-A25A-554C-AA9B-FA199264F40A}" type="presParOf" srcId="{7310EAFE-A70D-7B40-9723-1CC8FF407FFE}" destId="{5E58AC9A-F7DE-1A4E-8EF2-15AFA6166901}" srcOrd="7" destOrd="0" presId="urn:microsoft.com/office/officeart/2005/8/layout/default"/>
    <dgm:cxn modelId="{F6A8C3F4-8004-EF42-8D69-7661FEA5D60E}" type="presParOf" srcId="{7310EAFE-A70D-7B40-9723-1CC8FF407FFE}" destId="{88122897-33C2-F942-B48F-B2566C9D234B}" srcOrd="8" destOrd="0" presId="urn:microsoft.com/office/officeart/2005/8/layout/default"/>
    <dgm:cxn modelId="{F97FDDFC-085C-A942-961B-8F6ED3AD5C5D}" type="presParOf" srcId="{7310EAFE-A70D-7B40-9723-1CC8FF407FFE}" destId="{5BB3E10A-3563-8A4B-8956-355E31406551}" srcOrd="9" destOrd="0" presId="urn:microsoft.com/office/officeart/2005/8/layout/default"/>
    <dgm:cxn modelId="{2140957D-3F51-5641-9A39-77329B21F585}" type="presParOf" srcId="{7310EAFE-A70D-7B40-9723-1CC8FF407FFE}" destId="{6A527D43-9D52-8E41-9EB1-A837D3B642D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56BA5D1-84C8-41A3-B76B-63C2B4812CE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7AC6796-339A-4920-A778-FFC07337C11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Identifies job duties </a:t>
          </a:r>
        </a:p>
      </dgm:t>
    </dgm:pt>
    <dgm:pt modelId="{13D0205E-7DEF-4A50-9BCB-358CA07F8BDD}" type="parTrans" cxnId="{C083AD46-5D70-4BA6-8A56-A95DF9ED12C1}">
      <dgm:prSet/>
      <dgm:spPr/>
      <dgm:t>
        <a:bodyPr/>
        <a:lstStyle/>
        <a:p>
          <a:endParaRPr lang="en-US"/>
        </a:p>
      </dgm:t>
    </dgm:pt>
    <dgm:pt modelId="{605BF836-458A-48E2-B504-2A27F3B9945A}" type="sibTrans" cxnId="{C083AD46-5D70-4BA6-8A56-A95DF9ED12C1}">
      <dgm:prSet/>
      <dgm:spPr/>
      <dgm:t>
        <a:bodyPr/>
        <a:lstStyle/>
        <a:p>
          <a:endParaRPr lang="en-US"/>
        </a:p>
      </dgm:t>
    </dgm:pt>
    <dgm:pt modelId="{7606DA9A-B7E6-4DAD-A613-8109FE72DB2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Defines required skills </a:t>
          </a:r>
        </a:p>
      </dgm:t>
    </dgm:pt>
    <dgm:pt modelId="{E7C226AE-5680-419E-B658-1653BB0DF33C}" type="parTrans" cxnId="{DE0E278F-751C-4919-ADD5-C5D094D30B51}">
      <dgm:prSet/>
      <dgm:spPr/>
      <dgm:t>
        <a:bodyPr/>
        <a:lstStyle/>
        <a:p>
          <a:endParaRPr lang="en-US"/>
        </a:p>
      </dgm:t>
    </dgm:pt>
    <dgm:pt modelId="{054776BC-6153-495A-A2E7-D7618C28F169}" type="sibTrans" cxnId="{DE0E278F-751C-4919-ADD5-C5D094D30B51}">
      <dgm:prSet/>
      <dgm:spPr/>
      <dgm:t>
        <a:bodyPr/>
        <a:lstStyle/>
        <a:p>
          <a:endParaRPr lang="en-US"/>
        </a:p>
      </dgm:t>
    </dgm:pt>
    <dgm:pt modelId="{93A50ED9-F683-403B-B726-D3DFE52324B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Supports workforce planning </a:t>
          </a:r>
        </a:p>
      </dgm:t>
    </dgm:pt>
    <dgm:pt modelId="{A46B662A-C497-4F73-9686-0F3CB3B806DA}" type="parTrans" cxnId="{9CCF899C-5ACE-4D7F-AF52-B49BB64A3682}">
      <dgm:prSet/>
      <dgm:spPr/>
      <dgm:t>
        <a:bodyPr/>
        <a:lstStyle/>
        <a:p>
          <a:endParaRPr lang="en-US"/>
        </a:p>
      </dgm:t>
    </dgm:pt>
    <dgm:pt modelId="{8BFA61F5-9E7D-4CAF-8631-1C91A55EEC30}" type="sibTrans" cxnId="{9CCF899C-5ACE-4D7F-AF52-B49BB64A3682}">
      <dgm:prSet/>
      <dgm:spPr/>
      <dgm:t>
        <a:bodyPr/>
        <a:lstStyle/>
        <a:p>
          <a:endParaRPr lang="en-US"/>
        </a:p>
      </dgm:t>
    </dgm:pt>
    <dgm:pt modelId="{537268EF-CE55-4D5F-A28A-E39E99574AA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Improves recruitment decisions </a:t>
          </a:r>
        </a:p>
      </dgm:t>
    </dgm:pt>
    <dgm:pt modelId="{13CAEEE2-B9FE-425F-86D4-3D1491B2CDC7}" type="parTrans" cxnId="{EC65BE0F-CBD5-4A87-9874-19C8B56443BD}">
      <dgm:prSet/>
      <dgm:spPr/>
      <dgm:t>
        <a:bodyPr/>
        <a:lstStyle/>
        <a:p>
          <a:endParaRPr lang="en-US"/>
        </a:p>
      </dgm:t>
    </dgm:pt>
    <dgm:pt modelId="{52956AEB-933B-4F5E-9A41-C4970ECC3CA7}" type="sibTrans" cxnId="{EC65BE0F-CBD5-4A87-9874-19C8B56443BD}">
      <dgm:prSet/>
      <dgm:spPr/>
      <dgm:t>
        <a:bodyPr/>
        <a:lstStyle/>
        <a:p>
          <a:endParaRPr lang="en-US"/>
        </a:p>
      </dgm:t>
    </dgm:pt>
    <dgm:pt modelId="{4EF1E21A-DDE8-46C4-8D60-752DBC80DD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Reduces  hiring mistakes </a:t>
          </a:r>
        </a:p>
      </dgm:t>
    </dgm:pt>
    <dgm:pt modelId="{75683C42-F341-4B17-98EA-1128E60DFB3F}" type="parTrans" cxnId="{7F77F485-75E6-4184-97D6-AC8893F7894D}">
      <dgm:prSet/>
      <dgm:spPr/>
      <dgm:t>
        <a:bodyPr/>
        <a:lstStyle/>
        <a:p>
          <a:endParaRPr lang="en-US"/>
        </a:p>
      </dgm:t>
    </dgm:pt>
    <dgm:pt modelId="{741D5E3E-BD9F-4085-8705-003A8AC69FF4}" type="sibTrans" cxnId="{7F77F485-75E6-4184-97D6-AC8893F7894D}">
      <dgm:prSet/>
      <dgm:spPr/>
      <dgm:t>
        <a:bodyPr/>
        <a:lstStyle/>
        <a:p>
          <a:endParaRPr lang="en-US"/>
        </a:p>
      </dgm:t>
    </dgm:pt>
    <dgm:pt modelId="{E87ECFE5-4626-4846-922E-6E0CD63B7A7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(Rees, 2019; Mullins and McLean, 2019)</a:t>
          </a:r>
        </a:p>
      </dgm:t>
    </dgm:pt>
    <dgm:pt modelId="{2F7EBCAF-B578-477A-9A1F-B53F1108DC85}" type="parTrans" cxnId="{86246755-7FFA-49DD-974A-2DF2700CBB2D}">
      <dgm:prSet/>
      <dgm:spPr/>
      <dgm:t>
        <a:bodyPr/>
        <a:lstStyle/>
        <a:p>
          <a:endParaRPr lang="en-US"/>
        </a:p>
      </dgm:t>
    </dgm:pt>
    <dgm:pt modelId="{76F4EE82-6149-463F-991D-F2AC24EF09BC}" type="sibTrans" cxnId="{86246755-7FFA-49DD-974A-2DF2700CBB2D}">
      <dgm:prSet/>
      <dgm:spPr/>
      <dgm:t>
        <a:bodyPr/>
        <a:lstStyle/>
        <a:p>
          <a:endParaRPr lang="en-US"/>
        </a:p>
      </dgm:t>
    </dgm:pt>
    <dgm:pt modelId="{D0321A89-9AA2-4AB9-8460-4552737D4D25}" type="pres">
      <dgm:prSet presAssocID="{D56BA5D1-84C8-41A3-B76B-63C2B4812CEE}" presName="root" presStyleCnt="0">
        <dgm:presLayoutVars>
          <dgm:dir/>
          <dgm:resizeHandles val="exact"/>
        </dgm:presLayoutVars>
      </dgm:prSet>
      <dgm:spPr/>
    </dgm:pt>
    <dgm:pt modelId="{16484B35-6EA7-4308-A5D7-444243B02054}" type="pres">
      <dgm:prSet presAssocID="{E7AC6796-339A-4920-A778-FFC07337C115}" presName="compNode" presStyleCnt="0"/>
      <dgm:spPr/>
    </dgm:pt>
    <dgm:pt modelId="{EB94563B-1FF4-45E1-9777-00B46A24209B}" type="pres">
      <dgm:prSet presAssocID="{E7AC6796-339A-4920-A778-FFC07337C115}" presName="bgRect" presStyleLbl="bgShp" presStyleIdx="0" presStyleCnt="6"/>
      <dgm:spPr/>
    </dgm:pt>
    <dgm:pt modelId="{EF02DDA7-3684-4066-B58F-C83322270BA4}" type="pres">
      <dgm:prSet presAssocID="{E7AC6796-339A-4920-A778-FFC07337C115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12AD621A-C104-4D6A-B9EF-9F6DAF3C8041}" type="pres">
      <dgm:prSet presAssocID="{E7AC6796-339A-4920-A778-FFC07337C115}" presName="spaceRect" presStyleCnt="0"/>
      <dgm:spPr/>
    </dgm:pt>
    <dgm:pt modelId="{ABC404DA-3A57-4749-8B19-5B944ED325B1}" type="pres">
      <dgm:prSet presAssocID="{E7AC6796-339A-4920-A778-FFC07337C115}" presName="parTx" presStyleLbl="revTx" presStyleIdx="0" presStyleCnt="6">
        <dgm:presLayoutVars>
          <dgm:chMax val="0"/>
          <dgm:chPref val="0"/>
        </dgm:presLayoutVars>
      </dgm:prSet>
      <dgm:spPr/>
    </dgm:pt>
    <dgm:pt modelId="{D6ABA645-9A88-4683-A2A8-2E6EC0630BDF}" type="pres">
      <dgm:prSet presAssocID="{605BF836-458A-48E2-B504-2A27F3B9945A}" presName="sibTrans" presStyleCnt="0"/>
      <dgm:spPr/>
    </dgm:pt>
    <dgm:pt modelId="{54B6B92C-9627-4C43-95F8-787E2872A7C1}" type="pres">
      <dgm:prSet presAssocID="{7606DA9A-B7E6-4DAD-A613-8109FE72DB27}" presName="compNode" presStyleCnt="0"/>
      <dgm:spPr/>
    </dgm:pt>
    <dgm:pt modelId="{E51E31B1-2121-4F88-A931-D52123BF310F}" type="pres">
      <dgm:prSet presAssocID="{7606DA9A-B7E6-4DAD-A613-8109FE72DB27}" presName="bgRect" presStyleLbl="bgShp" presStyleIdx="1" presStyleCnt="6"/>
      <dgm:spPr/>
    </dgm:pt>
    <dgm:pt modelId="{A0C15758-3792-4B59-B666-EE4506E8531C}" type="pres">
      <dgm:prSet presAssocID="{7606DA9A-B7E6-4DAD-A613-8109FE72DB27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FF51DF3-0D8C-4563-B461-B716A71A6D3F}" type="pres">
      <dgm:prSet presAssocID="{7606DA9A-B7E6-4DAD-A613-8109FE72DB27}" presName="spaceRect" presStyleCnt="0"/>
      <dgm:spPr/>
    </dgm:pt>
    <dgm:pt modelId="{FB29A1B0-EC99-41C4-9FFC-87E0E20E17B0}" type="pres">
      <dgm:prSet presAssocID="{7606DA9A-B7E6-4DAD-A613-8109FE72DB27}" presName="parTx" presStyleLbl="revTx" presStyleIdx="1" presStyleCnt="6">
        <dgm:presLayoutVars>
          <dgm:chMax val="0"/>
          <dgm:chPref val="0"/>
        </dgm:presLayoutVars>
      </dgm:prSet>
      <dgm:spPr/>
    </dgm:pt>
    <dgm:pt modelId="{556DFD88-6D9A-45E9-AEBF-AF9845A06528}" type="pres">
      <dgm:prSet presAssocID="{054776BC-6153-495A-A2E7-D7618C28F169}" presName="sibTrans" presStyleCnt="0"/>
      <dgm:spPr/>
    </dgm:pt>
    <dgm:pt modelId="{A854B357-6696-4D39-82CF-DFF5ADE36912}" type="pres">
      <dgm:prSet presAssocID="{93A50ED9-F683-403B-B726-D3DFE52324BB}" presName="compNode" presStyleCnt="0"/>
      <dgm:spPr/>
    </dgm:pt>
    <dgm:pt modelId="{38780DC6-1921-4184-B31C-DC2A8D93232B}" type="pres">
      <dgm:prSet presAssocID="{93A50ED9-F683-403B-B726-D3DFE52324BB}" presName="bgRect" presStyleLbl="bgShp" presStyleIdx="2" presStyleCnt="6"/>
      <dgm:spPr/>
    </dgm:pt>
    <dgm:pt modelId="{82AD26D3-2C66-419A-94A8-595C65A41066}" type="pres">
      <dgm:prSet presAssocID="{93A50ED9-F683-403B-B726-D3DFE52324BB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832C329-D01D-4BDC-AAA9-39A5BFC35953}" type="pres">
      <dgm:prSet presAssocID="{93A50ED9-F683-403B-B726-D3DFE52324BB}" presName="spaceRect" presStyleCnt="0"/>
      <dgm:spPr/>
    </dgm:pt>
    <dgm:pt modelId="{01A7C535-1D13-47AB-B3C3-AAB1074D20BA}" type="pres">
      <dgm:prSet presAssocID="{93A50ED9-F683-403B-B726-D3DFE52324BB}" presName="parTx" presStyleLbl="revTx" presStyleIdx="2" presStyleCnt="6">
        <dgm:presLayoutVars>
          <dgm:chMax val="0"/>
          <dgm:chPref val="0"/>
        </dgm:presLayoutVars>
      </dgm:prSet>
      <dgm:spPr/>
    </dgm:pt>
    <dgm:pt modelId="{61E65C6D-36AC-4DEB-9DDE-190B9A2D89AE}" type="pres">
      <dgm:prSet presAssocID="{8BFA61F5-9E7D-4CAF-8631-1C91A55EEC30}" presName="sibTrans" presStyleCnt="0"/>
      <dgm:spPr/>
    </dgm:pt>
    <dgm:pt modelId="{4BA004BC-0825-43E2-B46C-99C872738E19}" type="pres">
      <dgm:prSet presAssocID="{537268EF-CE55-4D5F-A28A-E39E99574AAE}" presName="compNode" presStyleCnt="0"/>
      <dgm:spPr/>
    </dgm:pt>
    <dgm:pt modelId="{2B9D520F-DD45-46E1-B03D-E93291645163}" type="pres">
      <dgm:prSet presAssocID="{537268EF-CE55-4D5F-A28A-E39E99574AAE}" presName="bgRect" presStyleLbl="bgShp" presStyleIdx="3" presStyleCnt="6"/>
      <dgm:spPr/>
    </dgm:pt>
    <dgm:pt modelId="{3EBA31DD-D888-496A-92F7-C9CCCDF63927}" type="pres">
      <dgm:prSet presAssocID="{537268EF-CE55-4D5F-A28A-E39E99574AAE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18CF0D8-F3C8-4646-83A9-DB69F00323C4}" type="pres">
      <dgm:prSet presAssocID="{537268EF-CE55-4D5F-A28A-E39E99574AAE}" presName="spaceRect" presStyleCnt="0"/>
      <dgm:spPr/>
    </dgm:pt>
    <dgm:pt modelId="{949BF701-DE73-4E9D-A822-2A6BD2041659}" type="pres">
      <dgm:prSet presAssocID="{537268EF-CE55-4D5F-A28A-E39E99574AAE}" presName="parTx" presStyleLbl="revTx" presStyleIdx="3" presStyleCnt="6">
        <dgm:presLayoutVars>
          <dgm:chMax val="0"/>
          <dgm:chPref val="0"/>
        </dgm:presLayoutVars>
      </dgm:prSet>
      <dgm:spPr/>
    </dgm:pt>
    <dgm:pt modelId="{12B8975D-E0A6-497B-895C-5926B5552F54}" type="pres">
      <dgm:prSet presAssocID="{52956AEB-933B-4F5E-9A41-C4970ECC3CA7}" presName="sibTrans" presStyleCnt="0"/>
      <dgm:spPr/>
    </dgm:pt>
    <dgm:pt modelId="{5B4C784A-5E99-4CC8-85D6-1F6E745C6CF9}" type="pres">
      <dgm:prSet presAssocID="{4EF1E21A-DDE8-46C4-8D60-752DBC80DD2F}" presName="compNode" presStyleCnt="0"/>
      <dgm:spPr/>
    </dgm:pt>
    <dgm:pt modelId="{B368B9EC-06CF-42F8-9A69-B03FDCD28277}" type="pres">
      <dgm:prSet presAssocID="{4EF1E21A-DDE8-46C4-8D60-752DBC80DD2F}" presName="bgRect" presStyleLbl="bgShp" presStyleIdx="4" presStyleCnt="6"/>
      <dgm:spPr/>
    </dgm:pt>
    <dgm:pt modelId="{DD801655-A1CD-4981-ACF6-E23F3E10E29A}" type="pres">
      <dgm:prSet presAssocID="{4EF1E21A-DDE8-46C4-8D60-752DBC80DD2F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F8FFD4C9-1FFF-4C47-B24F-606071B4D57E}" type="pres">
      <dgm:prSet presAssocID="{4EF1E21A-DDE8-46C4-8D60-752DBC80DD2F}" presName="spaceRect" presStyleCnt="0"/>
      <dgm:spPr/>
    </dgm:pt>
    <dgm:pt modelId="{9A75BE39-3BCC-4B6D-AAD7-222CFF59D6AE}" type="pres">
      <dgm:prSet presAssocID="{4EF1E21A-DDE8-46C4-8D60-752DBC80DD2F}" presName="parTx" presStyleLbl="revTx" presStyleIdx="4" presStyleCnt="6">
        <dgm:presLayoutVars>
          <dgm:chMax val="0"/>
          <dgm:chPref val="0"/>
        </dgm:presLayoutVars>
      </dgm:prSet>
      <dgm:spPr/>
    </dgm:pt>
    <dgm:pt modelId="{A696A413-0AF9-4676-9456-1B94EB9DAD34}" type="pres">
      <dgm:prSet presAssocID="{741D5E3E-BD9F-4085-8705-003A8AC69FF4}" presName="sibTrans" presStyleCnt="0"/>
      <dgm:spPr/>
    </dgm:pt>
    <dgm:pt modelId="{D5A10221-FF91-445C-AD5D-FB2E9CCED96D}" type="pres">
      <dgm:prSet presAssocID="{E87ECFE5-4626-4846-922E-6E0CD63B7A71}" presName="compNode" presStyleCnt="0"/>
      <dgm:spPr/>
    </dgm:pt>
    <dgm:pt modelId="{7BFD5A0B-3195-4FF6-9E97-67B2FC2D1C30}" type="pres">
      <dgm:prSet presAssocID="{E87ECFE5-4626-4846-922E-6E0CD63B7A71}" presName="bgRect" presStyleLbl="bgShp" presStyleIdx="5" presStyleCnt="6"/>
      <dgm:spPr/>
    </dgm:pt>
    <dgm:pt modelId="{EEBB1284-04CA-475B-9872-A3DBA24C8C39}" type="pres">
      <dgm:prSet presAssocID="{E87ECFE5-4626-4846-922E-6E0CD63B7A71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58494291-FE90-46D5-A917-34B42CA87029}" type="pres">
      <dgm:prSet presAssocID="{E87ECFE5-4626-4846-922E-6E0CD63B7A71}" presName="spaceRect" presStyleCnt="0"/>
      <dgm:spPr/>
    </dgm:pt>
    <dgm:pt modelId="{E1DBED4B-D681-48C3-8CD6-1AC09AC93BC3}" type="pres">
      <dgm:prSet presAssocID="{E87ECFE5-4626-4846-922E-6E0CD63B7A71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EC65BE0F-CBD5-4A87-9874-19C8B56443BD}" srcId="{D56BA5D1-84C8-41A3-B76B-63C2B4812CEE}" destId="{537268EF-CE55-4D5F-A28A-E39E99574AAE}" srcOrd="3" destOrd="0" parTransId="{13CAEEE2-B9FE-425F-86D4-3D1491B2CDC7}" sibTransId="{52956AEB-933B-4F5E-9A41-C4970ECC3CA7}"/>
    <dgm:cxn modelId="{05A5B215-D671-42D8-AFDB-9923A611C8D6}" type="presOf" srcId="{E7AC6796-339A-4920-A778-FFC07337C115}" destId="{ABC404DA-3A57-4749-8B19-5B944ED325B1}" srcOrd="0" destOrd="0" presId="urn:microsoft.com/office/officeart/2018/2/layout/IconVerticalSolidList"/>
    <dgm:cxn modelId="{2F493226-F1EB-4158-8AAD-2D581A8182B3}" type="presOf" srcId="{7606DA9A-B7E6-4DAD-A613-8109FE72DB27}" destId="{FB29A1B0-EC99-41C4-9FFC-87E0E20E17B0}" srcOrd="0" destOrd="0" presId="urn:microsoft.com/office/officeart/2018/2/layout/IconVerticalSolidList"/>
    <dgm:cxn modelId="{F9AB6141-A0D7-4463-98D7-5CA10FE84ADB}" type="presOf" srcId="{4EF1E21A-DDE8-46C4-8D60-752DBC80DD2F}" destId="{9A75BE39-3BCC-4B6D-AAD7-222CFF59D6AE}" srcOrd="0" destOrd="0" presId="urn:microsoft.com/office/officeart/2018/2/layout/IconVerticalSolidList"/>
    <dgm:cxn modelId="{A7DEF944-56D7-43E2-99D7-DC1AE1F7BB21}" type="presOf" srcId="{93A50ED9-F683-403B-B726-D3DFE52324BB}" destId="{01A7C535-1D13-47AB-B3C3-AAB1074D20BA}" srcOrd="0" destOrd="0" presId="urn:microsoft.com/office/officeart/2018/2/layout/IconVerticalSolidList"/>
    <dgm:cxn modelId="{C083AD46-5D70-4BA6-8A56-A95DF9ED12C1}" srcId="{D56BA5D1-84C8-41A3-B76B-63C2B4812CEE}" destId="{E7AC6796-339A-4920-A778-FFC07337C115}" srcOrd="0" destOrd="0" parTransId="{13D0205E-7DEF-4A50-9BCB-358CA07F8BDD}" sibTransId="{605BF836-458A-48E2-B504-2A27F3B9945A}"/>
    <dgm:cxn modelId="{37225454-E9A3-4390-9D7E-61041680FA14}" type="presOf" srcId="{D56BA5D1-84C8-41A3-B76B-63C2B4812CEE}" destId="{D0321A89-9AA2-4AB9-8460-4552737D4D25}" srcOrd="0" destOrd="0" presId="urn:microsoft.com/office/officeart/2018/2/layout/IconVerticalSolidList"/>
    <dgm:cxn modelId="{86246755-7FFA-49DD-974A-2DF2700CBB2D}" srcId="{D56BA5D1-84C8-41A3-B76B-63C2B4812CEE}" destId="{E87ECFE5-4626-4846-922E-6E0CD63B7A71}" srcOrd="5" destOrd="0" parTransId="{2F7EBCAF-B578-477A-9A1F-B53F1108DC85}" sibTransId="{76F4EE82-6149-463F-991D-F2AC24EF09BC}"/>
    <dgm:cxn modelId="{601DA057-5020-4D72-AC5F-FB0054FB4A11}" type="presOf" srcId="{E87ECFE5-4626-4846-922E-6E0CD63B7A71}" destId="{E1DBED4B-D681-48C3-8CD6-1AC09AC93BC3}" srcOrd="0" destOrd="0" presId="urn:microsoft.com/office/officeart/2018/2/layout/IconVerticalSolidList"/>
    <dgm:cxn modelId="{B6938C73-F9BF-4369-90AB-A91249AA10CD}" type="presOf" srcId="{537268EF-CE55-4D5F-A28A-E39E99574AAE}" destId="{949BF701-DE73-4E9D-A822-2A6BD2041659}" srcOrd="0" destOrd="0" presId="urn:microsoft.com/office/officeart/2018/2/layout/IconVerticalSolidList"/>
    <dgm:cxn modelId="{7F77F485-75E6-4184-97D6-AC8893F7894D}" srcId="{D56BA5D1-84C8-41A3-B76B-63C2B4812CEE}" destId="{4EF1E21A-DDE8-46C4-8D60-752DBC80DD2F}" srcOrd="4" destOrd="0" parTransId="{75683C42-F341-4B17-98EA-1128E60DFB3F}" sibTransId="{741D5E3E-BD9F-4085-8705-003A8AC69FF4}"/>
    <dgm:cxn modelId="{DE0E278F-751C-4919-ADD5-C5D094D30B51}" srcId="{D56BA5D1-84C8-41A3-B76B-63C2B4812CEE}" destId="{7606DA9A-B7E6-4DAD-A613-8109FE72DB27}" srcOrd="1" destOrd="0" parTransId="{E7C226AE-5680-419E-B658-1653BB0DF33C}" sibTransId="{054776BC-6153-495A-A2E7-D7618C28F169}"/>
    <dgm:cxn modelId="{9CCF899C-5ACE-4D7F-AF52-B49BB64A3682}" srcId="{D56BA5D1-84C8-41A3-B76B-63C2B4812CEE}" destId="{93A50ED9-F683-403B-B726-D3DFE52324BB}" srcOrd="2" destOrd="0" parTransId="{A46B662A-C497-4F73-9686-0F3CB3B806DA}" sibTransId="{8BFA61F5-9E7D-4CAF-8631-1C91A55EEC30}"/>
    <dgm:cxn modelId="{0CF091AA-A3E3-49B5-BD7E-E4071D1FC2F8}" type="presParOf" srcId="{D0321A89-9AA2-4AB9-8460-4552737D4D25}" destId="{16484B35-6EA7-4308-A5D7-444243B02054}" srcOrd="0" destOrd="0" presId="urn:microsoft.com/office/officeart/2018/2/layout/IconVerticalSolidList"/>
    <dgm:cxn modelId="{24F05A4A-1EF0-4A44-988E-E82A2E4AB969}" type="presParOf" srcId="{16484B35-6EA7-4308-A5D7-444243B02054}" destId="{EB94563B-1FF4-45E1-9777-00B46A24209B}" srcOrd="0" destOrd="0" presId="urn:microsoft.com/office/officeart/2018/2/layout/IconVerticalSolidList"/>
    <dgm:cxn modelId="{6F5DE948-CFB2-4204-9332-83CDC8AB6D91}" type="presParOf" srcId="{16484B35-6EA7-4308-A5D7-444243B02054}" destId="{EF02DDA7-3684-4066-B58F-C83322270BA4}" srcOrd="1" destOrd="0" presId="urn:microsoft.com/office/officeart/2018/2/layout/IconVerticalSolidList"/>
    <dgm:cxn modelId="{33D61631-5B6A-4D23-B727-7F112C144CFD}" type="presParOf" srcId="{16484B35-6EA7-4308-A5D7-444243B02054}" destId="{12AD621A-C104-4D6A-B9EF-9F6DAF3C8041}" srcOrd="2" destOrd="0" presId="urn:microsoft.com/office/officeart/2018/2/layout/IconVerticalSolidList"/>
    <dgm:cxn modelId="{B0BC5627-9DFA-4BC9-A3F7-2FCCCC3A5707}" type="presParOf" srcId="{16484B35-6EA7-4308-A5D7-444243B02054}" destId="{ABC404DA-3A57-4749-8B19-5B944ED325B1}" srcOrd="3" destOrd="0" presId="urn:microsoft.com/office/officeart/2018/2/layout/IconVerticalSolidList"/>
    <dgm:cxn modelId="{6BA14E5B-E1FB-4CBC-9E2C-CA186CB40CE0}" type="presParOf" srcId="{D0321A89-9AA2-4AB9-8460-4552737D4D25}" destId="{D6ABA645-9A88-4683-A2A8-2E6EC0630BDF}" srcOrd="1" destOrd="0" presId="urn:microsoft.com/office/officeart/2018/2/layout/IconVerticalSolidList"/>
    <dgm:cxn modelId="{A1D8C5B5-92FA-4183-8BB7-742720CBAFCD}" type="presParOf" srcId="{D0321A89-9AA2-4AB9-8460-4552737D4D25}" destId="{54B6B92C-9627-4C43-95F8-787E2872A7C1}" srcOrd="2" destOrd="0" presId="urn:microsoft.com/office/officeart/2018/2/layout/IconVerticalSolidList"/>
    <dgm:cxn modelId="{3BFF344F-B842-4DBE-8584-100B245E2DBB}" type="presParOf" srcId="{54B6B92C-9627-4C43-95F8-787E2872A7C1}" destId="{E51E31B1-2121-4F88-A931-D52123BF310F}" srcOrd="0" destOrd="0" presId="urn:microsoft.com/office/officeart/2018/2/layout/IconVerticalSolidList"/>
    <dgm:cxn modelId="{44743636-2B6C-44BC-9B47-74078A280029}" type="presParOf" srcId="{54B6B92C-9627-4C43-95F8-787E2872A7C1}" destId="{A0C15758-3792-4B59-B666-EE4506E8531C}" srcOrd="1" destOrd="0" presId="urn:microsoft.com/office/officeart/2018/2/layout/IconVerticalSolidList"/>
    <dgm:cxn modelId="{38F1AF28-8112-4F79-9046-B88EBA39AA4E}" type="presParOf" srcId="{54B6B92C-9627-4C43-95F8-787E2872A7C1}" destId="{5FF51DF3-0D8C-4563-B461-B716A71A6D3F}" srcOrd="2" destOrd="0" presId="urn:microsoft.com/office/officeart/2018/2/layout/IconVerticalSolidList"/>
    <dgm:cxn modelId="{CF3C5A77-68C2-4AFD-81E8-04C6441204B0}" type="presParOf" srcId="{54B6B92C-9627-4C43-95F8-787E2872A7C1}" destId="{FB29A1B0-EC99-41C4-9FFC-87E0E20E17B0}" srcOrd="3" destOrd="0" presId="urn:microsoft.com/office/officeart/2018/2/layout/IconVerticalSolidList"/>
    <dgm:cxn modelId="{2E7ADAEC-3826-47E9-A768-2DDFDE835C45}" type="presParOf" srcId="{D0321A89-9AA2-4AB9-8460-4552737D4D25}" destId="{556DFD88-6D9A-45E9-AEBF-AF9845A06528}" srcOrd="3" destOrd="0" presId="urn:microsoft.com/office/officeart/2018/2/layout/IconVerticalSolidList"/>
    <dgm:cxn modelId="{A9EC75EE-55B6-4C80-9D54-8C9A4A0E68D2}" type="presParOf" srcId="{D0321A89-9AA2-4AB9-8460-4552737D4D25}" destId="{A854B357-6696-4D39-82CF-DFF5ADE36912}" srcOrd="4" destOrd="0" presId="urn:microsoft.com/office/officeart/2018/2/layout/IconVerticalSolidList"/>
    <dgm:cxn modelId="{1D50E309-F5E4-4B29-B923-E340DFF08DA3}" type="presParOf" srcId="{A854B357-6696-4D39-82CF-DFF5ADE36912}" destId="{38780DC6-1921-4184-B31C-DC2A8D93232B}" srcOrd="0" destOrd="0" presId="urn:microsoft.com/office/officeart/2018/2/layout/IconVerticalSolidList"/>
    <dgm:cxn modelId="{914E46CE-0E2F-44A0-AE29-588E94458C86}" type="presParOf" srcId="{A854B357-6696-4D39-82CF-DFF5ADE36912}" destId="{82AD26D3-2C66-419A-94A8-595C65A41066}" srcOrd="1" destOrd="0" presId="urn:microsoft.com/office/officeart/2018/2/layout/IconVerticalSolidList"/>
    <dgm:cxn modelId="{28226071-07DE-4A17-ABEE-4A8877697A4F}" type="presParOf" srcId="{A854B357-6696-4D39-82CF-DFF5ADE36912}" destId="{A832C329-D01D-4BDC-AAA9-39A5BFC35953}" srcOrd="2" destOrd="0" presId="urn:microsoft.com/office/officeart/2018/2/layout/IconVerticalSolidList"/>
    <dgm:cxn modelId="{BFC6C184-68DA-4FC9-A43F-3C0282AE9ED7}" type="presParOf" srcId="{A854B357-6696-4D39-82CF-DFF5ADE36912}" destId="{01A7C535-1D13-47AB-B3C3-AAB1074D20BA}" srcOrd="3" destOrd="0" presId="urn:microsoft.com/office/officeart/2018/2/layout/IconVerticalSolidList"/>
    <dgm:cxn modelId="{2610AB9D-10C9-4EA4-A5C8-1C8567A2EC54}" type="presParOf" srcId="{D0321A89-9AA2-4AB9-8460-4552737D4D25}" destId="{61E65C6D-36AC-4DEB-9DDE-190B9A2D89AE}" srcOrd="5" destOrd="0" presId="urn:microsoft.com/office/officeart/2018/2/layout/IconVerticalSolidList"/>
    <dgm:cxn modelId="{14CFADA8-1E15-4506-8ACC-F0F8BA1BDFEA}" type="presParOf" srcId="{D0321A89-9AA2-4AB9-8460-4552737D4D25}" destId="{4BA004BC-0825-43E2-B46C-99C872738E19}" srcOrd="6" destOrd="0" presId="urn:microsoft.com/office/officeart/2018/2/layout/IconVerticalSolidList"/>
    <dgm:cxn modelId="{CAA112EA-F66C-4665-9747-F21B34DA7671}" type="presParOf" srcId="{4BA004BC-0825-43E2-B46C-99C872738E19}" destId="{2B9D520F-DD45-46E1-B03D-E93291645163}" srcOrd="0" destOrd="0" presId="urn:microsoft.com/office/officeart/2018/2/layout/IconVerticalSolidList"/>
    <dgm:cxn modelId="{8A95A65B-17D8-4AAE-B264-A39E18BDF52D}" type="presParOf" srcId="{4BA004BC-0825-43E2-B46C-99C872738E19}" destId="{3EBA31DD-D888-496A-92F7-C9CCCDF63927}" srcOrd="1" destOrd="0" presId="urn:microsoft.com/office/officeart/2018/2/layout/IconVerticalSolidList"/>
    <dgm:cxn modelId="{E355D7BF-3438-41B8-92DF-EC4D6E64A04C}" type="presParOf" srcId="{4BA004BC-0825-43E2-B46C-99C872738E19}" destId="{518CF0D8-F3C8-4646-83A9-DB69F00323C4}" srcOrd="2" destOrd="0" presId="urn:microsoft.com/office/officeart/2018/2/layout/IconVerticalSolidList"/>
    <dgm:cxn modelId="{6912DA51-068E-4CF2-BE82-D3C0B57B012D}" type="presParOf" srcId="{4BA004BC-0825-43E2-B46C-99C872738E19}" destId="{949BF701-DE73-4E9D-A822-2A6BD2041659}" srcOrd="3" destOrd="0" presId="urn:microsoft.com/office/officeart/2018/2/layout/IconVerticalSolidList"/>
    <dgm:cxn modelId="{0C2AC855-BF8F-476C-83D3-2D28D890FB18}" type="presParOf" srcId="{D0321A89-9AA2-4AB9-8460-4552737D4D25}" destId="{12B8975D-E0A6-497B-895C-5926B5552F54}" srcOrd="7" destOrd="0" presId="urn:microsoft.com/office/officeart/2018/2/layout/IconVerticalSolidList"/>
    <dgm:cxn modelId="{4B12F545-EF8E-472F-A8AB-6DD2EFF9DBBB}" type="presParOf" srcId="{D0321A89-9AA2-4AB9-8460-4552737D4D25}" destId="{5B4C784A-5E99-4CC8-85D6-1F6E745C6CF9}" srcOrd="8" destOrd="0" presId="urn:microsoft.com/office/officeart/2018/2/layout/IconVerticalSolidList"/>
    <dgm:cxn modelId="{B3713955-96E7-4EC8-A95E-C8003DBF2BAF}" type="presParOf" srcId="{5B4C784A-5E99-4CC8-85D6-1F6E745C6CF9}" destId="{B368B9EC-06CF-42F8-9A69-B03FDCD28277}" srcOrd="0" destOrd="0" presId="urn:microsoft.com/office/officeart/2018/2/layout/IconVerticalSolidList"/>
    <dgm:cxn modelId="{B1A755CF-59CF-4B10-83F1-809D9096F4C7}" type="presParOf" srcId="{5B4C784A-5E99-4CC8-85D6-1F6E745C6CF9}" destId="{DD801655-A1CD-4981-ACF6-E23F3E10E29A}" srcOrd="1" destOrd="0" presId="urn:microsoft.com/office/officeart/2018/2/layout/IconVerticalSolidList"/>
    <dgm:cxn modelId="{BCA6CD50-FBAF-45A2-B482-B35CABAD913E}" type="presParOf" srcId="{5B4C784A-5E99-4CC8-85D6-1F6E745C6CF9}" destId="{F8FFD4C9-1FFF-4C47-B24F-606071B4D57E}" srcOrd="2" destOrd="0" presId="urn:microsoft.com/office/officeart/2018/2/layout/IconVerticalSolidList"/>
    <dgm:cxn modelId="{0B33987B-FF0B-4200-96AC-E10B980E5187}" type="presParOf" srcId="{5B4C784A-5E99-4CC8-85D6-1F6E745C6CF9}" destId="{9A75BE39-3BCC-4B6D-AAD7-222CFF59D6AE}" srcOrd="3" destOrd="0" presId="urn:microsoft.com/office/officeart/2018/2/layout/IconVerticalSolidList"/>
    <dgm:cxn modelId="{5FA46359-EA16-4C33-A0A2-16517FFAFF03}" type="presParOf" srcId="{D0321A89-9AA2-4AB9-8460-4552737D4D25}" destId="{A696A413-0AF9-4676-9456-1B94EB9DAD34}" srcOrd="9" destOrd="0" presId="urn:microsoft.com/office/officeart/2018/2/layout/IconVerticalSolidList"/>
    <dgm:cxn modelId="{726893CE-403C-40FD-B132-A45A7CDC55BA}" type="presParOf" srcId="{D0321A89-9AA2-4AB9-8460-4552737D4D25}" destId="{D5A10221-FF91-445C-AD5D-FB2E9CCED96D}" srcOrd="10" destOrd="0" presId="urn:microsoft.com/office/officeart/2018/2/layout/IconVerticalSolidList"/>
    <dgm:cxn modelId="{C7B72189-2570-4FEF-B0A3-0CDB8CABF464}" type="presParOf" srcId="{D5A10221-FF91-445C-AD5D-FB2E9CCED96D}" destId="{7BFD5A0B-3195-4FF6-9E97-67B2FC2D1C30}" srcOrd="0" destOrd="0" presId="urn:microsoft.com/office/officeart/2018/2/layout/IconVerticalSolidList"/>
    <dgm:cxn modelId="{4E77DE3C-10B4-4218-BA19-FC8DD763C0BD}" type="presParOf" srcId="{D5A10221-FF91-445C-AD5D-FB2E9CCED96D}" destId="{EEBB1284-04CA-475B-9872-A3DBA24C8C39}" srcOrd="1" destOrd="0" presId="urn:microsoft.com/office/officeart/2018/2/layout/IconVerticalSolidList"/>
    <dgm:cxn modelId="{DFB3E080-FD29-4D50-9F5C-4D49D62FD2A5}" type="presParOf" srcId="{D5A10221-FF91-445C-AD5D-FB2E9CCED96D}" destId="{58494291-FE90-46D5-A917-34B42CA87029}" srcOrd="2" destOrd="0" presId="urn:microsoft.com/office/officeart/2018/2/layout/IconVerticalSolidList"/>
    <dgm:cxn modelId="{B4887664-9E3F-44D3-A029-E4E372051262}" type="presParOf" srcId="{D5A10221-FF91-445C-AD5D-FB2E9CCED96D}" destId="{E1DBED4B-D681-48C3-8CD6-1AC09AC93B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87B52D8-0C83-4FD5-AA71-45863C7C90B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A447AB6-6F52-45DB-AB25-3DDDC3A1F15D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Recruitment Advertisement </a:t>
          </a:r>
        </a:p>
      </dgm:t>
    </dgm:pt>
    <dgm:pt modelId="{41409CF6-2760-44F7-AB1D-EFFA6D212F0C}" type="parTrans" cxnId="{5A493647-F15C-446B-87C3-AFC13A621DA2}">
      <dgm:prSet/>
      <dgm:spPr/>
      <dgm:t>
        <a:bodyPr/>
        <a:lstStyle/>
        <a:p>
          <a:endParaRPr lang="en-US"/>
        </a:p>
      </dgm:t>
    </dgm:pt>
    <dgm:pt modelId="{9446D885-2D4F-4E01-AE59-6AEBCA800654}" type="sibTrans" cxnId="{5A493647-F15C-446B-87C3-AFC13A621DA2}">
      <dgm:prSet/>
      <dgm:spPr/>
      <dgm:t>
        <a:bodyPr/>
        <a:lstStyle/>
        <a:p>
          <a:endParaRPr lang="en-US"/>
        </a:p>
      </dgm:t>
    </dgm:pt>
    <dgm:pt modelId="{559FFD5C-B11F-47F7-885D-9EFD799FB68A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Tesco advertises vacancies through</a:t>
          </a:r>
        </a:p>
      </dgm:t>
    </dgm:pt>
    <dgm:pt modelId="{31E42DFF-19CB-4171-AB85-09AEB6F14A97}" type="parTrans" cxnId="{4654B5A5-5C27-4C48-BF58-BF8DFF86A711}">
      <dgm:prSet/>
      <dgm:spPr/>
      <dgm:t>
        <a:bodyPr/>
        <a:lstStyle/>
        <a:p>
          <a:endParaRPr lang="en-US"/>
        </a:p>
      </dgm:t>
    </dgm:pt>
    <dgm:pt modelId="{F337D26C-5420-4118-B4E8-8855F87BCF24}" type="sibTrans" cxnId="{4654B5A5-5C27-4C48-BF58-BF8DFF86A711}">
      <dgm:prSet/>
      <dgm:spPr/>
      <dgm:t>
        <a:bodyPr/>
        <a:lstStyle/>
        <a:p>
          <a:endParaRPr lang="en-US"/>
        </a:p>
      </dgm:t>
    </dgm:pt>
    <dgm:pt modelId="{91C9B547-BBBC-4ADA-B6D5-08CD80362F56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Tesco careers website </a:t>
          </a:r>
        </a:p>
      </dgm:t>
    </dgm:pt>
    <dgm:pt modelId="{3E59B26E-CA98-42F4-A682-67F9B661E77F}" type="parTrans" cxnId="{23717217-759B-48D3-A917-ECE4A62E3200}">
      <dgm:prSet/>
      <dgm:spPr/>
      <dgm:t>
        <a:bodyPr/>
        <a:lstStyle/>
        <a:p>
          <a:endParaRPr lang="en-US"/>
        </a:p>
      </dgm:t>
    </dgm:pt>
    <dgm:pt modelId="{DE234CA0-29F6-471D-9085-298A6F7CF5B4}" type="sibTrans" cxnId="{23717217-759B-48D3-A917-ECE4A62E3200}">
      <dgm:prSet/>
      <dgm:spPr/>
      <dgm:t>
        <a:bodyPr/>
        <a:lstStyle/>
        <a:p>
          <a:endParaRPr lang="en-US"/>
        </a:p>
      </dgm:t>
    </dgm:pt>
    <dgm:pt modelId="{493CF179-CD99-4405-8ED2-66314EF9DE33}">
      <dgm:prSet custT="1"/>
      <dgm:spPr/>
      <dgm:t>
        <a:bodyPr/>
        <a:lstStyle/>
        <a:p>
          <a:r>
            <a:rPr lang="en-US" sz="2400" dirty="0" err="1">
              <a:latin typeface="Arial" panose="020B0604020202020204" pitchFamily="34" charset="0"/>
              <a:cs typeface="Arial" panose="020B0604020202020204" pitchFamily="34" charset="0"/>
            </a:rPr>
            <a:t>Linkedin</a:t>
          </a:r>
          <a:r>
            <a:rPr lang="en-US" sz="2500" dirty="0"/>
            <a:t> </a:t>
          </a:r>
        </a:p>
      </dgm:t>
    </dgm:pt>
    <dgm:pt modelId="{24CEA192-24BB-427A-9BB9-E11C1CBC7A67}" type="parTrans" cxnId="{BDE7E3AB-BC99-4ED3-B175-D769D2B9961B}">
      <dgm:prSet/>
      <dgm:spPr/>
      <dgm:t>
        <a:bodyPr/>
        <a:lstStyle/>
        <a:p>
          <a:endParaRPr lang="en-US"/>
        </a:p>
      </dgm:t>
    </dgm:pt>
    <dgm:pt modelId="{CC51756D-97A3-45DE-B400-1B0AD7533213}" type="sibTrans" cxnId="{BDE7E3AB-BC99-4ED3-B175-D769D2B9961B}">
      <dgm:prSet/>
      <dgm:spPr/>
      <dgm:t>
        <a:bodyPr/>
        <a:lstStyle/>
        <a:p>
          <a:endParaRPr lang="en-US"/>
        </a:p>
      </dgm:t>
    </dgm:pt>
    <dgm:pt modelId="{2B441D6C-E638-4D07-9F4F-6B01C70A8F83}">
      <dgm:prSet/>
      <dgm:spPr/>
      <dgm:t>
        <a:bodyPr/>
        <a:lstStyle/>
        <a:p>
          <a:r>
            <a:rPr lang="en-US" dirty="0"/>
            <a:t>Indeed</a:t>
          </a:r>
        </a:p>
      </dgm:t>
    </dgm:pt>
    <dgm:pt modelId="{DF49765D-8B92-45DD-9535-5240E857BE6D}" type="parTrans" cxnId="{CBEAD46B-6702-4897-96DE-FF5D82C149F1}">
      <dgm:prSet/>
      <dgm:spPr/>
      <dgm:t>
        <a:bodyPr/>
        <a:lstStyle/>
        <a:p>
          <a:endParaRPr lang="en-US"/>
        </a:p>
      </dgm:t>
    </dgm:pt>
    <dgm:pt modelId="{EFBA8C64-61E3-4F24-8C89-5403F3DFC214}" type="sibTrans" cxnId="{CBEAD46B-6702-4897-96DE-FF5D82C149F1}">
      <dgm:prSet/>
      <dgm:spPr/>
      <dgm:t>
        <a:bodyPr/>
        <a:lstStyle/>
        <a:p>
          <a:endParaRPr lang="en-US"/>
        </a:p>
      </dgm:t>
    </dgm:pt>
    <dgm:pt modelId="{1E540D36-EAD3-4DEA-A8AD-68FAC6E6D1B5}">
      <dgm:prSet custT="1"/>
      <dgm:spPr/>
      <dgm:t>
        <a:bodyPr/>
        <a:lstStyle/>
        <a:p>
          <a:r>
            <a:rPr lang="en-US" sz="2500" dirty="0"/>
            <a:t>Internal 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recruitment</a:t>
          </a:r>
          <a:r>
            <a:rPr lang="en-US" sz="2500" dirty="0"/>
            <a:t> </a:t>
          </a:r>
        </a:p>
      </dgm:t>
    </dgm:pt>
    <dgm:pt modelId="{2285FBD0-A593-4D10-A94F-747F8040C0A4}" type="parTrans" cxnId="{3D4206E8-55E2-4E51-8C91-4B8A08C8D0DE}">
      <dgm:prSet/>
      <dgm:spPr/>
      <dgm:t>
        <a:bodyPr/>
        <a:lstStyle/>
        <a:p>
          <a:endParaRPr lang="en-US"/>
        </a:p>
      </dgm:t>
    </dgm:pt>
    <dgm:pt modelId="{BC53BE70-E831-4E36-BC31-02368605CB6B}" type="sibTrans" cxnId="{3D4206E8-55E2-4E51-8C91-4B8A08C8D0DE}">
      <dgm:prSet/>
      <dgm:spPr/>
      <dgm:t>
        <a:bodyPr/>
        <a:lstStyle/>
        <a:p>
          <a:endParaRPr lang="en-US"/>
        </a:p>
      </dgm:t>
    </dgm:pt>
    <dgm:pt modelId="{3C8E642B-223A-4F61-BA95-33DD46F20E05}">
      <dgm:prSet custT="1"/>
      <dgm:spPr/>
      <dgm:t>
        <a:bodyPr/>
        <a:lstStyle/>
        <a:p>
          <a:r>
            <a:rPr lang="en-US" sz="2500" dirty="0"/>
            <a:t>Graduate </a:t>
          </a:r>
          <a:r>
            <a:rPr lang="en-US" sz="2400" dirty="0" err="1">
              <a:latin typeface="Arial" panose="020B0604020202020204" pitchFamily="34" charset="0"/>
              <a:cs typeface="Arial" panose="020B0604020202020204" pitchFamily="34" charset="0"/>
            </a:rPr>
            <a:t>programmes</a:t>
          </a:r>
          <a:r>
            <a:rPr lang="en-US" sz="2500" dirty="0"/>
            <a:t> </a:t>
          </a:r>
        </a:p>
      </dgm:t>
    </dgm:pt>
    <dgm:pt modelId="{6CE27302-365B-4962-B4F6-FB7F1E5FD5CB}" type="parTrans" cxnId="{AFE3ECB2-8330-4F50-A178-684EC4565309}">
      <dgm:prSet/>
      <dgm:spPr/>
      <dgm:t>
        <a:bodyPr/>
        <a:lstStyle/>
        <a:p>
          <a:endParaRPr lang="en-US"/>
        </a:p>
      </dgm:t>
    </dgm:pt>
    <dgm:pt modelId="{DD168D36-F487-4054-ABD3-5EC4F2558F15}" type="sibTrans" cxnId="{AFE3ECB2-8330-4F50-A178-684EC4565309}">
      <dgm:prSet/>
      <dgm:spPr/>
      <dgm:t>
        <a:bodyPr/>
        <a:lstStyle/>
        <a:p>
          <a:endParaRPr lang="en-US"/>
        </a:p>
      </dgm:t>
    </dgm:pt>
    <dgm:pt modelId="{9CFBCF92-0796-4037-A817-2D2007D66A86}">
      <dgm:prSet custT="1"/>
      <dgm:spPr/>
      <dgm:t>
        <a:bodyPr/>
        <a:lstStyle/>
        <a:p>
          <a:r>
            <a:rPr lang="en-US" sz="2500" dirty="0"/>
            <a:t>(Tesco 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Careers</a:t>
          </a:r>
          <a:r>
            <a:rPr lang="en-US" sz="2500" dirty="0"/>
            <a:t>, 2025)</a:t>
          </a:r>
        </a:p>
      </dgm:t>
    </dgm:pt>
    <dgm:pt modelId="{4B13FD79-D8DF-439F-8614-5879A47CFEA4}" type="parTrans" cxnId="{9724C9C1-8D1F-4CEF-A2D2-8DD531541902}">
      <dgm:prSet/>
      <dgm:spPr/>
      <dgm:t>
        <a:bodyPr/>
        <a:lstStyle/>
        <a:p>
          <a:endParaRPr lang="en-US"/>
        </a:p>
      </dgm:t>
    </dgm:pt>
    <dgm:pt modelId="{9A414A9E-E049-41E8-B99D-78E5322B604C}" type="sibTrans" cxnId="{9724C9C1-8D1F-4CEF-A2D2-8DD531541902}">
      <dgm:prSet/>
      <dgm:spPr/>
      <dgm:t>
        <a:bodyPr/>
        <a:lstStyle/>
        <a:p>
          <a:endParaRPr lang="en-US"/>
        </a:p>
      </dgm:t>
    </dgm:pt>
    <dgm:pt modelId="{2000DBB4-EBD7-6D43-850E-75232CBE7193}" type="pres">
      <dgm:prSet presAssocID="{687B52D8-0C83-4FD5-AA71-45863C7C90BE}" presName="vert0" presStyleCnt="0">
        <dgm:presLayoutVars>
          <dgm:dir/>
          <dgm:animOne val="branch"/>
          <dgm:animLvl val="lvl"/>
        </dgm:presLayoutVars>
      </dgm:prSet>
      <dgm:spPr/>
    </dgm:pt>
    <dgm:pt modelId="{EEF234E6-FA98-1946-984D-65907C168D3B}" type="pres">
      <dgm:prSet presAssocID="{4A447AB6-6F52-45DB-AB25-3DDDC3A1F15D}" presName="thickLine" presStyleLbl="alignNode1" presStyleIdx="0" presStyleCnt="8"/>
      <dgm:spPr/>
    </dgm:pt>
    <dgm:pt modelId="{EBD4DA42-C52B-0F46-A418-00B355329432}" type="pres">
      <dgm:prSet presAssocID="{4A447AB6-6F52-45DB-AB25-3DDDC3A1F15D}" presName="horz1" presStyleCnt="0"/>
      <dgm:spPr/>
    </dgm:pt>
    <dgm:pt modelId="{2831B36A-0FED-DB48-ADA1-6CD62B3901F3}" type="pres">
      <dgm:prSet presAssocID="{4A447AB6-6F52-45DB-AB25-3DDDC3A1F15D}" presName="tx1" presStyleLbl="revTx" presStyleIdx="0" presStyleCnt="8"/>
      <dgm:spPr/>
    </dgm:pt>
    <dgm:pt modelId="{DE8F7950-023A-AA45-8439-F7FACB11ABF0}" type="pres">
      <dgm:prSet presAssocID="{4A447AB6-6F52-45DB-AB25-3DDDC3A1F15D}" presName="vert1" presStyleCnt="0"/>
      <dgm:spPr/>
    </dgm:pt>
    <dgm:pt modelId="{7291B14E-8E87-1F4F-BC26-311C730FE34E}" type="pres">
      <dgm:prSet presAssocID="{559FFD5C-B11F-47F7-885D-9EFD799FB68A}" presName="thickLine" presStyleLbl="alignNode1" presStyleIdx="1" presStyleCnt="8"/>
      <dgm:spPr/>
    </dgm:pt>
    <dgm:pt modelId="{CB62E34C-CD5F-0344-BB81-21F44D4918C3}" type="pres">
      <dgm:prSet presAssocID="{559FFD5C-B11F-47F7-885D-9EFD799FB68A}" presName="horz1" presStyleCnt="0"/>
      <dgm:spPr/>
    </dgm:pt>
    <dgm:pt modelId="{E44CF257-573F-D748-BE4B-597E3D4F55A0}" type="pres">
      <dgm:prSet presAssocID="{559FFD5C-B11F-47F7-885D-9EFD799FB68A}" presName="tx1" presStyleLbl="revTx" presStyleIdx="1" presStyleCnt="8"/>
      <dgm:spPr/>
    </dgm:pt>
    <dgm:pt modelId="{45A38BAC-7592-6847-96D8-067555C6B157}" type="pres">
      <dgm:prSet presAssocID="{559FFD5C-B11F-47F7-885D-9EFD799FB68A}" presName="vert1" presStyleCnt="0"/>
      <dgm:spPr/>
    </dgm:pt>
    <dgm:pt modelId="{03A04DB4-FB5F-B64F-8F2D-40A130A361CD}" type="pres">
      <dgm:prSet presAssocID="{91C9B547-BBBC-4ADA-B6D5-08CD80362F56}" presName="thickLine" presStyleLbl="alignNode1" presStyleIdx="2" presStyleCnt="8"/>
      <dgm:spPr/>
    </dgm:pt>
    <dgm:pt modelId="{6305624E-AA85-2E4A-88A2-3F896567C2C3}" type="pres">
      <dgm:prSet presAssocID="{91C9B547-BBBC-4ADA-B6D5-08CD80362F56}" presName="horz1" presStyleCnt="0"/>
      <dgm:spPr/>
    </dgm:pt>
    <dgm:pt modelId="{D67CCDA3-314A-F94C-8FBA-35DC4FE1B578}" type="pres">
      <dgm:prSet presAssocID="{91C9B547-BBBC-4ADA-B6D5-08CD80362F56}" presName="tx1" presStyleLbl="revTx" presStyleIdx="2" presStyleCnt="8"/>
      <dgm:spPr/>
    </dgm:pt>
    <dgm:pt modelId="{B8ACF1C1-3E5F-924E-A0BB-4508EE3621CD}" type="pres">
      <dgm:prSet presAssocID="{91C9B547-BBBC-4ADA-B6D5-08CD80362F56}" presName="vert1" presStyleCnt="0"/>
      <dgm:spPr/>
    </dgm:pt>
    <dgm:pt modelId="{BF808C62-95F7-5F46-A7A0-34A6645DF9DC}" type="pres">
      <dgm:prSet presAssocID="{493CF179-CD99-4405-8ED2-66314EF9DE33}" presName="thickLine" presStyleLbl="alignNode1" presStyleIdx="3" presStyleCnt="8"/>
      <dgm:spPr/>
    </dgm:pt>
    <dgm:pt modelId="{097F5C3D-0A4C-534A-9486-4A4997DB7438}" type="pres">
      <dgm:prSet presAssocID="{493CF179-CD99-4405-8ED2-66314EF9DE33}" presName="horz1" presStyleCnt="0"/>
      <dgm:spPr/>
    </dgm:pt>
    <dgm:pt modelId="{9EAF0DC8-D5A1-7F47-AA0F-6EA4CB129ED6}" type="pres">
      <dgm:prSet presAssocID="{493CF179-CD99-4405-8ED2-66314EF9DE33}" presName="tx1" presStyleLbl="revTx" presStyleIdx="3" presStyleCnt="8"/>
      <dgm:spPr/>
    </dgm:pt>
    <dgm:pt modelId="{6A145038-C87D-3B4E-B27E-1C84EC424AE7}" type="pres">
      <dgm:prSet presAssocID="{493CF179-CD99-4405-8ED2-66314EF9DE33}" presName="vert1" presStyleCnt="0"/>
      <dgm:spPr/>
    </dgm:pt>
    <dgm:pt modelId="{2019EEDD-08F0-584A-98B4-743E01942F80}" type="pres">
      <dgm:prSet presAssocID="{2B441D6C-E638-4D07-9F4F-6B01C70A8F83}" presName="thickLine" presStyleLbl="alignNode1" presStyleIdx="4" presStyleCnt="8"/>
      <dgm:spPr/>
    </dgm:pt>
    <dgm:pt modelId="{8A433E30-3FD8-C046-A458-634E03773599}" type="pres">
      <dgm:prSet presAssocID="{2B441D6C-E638-4D07-9F4F-6B01C70A8F83}" presName="horz1" presStyleCnt="0"/>
      <dgm:spPr/>
    </dgm:pt>
    <dgm:pt modelId="{68452E25-6E1D-DC41-9E52-8539458A52CB}" type="pres">
      <dgm:prSet presAssocID="{2B441D6C-E638-4D07-9F4F-6B01C70A8F83}" presName="tx1" presStyleLbl="revTx" presStyleIdx="4" presStyleCnt="8"/>
      <dgm:spPr/>
    </dgm:pt>
    <dgm:pt modelId="{A955B6BD-5F51-4A40-B0BE-CE4B90EED788}" type="pres">
      <dgm:prSet presAssocID="{2B441D6C-E638-4D07-9F4F-6B01C70A8F83}" presName="vert1" presStyleCnt="0"/>
      <dgm:spPr/>
    </dgm:pt>
    <dgm:pt modelId="{AF8F2240-B8B6-9646-9914-1D90CD63120C}" type="pres">
      <dgm:prSet presAssocID="{1E540D36-EAD3-4DEA-A8AD-68FAC6E6D1B5}" presName="thickLine" presStyleLbl="alignNode1" presStyleIdx="5" presStyleCnt="8"/>
      <dgm:spPr/>
    </dgm:pt>
    <dgm:pt modelId="{C870B901-6874-0C4F-9019-F1AF87EF896B}" type="pres">
      <dgm:prSet presAssocID="{1E540D36-EAD3-4DEA-A8AD-68FAC6E6D1B5}" presName="horz1" presStyleCnt="0"/>
      <dgm:spPr/>
    </dgm:pt>
    <dgm:pt modelId="{A47CFEB9-BF48-8747-8399-372E53F1E34D}" type="pres">
      <dgm:prSet presAssocID="{1E540D36-EAD3-4DEA-A8AD-68FAC6E6D1B5}" presName="tx1" presStyleLbl="revTx" presStyleIdx="5" presStyleCnt="8"/>
      <dgm:spPr/>
    </dgm:pt>
    <dgm:pt modelId="{EED959A9-057A-0C4B-9C17-2105D1622CE0}" type="pres">
      <dgm:prSet presAssocID="{1E540D36-EAD3-4DEA-A8AD-68FAC6E6D1B5}" presName="vert1" presStyleCnt="0"/>
      <dgm:spPr/>
    </dgm:pt>
    <dgm:pt modelId="{AED2E25E-0D3E-694C-97A5-D342F4BDA286}" type="pres">
      <dgm:prSet presAssocID="{3C8E642B-223A-4F61-BA95-33DD46F20E05}" presName="thickLine" presStyleLbl="alignNode1" presStyleIdx="6" presStyleCnt="8"/>
      <dgm:spPr/>
    </dgm:pt>
    <dgm:pt modelId="{888040E8-9848-8C40-8691-6268E5917E27}" type="pres">
      <dgm:prSet presAssocID="{3C8E642B-223A-4F61-BA95-33DD46F20E05}" presName="horz1" presStyleCnt="0"/>
      <dgm:spPr/>
    </dgm:pt>
    <dgm:pt modelId="{202B1D52-148E-DC45-8B3D-CF3E8526B7F5}" type="pres">
      <dgm:prSet presAssocID="{3C8E642B-223A-4F61-BA95-33DD46F20E05}" presName="tx1" presStyleLbl="revTx" presStyleIdx="6" presStyleCnt="8"/>
      <dgm:spPr/>
    </dgm:pt>
    <dgm:pt modelId="{8FC3EBF9-14AB-CB4F-875C-61865A1B63E9}" type="pres">
      <dgm:prSet presAssocID="{3C8E642B-223A-4F61-BA95-33DD46F20E05}" presName="vert1" presStyleCnt="0"/>
      <dgm:spPr/>
    </dgm:pt>
    <dgm:pt modelId="{1D4CA68F-C16C-2148-B57B-FBE6674D7D03}" type="pres">
      <dgm:prSet presAssocID="{9CFBCF92-0796-4037-A817-2D2007D66A86}" presName="thickLine" presStyleLbl="alignNode1" presStyleIdx="7" presStyleCnt="8"/>
      <dgm:spPr/>
    </dgm:pt>
    <dgm:pt modelId="{B89C5711-0255-EB46-86C8-74B56613A46C}" type="pres">
      <dgm:prSet presAssocID="{9CFBCF92-0796-4037-A817-2D2007D66A86}" presName="horz1" presStyleCnt="0"/>
      <dgm:spPr/>
    </dgm:pt>
    <dgm:pt modelId="{3D36FC5F-5ACD-1042-B8A9-29FFA31503BF}" type="pres">
      <dgm:prSet presAssocID="{9CFBCF92-0796-4037-A817-2D2007D66A86}" presName="tx1" presStyleLbl="revTx" presStyleIdx="7" presStyleCnt="8"/>
      <dgm:spPr/>
    </dgm:pt>
    <dgm:pt modelId="{35AA3D9E-4FE0-184D-BD69-282BEE175302}" type="pres">
      <dgm:prSet presAssocID="{9CFBCF92-0796-4037-A817-2D2007D66A86}" presName="vert1" presStyleCnt="0"/>
      <dgm:spPr/>
    </dgm:pt>
  </dgm:ptLst>
  <dgm:cxnLst>
    <dgm:cxn modelId="{23717217-759B-48D3-A917-ECE4A62E3200}" srcId="{687B52D8-0C83-4FD5-AA71-45863C7C90BE}" destId="{91C9B547-BBBC-4ADA-B6D5-08CD80362F56}" srcOrd="2" destOrd="0" parTransId="{3E59B26E-CA98-42F4-A682-67F9B661E77F}" sibTransId="{DE234CA0-29F6-471D-9085-298A6F7CF5B4}"/>
    <dgm:cxn modelId="{C2A8A52A-A5EF-D84B-BE5B-CB8CB1491CA1}" type="presOf" srcId="{9CFBCF92-0796-4037-A817-2D2007D66A86}" destId="{3D36FC5F-5ACD-1042-B8A9-29FFA31503BF}" srcOrd="0" destOrd="0" presId="urn:microsoft.com/office/officeart/2008/layout/LinedList"/>
    <dgm:cxn modelId="{D105CB30-ADC4-2C40-835D-5868D3A38561}" type="presOf" srcId="{2B441D6C-E638-4D07-9F4F-6B01C70A8F83}" destId="{68452E25-6E1D-DC41-9E52-8539458A52CB}" srcOrd="0" destOrd="0" presId="urn:microsoft.com/office/officeart/2008/layout/LinedList"/>
    <dgm:cxn modelId="{08B5AC46-0B2F-A849-847F-0DBA4B06BA0A}" type="presOf" srcId="{3C8E642B-223A-4F61-BA95-33DD46F20E05}" destId="{202B1D52-148E-DC45-8B3D-CF3E8526B7F5}" srcOrd="0" destOrd="0" presId="urn:microsoft.com/office/officeart/2008/layout/LinedList"/>
    <dgm:cxn modelId="{5A493647-F15C-446B-87C3-AFC13A621DA2}" srcId="{687B52D8-0C83-4FD5-AA71-45863C7C90BE}" destId="{4A447AB6-6F52-45DB-AB25-3DDDC3A1F15D}" srcOrd="0" destOrd="0" parTransId="{41409CF6-2760-44F7-AB1D-EFFA6D212F0C}" sibTransId="{9446D885-2D4F-4E01-AE59-6AEBCA800654}"/>
    <dgm:cxn modelId="{4FD6424F-96AC-8843-82DB-B7BE95A93A27}" type="presOf" srcId="{493CF179-CD99-4405-8ED2-66314EF9DE33}" destId="{9EAF0DC8-D5A1-7F47-AA0F-6EA4CB129ED6}" srcOrd="0" destOrd="0" presId="urn:microsoft.com/office/officeart/2008/layout/LinedList"/>
    <dgm:cxn modelId="{310C6C5D-6E8D-6E49-9EEF-D0CDFFAA4965}" type="presOf" srcId="{4A447AB6-6F52-45DB-AB25-3DDDC3A1F15D}" destId="{2831B36A-0FED-DB48-ADA1-6CD62B3901F3}" srcOrd="0" destOrd="0" presId="urn:microsoft.com/office/officeart/2008/layout/LinedList"/>
    <dgm:cxn modelId="{301CB560-87B1-FF48-BE4F-A38AF25A18AB}" type="presOf" srcId="{91C9B547-BBBC-4ADA-B6D5-08CD80362F56}" destId="{D67CCDA3-314A-F94C-8FBA-35DC4FE1B578}" srcOrd="0" destOrd="0" presId="urn:microsoft.com/office/officeart/2008/layout/LinedList"/>
    <dgm:cxn modelId="{CBEAD46B-6702-4897-96DE-FF5D82C149F1}" srcId="{687B52D8-0C83-4FD5-AA71-45863C7C90BE}" destId="{2B441D6C-E638-4D07-9F4F-6B01C70A8F83}" srcOrd="4" destOrd="0" parTransId="{DF49765D-8B92-45DD-9535-5240E857BE6D}" sibTransId="{EFBA8C64-61E3-4F24-8C89-5403F3DFC214}"/>
    <dgm:cxn modelId="{4654B5A5-5C27-4C48-BF58-BF8DFF86A711}" srcId="{687B52D8-0C83-4FD5-AA71-45863C7C90BE}" destId="{559FFD5C-B11F-47F7-885D-9EFD799FB68A}" srcOrd="1" destOrd="0" parTransId="{31E42DFF-19CB-4171-AB85-09AEB6F14A97}" sibTransId="{F337D26C-5420-4118-B4E8-8855F87BCF24}"/>
    <dgm:cxn modelId="{BDE7E3AB-BC99-4ED3-B175-D769D2B9961B}" srcId="{687B52D8-0C83-4FD5-AA71-45863C7C90BE}" destId="{493CF179-CD99-4405-8ED2-66314EF9DE33}" srcOrd="3" destOrd="0" parTransId="{24CEA192-24BB-427A-9BB9-E11C1CBC7A67}" sibTransId="{CC51756D-97A3-45DE-B400-1B0AD7533213}"/>
    <dgm:cxn modelId="{AFE3ECB2-8330-4F50-A178-684EC4565309}" srcId="{687B52D8-0C83-4FD5-AA71-45863C7C90BE}" destId="{3C8E642B-223A-4F61-BA95-33DD46F20E05}" srcOrd="6" destOrd="0" parTransId="{6CE27302-365B-4962-B4F6-FB7F1E5FD5CB}" sibTransId="{DD168D36-F487-4054-ABD3-5EC4F2558F15}"/>
    <dgm:cxn modelId="{A0F0F4B9-EAE0-374A-BF1B-EFC21F27CD92}" type="presOf" srcId="{1E540D36-EAD3-4DEA-A8AD-68FAC6E6D1B5}" destId="{A47CFEB9-BF48-8747-8399-372E53F1E34D}" srcOrd="0" destOrd="0" presId="urn:microsoft.com/office/officeart/2008/layout/LinedList"/>
    <dgm:cxn modelId="{9724C9C1-8D1F-4CEF-A2D2-8DD531541902}" srcId="{687B52D8-0C83-4FD5-AA71-45863C7C90BE}" destId="{9CFBCF92-0796-4037-A817-2D2007D66A86}" srcOrd="7" destOrd="0" parTransId="{4B13FD79-D8DF-439F-8614-5879A47CFEA4}" sibTransId="{9A414A9E-E049-41E8-B99D-78E5322B604C}"/>
    <dgm:cxn modelId="{89ED89D8-1340-6141-AD39-DF908F68C610}" type="presOf" srcId="{687B52D8-0C83-4FD5-AA71-45863C7C90BE}" destId="{2000DBB4-EBD7-6D43-850E-75232CBE7193}" srcOrd="0" destOrd="0" presId="urn:microsoft.com/office/officeart/2008/layout/LinedList"/>
    <dgm:cxn modelId="{3D4206E8-55E2-4E51-8C91-4B8A08C8D0DE}" srcId="{687B52D8-0C83-4FD5-AA71-45863C7C90BE}" destId="{1E540D36-EAD3-4DEA-A8AD-68FAC6E6D1B5}" srcOrd="5" destOrd="0" parTransId="{2285FBD0-A593-4D10-A94F-747F8040C0A4}" sibTransId="{BC53BE70-E831-4E36-BC31-02368605CB6B}"/>
    <dgm:cxn modelId="{777D80E8-2953-1E41-82B8-DC1AB555B0CB}" type="presOf" srcId="{559FFD5C-B11F-47F7-885D-9EFD799FB68A}" destId="{E44CF257-573F-D748-BE4B-597E3D4F55A0}" srcOrd="0" destOrd="0" presId="urn:microsoft.com/office/officeart/2008/layout/LinedList"/>
    <dgm:cxn modelId="{E7CFC168-251D-BB4A-991E-AE52DE9B1A20}" type="presParOf" srcId="{2000DBB4-EBD7-6D43-850E-75232CBE7193}" destId="{EEF234E6-FA98-1946-984D-65907C168D3B}" srcOrd="0" destOrd="0" presId="urn:microsoft.com/office/officeart/2008/layout/LinedList"/>
    <dgm:cxn modelId="{A8698D59-F019-1C4E-8FE9-8258695560F0}" type="presParOf" srcId="{2000DBB4-EBD7-6D43-850E-75232CBE7193}" destId="{EBD4DA42-C52B-0F46-A418-00B355329432}" srcOrd="1" destOrd="0" presId="urn:microsoft.com/office/officeart/2008/layout/LinedList"/>
    <dgm:cxn modelId="{28CACB13-B46C-AD4F-B405-B28AB46CA8FD}" type="presParOf" srcId="{EBD4DA42-C52B-0F46-A418-00B355329432}" destId="{2831B36A-0FED-DB48-ADA1-6CD62B3901F3}" srcOrd="0" destOrd="0" presId="urn:microsoft.com/office/officeart/2008/layout/LinedList"/>
    <dgm:cxn modelId="{B366B006-D8F6-234A-8DF4-0932379860D9}" type="presParOf" srcId="{EBD4DA42-C52B-0F46-A418-00B355329432}" destId="{DE8F7950-023A-AA45-8439-F7FACB11ABF0}" srcOrd="1" destOrd="0" presId="urn:microsoft.com/office/officeart/2008/layout/LinedList"/>
    <dgm:cxn modelId="{A240965F-FF3F-4540-912F-BB94F7C564D7}" type="presParOf" srcId="{2000DBB4-EBD7-6D43-850E-75232CBE7193}" destId="{7291B14E-8E87-1F4F-BC26-311C730FE34E}" srcOrd="2" destOrd="0" presId="urn:microsoft.com/office/officeart/2008/layout/LinedList"/>
    <dgm:cxn modelId="{A58146E5-2BB2-7043-B02E-A4E8DE3E6156}" type="presParOf" srcId="{2000DBB4-EBD7-6D43-850E-75232CBE7193}" destId="{CB62E34C-CD5F-0344-BB81-21F44D4918C3}" srcOrd="3" destOrd="0" presId="urn:microsoft.com/office/officeart/2008/layout/LinedList"/>
    <dgm:cxn modelId="{7983BA4F-156E-884B-AEEA-FDFD9E4DFE1D}" type="presParOf" srcId="{CB62E34C-CD5F-0344-BB81-21F44D4918C3}" destId="{E44CF257-573F-D748-BE4B-597E3D4F55A0}" srcOrd="0" destOrd="0" presId="urn:microsoft.com/office/officeart/2008/layout/LinedList"/>
    <dgm:cxn modelId="{F3E691CF-3F36-CF41-9A01-A81813AF88AB}" type="presParOf" srcId="{CB62E34C-CD5F-0344-BB81-21F44D4918C3}" destId="{45A38BAC-7592-6847-96D8-067555C6B157}" srcOrd="1" destOrd="0" presId="urn:microsoft.com/office/officeart/2008/layout/LinedList"/>
    <dgm:cxn modelId="{11F8403D-F4FB-CF4A-A456-6C707E6F1068}" type="presParOf" srcId="{2000DBB4-EBD7-6D43-850E-75232CBE7193}" destId="{03A04DB4-FB5F-B64F-8F2D-40A130A361CD}" srcOrd="4" destOrd="0" presId="urn:microsoft.com/office/officeart/2008/layout/LinedList"/>
    <dgm:cxn modelId="{FACFE723-E2F9-C949-B78A-8EF0AF31C736}" type="presParOf" srcId="{2000DBB4-EBD7-6D43-850E-75232CBE7193}" destId="{6305624E-AA85-2E4A-88A2-3F896567C2C3}" srcOrd="5" destOrd="0" presId="urn:microsoft.com/office/officeart/2008/layout/LinedList"/>
    <dgm:cxn modelId="{E40145AD-DBB2-9B43-BE82-AD566F541D08}" type="presParOf" srcId="{6305624E-AA85-2E4A-88A2-3F896567C2C3}" destId="{D67CCDA3-314A-F94C-8FBA-35DC4FE1B578}" srcOrd="0" destOrd="0" presId="urn:microsoft.com/office/officeart/2008/layout/LinedList"/>
    <dgm:cxn modelId="{74A27BC0-75E0-2F4C-8A54-C3A6C44E4ECE}" type="presParOf" srcId="{6305624E-AA85-2E4A-88A2-3F896567C2C3}" destId="{B8ACF1C1-3E5F-924E-A0BB-4508EE3621CD}" srcOrd="1" destOrd="0" presId="urn:microsoft.com/office/officeart/2008/layout/LinedList"/>
    <dgm:cxn modelId="{6FBF34A7-AD6A-1A4C-8934-FC0BA4AA565D}" type="presParOf" srcId="{2000DBB4-EBD7-6D43-850E-75232CBE7193}" destId="{BF808C62-95F7-5F46-A7A0-34A6645DF9DC}" srcOrd="6" destOrd="0" presId="urn:microsoft.com/office/officeart/2008/layout/LinedList"/>
    <dgm:cxn modelId="{19016658-A1CE-CD4B-A88D-C02BDA31CD90}" type="presParOf" srcId="{2000DBB4-EBD7-6D43-850E-75232CBE7193}" destId="{097F5C3D-0A4C-534A-9486-4A4997DB7438}" srcOrd="7" destOrd="0" presId="urn:microsoft.com/office/officeart/2008/layout/LinedList"/>
    <dgm:cxn modelId="{A1AFE7BB-1EB3-0D4C-A7F6-9E5F0DA33B3C}" type="presParOf" srcId="{097F5C3D-0A4C-534A-9486-4A4997DB7438}" destId="{9EAF0DC8-D5A1-7F47-AA0F-6EA4CB129ED6}" srcOrd="0" destOrd="0" presId="urn:microsoft.com/office/officeart/2008/layout/LinedList"/>
    <dgm:cxn modelId="{DAFEB9B6-276B-F74D-961E-62678F9A99BE}" type="presParOf" srcId="{097F5C3D-0A4C-534A-9486-4A4997DB7438}" destId="{6A145038-C87D-3B4E-B27E-1C84EC424AE7}" srcOrd="1" destOrd="0" presId="urn:microsoft.com/office/officeart/2008/layout/LinedList"/>
    <dgm:cxn modelId="{AE8826FE-9E0F-6B4F-BA0E-E1CEACC7FF37}" type="presParOf" srcId="{2000DBB4-EBD7-6D43-850E-75232CBE7193}" destId="{2019EEDD-08F0-584A-98B4-743E01942F80}" srcOrd="8" destOrd="0" presId="urn:microsoft.com/office/officeart/2008/layout/LinedList"/>
    <dgm:cxn modelId="{82ACC09C-E831-B24F-82E2-AEFAEE02E1CD}" type="presParOf" srcId="{2000DBB4-EBD7-6D43-850E-75232CBE7193}" destId="{8A433E30-3FD8-C046-A458-634E03773599}" srcOrd="9" destOrd="0" presId="urn:microsoft.com/office/officeart/2008/layout/LinedList"/>
    <dgm:cxn modelId="{28197BA9-BDC2-5C4C-ACE0-5ED5CF39E090}" type="presParOf" srcId="{8A433E30-3FD8-C046-A458-634E03773599}" destId="{68452E25-6E1D-DC41-9E52-8539458A52CB}" srcOrd="0" destOrd="0" presId="urn:microsoft.com/office/officeart/2008/layout/LinedList"/>
    <dgm:cxn modelId="{A2394464-CB00-C544-89FD-47FB00D7A1D7}" type="presParOf" srcId="{8A433E30-3FD8-C046-A458-634E03773599}" destId="{A955B6BD-5F51-4A40-B0BE-CE4B90EED788}" srcOrd="1" destOrd="0" presId="urn:microsoft.com/office/officeart/2008/layout/LinedList"/>
    <dgm:cxn modelId="{F21E083B-C704-074D-9C7B-E108B8C3EF71}" type="presParOf" srcId="{2000DBB4-EBD7-6D43-850E-75232CBE7193}" destId="{AF8F2240-B8B6-9646-9914-1D90CD63120C}" srcOrd="10" destOrd="0" presId="urn:microsoft.com/office/officeart/2008/layout/LinedList"/>
    <dgm:cxn modelId="{1AC01446-8DF2-C44B-A837-4313CB35DB43}" type="presParOf" srcId="{2000DBB4-EBD7-6D43-850E-75232CBE7193}" destId="{C870B901-6874-0C4F-9019-F1AF87EF896B}" srcOrd="11" destOrd="0" presId="urn:microsoft.com/office/officeart/2008/layout/LinedList"/>
    <dgm:cxn modelId="{54866039-532E-6649-A1C0-BA5B5AC7120A}" type="presParOf" srcId="{C870B901-6874-0C4F-9019-F1AF87EF896B}" destId="{A47CFEB9-BF48-8747-8399-372E53F1E34D}" srcOrd="0" destOrd="0" presId="urn:microsoft.com/office/officeart/2008/layout/LinedList"/>
    <dgm:cxn modelId="{AC4A6812-FA03-7F4E-BAB4-598F6164850A}" type="presParOf" srcId="{C870B901-6874-0C4F-9019-F1AF87EF896B}" destId="{EED959A9-057A-0C4B-9C17-2105D1622CE0}" srcOrd="1" destOrd="0" presId="urn:microsoft.com/office/officeart/2008/layout/LinedList"/>
    <dgm:cxn modelId="{C12C5923-B25C-5641-8937-F97BCCE34BC5}" type="presParOf" srcId="{2000DBB4-EBD7-6D43-850E-75232CBE7193}" destId="{AED2E25E-0D3E-694C-97A5-D342F4BDA286}" srcOrd="12" destOrd="0" presId="urn:microsoft.com/office/officeart/2008/layout/LinedList"/>
    <dgm:cxn modelId="{46E2A020-FC2A-5847-B7C7-1C33A3F478C0}" type="presParOf" srcId="{2000DBB4-EBD7-6D43-850E-75232CBE7193}" destId="{888040E8-9848-8C40-8691-6268E5917E27}" srcOrd="13" destOrd="0" presId="urn:microsoft.com/office/officeart/2008/layout/LinedList"/>
    <dgm:cxn modelId="{499E2AD0-5C20-4B49-8238-122BA5C8E8B8}" type="presParOf" srcId="{888040E8-9848-8C40-8691-6268E5917E27}" destId="{202B1D52-148E-DC45-8B3D-CF3E8526B7F5}" srcOrd="0" destOrd="0" presId="urn:microsoft.com/office/officeart/2008/layout/LinedList"/>
    <dgm:cxn modelId="{CEA54A79-F904-9043-A27E-912FD6537552}" type="presParOf" srcId="{888040E8-9848-8C40-8691-6268E5917E27}" destId="{8FC3EBF9-14AB-CB4F-875C-61865A1B63E9}" srcOrd="1" destOrd="0" presId="urn:microsoft.com/office/officeart/2008/layout/LinedList"/>
    <dgm:cxn modelId="{86762426-9C1E-FE4E-B389-1C036D0AE6E0}" type="presParOf" srcId="{2000DBB4-EBD7-6D43-850E-75232CBE7193}" destId="{1D4CA68F-C16C-2148-B57B-FBE6674D7D03}" srcOrd="14" destOrd="0" presId="urn:microsoft.com/office/officeart/2008/layout/LinedList"/>
    <dgm:cxn modelId="{ED134473-BD78-4749-AA85-47FEA2C89679}" type="presParOf" srcId="{2000DBB4-EBD7-6D43-850E-75232CBE7193}" destId="{B89C5711-0255-EB46-86C8-74B56613A46C}" srcOrd="15" destOrd="0" presId="urn:microsoft.com/office/officeart/2008/layout/LinedList"/>
    <dgm:cxn modelId="{4D166549-3D43-3C4C-8E8C-8F95D6B6C973}" type="presParOf" srcId="{B89C5711-0255-EB46-86C8-74B56613A46C}" destId="{3D36FC5F-5ACD-1042-B8A9-29FFA31503BF}" srcOrd="0" destOrd="0" presId="urn:microsoft.com/office/officeart/2008/layout/LinedList"/>
    <dgm:cxn modelId="{F91FE7AA-78E1-D04C-AEFB-0C33FA70013F}" type="presParOf" srcId="{B89C5711-0255-EB46-86C8-74B56613A46C}" destId="{35AA3D9E-4FE0-184D-BD69-282BEE17530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1D7DCCA-57BD-47BC-B3A8-159A08F565A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D266A2-6DBB-4D81-889E-7586101A372D}">
      <dgm:prSet custT="1"/>
      <dgm:spPr/>
      <dgm:t>
        <a:bodyPr/>
        <a:lstStyle/>
        <a:p>
          <a:r>
            <a:rPr lang="en-US" sz="2400" dirty="0" err="1">
              <a:latin typeface="Arial" panose="020B0604020202020204" pitchFamily="34" charset="0"/>
              <a:cs typeface="Arial" panose="020B0604020202020204" pitchFamily="34" charset="0"/>
            </a:rPr>
            <a:t>Standardised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 interview questions </a:t>
          </a:r>
        </a:p>
      </dgm:t>
    </dgm:pt>
    <dgm:pt modelId="{ADF60FD1-E393-4D2C-A071-19F600C9F942}" type="parTrans" cxnId="{453FE110-7EAB-472E-A5BC-93D5DA1BC641}">
      <dgm:prSet/>
      <dgm:spPr/>
      <dgm:t>
        <a:bodyPr/>
        <a:lstStyle/>
        <a:p>
          <a:endParaRPr lang="en-US"/>
        </a:p>
      </dgm:t>
    </dgm:pt>
    <dgm:pt modelId="{A5CBA138-1C88-4A66-89B7-8566F1746A09}" type="sibTrans" cxnId="{453FE110-7EAB-472E-A5BC-93D5DA1BC641}">
      <dgm:prSet/>
      <dgm:spPr/>
      <dgm:t>
        <a:bodyPr/>
        <a:lstStyle/>
        <a:p>
          <a:endParaRPr lang="en-US"/>
        </a:p>
      </dgm:t>
    </dgm:pt>
    <dgm:pt modelId="{2B73C0C5-CD70-4F80-B846-2E08F786B026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Fair and consistent assessment </a:t>
          </a:r>
        </a:p>
      </dgm:t>
    </dgm:pt>
    <dgm:pt modelId="{0DD51C89-3C9F-4FF9-A791-0EF6BD9253E5}" type="parTrans" cxnId="{C5019081-35A6-4AA9-A6FF-C27406202991}">
      <dgm:prSet/>
      <dgm:spPr/>
      <dgm:t>
        <a:bodyPr/>
        <a:lstStyle/>
        <a:p>
          <a:endParaRPr lang="en-US"/>
        </a:p>
      </dgm:t>
    </dgm:pt>
    <dgm:pt modelId="{AEE86B2C-66A9-403E-9897-B39B5B2440BD}" type="sibTrans" cxnId="{C5019081-35A6-4AA9-A6FF-C27406202991}">
      <dgm:prSet/>
      <dgm:spPr/>
      <dgm:t>
        <a:bodyPr/>
        <a:lstStyle/>
        <a:p>
          <a:endParaRPr lang="en-US"/>
        </a:p>
      </dgm:t>
    </dgm:pt>
    <dgm:pt modelId="{F6C7A3DF-8E21-4874-9AC1-99EB918AE11E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Reduces interviewer bias </a:t>
          </a:r>
        </a:p>
      </dgm:t>
    </dgm:pt>
    <dgm:pt modelId="{87272F73-32FD-473D-9589-796ED802C211}" type="parTrans" cxnId="{3DD11C5B-1DE1-462A-A0BE-EC24B3EE5646}">
      <dgm:prSet/>
      <dgm:spPr/>
      <dgm:t>
        <a:bodyPr/>
        <a:lstStyle/>
        <a:p>
          <a:endParaRPr lang="en-US"/>
        </a:p>
      </dgm:t>
    </dgm:pt>
    <dgm:pt modelId="{C9839D6F-15E9-4C87-850D-815C265AC4F2}" type="sibTrans" cxnId="{3DD11C5B-1DE1-462A-A0BE-EC24B3EE5646}">
      <dgm:prSet/>
      <dgm:spPr/>
      <dgm:t>
        <a:bodyPr/>
        <a:lstStyle/>
        <a:p>
          <a:endParaRPr lang="en-US"/>
        </a:p>
      </dgm:t>
    </dgm:pt>
    <dgm:pt modelId="{BDB5F812-EC5D-4859-9D8E-FC028C84EDCF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Suitable for high-volume recruitment </a:t>
          </a:r>
        </a:p>
      </dgm:t>
    </dgm:pt>
    <dgm:pt modelId="{D7B3CA89-E257-4F43-8764-BA12CB253382}" type="parTrans" cxnId="{8F14AEA9-3796-4F5F-A2E7-0BE032B3E537}">
      <dgm:prSet/>
      <dgm:spPr/>
      <dgm:t>
        <a:bodyPr/>
        <a:lstStyle/>
        <a:p>
          <a:endParaRPr lang="en-US"/>
        </a:p>
      </dgm:t>
    </dgm:pt>
    <dgm:pt modelId="{0DE31CDB-DD3F-41CD-9AF3-FDDC27A37134}" type="sibTrans" cxnId="{8F14AEA9-3796-4F5F-A2E7-0BE032B3E537}">
      <dgm:prSet/>
      <dgm:spPr/>
      <dgm:t>
        <a:bodyPr/>
        <a:lstStyle/>
        <a:p>
          <a:endParaRPr lang="en-US"/>
        </a:p>
      </dgm:t>
    </dgm:pt>
    <dgm:pt modelId="{D4A42451-D1EC-4BD2-B258-6A6532EE32C3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Supports equal opportunities </a:t>
          </a:r>
        </a:p>
      </dgm:t>
    </dgm:pt>
    <dgm:pt modelId="{C8490853-ACAB-4376-AD34-9CA8868AD912}" type="parTrans" cxnId="{66DE9C82-056E-41C1-B10B-9B4F82394650}">
      <dgm:prSet/>
      <dgm:spPr/>
      <dgm:t>
        <a:bodyPr/>
        <a:lstStyle/>
        <a:p>
          <a:endParaRPr lang="en-US"/>
        </a:p>
      </dgm:t>
    </dgm:pt>
    <dgm:pt modelId="{16033C79-5287-4ABA-9140-062A02E27445}" type="sibTrans" cxnId="{66DE9C82-056E-41C1-B10B-9B4F82394650}">
      <dgm:prSet/>
      <dgm:spPr/>
      <dgm:t>
        <a:bodyPr/>
        <a:lstStyle/>
        <a:p>
          <a:endParaRPr lang="en-US"/>
        </a:p>
      </dgm:t>
    </dgm:pt>
    <dgm:pt modelId="{22147534-C06E-488C-8050-F34CA915F06B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(Rees, 2019; CIPD, 2024; Tesco Careers, 2025</a:t>
          </a:r>
          <a:r>
            <a:rPr lang="en-US" sz="3300" dirty="0"/>
            <a:t>) </a:t>
          </a:r>
        </a:p>
      </dgm:t>
    </dgm:pt>
    <dgm:pt modelId="{8B11DA43-09D7-4986-BEF2-F9D18E1C2BF4}" type="parTrans" cxnId="{6C4DFEE6-872C-4429-AF89-2C58590EA6AA}">
      <dgm:prSet/>
      <dgm:spPr/>
      <dgm:t>
        <a:bodyPr/>
        <a:lstStyle/>
        <a:p>
          <a:endParaRPr lang="en-US"/>
        </a:p>
      </dgm:t>
    </dgm:pt>
    <dgm:pt modelId="{F521F0C0-AF10-4D2F-B261-263C794E782B}" type="sibTrans" cxnId="{6C4DFEE6-872C-4429-AF89-2C58590EA6AA}">
      <dgm:prSet/>
      <dgm:spPr/>
      <dgm:t>
        <a:bodyPr/>
        <a:lstStyle/>
        <a:p>
          <a:endParaRPr lang="en-US"/>
        </a:p>
      </dgm:t>
    </dgm:pt>
    <dgm:pt modelId="{CD7A36F9-02D0-FF44-8058-46C6F39A060E}" type="pres">
      <dgm:prSet presAssocID="{A1D7DCCA-57BD-47BC-B3A8-159A08F565A4}" presName="vert0" presStyleCnt="0">
        <dgm:presLayoutVars>
          <dgm:dir/>
          <dgm:animOne val="branch"/>
          <dgm:animLvl val="lvl"/>
        </dgm:presLayoutVars>
      </dgm:prSet>
      <dgm:spPr/>
    </dgm:pt>
    <dgm:pt modelId="{38AC13CC-F58F-DF47-9BEC-F24F804A2A6E}" type="pres">
      <dgm:prSet presAssocID="{CBD266A2-6DBB-4D81-889E-7586101A372D}" presName="thickLine" presStyleLbl="alignNode1" presStyleIdx="0" presStyleCnt="6"/>
      <dgm:spPr/>
    </dgm:pt>
    <dgm:pt modelId="{27A25F6E-7B0E-7F46-96BA-81642135B91B}" type="pres">
      <dgm:prSet presAssocID="{CBD266A2-6DBB-4D81-889E-7586101A372D}" presName="horz1" presStyleCnt="0"/>
      <dgm:spPr/>
    </dgm:pt>
    <dgm:pt modelId="{6A63B7F7-8174-7B49-8BA5-E7D4BCB6587E}" type="pres">
      <dgm:prSet presAssocID="{CBD266A2-6DBB-4D81-889E-7586101A372D}" presName="tx1" presStyleLbl="revTx" presStyleIdx="0" presStyleCnt="6"/>
      <dgm:spPr/>
    </dgm:pt>
    <dgm:pt modelId="{EFC935B2-A05B-0C48-9B67-7A2DD1F50616}" type="pres">
      <dgm:prSet presAssocID="{CBD266A2-6DBB-4D81-889E-7586101A372D}" presName="vert1" presStyleCnt="0"/>
      <dgm:spPr/>
    </dgm:pt>
    <dgm:pt modelId="{E96A5548-1108-FC4B-B5C0-80994A629C11}" type="pres">
      <dgm:prSet presAssocID="{2B73C0C5-CD70-4F80-B846-2E08F786B026}" presName="thickLine" presStyleLbl="alignNode1" presStyleIdx="1" presStyleCnt="6"/>
      <dgm:spPr/>
    </dgm:pt>
    <dgm:pt modelId="{49A7F091-893D-1040-B7DF-0E17625A8E00}" type="pres">
      <dgm:prSet presAssocID="{2B73C0C5-CD70-4F80-B846-2E08F786B026}" presName="horz1" presStyleCnt="0"/>
      <dgm:spPr/>
    </dgm:pt>
    <dgm:pt modelId="{B11C340A-4593-764E-BAEE-545BC65CA29B}" type="pres">
      <dgm:prSet presAssocID="{2B73C0C5-CD70-4F80-B846-2E08F786B026}" presName="tx1" presStyleLbl="revTx" presStyleIdx="1" presStyleCnt="6"/>
      <dgm:spPr/>
    </dgm:pt>
    <dgm:pt modelId="{C221D257-D0BF-644B-9694-C03B45F4ECA1}" type="pres">
      <dgm:prSet presAssocID="{2B73C0C5-CD70-4F80-B846-2E08F786B026}" presName="vert1" presStyleCnt="0"/>
      <dgm:spPr/>
    </dgm:pt>
    <dgm:pt modelId="{787078F8-A24D-A04F-A45E-909D2B1932ED}" type="pres">
      <dgm:prSet presAssocID="{F6C7A3DF-8E21-4874-9AC1-99EB918AE11E}" presName="thickLine" presStyleLbl="alignNode1" presStyleIdx="2" presStyleCnt="6"/>
      <dgm:spPr/>
    </dgm:pt>
    <dgm:pt modelId="{E90B62D7-8E6A-9B41-BF7B-4D44B9793481}" type="pres">
      <dgm:prSet presAssocID="{F6C7A3DF-8E21-4874-9AC1-99EB918AE11E}" presName="horz1" presStyleCnt="0"/>
      <dgm:spPr/>
    </dgm:pt>
    <dgm:pt modelId="{7EBADB96-8735-B14B-BC2B-17063E9D63F5}" type="pres">
      <dgm:prSet presAssocID="{F6C7A3DF-8E21-4874-9AC1-99EB918AE11E}" presName="tx1" presStyleLbl="revTx" presStyleIdx="2" presStyleCnt="6"/>
      <dgm:spPr/>
    </dgm:pt>
    <dgm:pt modelId="{DCA8359D-4519-5F42-8AA8-951A4DD3FD6D}" type="pres">
      <dgm:prSet presAssocID="{F6C7A3DF-8E21-4874-9AC1-99EB918AE11E}" presName="vert1" presStyleCnt="0"/>
      <dgm:spPr/>
    </dgm:pt>
    <dgm:pt modelId="{9931CCAD-B833-5141-A093-2038DA6FF9F7}" type="pres">
      <dgm:prSet presAssocID="{BDB5F812-EC5D-4859-9D8E-FC028C84EDCF}" presName="thickLine" presStyleLbl="alignNode1" presStyleIdx="3" presStyleCnt="6"/>
      <dgm:spPr/>
    </dgm:pt>
    <dgm:pt modelId="{0B48D919-A19B-2A49-BC15-2C5E0FD28E97}" type="pres">
      <dgm:prSet presAssocID="{BDB5F812-EC5D-4859-9D8E-FC028C84EDCF}" presName="horz1" presStyleCnt="0"/>
      <dgm:spPr/>
    </dgm:pt>
    <dgm:pt modelId="{015F2AFE-E47B-6744-B09A-D0E7FB9B50FE}" type="pres">
      <dgm:prSet presAssocID="{BDB5F812-EC5D-4859-9D8E-FC028C84EDCF}" presName="tx1" presStyleLbl="revTx" presStyleIdx="3" presStyleCnt="6"/>
      <dgm:spPr/>
    </dgm:pt>
    <dgm:pt modelId="{552E0B55-D29E-5943-A93A-0C5296E34EC4}" type="pres">
      <dgm:prSet presAssocID="{BDB5F812-EC5D-4859-9D8E-FC028C84EDCF}" presName="vert1" presStyleCnt="0"/>
      <dgm:spPr/>
    </dgm:pt>
    <dgm:pt modelId="{4AE27ED0-5868-2644-8A6B-81E5D957010E}" type="pres">
      <dgm:prSet presAssocID="{D4A42451-D1EC-4BD2-B258-6A6532EE32C3}" presName="thickLine" presStyleLbl="alignNode1" presStyleIdx="4" presStyleCnt="6"/>
      <dgm:spPr/>
    </dgm:pt>
    <dgm:pt modelId="{E2D24296-184E-F34B-A81A-95F593C7C234}" type="pres">
      <dgm:prSet presAssocID="{D4A42451-D1EC-4BD2-B258-6A6532EE32C3}" presName="horz1" presStyleCnt="0"/>
      <dgm:spPr/>
    </dgm:pt>
    <dgm:pt modelId="{B9C4C369-0D9E-BF49-B685-4E48E7453D46}" type="pres">
      <dgm:prSet presAssocID="{D4A42451-D1EC-4BD2-B258-6A6532EE32C3}" presName="tx1" presStyleLbl="revTx" presStyleIdx="4" presStyleCnt="6"/>
      <dgm:spPr/>
    </dgm:pt>
    <dgm:pt modelId="{CCC70D73-7E5B-E24F-B28D-DD5A13E12C2C}" type="pres">
      <dgm:prSet presAssocID="{D4A42451-D1EC-4BD2-B258-6A6532EE32C3}" presName="vert1" presStyleCnt="0"/>
      <dgm:spPr/>
    </dgm:pt>
    <dgm:pt modelId="{776ACFA0-3F81-1640-ABDA-0B93A9338BC7}" type="pres">
      <dgm:prSet presAssocID="{22147534-C06E-488C-8050-F34CA915F06B}" presName="thickLine" presStyleLbl="alignNode1" presStyleIdx="5" presStyleCnt="6"/>
      <dgm:spPr/>
    </dgm:pt>
    <dgm:pt modelId="{227A3883-BEDF-4644-9C16-46D86CDC87AC}" type="pres">
      <dgm:prSet presAssocID="{22147534-C06E-488C-8050-F34CA915F06B}" presName="horz1" presStyleCnt="0"/>
      <dgm:spPr/>
    </dgm:pt>
    <dgm:pt modelId="{457E0DFC-3BFE-6746-8DD3-C19A7EA300B1}" type="pres">
      <dgm:prSet presAssocID="{22147534-C06E-488C-8050-F34CA915F06B}" presName="tx1" presStyleLbl="revTx" presStyleIdx="5" presStyleCnt="6"/>
      <dgm:spPr/>
    </dgm:pt>
    <dgm:pt modelId="{EE6874EA-056A-2448-94DF-D5E9B7A75640}" type="pres">
      <dgm:prSet presAssocID="{22147534-C06E-488C-8050-F34CA915F06B}" presName="vert1" presStyleCnt="0"/>
      <dgm:spPr/>
    </dgm:pt>
  </dgm:ptLst>
  <dgm:cxnLst>
    <dgm:cxn modelId="{453FE110-7EAB-472E-A5BC-93D5DA1BC641}" srcId="{A1D7DCCA-57BD-47BC-B3A8-159A08F565A4}" destId="{CBD266A2-6DBB-4D81-889E-7586101A372D}" srcOrd="0" destOrd="0" parTransId="{ADF60FD1-E393-4D2C-A071-19F600C9F942}" sibTransId="{A5CBA138-1C88-4A66-89B7-8566F1746A09}"/>
    <dgm:cxn modelId="{1D8BAC1C-C3D5-4B4F-A44B-EBB7D635BC69}" type="presOf" srcId="{2B73C0C5-CD70-4F80-B846-2E08F786B026}" destId="{B11C340A-4593-764E-BAEE-545BC65CA29B}" srcOrd="0" destOrd="0" presId="urn:microsoft.com/office/officeart/2008/layout/LinedList"/>
    <dgm:cxn modelId="{FEEE222E-2EDB-F941-BD39-B82DBD543C6B}" type="presOf" srcId="{CBD266A2-6DBB-4D81-889E-7586101A372D}" destId="{6A63B7F7-8174-7B49-8BA5-E7D4BCB6587E}" srcOrd="0" destOrd="0" presId="urn:microsoft.com/office/officeart/2008/layout/LinedList"/>
    <dgm:cxn modelId="{F8235340-914E-134B-8517-51BB00E20022}" type="presOf" srcId="{F6C7A3DF-8E21-4874-9AC1-99EB918AE11E}" destId="{7EBADB96-8735-B14B-BC2B-17063E9D63F5}" srcOrd="0" destOrd="0" presId="urn:microsoft.com/office/officeart/2008/layout/LinedList"/>
    <dgm:cxn modelId="{3DD11C5B-1DE1-462A-A0BE-EC24B3EE5646}" srcId="{A1D7DCCA-57BD-47BC-B3A8-159A08F565A4}" destId="{F6C7A3DF-8E21-4874-9AC1-99EB918AE11E}" srcOrd="2" destOrd="0" parTransId="{87272F73-32FD-473D-9589-796ED802C211}" sibTransId="{C9839D6F-15E9-4C87-850D-815C265AC4F2}"/>
    <dgm:cxn modelId="{B1E92D6B-CFCF-DD43-AF3F-7E34134BB244}" type="presOf" srcId="{22147534-C06E-488C-8050-F34CA915F06B}" destId="{457E0DFC-3BFE-6746-8DD3-C19A7EA300B1}" srcOrd="0" destOrd="0" presId="urn:microsoft.com/office/officeart/2008/layout/LinedList"/>
    <dgm:cxn modelId="{C5019081-35A6-4AA9-A6FF-C27406202991}" srcId="{A1D7DCCA-57BD-47BC-B3A8-159A08F565A4}" destId="{2B73C0C5-CD70-4F80-B846-2E08F786B026}" srcOrd="1" destOrd="0" parTransId="{0DD51C89-3C9F-4FF9-A791-0EF6BD9253E5}" sibTransId="{AEE86B2C-66A9-403E-9897-B39B5B2440BD}"/>
    <dgm:cxn modelId="{66DE9C82-056E-41C1-B10B-9B4F82394650}" srcId="{A1D7DCCA-57BD-47BC-B3A8-159A08F565A4}" destId="{D4A42451-D1EC-4BD2-B258-6A6532EE32C3}" srcOrd="4" destOrd="0" parTransId="{C8490853-ACAB-4376-AD34-9CA8868AD912}" sibTransId="{16033C79-5287-4ABA-9140-062A02E27445}"/>
    <dgm:cxn modelId="{8F14AEA9-3796-4F5F-A2E7-0BE032B3E537}" srcId="{A1D7DCCA-57BD-47BC-B3A8-159A08F565A4}" destId="{BDB5F812-EC5D-4859-9D8E-FC028C84EDCF}" srcOrd="3" destOrd="0" parTransId="{D7B3CA89-E257-4F43-8764-BA12CB253382}" sibTransId="{0DE31CDB-DD3F-41CD-9AF3-FDDC27A37134}"/>
    <dgm:cxn modelId="{195A71AE-19FC-2C45-8560-889718996A2B}" type="presOf" srcId="{D4A42451-D1EC-4BD2-B258-6A6532EE32C3}" destId="{B9C4C369-0D9E-BF49-B685-4E48E7453D46}" srcOrd="0" destOrd="0" presId="urn:microsoft.com/office/officeart/2008/layout/LinedList"/>
    <dgm:cxn modelId="{E683ABBA-9E01-A84A-BA90-0CEFEAEBFF8B}" type="presOf" srcId="{BDB5F812-EC5D-4859-9D8E-FC028C84EDCF}" destId="{015F2AFE-E47B-6744-B09A-D0E7FB9B50FE}" srcOrd="0" destOrd="0" presId="urn:microsoft.com/office/officeart/2008/layout/LinedList"/>
    <dgm:cxn modelId="{6C4DFEE6-872C-4429-AF89-2C58590EA6AA}" srcId="{A1D7DCCA-57BD-47BC-B3A8-159A08F565A4}" destId="{22147534-C06E-488C-8050-F34CA915F06B}" srcOrd="5" destOrd="0" parTransId="{8B11DA43-09D7-4986-BEF2-F9D18E1C2BF4}" sibTransId="{F521F0C0-AF10-4D2F-B261-263C794E782B}"/>
    <dgm:cxn modelId="{87066FF9-6B40-CE47-81BB-841180713DA2}" type="presOf" srcId="{A1D7DCCA-57BD-47BC-B3A8-159A08F565A4}" destId="{CD7A36F9-02D0-FF44-8058-46C6F39A060E}" srcOrd="0" destOrd="0" presId="urn:microsoft.com/office/officeart/2008/layout/LinedList"/>
    <dgm:cxn modelId="{BC25339C-41DD-FD48-9A7D-CDC9825F2038}" type="presParOf" srcId="{CD7A36F9-02D0-FF44-8058-46C6F39A060E}" destId="{38AC13CC-F58F-DF47-9BEC-F24F804A2A6E}" srcOrd="0" destOrd="0" presId="urn:microsoft.com/office/officeart/2008/layout/LinedList"/>
    <dgm:cxn modelId="{CA708EE4-A914-5748-9878-E126BAD844A3}" type="presParOf" srcId="{CD7A36F9-02D0-FF44-8058-46C6F39A060E}" destId="{27A25F6E-7B0E-7F46-96BA-81642135B91B}" srcOrd="1" destOrd="0" presId="urn:microsoft.com/office/officeart/2008/layout/LinedList"/>
    <dgm:cxn modelId="{4443612B-4F02-9548-861C-F12C58E1290F}" type="presParOf" srcId="{27A25F6E-7B0E-7F46-96BA-81642135B91B}" destId="{6A63B7F7-8174-7B49-8BA5-E7D4BCB6587E}" srcOrd="0" destOrd="0" presId="urn:microsoft.com/office/officeart/2008/layout/LinedList"/>
    <dgm:cxn modelId="{05A4D226-BCD0-4342-97F8-9E5372A317E5}" type="presParOf" srcId="{27A25F6E-7B0E-7F46-96BA-81642135B91B}" destId="{EFC935B2-A05B-0C48-9B67-7A2DD1F50616}" srcOrd="1" destOrd="0" presId="urn:microsoft.com/office/officeart/2008/layout/LinedList"/>
    <dgm:cxn modelId="{2E7AF25B-092E-5745-AB27-597B4E571283}" type="presParOf" srcId="{CD7A36F9-02D0-FF44-8058-46C6F39A060E}" destId="{E96A5548-1108-FC4B-B5C0-80994A629C11}" srcOrd="2" destOrd="0" presId="urn:microsoft.com/office/officeart/2008/layout/LinedList"/>
    <dgm:cxn modelId="{B2F8C2FB-B18B-1140-9B0D-FFA63ABAA9CB}" type="presParOf" srcId="{CD7A36F9-02D0-FF44-8058-46C6F39A060E}" destId="{49A7F091-893D-1040-B7DF-0E17625A8E00}" srcOrd="3" destOrd="0" presId="urn:microsoft.com/office/officeart/2008/layout/LinedList"/>
    <dgm:cxn modelId="{EDB45107-768D-604D-8A4D-CE8E0196E430}" type="presParOf" srcId="{49A7F091-893D-1040-B7DF-0E17625A8E00}" destId="{B11C340A-4593-764E-BAEE-545BC65CA29B}" srcOrd="0" destOrd="0" presId="urn:microsoft.com/office/officeart/2008/layout/LinedList"/>
    <dgm:cxn modelId="{2AF8FBCF-84BD-F842-A9EB-61EB90149765}" type="presParOf" srcId="{49A7F091-893D-1040-B7DF-0E17625A8E00}" destId="{C221D257-D0BF-644B-9694-C03B45F4ECA1}" srcOrd="1" destOrd="0" presId="urn:microsoft.com/office/officeart/2008/layout/LinedList"/>
    <dgm:cxn modelId="{517BFD23-9DAA-3145-B868-936F9E1D2236}" type="presParOf" srcId="{CD7A36F9-02D0-FF44-8058-46C6F39A060E}" destId="{787078F8-A24D-A04F-A45E-909D2B1932ED}" srcOrd="4" destOrd="0" presId="urn:microsoft.com/office/officeart/2008/layout/LinedList"/>
    <dgm:cxn modelId="{F4667D12-276C-714C-8EB9-CDD488EB7EC6}" type="presParOf" srcId="{CD7A36F9-02D0-FF44-8058-46C6F39A060E}" destId="{E90B62D7-8E6A-9B41-BF7B-4D44B9793481}" srcOrd="5" destOrd="0" presId="urn:microsoft.com/office/officeart/2008/layout/LinedList"/>
    <dgm:cxn modelId="{77ECE87C-E32E-8C4A-88B1-47D12A9D8088}" type="presParOf" srcId="{E90B62D7-8E6A-9B41-BF7B-4D44B9793481}" destId="{7EBADB96-8735-B14B-BC2B-17063E9D63F5}" srcOrd="0" destOrd="0" presId="urn:microsoft.com/office/officeart/2008/layout/LinedList"/>
    <dgm:cxn modelId="{76A99072-0412-8E41-8272-1F9DB9EA1D97}" type="presParOf" srcId="{E90B62D7-8E6A-9B41-BF7B-4D44B9793481}" destId="{DCA8359D-4519-5F42-8AA8-951A4DD3FD6D}" srcOrd="1" destOrd="0" presId="urn:microsoft.com/office/officeart/2008/layout/LinedList"/>
    <dgm:cxn modelId="{BC990931-D19A-9542-9A00-AF93B00D1CAA}" type="presParOf" srcId="{CD7A36F9-02D0-FF44-8058-46C6F39A060E}" destId="{9931CCAD-B833-5141-A093-2038DA6FF9F7}" srcOrd="6" destOrd="0" presId="urn:microsoft.com/office/officeart/2008/layout/LinedList"/>
    <dgm:cxn modelId="{FBD674F1-9C1D-3D4A-9D44-B872F056A0F2}" type="presParOf" srcId="{CD7A36F9-02D0-FF44-8058-46C6F39A060E}" destId="{0B48D919-A19B-2A49-BC15-2C5E0FD28E97}" srcOrd="7" destOrd="0" presId="urn:microsoft.com/office/officeart/2008/layout/LinedList"/>
    <dgm:cxn modelId="{418E465D-9428-3144-9B08-5A607A1DDC77}" type="presParOf" srcId="{0B48D919-A19B-2A49-BC15-2C5E0FD28E97}" destId="{015F2AFE-E47B-6744-B09A-D0E7FB9B50FE}" srcOrd="0" destOrd="0" presId="urn:microsoft.com/office/officeart/2008/layout/LinedList"/>
    <dgm:cxn modelId="{34E8CEDB-DC1B-554A-8B52-A19BAFDE805F}" type="presParOf" srcId="{0B48D919-A19B-2A49-BC15-2C5E0FD28E97}" destId="{552E0B55-D29E-5943-A93A-0C5296E34EC4}" srcOrd="1" destOrd="0" presId="urn:microsoft.com/office/officeart/2008/layout/LinedList"/>
    <dgm:cxn modelId="{C75AC0B8-8204-0E46-8653-3B50680A81F8}" type="presParOf" srcId="{CD7A36F9-02D0-FF44-8058-46C6F39A060E}" destId="{4AE27ED0-5868-2644-8A6B-81E5D957010E}" srcOrd="8" destOrd="0" presId="urn:microsoft.com/office/officeart/2008/layout/LinedList"/>
    <dgm:cxn modelId="{B1E1FD5D-A363-2947-8E92-C35ECDAC7414}" type="presParOf" srcId="{CD7A36F9-02D0-FF44-8058-46C6F39A060E}" destId="{E2D24296-184E-F34B-A81A-95F593C7C234}" srcOrd="9" destOrd="0" presId="urn:microsoft.com/office/officeart/2008/layout/LinedList"/>
    <dgm:cxn modelId="{0F3B37C3-E0FE-C542-9DC1-3E791A1E73ED}" type="presParOf" srcId="{E2D24296-184E-F34B-A81A-95F593C7C234}" destId="{B9C4C369-0D9E-BF49-B685-4E48E7453D46}" srcOrd="0" destOrd="0" presId="urn:microsoft.com/office/officeart/2008/layout/LinedList"/>
    <dgm:cxn modelId="{F2E00609-B6F1-CF46-98F7-FACA2C386163}" type="presParOf" srcId="{E2D24296-184E-F34B-A81A-95F593C7C234}" destId="{CCC70D73-7E5B-E24F-B28D-DD5A13E12C2C}" srcOrd="1" destOrd="0" presId="urn:microsoft.com/office/officeart/2008/layout/LinedList"/>
    <dgm:cxn modelId="{05CB26D8-F248-6F4E-AE63-B16851C4E569}" type="presParOf" srcId="{CD7A36F9-02D0-FF44-8058-46C6F39A060E}" destId="{776ACFA0-3F81-1640-ABDA-0B93A9338BC7}" srcOrd="10" destOrd="0" presId="urn:microsoft.com/office/officeart/2008/layout/LinedList"/>
    <dgm:cxn modelId="{A02A249E-A6BB-494E-9321-A14C7535D43E}" type="presParOf" srcId="{CD7A36F9-02D0-FF44-8058-46C6F39A060E}" destId="{227A3883-BEDF-4644-9C16-46D86CDC87AC}" srcOrd="11" destOrd="0" presId="urn:microsoft.com/office/officeart/2008/layout/LinedList"/>
    <dgm:cxn modelId="{FF4D4E7A-775D-FC4B-8522-35D2B704B717}" type="presParOf" srcId="{227A3883-BEDF-4644-9C16-46D86CDC87AC}" destId="{457E0DFC-3BFE-6746-8DD3-C19A7EA300B1}" srcOrd="0" destOrd="0" presId="urn:microsoft.com/office/officeart/2008/layout/LinedList"/>
    <dgm:cxn modelId="{25E12E67-DF31-4E4E-A763-35556C98F8A5}" type="presParOf" srcId="{227A3883-BEDF-4644-9C16-46D86CDC87AC}" destId="{EE6874EA-056A-2448-94DF-D5E9B7A7564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6E71844-9A53-4F43-AE95-5F45B2CEC2D7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0FEB331-BF6D-4980-A80E-1C23B69B734D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Competency –Based Interview </a:t>
          </a:r>
        </a:p>
      </dgm:t>
    </dgm:pt>
    <dgm:pt modelId="{ED8E3B9E-A374-47EB-9079-D1ABB5E436F6}" type="parTrans" cxnId="{6259E7B7-1EEF-408E-AEF1-8AF1F431F83D}">
      <dgm:prSet/>
      <dgm:spPr/>
      <dgm:t>
        <a:bodyPr/>
        <a:lstStyle/>
        <a:p>
          <a:endParaRPr lang="en-US"/>
        </a:p>
      </dgm:t>
    </dgm:pt>
    <dgm:pt modelId="{6445FBA0-36CA-4C9C-A52D-2412D65EEB51}" type="sibTrans" cxnId="{6259E7B7-1EEF-408E-AEF1-8AF1F431F83D}">
      <dgm:prSet/>
      <dgm:spPr/>
      <dgm:t>
        <a:bodyPr/>
        <a:lstStyle/>
        <a:p>
          <a:endParaRPr lang="en-US"/>
        </a:p>
      </dgm:t>
    </dgm:pt>
    <dgm:pt modelId="{620F2085-11EB-45F2-AD09-04DD6B327EA1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Focuses on skills and behaviours </a:t>
          </a:r>
        </a:p>
      </dgm:t>
    </dgm:pt>
    <dgm:pt modelId="{81C7BC47-67F0-4344-8F62-D8AEE1D15E36}" type="parTrans" cxnId="{B4BEA062-5B28-48C4-80C8-77BCFEF93B16}">
      <dgm:prSet/>
      <dgm:spPr/>
      <dgm:t>
        <a:bodyPr/>
        <a:lstStyle/>
        <a:p>
          <a:endParaRPr lang="en-US"/>
        </a:p>
      </dgm:t>
    </dgm:pt>
    <dgm:pt modelId="{F6190CA2-51C7-4580-A51A-F500BDE5F98B}" type="sibTrans" cxnId="{B4BEA062-5B28-48C4-80C8-77BCFEF93B16}">
      <dgm:prSet/>
      <dgm:spPr/>
      <dgm:t>
        <a:bodyPr/>
        <a:lstStyle/>
        <a:p>
          <a:endParaRPr lang="en-US"/>
        </a:p>
      </dgm:t>
    </dgm:pt>
    <dgm:pt modelId="{0D8F4BA0-F964-4E1A-A505-3C216C45C307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Uses real work examples </a:t>
          </a:r>
        </a:p>
      </dgm:t>
    </dgm:pt>
    <dgm:pt modelId="{62396663-3510-4E7B-A9AC-D58AF16E22B6}" type="parTrans" cxnId="{28F15435-32A0-407C-8373-CF31E591719C}">
      <dgm:prSet/>
      <dgm:spPr/>
      <dgm:t>
        <a:bodyPr/>
        <a:lstStyle/>
        <a:p>
          <a:endParaRPr lang="en-US"/>
        </a:p>
      </dgm:t>
    </dgm:pt>
    <dgm:pt modelId="{7A841450-CAF9-49B8-A663-7B30CF3095E3}" type="sibTrans" cxnId="{28F15435-32A0-407C-8373-CF31E591719C}">
      <dgm:prSet/>
      <dgm:spPr/>
      <dgm:t>
        <a:bodyPr/>
        <a:lstStyle/>
        <a:p>
          <a:endParaRPr lang="en-US"/>
        </a:p>
      </dgm:t>
    </dgm:pt>
    <dgm:pt modelId="{487E9AC5-E57B-46C2-808A-113088A27A4E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Measures problem-solving </a:t>
          </a:r>
        </a:p>
      </dgm:t>
    </dgm:pt>
    <dgm:pt modelId="{6FB12C7F-0AF5-4728-94AE-35480AF0F8D8}" type="parTrans" cxnId="{9FD78AED-101E-4B70-84E0-D2CF432F5AC1}">
      <dgm:prSet/>
      <dgm:spPr/>
      <dgm:t>
        <a:bodyPr/>
        <a:lstStyle/>
        <a:p>
          <a:endParaRPr lang="en-US"/>
        </a:p>
      </dgm:t>
    </dgm:pt>
    <dgm:pt modelId="{C4864FF0-CC17-4D41-9C32-9D6B89F3E5E9}" type="sibTrans" cxnId="{9FD78AED-101E-4B70-84E0-D2CF432F5AC1}">
      <dgm:prSet/>
      <dgm:spPr/>
      <dgm:t>
        <a:bodyPr/>
        <a:lstStyle/>
        <a:p>
          <a:endParaRPr lang="en-US"/>
        </a:p>
      </dgm:t>
    </dgm:pt>
    <dgm:pt modelId="{4E4177CB-E4EB-4A18-AF6F-819E2F1EB619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Assesses leadership and teamwork </a:t>
          </a:r>
        </a:p>
      </dgm:t>
    </dgm:pt>
    <dgm:pt modelId="{D8A4B89F-7D5D-4349-9B43-94AA570A5DF3}" type="parTrans" cxnId="{2A12A256-EC66-4CB4-BFA0-849923748945}">
      <dgm:prSet/>
      <dgm:spPr/>
      <dgm:t>
        <a:bodyPr/>
        <a:lstStyle/>
        <a:p>
          <a:endParaRPr lang="en-US"/>
        </a:p>
      </dgm:t>
    </dgm:pt>
    <dgm:pt modelId="{58BBF8CB-FC5D-4B90-A666-BB8D6DB792F8}" type="sibTrans" cxnId="{2A12A256-EC66-4CB4-BFA0-849923748945}">
      <dgm:prSet/>
      <dgm:spPr/>
      <dgm:t>
        <a:bodyPr/>
        <a:lstStyle/>
        <a:p>
          <a:endParaRPr lang="en-US"/>
        </a:p>
      </dgm:t>
    </dgm:pt>
    <dgm:pt modelId="{6332F079-B799-4B11-8C24-2C41051050A3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(Mullins and McLean, 2019</a:t>
          </a:r>
          <a:r>
            <a:rPr lang="en-US"/>
            <a:t>)</a:t>
          </a:r>
        </a:p>
      </dgm:t>
    </dgm:pt>
    <dgm:pt modelId="{EC0C779E-9A6E-4446-BBD2-13A2C6FA20BE}" type="parTrans" cxnId="{CD772C39-41E9-4C94-8F4E-724D5F3C4B6B}">
      <dgm:prSet/>
      <dgm:spPr/>
      <dgm:t>
        <a:bodyPr/>
        <a:lstStyle/>
        <a:p>
          <a:endParaRPr lang="en-US"/>
        </a:p>
      </dgm:t>
    </dgm:pt>
    <dgm:pt modelId="{6A0E5C5F-A3EF-4C4A-A399-4BD4F49CF06A}" type="sibTrans" cxnId="{CD772C39-41E9-4C94-8F4E-724D5F3C4B6B}">
      <dgm:prSet/>
      <dgm:spPr/>
      <dgm:t>
        <a:bodyPr/>
        <a:lstStyle/>
        <a:p>
          <a:endParaRPr lang="en-US"/>
        </a:p>
      </dgm:t>
    </dgm:pt>
    <dgm:pt modelId="{C80D3CC7-6B18-F140-B3C4-68145C980B06}" type="pres">
      <dgm:prSet presAssocID="{26E71844-9A53-4F43-AE95-5F45B2CEC2D7}" presName="diagram" presStyleCnt="0">
        <dgm:presLayoutVars>
          <dgm:dir/>
          <dgm:resizeHandles val="exact"/>
        </dgm:presLayoutVars>
      </dgm:prSet>
      <dgm:spPr/>
    </dgm:pt>
    <dgm:pt modelId="{FE19F1FA-BE8E-5D43-8501-3D41634D8D42}" type="pres">
      <dgm:prSet presAssocID="{10FEB331-BF6D-4980-A80E-1C23B69B734D}" presName="node" presStyleLbl="node1" presStyleIdx="0" presStyleCnt="6">
        <dgm:presLayoutVars>
          <dgm:bulletEnabled val="1"/>
        </dgm:presLayoutVars>
      </dgm:prSet>
      <dgm:spPr/>
    </dgm:pt>
    <dgm:pt modelId="{519E706E-5302-664D-B778-2F2CE5391CCA}" type="pres">
      <dgm:prSet presAssocID="{6445FBA0-36CA-4C9C-A52D-2412D65EEB51}" presName="sibTrans" presStyleCnt="0"/>
      <dgm:spPr/>
    </dgm:pt>
    <dgm:pt modelId="{9C8F46E5-8F20-1449-981A-1AE2BE92B466}" type="pres">
      <dgm:prSet presAssocID="{620F2085-11EB-45F2-AD09-04DD6B327EA1}" presName="node" presStyleLbl="node1" presStyleIdx="1" presStyleCnt="6">
        <dgm:presLayoutVars>
          <dgm:bulletEnabled val="1"/>
        </dgm:presLayoutVars>
      </dgm:prSet>
      <dgm:spPr/>
    </dgm:pt>
    <dgm:pt modelId="{75B4F69B-B35B-BA40-943D-CEE316748CDF}" type="pres">
      <dgm:prSet presAssocID="{F6190CA2-51C7-4580-A51A-F500BDE5F98B}" presName="sibTrans" presStyleCnt="0"/>
      <dgm:spPr/>
    </dgm:pt>
    <dgm:pt modelId="{A6A9D2C0-41D1-0340-B7ED-C15DBF07E8CE}" type="pres">
      <dgm:prSet presAssocID="{0D8F4BA0-F964-4E1A-A505-3C216C45C307}" presName="node" presStyleLbl="node1" presStyleIdx="2" presStyleCnt="6">
        <dgm:presLayoutVars>
          <dgm:bulletEnabled val="1"/>
        </dgm:presLayoutVars>
      </dgm:prSet>
      <dgm:spPr/>
    </dgm:pt>
    <dgm:pt modelId="{A2C7776C-49C3-F343-9E4C-6658747AE748}" type="pres">
      <dgm:prSet presAssocID="{7A841450-CAF9-49B8-A663-7B30CF3095E3}" presName="sibTrans" presStyleCnt="0"/>
      <dgm:spPr/>
    </dgm:pt>
    <dgm:pt modelId="{14B9F559-9665-9448-8CBC-8F646A6F1B26}" type="pres">
      <dgm:prSet presAssocID="{487E9AC5-E57B-46C2-808A-113088A27A4E}" presName="node" presStyleLbl="node1" presStyleIdx="3" presStyleCnt="6">
        <dgm:presLayoutVars>
          <dgm:bulletEnabled val="1"/>
        </dgm:presLayoutVars>
      </dgm:prSet>
      <dgm:spPr/>
    </dgm:pt>
    <dgm:pt modelId="{4222DB97-842E-014A-BA9B-EF5144539A81}" type="pres">
      <dgm:prSet presAssocID="{C4864FF0-CC17-4D41-9C32-9D6B89F3E5E9}" presName="sibTrans" presStyleCnt="0"/>
      <dgm:spPr/>
    </dgm:pt>
    <dgm:pt modelId="{19868DA5-E8F5-0147-A2EB-3067404EF0D5}" type="pres">
      <dgm:prSet presAssocID="{4E4177CB-E4EB-4A18-AF6F-819E2F1EB619}" presName="node" presStyleLbl="node1" presStyleIdx="4" presStyleCnt="6">
        <dgm:presLayoutVars>
          <dgm:bulletEnabled val="1"/>
        </dgm:presLayoutVars>
      </dgm:prSet>
      <dgm:spPr/>
    </dgm:pt>
    <dgm:pt modelId="{438354AD-2CB2-CC4F-87D6-4EA0484A7BC9}" type="pres">
      <dgm:prSet presAssocID="{58BBF8CB-FC5D-4B90-A666-BB8D6DB792F8}" presName="sibTrans" presStyleCnt="0"/>
      <dgm:spPr/>
    </dgm:pt>
    <dgm:pt modelId="{199595F5-C9DB-4340-A2D0-681B923D3F1E}" type="pres">
      <dgm:prSet presAssocID="{6332F079-B799-4B11-8C24-2C41051050A3}" presName="node" presStyleLbl="node1" presStyleIdx="5" presStyleCnt="6">
        <dgm:presLayoutVars>
          <dgm:bulletEnabled val="1"/>
        </dgm:presLayoutVars>
      </dgm:prSet>
      <dgm:spPr/>
    </dgm:pt>
  </dgm:ptLst>
  <dgm:cxnLst>
    <dgm:cxn modelId="{27AA2103-DDCE-304D-93D2-BC81A722CF96}" type="presOf" srcId="{487E9AC5-E57B-46C2-808A-113088A27A4E}" destId="{14B9F559-9665-9448-8CBC-8F646A6F1B26}" srcOrd="0" destOrd="0" presId="urn:microsoft.com/office/officeart/2005/8/layout/default"/>
    <dgm:cxn modelId="{BFBAC325-05C4-E841-93BA-41BA1BEA912B}" type="presOf" srcId="{0D8F4BA0-F964-4E1A-A505-3C216C45C307}" destId="{A6A9D2C0-41D1-0340-B7ED-C15DBF07E8CE}" srcOrd="0" destOrd="0" presId="urn:microsoft.com/office/officeart/2005/8/layout/default"/>
    <dgm:cxn modelId="{38D6D931-E9AB-FF40-935B-23931F50799A}" type="presOf" srcId="{10FEB331-BF6D-4980-A80E-1C23B69B734D}" destId="{FE19F1FA-BE8E-5D43-8501-3D41634D8D42}" srcOrd="0" destOrd="0" presId="urn:microsoft.com/office/officeart/2005/8/layout/default"/>
    <dgm:cxn modelId="{AE973732-D988-334D-A49C-910C634EEF02}" type="presOf" srcId="{620F2085-11EB-45F2-AD09-04DD6B327EA1}" destId="{9C8F46E5-8F20-1449-981A-1AE2BE92B466}" srcOrd="0" destOrd="0" presId="urn:microsoft.com/office/officeart/2005/8/layout/default"/>
    <dgm:cxn modelId="{5695D934-7732-8245-8FFF-7107007F11E8}" type="presOf" srcId="{6332F079-B799-4B11-8C24-2C41051050A3}" destId="{199595F5-C9DB-4340-A2D0-681B923D3F1E}" srcOrd="0" destOrd="0" presId="urn:microsoft.com/office/officeart/2005/8/layout/default"/>
    <dgm:cxn modelId="{28F15435-32A0-407C-8373-CF31E591719C}" srcId="{26E71844-9A53-4F43-AE95-5F45B2CEC2D7}" destId="{0D8F4BA0-F964-4E1A-A505-3C216C45C307}" srcOrd="2" destOrd="0" parTransId="{62396663-3510-4E7B-A9AC-D58AF16E22B6}" sibTransId="{7A841450-CAF9-49B8-A663-7B30CF3095E3}"/>
    <dgm:cxn modelId="{93C18636-98C7-414D-925B-DA35812950B4}" type="presOf" srcId="{4E4177CB-E4EB-4A18-AF6F-819E2F1EB619}" destId="{19868DA5-E8F5-0147-A2EB-3067404EF0D5}" srcOrd="0" destOrd="0" presId="urn:microsoft.com/office/officeart/2005/8/layout/default"/>
    <dgm:cxn modelId="{CD772C39-41E9-4C94-8F4E-724D5F3C4B6B}" srcId="{26E71844-9A53-4F43-AE95-5F45B2CEC2D7}" destId="{6332F079-B799-4B11-8C24-2C41051050A3}" srcOrd="5" destOrd="0" parTransId="{EC0C779E-9A6E-4446-BBD2-13A2C6FA20BE}" sibTransId="{6A0E5C5F-A3EF-4C4A-A399-4BD4F49CF06A}"/>
    <dgm:cxn modelId="{2A12A256-EC66-4CB4-BFA0-849923748945}" srcId="{26E71844-9A53-4F43-AE95-5F45B2CEC2D7}" destId="{4E4177CB-E4EB-4A18-AF6F-819E2F1EB619}" srcOrd="4" destOrd="0" parTransId="{D8A4B89F-7D5D-4349-9B43-94AA570A5DF3}" sibTransId="{58BBF8CB-FC5D-4B90-A666-BB8D6DB792F8}"/>
    <dgm:cxn modelId="{B4BEA062-5B28-48C4-80C8-77BCFEF93B16}" srcId="{26E71844-9A53-4F43-AE95-5F45B2CEC2D7}" destId="{620F2085-11EB-45F2-AD09-04DD6B327EA1}" srcOrd="1" destOrd="0" parTransId="{81C7BC47-67F0-4344-8F62-D8AEE1D15E36}" sibTransId="{F6190CA2-51C7-4580-A51A-F500BDE5F98B}"/>
    <dgm:cxn modelId="{026BD98B-EEBC-0D41-90FF-3746D6BE7C18}" type="presOf" srcId="{26E71844-9A53-4F43-AE95-5F45B2CEC2D7}" destId="{C80D3CC7-6B18-F140-B3C4-68145C980B06}" srcOrd="0" destOrd="0" presId="urn:microsoft.com/office/officeart/2005/8/layout/default"/>
    <dgm:cxn modelId="{6259E7B7-1EEF-408E-AEF1-8AF1F431F83D}" srcId="{26E71844-9A53-4F43-AE95-5F45B2CEC2D7}" destId="{10FEB331-BF6D-4980-A80E-1C23B69B734D}" srcOrd="0" destOrd="0" parTransId="{ED8E3B9E-A374-47EB-9079-D1ABB5E436F6}" sibTransId="{6445FBA0-36CA-4C9C-A52D-2412D65EEB51}"/>
    <dgm:cxn modelId="{9FD78AED-101E-4B70-84E0-D2CF432F5AC1}" srcId="{26E71844-9A53-4F43-AE95-5F45B2CEC2D7}" destId="{487E9AC5-E57B-46C2-808A-113088A27A4E}" srcOrd="3" destOrd="0" parTransId="{6FB12C7F-0AF5-4728-94AE-35480AF0F8D8}" sibTransId="{C4864FF0-CC17-4D41-9C32-9D6B89F3E5E9}"/>
    <dgm:cxn modelId="{2C3EA597-32F0-D64F-B886-BE0312026E94}" type="presParOf" srcId="{C80D3CC7-6B18-F140-B3C4-68145C980B06}" destId="{FE19F1FA-BE8E-5D43-8501-3D41634D8D42}" srcOrd="0" destOrd="0" presId="urn:microsoft.com/office/officeart/2005/8/layout/default"/>
    <dgm:cxn modelId="{2CB93F83-6227-0B42-A2D5-85C49D4EB66D}" type="presParOf" srcId="{C80D3CC7-6B18-F140-B3C4-68145C980B06}" destId="{519E706E-5302-664D-B778-2F2CE5391CCA}" srcOrd="1" destOrd="0" presId="urn:microsoft.com/office/officeart/2005/8/layout/default"/>
    <dgm:cxn modelId="{472F023E-DFC5-4641-A3C8-DFC2BE880694}" type="presParOf" srcId="{C80D3CC7-6B18-F140-B3C4-68145C980B06}" destId="{9C8F46E5-8F20-1449-981A-1AE2BE92B466}" srcOrd="2" destOrd="0" presId="urn:microsoft.com/office/officeart/2005/8/layout/default"/>
    <dgm:cxn modelId="{63E3B22B-A532-7E42-96C7-C6CB425F3FBE}" type="presParOf" srcId="{C80D3CC7-6B18-F140-B3C4-68145C980B06}" destId="{75B4F69B-B35B-BA40-943D-CEE316748CDF}" srcOrd="3" destOrd="0" presId="urn:microsoft.com/office/officeart/2005/8/layout/default"/>
    <dgm:cxn modelId="{51FE69B3-4E59-954B-A747-F30F8E3F2018}" type="presParOf" srcId="{C80D3CC7-6B18-F140-B3C4-68145C980B06}" destId="{A6A9D2C0-41D1-0340-B7ED-C15DBF07E8CE}" srcOrd="4" destOrd="0" presId="urn:microsoft.com/office/officeart/2005/8/layout/default"/>
    <dgm:cxn modelId="{DB3FD6AB-A125-5B4B-9D3A-D4ADD092D281}" type="presParOf" srcId="{C80D3CC7-6B18-F140-B3C4-68145C980B06}" destId="{A2C7776C-49C3-F343-9E4C-6658747AE748}" srcOrd="5" destOrd="0" presId="urn:microsoft.com/office/officeart/2005/8/layout/default"/>
    <dgm:cxn modelId="{78A9C01C-B987-434E-9E6F-3815B81C1152}" type="presParOf" srcId="{C80D3CC7-6B18-F140-B3C4-68145C980B06}" destId="{14B9F559-9665-9448-8CBC-8F646A6F1B26}" srcOrd="6" destOrd="0" presId="urn:microsoft.com/office/officeart/2005/8/layout/default"/>
    <dgm:cxn modelId="{AD613200-EE02-AC47-A765-D03CED1F7342}" type="presParOf" srcId="{C80D3CC7-6B18-F140-B3C4-68145C980B06}" destId="{4222DB97-842E-014A-BA9B-EF5144539A81}" srcOrd="7" destOrd="0" presId="urn:microsoft.com/office/officeart/2005/8/layout/default"/>
    <dgm:cxn modelId="{B034BAA2-0E17-3644-A542-152B1503F6E8}" type="presParOf" srcId="{C80D3CC7-6B18-F140-B3C4-68145C980B06}" destId="{19868DA5-E8F5-0147-A2EB-3067404EF0D5}" srcOrd="8" destOrd="0" presId="urn:microsoft.com/office/officeart/2005/8/layout/default"/>
    <dgm:cxn modelId="{9F11457A-9B2D-2F4D-A5B6-245D5CCB9AC5}" type="presParOf" srcId="{C80D3CC7-6B18-F140-B3C4-68145C980B06}" destId="{438354AD-2CB2-CC4F-87D6-4EA0484A7BC9}" srcOrd="9" destOrd="0" presId="urn:microsoft.com/office/officeart/2005/8/layout/default"/>
    <dgm:cxn modelId="{C58413E6-405C-C742-AAC1-2795C0F3FAAD}" type="presParOf" srcId="{C80D3CC7-6B18-F140-B3C4-68145C980B06}" destId="{199595F5-C9DB-4340-A2D0-681B923D3F1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7923F83-861D-49F6-A13C-28D19BD9970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8881AFF-7316-4325-BFC8-ACA414735BDB}">
      <dgm:prSet custT="1"/>
      <dgm:spPr/>
      <dgm:t>
        <a:bodyPr/>
        <a:lstStyle/>
        <a:p>
          <a:r>
            <a:rPr lang="en-US" sz="2400" dirty="0"/>
            <a:t>Panel interview </a:t>
          </a:r>
        </a:p>
      </dgm:t>
    </dgm:pt>
    <dgm:pt modelId="{AC79D1AA-87FF-4A95-B1FF-2DB4AFCCDCEE}" type="parTrans" cxnId="{1C036E2F-3844-4CC5-B0B1-4D78705ECF48}">
      <dgm:prSet/>
      <dgm:spPr/>
      <dgm:t>
        <a:bodyPr/>
        <a:lstStyle/>
        <a:p>
          <a:endParaRPr lang="en-US"/>
        </a:p>
      </dgm:t>
    </dgm:pt>
    <dgm:pt modelId="{1130298B-13DF-43D2-9821-DC026DC12100}" type="sibTrans" cxnId="{1C036E2F-3844-4CC5-B0B1-4D78705ECF48}">
      <dgm:prSet/>
      <dgm:spPr/>
      <dgm:t>
        <a:bodyPr/>
        <a:lstStyle/>
        <a:p>
          <a:endParaRPr lang="en-US"/>
        </a:p>
      </dgm:t>
    </dgm:pt>
    <dgm:pt modelId="{DFBFB212-9E55-4020-96B9-A261DDC78081}">
      <dgm:prSet custT="1"/>
      <dgm:spPr/>
      <dgm:t>
        <a:bodyPr/>
        <a:lstStyle/>
        <a:p>
          <a:r>
            <a:rPr lang="en-US" sz="2400" dirty="0"/>
            <a:t>Two or more interviewers  assess one candidate. </a:t>
          </a:r>
        </a:p>
      </dgm:t>
    </dgm:pt>
    <dgm:pt modelId="{B0510410-65A2-452F-BDDE-95E64321F7AA}" type="parTrans" cxnId="{13663BC2-12DB-4B11-99A5-33BA909458F8}">
      <dgm:prSet/>
      <dgm:spPr/>
      <dgm:t>
        <a:bodyPr/>
        <a:lstStyle/>
        <a:p>
          <a:endParaRPr lang="en-US"/>
        </a:p>
      </dgm:t>
    </dgm:pt>
    <dgm:pt modelId="{48717ABE-5B3F-4AFD-B214-02F6093E032C}" type="sibTrans" cxnId="{13663BC2-12DB-4B11-99A5-33BA909458F8}">
      <dgm:prSet/>
      <dgm:spPr/>
      <dgm:t>
        <a:bodyPr/>
        <a:lstStyle/>
        <a:p>
          <a:endParaRPr lang="en-US"/>
        </a:p>
      </dgm:t>
    </dgm:pt>
    <dgm:pt modelId="{907FE781-D05A-45BF-9D6B-C06BF2672059}">
      <dgm:prSet custT="1"/>
      <dgm:spPr/>
      <dgm:t>
        <a:bodyPr/>
        <a:lstStyle/>
        <a:p>
          <a:r>
            <a:rPr lang="en-US" sz="2400" dirty="0"/>
            <a:t>Multiple perspectives </a:t>
          </a:r>
        </a:p>
      </dgm:t>
    </dgm:pt>
    <dgm:pt modelId="{726B006C-17E3-4CD5-8B2F-FF54715432BA}" type="parTrans" cxnId="{BDDA6020-E2A2-42F1-99E1-6172F36C4D4E}">
      <dgm:prSet/>
      <dgm:spPr/>
      <dgm:t>
        <a:bodyPr/>
        <a:lstStyle/>
        <a:p>
          <a:endParaRPr lang="en-US"/>
        </a:p>
      </dgm:t>
    </dgm:pt>
    <dgm:pt modelId="{11121543-E323-4EA2-AB70-E2F35ED86C1C}" type="sibTrans" cxnId="{BDDA6020-E2A2-42F1-99E1-6172F36C4D4E}">
      <dgm:prSet/>
      <dgm:spPr/>
      <dgm:t>
        <a:bodyPr/>
        <a:lstStyle/>
        <a:p>
          <a:endParaRPr lang="en-US"/>
        </a:p>
      </dgm:t>
    </dgm:pt>
    <dgm:pt modelId="{CF8E9516-179D-473A-ABAA-524770FBF6E5}">
      <dgm:prSet custT="1"/>
      <dgm:spPr/>
      <dgm:t>
        <a:bodyPr/>
        <a:lstStyle/>
        <a:p>
          <a:r>
            <a:rPr lang="en-US" sz="2400" dirty="0"/>
            <a:t>Fair and objective assessment </a:t>
          </a:r>
        </a:p>
      </dgm:t>
    </dgm:pt>
    <dgm:pt modelId="{BC5A9CF3-0501-41BE-96F3-8246A6EDD9A3}" type="parTrans" cxnId="{D6D74293-55A3-4806-9E99-8F8E77DCFC01}">
      <dgm:prSet/>
      <dgm:spPr/>
      <dgm:t>
        <a:bodyPr/>
        <a:lstStyle/>
        <a:p>
          <a:endParaRPr lang="en-US"/>
        </a:p>
      </dgm:t>
    </dgm:pt>
    <dgm:pt modelId="{8DFB09A7-026B-489A-B7B8-BCF59AB2881F}" type="sibTrans" cxnId="{D6D74293-55A3-4806-9E99-8F8E77DCFC01}">
      <dgm:prSet/>
      <dgm:spPr/>
      <dgm:t>
        <a:bodyPr/>
        <a:lstStyle/>
        <a:p>
          <a:endParaRPr lang="en-US"/>
        </a:p>
      </dgm:t>
    </dgm:pt>
    <dgm:pt modelId="{11F51031-CA78-4A3B-A5B6-4CA24C6E567D}">
      <dgm:prSet custT="1"/>
      <dgm:spPr/>
      <dgm:t>
        <a:bodyPr/>
        <a:lstStyle/>
        <a:p>
          <a:r>
            <a:rPr lang="en-US" sz="2400" dirty="0"/>
            <a:t>Suitable for management roles </a:t>
          </a:r>
        </a:p>
      </dgm:t>
    </dgm:pt>
    <dgm:pt modelId="{4DA089C7-B34C-4CCB-80B9-45BF5A93772B}" type="parTrans" cxnId="{94357859-F036-4726-AAFF-58006E5C41C2}">
      <dgm:prSet/>
      <dgm:spPr/>
      <dgm:t>
        <a:bodyPr/>
        <a:lstStyle/>
        <a:p>
          <a:endParaRPr lang="en-US"/>
        </a:p>
      </dgm:t>
    </dgm:pt>
    <dgm:pt modelId="{8167ED1E-86FB-48BC-BF5F-DD58500067D2}" type="sibTrans" cxnId="{94357859-F036-4726-AAFF-58006E5C41C2}">
      <dgm:prSet/>
      <dgm:spPr/>
      <dgm:t>
        <a:bodyPr/>
        <a:lstStyle/>
        <a:p>
          <a:endParaRPr lang="en-US"/>
        </a:p>
      </dgm:t>
    </dgm:pt>
    <dgm:pt modelId="{FDB3E390-B37F-4697-9790-D258EFBC69AA}">
      <dgm:prSet custT="1"/>
      <dgm:spPr/>
      <dgm:t>
        <a:bodyPr/>
        <a:lstStyle/>
        <a:p>
          <a:r>
            <a:rPr lang="en-US" sz="2400" dirty="0"/>
            <a:t>Reduces individual bias </a:t>
          </a:r>
        </a:p>
      </dgm:t>
    </dgm:pt>
    <dgm:pt modelId="{7101E50B-FA73-46A2-A5F7-2A22D023857B}" type="parTrans" cxnId="{68AB4610-6F40-4160-BED9-F28896FD0B0F}">
      <dgm:prSet/>
      <dgm:spPr/>
      <dgm:t>
        <a:bodyPr/>
        <a:lstStyle/>
        <a:p>
          <a:endParaRPr lang="en-US"/>
        </a:p>
      </dgm:t>
    </dgm:pt>
    <dgm:pt modelId="{CC242B8A-B102-4432-8D1B-2C46007C4EE0}" type="sibTrans" cxnId="{68AB4610-6F40-4160-BED9-F28896FD0B0F}">
      <dgm:prSet/>
      <dgm:spPr/>
      <dgm:t>
        <a:bodyPr/>
        <a:lstStyle/>
        <a:p>
          <a:endParaRPr lang="en-US"/>
        </a:p>
      </dgm:t>
    </dgm:pt>
    <dgm:pt modelId="{749FB3A2-B76C-4921-8790-5EE89A2CF368}">
      <dgm:prSet custT="1"/>
      <dgm:spPr/>
      <dgm:t>
        <a:bodyPr/>
        <a:lstStyle/>
        <a:p>
          <a:r>
            <a:rPr lang="en-US" sz="2400" dirty="0"/>
            <a:t>(Armstrong and Taylor,2023;CIPD,2024)</a:t>
          </a:r>
        </a:p>
      </dgm:t>
    </dgm:pt>
    <dgm:pt modelId="{9D524BEB-E96D-4D3B-B89C-91E9E1923353}" type="parTrans" cxnId="{59874F1D-9646-407D-B93D-C4F751201F86}">
      <dgm:prSet/>
      <dgm:spPr/>
      <dgm:t>
        <a:bodyPr/>
        <a:lstStyle/>
        <a:p>
          <a:endParaRPr lang="en-US"/>
        </a:p>
      </dgm:t>
    </dgm:pt>
    <dgm:pt modelId="{6168EBE0-C678-4527-9333-0590B796D736}" type="sibTrans" cxnId="{59874F1D-9646-407D-B93D-C4F751201F86}">
      <dgm:prSet/>
      <dgm:spPr/>
      <dgm:t>
        <a:bodyPr/>
        <a:lstStyle/>
        <a:p>
          <a:endParaRPr lang="en-US"/>
        </a:p>
      </dgm:t>
    </dgm:pt>
    <dgm:pt modelId="{19D40850-527E-5C4B-8F51-774814B3F3BB}" type="pres">
      <dgm:prSet presAssocID="{D7923F83-861D-49F6-A13C-28D19BD99707}" presName="vert0" presStyleCnt="0">
        <dgm:presLayoutVars>
          <dgm:dir/>
          <dgm:animOne val="branch"/>
          <dgm:animLvl val="lvl"/>
        </dgm:presLayoutVars>
      </dgm:prSet>
      <dgm:spPr/>
    </dgm:pt>
    <dgm:pt modelId="{25F24ECA-3293-9C4C-BB0D-A794CC9A7B1C}" type="pres">
      <dgm:prSet presAssocID="{A8881AFF-7316-4325-BFC8-ACA414735BDB}" presName="thickLine" presStyleLbl="alignNode1" presStyleIdx="0" presStyleCnt="7"/>
      <dgm:spPr/>
    </dgm:pt>
    <dgm:pt modelId="{27F5C8E7-32C7-9443-B6C4-4BE710671C42}" type="pres">
      <dgm:prSet presAssocID="{A8881AFF-7316-4325-BFC8-ACA414735BDB}" presName="horz1" presStyleCnt="0"/>
      <dgm:spPr/>
    </dgm:pt>
    <dgm:pt modelId="{750A32AA-3FF9-134A-8EB3-7F61781486B8}" type="pres">
      <dgm:prSet presAssocID="{A8881AFF-7316-4325-BFC8-ACA414735BDB}" presName="tx1" presStyleLbl="revTx" presStyleIdx="0" presStyleCnt="7"/>
      <dgm:spPr/>
    </dgm:pt>
    <dgm:pt modelId="{78A5EAA5-7073-B547-8A71-A8A270B27A6C}" type="pres">
      <dgm:prSet presAssocID="{A8881AFF-7316-4325-BFC8-ACA414735BDB}" presName="vert1" presStyleCnt="0"/>
      <dgm:spPr/>
    </dgm:pt>
    <dgm:pt modelId="{5DA06685-700A-9047-A8F4-185E8A8604EB}" type="pres">
      <dgm:prSet presAssocID="{DFBFB212-9E55-4020-96B9-A261DDC78081}" presName="thickLine" presStyleLbl="alignNode1" presStyleIdx="1" presStyleCnt="7"/>
      <dgm:spPr/>
    </dgm:pt>
    <dgm:pt modelId="{25EEDCE9-F978-1E40-93FD-E9E2132BA0B0}" type="pres">
      <dgm:prSet presAssocID="{DFBFB212-9E55-4020-96B9-A261DDC78081}" presName="horz1" presStyleCnt="0"/>
      <dgm:spPr/>
    </dgm:pt>
    <dgm:pt modelId="{5D6B9899-4F6F-864B-9C03-5723BAE35D8E}" type="pres">
      <dgm:prSet presAssocID="{DFBFB212-9E55-4020-96B9-A261DDC78081}" presName="tx1" presStyleLbl="revTx" presStyleIdx="1" presStyleCnt="7"/>
      <dgm:spPr/>
    </dgm:pt>
    <dgm:pt modelId="{617B9297-1BA1-8348-A26A-7C299B8945BA}" type="pres">
      <dgm:prSet presAssocID="{DFBFB212-9E55-4020-96B9-A261DDC78081}" presName="vert1" presStyleCnt="0"/>
      <dgm:spPr/>
    </dgm:pt>
    <dgm:pt modelId="{8993B40C-1A05-6444-B0AA-516D878EE5A1}" type="pres">
      <dgm:prSet presAssocID="{907FE781-D05A-45BF-9D6B-C06BF2672059}" presName="thickLine" presStyleLbl="alignNode1" presStyleIdx="2" presStyleCnt="7"/>
      <dgm:spPr/>
    </dgm:pt>
    <dgm:pt modelId="{69557A09-33B2-0843-820C-2B02A0E18D0A}" type="pres">
      <dgm:prSet presAssocID="{907FE781-D05A-45BF-9D6B-C06BF2672059}" presName="horz1" presStyleCnt="0"/>
      <dgm:spPr/>
    </dgm:pt>
    <dgm:pt modelId="{FEAEB87D-4EEC-9141-93FF-7E1D0ADCE07A}" type="pres">
      <dgm:prSet presAssocID="{907FE781-D05A-45BF-9D6B-C06BF2672059}" presName="tx1" presStyleLbl="revTx" presStyleIdx="2" presStyleCnt="7"/>
      <dgm:spPr/>
    </dgm:pt>
    <dgm:pt modelId="{F41741B9-697D-9442-BC86-F09087B9218C}" type="pres">
      <dgm:prSet presAssocID="{907FE781-D05A-45BF-9D6B-C06BF2672059}" presName="vert1" presStyleCnt="0"/>
      <dgm:spPr/>
    </dgm:pt>
    <dgm:pt modelId="{9F01A825-7CDD-5F45-B87F-BB455E682D44}" type="pres">
      <dgm:prSet presAssocID="{CF8E9516-179D-473A-ABAA-524770FBF6E5}" presName="thickLine" presStyleLbl="alignNode1" presStyleIdx="3" presStyleCnt="7"/>
      <dgm:spPr/>
    </dgm:pt>
    <dgm:pt modelId="{7801A931-72DD-7547-944D-CB010829F694}" type="pres">
      <dgm:prSet presAssocID="{CF8E9516-179D-473A-ABAA-524770FBF6E5}" presName="horz1" presStyleCnt="0"/>
      <dgm:spPr/>
    </dgm:pt>
    <dgm:pt modelId="{37F2A56A-6AD2-FC47-B726-7ECDBF05BB82}" type="pres">
      <dgm:prSet presAssocID="{CF8E9516-179D-473A-ABAA-524770FBF6E5}" presName="tx1" presStyleLbl="revTx" presStyleIdx="3" presStyleCnt="7"/>
      <dgm:spPr/>
    </dgm:pt>
    <dgm:pt modelId="{9A456704-F730-2A4E-B2A6-0012286FB46E}" type="pres">
      <dgm:prSet presAssocID="{CF8E9516-179D-473A-ABAA-524770FBF6E5}" presName="vert1" presStyleCnt="0"/>
      <dgm:spPr/>
    </dgm:pt>
    <dgm:pt modelId="{F94C4433-C9FB-8D49-95E3-40B85E282D23}" type="pres">
      <dgm:prSet presAssocID="{11F51031-CA78-4A3B-A5B6-4CA24C6E567D}" presName="thickLine" presStyleLbl="alignNode1" presStyleIdx="4" presStyleCnt="7"/>
      <dgm:spPr/>
    </dgm:pt>
    <dgm:pt modelId="{DEA5E198-BFF9-0549-AEFE-9B39BD5EBE21}" type="pres">
      <dgm:prSet presAssocID="{11F51031-CA78-4A3B-A5B6-4CA24C6E567D}" presName="horz1" presStyleCnt="0"/>
      <dgm:spPr/>
    </dgm:pt>
    <dgm:pt modelId="{2A214D3A-FEED-2E43-9B9F-5E9082ED478E}" type="pres">
      <dgm:prSet presAssocID="{11F51031-CA78-4A3B-A5B6-4CA24C6E567D}" presName="tx1" presStyleLbl="revTx" presStyleIdx="4" presStyleCnt="7"/>
      <dgm:spPr/>
    </dgm:pt>
    <dgm:pt modelId="{312B0350-8F38-2040-8436-A4444F624841}" type="pres">
      <dgm:prSet presAssocID="{11F51031-CA78-4A3B-A5B6-4CA24C6E567D}" presName="vert1" presStyleCnt="0"/>
      <dgm:spPr/>
    </dgm:pt>
    <dgm:pt modelId="{DEF095F8-FB37-5C45-BEFA-59D329896D5C}" type="pres">
      <dgm:prSet presAssocID="{FDB3E390-B37F-4697-9790-D258EFBC69AA}" presName="thickLine" presStyleLbl="alignNode1" presStyleIdx="5" presStyleCnt="7"/>
      <dgm:spPr/>
    </dgm:pt>
    <dgm:pt modelId="{9ED8427F-522E-5B47-BFB5-DC03BAA939B9}" type="pres">
      <dgm:prSet presAssocID="{FDB3E390-B37F-4697-9790-D258EFBC69AA}" presName="horz1" presStyleCnt="0"/>
      <dgm:spPr/>
    </dgm:pt>
    <dgm:pt modelId="{19C75656-52FB-8C4F-9DC0-F36FCAFB9969}" type="pres">
      <dgm:prSet presAssocID="{FDB3E390-B37F-4697-9790-D258EFBC69AA}" presName="tx1" presStyleLbl="revTx" presStyleIdx="5" presStyleCnt="7"/>
      <dgm:spPr/>
    </dgm:pt>
    <dgm:pt modelId="{7C95F248-28E2-764D-897B-3FCFC83BF487}" type="pres">
      <dgm:prSet presAssocID="{FDB3E390-B37F-4697-9790-D258EFBC69AA}" presName="vert1" presStyleCnt="0"/>
      <dgm:spPr/>
    </dgm:pt>
    <dgm:pt modelId="{1A54444F-BC12-4947-9B03-AA88B7CCD128}" type="pres">
      <dgm:prSet presAssocID="{749FB3A2-B76C-4921-8790-5EE89A2CF368}" presName="thickLine" presStyleLbl="alignNode1" presStyleIdx="6" presStyleCnt="7"/>
      <dgm:spPr/>
    </dgm:pt>
    <dgm:pt modelId="{47E0513A-3CA0-3B4B-BD8E-EDB45F9F06F7}" type="pres">
      <dgm:prSet presAssocID="{749FB3A2-B76C-4921-8790-5EE89A2CF368}" presName="horz1" presStyleCnt="0"/>
      <dgm:spPr/>
    </dgm:pt>
    <dgm:pt modelId="{CEBC25CC-963A-E840-8943-08451A4A17DF}" type="pres">
      <dgm:prSet presAssocID="{749FB3A2-B76C-4921-8790-5EE89A2CF368}" presName="tx1" presStyleLbl="revTx" presStyleIdx="6" presStyleCnt="7"/>
      <dgm:spPr/>
    </dgm:pt>
    <dgm:pt modelId="{24D35D6F-4F44-B144-A3E8-AB5E0467F13C}" type="pres">
      <dgm:prSet presAssocID="{749FB3A2-B76C-4921-8790-5EE89A2CF368}" presName="vert1" presStyleCnt="0"/>
      <dgm:spPr/>
    </dgm:pt>
  </dgm:ptLst>
  <dgm:cxnLst>
    <dgm:cxn modelId="{68AB4610-6F40-4160-BED9-F28896FD0B0F}" srcId="{D7923F83-861D-49F6-A13C-28D19BD99707}" destId="{FDB3E390-B37F-4697-9790-D258EFBC69AA}" srcOrd="5" destOrd="0" parTransId="{7101E50B-FA73-46A2-A5F7-2A22D023857B}" sibTransId="{CC242B8A-B102-4432-8D1B-2C46007C4EE0}"/>
    <dgm:cxn modelId="{59874F1D-9646-407D-B93D-C4F751201F86}" srcId="{D7923F83-861D-49F6-A13C-28D19BD99707}" destId="{749FB3A2-B76C-4921-8790-5EE89A2CF368}" srcOrd="6" destOrd="0" parTransId="{9D524BEB-E96D-4D3B-B89C-91E9E1923353}" sibTransId="{6168EBE0-C678-4527-9333-0590B796D736}"/>
    <dgm:cxn modelId="{BDDA6020-E2A2-42F1-99E1-6172F36C4D4E}" srcId="{D7923F83-861D-49F6-A13C-28D19BD99707}" destId="{907FE781-D05A-45BF-9D6B-C06BF2672059}" srcOrd="2" destOrd="0" parTransId="{726B006C-17E3-4CD5-8B2F-FF54715432BA}" sibTransId="{11121543-E323-4EA2-AB70-E2F35ED86C1C}"/>
    <dgm:cxn modelId="{1C036E2F-3844-4CC5-B0B1-4D78705ECF48}" srcId="{D7923F83-861D-49F6-A13C-28D19BD99707}" destId="{A8881AFF-7316-4325-BFC8-ACA414735BDB}" srcOrd="0" destOrd="0" parTransId="{AC79D1AA-87FF-4A95-B1FF-2DB4AFCCDCEE}" sibTransId="{1130298B-13DF-43D2-9821-DC026DC12100}"/>
    <dgm:cxn modelId="{94357859-F036-4726-AAFF-58006E5C41C2}" srcId="{D7923F83-861D-49F6-A13C-28D19BD99707}" destId="{11F51031-CA78-4A3B-A5B6-4CA24C6E567D}" srcOrd="4" destOrd="0" parTransId="{4DA089C7-B34C-4CCB-80B9-45BF5A93772B}" sibTransId="{8167ED1E-86FB-48BC-BF5F-DD58500067D2}"/>
    <dgm:cxn modelId="{F6A98571-F560-804F-B64B-412E00E0EBFB}" type="presOf" srcId="{D7923F83-861D-49F6-A13C-28D19BD99707}" destId="{19D40850-527E-5C4B-8F51-774814B3F3BB}" srcOrd="0" destOrd="0" presId="urn:microsoft.com/office/officeart/2008/layout/LinedList"/>
    <dgm:cxn modelId="{DAF78A7F-5862-714F-A561-A498A636E377}" type="presOf" srcId="{11F51031-CA78-4A3B-A5B6-4CA24C6E567D}" destId="{2A214D3A-FEED-2E43-9B9F-5E9082ED478E}" srcOrd="0" destOrd="0" presId="urn:microsoft.com/office/officeart/2008/layout/LinedList"/>
    <dgm:cxn modelId="{D6D74293-55A3-4806-9E99-8F8E77DCFC01}" srcId="{D7923F83-861D-49F6-A13C-28D19BD99707}" destId="{CF8E9516-179D-473A-ABAA-524770FBF6E5}" srcOrd="3" destOrd="0" parTransId="{BC5A9CF3-0501-41BE-96F3-8246A6EDD9A3}" sibTransId="{8DFB09A7-026B-489A-B7B8-BCF59AB2881F}"/>
    <dgm:cxn modelId="{75765A93-CD0B-7847-80C2-3B640FF3F516}" type="presOf" srcId="{A8881AFF-7316-4325-BFC8-ACA414735BDB}" destId="{750A32AA-3FF9-134A-8EB3-7F61781486B8}" srcOrd="0" destOrd="0" presId="urn:microsoft.com/office/officeart/2008/layout/LinedList"/>
    <dgm:cxn modelId="{C66B00B5-EAE3-F74A-8CA4-ECC3D0E8DC83}" type="presOf" srcId="{749FB3A2-B76C-4921-8790-5EE89A2CF368}" destId="{CEBC25CC-963A-E840-8943-08451A4A17DF}" srcOrd="0" destOrd="0" presId="urn:microsoft.com/office/officeart/2008/layout/LinedList"/>
    <dgm:cxn modelId="{13663BC2-12DB-4B11-99A5-33BA909458F8}" srcId="{D7923F83-861D-49F6-A13C-28D19BD99707}" destId="{DFBFB212-9E55-4020-96B9-A261DDC78081}" srcOrd="1" destOrd="0" parTransId="{B0510410-65A2-452F-BDDE-95E64321F7AA}" sibTransId="{48717ABE-5B3F-4AFD-B214-02F6093E032C}"/>
    <dgm:cxn modelId="{4D1A64CB-4939-B845-AE27-D0CA4DCCD3B9}" type="presOf" srcId="{907FE781-D05A-45BF-9D6B-C06BF2672059}" destId="{FEAEB87D-4EEC-9141-93FF-7E1D0ADCE07A}" srcOrd="0" destOrd="0" presId="urn:microsoft.com/office/officeart/2008/layout/LinedList"/>
    <dgm:cxn modelId="{8DB1A8CB-7036-D24E-BBEC-CA7B0F08EB3C}" type="presOf" srcId="{DFBFB212-9E55-4020-96B9-A261DDC78081}" destId="{5D6B9899-4F6F-864B-9C03-5723BAE35D8E}" srcOrd="0" destOrd="0" presId="urn:microsoft.com/office/officeart/2008/layout/LinedList"/>
    <dgm:cxn modelId="{EDBED2D0-5108-3440-9A4D-42700650DB00}" type="presOf" srcId="{CF8E9516-179D-473A-ABAA-524770FBF6E5}" destId="{37F2A56A-6AD2-FC47-B726-7ECDBF05BB82}" srcOrd="0" destOrd="0" presId="urn:microsoft.com/office/officeart/2008/layout/LinedList"/>
    <dgm:cxn modelId="{E0AAB2F7-EE77-E346-B2A2-2CDAFF998EA1}" type="presOf" srcId="{FDB3E390-B37F-4697-9790-D258EFBC69AA}" destId="{19C75656-52FB-8C4F-9DC0-F36FCAFB9969}" srcOrd="0" destOrd="0" presId="urn:microsoft.com/office/officeart/2008/layout/LinedList"/>
    <dgm:cxn modelId="{1A978001-2691-8D4D-B27C-506496821EBE}" type="presParOf" srcId="{19D40850-527E-5C4B-8F51-774814B3F3BB}" destId="{25F24ECA-3293-9C4C-BB0D-A794CC9A7B1C}" srcOrd="0" destOrd="0" presId="urn:microsoft.com/office/officeart/2008/layout/LinedList"/>
    <dgm:cxn modelId="{253B5B52-1018-664D-904B-BFCE653260CD}" type="presParOf" srcId="{19D40850-527E-5C4B-8F51-774814B3F3BB}" destId="{27F5C8E7-32C7-9443-B6C4-4BE710671C42}" srcOrd="1" destOrd="0" presId="urn:microsoft.com/office/officeart/2008/layout/LinedList"/>
    <dgm:cxn modelId="{3809F8EB-7D34-6D4D-B765-EC7D1EF633A0}" type="presParOf" srcId="{27F5C8E7-32C7-9443-B6C4-4BE710671C42}" destId="{750A32AA-3FF9-134A-8EB3-7F61781486B8}" srcOrd="0" destOrd="0" presId="urn:microsoft.com/office/officeart/2008/layout/LinedList"/>
    <dgm:cxn modelId="{FAFC59EF-A7EB-0749-8637-3D693AA03060}" type="presParOf" srcId="{27F5C8E7-32C7-9443-B6C4-4BE710671C42}" destId="{78A5EAA5-7073-B547-8A71-A8A270B27A6C}" srcOrd="1" destOrd="0" presId="urn:microsoft.com/office/officeart/2008/layout/LinedList"/>
    <dgm:cxn modelId="{BFF19F82-6F89-574B-B493-7BB491FBC47C}" type="presParOf" srcId="{19D40850-527E-5C4B-8F51-774814B3F3BB}" destId="{5DA06685-700A-9047-A8F4-185E8A8604EB}" srcOrd="2" destOrd="0" presId="urn:microsoft.com/office/officeart/2008/layout/LinedList"/>
    <dgm:cxn modelId="{E89D7D52-CF94-9449-9D30-0642CAFD598C}" type="presParOf" srcId="{19D40850-527E-5C4B-8F51-774814B3F3BB}" destId="{25EEDCE9-F978-1E40-93FD-E9E2132BA0B0}" srcOrd="3" destOrd="0" presId="urn:microsoft.com/office/officeart/2008/layout/LinedList"/>
    <dgm:cxn modelId="{A455ED39-7DBB-ED48-84FE-E352071CBAD5}" type="presParOf" srcId="{25EEDCE9-F978-1E40-93FD-E9E2132BA0B0}" destId="{5D6B9899-4F6F-864B-9C03-5723BAE35D8E}" srcOrd="0" destOrd="0" presId="urn:microsoft.com/office/officeart/2008/layout/LinedList"/>
    <dgm:cxn modelId="{E4A43200-A881-4B47-8FA4-A7880037FBAB}" type="presParOf" srcId="{25EEDCE9-F978-1E40-93FD-E9E2132BA0B0}" destId="{617B9297-1BA1-8348-A26A-7C299B8945BA}" srcOrd="1" destOrd="0" presId="urn:microsoft.com/office/officeart/2008/layout/LinedList"/>
    <dgm:cxn modelId="{CD8C6DF7-D504-EB48-85DC-7F5C7B3A4252}" type="presParOf" srcId="{19D40850-527E-5C4B-8F51-774814B3F3BB}" destId="{8993B40C-1A05-6444-B0AA-516D878EE5A1}" srcOrd="4" destOrd="0" presId="urn:microsoft.com/office/officeart/2008/layout/LinedList"/>
    <dgm:cxn modelId="{D1B5930D-51BB-F844-8050-8867491CB39F}" type="presParOf" srcId="{19D40850-527E-5C4B-8F51-774814B3F3BB}" destId="{69557A09-33B2-0843-820C-2B02A0E18D0A}" srcOrd="5" destOrd="0" presId="urn:microsoft.com/office/officeart/2008/layout/LinedList"/>
    <dgm:cxn modelId="{0B828855-D33E-C64A-9A83-4439E601BA2C}" type="presParOf" srcId="{69557A09-33B2-0843-820C-2B02A0E18D0A}" destId="{FEAEB87D-4EEC-9141-93FF-7E1D0ADCE07A}" srcOrd="0" destOrd="0" presId="urn:microsoft.com/office/officeart/2008/layout/LinedList"/>
    <dgm:cxn modelId="{7E4AE4F5-229A-C741-BC06-3208950FCE07}" type="presParOf" srcId="{69557A09-33B2-0843-820C-2B02A0E18D0A}" destId="{F41741B9-697D-9442-BC86-F09087B9218C}" srcOrd="1" destOrd="0" presId="urn:microsoft.com/office/officeart/2008/layout/LinedList"/>
    <dgm:cxn modelId="{0D8DF65E-F142-5344-86E0-3442367531ED}" type="presParOf" srcId="{19D40850-527E-5C4B-8F51-774814B3F3BB}" destId="{9F01A825-7CDD-5F45-B87F-BB455E682D44}" srcOrd="6" destOrd="0" presId="urn:microsoft.com/office/officeart/2008/layout/LinedList"/>
    <dgm:cxn modelId="{66C2CFD0-2A40-3447-ADA3-E0836E6160D7}" type="presParOf" srcId="{19D40850-527E-5C4B-8F51-774814B3F3BB}" destId="{7801A931-72DD-7547-944D-CB010829F694}" srcOrd="7" destOrd="0" presId="urn:microsoft.com/office/officeart/2008/layout/LinedList"/>
    <dgm:cxn modelId="{D58A934E-3A2C-D941-AD32-3067C94CD8F8}" type="presParOf" srcId="{7801A931-72DD-7547-944D-CB010829F694}" destId="{37F2A56A-6AD2-FC47-B726-7ECDBF05BB82}" srcOrd="0" destOrd="0" presId="urn:microsoft.com/office/officeart/2008/layout/LinedList"/>
    <dgm:cxn modelId="{1D74CC19-338B-4A46-BEF2-5FD508526D60}" type="presParOf" srcId="{7801A931-72DD-7547-944D-CB010829F694}" destId="{9A456704-F730-2A4E-B2A6-0012286FB46E}" srcOrd="1" destOrd="0" presId="urn:microsoft.com/office/officeart/2008/layout/LinedList"/>
    <dgm:cxn modelId="{F66FE6D0-694A-E54D-8ECA-E149F0153F29}" type="presParOf" srcId="{19D40850-527E-5C4B-8F51-774814B3F3BB}" destId="{F94C4433-C9FB-8D49-95E3-40B85E282D23}" srcOrd="8" destOrd="0" presId="urn:microsoft.com/office/officeart/2008/layout/LinedList"/>
    <dgm:cxn modelId="{47B310BE-66CD-544D-9FCD-FE102E502881}" type="presParOf" srcId="{19D40850-527E-5C4B-8F51-774814B3F3BB}" destId="{DEA5E198-BFF9-0549-AEFE-9B39BD5EBE21}" srcOrd="9" destOrd="0" presId="urn:microsoft.com/office/officeart/2008/layout/LinedList"/>
    <dgm:cxn modelId="{EB7D8EA7-6E1D-9C43-B1CA-DBAED0474929}" type="presParOf" srcId="{DEA5E198-BFF9-0549-AEFE-9B39BD5EBE21}" destId="{2A214D3A-FEED-2E43-9B9F-5E9082ED478E}" srcOrd="0" destOrd="0" presId="urn:microsoft.com/office/officeart/2008/layout/LinedList"/>
    <dgm:cxn modelId="{39E69C92-35A5-2947-AB2F-3BD8B0F971E3}" type="presParOf" srcId="{DEA5E198-BFF9-0549-AEFE-9B39BD5EBE21}" destId="{312B0350-8F38-2040-8436-A4444F624841}" srcOrd="1" destOrd="0" presId="urn:microsoft.com/office/officeart/2008/layout/LinedList"/>
    <dgm:cxn modelId="{31071477-5764-2848-B712-91E78E9517E1}" type="presParOf" srcId="{19D40850-527E-5C4B-8F51-774814B3F3BB}" destId="{DEF095F8-FB37-5C45-BEFA-59D329896D5C}" srcOrd="10" destOrd="0" presId="urn:microsoft.com/office/officeart/2008/layout/LinedList"/>
    <dgm:cxn modelId="{7CBB3473-BDA6-5842-BA2A-F440025FDFCF}" type="presParOf" srcId="{19D40850-527E-5C4B-8F51-774814B3F3BB}" destId="{9ED8427F-522E-5B47-BFB5-DC03BAA939B9}" srcOrd="11" destOrd="0" presId="urn:microsoft.com/office/officeart/2008/layout/LinedList"/>
    <dgm:cxn modelId="{89493C63-AFB7-F54B-961D-C3E3F952440C}" type="presParOf" srcId="{9ED8427F-522E-5B47-BFB5-DC03BAA939B9}" destId="{19C75656-52FB-8C4F-9DC0-F36FCAFB9969}" srcOrd="0" destOrd="0" presId="urn:microsoft.com/office/officeart/2008/layout/LinedList"/>
    <dgm:cxn modelId="{AAFCD941-9D0F-DD46-89F8-6D804BA497D0}" type="presParOf" srcId="{9ED8427F-522E-5B47-BFB5-DC03BAA939B9}" destId="{7C95F248-28E2-764D-897B-3FCFC83BF487}" srcOrd="1" destOrd="0" presId="urn:microsoft.com/office/officeart/2008/layout/LinedList"/>
    <dgm:cxn modelId="{40B98DAC-1BAC-0F44-A2BA-402355E1E947}" type="presParOf" srcId="{19D40850-527E-5C4B-8F51-774814B3F3BB}" destId="{1A54444F-BC12-4947-9B03-AA88B7CCD128}" srcOrd="12" destOrd="0" presId="urn:microsoft.com/office/officeart/2008/layout/LinedList"/>
    <dgm:cxn modelId="{B3533971-CEED-6A44-9FAB-C26EDF030AE0}" type="presParOf" srcId="{19D40850-527E-5C4B-8F51-774814B3F3BB}" destId="{47E0513A-3CA0-3B4B-BD8E-EDB45F9F06F7}" srcOrd="13" destOrd="0" presId="urn:microsoft.com/office/officeart/2008/layout/LinedList"/>
    <dgm:cxn modelId="{060E5C92-0EB7-8949-A7A3-0F917B55F303}" type="presParOf" srcId="{47E0513A-3CA0-3B4B-BD8E-EDB45F9F06F7}" destId="{CEBC25CC-963A-E840-8943-08451A4A17DF}" srcOrd="0" destOrd="0" presId="urn:microsoft.com/office/officeart/2008/layout/LinedList"/>
    <dgm:cxn modelId="{8650312B-EBB6-A244-99B4-BCE78F94560F}" type="presParOf" srcId="{47E0513A-3CA0-3B4B-BD8E-EDB45F9F06F7}" destId="{24D35D6F-4F44-B144-A3E8-AB5E0467F13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F8CCDCA-86CD-442F-A579-A9A6B88959B3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A6B4042C-AA24-494F-9846-F8191DE42A6E}">
      <dgm:prSet custT="1"/>
      <dgm:spPr/>
      <dgm:t>
        <a:bodyPr/>
        <a:lstStyle/>
        <a:p>
          <a:r>
            <a:rPr lang="en-US" sz="2400" dirty="0" err="1"/>
            <a:t>Behavioural</a:t>
          </a:r>
          <a:r>
            <a:rPr lang="en-US" sz="2400" dirty="0"/>
            <a:t> questions </a:t>
          </a:r>
        </a:p>
      </dgm:t>
    </dgm:pt>
    <dgm:pt modelId="{AAF06622-94C6-46BC-889B-A043CBE5360A}" type="parTrans" cxnId="{4AC0C7E5-A402-412A-9C12-C74A20B23E1C}">
      <dgm:prSet/>
      <dgm:spPr/>
      <dgm:t>
        <a:bodyPr/>
        <a:lstStyle/>
        <a:p>
          <a:endParaRPr lang="en-US"/>
        </a:p>
      </dgm:t>
    </dgm:pt>
    <dgm:pt modelId="{7B3D3A43-56D6-4C26-BB69-CEB196D28FF3}" type="sibTrans" cxnId="{4AC0C7E5-A402-412A-9C12-C74A20B23E1C}">
      <dgm:prSet/>
      <dgm:spPr/>
      <dgm:t>
        <a:bodyPr/>
        <a:lstStyle/>
        <a:p>
          <a:endParaRPr lang="en-US"/>
        </a:p>
      </dgm:t>
    </dgm:pt>
    <dgm:pt modelId="{8F9A9FAE-D2D7-4409-89C9-69DF16F5ABAC}">
      <dgm:prSet custT="1"/>
      <dgm:spPr/>
      <dgm:t>
        <a:bodyPr/>
        <a:lstStyle/>
        <a:p>
          <a:r>
            <a:rPr lang="en-US" sz="2400" dirty="0"/>
            <a:t>Competency-based questions </a:t>
          </a:r>
        </a:p>
      </dgm:t>
    </dgm:pt>
    <dgm:pt modelId="{F6C897EA-765A-4EA8-916F-D82508C6DF8B}" type="parTrans" cxnId="{2C70D65E-8CF4-431B-9B43-B4953106B2D1}">
      <dgm:prSet/>
      <dgm:spPr/>
      <dgm:t>
        <a:bodyPr/>
        <a:lstStyle/>
        <a:p>
          <a:endParaRPr lang="en-US"/>
        </a:p>
      </dgm:t>
    </dgm:pt>
    <dgm:pt modelId="{655F168C-EBC9-4E13-8A4C-86155AE035F8}" type="sibTrans" cxnId="{2C70D65E-8CF4-431B-9B43-B4953106B2D1}">
      <dgm:prSet/>
      <dgm:spPr/>
      <dgm:t>
        <a:bodyPr/>
        <a:lstStyle/>
        <a:p>
          <a:endParaRPr lang="en-US"/>
        </a:p>
      </dgm:t>
    </dgm:pt>
    <dgm:pt modelId="{31E1A692-265F-4A5C-B2C6-1D3D9F0C2C77}">
      <dgm:prSet custT="1"/>
      <dgm:spPr/>
      <dgm:t>
        <a:bodyPr/>
        <a:lstStyle/>
        <a:p>
          <a:r>
            <a:rPr lang="en-US" sz="2400" dirty="0"/>
            <a:t>Situational questions </a:t>
          </a:r>
        </a:p>
      </dgm:t>
    </dgm:pt>
    <dgm:pt modelId="{56305766-AADB-4B29-9D24-AE9BFFBBC2F0}" type="parTrans" cxnId="{6B82C6FA-11DD-4B53-A8BA-7C9B7645E43E}">
      <dgm:prSet/>
      <dgm:spPr/>
      <dgm:t>
        <a:bodyPr/>
        <a:lstStyle/>
        <a:p>
          <a:endParaRPr lang="en-US"/>
        </a:p>
      </dgm:t>
    </dgm:pt>
    <dgm:pt modelId="{4BC0A7ED-F6FD-4FBB-84C1-65D1F3AE5BBE}" type="sibTrans" cxnId="{6B82C6FA-11DD-4B53-A8BA-7C9B7645E43E}">
      <dgm:prSet/>
      <dgm:spPr/>
      <dgm:t>
        <a:bodyPr/>
        <a:lstStyle/>
        <a:p>
          <a:endParaRPr lang="en-US"/>
        </a:p>
      </dgm:t>
    </dgm:pt>
    <dgm:pt modelId="{21E9FECE-4D5D-4F10-A233-67F794CBCD50}">
      <dgm:prSet custT="1"/>
      <dgm:spPr/>
      <dgm:t>
        <a:bodyPr/>
        <a:lstStyle/>
        <a:p>
          <a:r>
            <a:rPr lang="en-US" sz="2400" dirty="0"/>
            <a:t>Recommended: </a:t>
          </a:r>
          <a:r>
            <a:rPr lang="en-US" sz="2400" dirty="0" err="1"/>
            <a:t>behavioural</a:t>
          </a:r>
          <a:r>
            <a:rPr lang="en-US" sz="2400" dirty="0"/>
            <a:t> and Competency- Based </a:t>
          </a:r>
        </a:p>
      </dgm:t>
    </dgm:pt>
    <dgm:pt modelId="{2F45B90B-8751-4F4A-961F-8E4D7F2E36D8}" type="parTrans" cxnId="{AB7EFAD0-EDDB-4A6A-8978-3BA9BBE97966}">
      <dgm:prSet/>
      <dgm:spPr/>
      <dgm:t>
        <a:bodyPr/>
        <a:lstStyle/>
        <a:p>
          <a:endParaRPr lang="en-US"/>
        </a:p>
      </dgm:t>
    </dgm:pt>
    <dgm:pt modelId="{1D8FFEAF-0B91-4AD6-AC7C-8215CBA19FA3}" type="sibTrans" cxnId="{AB7EFAD0-EDDB-4A6A-8978-3BA9BBE97966}">
      <dgm:prSet/>
      <dgm:spPr/>
      <dgm:t>
        <a:bodyPr/>
        <a:lstStyle/>
        <a:p>
          <a:endParaRPr lang="en-US"/>
        </a:p>
      </dgm:t>
    </dgm:pt>
    <dgm:pt modelId="{6DA51D26-4AD7-4FB8-A471-3EB348B979CD}">
      <dgm:prSet custT="1"/>
      <dgm:spPr/>
      <dgm:t>
        <a:bodyPr/>
        <a:lstStyle/>
        <a:p>
          <a:r>
            <a:rPr lang="en-US" sz="3100" dirty="0"/>
            <a:t>(</a:t>
          </a:r>
          <a:r>
            <a:rPr lang="en-US" sz="2400" dirty="0"/>
            <a:t>CIPD,2024;Levashina et al; 2014)</a:t>
          </a:r>
        </a:p>
      </dgm:t>
    </dgm:pt>
    <dgm:pt modelId="{AB1D851D-835C-4930-BC55-F1A8A61F5486}" type="parTrans" cxnId="{F9AE4149-1C91-45A1-AA63-9021469BFD42}">
      <dgm:prSet/>
      <dgm:spPr/>
      <dgm:t>
        <a:bodyPr/>
        <a:lstStyle/>
        <a:p>
          <a:endParaRPr lang="en-US"/>
        </a:p>
      </dgm:t>
    </dgm:pt>
    <dgm:pt modelId="{3669B9F9-DD31-41A0-9FD0-3D0F4C06A165}" type="sibTrans" cxnId="{F9AE4149-1C91-45A1-AA63-9021469BFD42}">
      <dgm:prSet/>
      <dgm:spPr/>
      <dgm:t>
        <a:bodyPr/>
        <a:lstStyle/>
        <a:p>
          <a:endParaRPr lang="en-US"/>
        </a:p>
      </dgm:t>
    </dgm:pt>
    <dgm:pt modelId="{C7BE88BC-90CA-434E-903A-2D632CE58548}" type="pres">
      <dgm:prSet presAssocID="{FF8CCDCA-86CD-442F-A579-A9A6B88959B3}" presName="vert0" presStyleCnt="0">
        <dgm:presLayoutVars>
          <dgm:dir/>
          <dgm:animOne val="branch"/>
          <dgm:animLvl val="lvl"/>
        </dgm:presLayoutVars>
      </dgm:prSet>
      <dgm:spPr/>
    </dgm:pt>
    <dgm:pt modelId="{9B16C24C-B0F7-8849-8957-1E7DE5221409}" type="pres">
      <dgm:prSet presAssocID="{A6B4042C-AA24-494F-9846-F8191DE42A6E}" presName="thickLine" presStyleLbl="alignNode1" presStyleIdx="0" presStyleCnt="5"/>
      <dgm:spPr/>
    </dgm:pt>
    <dgm:pt modelId="{5819683D-6CE8-6C4A-A32E-E6A6F163C854}" type="pres">
      <dgm:prSet presAssocID="{A6B4042C-AA24-494F-9846-F8191DE42A6E}" presName="horz1" presStyleCnt="0"/>
      <dgm:spPr/>
    </dgm:pt>
    <dgm:pt modelId="{58AD585D-8D69-CF4B-8043-BABC80F6AD27}" type="pres">
      <dgm:prSet presAssocID="{A6B4042C-AA24-494F-9846-F8191DE42A6E}" presName="tx1" presStyleLbl="revTx" presStyleIdx="0" presStyleCnt="5"/>
      <dgm:spPr/>
    </dgm:pt>
    <dgm:pt modelId="{B62AB0F7-EBAE-E44E-BA4E-F032FC189B80}" type="pres">
      <dgm:prSet presAssocID="{A6B4042C-AA24-494F-9846-F8191DE42A6E}" presName="vert1" presStyleCnt="0"/>
      <dgm:spPr/>
    </dgm:pt>
    <dgm:pt modelId="{ABE2D545-34DE-5A43-B502-E37EFD0FF803}" type="pres">
      <dgm:prSet presAssocID="{8F9A9FAE-D2D7-4409-89C9-69DF16F5ABAC}" presName="thickLine" presStyleLbl="alignNode1" presStyleIdx="1" presStyleCnt="5"/>
      <dgm:spPr/>
    </dgm:pt>
    <dgm:pt modelId="{4879870D-D1AB-8E41-83AD-3B4E2E2FFB68}" type="pres">
      <dgm:prSet presAssocID="{8F9A9FAE-D2D7-4409-89C9-69DF16F5ABAC}" presName="horz1" presStyleCnt="0"/>
      <dgm:spPr/>
    </dgm:pt>
    <dgm:pt modelId="{B99EB35C-1C4B-8943-8006-5E4EAE6BC4D6}" type="pres">
      <dgm:prSet presAssocID="{8F9A9FAE-D2D7-4409-89C9-69DF16F5ABAC}" presName="tx1" presStyleLbl="revTx" presStyleIdx="1" presStyleCnt="5"/>
      <dgm:spPr/>
    </dgm:pt>
    <dgm:pt modelId="{3422AC92-B426-F84B-B2DD-CEFEF5C6D1D4}" type="pres">
      <dgm:prSet presAssocID="{8F9A9FAE-D2D7-4409-89C9-69DF16F5ABAC}" presName="vert1" presStyleCnt="0"/>
      <dgm:spPr/>
    </dgm:pt>
    <dgm:pt modelId="{C7A9C3EC-D219-5240-A07E-12B3F1CA1AF9}" type="pres">
      <dgm:prSet presAssocID="{31E1A692-265F-4A5C-B2C6-1D3D9F0C2C77}" presName="thickLine" presStyleLbl="alignNode1" presStyleIdx="2" presStyleCnt="5"/>
      <dgm:spPr/>
    </dgm:pt>
    <dgm:pt modelId="{CC317683-79A5-CC4F-BBF0-160F350D204D}" type="pres">
      <dgm:prSet presAssocID="{31E1A692-265F-4A5C-B2C6-1D3D9F0C2C77}" presName="horz1" presStyleCnt="0"/>
      <dgm:spPr/>
    </dgm:pt>
    <dgm:pt modelId="{398F42C3-DE6D-7F4F-8A97-C46BEF7C79E4}" type="pres">
      <dgm:prSet presAssocID="{31E1A692-265F-4A5C-B2C6-1D3D9F0C2C77}" presName="tx1" presStyleLbl="revTx" presStyleIdx="2" presStyleCnt="5"/>
      <dgm:spPr/>
    </dgm:pt>
    <dgm:pt modelId="{639BFF9A-136A-774E-9D13-E379254DD50E}" type="pres">
      <dgm:prSet presAssocID="{31E1A692-265F-4A5C-B2C6-1D3D9F0C2C77}" presName="vert1" presStyleCnt="0"/>
      <dgm:spPr/>
    </dgm:pt>
    <dgm:pt modelId="{90B2A8EA-4249-C747-976D-C149E6E3DB89}" type="pres">
      <dgm:prSet presAssocID="{21E9FECE-4D5D-4F10-A233-67F794CBCD50}" presName="thickLine" presStyleLbl="alignNode1" presStyleIdx="3" presStyleCnt="5"/>
      <dgm:spPr/>
    </dgm:pt>
    <dgm:pt modelId="{4F2917E6-5931-3142-BF67-B9E78D732AF7}" type="pres">
      <dgm:prSet presAssocID="{21E9FECE-4D5D-4F10-A233-67F794CBCD50}" presName="horz1" presStyleCnt="0"/>
      <dgm:spPr/>
    </dgm:pt>
    <dgm:pt modelId="{5D9DB189-2952-4E43-B183-A921342B7022}" type="pres">
      <dgm:prSet presAssocID="{21E9FECE-4D5D-4F10-A233-67F794CBCD50}" presName="tx1" presStyleLbl="revTx" presStyleIdx="3" presStyleCnt="5"/>
      <dgm:spPr/>
    </dgm:pt>
    <dgm:pt modelId="{2C481D59-CE74-4040-BD28-B20F94161F4A}" type="pres">
      <dgm:prSet presAssocID="{21E9FECE-4D5D-4F10-A233-67F794CBCD50}" presName="vert1" presStyleCnt="0"/>
      <dgm:spPr/>
    </dgm:pt>
    <dgm:pt modelId="{64C006EB-B233-0A4D-AD70-3E36C5A82228}" type="pres">
      <dgm:prSet presAssocID="{6DA51D26-4AD7-4FB8-A471-3EB348B979CD}" presName="thickLine" presStyleLbl="alignNode1" presStyleIdx="4" presStyleCnt="5"/>
      <dgm:spPr/>
    </dgm:pt>
    <dgm:pt modelId="{405D61FB-E9C5-9548-9F1D-9AD7D012B8A8}" type="pres">
      <dgm:prSet presAssocID="{6DA51D26-4AD7-4FB8-A471-3EB348B979CD}" presName="horz1" presStyleCnt="0"/>
      <dgm:spPr/>
    </dgm:pt>
    <dgm:pt modelId="{19EF56B4-4F3B-814C-9D47-F95AA4B1A9EE}" type="pres">
      <dgm:prSet presAssocID="{6DA51D26-4AD7-4FB8-A471-3EB348B979CD}" presName="tx1" presStyleLbl="revTx" presStyleIdx="4" presStyleCnt="5"/>
      <dgm:spPr/>
    </dgm:pt>
    <dgm:pt modelId="{A9C64C2C-2225-C646-BD2C-4764AE5BDFC0}" type="pres">
      <dgm:prSet presAssocID="{6DA51D26-4AD7-4FB8-A471-3EB348B979CD}" presName="vert1" presStyleCnt="0"/>
      <dgm:spPr/>
    </dgm:pt>
  </dgm:ptLst>
  <dgm:cxnLst>
    <dgm:cxn modelId="{3FE97E08-C596-E84E-AEB5-6675106F83C3}" type="presOf" srcId="{8F9A9FAE-D2D7-4409-89C9-69DF16F5ABAC}" destId="{B99EB35C-1C4B-8943-8006-5E4EAE6BC4D6}" srcOrd="0" destOrd="0" presId="urn:microsoft.com/office/officeart/2008/layout/LinedList"/>
    <dgm:cxn modelId="{4C0C850B-5646-7442-B176-22202D59B325}" type="presOf" srcId="{31E1A692-265F-4A5C-B2C6-1D3D9F0C2C77}" destId="{398F42C3-DE6D-7F4F-8A97-C46BEF7C79E4}" srcOrd="0" destOrd="0" presId="urn:microsoft.com/office/officeart/2008/layout/LinedList"/>
    <dgm:cxn modelId="{7FE08B39-4764-DA4D-94C0-6DA1ABE88385}" type="presOf" srcId="{FF8CCDCA-86CD-442F-A579-A9A6B88959B3}" destId="{C7BE88BC-90CA-434E-903A-2D632CE58548}" srcOrd="0" destOrd="0" presId="urn:microsoft.com/office/officeart/2008/layout/LinedList"/>
    <dgm:cxn modelId="{355A3A3D-C0C9-5944-8599-6D22B13544CF}" type="presOf" srcId="{21E9FECE-4D5D-4F10-A233-67F794CBCD50}" destId="{5D9DB189-2952-4E43-B183-A921342B7022}" srcOrd="0" destOrd="0" presId="urn:microsoft.com/office/officeart/2008/layout/LinedList"/>
    <dgm:cxn modelId="{F9AE4149-1C91-45A1-AA63-9021469BFD42}" srcId="{FF8CCDCA-86CD-442F-A579-A9A6B88959B3}" destId="{6DA51D26-4AD7-4FB8-A471-3EB348B979CD}" srcOrd="4" destOrd="0" parTransId="{AB1D851D-835C-4930-BC55-F1A8A61F5486}" sibTransId="{3669B9F9-DD31-41A0-9FD0-3D0F4C06A165}"/>
    <dgm:cxn modelId="{2C70D65E-8CF4-431B-9B43-B4953106B2D1}" srcId="{FF8CCDCA-86CD-442F-A579-A9A6B88959B3}" destId="{8F9A9FAE-D2D7-4409-89C9-69DF16F5ABAC}" srcOrd="1" destOrd="0" parTransId="{F6C897EA-765A-4EA8-916F-D82508C6DF8B}" sibTransId="{655F168C-EBC9-4E13-8A4C-86155AE035F8}"/>
    <dgm:cxn modelId="{4D456D95-5F83-3645-AF14-0E883A2DA1D1}" type="presOf" srcId="{6DA51D26-4AD7-4FB8-A471-3EB348B979CD}" destId="{19EF56B4-4F3B-814C-9D47-F95AA4B1A9EE}" srcOrd="0" destOrd="0" presId="urn:microsoft.com/office/officeart/2008/layout/LinedList"/>
    <dgm:cxn modelId="{AB7EFAD0-EDDB-4A6A-8978-3BA9BBE97966}" srcId="{FF8CCDCA-86CD-442F-A579-A9A6B88959B3}" destId="{21E9FECE-4D5D-4F10-A233-67F794CBCD50}" srcOrd="3" destOrd="0" parTransId="{2F45B90B-8751-4F4A-961F-8E4D7F2E36D8}" sibTransId="{1D8FFEAF-0B91-4AD6-AC7C-8215CBA19FA3}"/>
    <dgm:cxn modelId="{C180CCD5-CBFC-4D49-8379-31402386FB70}" type="presOf" srcId="{A6B4042C-AA24-494F-9846-F8191DE42A6E}" destId="{58AD585D-8D69-CF4B-8043-BABC80F6AD27}" srcOrd="0" destOrd="0" presId="urn:microsoft.com/office/officeart/2008/layout/LinedList"/>
    <dgm:cxn modelId="{4AC0C7E5-A402-412A-9C12-C74A20B23E1C}" srcId="{FF8CCDCA-86CD-442F-A579-A9A6B88959B3}" destId="{A6B4042C-AA24-494F-9846-F8191DE42A6E}" srcOrd="0" destOrd="0" parTransId="{AAF06622-94C6-46BC-889B-A043CBE5360A}" sibTransId="{7B3D3A43-56D6-4C26-BB69-CEB196D28FF3}"/>
    <dgm:cxn modelId="{6B82C6FA-11DD-4B53-A8BA-7C9B7645E43E}" srcId="{FF8CCDCA-86CD-442F-A579-A9A6B88959B3}" destId="{31E1A692-265F-4A5C-B2C6-1D3D9F0C2C77}" srcOrd="2" destOrd="0" parTransId="{56305766-AADB-4B29-9D24-AE9BFFBBC2F0}" sibTransId="{4BC0A7ED-F6FD-4FBB-84C1-65D1F3AE5BBE}"/>
    <dgm:cxn modelId="{CC8A1131-33D4-3F4C-AE0A-352794E30F35}" type="presParOf" srcId="{C7BE88BC-90CA-434E-903A-2D632CE58548}" destId="{9B16C24C-B0F7-8849-8957-1E7DE5221409}" srcOrd="0" destOrd="0" presId="urn:microsoft.com/office/officeart/2008/layout/LinedList"/>
    <dgm:cxn modelId="{7F583D5C-5B41-4B4C-835E-69A9B9E5680F}" type="presParOf" srcId="{C7BE88BC-90CA-434E-903A-2D632CE58548}" destId="{5819683D-6CE8-6C4A-A32E-E6A6F163C854}" srcOrd="1" destOrd="0" presId="urn:microsoft.com/office/officeart/2008/layout/LinedList"/>
    <dgm:cxn modelId="{F24CDB7C-E07C-E148-95FD-71263F981507}" type="presParOf" srcId="{5819683D-6CE8-6C4A-A32E-E6A6F163C854}" destId="{58AD585D-8D69-CF4B-8043-BABC80F6AD27}" srcOrd="0" destOrd="0" presId="urn:microsoft.com/office/officeart/2008/layout/LinedList"/>
    <dgm:cxn modelId="{E5BEFB78-D07D-BB43-A95C-EF8F054D681F}" type="presParOf" srcId="{5819683D-6CE8-6C4A-A32E-E6A6F163C854}" destId="{B62AB0F7-EBAE-E44E-BA4E-F032FC189B80}" srcOrd="1" destOrd="0" presId="urn:microsoft.com/office/officeart/2008/layout/LinedList"/>
    <dgm:cxn modelId="{F936F1F6-BF9B-A24D-B7A7-523A35C49B2C}" type="presParOf" srcId="{C7BE88BC-90CA-434E-903A-2D632CE58548}" destId="{ABE2D545-34DE-5A43-B502-E37EFD0FF803}" srcOrd="2" destOrd="0" presId="urn:microsoft.com/office/officeart/2008/layout/LinedList"/>
    <dgm:cxn modelId="{069D5E5A-3DE2-C744-87FB-878703392CEA}" type="presParOf" srcId="{C7BE88BC-90CA-434E-903A-2D632CE58548}" destId="{4879870D-D1AB-8E41-83AD-3B4E2E2FFB68}" srcOrd="3" destOrd="0" presId="urn:microsoft.com/office/officeart/2008/layout/LinedList"/>
    <dgm:cxn modelId="{72B15306-EAC2-AF48-9B30-368C3E7DD9E7}" type="presParOf" srcId="{4879870D-D1AB-8E41-83AD-3B4E2E2FFB68}" destId="{B99EB35C-1C4B-8943-8006-5E4EAE6BC4D6}" srcOrd="0" destOrd="0" presId="urn:microsoft.com/office/officeart/2008/layout/LinedList"/>
    <dgm:cxn modelId="{89DBD962-2268-AC44-822D-CD19AFDFB7AF}" type="presParOf" srcId="{4879870D-D1AB-8E41-83AD-3B4E2E2FFB68}" destId="{3422AC92-B426-F84B-B2DD-CEFEF5C6D1D4}" srcOrd="1" destOrd="0" presId="urn:microsoft.com/office/officeart/2008/layout/LinedList"/>
    <dgm:cxn modelId="{92771DA1-90B1-D64D-A433-C8A79F588719}" type="presParOf" srcId="{C7BE88BC-90CA-434E-903A-2D632CE58548}" destId="{C7A9C3EC-D219-5240-A07E-12B3F1CA1AF9}" srcOrd="4" destOrd="0" presId="urn:microsoft.com/office/officeart/2008/layout/LinedList"/>
    <dgm:cxn modelId="{43A22420-2276-AD41-98DD-B4B6100E91AA}" type="presParOf" srcId="{C7BE88BC-90CA-434E-903A-2D632CE58548}" destId="{CC317683-79A5-CC4F-BBF0-160F350D204D}" srcOrd="5" destOrd="0" presId="urn:microsoft.com/office/officeart/2008/layout/LinedList"/>
    <dgm:cxn modelId="{FCAA5B20-CA4A-8C43-9F84-320B6146CA6E}" type="presParOf" srcId="{CC317683-79A5-CC4F-BBF0-160F350D204D}" destId="{398F42C3-DE6D-7F4F-8A97-C46BEF7C79E4}" srcOrd="0" destOrd="0" presId="urn:microsoft.com/office/officeart/2008/layout/LinedList"/>
    <dgm:cxn modelId="{608401B8-33DD-F44F-8F2A-719DE8BBE280}" type="presParOf" srcId="{CC317683-79A5-CC4F-BBF0-160F350D204D}" destId="{639BFF9A-136A-774E-9D13-E379254DD50E}" srcOrd="1" destOrd="0" presId="urn:microsoft.com/office/officeart/2008/layout/LinedList"/>
    <dgm:cxn modelId="{7B75911C-55E0-594A-A1D0-E1ECA224DDA6}" type="presParOf" srcId="{C7BE88BC-90CA-434E-903A-2D632CE58548}" destId="{90B2A8EA-4249-C747-976D-C149E6E3DB89}" srcOrd="6" destOrd="0" presId="urn:microsoft.com/office/officeart/2008/layout/LinedList"/>
    <dgm:cxn modelId="{CA0F4DBC-E322-D44C-9CCC-76C7E6B8CA4D}" type="presParOf" srcId="{C7BE88BC-90CA-434E-903A-2D632CE58548}" destId="{4F2917E6-5931-3142-BF67-B9E78D732AF7}" srcOrd="7" destOrd="0" presId="urn:microsoft.com/office/officeart/2008/layout/LinedList"/>
    <dgm:cxn modelId="{C89A9687-FB25-AF42-8C44-F056F0479AAC}" type="presParOf" srcId="{4F2917E6-5931-3142-BF67-B9E78D732AF7}" destId="{5D9DB189-2952-4E43-B183-A921342B7022}" srcOrd="0" destOrd="0" presId="urn:microsoft.com/office/officeart/2008/layout/LinedList"/>
    <dgm:cxn modelId="{D3FAD073-7511-3A41-8A35-3B7702F72A4A}" type="presParOf" srcId="{4F2917E6-5931-3142-BF67-B9E78D732AF7}" destId="{2C481D59-CE74-4040-BD28-B20F94161F4A}" srcOrd="1" destOrd="0" presId="urn:microsoft.com/office/officeart/2008/layout/LinedList"/>
    <dgm:cxn modelId="{D8375D43-F069-8A46-A566-82D2E5CA6BED}" type="presParOf" srcId="{C7BE88BC-90CA-434E-903A-2D632CE58548}" destId="{64C006EB-B233-0A4D-AD70-3E36C5A82228}" srcOrd="8" destOrd="0" presId="urn:microsoft.com/office/officeart/2008/layout/LinedList"/>
    <dgm:cxn modelId="{B8A70CA0-C9A5-024E-9236-64E0E7D2C81D}" type="presParOf" srcId="{C7BE88BC-90CA-434E-903A-2D632CE58548}" destId="{405D61FB-E9C5-9548-9F1D-9AD7D012B8A8}" srcOrd="9" destOrd="0" presId="urn:microsoft.com/office/officeart/2008/layout/LinedList"/>
    <dgm:cxn modelId="{4405BB9D-9E3A-444F-B910-CE631EF6A9A0}" type="presParOf" srcId="{405D61FB-E9C5-9548-9F1D-9AD7D012B8A8}" destId="{19EF56B4-4F3B-814C-9D47-F95AA4B1A9EE}" srcOrd="0" destOrd="0" presId="urn:microsoft.com/office/officeart/2008/layout/LinedList"/>
    <dgm:cxn modelId="{27EAB780-54C5-0144-A67E-065C7A3385B3}" type="presParOf" srcId="{405D61FB-E9C5-9548-9F1D-9AD7D012B8A8}" destId="{A9C64C2C-2225-C646-BD2C-4764AE5BDFC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8919A3-99C5-FF42-A68F-D09C064BA323}">
      <dsp:nvSpPr>
        <dsp:cNvPr id="0" name=""/>
        <dsp:cNvSpPr/>
      </dsp:nvSpPr>
      <dsp:spPr>
        <a:xfrm>
          <a:off x="400387" y="2002"/>
          <a:ext cx="1887122" cy="1132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Introduction to Tesco </a:t>
          </a:r>
        </a:p>
      </dsp:txBody>
      <dsp:txXfrm>
        <a:off x="400387" y="2002"/>
        <a:ext cx="1887122" cy="1132273"/>
      </dsp:txXfrm>
    </dsp:sp>
    <dsp:sp modelId="{059B2556-463D-6F46-AAAA-694C140C4F3B}">
      <dsp:nvSpPr>
        <dsp:cNvPr id="0" name=""/>
        <dsp:cNvSpPr/>
      </dsp:nvSpPr>
      <dsp:spPr>
        <a:xfrm>
          <a:off x="2476221" y="2002"/>
          <a:ext cx="1887122" cy="1132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Organizational Transformation </a:t>
          </a:r>
        </a:p>
      </dsp:txBody>
      <dsp:txXfrm>
        <a:off x="2476221" y="2002"/>
        <a:ext cx="1887122" cy="1132273"/>
      </dsp:txXfrm>
    </dsp:sp>
    <dsp:sp modelId="{2B8E90AF-A45F-D34C-B259-13492A932024}">
      <dsp:nvSpPr>
        <dsp:cNvPr id="0" name=""/>
        <dsp:cNvSpPr/>
      </dsp:nvSpPr>
      <dsp:spPr>
        <a:xfrm>
          <a:off x="4552056" y="2002"/>
          <a:ext cx="1887122" cy="1132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Recruitment Process </a:t>
          </a:r>
        </a:p>
      </dsp:txBody>
      <dsp:txXfrm>
        <a:off x="4552056" y="2002"/>
        <a:ext cx="1887122" cy="1132273"/>
      </dsp:txXfrm>
    </dsp:sp>
    <dsp:sp modelId="{5B390DC1-6610-1E4E-A9DB-43CB990E4344}">
      <dsp:nvSpPr>
        <dsp:cNvPr id="0" name=""/>
        <dsp:cNvSpPr/>
      </dsp:nvSpPr>
      <dsp:spPr>
        <a:xfrm>
          <a:off x="6627890" y="2002"/>
          <a:ext cx="1887122" cy="1132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Job Analysis </a:t>
          </a:r>
        </a:p>
      </dsp:txBody>
      <dsp:txXfrm>
        <a:off x="6627890" y="2002"/>
        <a:ext cx="1887122" cy="1132273"/>
      </dsp:txXfrm>
    </dsp:sp>
    <dsp:sp modelId="{BCDAF739-3B40-2D42-BBAA-AC45D553E667}">
      <dsp:nvSpPr>
        <dsp:cNvPr id="0" name=""/>
        <dsp:cNvSpPr/>
      </dsp:nvSpPr>
      <dsp:spPr>
        <a:xfrm>
          <a:off x="400387" y="1322988"/>
          <a:ext cx="1887122" cy="1132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Job Description </a:t>
          </a:r>
        </a:p>
      </dsp:txBody>
      <dsp:txXfrm>
        <a:off x="400387" y="1322988"/>
        <a:ext cx="1887122" cy="1132273"/>
      </dsp:txXfrm>
    </dsp:sp>
    <dsp:sp modelId="{97505BA2-1B24-284F-97A5-FDEFE9E8D26A}">
      <dsp:nvSpPr>
        <dsp:cNvPr id="0" name=""/>
        <dsp:cNvSpPr/>
      </dsp:nvSpPr>
      <dsp:spPr>
        <a:xfrm>
          <a:off x="2476221" y="1322988"/>
          <a:ext cx="1887122" cy="1132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Person Specification </a:t>
          </a:r>
        </a:p>
      </dsp:txBody>
      <dsp:txXfrm>
        <a:off x="2476221" y="1322988"/>
        <a:ext cx="1887122" cy="1132273"/>
      </dsp:txXfrm>
    </dsp:sp>
    <dsp:sp modelId="{ACAD02E2-7A7E-0D4B-8C48-1B4E8C80C665}">
      <dsp:nvSpPr>
        <dsp:cNvPr id="0" name=""/>
        <dsp:cNvSpPr/>
      </dsp:nvSpPr>
      <dsp:spPr>
        <a:xfrm>
          <a:off x="4552056" y="1322988"/>
          <a:ext cx="1887122" cy="1132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Recruitment Advertisement </a:t>
          </a:r>
        </a:p>
      </dsp:txBody>
      <dsp:txXfrm>
        <a:off x="4552056" y="1322988"/>
        <a:ext cx="1887122" cy="1132273"/>
      </dsp:txXfrm>
    </dsp:sp>
    <dsp:sp modelId="{BB016014-4D56-DE44-8394-40A910D2CAB1}">
      <dsp:nvSpPr>
        <dsp:cNvPr id="0" name=""/>
        <dsp:cNvSpPr/>
      </dsp:nvSpPr>
      <dsp:spPr>
        <a:xfrm>
          <a:off x="6627890" y="1322988"/>
          <a:ext cx="1887122" cy="1132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Interview Methods </a:t>
          </a:r>
        </a:p>
      </dsp:txBody>
      <dsp:txXfrm>
        <a:off x="6627890" y="1322988"/>
        <a:ext cx="1887122" cy="1132273"/>
      </dsp:txXfrm>
    </dsp:sp>
    <dsp:sp modelId="{F3D0E500-6F38-C044-A816-54449A2F0A4B}">
      <dsp:nvSpPr>
        <dsp:cNvPr id="0" name=""/>
        <dsp:cNvSpPr/>
      </dsp:nvSpPr>
      <dsp:spPr>
        <a:xfrm>
          <a:off x="400387" y="2643973"/>
          <a:ext cx="1887122" cy="1132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Questioning Techniques </a:t>
          </a:r>
        </a:p>
      </dsp:txBody>
      <dsp:txXfrm>
        <a:off x="400387" y="2643973"/>
        <a:ext cx="1887122" cy="1132273"/>
      </dsp:txXfrm>
    </dsp:sp>
    <dsp:sp modelId="{106B025C-F0A1-A34C-AF6D-9E79DE273734}">
      <dsp:nvSpPr>
        <dsp:cNvPr id="0" name=""/>
        <dsp:cNvSpPr/>
      </dsp:nvSpPr>
      <dsp:spPr>
        <a:xfrm>
          <a:off x="2476221" y="2643973"/>
          <a:ext cx="1887122" cy="1132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Face to Face vs Virtual Interviews </a:t>
          </a:r>
        </a:p>
      </dsp:txBody>
      <dsp:txXfrm>
        <a:off x="2476221" y="2643973"/>
        <a:ext cx="1887122" cy="1132273"/>
      </dsp:txXfrm>
    </dsp:sp>
    <dsp:sp modelId="{96AFFF05-7FE4-FD44-88A3-3C6BFD6A4072}">
      <dsp:nvSpPr>
        <dsp:cNvPr id="0" name=""/>
        <dsp:cNvSpPr/>
      </dsp:nvSpPr>
      <dsp:spPr>
        <a:xfrm>
          <a:off x="4552056" y="2643973"/>
          <a:ext cx="1887122" cy="1132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Recommendations 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And Conclusion </a:t>
          </a:r>
        </a:p>
      </dsp:txBody>
      <dsp:txXfrm>
        <a:off x="4552056" y="2643973"/>
        <a:ext cx="1887122" cy="1132273"/>
      </dsp:txXfrm>
    </dsp:sp>
    <dsp:sp modelId="{8CB03932-25FE-A347-89F3-49BF1462BFF0}">
      <dsp:nvSpPr>
        <dsp:cNvPr id="0" name=""/>
        <dsp:cNvSpPr/>
      </dsp:nvSpPr>
      <dsp:spPr>
        <a:xfrm>
          <a:off x="6627890" y="2643973"/>
          <a:ext cx="1887122" cy="1132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References </a:t>
          </a:r>
        </a:p>
      </dsp:txBody>
      <dsp:txXfrm>
        <a:off x="6627890" y="2643973"/>
        <a:ext cx="1887122" cy="11322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CB09EF-DE0B-7B4F-BF40-AB4B595CED1D}">
      <dsp:nvSpPr>
        <dsp:cNvPr id="0" name=""/>
        <dsp:cNvSpPr/>
      </dsp:nvSpPr>
      <dsp:spPr>
        <a:xfrm>
          <a:off x="472505" y="2282"/>
          <a:ext cx="2724677" cy="163480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Job Analysis </a:t>
          </a:r>
        </a:p>
      </dsp:txBody>
      <dsp:txXfrm>
        <a:off x="472505" y="2282"/>
        <a:ext cx="2724677" cy="1634806"/>
      </dsp:txXfrm>
    </dsp:sp>
    <dsp:sp modelId="{B618E667-987B-124D-984B-63822E91B3C7}">
      <dsp:nvSpPr>
        <dsp:cNvPr id="0" name=""/>
        <dsp:cNvSpPr/>
      </dsp:nvSpPr>
      <dsp:spPr>
        <a:xfrm>
          <a:off x="3469650" y="2282"/>
          <a:ext cx="2724677" cy="163480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Job Description </a:t>
          </a:r>
        </a:p>
      </dsp:txBody>
      <dsp:txXfrm>
        <a:off x="3469650" y="2282"/>
        <a:ext cx="2724677" cy="1634806"/>
      </dsp:txXfrm>
    </dsp:sp>
    <dsp:sp modelId="{AF8F0CF8-F158-E44D-8A6E-3C62F5242873}">
      <dsp:nvSpPr>
        <dsp:cNvPr id="0" name=""/>
        <dsp:cNvSpPr/>
      </dsp:nvSpPr>
      <dsp:spPr>
        <a:xfrm>
          <a:off x="472505" y="1909556"/>
          <a:ext cx="2724677" cy="163480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Person Specification </a:t>
          </a:r>
        </a:p>
      </dsp:txBody>
      <dsp:txXfrm>
        <a:off x="472505" y="1909556"/>
        <a:ext cx="2724677" cy="1634806"/>
      </dsp:txXfrm>
    </dsp:sp>
    <dsp:sp modelId="{9B47247B-C1CA-A042-AED9-6D46B29335FB}">
      <dsp:nvSpPr>
        <dsp:cNvPr id="0" name=""/>
        <dsp:cNvSpPr/>
      </dsp:nvSpPr>
      <dsp:spPr>
        <a:xfrm>
          <a:off x="3469650" y="1909556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Recruitment Advertisement </a:t>
          </a:r>
        </a:p>
      </dsp:txBody>
      <dsp:txXfrm>
        <a:off x="3469650" y="1909556"/>
        <a:ext cx="2724677" cy="1634806"/>
      </dsp:txXfrm>
    </dsp:sp>
    <dsp:sp modelId="{88122897-33C2-F942-B48F-B2566C9D234B}">
      <dsp:nvSpPr>
        <dsp:cNvPr id="0" name=""/>
        <dsp:cNvSpPr/>
      </dsp:nvSpPr>
      <dsp:spPr>
        <a:xfrm>
          <a:off x="472505" y="3816830"/>
          <a:ext cx="2724677" cy="163480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(Rees,2019; Armstrong and Taylor, 2023;CIPD,2024)</a:t>
          </a:r>
        </a:p>
      </dsp:txBody>
      <dsp:txXfrm>
        <a:off x="472505" y="3816830"/>
        <a:ext cx="2724677" cy="1634806"/>
      </dsp:txXfrm>
    </dsp:sp>
    <dsp:sp modelId="{6A527D43-9D52-8E41-9EB1-A837D3B642DB}">
      <dsp:nvSpPr>
        <dsp:cNvPr id="0" name=""/>
        <dsp:cNvSpPr/>
      </dsp:nvSpPr>
      <dsp:spPr>
        <a:xfrm>
          <a:off x="3469650" y="3816830"/>
          <a:ext cx="2724677" cy="163480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Selection and Interview </a:t>
          </a:r>
        </a:p>
      </dsp:txBody>
      <dsp:txXfrm>
        <a:off x="3469650" y="3816830"/>
        <a:ext cx="2724677" cy="16348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94563B-1FF4-45E1-9777-00B46A24209B}">
      <dsp:nvSpPr>
        <dsp:cNvPr id="0" name=""/>
        <dsp:cNvSpPr/>
      </dsp:nvSpPr>
      <dsp:spPr>
        <a:xfrm>
          <a:off x="0" y="1356"/>
          <a:ext cx="5458837" cy="57790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02DDA7-3684-4066-B58F-C83322270BA4}">
      <dsp:nvSpPr>
        <dsp:cNvPr id="0" name=""/>
        <dsp:cNvSpPr/>
      </dsp:nvSpPr>
      <dsp:spPr>
        <a:xfrm>
          <a:off x="174816" y="131384"/>
          <a:ext cx="317847" cy="3178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C404DA-3A57-4749-8B19-5B944ED325B1}">
      <dsp:nvSpPr>
        <dsp:cNvPr id="0" name=""/>
        <dsp:cNvSpPr/>
      </dsp:nvSpPr>
      <dsp:spPr>
        <a:xfrm>
          <a:off x="667479" y="1356"/>
          <a:ext cx="4791358" cy="577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162" tIns="61162" rIns="61162" bIns="6116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Identifies job duties </a:t>
          </a:r>
        </a:p>
      </dsp:txBody>
      <dsp:txXfrm>
        <a:off x="667479" y="1356"/>
        <a:ext cx="4791358" cy="577904"/>
      </dsp:txXfrm>
    </dsp:sp>
    <dsp:sp modelId="{E51E31B1-2121-4F88-A931-D52123BF310F}">
      <dsp:nvSpPr>
        <dsp:cNvPr id="0" name=""/>
        <dsp:cNvSpPr/>
      </dsp:nvSpPr>
      <dsp:spPr>
        <a:xfrm>
          <a:off x="0" y="723736"/>
          <a:ext cx="5458837" cy="57790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C15758-3792-4B59-B666-EE4506E8531C}">
      <dsp:nvSpPr>
        <dsp:cNvPr id="0" name=""/>
        <dsp:cNvSpPr/>
      </dsp:nvSpPr>
      <dsp:spPr>
        <a:xfrm>
          <a:off x="174816" y="853765"/>
          <a:ext cx="317847" cy="3178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29A1B0-EC99-41C4-9FFC-87E0E20E17B0}">
      <dsp:nvSpPr>
        <dsp:cNvPr id="0" name=""/>
        <dsp:cNvSpPr/>
      </dsp:nvSpPr>
      <dsp:spPr>
        <a:xfrm>
          <a:off x="667479" y="723736"/>
          <a:ext cx="4791358" cy="577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162" tIns="61162" rIns="61162" bIns="6116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Defines required skills </a:t>
          </a:r>
        </a:p>
      </dsp:txBody>
      <dsp:txXfrm>
        <a:off x="667479" y="723736"/>
        <a:ext cx="4791358" cy="577904"/>
      </dsp:txXfrm>
    </dsp:sp>
    <dsp:sp modelId="{38780DC6-1921-4184-B31C-DC2A8D93232B}">
      <dsp:nvSpPr>
        <dsp:cNvPr id="0" name=""/>
        <dsp:cNvSpPr/>
      </dsp:nvSpPr>
      <dsp:spPr>
        <a:xfrm>
          <a:off x="0" y="1446117"/>
          <a:ext cx="5458837" cy="57790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AD26D3-2C66-419A-94A8-595C65A41066}">
      <dsp:nvSpPr>
        <dsp:cNvPr id="0" name=""/>
        <dsp:cNvSpPr/>
      </dsp:nvSpPr>
      <dsp:spPr>
        <a:xfrm>
          <a:off x="174816" y="1576145"/>
          <a:ext cx="317847" cy="3178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A7C535-1D13-47AB-B3C3-AAB1074D20BA}">
      <dsp:nvSpPr>
        <dsp:cNvPr id="0" name=""/>
        <dsp:cNvSpPr/>
      </dsp:nvSpPr>
      <dsp:spPr>
        <a:xfrm>
          <a:off x="667479" y="1446117"/>
          <a:ext cx="4791358" cy="577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162" tIns="61162" rIns="61162" bIns="6116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Supports workforce planning </a:t>
          </a:r>
        </a:p>
      </dsp:txBody>
      <dsp:txXfrm>
        <a:off x="667479" y="1446117"/>
        <a:ext cx="4791358" cy="577904"/>
      </dsp:txXfrm>
    </dsp:sp>
    <dsp:sp modelId="{2B9D520F-DD45-46E1-B03D-E93291645163}">
      <dsp:nvSpPr>
        <dsp:cNvPr id="0" name=""/>
        <dsp:cNvSpPr/>
      </dsp:nvSpPr>
      <dsp:spPr>
        <a:xfrm>
          <a:off x="0" y="2168498"/>
          <a:ext cx="5458837" cy="57790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BA31DD-D888-496A-92F7-C9CCCDF63927}">
      <dsp:nvSpPr>
        <dsp:cNvPr id="0" name=""/>
        <dsp:cNvSpPr/>
      </dsp:nvSpPr>
      <dsp:spPr>
        <a:xfrm>
          <a:off x="174816" y="2298526"/>
          <a:ext cx="317847" cy="3178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9BF701-DE73-4E9D-A822-2A6BD2041659}">
      <dsp:nvSpPr>
        <dsp:cNvPr id="0" name=""/>
        <dsp:cNvSpPr/>
      </dsp:nvSpPr>
      <dsp:spPr>
        <a:xfrm>
          <a:off x="667479" y="2168498"/>
          <a:ext cx="4791358" cy="577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162" tIns="61162" rIns="61162" bIns="6116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Improves recruitment decisions </a:t>
          </a:r>
        </a:p>
      </dsp:txBody>
      <dsp:txXfrm>
        <a:off x="667479" y="2168498"/>
        <a:ext cx="4791358" cy="577904"/>
      </dsp:txXfrm>
    </dsp:sp>
    <dsp:sp modelId="{B368B9EC-06CF-42F8-9A69-B03FDCD28277}">
      <dsp:nvSpPr>
        <dsp:cNvPr id="0" name=""/>
        <dsp:cNvSpPr/>
      </dsp:nvSpPr>
      <dsp:spPr>
        <a:xfrm>
          <a:off x="0" y="2890878"/>
          <a:ext cx="5458837" cy="57790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801655-A1CD-4981-ACF6-E23F3E10E29A}">
      <dsp:nvSpPr>
        <dsp:cNvPr id="0" name=""/>
        <dsp:cNvSpPr/>
      </dsp:nvSpPr>
      <dsp:spPr>
        <a:xfrm>
          <a:off x="174816" y="3020907"/>
          <a:ext cx="317847" cy="3178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5BE39-3BCC-4B6D-AAD7-222CFF59D6AE}">
      <dsp:nvSpPr>
        <dsp:cNvPr id="0" name=""/>
        <dsp:cNvSpPr/>
      </dsp:nvSpPr>
      <dsp:spPr>
        <a:xfrm>
          <a:off x="667479" y="2890878"/>
          <a:ext cx="4791358" cy="577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162" tIns="61162" rIns="61162" bIns="6116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Reduces  hiring mistakes </a:t>
          </a:r>
        </a:p>
      </dsp:txBody>
      <dsp:txXfrm>
        <a:off x="667479" y="2890878"/>
        <a:ext cx="4791358" cy="577904"/>
      </dsp:txXfrm>
    </dsp:sp>
    <dsp:sp modelId="{7BFD5A0B-3195-4FF6-9E97-67B2FC2D1C30}">
      <dsp:nvSpPr>
        <dsp:cNvPr id="0" name=""/>
        <dsp:cNvSpPr/>
      </dsp:nvSpPr>
      <dsp:spPr>
        <a:xfrm>
          <a:off x="0" y="3613259"/>
          <a:ext cx="5458837" cy="57790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BB1284-04CA-475B-9872-A3DBA24C8C39}">
      <dsp:nvSpPr>
        <dsp:cNvPr id="0" name=""/>
        <dsp:cNvSpPr/>
      </dsp:nvSpPr>
      <dsp:spPr>
        <a:xfrm>
          <a:off x="174816" y="3743287"/>
          <a:ext cx="317847" cy="3178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BED4B-D681-48C3-8CD6-1AC09AC93BC3}">
      <dsp:nvSpPr>
        <dsp:cNvPr id="0" name=""/>
        <dsp:cNvSpPr/>
      </dsp:nvSpPr>
      <dsp:spPr>
        <a:xfrm>
          <a:off x="667479" y="3613259"/>
          <a:ext cx="4791358" cy="577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162" tIns="61162" rIns="61162" bIns="6116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(Rees, 2019; Mullins and McLean, 2019)</a:t>
          </a:r>
        </a:p>
      </dsp:txBody>
      <dsp:txXfrm>
        <a:off x="667479" y="3613259"/>
        <a:ext cx="4791358" cy="5779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F234E6-FA98-1946-984D-65907C168D3B}">
      <dsp:nvSpPr>
        <dsp:cNvPr id="0" name=""/>
        <dsp:cNvSpPr/>
      </dsp:nvSpPr>
      <dsp:spPr>
        <a:xfrm>
          <a:off x="0" y="0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1B36A-0FED-DB48-ADA1-6CD62B3901F3}">
      <dsp:nvSpPr>
        <dsp:cNvPr id="0" name=""/>
        <dsp:cNvSpPr/>
      </dsp:nvSpPr>
      <dsp:spPr>
        <a:xfrm>
          <a:off x="0" y="0"/>
          <a:ext cx="8915400" cy="472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Recruitment Advertisement </a:t>
          </a:r>
        </a:p>
      </dsp:txBody>
      <dsp:txXfrm>
        <a:off x="0" y="0"/>
        <a:ext cx="8915400" cy="472281"/>
      </dsp:txXfrm>
    </dsp:sp>
    <dsp:sp modelId="{7291B14E-8E87-1F4F-BC26-311C730FE34E}">
      <dsp:nvSpPr>
        <dsp:cNvPr id="0" name=""/>
        <dsp:cNvSpPr/>
      </dsp:nvSpPr>
      <dsp:spPr>
        <a:xfrm>
          <a:off x="0" y="472281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4CF257-573F-D748-BE4B-597E3D4F55A0}">
      <dsp:nvSpPr>
        <dsp:cNvPr id="0" name=""/>
        <dsp:cNvSpPr/>
      </dsp:nvSpPr>
      <dsp:spPr>
        <a:xfrm>
          <a:off x="0" y="472281"/>
          <a:ext cx="8915400" cy="472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Tesco advertises vacancies through</a:t>
          </a:r>
        </a:p>
      </dsp:txBody>
      <dsp:txXfrm>
        <a:off x="0" y="472281"/>
        <a:ext cx="8915400" cy="472281"/>
      </dsp:txXfrm>
    </dsp:sp>
    <dsp:sp modelId="{03A04DB4-FB5F-B64F-8F2D-40A130A361CD}">
      <dsp:nvSpPr>
        <dsp:cNvPr id="0" name=""/>
        <dsp:cNvSpPr/>
      </dsp:nvSpPr>
      <dsp:spPr>
        <a:xfrm>
          <a:off x="0" y="944562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7CCDA3-314A-F94C-8FBA-35DC4FE1B578}">
      <dsp:nvSpPr>
        <dsp:cNvPr id="0" name=""/>
        <dsp:cNvSpPr/>
      </dsp:nvSpPr>
      <dsp:spPr>
        <a:xfrm>
          <a:off x="0" y="944562"/>
          <a:ext cx="8915400" cy="472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Tesco careers website </a:t>
          </a:r>
        </a:p>
      </dsp:txBody>
      <dsp:txXfrm>
        <a:off x="0" y="944562"/>
        <a:ext cx="8915400" cy="472281"/>
      </dsp:txXfrm>
    </dsp:sp>
    <dsp:sp modelId="{BF808C62-95F7-5F46-A7A0-34A6645DF9DC}">
      <dsp:nvSpPr>
        <dsp:cNvPr id="0" name=""/>
        <dsp:cNvSpPr/>
      </dsp:nvSpPr>
      <dsp:spPr>
        <a:xfrm>
          <a:off x="0" y="1416843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AF0DC8-D5A1-7F47-AA0F-6EA4CB129ED6}">
      <dsp:nvSpPr>
        <dsp:cNvPr id="0" name=""/>
        <dsp:cNvSpPr/>
      </dsp:nvSpPr>
      <dsp:spPr>
        <a:xfrm>
          <a:off x="0" y="1416843"/>
          <a:ext cx="8915400" cy="472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latin typeface="Arial" panose="020B0604020202020204" pitchFamily="34" charset="0"/>
              <a:cs typeface="Arial" panose="020B0604020202020204" pitchFamily="34" charset="0"/>
            </a:rPr>
            <a:t>Linkedin</a:t>
          </a:r>
          <a:r>
            <a:rPr lang="en-US" sz="2500" kern="1200" dirty="0"/>
            <a:t> </a:t>
          </a:r>
        </a:p>
      </dsp:txBody>
      <dsp:txXfrm>
        <a:off x="0" y="1416843"/>
        <a:ext cx="8915400" cy="472281"/>
      </dsp:txXfrm>
    </dsp:sp>
    <dsp:sp modelId="{2019EEDD-08F0-584A-98B4-743E01942F80}">
      <dsp:nvSpPr>
        <dsp:cNvPr id="0" name=""/>
        <dsp:cNvSpPr/>
      </dsp:nvSpPr>
      <dsp:spPr>
        <a:xfrm>
          <a:off x="0" y="1889125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452E25-6E1D-DC41-9E52-8539458A52CB}">
      <dsp:nvSpPr>
        <dsp:cNvPr id="0" name=""/>
        <dsp:cNvSpPr/>
      </dsp:nvSpPr>
      <dsp:spPr>
        <a:xfrm>
          <a:off x="0" y="1889125"/>
          <a:ext cx="8915400" cy="472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Indeed</a:t>
          </a:r>
        </a:p>
      </dsp:txBody>
      <dsp:txXfrm>
        <a:off x="0" y="1889125"/>
        <a:ext cx="8915400" cy="472281"/>
      </dsp:txXfrm>
    </dsp:sp>
    <dsp:sp modelId="{AF8F2240-B8B6-9646-9914-1D90CD63120C}">
      <dsp:nvSpPr>
        <dsp:cNvPr id="0" name=""/>
        <dsp:cNvSpPr/>
      </dsp:nvSpPr>
      <dsp:spPr>
        <a:xfrm>
          <a:off x="0" y="2361406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CFEB9-BF48-8747-8399-372E53F1E34D}">
      <dsp:nvSpPr>
        <dsp:cNvPr id="0" name=""/>
        <dsp:cNvSpPr/>
      </dsp:nvSpPr>
      <dsp:spPr>
        <a:xfrm>
          <a:off x="0" y="2361406"/>
          <a:ext cx="8915400" cy="472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Internal 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recruitment</a:t>
          </a:r>
          <a:r>
            <a:rPr lang="en-US" sz="2500" kern="1200" dirty="0"/>
            <a:t> </a:t>
          </a:r>
        </a:p>
      </dsp:txBody>
      <dsp:txXfrm>
        <a:off x="0" y="2361406"/>
        <a:ext cx="8915400" cy="472281"/>
      </dsp:txXfrm>
    </dsp:sp>
    <dsp:sp modelId="{AED2E25E-0D3E-694C-97A5-D342F4BDA286}">
      <dsp:nvSpPr>
        <dsp:cNvPr id="0" name=""/>
        <dsp:cNvSpPr/>
      </dsp:nvSpPr>
      <dsp:spPr>
        <a:xfrm>
          <a:off x="0" y="2833687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2B1D52-148E-DC45-8B3D-CF3E8526B7F5}">
      <dsp:nvSpPr>
        <dsp:cNvPr id="0" name=""/>
        <dsp:cNvSpPr/>
      </dsp:nvSpPr>
      <dsp:spPr>
        <a:xfrm>
          <a:off x="0" y="2833687"/>
          <a:ext cx="8915400" cy="472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Graduate </a:t>
          </a:r>
          <a:r>
            <a:rPr lang="en-US" sz="2400" kern="1200" dirty="0" err="1">
              <a:latin typeface="Arial" panose="020B0604020202020204" pitchFamily="34" charset="0"/>
              <a:cs typeface="Arial" panose="020B0604020202020204" pitchFamily="34" charset="0"/>
            </a:rPr>
            <a:t>programmes</a:t>
          </a:r>
          <a:r>
            <a:rPr lang="en-US" sz="2500" kern="1200" dirty="0"/>
            <a:t> </a:t>
          </a:r>
        </a:p>
      </dsp:txBody>
      <dsp:txXfrm>
        <a:off x="0" y="2833687"/>
        <a:ext cx="8915400" cy="472281"/>
      </dsp:txXfrm>
    </dsp:sp>
    <dsp:sp modelId="{1D4CA68F-C16C-2148-B57B-FBE6674D7D03}">
      <dsp:nvSpPr>
        <dsp:cNvPr id="0" name=""/>
        <dsp:cNvSpPr/>
      </dsp:nvSpPr>
      <dsp:spPr>
        <a:xfrm>
          <a:off x="0" y="3305968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36FC5F-5ACD-1042-B8A9-29FFA31503BF}">
      <dsp:nvSpPr>
        <dsp:cNvPr id="0" name=""/>
        <dsp:cNvSpPr/>
      </dsp:nvSpPr>
      <dsp:spPr>
        <a:xfrm>
          <a:off x="0" y="3305968"/>
          <a:ext cx="8915400" cy="472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(Tesco 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Careers</a:t>
          </a:r>
          <a:r>
            <a:rPr lang="en-US" sz="2500" kern="1200" dirty="0"/>
            <a:t>, 2025)</a:t>
          </a:r>
        </a:p>
      </dsp:txBody>
      <dsp:txXfrm>
        <a:off x="0" y="3305968"/>
        <a:ext cx="8915400" cy="47228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AC13CC-F58F-DF47-9BEC-F24F804A2A6E}">
      <dsp:nvSpPr>
        <dsp:cNvPr id="0" name=""/>
        <dsp:cNvSpPr/>
      </dsp:nvSpPr>
      <dsp:spPr>
        <a:xfrm>
          <a:off x="0" y="1844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63B7F7-8174-7B49-8BA5-E7D4BCB6587E}">
      <dsp:nvSpPr>
        <dsp:cNvPr id="0" name=""/>
        <dsp:cNvSpPr/>
      </dsp:nvSpPr>
      <dsp:spPr>
        <a:xfrm>
          <a:off x="0" y="1844"/>
          <a:ext cx="8915400" cy="629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latin typeface="Arial" panose="020B0604020202020204" pitchFamily="34" charset="0"/>
              <a:cs typeface="Arial" panose="020B0604020202020204" pitchFamily="34" charset="0"/>
            </a:rPr>
            <a:t>Standardised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 interview questions </a:t>
          </a:r>
        </a:p>
      </dsp:txBody>
      <dsp:txXfrm>
        <a:off x="0" y="1844"/>
        <a:ext cx="8915400" cy="629093"/>
      </dsp:txXfrm>
    </dsp:sp>
    <dsp:sp modelId="{E96A5548-1108-FC4B-B5C0-80994A629C11}">
      <dsp:nvSpPr>
        <dsp:cNvPr id="0" name=""/>
        <dsp:cNvSpPr/>
      </dsp:nvSpPr>
      <dsp:spPr>
        <a:xfrm>
          <a:off x="0" y="630938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1C340A-4593-764E-BAEE-545BC65CA29B}">
      <dsp:nvSpPr>
        <dsp:cNvPr id="0" name=""/>
        <dsp:cNvSpPr/>
      </dsp:nvSpPr>
      <dsp:spPr>
        <a:xfrm>
          <a:off x="0" y="630938"/>
          <a:ext cx="8915400" cy="629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Fair and consistent assessment </a:t>
          </a:r>
        </a:p>
      </dsp:txBody>
      <dsp:txXfrm>
        <a:off x="0" y="630938"/>
        <a:ext cx="8915400" cy="629093"/>
      </dsp:txXfrm>
    </dsp:sp>
    <dsp:sp modelId="{787078F8-A24D-A04F-A45E-909D2B1932ED}">
      <dsp:nvSpPr>
        <dsp:cNvPr id="0" name=""/>
        <dsp:cNvSpPr/>
      </dsp:nvSpPr>
      <dsp:spPr>
        <a:xfrm>
          <a:off x="0" y="1260031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ADB96-8735-B14B-BC2B-17063E9D63F5}">
      <dsp:nvSpPr>
        <dsp:cNvPr id="0" name=""/>
        <dsp:cNvSpPr/>
      </dsp:nvSpPr>
      <dsp:spPr>
        <a:xfrm>
          <a:off x="0" y="1260031"/>
          <a:ext cx="8915400" cy="629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Reduces interviewer bias </a:t>
          </a:r>
        </a:p>
      </dsp:txBody>
      <dsp:txXfrm>
        <a:off x="0" y="1260031"/>
        <a:ext cx="8915400" cy="629093"/>
      </dsp:txXfrm>
    </dsp:sp>
    <dsp:sp modelId="{9931CCAD-B833-5141-A093-2038DA6FF9F7}">
      <dsp:nvSpPr>
        <dsp:cNvPr id="0" name=""/>
        <dsp:cNvSpPr/>
      </dsp:nvSpPr>
      <dsp:spPr>
        <a:xfrm>
          <a:off x="0" y="1889124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5F2AFE-E47B-6744-B09A-D0E7FB9B50FE}">
      <dsp:nvSpPr>
        <dsp:cNvPr id="0" name=""/>
        <dsp:cNvSpPr/>
      </dsp:nvSpPr>
      <dsp:spPr>
        <a:xfrm>
          <a:off x="0" y="1889125"/>
          <a:ext cx="8915400" cy="629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Suitable for high-volume recruitment </a:t>
          </a:r>
        </a:p>
      </dsp:txBody>
      <dsp:txXfrm>
        <a:off x="0" y="1889125"/>
        <a:ext cx="8915400" cy="629093"/>
      </dsp:txXfrm>
    </dsp:sp>
    <dsp:sp modelId="{4AE27ED0-5868-2644-8A6B-81E5D957010E}">
      <dsp:nvSpPr>
        <dsp:cNvPr id="0" name=""/>
        <dsp:cNvSpPr/>
      </dsp:nvSpPr>
      <dsp:spPr>
        <a:xfrm>
          <a:off x="0" y="2518218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C4C369-0D9E-BF49-B685-4E48E7453D46}">
      <dsp:nvSpPr>
        <dsp:cNvPr id="0" name=""/>
        <dsp:cNvSpPr/>
      </dsp:nvSpPr>
      <dsp:spPr>
        <a:xfrm>
          <a:off x="0" y="2518218"/>
          <a:ext cx="8915400" cy="629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Supports equal opportunities </a:t>
          </a:r>
        </a:p>
      </dsp:txBody>
      <dsp:txXfrm>
        <a:off x="0" y="2518218"/>
        <a:ext cx="8915400" cy="629093"/>
      </dsp:txXfrm>
    </dsp:sp>
    <dsp:sp modelId="{776ACFA0-3F81-1640-ABDA-0B93A9338BC7}">
      <dsp:nvSpPr>
        <dsp:cNvPr id="0" name=""/>
        <dsp:cNvSpPr/>
      </dsp:nvSpPr>
      <dsp:spPr>
        <a:xfrm>
          <a:off x="0" y="3147311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7E0DFC-3BFE-6746-8DD3-C19A7EA300B1}">
      <dsp:nvSpPr>
        <dsp:cNvPr id="0" name=""/>
        <dsp:cNvSpPr/>
      </dsp:nvSpPr>
      <dsp:spPr>
        <a:xfrm>
          <a:off x="0" y="3147311"/>
          <a:ext cx="8915400" cy="629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(Rees, 2019; CIPD, 2024; Tesco Careers, 2025</a:t>
          </a:r>
          <a:r>
            <a:rPr lang="en-US" sz="3300" kern="1200" dirty="0"/>
            <a:t>) </a:t>
          </a:r>
        </a:p>
      </dsp:txBody>
      <dsp:txXfrm>
        <a:off x="0" y="3147311"/>
        <a:ext cx="8915400" cy="6290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19F1FA-BE8E-5D43-8501-3D41634D8D42}">
      <dsp:nvSpPr>
        <dsp:cNvPr id="0" name=""/>
        <dsp:cNvSpPr/>
      </dsp:nvSpPr>
      <dsp:spPr>
        <a:xfrm>
          <a:off x="355967" y="1171"/>
          <a:ext cx="1818553" cy="109113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Competency –Based Interview </a:t>
          </a:r>
        </a:p>
      </dsp:txBody>
      <dsp:txXfrm>
        <a:off x="355967" y="1171"/>
        <a:ext cx="1818553" cy="1091132"/>
      </dsp:txXfrm>
    </dsp:sp>
    <dsp:sp modelId="{9C8F46E5-8F20-1449-981A-1AE2BE92B466}">
      <dsp:nvSpPr>
        <dsp:cNvPr id="0" name=""/>
        <dsp:cNvSpPr/>
      </dsp:nvSpPr>
      <dsp:spPr>
        <a:xfrm>
          <a:off x="2356376" y="1171"/>
          <a:ext cx="1818553" cy="1091132"/>
        </a:xfrm>
        <a:prstGeom prst="rect">
          <a:avLst/>
        </a:prstGeom>
        <a:gradFill rotWithShape="0">
          <a:gsLst>
            <a:gs pos="0">
              <a:schemeClr val="accent5">
                <a:hueOff val="341233"/>
                <a:satOff val="-355"/>
                <a:lumOff val="431"/>
                <a:alphaOff val="0"/>
                <a:tint val="96000"/>
                <a:lumMod val="104000"/>
              </a:schemeClr>
            </a:gs>
            <a:gs pos="100000">
              <a:schemeClr val="accent5">
                <a:hueOff val="341233"/>
                <a:satOff val="-355"/>
                <a:lumOff val="431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Focuses on skills and behaviours </a:t>
          </a:r>
        </a:p>
      </dsp:txBody>
      <dsp:txXfrm>
        <a:off x="2356376" y="1171"/>
        <a:ext cx="1818553" cy="1091132"/>
      </dsp:txXfrm>
    </dsp:sp>
    <dsp:sp modelId="{A6A9D2C0-41D1-0340-B7ED-C15DBF07E8CE}">
      <dsp:nvSpPr>
        <dsp:cNvPr id="0" name=""/>
        <dsp:cNvSpPr/>
      </dsp:nvSpPr>
      <dsp:spPr>
        <a:xfrm>
          <a:off x="355967" y="1274158"/>
          <a:ext cx="1818553" cy="1091132"/>
        </a:xfrm>
        <a:prstGeom prst="rect">
          <a:avLst/>
        </a:prstGeom>
        <a:gradFill rotWithShape="0">
          <a:gsLst>
            <a:gs pos="0">
              <a:schemeClr val="accent5">
                <a:hueOff val="682466"/>
                <a:satOff val="-711"/>
                <a:lumOff val="862"/>
                <a:alphaOff val="0"/>
                <a:tint val="96000"/>
                <a:lumMod val="104000"/>
              </a:schemeClr>
            </a:gs>
            <a:gs pos="100000">
              <a:schemeClr val="accent5">
                <a:hueOff val="682466"/>
                <a:satOff val="-711"/>
                <a:lumOff val="862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Uses real work examples </a:t>
          </a:r>
        </a:p>
      </dsp:txBody>
      <dsp:txXfrm>
        <a:off x="355967" y="1274158"/>
        <a:ext cx="1818553" cy="1091132"/>
      </dsp:txXfrm>
    </dsp:sp>
    <dsp:sp modelId="{14B9F559-9665-9448-8CBC-8F646A6F1B26}">
      <dsp:nvSpPr>
        <dsp:cNvPr id="0" name=""/>
        <dsp:cNvSpPr/>
      </dsp:nvSpPr>
      <dsp:spPr>
        <a:xfrm>
          <a:off x="2356376" y="1274158"/>
          <a:ext cx="1818553" cy="1091132"/>
        </a:xfrm>
        <a:prstGeom prst="rect">
          <a:avLst/>
        </a:prstGeom>
        <a:gradFill rotWithShape="0">
          <a:gsLst>
            <a:gs pos="0">
              <a:schemeClr val="accent5">
                <a:hueOff val="1023700"/>
                <a:satOff val="-1066"/>
                <a:lumOff val="1293"/>
                <a:alphaOff val="0"/>
                <a:tint val="96000"/>
                <a:lumMod val="104000"/>
              </a:schemeClr>
            </a:gs>
            <a:gs pos="100000">
              <a:schemeClr val="accent5">
                <a:hueOff val="1023700"/>
                <a:satOff val="-1066"/>
                <a:lumOff val="1293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Measures problem-solving </a:t>
          </a:r>
        </a:p>
      </dsp:txBody>
      <dsp:txXfrm>
        <a:off x="2356376" y="1274158"/>
        <a:ext cx="1818553" cy="1091132"/>
      </dsp:txXfrm>
    </dsp:sp>
    <dsp:sp modelId="{19868DA5-E8F5-0147-A2EB-3067404EF0D5}">
      <dsp:nvSpPr>
        <dsp:cNvPr id="0" name=""/>
        <dsp:cNvSpPr/>
      </dsp:nvSpPr>
      <dsp:spPr>
        <a:xfrm>
          <a:off x="355967" y="2547146"/>
          <a:ext cx="1818553" cy="1091132"/>
        </a:xfrm>
        <a:prstGeom prst="rect">
          <a:avLst/>
        </a:prstGeom>
        <a:gradFill rotWithShape="0">
          <a:gsLst>
            <a:gs pos="0">
              <a:schemeClr val="accent5">
                <a:hueOff val="1364933"/>
                <a:satOff val="-1422"/>
                <a:lumOff val="1724"/>
                <a:alphaOff val="0"/>
                <a:tint val="96000"/>
                <a:lumMod val="104000"/>
              </a:schemeClr>
            </a:gs>
            <a:gs pos="100000">
              <a:schemeClr val="accent5">
                <a:hueOff val="1364933"/>
                <a:satOff val="-1422"/>
                <a:lumOff val="1724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Assesses leadership and teamwork </a:t>
          </a:r>
        </a:p>
      </dsp:txBody>
      <dsp:txXfrm>
        <a:off x="355967" y="2547146"/>
        <a:ext cx="1818553" cy="1091132"/>
      </dsp:txXfrm>
    </dsp:sp>
    <dsp:sp modelId="{199595F5-C9DB-4340-A2D0-681B923D3F1E}">
      <dsp:nvSpPr>
        <dsp:cNvPr id="0" name=""/>
        <dsp:cNvSpPr/>
      </dsp:nvSpPr>
      <dsp:spPr>
        <a:xfrm>
          <a:off x="2356376" y="2547146"/>
          <a:ext cx="1818553" cy="1091132"/>
        </a:xfrm>
        <a:prstGeom prst="rect">
          <a:avLst/>
        </a:prstGeom>
        <a:gradFill rotWithShape="0">
          <a:gsLst>
            <a:gs pos="0">
              <a:schemeClr val="accent5">
                <a:hueOff val="1706166"/>
                <a:satOff val="-1777"/>
                <a:lumOff val="2155"/>
                <a:alphaOff val="0"/>
                <a:tint val="96000"/>
                <a:lumMod val="104000"/>
              </a:schemeClr>
            </a:gs>
            <a:gs pos="100000">
              <a:schemeClr val="accent5">
                <a:hueOff val="1706166"/>
                <a:satOff val="-1777"/>
                <a:lumOff val="2155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(Mullins and McLean, 2019</a:t>
          </a:r>
          <a:r>
            <a:rPr lang="en-US" sz="2000" kern="1200"/>
            <a:t>)</a:t>
          </a:r>
        </a:p>
      </dsp:txBody>
      <dsp:txXfrm>
        <a:off x="2356376" y="2547146"/>
        <a:ext cx="1818553" cy="109113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F24ECA-3293-9C4C-BB0D-A794CC9A7B1C}">
      <dsp:nvSpPr>
        <dsp:cNvPr id="0" name=""/>
        <dsp:cNvSpPr/>
      </dsp:nvSpPr>
      <dsp:spPr>
        <a:xfrm>
          <a:off x="0" y="461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0A32AA-3FF9-134A-8EB3-7F61781486B8}">
      <dsp:nvSpPr>
        <dsp:cNvPr id="0" name=""/>
        <dsp:cNvSpPr/>
      </dsp:nvSpPr>
      <dsp:spPr>
        <a:xfrm>
          <a:off x="0" y="461"/>
          <a:ext cx="8915400" cy="539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Panel interview </a:t>
          </a:r>
        </a:p>
      </dsp:txBody>
      <dsp:txXfrm>
        <a:off x="0" y="461"/>
        <a:ext cx="8915400" cy="539618"/>
      </dsp:txXfrm>
    </dsp:sp>
    <dsp:sp modelId="{5DA06685-700A-9047-A8F4-185E8A8604EB}">
      <dsp:nvSpPr>
        <dsp:cNvPr id="0" name=""/>
        <dsp:cNvSpPr/>
      </dsp:nvSpPr>
      <dsp:spPr>
        <a:xfrm>
          <a:off x="0" y="540079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6B9899-4F6F-864B-9C03-5723BAE35D8E}">
      <dsp:nvSpPr>
        <dsp:cNvPr id="0" name=""/>
        <dsp:cNvSpPr/>
      </dsp:nvSpPr>
      <dsp:spPr>
        <a:xfrm>
          <a:off x="0" y="540079"/>
          <a:ext cx="8915400" cy="539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Two or more interviewers  assess one candidate. </a:t>
          </a:r>
        </a:p>
      </dsp:txBody>
      <dsp:txXfrm>
        <a:off x="0" y="540079"/>
        <a:ext cx="8915400" cy="539618"/>
      </dsp:txXfrm>
    </dsp:sp>
    <dsp:sp modelId="{8993B40C-1A05-6444-B0AA-516D878EE5A1}">
      <dsp:nvSpPr>
        <dsp:cNvPr id="0" name=""/>
        <dsp:cNvSpPr/>
      </dsp:nvSpPr>
      <dsp:spPr>
        <a:xfrm>
          <a:off x="0" y="1079697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EB87D-4EEC-9141-93FF-7E1D0ADCE07A}">
      <dsp:nvSpPr>
        <dsp:cNvPr id="0" name=""/>
        <dsp:cNvSpPr/>
      </dsp:nvSpPr>
      <dsp:spPr>
        <a:xfrm>
          <a:off x="0" y="1079697"/>
          <a:ext cx="8915400" cy="539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Multiple perspectives </a:t>
          </a:r>
        </a:p>
      </dsp:txBody>
      <dsp:txXfrm>
        <a:off x="0" y="1079697"/>
        <a:ext cx="8915400" cy="539618"/>
      </dsp:txXfrm>
    </dsp:sp>
    <dsp:sp modelId="{9F01A825-7CDD-5F45-B87F-BB455E682D44}">
      <dsp:nvSpPr>
        <dsp:cNvPr id="0" name=""/>
        <dsp:cNvSpPr/>
      </dsp:nvSpPr>
      <dsp:spPr>
        <a:xfrm>
          <a:off x="0" y="1619315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F2A56A-6AD2-FC47-B726-7ECDBF05BB82}">
      <dsp:nvSpPr>
        <dsp:cNvPr id="0" name=""/>
        <dsp:cNvSpPr/>
      </dsp:nvSpPr>
      <dsp:spPr>
        <a:xfrm>
          <a:off x="0" y="1619315"/>
          <a:ext cx="8915400" cy="539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Fair and objective assessment </a:t>
          </a:r>
        </a:p>
      </dsp:txBody>
      <dsp:txXfrm>
        <a:off x="0" y="1619315"/>
        <a:ext cx="8915400" cy="539618"/>
      </dsp:txXfrm>
    </dsp:sp>
    <dsp:sp modelId="{F94C4433-C9FB-8D49-95E3-40B85E282D23}">
      <dsp:nvSpPr>
        <dsp:cNvPr id="0" name=""/>
        <dsp:cNvSpPr/>
      </dsp:nvSpPr>
      <dsp:spPr>
        <a:xfrm>
          <a:off x="0" y="2158934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214D3A-FEED-2E43-9B9F-5E9082ED478E}">
      <dsp:nvSpPr>
        <dsp:cNvPr id="0" name=""/>
        <dsp:cNvSpPr/>
      </dsp:nvSpPr>
      <dsp:spPr>
        <a:xfrm>
          <a:off x="0" y="2158934"/>
          <a:ext cx="8915400" cy="539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Suitable for management roles </a:t>
          </a:r>
        </a:p>
      </dsp:txBody>
      <dsp:txXfrm>
        <a:off x="0" y="2158934"/>
        <a:ext cx="8915400" cy="539618"/>
      </dsp:txXfrm>
    </dsp:sp>
    <dsp:sp modelId="{DEF095F8-FB37-5C45-BEFA-59D329896D5C}">
      <dsp:nvSpPr>
        <dsp:cNvPr id="0" name=""/>
        <dsp:cNvSpPr/>
      </dsp:nvSpPr>
      <dsp:spPr>
        <a:xfrm>
          <a:off x="0" y="2698552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C75656-52FB-8C4F-9DC0-F36FCAFB9969}">
      <dsp:nvSpPr>
        <dsp:cNvPr id="0" name=""/>
        <dsp:cNvSpPr/>
      </dsp:nvSpPr>
      <dsp:spPr>
        <a:xfrm>
          <a:off x="0" y="2698552"/>
          <a:ext cx="8915400" cy="539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Reduces individual bias </a:t>
          </a:r>
        </a:p>
      </dsp:txBody>
      <dsp:txXfrm>
        <a:off x="0" y="2698552"/>
        <a:ext cx="8915400" cy="539618"/>
      </dsp:txXfrm>
    </dsp:sp>
    <dsp:sp modelId="{1A54444F-BC12-4947-9B03-AA88B7CCD128}">
      <dsp:nvSpPr>
        <dsp:cNvPr id="0" name=""/>
        <dsp:cNvSpPr/>
      </dsp:nvSpPr>
      <dsp:spPr>
        <a:xfrm>
          <a:off x="0" y="3238170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BC25CC-963A-E840-8943-08451A4A17DF}">
      <dsp:nvSpPr>
        <dsp:cNvPr id="0" name=""/>
        <dsp:cNvSpPr/>
      </dsp:nvSpPr>
      <dsp:spPr>
        <a:xfrm>
          <a:off x="0" y="3238170"/>
          <a:ext cx="8915400" cy="539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(Armstrong and Taylor,2023;CIPD,2024)</a:t>
          </a:r>
        </a:p>
      </dsp:txBody>
      <dsp:txXfrm>
        <a:off x="0" y="3238170"/>
        <a:ext cx="8915400" cy="53961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16C24C-B0F7-8849-8957-1E7DE5221409}">
      <dsp:nvSpPr>
        <dsp:cNvPr id="0" name=""/>
        <dsp:cNvSpPr/>
      </dsp:nvSpPr>
      <dsp:spPr>
        <a:xfrm>
          <a:off x="0" y="675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AD585D-8D69-CF4B-8043-BABC80F6AD27}">
      <dsp:nvSpPr>
        <dsp:cNvPr id="0" name=""/>
        <dsp:cNvSpPr/>
      </dsp:nvSpPr>
      <dsp:spPr>
        <a:xfrm>
          <a:off x="0" y="67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/>
            <a:t>Behavioural</a:t>
          </a:r>
          <a:r>
            <a:rPr lang="en-US" sz="2400" kern="1200" dirty="0"/>
            <a:t> questions </a:t>
          </a:r>
        </a:p>
      </dsp:txBody>
      <dsp:txXfrm>
        <a:off x="0" y="675"/>
        <a:ext cx="6291714" cy="1105876"/>
      </dsp:txXfrm>
    </dsp:sp>
    <dsp:sp modelId="{ABE2D545-34DE-5A43-B502-E37EFD0FF803}">
      <dsp:nvSpPr>
        <dsp:cNvPr id="0" name=""/>
        <dsp:cNvSpPr/>
      </dsp:nvSpPr>
      <dsp:spPr>
        <a:xfrm>
          <a:off x="0" y="1106552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9EB35C-1C4B-8943-8006-5E4EAE6BC4D6}">
      <dsp:nvSpPr>
        <dsp:cNvPr id="0" name=""/>
        <dsp:cNvSpPr/>
      </dsp:nvSpPr>
      <dsp:spPr>
        <a:xfrm>
          <a:off x="0" y="110655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Competency-based questions </a:t>
          </a:r>
        </a:p>
      </dsp:txBody>
      <dsp:txXfrm>
        <a:off x="0" y="1106552"/>
        <a:ext cx="6291714" cy="1105876"/>
      </dsp:txXfrm>
    </dsp:sp>
    <dsp:sp modelId="{C7A9C3EC-D219-5240-A07E-12B3F1CA1AF9}">
      <dsp:nvSpPr>
        <dsp:cNvPr id="0" name=""/>
        <dsp:cNvSpPr/>
      </dsp:nvSpPr>
      <dsp:spPr>
        <a:xfrm>
          <a:off x="0" y="2212429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8F42C3-DE6D-7F4F-8A97-C46BEF7C79E4}">
      <dsp:nvSpPr>
        <dsp:cNvPr id="0" name=""/>
        <dsp:cNvSpPr/>
      </dsp:nvSpPr>
      <dsp:spPr>
        <a:xfrm>
          <a:off x="0" y="2212429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Situational questions </a:t>
          </a:r>
        </a:p>
      </dsp:txBody>
      <dsp:txXfrm>
        <a:off x="0" y="2212429"/>
        <a:ext cx="6291714" cy="1105876"/>
      </dsp:txXfrm>
    </dsp:sp>
    <dsp:sp modelId="{90B2A8EA-4249-C747-976D-C149E6E3DB89}">
      <dsp:nvSpPr>
        <dsp:cNvPr id="0" name=""/>
        <dsp:cNvSpPr/>
      </dsp:nvSpPr>
      <dsp:spPr>
        <a:xfrm>
          <a:off x="0" y="3318305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DB189-2952-4E43-B183-A921342B7022}">
      <dsp:nvSpPr>
        <dsp:cNvPr id="0" name=""/>
        <dsp:cNvSpPr/>
      </dsp:nvSpPr>
      <dsp:spPr>
        <a:xfrm>
          <a:off x="0" y="331830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Recommended: </a:t>
          </a:r>
          <a:r>
            <a:rPr lang="en-US" sz="2400" kern="1200" dirty="0" err="1"/>
            <a:t>behavioural</a:t>
          </a:r>
          <a:r>
            <a:rPr lang="en-US" sz="2400" kern="1200" dirty="0"/>
            <a:t> and Competency- Based </a:t>
          </a:r>
        </a:p>
      </dsp:txBody>
      <dsp:txXfrm>
        <a:off x="0" y="3318305"/>
        <a:ext cx="6291714" cy="1105876"/>
      </dsp:txXfrm>
    </dsp:sp>
    <dsp:sp modelId="{64C006EB-B233-0A4D-AD70-3E36C5A82228}">
      <dsp:nvSpPr>
        <dsp:cNvPr id="0" name=""/>
        <dsp:cNvSpPr/>
      </dsp:nvSpPr>
      <dsp:spPr>
        <a:xfrm>
          <a:off x="0" y="4424182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EF56B4-4F3B-814C-9D47-F95AA4B1A9EE}">
      <dsp:nvSpPr>
        <dsp:cNvPr id="0" name=""/>
        <dsp:cNvSpPr/>
      </dsp:nvSpPr>
      <dsp:spPr>
        <a:xfrm>
          <a:off x="0" y="442418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(</a:t>
          </a:r>
          <a:r>
            <a:rPr lang="en-US" sz="2400" kern="1200" dirty="0"/>
            <a:t>CIPD,2024;Levashina et al; 2014)</a:t>
          </a:r>
        </a:p>
      </dsp:txBody>
      <dsp:txXfrm>
        <a:off x="0" y="4424182"/>
        <a:ext cx="6291714" cy="11058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E4929C-8D56-E04A-9997-77F47D539855}" type="datetimeFigureOut">
              <a:rPr lang="en-US" smtClean="0"/>
              <a:t>7/11/26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2A675C-3E4C-4C4F-B324-24AE5123D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746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2A675C-3E4C-4C4F-B324-24AE5123D38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015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AEAC4-A481-564B-857E-F6C397C453C3}" type="datetimeFigureOut">
              <a:rPr lang="en-US" smtClean="0"/>
              <a:t>7/11/26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676BFB75-FFF3-3442-8AB4-FBEBDDA611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923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AEAC4-A481-564B-857E-F6C397C453C3}" type="datetimeFigureOut">
              <a:rPr lang="en-US" smtClean="0"/>
              <a:t>7/11/26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BFB75-FFF3-3442-8AB4-FBEBDDA611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600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AEAC4-A481-564B-857E-F6C397C453C3}" type="datetimeFigureOut">
              <a:rPr lang="en-US" smtClean="0"/>
              <a:t>7/11/26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76BFB75-FFF3-3442-8AB4-FBEBDDA611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434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AEAC4-A481-564B-857E-F6C397C453C3}" type="datetimeFigureOut">
              <a:rPr lang="en-US" smtClean="0"/>
              <a:t>7/11/26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76BFB75-FFF3-3442-8AB4-FBEBDDA611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627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AEAC4-A481-564B-857E-F6C397C453C3}" type="datetimeFigureOut">
              <a:rPr lang="en-US" smtClean="0"/>
              <a:t>7/11/26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76BFB75-FFF3-3442-8AB4-FBEBDDA611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925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AEAC4-A481-564B-857E-F6C397C453C3}" type="datetimeFigureOut">
              <a:rPr lang="en-US" smtClean="0"/>
              <a:t>7/11/26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BFB75-FFF3-3442-8AB4-FBEBDDA611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986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AEAC4-A481-564B-857E-F6C397C453C3}" type="datetimeFigureOut">
              <a:rPr lang="en-US" smtClean="0"/>
              <a:t>7/11/26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BFB75-FFF3-3442-8AB4-FBEBDDA611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246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AEAC4-A481-564B-857E-F6C397C453C3}" type="datetimeFigureOut">
              <a:rPr lang="en-US" smtClean="0"/>
              <a:t>7/11/26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BFB75-FFF3-3442-8AB4-FBEBDDA611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722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AEAC4-A481-564B-857E-F6C397C453C3}" type="datetimeFigureOut">
              <a:rPr lang="en-US" smtClean="0"/>
              <a:t>7/11/26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76BFB75-FFF3-3442-8AB4-FBEBDDA611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7206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AEAC4-A481-564B-857E-F6C397C453C3}" type="datetimeFigureOut">
              <a:rPr lang="en-US" smtClean="0"/>
              <a:t>7/11/26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76BFB75-FFF3-3442-8AB4-FBEBDDA611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32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AEAC4-A481-564B-857E-F6C397C453C3}" type="datetimeFigureOut">
              <a:rPr lang="en-US" smtClean="0"/>
              <a:t>7/11/26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76BFB75-FFF3-3442-8AB4-FBEBDDA611CA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48135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AEAC4-A481-564B-857E-F6C397C453C3}" type="datetimeFigureOut">
              <a:rPr lang="en-US" smtClean="0"/>
              <a:t>7/11/26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76BFB75-FFF3-3442-8AB4-FBEBDDA611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7561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AEAC4-A481-564B-857E-F6C397C453C3}" type="datetimeFigureOut">
              <a:rPr lang="en-US" smtClean="0"/>
              <a:t>7/11/26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76BFB75-FFF3-3442-8AB4-FBEBDDA611CA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95726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AEAC4-A481-564B-857E-F6C397C453C3}" type="datetimeFigureOut">
              <a:rPr lang="en-US" smtClean="0"/>
              <a:t>7/11/26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76BFB75-FFF3-3442-8AB4-FBEBDDA611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0962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AEAC4-A481-564B-857E-F6C397C453C3}" type="datetimeFigureOut">
              <a:rPr lang="en-US" smtClean="0"/>
              <a:t>7/11/26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BFB75-FFF3-3442-8AB4-FBEBDDA611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0453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AEAC4-A481-564B-857E-F6C397C453C3}" type="datetimeFigureOut">
              <a:rPr lang="en-US" smtClean="0"/>
              <a:t>7/11/26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BFB75-FFF3-3442-8AB4-FBEBDDA611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410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EAEAC4-A481-564B-857E-F6C397C453C3}" type="datetimeFigureOut">
              <a:rPr lang="en-US" smtClean="0"/>
              <a:t>7/11/26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76BFB75-FFF3-3442-8AB4-FBEBDDA611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740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  <p:sldLayoutId id="2147483817" r:id="rId12"/>
    <p:sldLayoutId id="2147483818" r:id="rId13"/>
    <p:sldLayoutId id="2147483819" r:id="rId14"/>
    <p:sldLayoutId id="2147483820" r:id="rId15"/>
    <p:sldLayoutId id="214748382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1129169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ndependent.co.uk/news/business/tesco-share-scheme-bonus-staff-b2930916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diagramLayout" Target="../diagrams/layout3.xml"/><Relationship Id="rId7" Type="http://schemas.openxmlformats.org/officeDocument/2006/relationships/image" Target="../media/image11.sv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hyperlink" Target="https://www.geograph.org.uk/photo/3260410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igheredjobs.com/Articles/articleDisplay.cfm?ID=3746" TargetMode="External"/><Relationship Id="rId3" Type="http://schemas.openxmlformats.org/officeDocument/2006/relationships/diagramLayout" Target="../diagrams/layout6.xml"/><Relationship Id="rId7" Type="http://schemas.openxmlformats.org/officeDocument/2006/relationships/image" Target="../media/image14.jp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Relationship Id="rId9" Type="http://schemas.openxmlformats.org/officeDocument/2006/relationships/hyperlink" Target="https://creativecommons.org/licenses/by-nd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eople-equation.com/which-stay-interview-questions-work-best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sco-careers.com/" TargetMode="External"/><Relationship Id="rId2" Type="http://schemas.openxmlformats.org/officeDocument/2006/relationships/hyperlink" Target="https://www.cipd.org/uk/knowledge/factsheets/recruitment-factshee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F7B3-52D9-AA9A-D7B8-4B954DB93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6233" y="0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Developing and Managing Individuals and Teams. </a:t>
            </a:r>
            <a:b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MOUDLE CODE:LCLM5002</a:t>
            </a:r>
            <a:b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Shahed Al krad </a:t>
            </a:r>
            <a:b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ID:2438228</a:t>
            </a:r>
            <a:b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Amer Kareem/ Mudassar Hasan </a:t>
            </a: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740E90-B9C7-94E2-B944-94D0C93DD8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9199" y="5458691"/>
            <a:ext cx="4044851" cy="594486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DATE:11 July 2026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847769-C6AE-E733-EEDC-621791B032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6253" y="2443515"/>
            <a:ext cx="4942280" cy="1970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121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75EC9-F5C4-7B11-8395-0B1848111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 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4DF671DF-9F98-31A5-FF0A-FFD0C16339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08984"/>
              </p:ext>
            </p:extLst>
          </p:nvPr>
        </p:nvGraphicFramePr>
        <p:xfrm>
          <a:off x="2589213" y="213360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9378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5FDC0-36C1-799C-1DFA-F260B0405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0873" y="387927"/>
            <a:ext cx="3449782" cy="2050473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Tesco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66862-9113-AD3F-F536-8814D5427F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646" y="678955"/>
            <a:ext cx="5586448" cy="5409743"/>
          </a:xfrm>
        </p:spPr>
        <p:txBody>
          <a:bodyPr anchor="ctr"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Tesco  PLC</a:t>
            </a:r>
          </a:p>
          <a:p>
            <a:pPr>
              <a:lnSpc>
                <a:spcPct val="120000"/>
              </a:lnSpc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Founded in 1919</a:t>
            </a:r>
          </a:p>
          <a:p>
            <a:pPr>
              <a:lnSpc>
                <a:spcPct val="120000"/>
              </a:lnSpc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UK’s largest supermarket retailer </a:t>
            </a:r>
          </a:p>
          <a:p>
            <a:pPr>
              <a:lnSpc>
                <a:spcPct val="120000"/>
              </a:lnSpc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Over 330,000 employees</a:t>
            </a:r>
          </a:p>
          <a:p>
            <a:pPr>
              <a:lnSpc>
                <a:spcPct val="120000"/>
              </a:lnSpc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More than 3,700 stores worldwide </a:t>
            </a:r>
          </a:p>
          <a:p>
            <a:pPr>
              <a:lnSpc>
                <a:spcPct val="120000"/>
              </a:lnSpc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Leader in online grocery shopping </a:t>
            </a:r>
          </a:p>
          <a:p>
            <a:pPr>
              <a:lnSpc>
                <a:spcPct val="120000"/>
              </a:lnSpc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Investing in digital transformation </a:t>
            </a:r>
          </a:p>
          <a:p>
            <a:pPr>
              <a:lnSpc>
                <a:spcPct val="120000"/>
              </a:lnSpc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(Tesco,2024)</a:t>
            </a:r>
          </a:p>
          <a:p>
            <a:pPr>
              <a:lnSpc>
                <a:spcPct val="120000"/>
              </a:lnSpc>
            </a:pP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According to Mullins and McLean (2019), </a:t>
            </a:r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  experiencing change require  adaptable employees change require adaptable  employees who are capable of learning new skills and supporting continuous improvement. 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esco, Lerwick © Mike Pennington :: Geograph Britain and Ireland">
            <a:extLst>
              <a:ext uri="{FF2B5EF4-FFF2-40B4-BE49-F238E27FC236}">
                <a16:creationId xmlns:a16="http://schemas.microsoft.com/office/drawing/2014/main" id="{89435423-BC0C-DA16-75E0-EFE7016275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616" r="13809" b="-1"/>
          <a:stretch>
            <a:fillRect/>
          </a:stretch>
        </p:blipFill>
        <p:spPr>
          <a:xfrm>
            <a:off x="20" y="2768743"/>
            <a:ext cx="4278264" cy="408925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236E4B9-E532-533C-D23E-D0D2EB2CDE47}"/>
              </a:ext>
            </a:extLst>
          </p:cNvPr>
          <p:cNvSpPr txBox="1"/>
          <p:nvPr/>
        </p:nvSpPr>
        <p:spPr>
          <a:xfrm>
            <a:off x="1846208" y="6657946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geograph.org.uk/photo/112916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4095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E6175-9F8C-772D-CE34-56F553178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4727" y="1321698"/>
            <a:ext cx="4641273" cy="1061283"/>
          </a:xfrm>
        </p:spPr>
        <p:txBody>
          <a:bodyPr anchor="b">
            <a:normAutofit fontScale="90000"/>
          </a:bodyPr>
          <a:lstStyle/>
          <a:p>
            <a:r>
              <a:rPr lang="en-US" sz="3400" b="1" dirty="0">
                <a:latin typeface="Arial" panose="020B0604020202020204" pitchFamily="34" charset="0"/>
                <a:cs typeface="Arial" panose="020B0604020202020204" pitchFamily="34" charset="0"/>
              </a:rPr>
              <a:t>Tesco’s Organizational Transformation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52F56-DE2B-B403-0DEC-27EEEF4339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15" y="2508105"/>
            <a:ext cx="5040285" cy="3632493"/>
          </a:xfrm>
        </p:spPr>
        <p:txBody>
          <a:bodyPr anchor="ctr">
            <a:normAutofit/>
          </a:bodyPr>
          <a:lstStyle/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Organizational Transformation 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Expansion  of online shopping 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Digital technology investment 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Automated  distribution centers 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Improved customers  experience 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New digital and leadership roles 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(Tesco plc, 2024;Rees,2019; CIPD, 2024) 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4F204E8D-654B-C713-9F1B-9D47F71880C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85556" y="319807"/>
            <a:ext cx="1298852" cy="770530"/>
          </a:xfrm>
          <a:prstGeom prst="rect">
            <a:avLst/>
          </a:prstGeom>
        </p:spPr>
      </p:pic>
      <p:pic>
        <p:nvPicPr>
          <p:cNvPr id="5" name="Picture 4" descr="Thousands of Tesco staff to receive share of huge £134 million windfall ...">
            <a:extLst>
              <a:ext uri="{FF2B5EF4-FFF2-40B4-BE49-F238E27FC236}">
                <a16:creationId xmlns:a16="http://schemas.microsoft.com/office/drawing/2014/main" id="{ABA19D82-EED0-A268-767A-7057B8E252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195748" y="1117770"/>
            <a:ext cx="5225626" cy="5038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062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9D6DC-05E9-79E2-D83A-D085122D1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7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Process </a:t>
            </a:r>
          </a:p>
        </p:txBody>
      </p:sp>
      <p:graphicFrame>
        <p:nvGraphicFramePr>
          <p:cNvPr id="47" name="Content Placeholder 2">
            <a:extLst>
              <a:ext uri="{FF2B5EF4-FFF2-40B4-BE49-F238E27FC236}">
                <a16:creationId xmlns:a16="http://schemas.microsoft.com/office/drawing/2014/main" id="{D356A82F-ACDF-1803-9663-4707465263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001851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8523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602DE-C3B4-C2AB-12E3-9583F4DAA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Job Analysis </a:t>
            </a:r>
          </a:p>
        </p:txBody>
      </p:sp>
      <p:graphicFrame>
        <p:nvGraphicFramePr>
          <p:cNvPr id="45" name="Content Placeholder 2">
            <a:extLst>
              <a:ext uri="{FF2B5EF4-FFF2-40B4-BE49-F238E27FC236}">
                <a16:creationId xmlns:a16="http://schemas.microsoft.com/office/drawing/2014/main" id="{F52532D5-C11F-E651-A883-5B801BED46F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94962" y="1984443"/>
          <a:ext cx="5458838" cy="4192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4" name="Graphic 33" descr="Group Success">
            <a:extLst>
              <a:ext uri="{FF2B5EF4-FFF2-40B4-BE49-F238E27FC236}">
                <a16:creationId xmlns:a16="http://schemas.microsoft.com/office/drawing/2014/main" id="{D28E852A-442F-BAD6-1EC8-EE093903F79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624238" y="4330170"/>
            <a:ext cx="2999851" cy="299985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pic>
        <p:nvPicPr>
          <p:cNvPr id="4" name="Picture 3" descr="Tesco Extra, Woolwich © Stephen Craven cc-by-sa/2.0 :: Geograph Britain ...">
            <a:extLst>
              <a:ext uri="{FF2B5EF4-FFF2-40B4-BE49-F238E27FC236}">
                <a16:creationId xmlns:a16="http://schemas.microsoft.com/office/drawing/2014/main" id="{E278A451-B016-3C45-BB47-36422CCD482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5857" y="655608"/>
            <a:ext cx="5056762" cy="3587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8328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F66B8389-EDB7-1068-CE35-B767AD48DB1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b="15730"/>
          <a:stretch>
            <a:fillRect/>
          </a:stretch>
        </p:blipFill>
        <p:spPr>
          <a:xfrm>
            <a:off x="0" y="0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97E2BE-ABD6-B9E8-E60E-D3D86BB08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436" y="1399309"/>
            <a:ext cx="3166798" cy="4777654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 and Person Specification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AAF6D-AE65-C725-5160-F2ED9B384D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92500" lnSpcReduction="10000"/>
          </a:bodyPr>
          <a:lstStyle/>
          <a:p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 </a:t>
            </a:r>
          </a:p>
          <a:p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title </a:t>
            </a:r>
          </a:p>
          <a:p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duties </a:t>
            </a:r>
          </a:p>
          <a:p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Responsibilities </a:t>
            </a:r>
          </a:p>
          <a:p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Reporting line </a:t>
            </a:r>
          </a:p>
          <a:p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Specification </a:t>
            </a:r>
          </a:p>
          <a:p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Qualifications </a:t>
            </a:r>
          </a:p>
          <a:p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Experience </a:t>
            </a:r>
          </a:p>
          <a:p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</a:t>
            </a:r>
          </a:p>
          <a:p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qualities </a:t>
            </a:r>
          </a:p>
          <a:p>
            <a:endParaRPr lang="en-US" sz="2200" dirty="0">
              <a:solidFill>
                <a:schemeClr val="tx1"/>
              </a:solidFill>
            </a:endParaRPr>
          </a:p>
          <a:p>
            <a:r>
              <a:rPr lang="en-US" sz="2200" dirty="0">
                <a:solidFill>
                  <a:schemeClr val="tx1"/>
                </a:solidFill>
              </a:rPr>
              <a:t>(Rees, 2019) </a:t>
            </a:r>
          </a:p>
        </p:txBody>
      </p:sp>
    </p:spTree>
    <p:extLst>
      <p:ext uri="{BB962C8B-B14F-4D97-AF65-F5344CB8AC3E}">
        <p14:creationId xmlns:p14="http://schemas.microsoft.com/office/powerpoint/2010/main" val="3877466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6198A-C601-38D4-3B0C-A441C2310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Recruitment Advertisement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20746F-CD14-5535-678B-C98FACDB8F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7513247"/>
              </p:ext>
            </p:extLst>
          </p:nvPr>
        </p:nvGraphicFramePr>
        <p:xfrm>
          <a:off x="2589213" y="213360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36499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56B85-9AE5-B729-7D19-F92AE48CEA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Interview Method 1: Strucured interview </a:t>
            </a:r>
            <a:endParaRPr lang="en-US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52E2DED-CAF6-07B3-C1BA-F0371871F7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5619464"/>
              </p:ext>
            </p:extLst>
          </p:nvPr>
        </p:nvGraphicFramePr>
        <p:xfrm>
          <a:off x="2589213" y="213360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6925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EC8D8-58FC-C2FD-98AD-1F5F9DE19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4109" y="914400"/>
            <a:ext cx="9155674" cy="770977"/>
          </a:xfrm>
        </p:spPr>
        <p:txBody>
          <a:bodyPr anchor="b"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Interview Method 2: Competency-Based interview 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E3EDCB6-9A1C-2D63-5A46-E9FC728C90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4944421"/>
              </p:ext>
            </p:extLst>
          </p:nvPr>
        </p:nvGraphicFramePr>
        <p:xfrm>
          <a:off x="793661" y="2599509"/>
          <a:ext cx="4530898" cy="363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&quot;How To Showcase Nontraditional Experience in Job Interviews ...">
            <a:extLst>
              <a:ext uri="{FF2B5EF4-FFF2-40B4-BE49-F238E27FC236}">
                <a16:creationId xmlns:a16="http://schemas.microsoft.com/office/drawing/2014/main" id="{A58541E2-C8B8-4FEF-5439-2D1E775BCE6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911532" y="3053808"/>
            <a:ext cx="5150277" cy="25751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E7B058A-8B4E-ADBB-43DA-42706F858989}"/>
              </a:ext>
            </a:extLst>
          </p:cNvPr>
          <p:cNvSpPr txBox="1"/>
          <p:nvPr/>
        </p:nvSpPr>
        <p:spPr>
          <a:xfrm>
            <a:off x="8615306" y="5428890"/>
            <a:ext cx="24465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8" tooltip="https://www.higheredjobs.com/Articles/articleDisplay.cfm?ID=374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44519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4521D-463E-2B2C-EF0B-D8DD04D8E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/>
              <a:t>Interview Method 3: Panel Interview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6E68A5-3DCE-D365-8432-A09462016F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6699598"/>
              </p:ext>
            </p:extLst>
          </p:nvPr>
        </p:nvGraphicFramePr>
        <p:xfrm>
          <a:off x="2589213" y="213360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7089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673AB-4E69-2DB2-51D7-DB2B49D94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527" y="1454727"/>
            <a:ext cx="2884643" cy="5384130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Questioning Techniques </a:t>
            </a:r>
            <a:br>
              <a:rPr lang="en-US" sz="3700" dirty="0">
                <a:solidFill>
                  <a:srgbClr val="00B0F0"/>
                </a:solidFill>
              </a:rPr>
            </a:br>
            <a:endParaRPr lang="en-US" sz="3700" dirty="0">
              <a:solidFill>
                <a:srgbClr val="00B0F0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8C2FB3-D885-AE99-0BF1-D233D5E411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3194302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13062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0D34B-40DF-5266-3BD4-7CC5327D6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2327" y="4495568"/>
            <a:ext cx="3643746" cy="19052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Face –to-Face vs Virtual Interviews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12558F1-DA25-BDFD-DEFA-98D636D456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8583969"/>
              </p:ext>
            </p:extLst>
          </p:nvPr>
        </p:nvGraphicFramePr>
        <p:xfrm>
          <a:off x="6297264" y="662900"/>
          <a:ext cx="5136795" cy="28289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2236">
                  <a:extLst>
                    <a:ext uri="{9D8B030D-6E8A-4147-A177-3AD203B41FA5}">
                      <a16:colId xmlns:a16="http://schemas.microsoft.com/office/drawing/2014/main" val="4204170272"/>
                    </a:ext>
                  </a:extLst>
                </a:gridCol>
                <a:gridCol w="2404559">
                  <a:extLst>
                    <a:ext uri="{9D8B030D-6E8A-4147-A177-3AD203B41FA5}">
                      <a16:colId xmlns:a16="http://schemas.microsoft.com/office/drawing/2014/main" val="392867215"/>
                    </a:ext>
                  </a:extLst>
                </a:gridCol>
              </a:tblGrid>
              <a:tr h="408505">
                <a:tc>
                  <a:txBody>
                    <a:bodyPr/>
                    <a:lstStyle/>
                    <a:p>
                      <a:r>
                        <a:rPr lang="en-US" sz="17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Face-to-face</a:t>
                      </a:r>
                    </a:p>
                  </a:txBody>
                  <a:tcPr marL="120148" marR="120148" marT="60074" marB="60074"/>
                </a:tc>
                <a:tc>
                  <a:txBody>
                    <a:bodyPr/>
                    <a:lstStyle/>
                    <a:p>
                      <a:r>
                        <a:rPr lang="en-US" sz="17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Virtual </a:t>
                      </a:r>
                    </a:p>
                  </a:txBody>
                  <a:tcPr marL="120148" marR="120148" marT="60074" marB="60074"/>
                </a:tc>
                <a:extLst>
                  <a:ext uri="{0D108BD9-81ED-4DB2-BD59-A6C34878D82A}">
                    <a16:rowId xmlns:a16="http://schemas.microsoft.com/office/drawing/2014/main" val="4134278876"/>
                  </a:ext>
                </a:extLst>
              </a:tr>
              <a:tr h="670646">
                <a:tc>
                  <a:txBody>
                    <a:bodyPr/>
                    <a:lstStyle/>
                    <a:p>
                      <a:r>
                        <a:rPr lang="en-US" sz="17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Better personal interaction </a:t>
                      </a:r>
                    </a:p>
                  </a:txBody>
                  <a:tcPr marL="120148" marR="120148" marT="60074" marB="60074"/>
                </a:tc>
                <a:tc>
                  <a:txBody>
                    <a:bodyPr/>
                    <a:lstStyle/>
                    <a:p>
                      <a:r>
                        <a:rPr lang="en-US" sz="17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Faster recruitment </a:t>
                      </a:r>
                    </a:p>
                  </a:txBody>
                  <a:tcPr marL="120148" marR="120148" marT="60074" marB="60074"/>
                </a:tc>
                <a:extLst>
                  <a:ext uri="{0D108BD9-81ED-4DB2-BD59-A6C34878D82A}">
                    <a16:rowId xmlns:a16="http://schemas.microsoft.com/office/drawing/2014/main" val="327199880"/>
                  </a:ext>
                </a:extLst>
              </a:tr>
              <a:tr h="670646">
                <a:tc>
                  <a:txBody>
                    <a:bodyPr/>
                    <a:lstStyle/>
                    <a:p>
                      <a:r>
                        <a:rPr lang="en-US" sz="17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Observe body language </a:t>
                      </a:r>
                    </a:p>
                  </a:txBody>
                  <a:tcPr marL="120148" marR="120148" marT="60074" marB="60074"/>
                </a:tc>
                <a:tc>
                  <a:txBody>
                    <a:bodyPr/>
                    <a:lstStyle/>
                    <a:p>
                      <a:r>
                        <a:rPr lang="en-US" sz="17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Lower recruitment  cost </a:t>
                      </a:r>
                    </a:p>
                  </a:txBody>
                  <a:tcPr marL="120148" marR="120148" marT="60074" marB="60074"/>
                </a:tc>
                <a:extLst>
                  <a:ext uri="{0D108BD9-81ED-4DB2-BD59-A6C34878D82A}">
                    <a16:rowId xmlns:a16="http://schemas.microsoft.com/office/drawing/2014/main" val="65282010"/>
                  </a:ext>
                </a:extLst>
              </a:tr>
              <a:tr h="408505">
                <a:tc>
                  <a:txBody>
                    <a:bodyPr/>
                    <a:lstStyle/>
                    <a:p>
                      <a:r>
                        <a:rPr lang="en-US" sz="17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Builds relationships </a:t>
                      </a:r>
                    </a:p>
                  </a:txBody>
                  <a:tcPr marL="120148" marR="120148" marT="60074" marB="60074"/>
                </a:tc>
                <a:tc>
                  <a:txBody>
                    <a:bodyPr/>
                    <a:lstStyle/>
                    <a:p>
                      <a:r>
                        <a:rPr lang="en-US" sz="17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Wider candidate pool</a:t>
                      </a:r>
                    </a:p>
                  </a:txBody>
                  <a:tcPr marL="120148" marR="120148" marT="60074" marB="60074"/>
                </a:tc>
                <a:extLst>
                  <a:ext uri="{0D108BD9-81ED-4DB2-BD59-A6C34878D82A}">
                    <a16:rowId xmlns:a16="http://schemas.microsoft.com/office/drawing/2014/main" val="3738512806"/>
                  </a:ext>
                </a:extLst>
              </a:tr>
              <a:tr h="670646">
                <a:tc>
                  <a:txBody>
                    <a:bodyPr/>
                    <a:lstStyle/>
                    <a:p>
                      <a:r>
                        <a:rPr lang="en-US" sz="17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Time-consuming </a:t>
                      </a:r>
                    </a:p>
                  </a:txBody>
                  <a:tcPr marL="120148" marR="120148" marT="60074" marB="60074"/>
                </a:tc>
                <a:tc>
                  <a:txBody>
                    <a:bodyPr/>
                    <a:lstStyle/>
                    <a:p>
                      <a:r>
                        <a:rPr lang="en-US" sz="17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Technology dependent </a:t>
                      </a:r>
                    </a:p>
                  </a:txBody>
                  <a:tcPr marL="120148" marR="120148" marT="60074" marB="60074"/>
                </a:tc>
                <a:extLst>
                  <a:ext uri="{0D108BD9-81ED-4DB2-BD59-A6C34878D82A}">
                    <a16:rowId xmlns:a16="http://schemas.microsoft.com/office/drawing/2014/main" val="2366735085"/>
                  </a:ext>
                </a:extLst>
              </a:tr>
            </a:tbl>
          </a:graphicData>
        </a:graphic>
      </p:graphicFrame>
      <p:pic>
        <p:nvPicPr>
          <p:cNvPr id="4" name="Picture 3" descr="Which Stay Interview Questions Work Best? - People Equation">
            <a:extLst>
              <a:ext uri="{FF2B5EF4-FFF2-40B4-BE49-F238E27FC236}">
                <a16:creationId xmlns:a16="http://schemas.microsoft.com/office/drawing/2014/main" id="{470B3329-B128-39FB-5F20-7D58C9B01E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8200" y="365108"/>
            <a:ext cx="5136795" cy="342453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6B3DD09-6B8D-0A44-7606-AA5147D732D3}"/>
              </a:ext>
            </a:extLst>
          </p:cNvPr>
          <p:cNvSpPr txBox="1"/>
          <p:nvPr/>
        </p:nvSpPr>
        <p:spPr>
          <a:xfrm>
            <a:off x="5162719" y="4495568"/>
            <a:ext cx="6586915" cy="19052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/>
              <a:t>(CIPS,2024;Tesco Careers,2025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740EA2-A399-4030-BC01-5F84334E0903}"/>
              </a:ext>
            </a:extLst>
          </p:cNvPr>
          <p:cNvSpPr txBox="1"/>
          <p:nvPr/>
        </p:nvSpPr>
        <p:spPr>
          <a:xfrm>
            <a:off x="3364985" y="3589584"/>
            <a:ext cx="261001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people-equation.com/which-stay-interview-questions-work-bes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28207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868F0-BC03-4879-3077-F79729F5D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4836" y="668377"/>
            <a:ext cx="9718964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kern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and 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273E7-DE39-ED43-6F3F-FC9F8A7E5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7456"/>
            <a:ext cx="5097780" cy="3795748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/>
            <a:r>
              <a:rPr lang="en-US" sz="1600" b="1" dirty="0"/>
              <a:t>Conclusion </a:t>
            </a:r>
          </a:p>
          <a:p>
            <a:r>
              <a:rPr lang="en-US" sz="2200" dirty="0"/>
              <a:t>Effective recruitment support Tesco’s organizational transformation.</a:t>
            </a:r>
          </a:p>
          <a:p>
            <a:r>
              <a:rPr lang="en-US" sz="2200" dirty="0"/>
              <a:t>Job analysis and person specification improve recruitment quality.</a:t>
            </a:r>
          </a:p>
          <a:p>
            <a:r>
              <a:rPr lang="en-US" sz="2200" dirty="0"/>
              <a:t>Structured and competency-based interviews identify the best candidates. </a:t>
            </a:r>
          </a:p>
          <a:p>
            <a:r>
              <a:rPr lang="en-US" sz="2200" dirty="0" err="1"/>
              <a:t>Behavioural</a:t>
            </a:r>
            <a:r>
              <a:rPr lang="en-US" sz="2200" dirty="0"/>
              <a:t> questioning helps assess skills and suitability.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0D2C22-8D51-FB03-2948-F9894AEAD851}"/>
              </a:ext>
            </a:extLst>
          </p:cNvPr>
          <p:cNvSpPr txBox="1"/>
          <p:nvPr/>
        </p:nvSpPr>
        <p:spPr>
          <a:xfrm>
            <a:off x="6256020" y="2177456"/>
            <a:ext cx="5097780" cy="379574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Use structured interviews  to improve fairness.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Recruit through digital platforms to attract wider talent.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Increase diversity and equal opportunities in recruitment.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Provide interviews training.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Combine face-to-face- and virtual interviews where appropriate.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07A0AB-D636-1EDB-C246-DAE34B46FC64}"/>
              </a:ext>
            </a:extLst>
          </p:cNvPr>
          <p:cNvSpPr txBox="1"/>
          <p:nvPr/>
        </p:nvSpPr>
        <p:spPr>
          <a:xfrm>
            <a:off x="6452616" y="5697415"/>
            <a:ext cx="4901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(Ress, 2019; Armstrong and Taylor, 2023; CIPD, 2024 </a:t>
            </a:r>
          </a:p>
        </p:txBody>
      </p:sp>
    </p:spTree>
    <p:extLst>
      <p:ext uri="{BB962C8B-B14F-4D97-AF65-F5344CB8AC3E}">
        <p14:creationId xmlns:p14="http://schemas.microsoft.com/office/powerpoint/2010/main" val="29891785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949C9-266D-E0F6-5D0C-541931AEF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7236" y="386930"/>
            <a:ext cx="8258102" cy="1188950"/>
          </a:xfrm>
        </p:spPr>
        <p:txBody>
          <a:bodyPr anchor="b"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804A7-A3BA-CD15-F180-DD6695CE0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 lnSpcReduction="10000"/>
          </a:bodyPr>
          <a:lstStyle/>
          <a:p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Armstrong, M. and Taylor, S. (2023) Armstrong’s Handbook of Human Resource Management Practice. 16</a:t>
            </a:r>
            <a:r>
              <a:rPr lang="en-US" sz="13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 ed. London: Kogan Page. </a:t>
            </a:r>
          </a:p>
          <a:p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Breaugh, J.A (2017) ‘Employee recruitment: Current knowledge and important areas for future research; Human Resource Management  Review, 27 (1), pp.3-15. </a:t>
            </a:r>
          </a:p>
          <a:p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Campion, M.A., Plamer, D.k. and Campion, J.E. (1997)’A review of structure in the selection interview; personal Psychology, 50 (3), pp. 655-702. </a:t>
            </a:r>
          </a:p>
          <a:p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Chartered Institute of personal and Development (CIPD) (2024) Recruitment; An Overview. Available at: 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https://www.cipd.org/uk/knowledge/factsheets/recruitment-factsheet/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Levashina, J., Hartwell, C.J., Morgeson F.P. and Capion, M.A. (2014) ‘The structured employment interview: Narrative and quantitative review; Personal Psychology, 67(1) pp. 241-293. </a:t>
            </a:r>
          </a:p>
          <a:p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Mullins, L.J. and McLean, J. (2019) Organisational Behaviour in the Workplce. 12</a:t>
            </a:r>
            <a:r>
              <a:rPr lang="en-US" sz="13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 ed. Harlow: Pearson Macmillan. </a:t>
            </a:r>
          </a:p>
          <a:p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Tesco PLC (2024) Annual Report and Financial Statements 2024. Welwyn Garden City: Tesco PLC.  </a:t>
            </a:r>
          </a:p>
          <a:p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Tesco Careers (2025) Careers at Tesco. Available: at: 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https://www.tesco-careers.com/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   (Accessed 13 July2026). </a:t>
            </a:r>
          </a:p>
          <a:p>
            <a:endParaRPr lang="en-US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447456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597</TotalTime>
  <Words>827</Words>
  <Application>Microsoft Macintosh PowerPoint</Application>
  <PresentationFormat>Widescreen</PresentationFormat>
  <Paragraphs>143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Century Gothic</vt:lpstr>
      <vt:lpstr>Wingdings 3</vt:lpstr>
      <vt:lpstr>Wisp</vt:lpstr>
      <vt:lpstr>MODULE: Developing and Managing Individuals and Teams.  MOUDLE CODE:LCLM5002 STUDENT NAME: Shahed Al krad  STUDENT ID:2438228 LECTURER: Amer Kareem/ Mudassar Hasan  </vt:lpstr>
      <vt:lpstr>Table of contents </vt:lpstr>
      <vt:lpstr>Introduction to Tesco </vt:lpstr>
      <vt:lpstr>Tesco’s Organizational Transformation </vt:lpstr>
      <vt:lpstr>Recruitment Process </vt:lpstr>
      <vt:lpstr>Job Analysis </vt:lpstr>
      <vt:lpstr>Job Description and Person Specification </vt:lpstr>
      <vt:lpstr>Recruitment Advertisement </vt:lpstr>
      <vt:lpstr>Interview Method 1: Strucured interview </vt:lpstr>
      <vt:lpstr>Interview Method 2: Competency-Based interview </vt:lpstr>
      <vt:lpstr>Interview Method 3: Panel Interview </vt:lpstr>
      <vt:lpstr>Questioning Techniques  </vt:lpstr>
      <vt:lpstr>Face –to-Face vs Virtual Interviews </vt:lpstr>
      <vt:lpstr>Conclusion and recommendations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Shahed Anwar Al Krad (2438228)</dc:creator>
  <cp:lastModifiedBy>Shahed Anwar Al Krad (2438228)</cp:lastModifiedBy>
  <cp:revision>1</cp:revision>
  <dcterms:created xsi:type="dcterms:W3CDTF">2026-07-02T15:25:37Z</dcterms:created>
  <dcterms:modified xsi:type="dcterms:W3CDTF">2026-07-11T02:29:02Z</dcterms:modified>
</cp:coreProperties>
</file>