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715" r:id="rId8"/>
    <p:sldId id="331" r:id="rId9"/>
    <p:sldId id="727" r:id="rId10"/>
    <p:sldId id="293" r:id="rId11"/>
    <p:sldId id="728" r:id="rId12"/>
    <p:sldId id="716" r:id="rId13"/>
    <p:sldId id="723" r:id="rId14"/>
    <p:sldId id="724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2-21T23:11:39.548" v="33" actId="1076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21T23:11:01.135" v="16" actId="404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00722E61-A757-4134-8CBB-8B7208677708}" dt="2026-02-21T23:11:01.135" v="16" actId="404"/>
          <ac:spMkLst>
            <pc:docMk/>
            <pc:sldMk cId="376590867" sldId="29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1T23:10:38.037" v="5" actId="404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00722E61-A757-4134-8CBB-8B7208677708}" dt="2026-02-21T23:10:38.037" v="5" actId="404"/>
          <ac:spMkLst>
            <pc:docMk/>
            <pc:sldMk cId="1572649805" sldId="3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1T23:11:21.786" v="28" actId="404"/>
        <pc:sldMkLst>
          <pc:docMk/>
          <pc:sldMk cId="3531350373" sldId="716"/>
        </pc:sldMkLst>
        <pc:spChg chg="mod">
          <ac:chgData name="Stalin Jacob Wilson Packia Dhas" userId="050d7d71-3621-4503-95e8-1c9a9d962492" providerId="ADAL" clId="{00722E61-A757-4134-8CBB-8B7208677708}" dt="2026-02-21T23:11:21.786" v="28" actId="404"/>
          <ac:spMkLst>
            <pc:docMk/>
            <pc:sldMk cId="3531350373" sldId="716"/>
            <ac:spMk id="2" creationId="{9843DB1F-90B0-42CC-ABF2-3259D70B3186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1T23:11:39.548" v="33" actId="1076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00722E61-A757-4134-8CBB-8B7208677708}" dt="2026-02-21T23:11:29.542" v="31" actId="404"/>
          <ac:spMkLst>
            <pc:docMk/>
            <pc:sldMk cId="1580573591" sldId="723"/>
            <ac:spMk id="3" creationId="{00000000-0000-0000-0000-000000000000}"/>
          </ac:spMkLst>
        </pc:spChg>
        <pc:graphicFrameChg chg="mod">
          <ac:chgData name="Stalin Jacob Wilson Packia Dhas" userId="050d7d71-3621-4503-95e8-1c9a9d962492" providerId="ADAL" clId="{00722E61-A757-4134-8CBB-8B7208677708}" dt="2026-02-21T23:11:35.475" v="32" actId="1076"/>
          <ac:graphicFrameMkLst>
            <pc:docMk/>
            <pc:sldMk cId="1580573591" sldId="723"/>
            <ac:graphicFrameMk id="5" creationId="{32E93D8B-7048-96AA-07A2-B6C386EBA911}"/>
          </ac:graphicFrameMkLst>
        </pc:graphicFrameChg>
        <pc:graphicFrameChg chg="mod">
          <ac:chgData name="Stalin Jacob Wilson Packia Dhas" userId="050d7d71-3621-4503-95e8-1c9a9d962492" providerId="ADAL" clId="{00722E61-A757-4134-8CBB-8B7208677708}" dt="2026-02-21T23:11:39.548" v="33" actId="1076"/>
          <ac:graphicFrameMkLst>
            <pc:docMk/>
            <pc:sldMk cId="1580573591" sldId="723"/>
            <ac:graphicFrameMk id="6" creationId="{A03E1F3A-6B11-F8A5-8F97-DC693416176B}"/>
          </ac:graphicFrameMkLst>
        </pc:graphicFrameChg>
      </pc:sldChg>
      <pc:sldChg chg="modSp mod">
        <pc:chgData name="Stalin Jacob Wilson Packia Dhas" userId="050d7d71-3621-4503-95e8-1c9a9d962492" providerId="ADAL" clId="{00722E61-A757-4134-8CBB-8B7208677708}" dt="2026-02-21T23:10:47.069" v="8" actId="403"/>
        <pc:sldMkLst>
          <pc:docMk/>
          <pc:sldMk cId="1286137602" sldId="727"/>
        </pc:sldMkLst>
        <pc:spChg chg="mod">
          <ac:chgData name="Stalin Jacob Wilson Packia Dhas" userId="050d7d71-3621-4503-95e8-1c9a9d962492" providerId="ADAL" clId="{00722E61-A757-4134-8CBB-8B7208677708}" dt="2026-02-21T23:10:47.069" v="8" actId="403"/>
          <ac:spMkLst>
            <pc:docMk/>
            <pc:sldMk cId="1286137602" sldId="72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1T23:11:15.579" v="27" actId="404"/>
        <pc:sldMkLst>
          <pc:docMk/>
          <pc:sldMk cId="3794996172" sldId="728"/>
        </pc:sldMkLst>
        <pc:spChg chg="mod">
          <ac:chgData name="Stalin Jacob Wilson Packia Dhas" userId="050d7d71-3621-4503-95e8-1c9a9d962492" providerId="ADAL" clId="{00722E61-A757-4134-8CBB-8B7208677708}" dt="2026-02-21T23:11:15.579" v="27" actId="404"/>
          <ac:spMkLst>
            <pc:docMk/>
            <pc:sldMk cId="3794996172" sldId="728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183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43CC-49C7-4108-A2F5-448E896C5A38}" type="datetime1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 dirty="0">
                <a:latin typeface="+mn-lt"/>
              </a:rPr>
              <a:t>Electromagnetic Radiation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ACDC5009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kern="1200" dirty="0">
                <a:ea typeface="+mj-ea"/>
                <a:cs typeface="+mj-cs"/>
              </a:rPr>
              <a:t>Aim: </a:t>
            </a:r>
          </a:p>
          <a:p>
            <a:pPr>
              <a:lnSpc>
                <a:spcPct val="100000"/>
              </a:lnSpc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To develop a comprehensive understanding of the theoretical and practical aspects of electromagnetics.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To develop an ability to interpret results gained from electromagnetic simulation. 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Learning Outcome: </a:t>
            </a:r>
          </a:p>
          <a:p>
            <a:pPr marL="0" indent="0">
              <a:buNone/>
            </a:pPr>
            <a:r>
              <a:rPr lang="en-GB" sz="3200" dirty="0">
                <a:latin typeface="+mn-lt"/>
              </a:rPr>
              <a:t>Upon the successful completion of this module, the student should be able to: 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Provide evidence of a systematic understanding of the scientific concepts underpinning magneto-static and AC time-harmonic problems;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Analyse results obtained from the application of specific electromagnetic modelling techniques and correlate those results with physical characteristics. 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Indicative Content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Theory,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spectrum;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Ionising and non-ionising radiation; 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wave properties;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Wave guides;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Waves and beams, phased array systems, tracking systems;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Material Properties, Magnetization and Hysteresis, Magnetic Circuit Theory, Electromagnetic Induction, Maxwell’s Equations, Complex Impedance and Transient Circuit Theory; 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Indicative Content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compatibility testing; 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Doppler effects;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Radar Hardware;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Lasers: properties, hazards and selection; 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Hazards, health and safety. </a:t>
            </a:r>
          </a:p>
          <a:p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Issues arise with EMC </a:t>
            </a:r>
          </a:p>
          <a:p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Simulation and modelling of electromagnetic systems using a range of software tools; 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996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79117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4400" kern="1200" dirty="0">
                <a:solidFill>
                  <a:schemeClr val="tx1"/>
                </a:solidFill>
                <a:ea typeface="+mj-ea"/>
                <a:cs typeface="+mj-cs"/>
              </a:rPr>
              <a:t>Mode of Assessment:</a:t>
            </a:r>
            <a:r>
              <a:rPr lang="en-US" sz="5400" kern="1200" dirty="0">
                <a:solidFill>
                  <a:schemeClr val="tx1"/>
                </a:solidFill>
                <a:ea typeface="+mj-ea"/>
                <a:cs typeface="+mj-cs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Coursework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Written Exam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220960"/>
              </p:ext>
            </p:extLst>
          </p:nvPr>
        </p:nvGraphicFramePr>
        <p:xfrm>
          <a:off x="1797781" y="2691606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Report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234570"/>
              </p:ext>
            </p:extLst>
          </p:nvPr>
        </p:nvGraphicFramePr>
        <p:xfrm>
          <a:off x="1797781" y="4093966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Hours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 err="1">
                <a:effectLst/>
                <a:ea typeface="Times New Roman" panose="02020603050405020304" pitchFamily="18" charset="0"/>
              </a:rPr>
              <a:t>Edminister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J. A. and Mahmood, N. (2018)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Electromagnetics, </a:t>
            </a:r>
            <a:r>
              <a:rPr lang="en-GB" sz="3200" i="1" dirty="0" err="1">
                <a:effectLst/>
                <a:ea typeface="Times New Roman" panose="02020603050405020304" pitchFamily="18" charset="0"/>
              </a:rPr>
              <a:t>Schaum’s</a:t>
            </a:r>
            <a:r>
              <a:rPr lang="en-GB" sz="3200" i="1" dirty="0">
                <a:ea typeface="Times New Roman" panose="02020603050405020304" pitchFamily="18" charset="0"/>
              </a:rPr>
              <a:t>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Outline Series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New York: McGraw Hill </a:t>
            </a:r>
          </a:p>
          <a:p>
            <a:pPr marL="0" indent="0">
              <a:buNone/>
            </a:pPr>
            <a:r>
              <a:rPr lang="en-GB" sz="3600" b="1" dirty="0"/>
              <a:t>Reference Book: </a:t>
            </a:r>
            <a:endParaRPr lang="en-GB" sz="4800" b="1" dirty="0"/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(2005)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390 Military Laser Safety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(2020)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375 Management of Health and Safety in Defence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Journals 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IEEE Xplore </a:t>
            </a:r>
            <a:endParaRPr lang="en-GB" sz="29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</a:rPr>
              <a:t>ACM Digital Library </a:t>
            </a:r>
            <a:endParaRPr lang="en-GB" sz="2900" dirty="0">
              <a:solidFill>
                <a:srgbClr val="000000"/>
              </a:solidFill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Electromagnetic</a:t>
            </a:r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 Radiation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460</Words>
  <Application>Microsoft Office PowerPoint</Application>
  <PresentationFormat>Widescreen</PresentationFormat>
  <Paragraphs>115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DengXian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Module Name  : Electromagnetic Radiation Module Code  : ACDC5009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106</cp:revision>
  <dcterms:created xsi:type="dcterms:W3CDTF">2021-03-09T15:35:42Z</dcterms:created>
  <dcterms:modified xsi:type="dcterms:W3CDTF">2026-02-21T23:11:44Z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