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56" autoAdjust="0"/>
    <p:restoredTop sz="94660"/>
  </p:normalViewPr>
  <p:slideViewPr>
    <p:cSldViewPr snapToGrid="0">
      <p:cViewPr>
        <p:scale>
          <a:sx n="80" d="100"/>
          <a:sy n="80" d="100"/>
        </p:scale>
        <p:origin x="261" y="3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A93F7-E9BA-6488-4FFE-F449F31DEFE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D31A1AF-5D95-5551-E36C-9D373F535D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76ADC8B-42F7-9F6C-DDC7-E6BF5B97A7FB}"/>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DD735F9B-FD40-BC97-7AF2-85942D124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E0BC0-2416-9711-5716-5BDDD4CEF354}"/>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50252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70A50-C959-6B2C-2828-491349DCB2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19D76F-7DBB-D188-693A-E572229836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8DDF56-ADBD-2781-5AF3-1BDA796D1E44}"/>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DB9B29AC-6E6B-F4E7-4533-8194F9E52A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B1F6E-558F-7E82-470B-D9FD8DFBA36C}"/>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383929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95203-BC36-2EFC-AB64-3014274CE5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2016012-BDF4-D5CA-627E-9B7CFC77A6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A0A2F5-AB74-2345-D4C8-2105331926C9}"/>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24DCF458-3BB8-4E89-A9CA-F2CEF364E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E0D026-1321-B667-196C-0A202899A4D5}"/>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409594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65DF-BF91-C616-83E3-0E113360DA4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AE7407-EC94-B8E9-8FCF-0BC4D52A26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9E0F99C-51FB-15AA-CA39-F5427ACF464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BEB3366-67BC-9BEA-F5FB-C16CB7F74E78}"/>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6" name="Footer Placeholder 5">
            <a:extLst>
              <a:ext uri="{FF2B5EF4-FFF2-40B4-BE49-F238E27FC236}">
                <a16:creationId xmlns:a16="http://schemas.microsoft.com/office/drawing/2014/main" id="{512948DD-FE29-1AB0-6524-D879E4F9A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87E38-4B06-5851-4D05-635AA3C6450C}"/>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2036996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C3FE5-BAA0-2E3A-E62D-710B3CC8BFF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28603E-C5FB-AE48-9318-187F99DB6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F1075-645D-EEC8-A41B-B947BE96F1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4EA36E-22A1-74CF-99D2-6DC370B8C1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74C11E-2F67-C473-49F3-8C77D995EA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389D86-EB86-A7C2-E1CE-01BF6714379D}"/>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8" name="Footer Placeholder 7">
            <a:extLst>
              <a:ext uri="{FF2B5EF4-FFF2-40B4-BE49-F238E27FC236}">
                <a16:creationId xmlns:a16="http://schemas.microsoft.com/office/drawing/2014/main" id="{92075144-0D84-BDB7-85C1-6EDE19A0A3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F90D51-E9CA-DB79-4A9A-98E5513E4B60}"/>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1947595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4EAFD-E719-50BE-9BA8-7C42CC37D3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FC8C15D-5274-0EDC-2CA1-66009127451B}"/>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4" name="Footer Placeholder 3">
            <a:extLst>
              <a:ext uri="{FF2B5EF4-FFF2-40B4-BE49-F238E27FC236}">
                <a16:creationId xmlns:a16="http://schemas.microsoft.com/office/drawing/2014/main" id="{465B5BED-CE8C-8E79-DABB-46FD3789D2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568E0C-1695-9C5A-5735-E4100C9061B6}"/>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629568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47CA55-E201-1966-41DE-BA5200F9A0DA}"/>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3" name="Footer Placeholder 2">
            <a:extLst>
              <a:ext uri="{FF2B5EF4-FFF2-40B4-BE49-F238E27FC236}">
                <a16:creationId xmlns:a16="http://schemas.microsoft.com/office/drawing/2014/main" id="{90B0FD00-C935-156F-C31D-2ABAFD9A15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75ECED-39D7-C462-2D08-D0418EFDD619}"/>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3249152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B45D-DA20-5FE3-A27D-1ADEA6B0F6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624967C-3E69-7D1B-08F6-7732A273CA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1AA678D-9E49-8CE8-2892-3208270AD8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EC4F49-08D9-F12C-1B57-4A11EC001033}"/>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6" name="Footer Placeholder 5">
            <a:extLst>
              <a:ext uri="{FF2B5EF4-FFF2-40B4-BE49-F238E27FC236}">
                <a16:creationId xmlns:a16="http://schemas.microsoft.com/office/drawing/2014/main" id="{6EF78594-216C-3A5E-442D-67A75ADA6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C20DCD-5C04-C30A-AD2D-AD0F844FB877}"/>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22035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E8AA-6EF4-09AB-5216-47FDBA274F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A172E04-11AA-3BCD-ECCF-CCB44B6EEB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79EEFE-7F11-7D0F-34BC-F319FA6A7C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B54556-CDE8-2D05-1ABA-D94810968EB2}"/>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6" name="Footer Placeholder 5">
            <a:extLst>
              <a:ext uri="{FF2B5EF4-FFF2-40B4-BE49-F238E27FC236}">
                <a16:creationId xmlns:a16="http://schemas.microsoft.com/office/drawing/2014/main" id="{A7583942-C56B-0084-BBA8-2694D2F30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4DF6C-C163-4C37-D89D-5E4CB8B4C298}"/>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2932060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8ED9-6D24-B8B9-8C17-BEA887D9922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BED266-96BB-4FE0-D9CB-DFBAAD1797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4282D9-8104-8026-6C4C-03EF142C6F9A}"/>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EA55D5A1-A858-CD7E-29F1-94C2DB0FD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80C79-38F5-53A5-DCE2-3FE0D82B40ED}"/>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992247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D42777-6C15-FB6F-9406-AAEE156E1A1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8D4D93-04BD-1644-BD2E-13C838FF111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00C364-EBD0-4D48-E91F-F80CC0A45535}"/>
              </a:ext>
            </a:extLst>
          </p:cNvPr>
          <p:cNvSpPr>
            <a:spLocks noGrp="1"/>
          </p:cNvSpPr>
          <p:nvPr>
            <p:ph type="dt" sz="half" idx="10"/>
          </p:nvPr>
        </p:nvSpPr>
        <p:spPr/>
        <p:txBody>
          <a:body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5B442787-EC65-528A-DAF3-0BB2F5684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6BBF1-3844-C34A-22D1-08B02063CC26}"/>
              </a:ext>
            </a:extLst>
          </p:cNvPr>
          <p:cNvSpPr>
            <a:spLocks noGrp="1"/>
          </p:cNvSpPr>
          <p:nvPr>
            <p:ph type="sldNum" sz="quarter" idx="12"/>
          </p:nvPr>
        </p:nvSpPr>
        <p:spPr/>
        <p:txBody>
          <a:bodyPr/>
          <a:lstStyle/>
          <a:p>
            <a:fld id="{55028CAA-83B0-412A-8EF0-A7C905A8A9BF}" type="slidenum">
              <a:rPr lang="en-GB" smtClean="0"/>
              <a:t>‹#›</a:t>
            </a:fld>
            <a:endParaRPr lang="en-GB"/>
          </a:p>
        </p:txBody>
      </p:sp>
    </p:spTree>
    <p:extLst>
      <p:ext uri="{BB962C8B-B14F-4D97-AF65-F5344CB8AC3E}">
        <p14:creationId xmlns:p14="http://schemas.microsoft.com/office/powerpoint/2010/main" val="4013897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D8E7E7-0B49-8F68-543A-54C10EED63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6A88B7A-EB91-5DC5-BC90-3445B6F1AB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522DDD-736E-2701-2982-781D4A25E8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A24DA9-9560-4196-9081-4B7A40CA752F}" type="datetimeFigureOut">
              <a:rPr lang="en-GB" smtClean="0"/>
              <a:t>22/07/2026</a:t>
            </a:fld>
            <a:endParaRPr lang="en-GB"/>
          </a:p>
        </p:txBody>
      </p:sp>
      <p:sp>
        <p:nvSpPr>
          <p:cNvPr id="5" name="Footer Placeholder 4">
            <a:extLst>
              <a:ext uri="{FF2B5EF4-FFF2-40B4-BE49-F238E27FC236}">
                <a16:creationId xmlns:a16="http://schemas.microsoft.com/office/drawing/2014/main" id="{EA7DA41A-A864-23C2-2203-4E9E23C183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FA3D8A4-9C05-095B-79EC-A9797BA9F3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028CAA-83B0-412A-8EF0-A7C905A8A9BF}" type="slidenum">
              <a:rPr lang="en-GB" smtClean="0"/>
              <a:t>‹#›</a:t>
            </a:fld>
            <a:endParaRPr lang="en-GB"/>
          </a:p>
        </p:txBody>
      </p:sp>
    </p:spTree>
    <p:extLst>
      <p:ext uri="{BB962C8B-B14F-4D97-AF65-F5344CB8AC3E}">
        <p14:creationId xmlns:p14="http://schemas.microsoft.com/office/powerpoint/2010/main" val="3607900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9BB9B-ED47-B68F-39F4-06666AA6938F}"/>
              </a:ext>
            </a:extLst>
          </p:cNvPr>
          <p:cNvSpPr>
            <a:spLocks noGrp="1"/>
          </p:cNvSpPr>
          <p:nvPr>
            <p:ph type="ctrTitle"/>
          </p:nvPr>
        </p:nvSpPr>
        <p:spPr/>
        <p:txBody>
          <a:bodyPr/>
          <a:lstStyle/>
          <a:p>
            <a:r>
              <a:rPr lang="en-US" b="1" dirty="0">
                <a:solidFill>
                  <a:srgbClr val="C00000"/>
                </a:solidFill>
              </a:rPr>
              <a:t>DS3 My Portfolio</a:t>
            </a:r>
            <a:endParaRPr lang="en-GB" b="1" dirty="0">
              <a:solidFill>
                <a:srgbClr val="C00000"/>
              </a:solidFill>
            </a:endParaRPr>
          </a:p>
        </p:txBody>
      </p:sp>
      <p:sp>
        <p:nvSpPr>
          <p:cNvPr id="3" name="Subtitle 2">
            <a:extLst>
              <a:ext uri="{FF2B5EF4-FFF2-40B4-BE49-F238E27FC236}">
                <a16:creationId xmlns:a16="http://schemas.microsoft.com/office/drawing/2014/main" id="{EDE6293D-3D07-70D0-4DCC-57F20B98BF9D}"/>
              </a:ext>
            </a:extLst>
          </p:cNvPr>
          <p:cNvSpPr>
            <a:spLocks noGrp="1"/>
          </p:cNvSpPr>
          <p:nvPr>
            <p:ph type="subTitle" idx="1"/>
          </p:nvPr>
        </p:nvSpPr>
        <p:spPr/>
        <p:txBody>
          <a:bodyPr/>
          <a:lstStyle/>
          <a:p>
            <a:r>
              <a:rPr lang="en-US" dirty="0"/>
              <a:t>Sarah Ahmed 2540585</a:t>
            </a:r>
            <a:endParaRPr lang="en-GB" dirty="0"/>
          </a:p>
        </p:txBody>
      </p:sp>
    </p:spTree>
    <p:extLst>
      <p:ext uri="{BB962C8B-B14F-4D97-AF65-F5344CB8AC3E}">
        <p14:creationId xmlns:p14="http://schemas.microsoft.com/office/powerpoint/2010/main" val="2872192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4DF4E-95A4-A2A3-1927-66113C368B8A}"/>
              </a:ext>
            </a:extLst>
          </p:cNvPr>
          <p:cNvSpPr>
            <a:spLocks noGrp="1"/>
          </p:cNvSpPr>
          <p:nvPr>
            <p:ph type="title"/>
          </p:nvPr>
        </p:nvSpPr>
        <p:spPr/>
        <p:txBody>
          <a:bodyPr/>
          <a:lstStyle/>
          <a:p>
            <a:r>
              <a:rPr lang="en-US" b="1" u="sng" dirty="0">
                <a:solidFill>
                  <a:srgbClr val="C00000"/>
                </a:solidFill>
              </a:rPr>
              <a:t>Microsoft Word</a:t>
            </a:r>
            <a:endParaRPr lang="en-GB" b="1" u="sng" dirty="0">
              <a:solidFill>
                <a:srgbClr val="C00000"/>
              </a:solidFill>
            </a:endParaRPr>
          </a:p>
        </p:txBody>
      </p:sp>
      <p:pic>
        <p:nvPicPr>
          <p:cNvPr id="5" name="Content Placeholder 4">
            <a:extLst>
              <a:ext uri="{FF2B5EF4-FFF2-40B4-BE49-F238E27FC236}">
                <a16:creationId xmlns:a16="http://schemas.microsoft.com/office/drawing/2014/main" id="{5BA5EEE2-76AF-DE13-06BA-7B553B339291}"/>
              </a:ext>
            </a:extLst>
          </p:cNvPr>
          <p:cNvPicPr>
            <a:picLocks noGrp="1" noChangeAspect="1"/>
          </p:cNvPicPr>
          <p:nvPr>
            <p:ph idx="1"/>
          </p:nvPr>
        </p:nvPicPr>
        <p:blipFill>
          <a:blip r:embed="rId2"/>
          <a:stretch>
            <a:fillRect/>
          </a:stretch>
        </p:blipFill>
        <p:spPr>
          <a:xfrm>
            <a:off x="772134" y="2007885"/>
            <a:ext cx="3740292" cy="3562662"/>
          </a:xfrm>
        </p:spPr>
      </p:pic>
      <p:sp>
        <p:nvSpPr>
          <p:cNvPr id="6" name="TextBox 5">
            <a:extLst>
              <a:ext uri="{FF2B5EF4-FFF2-40B4-BE49-F238E27FC236}">
                <a16:creationId xmlns:a16="http://schemas.microsoft.com/office/drawing/2014/main" id="{E423E6CA-8FC1-B93D-49AB-43F33D816B15}"/>
              </a:ext>
            </a:extLst>
          </p:cNvPr>
          <p:cNvSpPr txBox="1"/>
          <p:nvPr/>
        </p:nvSpPr>
        <p:spPr>
          <a:xfrm>
            <a:off x="5604426" y="1865979"/>
            <a:ext cx="5177860" cy="4801314"/>
          </a:xfrm>
          <a:prstGeom prst="rect">
            <a:avLst/>
          </a:prstGeom>
          <a:noFill/>
        </p:spPr>
        <p:txBody>
          <a:bodyPr wrap="square" rtlCol="0">
            <a:spAutoFit/>
          </a:bodyPr>
          <a:lstStyle/>
          <a:p>
            <a:r>
              <a:rPr lang="en-US" dirty="0"/>
              <a:t>During my DS1 Assignment I demonstrated I could use Microsoft Word and also use the snipping tool feature to capture images and paste them in to Word documents in order to give an example of the digital skills I am able to demonstrate. I can enlarge the images and pictures to my preference and move them around to my desired positions. I created a presentable assignment using word and inserted illustrations for my work, using different colors, styles and sizes for my texts. I am also able to use word for other pieces of work I may need to create during my studies. I’m also able to use word for my personal use such as writing letters by using the template features of Word. I am now confident in inputting a wide range of tools, features, layouts, information and data of different forms and methods.</a:t>
            </a:r>
            <a:endParaRPr lang="en-GB" dirty="0"/>
          </a:p>
        </p:txBody>
      </p:sp>
    </p:spTree>
    <p:extLst>
      <p:ext uri="{BB962C8B-B14F-4D97-AF65-F5344CB8AC3E}">
        <p14:creationId xmlns:p14="http://schemas.microsoft.com/office/powerpoint/2010/main" val="615181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9DF0B-BD84-35FE-805C-DE124202162B}"/>
              </a:ext>
            </a:extLst>
          </p:cNvPr>
          <p:cNvSpPr>
            <a:spLocks noGrp="1"/>
          </p:cNvSpPr>
          <p:nvPr>
            <p:ph type="title"/>
          </p:nvPr>
        </p:nvSpPr>
        <p:spPr/>
        <p:txBody>
          <a:bodyPr/>
          <a:lstStyle/>
          <a:p>
            <a:r>
              <a:rPr lang="en-US" b="1" u="sng" dirty="0" err="1">
                <a:solidFill>
                  <a:srgbClr val="C00000"/>
                </a:solidFill>
              </a:rPr>
              <a:t>Organising</a:t>
            </a:r>
            <a:r>
              <a:rPr lang="en-US" b="1" u="sng" dirty="0">
                <a:solidFill>
                  <a:srgbClr val="C00000"/>
                </a:solidFill>
              </a:rPr>
              <a:t> Folders</a:t>
            </a:r>
            <a:endParaRPr lang="en-GB" b="1" u="sng" dirty="0">
              <a:solidFill>
                <a:srgbClr val="C00000"/>
              </a:solidFill>
            </a:endParaRPr>
          </a:p>
        </p:txBody>
      </p:sp>
      <p:pic>
        <p:nvPicPr>
          <p:cNvPr id="5" name="Content Placeholder 4">
            <a:extLst>
              <a:ext uri="{FF2B5EF4-FFF2-40B4-BE49-F238E27FC236}">
                <a16:creationId xmlns:a16="http://schemas.microsoft.com/office/drawing/2014/main" id="{8FF20D90-92C4-1B98-33A5-75D41994C147}"/>
              </a:ext>
            </a:extLst>
          </p:cNvPr>
          <p:cNvPicPr>
            <a:picLocks noGrp="1" noChangeAspect="1"/>
          </p:cNvPicPr>
          <p:nvPr>
            <p:ph idx="1"/>
          </p:nvPr>
        </p:nvPicPr>
        <p:blipFill>
          <a:blip r:embed="rId2"/>
          <a:stretch>
            <a:fillRect/>
          </a:stretch>
        </p:blipFill>
        <p:spPr>
          <a:xfrm>
            <a:off x="838199" y="2092276"/>
            <a:ext cx="4462299" cy="2945339"/>
          </a:xfrm>
        </p:spPr>
      </p:pic>
      <p:sp>
        <p:nvSpPr>
          <p:cNvPr id="6" name="TextBox 5">
            <a:extLst>
              <a:ext uri="{FF2B5EF4-FFF2-40B4-BE49-F238E27FC236}">
                <a16:creationId xmlns:a16="http://schemas.microsoft.com/office/drawing/2014/main" id="{D08312F4-25D6-B867-E6F2-8108ADD5FB1F}"/>
              </a:ext>
            </a:extLst>
          </p:cNvPr>
          <p:cNvSpPr txBox="1"/>
          <p:nvPr/>
        </p:nvSpPr>
        <p:spPr>
          <a:xfrm>
            <a:off x="6473728" y="2193438"/>
            <a:ext cx="4386876" cy="3970318"/>
          </a:xfrm>
          <a:prstGeom prst="rect">
            <a:avLst/>
          </a:prstGeom>
          <a:noFill/>
        </p:spPr>
        <p:txBody>
          <a:bodyPr wrap="square" rtlCol="0">
            <a:spAutoFit/>
          </a:bodyPr>
          <a:lstStyle/>
          <a:p>
            <a:r>
              <a:rPr lang="en-US" dirty="0"/>
              <a:t>Here I have shown my ability to arrange my files and documents in an organized professional structure. This allows me to be able to navigate to my documents and files easily. As well as being able label them to make them more presentable and discoverable. This has now made things a lot easier and less time consuming in instances where I need to access information more efficiently. I am also able to organize personal files, images and data separate from study files, and also more important information files individually in separate folders.</a:t>
            </a:r>
            <a:endParaRPr lang="en-GB" dirty="0"/>
          </a:p>
        </p:txBody>
      </p:sp>
    </p:spTree>
    <p:extLst>
      <p:ext uri="{BB962C8B-B14F-4D97-AF65-F5344CB8AC3E}">
        <p14:creationId xmlns:p14="http://schemas.microsoft.com/office/powerpoint/2010/main" val="1748117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7B25-D33C-7DE6-C005-AC9105AE0CAA}"/>
              </a:ext>
            </a:extLst>
          </p:cNvPr>
          <p:cNvSpPr>
            <a:spLocks noGrp="1"/>
          </p:cNvSpPr>
          <p:nvPr>
            <p:ph type="title"/>
          </p:nvPr>
        </p:nvSpPr>
        <p:spPr/>
        <p:txBody>
          <a:bodyPr/>
          <a:lstStyle/>
          <a:p>
            <a:r>
              <a:rPr lang="en-US" b="1" u="sng" dirty="0">
                <a:solidFill>
                  <a:srgbClr val="C00000"/>
                </a:solidFill>
              </a:rPr>
              <a:t>PowerPoint</a:t>
            </a:r>
            <a:endParaRPr lang="en-GB" b="1" u="sng" dirty="0">
              <a:solidFill>
                <a:srgbClr val="C00000"/>
              </a:solidFill>
            </a:endParaRPr>
          </a:p>
        </p:txBody>
      </p:sp>
      <p:pic>
        <p:nvPicPr>
          <p:cNvPr id="5" name="Content Placeholder 4">
            <a:extLst>
              <a:ext uri="{FF2B5EF4-FFF2-40B4-BE49-F238E27FC236}">
                <a16:creationId xmlns:a16="http://schemas.microsoft.com/office/drawing/2014/main" id="{37481239-14A3-B09F-283D-E9B3EF9E0E84}"/>
              </a:ext>
            </a:extLst>
          </p:cNvPr>
          <p:cNvPicPr>
            <a:picLocks noGrp="1" noChangeAspect="1"/>
          </p:cNvPicPr>
          <p:nvPr>
            <p:ph idx="1"/>
          </p:nvPr>
        </p:nvPicPr>
        <p:blipFill>
          <a:blip r:embed="rId2"/>
          <a:stretch>
            <a:fillRect/>
          </a:stretch>
        </p:blipFill>
        <p:spPr>
          <a:xfrm>
            <a:off x="769941" y="1954650"/>
            <a:ext cx="4616431" cy="3178331"/>
          </a:xfrm>
        </p:spPr>
      </p:pic>
      <p:sp>
        <p:nvSpPr>
          <p:cNvPr id="6" name="TextBox 5">
            <a:extLst>
              <a:ext uri="{FF2B5EF4-FFF2-40B4-BE49-F238E27FC236}">
                <a16:creationId xmlns:a16="http://schemas.microsoft.com/office/drawing/2014/main" id="{4C6EA989-9335-AD7C-3044-EF1A4AE6BC0A}"/>
              </a:ext>
            </a:extLst>
          </p:cNvPr>
          <p:cNvSpPr txBox="1"/>
          <p:nvPr/>
        </p:nvSpPr>
        <p:spPr>
          <a:xfrm>
            <a:off x="5963234" y="2008314"/>
            <a:ext cx="5228349" cy="3970318"/>
          </a:xfrm>
          <a:prstGeom prst="rect">
            <a:avLst/>
          </a:prstGeom>
          <a:noFill/>
        </p:spPr>
        <p:txBody>
          <a:bodyPr wrap="square" rtlCol="0">
            <a:spAutoFit/>
          </a:bodyPr>
          <a:lstStyle/>
          <a:p>
            <a:r>
              <a:rPr lang="en-US" dirty="0"/>
              <a:t>I am now confident in using PowerPoint to create many forms of presentations, digital work and content. Here I have created a menu as part of DS2 Assignment, I have inserted online images, created lists of items for the menu and also images of food and beverages. I have made a brand logo with the colors and styles of the texts. I have also added a background to the menu to make the menu appear more modern and eye-catching. It shows good presentation and represents effort and quality of the business. I am now able to navigate to specific tools I may need to create a presentation and add new pages, sound recordings, charts, and many forms of other data etc.</a:t>
            </a:r>
            <a:endParaRPr lang="en-GB" dirty="0"/>
          </a:p>
        </p:txBody>
      </p:sp>
    </p:spTree>
    <p:extLst>
      <p:ext uri="{BB962C8B-B14F-4D97-AF65-F5344CB8AC3E}">
        <p14:creationId xmlns:p14="http://schemas.microsoft.com/office/powerpoint/2010/main" val="1992123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A3175-DCB3-DCBF-E533-7597D1E992C8}"/>
              </a:ext>
            </a:extLst>
          </p:cNvPr>
          <p:cNvSpPr>
            <a:spLocks noGrp="1"/>
          </p:cNvSpPr>
          <p:nvPr>
            <p:ph type="title"/>
          </p:nvPr>
        </p:nvSpPr>
        <p:spPr/>
        <p:txBody>
          <a:bodyPr/>
          <a:lstStyle/>
          <a:p>
            <a:r>
              <a:rPr lang="en-US" b="1" u="sng" dirty="0">
                <a:solidFill>
                  <a:srgbClr val="C00000"/>
                </a:solidFill>
              </a:rPr>
              <a:t>Moodle</a:t>
            </a:r>
            <a:endParaRPr lang="en-GB" b="1" u="sng" dirty="0">
              <a:solidFill>
                <a:srgbClr val="C00000"/>
              </a:solidFill>
            </a:endParaRPr>
          </a:p>
        </p:txBody>
      </p:sp>
      <p:pic>
        <p:nvPicPr>
          <p:cNvPr id="5" name="Content Placeholder 4">
            <a:extLst>
              <a:ext uri="{FF2B5EF4-FFF2-40B4-BE49-F238E27FC236}">
                <a16:creationId xmlns:a16="http://schemas.microsoft.com/office/drawing/2014/main" id="{7BEC1D7E-F3E1-C94C-1CA0-BEBAA8C93C3E}"/>
              </a:ext>
            </a:extLst>
          </p:cNvPr>
          <p:cNvPicPr>
            <a:picLocks noGrp="1" noChangeAspect="1"/>
          </p:cNvPicPr>
          <p:nvPr>
            <p:ph idx="1"/>
          </p:nvPr>
        </p:nvPicPr>
        <p:blipFill>
          <a:blip r:embed="rId2"/>
          <a:stretch>
            <a:fillRect/>
          </a:stretch>
        </p:blipFill>
        <p:spPr>
          <a:xfrm>
            <a:off x="838200" y="1898553"/>
            <a:ext cx="4883777" cy="3155891"/>
          </a:xfrm>
        </p:spPr>
      </p:pic>
      <p:sp>
        <p:nvSpPr>
          <p:cNvPr id="6" name="TextBox 5">
            <a:extLst>
              <a:ext uri="{FF2B5EF4-FFF2-40B4-BE49-F238E27FC236}">
                <a16:creationId xmlns:a16="http://schemas.microsoft.com/office/drawing/2014/main" id="{6A2540C6-4633-810C-00BC-BCB8935F8CFD}"/>
              </a:ext>
            </a:extLst>
          </p:cNvPr>
          <p:cNvSpPr txBox="1"/>
          <p:nvPr/>
        </p:nvSpPr>
        <p:spPr>
          <a:xfrm>
            <a:off x="6204456" y="1991485"/>
            <a:ext cx="5149344" cy="3693319"/>
          </a:xfrm>
          <a:prstGeom prst="rect">
            <a:avLst/>
          </a:prstGeom>
          <a:noFill/>
        </p:spPr>
        <p:txBody>
          <a:bodyPr wrap="square" rtlCol="0">
            <a:spAutoFit/>
          </a:bodyPr>
          <a:lstStyle/>
          <a:p>
            <a:r>
              <a:rPr lang="en-US" dirty="0"/>
              <a:t>I am now able to use Moodle more easily, I can quickly navigate to the relevant class materials. I am able to upload my assignments, download and upload files and also Zip Files and extract the information. I can allocate the information for my studies and the assignments and also lecture recordings with ease. I am able to upload assignments in the correct locations and locate any assignment related material efficiently. I found it very difficult in the beginning, but I’m now more aware and able to navigate easily and I’m now more prepared for my classes so I’m wasting less time and keeping up with the class and teachers.</a:t>
            </a:r>
            <a:endParaRPr lang="en-GB" dirty="0"/>
          </a:p>
        </p:txBody>
      </p:sp>
    </p:spTree>
    <p:extLst>
      <p:ext uri="{BB962C8B-B14F-4D97-AF65-F5344CB8AC3E}">
        <p14:creationId xmlns:p14="http://schemas.microsoft.com/office/powerpoint/2010/main" val="3525878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3D84C-CF82-0E1E-7D1A-8FA3E21D98F2}"/>
              </a:ext>
            </a:extLst>
          </p:cNvPr>
          <p:cNvSpPr>
            <a:spLocks noGrp="1"/>
          </p:cNvSpPr>
          <p:nvPr>
            <p:ph type="title"/>
          </p:nvPr>
        </p:nvSpPr>
        <p:spPr/>
        <p:txBody>
          <a:bodyPr/>
          <a:lstStyle/>
          <a:p>
            <a:r>
              <a:rPr lang="en-US" b="1" u="sng" dirty="0">
                <a:solidFill>
                  <a:srgbClr val="C00000"/>
                </a:solidFill>
              </a:rPr>
              <a:t>Microsoft Teams</a:t>
            </a:r>
            <a:endParaRPr lang="en-GB" b="1" u="sng" dirty="0">
              <a:solidFill>
                <a:srgbClr val="C00000"/>
              </a:solidFill>
            </a:endParaRPr>
          </a:p>
        </p:txBody>
      </p:sp>
      <p:pic>
        <p:nvPicPr>
          <p:cNvPr id="5" name="Content Placeholder 4">
            <a:extLst>
              <a:ext uri="{FF2B5EF4-FFF2-40B4-BE49-F238E27FC236}">
                <a16:creationId xmlns:a16="http://schemas.microsoft.com/office/drawing/2014/main" id="{EB895867-8302-EA8F-C869-48CA34CCEB7A}"/>
              </a:ext>
            </a:extLst>
          </p:cNvPr>
          <p:cNvPicPr>
            <a:picLocks noGrp="1" noChangeAspect="1"/>
          </p:cNvPicPr>
          <p:nvPr>
            <p:ph idx="1"/>
          </p:nvPr>
        </p:nvPicPr>
        <p:blipFill>
          <a:blip r:embed="rId2"/>
          <a:stretch>
            <a:fillRect/>
          </a:stretch>
        </p:blipFill>
        <p:spPr>
          <a:xfrm>
            <a:off x="838200" y="2476363"/>
            <a:ext cx="4640043" cy="3010036"/>
          </a:xfrm>
        </p:spPr>
      </p:pic>
      <p:sp>
        <p:nvSpPr>
          <p:cNvPr id="6" name="TextBox 5">
            <a:extLst>
              <a:ext uri="{FF2B5EF4-FFF2-40B4-BE49-F238E27FC236}">
                <a16:creationId xmlns:a16="http://schemas.microsoft.com/office/drawing/2014/main" id="{B25D8C90-C338-810E-F570-BC329E6F75D6}"/>
              </a:ext>
            </a:extLst>
          </p:cNvPr>
          <p:cNvSpPr txBox="1"/>
          <p:nvPr/>
        </p:nvSpPr>
        <p:spPr>
          <a:xfrm>
            <a:off x="6378361" y="2546856"/>
            <a:ext cx="5385423" cy="3139321"/>
          </a:xfrm>
          <a:prstGeom prst="rect">
            <a:avLst/>
          </a:prstGeom>
          <a:noFill/>
        </p:spPr>
        <p:txBody>
          <a:bodyPr wrap="square" rtlCol="0">
            <a:spAutoFit/>
          </a:bodyPr>
          <a:lstStyle/>
          <a:p>
            <a:r>
              <a:rPr lang="en-US" dirty="0"/>
              <a:t>During my course I have learned how to use various tools in Microsoft Teams, add reminders and add important events in the Calendar tool. I’m also now able to message teachers and colleagues via the messaging feature regarding latest news and updates related to my studies. At first I found it very difficult to use many of the calendar features as there are multiple options, tabs and links but I have the confidence now to twiddle around and discover what features I find useful or related to my diary booking.</a:t>
            </a:r>
            <a:endParaRPr lang="en-GB" dirty="0"/>
          </a:p>
        </p:txBody>
      </p:sp>
    </p:spTree>
    <p:extLst>
      <p:ext uri="{BB962C8B-B14F-4D97-AF65-F5344CB8AC3E}">
        <p14:creationId xmlns:p14="http://schemas.microsoft.com/office/powerpoint/2010/main" val="3167751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182</TotalTime>
  <Words>615</Words>
  <Application>Microsoft Office PowerPoint</Application>
  <PresentationFormat>Widescreen</PresentationFormat>
  <Paragraphs>12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DS3 My Portfolio</vt:lpstr>
      <vt:lpstr>Microsoft Word</vt:lpstr>
      <vt:lpstr>Organising Folders</vt:lpstr>
      <vt:lpstr>PowerPoint</vt:lpstr>
      <vt:lpstr>Moodle</vt:lpstr>
      <vt:lpstr>Microsoft Teams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ahmed</dc:creator>
  <cp:lastModifiedBy>sarah ahmed</cp:lastModifiedBy>
  <cp:revision>23</cp:revision>
  <dcterms:created xsi:type="dcterms:W3CDTF">2026-07-21T23:29:29Z</dcterms:created>
  <dcterms:modified xsi:type="dcterms:W3CDTF">2026-07-23T00:53:49Z</dcterms:modified>
</cp:coreProperties>
</file>