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 id="2147483684" r:id="rId5"/>
  </p:sldMasterIdLst>
  <p:notesMasterIdLst>
    <p:notesMasterId r:id="rId85"/>
  </p:notesMasterIdLst>
  <p:sldIdLst>
    <p:sldId id="269" r:id="rId6"/>
    <p:sldId id="323" r:id="rId7"/>
    <p:sldId id="920" r:id="rId8"/>
    <p:sldId id="549" r:id="rId9"/>
    <p:sldId id="603" r:id="rId10"/>
    <p:sldId id="673" r:id="rId11"/>
    <p:sldId id="577" r:id="rId12"/>
    <p:sldId id="570" r:id="rId13"/>
    <p:sldId id="569" r:id="rId14"/>
    <p:sldId id="675" r:id="rId15"/>
    <p:sldId id="562" r:id="rId16"/>
    <p:sldId id="571" r:id="rId17"/>
    <p:sldId id="904" r:id="rId18"/>
    <p:sldId id="903" r:id="rId19"/>
    <p:sldId id="668" r:id="rId20"/>
    <p:sldId id="572" r:id="rId21"/>
    <p:sldId id="573" r:id="rId22"/>
    <p:sldId id="568" r:id="rId23"/>
    <p:sldId id="428" r:id="rId24"/>
    <p:sldId id="485" r:id="rId25"/>
    <p:sldId id="463" r:id="rId26"/>
    <p:sldId id="483" r:id="rId27"/>
    <p:sldId id="330" r:id="rId28"/>
    <p:sldId id="449" r:id="rId29"/>
    <p:sldId id="487" r:id="rId30"/>
    <p:sldId id="484" r:id="rId31"/>
    <p:sldId id="946" r:id="rId32"/>
    <p:sldId id="947" r:id="rId33"/>
    <p:sldId id="455" r:id="rId34"/>
    <p:sldId id="579" r:id="rId35"/>
    <p:sldId id="585" r:id="rId36"/>
    <p:sldId id="574" r:id="rId37"/>
    <p:sldId id="590" r:id="rId38"/>
    <p:sldId id="591" r:id="rId39"/>
    <p:sldId id="476" r:id="rId40"/>
    <p:sldId id="441" r:id="rId41"/>
    <p:sldId id="430" r:id="rId42"/>
    <p:sldId id="432" r:id="rId43"/>
    <p:sldId id="593" r:id="rId44"/>
    <p:sldId id="672" r:id="rId45"/>
    <p:sldId id="948" r:id="rId46"/>
    <p:sldId id="950" r:id="rId47"/>
    <p:sldId id="931" r:id="rId48"/>
    <p:sldId id="932" r:id="rId49"/>
    <p:sldId id="933" r:id="rId50"/>
    <p:sldId id="934" r:id="rId51"/>
    <p:sldId id="949" r:id="rId52"/>
    <p:sldId id="594" r:id="rId53"/>
    <p:sldId id="940" r:id="rId54"/>
    <p:sldId id="942" r:id="rId55"/>
    <p:sldId id="943" r:id="rId56"/>
    <p:sldId id="944" r:id="rId57"/>
    <p:sldId id="336" r:id="rId58"/>
    <p:sldId id="939" r:id="rId59"/>
    <p:sldId id="941" r:id="rId60"/>
    <p:sldId id="911" r:id="rId61"/>
    <p:sldId id="936" r:id="rId62"/>
    <p:sldId id="937" r:id="rId63"/>
    <p:sldId id="938" r:id="rId64"/>
    <p:sldId id="953" r:id="rId65"/>
    <p:sldId id="333" r:id="rId66"/>
    <p:sldId id="945" r:id="rId67"/>
    <p:sldId id="332" r:id="rId68"/>
    <p:sldId id="342" r:id="rId69"/>
    <p:sldId id="595" r:id="rId70"/>
    <p:sldId id="909" r:id="rId71"/>
    <p:sldId id="952" r:id="rId72"/>
    <p:sldId id="696" r:id="rId73"/>
    <p:sldId id="623" r:id="rId74"/>
    <p:sldId id="677" r:id="rId75"/>
    <p:sldId id="678" r:id="rId76"/>
    <p:sldId id="679" r:id="rId77"/>
    <p:sldId id="680" r:id="rId78"/>
    <p:sldId id="935" r:id="rId79"/>
    <p:sldId id="928" r:id="rId80"/>
    <p:sldId id="871" r:id="rId81"/>
    <p:sldId id="289" r:id="rId82"/>
    <p:sldId id="951" r:id="rId83"/>
    <p:sldId id="919" r:id="rId84"/>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23"/>
            <p14:sldId id="920"/>
            <p14:sldId id="549"/>
            <p14:sldId id="603"/>
            <p14:sldId id="673"/>
            <p14:sldId id="577"/>
            <p14:sldId id="570"/>
            <p14:sldId id="569"/>
            <p14:sldId id="675"/>
            <p14:sldId id="562"/>
            <p14:sldId id="571"/>
            <p14:sldId id="904"/>
            <p14:sldId id="903"/>
            <p14:sldId id="668"/>
            <p14:sldId id="572"/>
            <p14:sldId id="573"/>
            <p14:sldId id="568"/>
            <p14:sldId id="428"/>
            <p14:sldId id="485"/>
            <p14:sldId id="463"/>
            <p14:sldId id="483"/>
            <p14:sldId id="330"/>
            <p14:sldId id="449"/>
            <p14:sldId id="487"/>
            <p14:sldId id="484"/>
            <p14:sldId id="946"/>
            <p14:sldId id="947"/>
            <p14:sldId id="455"/>
            <p14:sldId id="579"/>
            <p14:sldId id="585"/>
            <p14:sldId id="574"/>
            <p14:sldId id="590"/>
            <p14:sldId id="591"/>
            <p14:sldId id="476"/>
            <p14:sldId id="441"/>
            <p14:sldId id="430"/>
            <p14:sldId id="432"/>
            <p14:sldId id="593"/>
            <p14:sldId id="672"/>
            <p14:sldId id="948"/>
            <p14:sldId id="950"/>
            <p14:sldId id="931"/>
            <p14:sldId id="932"/>
            <p14:sldId id="933"/>
            <p14:sldId id="934"/>
            <p14:sldId id="949"/>
            <p14:sldId id="594"/>
            <p14:sldId id="940"/>
            <p14:sldId id="942"/>
            <p14:sldId id="943"/>
            <p14:sldId id="944"/>
            <p14:sldId id="336"/>
            <p14:sldId id="939"/>
            <p14:sldId id="941"/>
            <p14:sldId id="911"/>
            <p14:sldId id="936"/>
            <p14:sldId id="937"/>
            <p14:sldId id="938"/>
            <p14:sldId id="953"/>
            <p14:sldId id="333"/>
            <p14:sldId id="945"/>
            <p14:sldId id="332"/>
            <p14:sldId id="342"/>
            <p14:sldId id="595"/>
            <p14:sldId id="909"/>
            <p14:sldId id="952"/>
            <p14:sldId id="696"/>
            <p14:sldId id="623"/>
            <p14:sldId id="677"/>
            <p14:sldId id="678"/>
            <p14:sldId id="679"/>
            <p14:sldId id="680"/>
            <p14:sldId id="935"/>
            <p14:sldId id="928"/>
            <p14:sldId id="871"/>
            <p14:sldId id="289"/>
            <p14:sldId id="951"/>
            <p14:sldId id="91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563C1"/>
    <a:srgbClr val="0A99F4"/>
    <a:srgbClr val="FFC000"/>
    <a:srgbClr val="E7E7E7"/>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D442D1-4269-4E0A-AC38-1A25670743CE}" v="212" dt="2026-03-18T14:14:03.2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422" autoAdjust="0"/>
    <p:restoredTop sz="93915" autoAdjust="0"/>
  </p:normalViewPr>
  <p:slideViewPr>
    <p:cSldViewPr snapToGrid="0">
      <p:cViewPr varScale="1">
        <p:scale>
          <a:sx n="65" d="100"/>
          <a:sy n="65" d="100"/>
        </p:scale>
        <p:origin x="54" y="306"/>
      </p:cViewPr>
      <p:guideLst/>
    </p:cSldViewPr>
  </p:slideViewPr>
  <p:notesTextViewPr>
    <p:cViewPr>
      <p:scale>
        <a:sx n="1" d="1"/>
        <a:sy n="1" d="1"/>
      </p:scale>
      <p:origin x="0" y="0"/>
    </p:cViewPr>
  </p:notesTextViewPr>
  <p:sorterViewPr>
    <p:cViewPr varScale="1">
      <p:scale>
        <a:sx n="1" d="1"/>
        <a:sy n="1" d="1"/>
      </p:scale>
      <p:origin x="0" y="-33813"/>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tableStyles" Target="tableStyles.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90" Type="http://schemas.microsoft.com/office/2016/11/relationships/changesInfo" Target="changesInfos/changesInfo1.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theme" Target="theme/theme1.xml"/><Relationship Id="rId9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viewProps" Target="viewProps.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delMainMaster modSection">
      <pc:chgData name="James Williams" userId="c957a50b-491f-4d94-b4bc-52aca3e2340d" providerId="ADAL" clId="{24AD1EBB-B856-443B-9200-42FCDD6529A9}" dt="2026-03-18T14:14:56.876" v="8851" actId="948"/>
      <pc:docMkLst>
        <pc:docMk/>
      </pc:docMkLst>
      <pc:sldChg chg="del">
        <pc:chgData name="James Williams" userId="c957a50b-491f-4d94-b4bc-52aca3e2340d" providerId="ADAL" clId="{24AD1EBB-B856-443B-9200-42FCDD6529A9}" dt="2026-03-17T11:34:09.037" v="2407" actId="2696"/>
        <pc:sldMkLst>
          <pc:docMk/>
          <pc:sldMk cId="508907100" sldId="260"/>
        </pc:sldMkLst>
      </pc:sldChg>
      <pc:sldChg chg="modSp mod">
        <pc:chgData name="James Williams" userId="c957a50b-491f-4d94-b4bc-52aca3e2340d" providerId="ADAL" clId="{24AD1EBB-B856-443B-9200-42FCDD6529A9}" dt="2026-03-18T09:01:59.007" v="7997" actId="27636"/>
        <pc:sldMkLst>
          <pc:docMk/>
          <pc:sldMk cId="395640300" sldId="269"/>
        </pc:sldMkLst>
        <pc:spChg chg="mod">
          <ac:chgData name="James Williams" userId="c957a50b-491f-4d94-b4bc-52aca3e2340d" providerId="ADAL" clId="{24AD1EBB-B856-443B-9200-42FCDD6529A9}" dt="2026-03-18T09:01:59.007" v="7997" actId="27636"/>
          <ac:spMkLst>
            <pc:docMk/>
            <pc:sldMk cId="395640300" sldId="269"/>
            <ac:spMk id="3" creationId="{4B758968-7626-41FE-A7FF-09DF80DF54AC}"/>
          </ac:spMkLst>
        </pc:spChg>
      </pc:sldChg>
      <pc:sldChg chg="del">
        <pc:chgData name="James Williams" userId="c957a50b-491f-4d94-b4bc-52aca3e2340d" providerId="ADAL" clId="{24AD1EBB-B856-443B-9200-42FCDD6529A9}" dt="2026-03-17T11:33:43.901" v="2406" actId="2696"/>
        <pc:sldMkLst>
          <pc:docMk/>
          <pc:sldMk cId="1759271262" sldId="307"/>
        </pc:sldMkLst>
      </pc:sldChg>
      <pc:sldChg chg="del">
        <pc:chgData name="James Williams" userId="c957a50b-491f-4d94-b4bc-52aca3e2340d" providerId="ADAL" clId="{24AD1EBB-B856-443B-9200-42FCDD6529A9}" dt="2026-03-17T11:33:43.901" v="2406" actId="2696"/>
        <pc:sldMkLst>
          <pc:docMk/>
          <pc:sldMk cId="3380931067" sldId="311"/>
        </pc:sldMkLst>
      </pc:sldChg>
      <pc:sldChg chg="addSp delSp modSp add mod">
        <pc:chgData name="James Williams" userId="c957a50b-491f-4d94-b4bc-52aca3e2340d" providerId="ADAL" clId="{24AD1EBB-B856-443B-9200-42FCDD6529A9}" dt="2026-03-17T16:49:04.245" v="6209" actId="14100"/>
        <pc:sldMkLst>
          <pc:docMk/>
          <pc:sldMk cId="435546528" sldId="323"/>
        </pc:sldMkLst>
        <pc:spChg chg="mod">
          <ac:chgData name="James Williams" userId="c957a50b-491f-4d94-b4bc-52aca3e2340d" providerId="ADAL" clId="{24AD1EBB-B856-443B-9200-42FCDD6529A9}" dt="2026-03-17T16:48:59.726" v="6207" actId="1076"/>
          <ac:spMkLst>
            <pc:docMk/>
            <pc:sldMk cId="435546528" sldId="323"/>
            <ac:spMk id="2" creationId="{00000000-0000-0000-0000-000000000000}"/>
          </ac:spMkLst>
        </pc:spChg>
        <pc:spChg chg="mod">
          <ac:chgData name="James Williams" userId="c957a50b-491f-4d94-b4bc-52aca3e2340d" providerId="ADAL" clId="{24AD1EBB-B856-443B-9200-42FCDD6529A9}" dt="2026-03-17T16:49:04.245" v="6209" actId="14100"/>
          <ac:spMkLst>
            <pc:docMk/>
            <pc:sldMk cId="435546528" sldId="323"/>
            <ac:spMk id="5" creationId="{00000000-0000-0000-0000-000000000000}"/>
          </ac:spMkLst>
        </pc:spChg>
        <pc:spChg chg="add del">
          <ac:chgData name="James Williams" userId="c957a50b-491f-4d94-b4bc-52aca3e2340d" providerId="ADAL" clId="{24AD1EBB-B856-443B-9200-42FCDD6529A9}" dt="2026-03-17T16:47:18.540" v="6160" actId="26606"/>
          <ac:spMkLst>
            <pc:docMk/>
            <pc:sldMk cId="435546528" sldId="323"/>
            <ac:spMk id="17" creationId="{91F32EBA-ED97-466E-8CFA-8382584155D0}"/>
          </ac:spMkLst>
        </pc:spChg>
        <pc:spChg chg="add del">
          <ac:chgData name="James Williams" userId="c957a50b-491f-4d94-b4bc-52aca3e2340d" providerId="ADAL" clId="{24AD1EBB-B856-443B-9200-42FCDD6529A9}" dt="2026-03-17T16:47:18.540" v="6160" actId="26606"/>
          <ac:spMkLst>
            <pc:docMk/>
            <pc:sldMk cId="435546528" sldId="323"/>
            <ac:spMk id="19" creationId="{4300F7B2-2FBB-4B65-B588-6331766027CB}"/>
          </ac:spMkLst>
        </pc:spChg>
        <pc:spChg chg="add del">
          <ac:chgData name="James Williams" userId="c957a50b-491f-4d94-b4bc-52aca3e2340d" providerId="ADAL" clId="{24AD1EBB-B856-443B-9200-42FCDD6529A9}" dt="2026-03-17T16:47:18.540" v="6160" actId="26606"/>
          <ac:spMkLst>
            <pc:docMk/>
            <pc:sldMk cId="435546528" sldId="323"/>
            <ac:spMk id="21" creationId="{EFA5A327-531A-495C-BCA7-27F04811AF4B}"/>
          </ac:spMkLst>
        </pc:spChg>
        <pc:spChg chg="add del">
          <ac:chgData name="James Williams" userId="c957a50b-491f-4d94-b4bc-52aca3e2340d" providerId="ADAL" clId="{24AD1EBB-B856-443B-9200-42FCDD6529A9}" dt="2026-03-17T16:47:18.540" v="6160" actId="26606"/>
          <ac:spMkLst>
            <pc:docMk/>
            <pc:sldMk cId="435546528" sldId="323"/>
            <ac:spMk id="23" creationId="{09C89D1D-8C73-4FE3-BB9A-0A66D0F9C2FF}"/>
          </ac:spMkLst>
        </pc:spChg>
        <pc:spChg chg="add del">
          <ac:chgData name="James Williams" userId="c957a50b-491f-4d94-b4bc-52aca3e2340d" providerId="ADAL" clId="{24AD1EBB-B856-443B-9200-42FCDD6529A9}" dt="2026-03-17T16:47:18.523" v="6159" actId="26606"/>
          <ac:spMkLst>
            <pc:docMk/>
            <pc:sldMk cId="435546528" sldId="323"/>
            <ac:spMk id="28" creationId="{90D01200-0224-43C5-AB38-FB4D16B73FB7}"/>
          </ac:spMkLst>
        </pc:spChg>
        <pc:spChg chg="add del">
          <ac:chgData name="James Williams" userId="c957a50b-491f-4d94-b4bc-52aca3e2340d" providerId="ADAL" clId="{24AD1EBB-B856-443B-9200-42FCDD6529A9}" dt="2026-03-17T16:47:18.523" v="6159" actId="26606"/>
          <ac:spMkLst>
            <pc:docMk/>
            <pc:sldMk cId="435546528" sldId="323"/>
            <ac:spMk id="30" creationId="{728A44A4-A002-4A88-9FC9-1D0566C97A47}"/>
          </ac:spMkLst>
        </pc:spChg>
        <pc:spChg chg="add del">
          <ac:chgData name="James Williams" userId="c957a50b-491f-4d94-b4bc-52aca3e2340d" providerId="ADAL" clId="{24AD1EBB-B856-443B-9200-42FCDD6529A9}" dt="2026-03-17T16:47:18.523" v="6159" actId="26606"/>
          <ac:spMkLst>
            <pc:docMk/>
            <pc:sldMk cId="435546528" sldId="323"/>
            <ac:spMk id="32" creationId="{3E7D5C7B-DD16-401B-85CE-4AAA2A4F5136}"/>
          </ac:spMkLst>
        </pc:spChg>
        <pc:spChg chg="add">
          <ac:chgData name="James Williams" userId="c957a50b-491f-4d94-b4bc-52aca3e2340d" providerId="ADAL" clId="{24AD1EBB-B856-443B-9200-42FCDD6529A9}" dt="2026-03-17T16:47:18.540" v="6160" actId="26606"/>
          <ac:spMkLst>
            <pc:docMk/>
            <pc:sldMk cId="435546528" sldId="323"/>
            <ac:spMk id="34" creationId="{B80816F2-EFB0-44E7-94C9-B65CB34DFAFF}"/>
          </ac:spMkLst>
        </pc:spChg>
        <pc:picChg chg="mod">
          <ac:chgData name="James Williams" userId="c957a50b-491f-4d94-b4bc-52aca3e2340d" providerId="ADAL" clId="{24AD1EBB-B856-443B-9200-42FCDD6529A9}" dt="2026-03-17T16:49:01.666" v="6208" actId="1076"/>
          <ac:picMkLst>
            <pc:docMk/>
            <pc:sldMk cId="435546528" sldId="323"/>
            <ac:picMk id="4" creationId="{F5AF5770-2242-4B49-A444-EAB339707D9B}"/>
          </ac:picMkLst>
        </pc:picChg>
      </pc:sldChg>
      <pc:sldChg chg="modSp mod">
        <pc:chgData name="James Williams" userId="c957a50b-491f-4d94-b4bc-52aca3e2340d" providerId="ADAL" clId="{24AD1EBB-B856-443B-9200-42FCDD6529A9}" dt="2026-03-17T17:10:22.373" v="6859" actId="1076"/>
        <pc:sldMkLst>
          <pc:docMk/>
          <pc:sldMk cId="0" sldId="330"/>
        </pc:sldMkLst>
        <pc:spChg chg="mod">
          <ac:chgData name="James Williams" userId="c957a50b-491f-4d94-b4bc-52aca3e2340d" providerId="ADAL" clId="{24AD1EBB-B856-443B-9200-42FCDD6529A9}" dt="2026-03-17T17:10:22.373" v="6859" actId="1076"/>
          <ac:spMkLst>
            <pc:docMk/>
            <pc:sldMk cId="0" sldId="330"/>
            <ac:spMk id="15362" creationId="{9BC4761F-6089-17EF-1EEA-EA6E33DCD499}"/>
          </ac:spMkLst>
        </pc:spChg>
      </pc:sldChg>
      <pc:sldChg chg="modSp del mod">
        <pc:chgData name="James Williams" userId="c957a50b-491f-4d94-b4bc-52aca3e2340d" providerId="ADAL" clId="{24AD1EBB-B856-443B-9200-42FCDD6529A9}" dt="2026-03-17T14:42:25.936" v="3337" actId="2696"/>
        <pc:sldMkLst>
          <pc:docMk/>
          <pc:sldMk cId="0" sldId="332"/>
        </pc:sldMkLst>
        <pc:spChg chg="mod">
          <ac:chgData name="James Williams" userId="c957a50b-491f-4d94-b4bc-52aca3e2340d" providerId="ADAL" clId="{24AD1EBB-B856-443B-9200-42FCDD6529A9}" dt="2026-03-17T14:30:04.188" v="2995" actId="20577"/>
          <ac:spMkLst>
            <pc:docMk/>
            <pc:sldMk cId="0" sldId="332"/>
            <ac:spMk id="18436" creationId="{F7FC17A3-FFBB-5C67-D484-8AA0EF7857A5}"/>
          </ac:spMkLst>
        </pc:spChg>
        <pc:spChg chg="mod">
          <ac:chgData name="James Williams" userId="c957a50b-491f-4d94-b4bc-52aca3e2340d" providerId="ADAL" clId="{24AD1EBB-B856-443B-9200-42FCDD6529A9}" dt="2026-03-17T14:30:07.920" v="2996" actId="403"/>
          <ac:spMkLst>
            <pc:docMk/>
            <pc:sldMk cId="0" sldId="332"/>
            <ac:spMk id="33794" creationId="{9532A593-75AD-F0E1-E319-243D6C1F1400}"/>
          </ac:spMkLst>
        </pc:spChg>
      </pc:sldChg>
      <pc:sldChg chg="modSp add mod">
        <pc:chgData name="James Williams" userId="c957a50b-491f-4d94-b4bc-52aca3e2340d" providerId="ADAL" clId="{24AD1EBB-B856-443B-9200-42FCDD6529A9}" dt="2026-03-17T17:30:56.993" v="7600" actId="20577"/>
        <pc:sldMkLst>
          <pc:docMk/>
          <pc:sldMk cId="3785083422" sldId="332"/>
        </pc:sldMkLst>
        <pc:spChg chg="mod">
          <ac:chgData name="James Williams" userId="c957a50b-491f-4d94-b4bc-52aca3e2340d" providerId="ADAL" clId="{24AD1EBB-B856-443B-9200-42FCDD6529A9}" dt="2026-03-17T17:30:56.993" v="7600" actId="20577"/>
          <ac:spMkLst>
            <pc:docMk/>
            <pc:sldMk cId="3785083422" sldId="332"/>
            <ac:spMk id="33794" creationId="{9532A593-75AD-F0E1-E319-243D6C1F1400}"/>
          </ac:spMkLst>
        </pc:spChg>
      </pc:sldChg>
      <pc:sldChg chg="addSp modSp del mod">
        <pc:chgData name="James Williams" userId="c957a50b-491f-4d94-b4bc-52aca3e2340d" providerId="ADAL" clId="{24AD1EBB-B856-443B-9200-42FCDD6529A9}" dt="2026-03-17T14:42:25.936" v="3337" actId="2696"/>
        <pc:sldMkLst>
          <pc:docMk/>
          <pc:sldMk cId="0" sldId="333"/>
        </pc:sldMkLst>
        <pc:spChg chg="add mod">
          <ac:chgData name="James Williams" userId="c957a50b-491f-4d94-b4bc-52aca3e2340d" providerId="ADAL" clId="{24AD1EBB-B856-443B-9200-42FCDD6529A9}" dt="2026-03-17T14:27:57.499" v="2956"/>
          <ac:spMkLst>
            <pc:docMk/>
            <pc:sldMk cId="0" sldId="333"/>
            <ac:spMk id="2" creationId="{D4551EA2-7777-345A-6FB9-818CBE27C879}"/>
          </ac:spMkLst>
        </pc:spChg>
        <pc:spChg chg="mod">
          <ac:chgData name="James Williams" userId="c957a50b-491f-4d94-b4bc-52aca3e2340d" providerId="ADAL" clId="{24AD1EBB-B856-443B-9200-42FCDD6529A9}" dt="2026-03-17T14:35:42.398" v="3201" actId="13926"/>
          <ac:spMkLst>
            <pc:docMk/>
            <pc:sldMk cId="0" sldId="333"/>
            <ac:spMk id="17410" creationId="{01E85FC6-E4AC-8E71-FC1F-9C2C7E4A67A0}"/>
          </ac:spMkLst>
        </pc:spChg>
        <pc:spChg chg="mod">
          <ac:chgData name="James Williams" userId="c957a50b-491f-4d94-b4bc-52aca3e2340d" providerId="ADAL" clId="{24AD1EBB-B856-443B-9200-42FCDD6529A9}" dt="2026-03-17T14:29:33.852" v="2983" actId="20577"/>
          <ac:spMkLst>
            <pc:docMk/>
            <pc:sldMk cId="0" sldId="333"/>
            <ac:spMk id="17411" creationId="{1B4E25AA-1541-57D5-1854-00FEDA810438}"/>
          </ac:spMkLst>
        </pc:spChg>
      </pc:sldChg>
      <pc:sldChg chg="addSp delSp modSp add mod">
        <pc:chgData name="James Williams" userId="c957a50b-491f-4d94-b4bc-52aca3e2340d" providerId="ADAL" clId="{24AD1EBB-B856-443B-9200-42FCDD6529A9}" dt="2026-03-17T16:20:29.992" v="4900" actId="13926"/>
        <pc:sldMkLst>
          <pc:docMk/>
          <pc:sldMk cId="3561845046" sldId="333"/>
        </pc:sldMkLst>
        <pc:spChg chg="add del mod">
          <ac:chgData name="James Williams" userId="c957a50b-491f-4d94-b4bc-52aca3e2340d" providerId="ADAL" clId="{24AD1EBB-B856-443B-9200-42FCDD6529A9}" dt="2026-03-17T16:17:47.811" v="4815" actId="478"/>
          <ac:spMkLst>
            <pc:docMk/>
            <pc:sldMk cId="3561845046" sldId="333"/>
            <ac:spMk id="3" creationId="{951711C4-C9DD-649D-063C-70388E063608}"/>
          </ac:spMkLst>
        </pc:spChg>
        <pc:spChg chg="add mod">
          <ac:chgData name="James Williams" userId="c957a50b-491f-4d94-b4bc-52aca3e2340d" providerId="ADAL" clId="{24AD1EBB-B856-443B-9200-42FCDD6529A9}" dt="2026-03-17T16:20:29.992" v="4900" actId="13926"/>
          <ac:spMkLst>
            <pc:docMk/>
            <pc:sldMk cId="3561845046" sldId="333"/>
            <ac:spMk id="5" creationId="{B5536B7E-0E26-FF48-CD27-423E322BF074}"/>
          </ac:spMkLst>
        </pc:spChg>
        <pc:spChg chg="mod">
          <ac:chgData name="James Williams" userId="c957a50b-491f-4d94-b4bc-52aca3e2340d" providerId="ADAL" clId="{24AD1EBB-B856-443B-9200-42FCDD6529A9}" dt="2026-03-17T16:17:25.047" v="4808" actId="20577"/>
          <ac:spMkLst>
            <pc:docMk/>
            <pc:sldMk cId="3561845046" sldId="333"/>
            <ac:spMk id="17410" creationId="{01E85FC6-E4AC-8E71-FC1F-9C2C7E4A67A0}"/>
          </ac:spMkLst>
        </pc:spChg>
        <pc:spChg chg="del mod">
          <ac:chgData name="James Williams" userId="c957a50b-491f-4d94-b4bc-52aca3e2340d" providerId="ADAL" clId="{24AD1EBB-B856-443B-9200-42FCDD6529A9}" dt="2026-03-17T16:17:46.705" v="4814" actId="478"/>
          <ac:spMkLst>
            <pc:docMk/>
            <pc:sldMk cId="3561845046" sldId="333"/>
            <ac:spMk id="17411" creationId="{1B4E25AA-1541-57D5-1854-00FEDA810438}"/>
          </ac:spMkLst>
        </pc:spChg>
        <pc:grpChg chg="del">
          <ac:chgData name="James Williams" userId="c957a50b-491f-4d94-b4bc-52aca3e2340d" providerId="ADAL" clId="{24AD1EBB-B856-443B-9200-42FCDD6529A9}" dt="2026-03-17T16:17:43.086" v="4812" actId="478"/>
          <ac:grpSpMkLst>
            <pc:docMk/>
            <pc:sldMk cId="3561845046" sldId="333"/>
            <ac:grpSpMk id="17413" creationId="{BC7DF502-FCC6-A271-6381-73BA56AD51DA}"/>
          </ac:grpSpMkLst>
        </pc:grpChg>
        <pc:picChg chg="del mod">
          <ac:chgData name="James Williams" userId="c957a50b-491f-4d94-b4bc-52aca3e2340d" providerId="ADAL" clId="{24AD1EBB-B856-443B-9200-42FCDD6529A9}" dt="2026-03-17T16:17:42.316" v="4811" actId="478"/>
          <ac:picMkLst>
            <pc:docMk/>
            <pc:sldMk cId="3561845046" sldId="333"/>
            <ac:picMk id="29700" creationId="{8D47BA90-CDFC-F1C5-7FC4-0AADE373C51F}"/>
          </ac:picMkLst>
        </pc:picChg>
      </pc:sldChg>
      <pc:sldChg chg="addSp modSp mod">
        <pc:chgData name="James Williams" userId="c957a50b-491f-4d94-b4bc-52aca3e2340d" providerId="ADAL" clId="{24AD1EBB-B856-443B-9200-42FCDD6529A9}" dt="2026-03-18T12:13:43.239" v="8778" actId="113"/>
        <pc:sldMkLst>
          <pc:docMk/>
          <pc:sldMk cId="0" sldId="336"/>
        </pc:sldMkLst>
        <pc:spChg chg="mod">
          <ac:chgData name="James Williams" userId="c957a50b-491f-4d94-b4bc-52aca3e2340d" providerId="ADAL" clId="{24AD1EBB-B856-443B-9200-42FCDD6529A9}" dt="2026-03-17T15:50:19.218" v="4279" actId="14100"/>
          <ac:spMkLst>
            <pc:docMk/>
            <pc:sldMk cId="0" sldId="336"/>
            <ac:spMk id="2" creationId="{F8C92DDA-4E5A-C690-7CB5-18BFE719480F}"/>
          </ac:spMkLst>
        </pc:spChg>
        <pc:spChg chg="mod">
          <ac:chgData name="James Williams" userId="c957a50b-491f-4d94-b4bc-52aca3e2340d" providerId="ADAL" clId="{24AD1EBB-B856-443B-9200-42FCDD6529A9}" dt="2026-03-17T15:38:21.815" v="3961" actId="403"/>
          <ac:spMkLst>
            <pc:docMk/>
            <pc:sldMk cId="0" sldId="336"/>
            <ac:spMk id="4" creationId="{7FD76F35-8147-D33A-7A53-DC4A7B76FAB2}"/>
          </ac:spMkLst>
        </pc:spChg>
        <pc:spChg chg="mod">
          <ac:chgData name="James Williams" userId="c957a50b-491f-4d94-b4bc-52aca3e2340d" providerId="ADAL" clId="{24AD1EBB-B856-443B-9200-42FCDD6529A9}" dt="2026-03-18T12:13:43.239" v="8778" actId="113"/>
          <ac:spMkLst>
            <pc:docMk/>
            <pc:sldMk cId="0" sldId="336"/>
            <ac:spMk id="5" creationId="{37592391-1754-673B-09A2-DC26D8D76CAB}"/>
          </ac:spMkLst>
        </pc:spChg>
        <pc:graphicFrameChg chg="add mod">
          <ac:chgData name="James Williams" userId="c957a50b-491f-4d94-b4bc-52aca3e2340d" providerId="ADAL" clId="{24AD1EBB-B856-443B-9200-42FCDD6529A9}" dt="2026-03-17T15:18:28.357" v="3400"/>
          <ac:graphicFrameMkLst>
            <pc:docMk/>
            <pc:sldMk cId="0" sldId="336"/>
            <ac:graphicFrameMk id="6" creationId="{B0875A95-921A-DDCC-2971-FF0660EC8AF1}"/>
          </ac:graphicFrameMkLst>
        </pc:graphicFrameChg>
        <pc:graphicFrameChg chg="add mod">
          <ac:chgData name="James Williams" userId="c957a50b-491f-4d94-b4bc-52aca3e2340d" providerId="ADAL" clId="{24AD1EBB-B856-443B-9200-42FCDD6529A9}" dt="2026-03-17T15:19:56.528" v="3462"/>
          <ac:graphicFrameMkLst>
            <pc:docMk/>
            <pc:sldMk cId="0" sldId="336"/>
            <ac:graphicFrameMk id="7" creationId="{E1FDE0A1-F77B-3148-85F4-DFAFEC5729BE}"/>
          </ac:graphicFrameMkLst>
        </pc:graphicFrameChg>
        <pc:picChg chg="mod">
          <ac:chgData name="James Williams" userId="c957a50b-491f-4d94-b4bc-52aca3e2340d" providerId="ADAL" clId="{24AD1EBB-B856-443B-9200-42FCDD6529A9}" dt="2026-03-17T15:50:21.982" v="4280" actId="1076"/>
          <ac:picMkLst>
            <pc:docMk/>
            <pc:sldMk cId="0" sldId="336"/>
            <ac:picMk id="14338" creationId="{E1787980-D795-5465-D54D-555CCC5D63D0}"/>
          </ac:picMkLst>
        </pc:picChg>
      </pc:sldChg>
      <pc:sldChg chg="del">
        <pc:chgData name="James Williams" userId="c957a50b-491f-4d94-b4bc-52aca3e2340d" providerId="ADAL" clId="{24AD1EBB-B856-443B-9200-42FCDD6529A9}" dt="2026-03-17T11:33:43.901" v="2406" actId="2696"/>
        <pc:sldMkLst>
          <pc:docMk/>
          <pc:sldMk cId="1440604790" sldId="424"/>
        </pc:sldMkLst>
      </pc:sldChg>
      <pc:sldChg chg="modSp mod">
        <pc:chgData name="James Williams" userId="c957a50b-491f-4d94-b4bc-52aca3e2340d" providerId="ADAL" clId="{24AD1EBB-B856-443B-9200-42FCDD6529A9}" dt="2026-03-17T12:31:55.570" v="2947" actId="20577"/>
        <pc:sldMkLst>
          <pc:docMk/>
          <pc:sldMk cId="0" sldId="428"/>
        </pc:sldMkLst>
        <pc:spChg chg="mod">
          <ac:chgData name="James Williams" userId="c957a50b-491f-4d94-b4bc-52aca3e2340d" providerId="ADAL" clId="{24AD1EBB-B856-443B-9200-42FCDD6529A9}" dt="2026-03-17T12:31:55.570" v="2947" actId="20577"/>
          <ac:spMkLst>
            <pc:docMk/>
            <pc:sldMk cId="0" sldId="428"/>
            <ac:spMk id="5" creationId="{41BC3C71-5AAD-01D2-AD37-E04E84B11223}"/>
          </ac:spMkLst>
        </pc:spChg>
      </pc:sldChg>
      <pc:sldChg chg="modSp mod">
        <pc:chgData name="James Williams" userId="c957a50b-491f-4d94-b4bc-52aca3e2340d" providerId="ADAL" clId="{24AD1EBB-B856-443B-9200-42FCDD6529A9}" dt="2026-03-17T17:22:02.141" v="7190" actId="1076"/>
        <pc:sldMkLst>
          <pc:docMk/>
          <pc:sldMk cId="3168368921" sldId="430"/>
        </pc:sldMkLst>
        <pc:spChg chg="mod">
          <ac:chgData name="James Williams" userId="c957a50b-491f-4d94-b4bc-52aca3e2340d" providerId="ADAL" clId="{24AD1EBB-B856-443B-9200-42FCDD6529A9}" dt="2026-03-17T17:22:02.141" v="7190" actId="1076"/>
          <ac:spMkLst>
            <pc:docMk/>
            <pc:sldMk cId="3168368921" sldId="430"/>
            <ac:spMk id="63490" creationId="{68B49C24-E924-52A9-E3FC-14395372DC0D}"/>
          </ac:spMkLst>
        </pc:spChg>
      </pc:sldChg>
      <pc:sldChg chg="modSp mod">
        <pc:chgData name="James Williams" userId="c957a50b-491f-4d94-b4bc-52aca3e2340d" providerId="ADAL" clId="{24AD1EBB-B856-443B-9200-42FCDD6529A9}" dt="2026-03-17T17:22:17.222" v="7196" actId="1076"/>
        <pc:sldMkLst>
          <pc:docMk/>
          <pc:sldMk cId="254879350" sldId="432"/>
        </pc:sldMkLst>
        <pc:spChg chg="mod">
          <ac:chgData name="James Williams" userId="c957a50b-491f-4d94-b4bc-52aca3e2340d" providerId="ADAL" clId="{24AD1EBB-B856-443B-9200-42FCDD6529A9}" dt="2026-03-17T17:22:17.222" v="7196" actId="1076"/>
          <ac:spMkLst>
            <pc:docMk/>
            <pc:sldMk cId="254879350" sldId="432"/>
            <ac:spMk id="64514" creationId="{8D3A0C38-2828-30B4-85C2-FADA6760A113}"/>
          </ac:spMkLst>
        </pc:spChg>
      </pc:sldChg>
      <pc:sldChg chg="modSp mod">
        <pc:chgData name="James Williams" userId="c957a50b-491f-4d94-b4bc-52aca3e2340d" providerId="ADAL" clId="{24AD1EBB-B856-443B-9200-42FCDD6529A9}" dt="2026-03-17T17:21:13.261" v="7188" actId="1076"/>
        <pc:sldMkLst>
          <pc:docMk/>
          <pc:sldMk cId="0" sldId="441"/>
        </pc:sldMkLst>
        <pc:spChg chg="mod">
          <ac:chgData name="James Williams" userId="c957a50b-491f-4d94-b4bc-52aca3e2340d" providerId="ADAL" clId="{24AD1EBB-B856-443B-9200-42FCDD6529A9}" dt="2026-03-17T17:21:13.261" v="7188" actId="1076"/>
          <ac:spMkLst>
            <pc:docMk/>
            <pc:sldMk cId="0" sldId="441"/>
            <ac:spMk id="60418" creationId="{E7FE1733-7257-D2A6-429A-A586373F815F}"/>
          </ac:spMkLst>
        </pc:spChg>
      </pc:sldChg>
      <pc:sldChg chg="modSp mod">
        <pc:chgData name="James Williams" userId="c957a50b-491f-4d94-b4bc-52aca3e2340d" providerId="ADAL" clId="{24AD1EBB-B856-443B-9200-42FCDD6529A9}" dt="2026-03-17T17:01:50.155" v="6655" actId="20577"/>
        <pc:sldMkLst>
          <pc:docMk/>
          <pc:sldMk cId="0" sldId="449"/>
        </pc:sldMkLst>
        <pc:spChg chg="mod">
          <ac:chgData name="James Williams" userId="c957a50b-491f-4d94-b4bc-52aca3e2340d" providerId="ADAL" clId="{24AD1EBB-B856-443B-9200-42FCDD6529A9}" dt="2026-03-17T17:01:50.155" v="6655" actId="20577"/>
          <ac:spMkLst>
            <pc:docMk/>
            <pc:sldMk cId="0" sldId="449"/>
            <ac:spMk id="15362" creationId="{DEC142BF-2BA2-FF28-D742-9B3317B5D91C}"/>
          </ac:spMkLst>
        </pc:spChg>
        <pc:spChg chg="mod">
          <ac:chgData name="James Williams" userId="c957a50b-491f-4d94-b4bc-52aca3e2340d" providerId="ADAL" clId="{24AD1EBB-B856-443B-9200-42FCDD6529A9}" dt="2026-03-17T17:01:09.042" v="6652" actId="403"/>
          <ac:spMkLst>
            <pc:docMk/>
            <pc:sldMk cId="0" sldId="449"/>
            <ac:spMk id="21506" creationId="{BD536FD8-B63E-E33D-9B14-97FD42AF3AEF}"/>
          </ac:spMkLst>
        </pc:spChg>
      </pc:sldChg>
      <pc:sldChg chg="delSp modSp mod">
        <pc:chgData name="James Williams" userId="c957a50b-491f-4d94-b4bc-52aca3e2340d" providerId="ADAL" clId="{24AD1EBB-B856-443B-9200-42FCDD6529A9}" dt="2026-03-17T17:08:03.477" v="6780" actId="478"/>
        <pc:sldMkLst>
          <pc:docMk/>
          <pc:sldMk cId="0" sldId="455"/>
        </pc:sldMkLst>
        <pc:spChg chg="del">
          <ac:chgData name="James Williams" userId="c957a50b-491f-4d94-b4bc-52aca3e2340d" providerId="ADAL" clId="{24AD1EBB-B856-443B-9200-42FCDD6529A9}" dt="2026-03-17T17:08:03.477" v="6780" actId="478"/>
          <ac:spMkLst>
            <pc:docMk/>
            <pc:sldMk cId="0" sldId="455"/>
            <ac:spMk id="3" creationId="{D6BFFA8E-8515-D724-ECB7-932487556704}"/>
          </ac:spMkLst>
        </pc:spChg>
        <pc:spChg chg="mod">
          <ac:chgData name="James Williams" userId="c957a50b-491f-4d94-b4bc-52aca3e2340d" providerId="ADAL" clId="{24AD1EBB-B856-443B-9200-42FCDD6529A9}" dt="2026-03-17T17:07:09.262" v="6775" actId="1076"/>
          <ac:spMkLst>
            <pc:docMk/>
            <pc:sldMk cId="0" sldId="455"/>
            <ac:spMk id="28674" creationId="{F5ABD2E8-5EC1-BB9C-3266-7339D1AB3EF2}"/>
          </ac:spMkLst>
        </pc:spChg>
      </pc:sldChg>
      <pc:sldChg chg="modSp mod">
        <pc:chgData name="James Williams" userId="c957a50b-491f-4d94-b4bc-52aca3e2340d" providerId="ADAL" clId="{24AD1EBB-B856-443B-9200-42FCDD6529A9}" dt="2026-03-17T16:59:46.137" v="6598" actId="13926"/>
        <pc:sldMkLst>
          <pc:docMk/>
          <pc:sldMk cId="0" sldId="463"/>
        </pc:sldMkLst>
        <pc:spChg chg="mod">
          <ac:chgData name="James Williams" userId="c957a50b-491f-4d94-b4bc-52aca3e2340d" providerId="ADAL" clId="{24AD1EBB-B856-443B-9200-42FCDD6529A9}" dt="2026-03-17T16:59:32.461" v="6595" actId="1076"/>
          <ac:spMkLst>
            <pc:docMk/>
            <pc:sldMk cId="0" sldId="463"/>
            <ac:spMk id="12290" creationId="{69395A7A-D72A-A284-4E00-BC4CD37ADBC0}"/>
          </ac:spMkLst>
        </pc:spChg>
        <pc:spChg chg="mod">
          <ac:chgData name="James Williams" userId="c957a50b-491f-4d94-b4bc-52aca3e2340d" providerId="ADAL" clId="{24AD1EBB-B856-443B-9200-42FCDD6529A9}" dt="2026-03-17T16:59:46.137" v="6598" actId="13926"/>
          <ac:spMkLst>
            <pc:docMk/>
            <pc:sldMk cId="0" sldId="463"/>
            <ac:spMk id="12291" creationId="{210319C0-6A2F-1641-594D-0D592FF3CF13}"/>
          </ac:spMkLst>
        </pc:spChg>
      </pc:sldChg>
      <pc:sldChg chg="modSp mod">
        <pc:chgData name="James Williams" userId="c957a50b-491f-4d94-b4bc-52aca3e2340d" providerId="ADAL" clId="{24AD1EBB-B856-443B-9200-42FCDD6529A9}" dt="2026-03-18T10:18:50.506" v="8698" actId="313"/>
        <pc:sldMkLst>
          <pc:docMk/>
          <pc:sldMk cId="0" sldId="476"/>
        </pc:sldMkLst>
        <pc:spChg chg="mod">
          <ac:chgData name="James Williams" userId="c957a50b-491f-4d94-b4bc-52aca3e2340d" providerId="ADAL" clId="{24AD1EBB-B856-443B-9200-42FCDD6529A9}" dt="2026-03-17T17:17:52.263" v="7010" actId="20577"/>
          <ac:spMkLst>
            <pc:docMk/>
            <pc:sldMk cId="0" sldId="476"/>
            <ac:spMk id="2" creationId="{49EC08CF-8608-E5A8-E0A2-1E4C452EC844}"/>
          </ac:spMkLst>
        </pc:spChg>
        <pc:spChg chg="mod">
          <ac:chgData name="James Williams" userId="c957a50b-491f-4d94-b4bc-52aca3e2340d" providerId="ADAL" clId="{24AD1EBB-B856-443B-9200-42FCDD6529A9}" dt="2026-03-18T10:18:50.506" v="8698" actId="313"/>
          <ac:spMkLst>
            <pc:docMk/>
            <pc:sldMk cId="0" sldId="476"/>
            <ac:spMk id="3" creationId="{7D43C555-BA44-0C8B-3160-D7C7F5D13AD5}"/>
          </ac:spMkLst>
        </pc:spChg>
      </pc:sldChg>
      <pc:sldChg chg="modSp mod">
        <pc:chgData name="James Williams" userId="c957a50b-491f-4d94-b4bc-52aca3e2340d" providerId="ADAL" clId="{24AD1EBB-B856-443B-9200-42FCDD6529A9}" dt="2026-03-17T17:00:56.892" v="6647" actId="1076"/>
        <pc:sldMkLst>
          <pc:docMk/>
          <pc:sldMk cId="0" sldId="483"/>
        </pc:sldMkLst>
        <pc:spChg chg="mod">
          <ac:chgData name="James Williams" userId="c957a50b-491f-4d94-b4bc-52aca3e2340d" providerId="ADAL" clId="{24AD1EBB-B856-443B-9200-42FCDD6529A9}" dt="2026-03-17T17:00:07.696" v="6599" actId="403"/>
          <ac:spMkLst>
            <pc:docMk/>
            <pc:sldMk cId="0" sldId="483"/>
            <ac:spMk id="2" creationId="{C792C835-E22F-0FC0-E734-327118924170}"/>
          </ac:spMkLst>
        </pc:spChg>
        <pc:spChg chg="mod">
          <ac:chgData name="James Williams" userId="c957a50b-491f-4d94-b4bc-52aca3e2340d" providerId="ADAL" clId="{24AD1EBB-B856-443B-9200-42FCDD6529A9}" dt="2026-03-17T17:00:56.892" v="6647" actId="1076"/>
          <ac:spMkLst>
            <pc:docMk/>
            <pc:sldMk cId="0" sldId="483"/>
            <ac:spMk id="3" creationId="{938D4EE5-41B1-C915-B223-3912FC3F05D2}"/>
          </ac:spMkLst>
        </pc:spChg>
        <pc:picChg chg="mod">
          <ac:chgData name="James Williams" userId="c957a50b-491f-4d94-b4bc-52aca3e2340d" providerId="ADAL" clId="{24AD1EBB-B856-443B-9200-42FCDD6529A9}" dt="2026-03-17T17:00:50.135" v="6645" actId="1076"/>
          <ac:picMkLst>
            <pc:docMk/>
            <pc:sldMk cId="0" sldId="483"/>
            <ac:picMk id="9" creationId="{FF476140-08AF-0F6E-8109-EDBBDC190CC0}"/>
          </ac:picMkLst>
        </pc:picChg>
      </pc:sldChg>
      <pc:sldChg chg="addSp delSp modSp mod modNotesTx">
        <pc:chgData name="James Williams" userId="c957a50b-491f-4d94-b4bc-52aca3e2340d" providerId="ADAL" clId="{24AD1EBB-B856-443B-9200-42FCDD6529A9}" dt="2026-03-17T17:06:41.101" v="6767" actId="1076"/>
        <pc:sldMkLst>
          <pc:docMk/>
          <pc:sldMk cId="0" sldId="484"/>
        </pc:sldMkLst>
        <pc:spChg chg="mod">
          <ac:chgData name="James Williams" userId="c957a50b-491f-4d94-b4bc-52aca3e2340d" providerId="ADAL" clId="{24AD1EBB-B856-443B-9200-42FCDD6529A9}" dt="2026-03-17T17:06:38.661" v="6766" actId="1076"/>
          <ac:spMkLst>
            <pc:docMk/>
            <pc:sldMk cId="0" sldId="484"/>
            <ac:spMk id="2" creationId="{0AF6B656-250B-8D67-4A2C-DAE39E381546}"/>
          </ac:spMkLst>
        </pc:spChg>
        <pc:spChg chg="add">
          <ac:chgData name="James Williams" userId="c957a50b-491f-4d94-b4bc-52aca3e2340d" providerId="ADAL" clId="{24AD1EBB-B856-443B-9200-42FCDD6529A9}" dt="2026-03-17T17:04:09.266" v="6668"/>
          <ac:spMkLst>
            <pc:docMk/>
            <pc:sldMk cId="0" sldId="484"/>
            <ac:spMk id="3" creationId="{C9DCD406-FFF6-79BD-D55D-2946C015F9F0}"/>
          </ac:spMkLst>
        </pc:spChg>
        <pc:spChg chg="mod">
          <ac:chgData name="James Williams" userId="c957a50b-491f-4d94-b4bc-52aca3e2340d" providerId="ADAL" clId="{24AD1EBB-B856-443B-9200-42FCDD6529A9}" dt="2026-03-17T17:06:41.101" v="6767" actId="1076"/>
          <ac:spMkLst>
            <pc:docMk/>
            <pc:sldMk cId="0" sldId="484"/>
            <ac:spMk id="6" creationId="{24DAA5EE-13EA-1162-AF37-536A8582B0B0}"/>
          </ac:spMkLst>
        </pc:spChg>
        <pc:spChg chg="mod">
          <ac:chgData name="James Williams" userId="c957a50b-491f-4d94-b4bc-52aca3e2340d" providerId="ADAL" clId="{24AD1EBB-B856-443B-9200-42FCDD6529A9}" dt="2026-03-17T17:06:36.554" v="6765" actId="1076"/>
          <ac:spMkLst>
            <pc:docMk/>
            <pc:sldMk cId="0" sldId="484"/>
            <ac:spMk id="26627" creationId="{0606D694-7F81-1CA1-398B-91CA7F8B7068}"/>
          </ac:spMkLst>
        </pc:spChg>
      </pc:sldChg>
      <pc:sldChg chg="modSp mod">
        <pc:chgData name="James Williams" userId="c957a50b-491f-4d94-b4bc-52aca3e2340d" providerId="ADAL" clId="{24AD1EBB-B856-443B-9200-42FCDD6529A9}" dt="2026-03-17T16:59:08.404" v="6592" actId="403"/>
        <pc:sldMkLst>
          <pc:docMk/>
          <pc:sldMk cId="0" sldId="485"/>
        </pc:sldMkLst>
        <pc:spChg chg="mod">
          <ac:chgData name="James Williams" userId="c957a50b-491f-4d94-b4bc-52aca3e2340d" providerId="ADAL" clId="{24AD1EBB-B856-443B-9200-42FCDD6529A9}" dt="2026-03-17T16:59:08.404" v="6592" actId="403"/>
          <ac:spMkLst>
            <pc:docMk/>
            <pc:sldMk cId="0" sldId="485"/>
            <ac:spMk id="11266" creationId="{B3CF73A9-90C9-91B2-876C-5CD86A2CC9BF}"/>
          </ac:spMkLst>
        </pc:spChg>
        <pc:spChg chg="mod">
          <ac:chgData name="James Williams" userId="c957a50b-491f-4d94-b4bc-52aca3e2340d" providerId="ADAL" clId="{24AD1EBB-B856-443B-9200-42FCDD6529A9}" dt="2026-03-17T16:59:04.244" v="6590" actId="403"/>
          <ac:spMkLst>
            <pc:docMk/>
            <pc:sldMk cId="0" sldId="485"/>
            <ac:spMk id="15362" creationId="{C3115782-D38F-BC75-748C-ADDF522CAD7E}"/>
          </ac:spMkLst>
        </pc:spChg>
      </pc:sldChg>
      <pc:sldChg chg="modSp mod">
        <pc:chgData name="James Williams" userId="c957a50b-491f-4d94-b4bc-52aca3e2340d" providerId="ADAL" clId="{24AD1EBB-B856-443B-9200-42FCDD6529A9}" dt="2026-03-17T17:11:20.990" v="6860" actId="14100"/>
        <pc:sldMkLst>
          <pc:docMk/>
          <pc:sldMk cId="0" sldId="487"/>
        </pc:sldMkLst>
        <pc:spChg chg="mod">
          <ac:chgData name="James Williams" userId="c957a50b-491f-4d94-b4bc-52aca3e2340d" providerId="ADAL" clId="{24AD1EBB-B856-443B-9200-42FCDD6529A9}" dt="2026-03-17T17:11:20.990" v="6860" actId="14100"/>
          <ac:spMkLst>
            <pc:docMk/>
            <pc:sldMk cId="0" sldId="487"/>
            <ac:spMk id="15362" creationId="{389BFB6D-AB81-5F75-89E3-1F260CCA3DDA}"/>
          </ac:spMkLst>
        </pc:spChg>
        <pc:spChg chg="mod">
          <ac:chgData name="James Williams" userId="c957a50b-491f-4d94-b4bc-52aca3e2340d" providerId="ADAL" clId="{24AD1EBB-B856-443B-9200-42FCDD6529A9}" dt="2026-03-17T17:02:13.432" v="6659" actId="27636"/>
          <ac:spMkLst>
            <pc:docMk/>
            <pc:sldMk cId="0" sldId="487"/>
            <ac:spMk id="23554" creationId="{EAD08C09-D6FF-58EE-F851-70E273CACC41}"/>
          </ac:spMkLst>
        </pc:spChg>
      </pc:sldChg>
      <pc:sldChg chg="del">
        <pc:chgData name="James Williams" userId="c957a50b-491f-4d94-b4bc-52aca3e2340d" providerId="ADAL" clId="{24AD1EBB-B856-443B-9200-42FCDD6529A9}" dt="2026-03-17T16:32:28.875" v="5362" actId="2696"/>
        <pc:sldMkLst>
          <pc:docMk/>
          <pc:sldMk cId="3097027556" sldId="547"/>
        </pc:sldMkLst>
      </pc:sldChg>
      <pc:sldChg chg="addSp modSp mod">
        <pc:chgData name="James Williams" userId="c957a50b-491f-4d94-b4bc-52aca3e2340d" providerId="ADAL" clId="{24AD1EBB-B856-443B-9200-42FCDD6529A9}" dt="2026-03-17T16:31:55.934" v="5361" actId="404"/>
        <pc:sldMkLst>
          <pc:docMk/>
          <pc:sldMk cId="0" sldId="549"/>
        </pc:sldMkLst>
        <pc:spChg chg="add mod">
          <ac:chgData name="James Williams" userId="c957a50b-491f-4d94-b4bc-52aca3e2340d" providerId="ADAL" clId="{24AD1EBB-B856-443B-9200-42FCDD6529A9}" dt="2026-03-17T16:31:10.251" v="5351"/>
          <ac:spMkLst>
            <pc:docMk/>
            <pc:sldMk cId="0" sldId="549"/>
            <ac:spMk id="4" creationId="{BDC35162-C058-CD1E-630D-3D44C0B3F85D}"/>
          </ac:spMkLst>
        </pc:spChg>
        <pc:spChg chg="mod">
          <ac:chgData name="James Williams" userId="c957a50b-491f-4d94-b4bc-52aca3e2340d" providerId="ADAL" clId="{24AD1EBB-B856-443B-9200-42FCDD6529A9}" dt="2026-03-17T16:31:55.934" v="5361" actId="404"/>
          <ac:spMkLst>
            <pc:docMk/>
            <pc:sldMk cId="0" sldId="549"/>
            <ac:spMk id="28674" creationId="{BF2CD4AD-9B83-4431-B17C-0432F2160ACC}"/>
          </ac:spMkLst>
        </pc:spChg>
      </pc:sldChg>
      <pc:sldChg chg="addSp modSp mod">
        <pc:chgData name="James Williams" userId="c957a50b-491f-4d94-b4bc-52aca3e2340d" providerId="ADAL" clId="{24AD1EBB-B856-443B-9200-42FCDD6529A9}" dt="2026-03-18T09:48:13.560" v="8697" actId="13926"/>
        <pc:sldMkLst>
          <pc:docMk/>
          <pc:sldMk cId="1233050542" sldId="562"/>
        </pc:sldMkLst>
        <pc:spChg chg="mod">
          <ac:chgData name="James Williams" userId="c957a50b-491f-4d94-b4bc-52aca3e2340d" providerId="ADAL" clId="{24AD1EBB-B856-443B-9200-42FCDD6529A9}" dt="2026-03-18T09:48:13.560" v="8697" actId="13926"/>
          <ac:spMkLst>
            <pc:docMk/>
            <pc:sldMk cId="1233050542" sldId="562"/>
            <ac:spMk id="2" creationId="{00000000-0000-0000-0000-000000000000}"/>
          </ac:spMkLst>
        </pc:spChg>
        <pc:spChg chg="mod">
          <ac:chgData name="James Williams" userId="c957a50b-491f-4d94-b4bc-52aca3e2340d" providerId="ADAL" clId="{24AD1EBB-B856-443B-9200-42FCDD6529A9}" dt="2026-03-17T16:49:29.682" v="6210" actId="403"/>
          <ac:spMkLst>
            <pc:docMk/>
            <pc:sldMk cId="1233050542" sldId="562"/>
            <ac:spMk id="3" creationId="{00000000-0000-0000-0000-000000000000}"/>
          </ac:spMkLst>
        </pc:spChg>
        <pc:picChg chg="add mod">
          <ac:chgData name="James Williams" userId="c957a50b-491f-4d94-b4bc-52aca3e2340d" providerId="ADAL" clId="{24AD1EBB-B856-443B-9200-42FCDD6529A9}" dt="2026-03-17T16:50:51.027" v="6251" actId="1076"/>
          <ac:picMkLst>
            <pc:docMk/>
            <pc:sldMk cId="1233050542" sldId="562"/>
            <ac:picMk id="6" creationId="{CA3A2EAD-274F-5AC0-4DA6-47F91B50D626}"/>
          </ac:picMkLst>
        </pc:picChg>
      </pc:sldChg>
      <pc:sldChg chg="modSp mod">
        <pc:chgData name="James Williams" userId="c957a50b-491f-4d94-b4bc-52aca3e2340d" providerId="ADAL" clId="{24AD1EBB-B856-443B-9200-42FCDD6529A9}" dt="2026-03-17T16:58:45.514" v="6588" actId="1076"/>
        <pc:sldMkLst>
          <pc:docMk/>
          <pc:sldMk cId="3216213119" sldId="568"/>
        </pc:sldMkLst>
        <pc:spChg chg="mod">
          <ac:chgData name="James Williams" userId="c957a50b-491f-4d94-b4bc-52aca3e2340d" providerId="ADAL" clId="{24AD1EBB-B856-443B-9200-42FCDD6529A9}" dt="2026-03-17T16:58:41.514" v="6586" actId="27636"/>
          <ac:spMkLst>
            <pc:docMk/>
            <pc:sldMk cId="3216213119" sldId="568"/>
            <ac:spMk id="2" creationId="{00000000-0000-0000-0000-000000000000}"/>
          </ac:spMkLst>
        </pc:spChg>
        <pc:spChg chg="mod">
          <ac:chgData name="James Williams" userId="c957a50b-491f-4d94-b4bc-52aca3e2340d" providerId="ADAL" clId="{24AD1EBB-B856-443B-9200-42FCDD6529A9}" dt="2026-03-17T16:57:55.697" v="6575" actId="1076"/>
          <ac:spMkLst>
            <pc:docMk/>
            <pc:sldMk cId="3216213119" sldId="568"/>
            <ac:spMk id="3" creationId="{00000000-0000-0000-0000-000000000000}"/>
          </ac:spMkLst>
        </pc:spChg>
        <pc:spChg chg="mod">
          <ac:chgData name="James Williams" userId="c957a50b-491f-4d94-b4bc-52aca3e2340d" providerId="ADAL" clId="{24AD1EBB-B856-443B-9200-42FCDD6529A9}" dt="2026-03-17T16:58:17.346" v="6577" actId="14100"/>
          <ac:spMkLst>
            <pc:docMk/>
            <pc:sldMk cId="3216213119" sldId="568"/>
            <ac:spMk id="4" creationId="{2A290B51-6DF5-B556-4CAE-1CF1D5150AA2}"/>
          </ac:spMkLst>
        </pc:spChg>
        <pc:picChg chg="mod">
          <ac:chgData name="James Williams" userId="c957a50b-491f-4d94-b4bc-52aca3e2340d" providerId="ADAL" clId="{24AD1EBB-B856-443B-9200-42FCDD6529A9}" dt="2026-03-17T16:58:45.514" v="6588" actId="1076"/>
          <ac:picMkLst>
            <pc:docMk/>
            <pc:sldMk cId="3216213119" sldId="568"/>
            <ac:picMk id="1026" creationId="{77CF725F-C1B5-68E7-1029-C99EB8247E6B}"/>
          </ac:picMkLst>
        </pc:picChg>
      </pc:sldChg>
      <pc:sldChg chg="modSp mod">
        <pc:chgData name="James Williams" userId="c957a50b-491f-4d94-b4bc-52aca3e2340d" providerId="ADAL" clId="{24AD1EBB-B856-443B-9200-42FCDD6529A9}" dt="2026-03-17T16:37:10.904" v="5658" actId="20577"/>
        <pc:sldMkLst>
          <pc:docMk/>
          <pc:sldMk cId="638820689" sldId="569"/>
        </pc:sldMkLst>
        <pc:graphicFrameChg chg="modGraphic">
          <ac:chgData name="James Williams" userId="c957a50b-491f-4d94-b4bc-52aca3e2340d" providerId="ADAL" clId="{24AD1EBB-B856-443B-9200-42FCDD6529A9}" dt="2026-03-17T16:37:10.904" v="5658" actId="20577"/>
          <ac:graphicFrameMkLst>
            <pc:docMk/>
            <pc:sldMk cId="638820689" sldId="569"/>
            <ac:graphicFrameMk id="13" creationId="{FA4ED533-3F3B-2DBA-0C92-5343EC717650}"/>
          </ac:graphicFrameMkLst>
        </pc:graphicFrameChg>
      </pc:sldChg>
      <pc:sldChg chg="modSp mod">
        <pc:chgData name="James Williams" userId="c957a50b-491f-4d94-b4bc-52aca3e2340d" providerId="ADAL" clId="{24AD1EBB-B856-443B-9200-42FCDD6529A9}" dt="2026-03-18T09:44:10.024" v="8694" actId="313"/>
        <pc:sldMkLst>
          <pc:docMk/>
          <pc:sldMk cId="3022930637" sldId="570"/>
        </pc:sldMkLst>
        <pc:spChg chg="mod">
          <ac:chgData name="James Williams" userId="c957a50b-491f-4d94-b4bc-52aca3e2340d" providerId="ADAL" clId="{24AD1EBB-B856-443B-9200-42FCDD6529A9}" dt="2026-03-18T09:44:10.024" v="8694" actId="313"/>
          <ac:spMkLst>
            <pc:docMk/>
            <pc:sldMk cId="3022930637" sldId="570"/>
            <ac:spMk id="2" creationId="{00000000-0000-0000-0000-000000000000}"/>
          </ac:spMkLst>
        </pc:spChg>
        <pc:spChg chg="mod">
          <ac:chgData name="James Williams" userId="c957a50b-491f-4d94-b4bc-52aca3e2340d" providerId="ADAL" clId="{24AD1EBB-B856-443B-9200-42FCDD6529A9}" dt="2026-03-17T16:35:00.862" v="5494" actId="14100"/>
          <ac:spMkLst>
            <pc:docMk/>
            <pc:sldMk cId="3022930637" sldId="570"/>
            <ac:spMk id="3" creationId="{00000000-0000-0000-0000-000000000000}"/>
          </ac:spMkLst>
        </pc:spChg>
      </pc:sldChg>
      <pc:sldChg chg="addSp modSp mod">
        <pc:chgData name="James Williams" userId="c957a50b-491f-4d94-b4bc-52aca3e2340d" providerId="ADAL" clId="{24AD1EBB-B856-443B-9200-42FCDD6529A9}" dt="2026-03-17T16:56:06.779" v="6451" actId="2711"/>
        <pc:sldMkLst>
          <pc:docMk/>
          <pc:sldMk cId="4154279471" sldId="571"/>
        </pc:sldMkLst>
        <pc:spChg chg="mod">
          <ac:chgData name="James Williams" userId="c957a50b-491f-4d94-b4bc-52aca3e2340d" providerId="ADAL" clId="{24AD1EBB-B856-443B-9200-42FCDD6529A9}" dt="2026-03-17T16:54:42.433" v="6432" actId="13926"/>
          <ac:spMkLst>
            <pc:docMk/>
            <pc:sldMk cId="4154279471" sldId="571"/>
            <ac:spMk id="2" creationId="{00000000-0000-0000-0000-000000000000}"/>
          </ac:spMkLst>
        </pc:spChg>
        <pc:spChg chg="mod">
          <ac:chgData name="James Williams" userId="c957a50b-491f-4d94-b4bc-52aca3e2340d" providerId="ADAL" clId="{24AD1EBB-B856-443B-9200-42FCDD6529A9}" dt="2026-03-17T16:56:06.779" v="6451" actId="2711"/>
          <ac:spMkLst>
            <pc:docMk/>
            <pc:sldMk cId="4154279471" sldId="571"/>
            <ac:spMk id="3" creationId="{00000000-0000-0000-0000-000000000000}"/>
          </ac:spMkLst>
        </pc:spChg>
        <pc:picChg chg="add mod">
          <ac:chgData name="James Williams" userId="c957a50b-491f-4d94-b4bc-52aca3e2340d" providerId="ADAL" clId="{24AD1EBB-B856-443B-9200-42FCDD6529A9}" dt="2026-03-17T16:54:20.603" v="6426" actId="1076"/>
          <ac:picMkLst>
            <pc:docMk/>
            <pc:sldMk cId="4154279471" sldId="571"/>
            <ac:picMk id="6" creationId="{0C6F93CB-2B19-DA50-B277-2C42F4B1F1F6}"/>
          </ac:picMkLst>
        </pc:picChg>
      </pc:sldChg>
      <pc:sldChg chg="delSp modSp mod">
        <pc:chgData name="James Williams" userId="c957a50b-491f-4d94-b4bc-52aca3e2340d" providerId="ADAL" clId="{24AD1EBB-B856-443B-9200-42FCDD6529A9}" dt="2026-03-17T16:55:47.304" v="6449" actId="13926"/>
        <pc:sldMkLst>
          <pc:docMk/>
          <pc:sldMk cId="4164115028" sldId="572"/>
        </pc:sldMkLst>
        <pc:spChg chg="mod">
          <ac:chgData name="James Williams" userId="c957a50b-491f-4d94-b4bc-52aca3e2340d" providerId="ADAL" clId="{24AD1EBB-B856-443B-9200-42FCDD6529A9}" dt="2026-03-17T16:55:47.304" v="6449" actId="13926"/>
          <ac:spMkLst>
            <pc:docMk/>
            <pc:sldMk cId="4164115028" sldId="572"/>
            <ac:spMk id="2" creationId="{00000000-0000-0000-0000-000000000000}"/>
          </ac:spMkLst>
        </pc:spChg>
        <pc:spChg chg="mod">
          <ac:chgData name="James Williams" userId="c957a50b-491f-4d94-b4bc-52aca3e2340d" providerId="ADAL" clId="{24AD1EBB-B856-443B-9200-42FCDD6529A9}" dt="2026-03-17T16:55:31.187" v="6444" actId="403"/>
          <ac:spMkLst>
            <pc:docMk/>
            <pc:sldMk cId="4164115028" sldId="572"/>
            <ac:spMk id="3" creationId="{00000000-0000-0000-0000-000000000000}"/>
          </ac:spMkLst>
        </pc:spChg>
        <pc:spChg chg="del">
          <ac:chgData name="James Williams" userId="c957a50b-491f-4d94-b4bc-52aca3e2340d" providerId="ADAL" clId="{24AD1EBB-B856-443B-9200-42FCDD6529A9}" dt="2026-03-17T16:55:22.347" v="6439" actId="478"/>
          <ac:spMkLst>
            <pc:docMk/>
            <pc:sldMk cId="4164115028" sldId="572"/>
            <ac:spMk id="5" creationId="{8A0681E2-9E72-3F1F-F41E-A110F9B4744B}"/>
          </ac:spMkLst>
        </pc:spChg>
      </pc:sldChg>
      <pc:sldChg chg="modSp mod">
        <pc:chgData name="James Williams" userId="c957a50b-491f-4d94-b4bc-52aca3e2340d" providerId="ADAL" clId="{24AD1EBB-B856-443B-9200-42FCDD6529A9}" dt="2026-03-17T17:16:59.596" v="6989" actId="403"/>
        <pc:sldMkLst>
          <pc:docMk/>
          <pc:sldMk cId="1745168115" sldId="574"/>
        </pc:sldMkLst>
        <pc:spChg chg="mod">
          <ac:chgData name="James Williams" userId="c957a50b-491f-4d94-b4bc-52aca3e2340d" providerId="ADAL" clId="{24AD1EBB-B856-443B-9200-42FCDD6529A9}" dt="2026-03-17T17:16:54.114" v="6987" actId="403"/>
          <ac:spMkLst>
            <pc:docMk/>
            <pc:sldMk cId="1745168115" sldId="574"/>
            <ac:spMk id="2" creationId="{00000000-0000-0000-0000-000000000000}"/>
          </ac:spMkLst>
        </pc:spChg>
        <pc:spChg chg="mod">
          <ac:chgData name="James Williams" userId="c957a50b-491f-4d94-b4bc-52aca3e2340d" providerId="ADAL" clId="{24AD1EBB-B856-443B-9200-42FCDD6529A9}" dt="2026-03-17T17:16:59.596" v="6989" actId="403"/>
          <ac:spMkLst>
            <pc:docMk/>
            <pc:sldMk cId="1745168115" sldId="574"/>
            <ac:spMk id="3" creationId="{00000000-0000-0000-0000-000000000000}"/>
          </ac:spMkLst>
        </pc:spChg>
      </pc:sldChg>
      <pc:sldChg chg="modSp mod">
        <pc:chgData name="James Williams" userId="c957a50b-491f-4d94-b4bc-52aca3e2340d" providerId="ADAL" clId="{24AD1EBB-B856-443B-9200-42FCDD6529A9}" dt="2026-03-17T16:34:02.737" v="5462" actId="403"/>
        <pc:sldMkLst>
          <pc:docMk/>
          <pc:sldMk cId="3857464801" sldId="577"/>
        </pc:sldMkLst>
        <pc:spChg chg="mod">
          <ac:chgData name="James Williams" userId="c957a50b-491f-4d94-b4bc-52aca3e2340d" providerId="ADAL" clId="{24AD1EBB-B856-443B-9200-42FCDD6529A9}" dt="2026-03-17T16:34:02.737" v="5462" actId="403"/>
          <ac:spMkLst>
            <pc:docMk/>
            <pc:sldMk cId="3857464801" sldId="577"/>
            <ac:spMk id="5" creationId="{41BC3C71-5AAD-01D2-AD37-E04E84B11223}"/>
          </ac:spMkLst>
        </pc:spChg>
      </pc:sldChg>
      <pc:sldChg chg="modSp mod">
        <pc:chgData name="James Williams" userId="c957a50b-491f-4d94-b4bc-52aca3e2340d" providerId="ADAL" clId="{24AD1EBB-B856-443B-9200-42FCDD6529A9}" dt="2026-03-17T12:31:32.961" v="2936" actId="1076"/>
        <pc:sldMkLst>
          <pc:docMk/>
          <pc:sldMk cId="1429304264" sldId="579"/>
        </pc:sldMkLst>
        <pc:spChg chg="mod">
          <ac:chgData name="James Williams" userId="c957a50b-491f-4d94-b4bc-52aca3e2340d" providerId="ADAL" clId="{24AD1EBB-B856-443B-9200-42FCDD6529A9}" dt="2026-03-17T12:31:32.961" v="2936" actId="1076"/>
          <ac:spMkLst>
            <pc:docMk/>
            <pc:sldMk cId="1429304264" sldId="579"/>
            <ac:spMk id="5" creationId="{41BC3C71-5AAD-01D2-AD37-E04E84B11223}"/>
          </ac:spMkLst>
        </pc:spChg>
        <pc:picChg chg="mod">
          <ac:chgData name="James Williams" userId="c957a50b-491f-4d94-b4bc-52aca3e2340d" providerId="ADAL" clId="{24AD1EBB-B856-443B-9200-42FCDD6529A9}" dt="2026-03-17T12:31:25.784" v="2935" actId="1076"/>
          <ac:picMkLst>
            <pc:docMk/>
            <pc:sldMk cId="1429304264" sldId="579"/>
            <ac:picMk id="2" creationId="{B38E6080-F476-AB00-969E-A93FCEB19E76}"/>
          </ac:picMkLst>
        </pc:picChg>
      </pc:sldChg>
      <pc:sldChg chg="del">
        <pc:chgData name="James Williams" userId="c957a50b-491f-4d94-b4bc-52aca3e2340d" providerId="ADAL" clId="{24AD1EBB-B856-443B-9200-42FCDD6529A9}" dt="2026-03-17T17:36:47.290" v="7730" actId="2696"/>
        <pc:sldMkLst>
          <pc:docMk/>
          <pc:sldMk cId="2451621876" sldId="584"/>
        </pc:sldMkLst>
      </pc:sldChg>
      <pc:sldChg chg="modSp mod">
        <pc:chgData name="James Williams" userId="c957a50b-491f-4d94-b4bc-52aca3e2340d" providerId="ADAL" clId="{24AD1EBB-B856-443B-9200-42FCDD6529A9}" dt="2026-03-17T17:17:03.755" v="6990" actId="403"/>
        <pc:sldMkLst>
          <pc:docMk/>
          <pc:sldMk cId="0" sldId="585"/>
        </pc:sldMkLst>
        <pc:spChg chg="mod">
          <ac:chgData name="James Williams" userId="c957a50b-491f-4d94-b4bc-52aca3e2340d" providerId="ADAL" clId="{24AD1EBB-B856-443B-9200-42FCDD6529A9}" dt="2026-03-17T17:17:03.755" v="6990" actId="403"/>
          <ac:spMkLst>
            <pc:docMk/>
            <pc:sldMk cId="0" sldId="585"/>
            <ac:spMk id="4" creationId="{C1551208-3849-6FB5-1B5F-274D975FBD3D}"/>
          </ac:spMkLst>
        </pc:spChg>
        <pc:spChg chg="mod">
          <ac:chgData name="James Williams" userId="c957a50b-491f-4d94-b4bc-52aca3e2340d" providerId="ADAL" clId="{24AD1EBB-B856-443B-9200-42FCDD6529A9}" dt="2026-03-17T17:15:40.020" v="6951" actId="1076"/>
          <ac:spMkLst>
            <pc:docMk/>
            <pc:sldMk cId="0" sldId="585"/>
            <ac:spMk id="40963" creationId="{39D2B9CF-D3AF-FC4B-B194-E7FB1EA96F07}"/>
          </ac:spMkLst>
        </pc:spChg>
        <pc:picChg chg="mod">
          <ac:chgData name="James Williams" userId="c957a50b-491f-4d94-b4bc-52aca3e2340d" providerId="ADAL" clId="{24AD1EBB-B856-443B-9200-42FCDD6529A9}" dt="2026-03-17T17:16:03.313" v="6956" actId="1076"/>
          <ac:picMkLst>
            <pc:docMk/>
            <pc:sldMk cId="0" sldId="585"/>
            <ac:picMk id="40964" creationId="{36857785-340D-6B01-A04F-11EC917E3CF8}"/>
          </ac:picMkLst>
        </pc:picChg>
      </pc:sldChg>
      <pc:sldChg chg="modSp mod">
        <pc:chgData name="James Williams" userId="c957a50b-491f-4d94-b4bc-52aca3e2340d" providerId="ADAL" clId="{24AD1EBB-B856-443B-9200-42FCDD6529A9}" dt="2026-03-17T17:17:22.788" v="6998" actId="20577"/>
        <pc:sldMkLst>
          <pc:docMk/>
          <pc:sldMk cId="2056130728" sldId="590"/>
        </pc:sldMkLst>
        <pc:spChg chg="mod">
          <ac:chgData name="James Williams" userId="c957a50b-491f-4d94-b4bc-52aca3e2340d" providerId="ADAL" clId="{24AD1EBB-B856-443B-9200-42FCDD6529A9}" dt="2026-03-17T17:17:22.788" v="6998" actId="20577"/>
          <ac:spMkLst>
            <pc:docMk/>
            <pc:sldMk cId="2056130728" sldId="590"/>
            <ac:spMk id="2" creationId="{00000000-0000-0000-0000-000000000000}"/>
          </ac:spMkLst>
        </pc:spChg>
        <pc:spChg chg="mod">
          <ac:chgData name="James Williams" userId="c957a50b-491f-4d94-b4bc-52aca3e2340d" providerId="ADAL" clId="{24AD1EBB-B856-443B-9200-42FCDD6529A9}" dt="2026-03-17T17:17:10.139" v="6993" actId="403"/>
          <ac:spMkLst>
            <pc:docMk/>
            <pc:sldMk cId="2056130728" sldId="590"/>
            <ac:spMk id="3" creationId="{00000000-0000-0000-0000-000000000000}"/>
          </ac:spMkLst>
        </pc:spChg>
      </pc:sldChg>
      <pc:sldChg chg="modSp mod">
        <pc:chgData name="James Williams" userId="c957a50b-491f-4d94-b4bc-52aca3e2340d" providerId="ADAL" clId="{24AD1EBB-B856-443B-9200-42FCDD6529A9}" dt="2026-03-17T17:17:29.695" v="7001" actId="403"/>
        <pc:sldMkLst>
          <pc:docMk/>
          <pc:sldMk cId="2987454959" sldId="591"/>
        </pc:sldMkLst>
        <pc:spChg chg="mod">
          <ac:chgData name="James Williams" userId="c957a50b-491f-4d94-b4bc-52aca3e2340d" providerId="ADAL" clId="{24AD1EBB-B856-443B-9200-42FCDD6529A9}" dt="2026-03-17T17:17:29.695" v="7001" actId="403"/>
          <ac:spMkLst>
            <pc:docMk/>
            <pc:sldMk cId="2987454959" sldId="591"/>
            <ac:spMk id="3" creationId="{00000000-0000-0000-0000-000000000000}"/>
          </ac:spMkLst>
        </pc:spChg>
      </pc:sldChg>
      <pc:sldChg chg="modSp mod ord">
        <pc:chgData name="James Williams" userId="c957a50b-491f-4d94-b4bc-52aca3e2340d" providerId="ADAL" clId="{24AD1EBB-B856-443B-9200-42FCDD6529A9}" dt="2026-03-17T17:23:01.916" v="7205" actId="403"/>
        <pc:sldMkLst>
          <pc:docMk/>
          <pc:sldMk cId="57967062" sldId="593"/>
        </pc:sldMkLst>
        <pc:spChg chg="mod">
          <ac:chgData name="James Williams" userId="c957a50b-491f-4d94-b4bc-52aca3e2340d" providerId="ADAL" clId="{24AD1EBB-B856-443B-9200-42FCDD6529A9}" dt="2026-03-17T17:22:56.536" v="7203" actId="403"/>
          <ac:spMkLst>
            <pc:docMk/>
            <pc:sldMk cId="57967062" sldId="593"/>
            <ac:spMk id="2" creationId="{83EEC90C-0EBC-9C7B-7D52-26E7CD91DFAF}"/>
          </ac:spMkLst>
        </pc:spChg>
        <pc:spChg chg="mod">
          <ac:chgData name="James Williams" userId="c957a50b-491f-4d94-b4bc-52aca3e2340d" providerId="ADAL" clId="{24AD1EBB-B856-443B-9200-42FCDD6529A9}" dt="2026-03-17T17:23:01.916" v="7205" actId="403"/>
          <ac:spMkLst>
            <pc:docMk/>
            <pc:sldMk cId="57967062" sldId="593"/>
            <ac:spMk id="3" creationId="{D4DD078E-7F81-6C6B-66C3-4CBABF4EF7AE}"/>
          </ac:spMkLst>
        </pc:spChg>
      </pc:sldChg>
      <pc:sldChg chg="addSp modSp mod">
        <pc:chgData name="James Williams" userId="c957a50b-491f-4d94-b4bc-52aca3e2340d" providerId="ADAL" clId="{24AD1EBB-B856-443B-9200-42FCDD6529A9}" dt="2026-03-17T17:31:42.179" v="7607" actId="1076"/>
        <pc:sldMkLst>
          <pc:docMk/>
          <pc:sldMk cId="0" sldId="595"/>
        </pc:sldMkLst>
        <pc:picChg chg="add mod">
          <ac:chgData name="James Williams" userId="c957a50b-491f-4d94-b4bc-52aca3e2340d" providerId="ADAL" clId="{24AD1EBB-B856-443B-9200-42FCDD6529A9}" dt="2026-03-17T17:31:39.858" v="7606" actId="1076"/>
          <ac:picMkLst>
            <pc:docMk/>
            <pc:sldMk cId="0" sldId="595"/>
            <ac:picMk id="5" creationId="{203FCA5B-FCBA-C15E-EA4D-6FCAA6FAA851}"/>
          </ac:picMkLst>
        </pc:picChg>
        <pc:picChg chg="add mod">
          <ac:chgData name="James Williams" userId="c957a50b-491f-4d94-b4bc-52aca3e2340d" providerId="ADAL" clId="{24AD1EBB-B856-443B-9200-42FCDD6529A9}" dt="2026-03-17T17:31:42.179" v="7607" actId="1076"/>
          <ac:picMkLst>
            <pc:docMk/>
            <pc:sldMk cId="0" sldId="595"/>
            <ac:picMk id="7" creationId="{43E92891-3123-72F1-698F-83732C263F21}"/>
          </ac:picMkLst>
        </pc:picChg>
      </pc:sldChg>
      <pc:sldChg chg="del">
        <pc:chgData name="James Williams" userId="c957a50b-491f-4d94-b4bc-52aca3e2340d" providerId="ADAL" clId="{24AD1EBB-B856-443B-9200-42FCDD6529A9}" dt="2026-03-17T11:33:43.901" v="2406" actId="2696"/>
        <pc:sldMkLst>
          <pc:docMk/>
          <pc:sldMk cId="537921812" sldId="600"/>
        </pc:sldMkLst>
      </pc:sldChg>
      <pc:sldChg chg="del">
        <pc:chgData name="James Williams" userId="c957a50b-491f-4d94-b4bc-52aca3e2340d" providerId="ADAL" clId="{24AD1EBB-B856-443B-9200-42FCDD6529A9}" dt="2026-03-17T11:33:43.901" v="2406" actId="2696"/>
        <pc:sldMkLst>
          <pc:docMk/>
          <pc:sldMk cId="4098691512" sldId="601"/>
        </pc:sldMkLst>
      </pc:sldChg>
      <pc:sldChg chg="modSp mod">
        <pc:chgData name="James Williams" userId="c957a50b-491f-4d94-b4bc-52aca3e2340d" providerId="ADAL" clId="{24AD1EBB-B856-443B-9200-42FCDD6529A9}" dt="2026-03-17T16:33:55.777" v="5460" actId="1076"/>
        <pc:sldMkLst>
          <pc:docMk/>
          <pc:sldMk cId="4196630518" sldId="603"/>
        </pc:sldMkLst>
        <pc:spChg chg="mod">
          <ac:chgData name="James Williams" userId="c957a50b-491f-4d94-b4bc-52aca3e2340d" providerId="ADAL" clId="{24AD1EBB-B856-443B-9200-42FCDD6529A9}" dt="2026-03-17T16:33:50.307" v="5459" actId="1076"/>
          <ac:spMkLst>
            <pc:docMk/>
            <pc:sldMk cId="4196630518" sldId="603"/>
            <ac:spMk id="2" creationId="{4D120597-C97A-991D-86AA-10B98A905D9C}"/>
          </ac:spMkLst>
        </pc:spChg>
        <pc:spChg chg="mod">
          <ac:chgData name="James Williams" userId="c957a50b-491f-4d94-b4bc-52aca3e2340d" providerId="ADAL" clId="{24AD1EBB-B856-443B-9200-42FCDD6529A9}" dt="2026-03-17T16:33:50.307" v="5459" actId="1076"/>
          <ac:spMkLst>
            <pc:docMk/>
            <pc:sldMk cId="4196630518" sldId="603"/>
            <ac:spMk id="3" creationId="{ACAAFB8F-0B94-EC6E-B4D0-DF9EC7CC4E8D}"/>
          </ac:spMkLst>
        </pc:spChg>
        <pc:spChg chg="mod">
          <ac:chgData name="James Williams" userId="c957a50b-491f-4d94-b4bc-52aca3e2340d" providerId="ADAL" clId="{24AD1EBB-B856-443B-9200-42FCDD6529A9}" dt="2026-03-17T16:33:50.307" v="5459" actId="1076"/>
          <ac:spMkLst>
            <pc:docMk/>
            <pc:sldMk cId="4196630518" sldId="603"/>
            <ac:spMk id="5122" creationId="{FC011285-292E-444B-8AE7-3B00CB653262}"/>
          </ac:spMkLst>
        </pc:spChg>
        <pc:spChg chg="mod">
          <ac:chgData name="James Williams" userId="c957a50b-491f-4d94-b4bc-52aca3e2340d" providerId="ADAL" clId="{24AD1EBB-B856-443B-9200-42FCDD6529A9}" dt="2026-03-17T16:33:55.777" v="5460" actId="1076"/>
          <ac:spMkLst>
            <pc:docMk/>
            <pc:sldMk cId="4196630518" sldId="603"/>
            <ac:spMk id="28674" creationId="{BF2CD4AD-9B83-4431-B17C-0432F2160ACC}"/>
          </ac:spMkLst>
        </pc:spChg>
      </pc:sldChg>
      <pc:sldChg chg="modSp mod">
        <pc:chgData name="James Williams" userId="c957a50b-491f-4d94-b4bc-52aca3e2340d" providerId="ADAL" clId="{24AD1EBB-B856-443B-9200-42FCDD6529A9}" dt="2026-03-17T17:32:14.821" v="7609" actId="403"/>
        <pc:sldMkLst>
          <pc:docMk/>
          <pc:sldMk cId="1672386669" sldId="623"/>
        </pc:sldMkLst>
        <pc:spChg chg="mod">
          <ac:chgData name="James Williams" userId="c957a50b-491f-4d94-b4bc-52aca3e2340d" providerId="ADAL" clId="{24AD1EBB-B856-443B-9200-42FCDD6529A9}" dt="2026-03-17T17:32:14.821" v="7609" actId="403"/>
          <ac:spMkLst>
            <pc:docMk/>
            <pc:sldMk cId="1672386669" sldId="623"/>
            <ac:spMk id="5" creationId="{41BC3C71-5AAD-01D2-AD37-E04E84B11223}"/>
          </ac:spMkLst>
        </pc:spChg>
      </pc:sldChg>
      <pc:sldChg chg="del">
        <pc:chgData name="James Williams" userId="c957a50b-491f-4d94-b4bc-52aca3e2340d" providerId="ADAL" clId="{24AD1EBB-B856-443B-9200-42FCDD6529A9}" dt="2026-03-17T11:33:43.901" v="2406" actId="2696"/>
        <pc:sldMkLst>
          <pc:docMk/>
          <pc:sldMk cId="4058023039" sldId="624"/>
        </pc:sldMkLst>
      </pc:sldChg>
      <pc:sldChg chg="del">
        <pc:chgData name="James Williams" userId="c957a50b-491f-4d94-b4bc-52aca3e2340d" providerId="ADAL" clId="{24AD1EBB-B856-443B-9200-42FCDD6529A9}" dt="2026-03-17T11:33:43.901" v="2406" actId="2696"/>
        <pc:sldMkLst>
          <pc:docMk/>
          <pc:sldMk cId="3021282256" sldId="625"/>
        </pc:sldMkLst>
      </pc:sldChg>
      <pc:sldChg chg="del">
        <pc:chgData name="James Williams" userId="c957a50b-491f-4d94-b4bc-52aca3e2340d" providerId="ADAL" clId="{24AD1EBB-B856-443B-9200-42FCDD6529A9}" dt="2026-03-17T11:33:43.901" v="2406" actId="2696"/>
        <pc:sldMkLst>
          <pc:docMk/>
          <pc:sldMk cId="2898379011" sldId="634"/>
        </pc:sldMkLst>
      </pc:sldChg>
      <pc:sldChg chg="del">
        <pc:chgData name="James Williams" userId="c957a50b-491f-4d94-b4bc-52aca3e2340d" providerId="ADAL" clId="{24AD1EBB-B856-443B-9200-42FCDD6529A9}" dt="2026-03-17T11:33:43.901" v="2406" actId="2696"/>
        <pc:sldMkLst>
          <pc:docMk/>
          <pc:sldMk cId="4225962185" sldId="635"/>
        </pc:sldMkLst>
      </pc:sldChg>
      <pc:sldChg chg="del">
        <pc:chgData name="James Williams" userId="c957a50b-491f-4d94-b4bc-52aca3e2340d" providerId="ADAL" clId="{24AD1EBB-B856-443B-9200-42FCDD6529A9}" dt="2026-03-17T11:33:43.901" v="2406" actId="2696"/>
        <pc:sldMkLst>
          <pc:docMk/>
          <pc:sldMk cId="4007912793" sldId="646"/>
        </pc:sldMkLst>
      </pc:sldChg>
      <pc:sldChg chg="del">
        <pc:chgData name="James Williams" userId="c957a50b-491f-4d94-b4bc-52aca3e2340d" providerId="ADAL" clId="{24AD1EBB-B856-443B-9200-42FCDD6529A9}" dt="2026-03-17T11:33:43.901" v="2406" actId="2696"/>
        <pc:sldMkLst>
          <pc:docMk/>
          <pc:sldMk cId="603162793" sldId="652"/>
        </pc:sldMkLst>
      </pc:sldChg>
      <pc:sldChg chg="del">
        <pc:chgData name="James Williams" userId="c957a50b-491f-4d94-b4bc-52aca3e2340d" providerId="ADAL" clId="{24AD1EBB-B856-443B-9200-42FCDD6529A9}" dt="2026-03-17T11:33:43.901" v="2406" actId="2696"/>
        <pc:sldMkLst>
          <pc:docMk/>
          <pc:sldMk cId="1741913441" sldId="655"/>
        </pc:sldMkLst>
      </pc:sldChg>
      <pc:sldChg chg="del">
        <pc:chgData name="James Williams" userId="c957a50b-491f-4d94-b4bc-52aca3e2340d" providerId="ADAL" clId="{24AD1EBB-B856-443B-9200-42FCDD6529A9}" dt="2026-03-17T11:33:43.901" v="2406" actId="2696"/>
        <pc:sldMkLst>
          <pc:docMk/>
          <pc:sldMk cId="3390659899" sldId="656"/>
        </pc:sldMkLst>
      </pc:sldChg>
      <pc:sldChg chg="del">
        <pc:chgData name="James Williams" userId="c957a50b-491f-4d94-b4bc-52aca3e2340d" providerId="ADAL" clId="{24AD1EBB-B856-443B-9200-42FCDD6529A9}" dt="2026-03-17T11:33:43.901" v="2406" actId="2696"/>
        <pc:sldMkLst>
          <pc:docMk/>
          <pc:sldMk cId="3491119389" sldId="657"/>
        </pc:sldMkLst>
      </pc:sldChg>
      <pc:sldChg chg="del">
        <pc:chgData name="James Williams" userId="c957a50b-491f-4d94-b4bc-52aca3e2340d" providerId="ADAL" clId="{24AD1EBB-B856-443B-9200-42FCDD6529A9}" dt="2026-03-17T11:33:43.901" v="2406" actId="2696"/>
        <pc:sldMkLst>
          <pc:docMk/>
          <pc:sldMk cId="3399873689" sldId="660"/>
        </pc:sldMkLst>
      </pc:sldChg>
      <pc:sldChg chg="modSp mod">
        <pc:chgData name="James Williams" userId="c957a50b-491f-4d94-b4bc-52aca3e2340d" providerId="ADAL" clId="{24AD1EBB-B856-443B-9200-42FCDD6529A9}" dt="2026-03-17T16:54:58.603" v="6434" actId="113"/>
        <pc:sldMkLst>
          <pc:docMk/>
          <pc:sldMk cId="1397559171" sldId="668"/>
        </pc:sldMkLst>
        <pc:spChg chg="mod">
          <ac:chgData name="James Williams" userId="c957a50b-491f-4d94-b4bc-52aca3e2340d" providerId="ADAL" clId="{24AD1EBB-B856-443B-9200-42FCDD6529A9}" dt="2026-03-17T16:54:58.603" v="6434" actId="113"/>
          <ac:spMkLst>
            <pc:docMk/>
            <pc:sldMk cId="1397559171" sldId="668"/>
            <ac:spMk id="2" creationId="{E1169B99-FFC5-A947-EA93-BBC32AED1639}"/>
          </ac:spMkLst>
        </pc:spChg>
      </pc:sldChg>
      <pc:sldChg chg="del">
        <pc:chgData name="James Williams" userId="c957a50b-491f-4d94-b4bc-52aca3e2340d" providerId="ADAL" clId="{24AD1EBB-B856-443B-9200-42FCDD6529A9}" dt="2026-03-17T11:33:43.901" v="2406" actId="2696"/>
        <pc:sldMkLst>
          <pc:docMk/>
          <pc:sldMk cId="669627953" sldId="671"/>
        </pc:sldMkLst>
      </pc:sldChg>
      <pc:sldChg chg="modSp mod ord">
        <pc:chgData name="James Williams" userId="c957a50b-491f-4d94-b4bc-52aca3e2340d" providerId="ADAL" clId="{24AD1EBB-B856-443B-9200-42FCDD6529A9}" dt="2026-03-18T09:02:55.382" v="8007" actId="20577"/>
        <pc:sldMkLst>
          <pc:docMk/>
          <pc:sldMk cId="2489751451" sldId="672"/>
        </pc:sldMkLst>
        <pc:spChg chg="mod">
          <ac:chgData name="James Williams" userId="c957a50b-491f-4d94-b4bc-52aca3e2340d" providerId="ADAL" clId="{24AD1EBB-B856-443B-9200-42FCDD6529A9}" dt="2026-03-17T17:23:35.450" v="7212" actId="13926"/>
          <ac:spMkLst>
            <pc:docMk/>
            <pc:sldMk cId="2489751451" sldId="672"/>
            <ac:spMk id="2" creationId="{83EEC90C-0EBC-9C7B-7D52-26E7CD91DFAF}"/>
          </ac:spMkLst>
        </pc:spChg>
        <pc:spChg chg="mod">
          <ac:chgData name="James Williams" userId="c957a50b-491f-4d94-b4bc-52aca3e2340d" providerId="ADAL" clId="{24AD1EBB-B856-443B-9200-42FCDD6529A9}" dt="2026-03-18T09:02:55.382" v="8007" actId="20577"/>
          <ac:spMkLst>
            <pc:docMk/>
            <pc:sldMk cId="2489751451" sldId="672"/>
            <ac:spMk id="3" creationId="{D4DD078E-7F81-6C6B-66C3-4CBABF4EF7AE}"/>
          </ac:spMkLst>
        </pc:spChg>
      </pc:sldChg>
      <pc:sldChg chg="del">
        <pc:chgData name="James Williams" userId="c957a50b-491f-4d94-b4bc-52aca3e2340d" providerId="ADAL" clId="{24AD1EBB-B856-443B-9200-42FCDD6529A9}" dt="2026-03-17T17:24:45.934" v="7273" actId="2696"/>
        <pc:sldMkLst>
          <pc:docMk/>
          <pc:sldMk cId="789933713" sldId="673"/>
        </pc:sldMkLst>
      </pc:sldChg>
      <pc:sldChg chg="add">
        <pc:chgData name="James Williams" userId="c957a50b-491f-4d94-b4bc-52aca3e2340d" providerId="ADAL" clId="{24AD1EBB-B856-443B-9200-42FCDD6529A9}" dt="2026-03-18T10:33:49.398" v="8700"/>
        <pc:sldMkLst>
          <pc:docMk/>
          <pc:sldMk cId="1050663051" sldId="673"/>
        </pc:sldMkLst>
      </pc:sldChg>
      <pc:sldChg chg="addSp delSp modSp add del mod">
        <pc:chgData name="James Williams" userId="c957a50b-491f-4d94-b4bc-52aca3e2340d" providerId="ADAL" clId="{24AD1EBB-B856-443B-9200-42FCDD6529A9}" dt="2026-03-18T10:33:40.155" v="8699" actId="2696"/>
        <pc:sldMkLst>
          <pc:docMk/>
          <pc:sldMk cId="1719709925" sldId="673"/>
        </pc:sldMkLst>
        <pc:spChg chg="mod">
          <ac:chgData name="James Williams" userId="c957a50b-491f-4d94-b4bc-52aca3e2340d" providerId="ADAL" clId="{24AD1EBB-B856-443B-9200-42FCDD6529A9}" dt="2026-03-18T09:07:22.741" v="8432" actId="20577"/>
          <ac:spMkLst>
            <pc:docMk/>
            <pc:sldMk cId="1719709925" sldId="673"/>
            <ac:spMk id="2" creationId="{0CFAF048-86EB-C186-6895-83A9852C04B7}"/>
          </ac:spMkLst>
        </pc:spChg>
        <pc:spChg chg="mod">
          <ac:chgData name="James Williams" userId="c957a50b-491f-4d94-b4bc-52aca3e2340d" providerId="ADAL" clId="{24AD1EBB-B856-443B-9200-42FCDD6529A9}" dt="2026-03-18T09:10:09.600" v="8693" actId="313"/>
          <ac:spMkLst>
            <pc:docMk/>
            <pc:sldMk cId="1719709925" sldId="673"/>
            <ac:spMk id="3" creationId="{E669C3DD-A97D-84B8-5B0A-49A9AB1A9800}"/>
          </ac:spMkLst>
        </pc:spChg>
        <pc:picChg chg="del">
          <ac:chgData name="James Williams" userId="c957a50b-491f-4d94-b4bc-52aca3e2340d" providerId="ADAL" clId="{24AD1EBB-B856-443B-9200-42FCDD6529A9}" dt="2026-03-18T09:03:55.958" v="8011" actId="478"/>
          <ac:picMkLst>
            <pc:docMk/>
            <pc:sldMk cId="1719709925" sldId="673"/>
            <ac:picMk id="7" creationId="{BFE275FF-1B76-2830-454A-8938FDDF3048}"/>
          </ac:picMkLst>
        </pc:picChg>
        <pc:picChg chg="add mod">
          <ac:chgData name="James Williams" userId="c957a50b-491f-4d94-b4bc-52aca3e2340d" providerId="ADAL" clId="{24AD1EBB-B856-443B-9200-42FCDD6529A9}" dt="2026-03-18T09:09:56.480" v="8690" actId="1076"/>
          <ac:picMkLst>
            <pc:docMk/>
            <pc:sldMk cId="1719709925" sldId="673"/>
            <ac:picMk id="8" creationId="{E6C53270-133E-F964-AACA-190D7A192557}"/>
          </ac:picMkLst>
        </pc:picChg>
      </pc:sldChg>
      <pc:sldChg chg="addSp modSp mod">
        <pc:chgData name="James Williams" userId="c957a50b-491f-4d94-b4bc-52aca3e2340d" providerId="ADAL" clId="{24AD1EBB-B856-443B-9200-42FCDD6529A9}" dt="2026-03-17T16:50:41.413" v="6249" actId="1076"/>
        <pc:sldMkLst>
          <pc:docMk/>
          <pc:sldMk cId="3549531050" sldId="675"/>
        </pc:sldMkLst>
        <pc:spChg chg="mod">
          <ac:chgData name="James Williams" userId="c957a50b-491f-4d94-b4bc-52aca3e2340d" providerId="ADAL" clId="{24AD1EBB-B856-443B-9200-42FCDD6529A9}" dt="2026-03-17T16:50:12.902" v="6244" actId="13926"/>
          <ac:spMkLst>
            <pc:docMk/>
            <pc:sldMk cId="3549531050" sldId="675"/>
            <ac:spMk id="2" creationId="{3B368079-1B03-E07F-171B-8B8EACE81954}"/>
          </ac:spMkLst>
        </pc:spChg>
        <pc:spChg chg="mod">
          <ac:chgData name="James Williams" userId="c957a50b-491f-4d94-b4bc-52aca3e2340d" providerId="ADAL" clId="{24AD1EBB-B856-443B-9200-42FCDD6529A9}" dt="2026-03-17T16:49:34.385" v="6211" actId="403"/>
          <ac:spMkLst>
            <pc:docMk/>
            <pc:sldMk cId="3549531050" sldId="675"/>
            <ac:spMk id="3" creationId="{BC71773C-CB63-7160-75E7-21257FD32F62}"/>
          </ac:spMkLst>
        </pc:spChg>
        <pc:picChg chg="add mod">
          <ac:chgData name="James Williams" userId="c957a50b-491f-4d94-b4bc-52aca3e2340d" providerId="ADAL" clId="{24AD1EBB-B856-443B-9200-42FCDD6529A9}" dt="2026-03-17T16:50:41.413" v="6249" actId="1076"/>
          <ac:picMkLst>
            <pc:docMk/>
            <pc:sldMk cId="3549531050" sldId="675"/>
            <ac:picMk id="6" creationId="{C279699E-61D8-59E3-E4E5-669B1BB389F1}"/>
          </ac:picMkLst>
        </pc:picChg>
      </pc:sldChg>
      <pc:sldChg chg="modSp mod">
        <pc:chgData name="James Williams" userId="c957a50b-491f-4d94-b4bc-52aca3e2340d" providerId="ADAL" clId="{24AD1EBB-B856-443B-9200-42FCDD6529A9}" dt="2026-03-17T17:32:21.977" v="7611" actId="403"/>
        <pc:sldMkLst>
          <pc:docMk/>
          <pc:sldMk cId="416118663" sldId="677"/>
        </pc:sldMkLst>
        <pc:spChg chg="mod">
          <ac:chgData name="James Williams" userId="c957a50b-491f-4d94-b4bc-52aca3e2340d" providerId="ADAL" clId="{24AD1EBB-B856-443B-9200-42FCDD6529A9}" dt="2026-03-17T17:32:21.977" v="7611" actId="403"/>
          <ac:spMkLst>
            <pc:docMk/>
            <pc:sldMk cId="416118663" sldId="677"/>
            <ac:spMk id="4098" creationId="{2381A66E-8335-14E8-4B76-112429D8F612}"/>
          </ac:spMkLst>
        </pc:spChg>
      </pc:sldChg>
      <pc:sldChg chg="modSp mod">
        <pc:chgData name="James Williams" userId="c957a50b-491f-4d94-b4bc-52aca3e2340d" providerId="ADAL" clId="{24AD1EBB-B856-443B-9200-42FCDD6529A9}" dt="2026-03-18T12:46:40.290" v="8807" actId="313"/>
        <pc:sldMkLst>
          <pc:docMk/>
          <pc:sldMk cId="3131595648" sldId="678"/>
        </pc:sldMkLst>
        <pc:spChg chg="mod">
          <ac:chgData name="James Williams" userId="c957a50b-491f-4d94-b4bc-52aca3e2340d" providerId="ADAL" clId="{24AD1EBB-B856-443B-9200-42FCDD6529A9}" dt="2026-03-18T12:46:40.290" v="8807" actId="313"/>
          <ac:spMkLst>
            <pc:docMk/>
            <pc:sldMk cId="3131595648" sldId="678"/>
            <ac:spMk id="13" creationId="{9F02B023-BED2-C16B-7096-4CF40C8AC779}"/>
          </ac:spMkLst>
        </pc:spChg>
      </pc:sldChg>
      <pc:sldChg chg="modSp mod">
        <pc:chgData name="James Williams" userId="c957a50b-491f-4d94-b4bc-52aca3e2340d" providerId="ADAL" clId="{24AD1EBB-B856-443B-9200-42FCDD6529A9}" dt="2026-03-17T17:35:37.838" v="7707" actId="13926"/>
        <pc:sldMkLst>
          <pc:docMk/>
          <pc:sldMk cId="2182963302" sldId="679"/>
        </pc:sldMkLst>
        <pc:spChg chg="mod">
          <ac:chgData name="James Williams" userId="c957a50b-491f-4d94-b4bc-52aca3e2340d" providerId="ADAL" clId="{24AD1EBB-B856-443B-9200-42FCDD6529A9}" dt="2026-03-17T17:35:37.838" v="7707" actId="13926"/>
          <ac:spMkLst>
            <pc:docMk/>
            <pc:sldMk cId="2182963302" sldId="679"/>
            <ac:spMk id="13" creationId="{57A0C1E4-2E55-7BDE-C0B2-FA8A1C08106D}"/>
          </ac:spMkLst>
        </pc:spChg>
      </pc:sldChg>
      <pc:sldChg chg="modSp mod">
        <pc:chgData name="James Williams" userId="c957a50b-491f-4d94-b4bc-52aca3e2340d" providerId="ADAL" clId="{24AD1EBB-B856-443B-9200-42FCDD6529A9}" dt="2026-03-17T17:38:01.241" v="7746" actId="403"/>
        <pc:sldMkLst>
          <pc:docMk/>
          <pc:sldMk cId="2422339086" sldId="680"/>
        </pc:sldMkLst>
        <pc:spChg chg="mod">
          <ac:chgData name="James Williams" userId="c957a50b-491f-4d94-b4bc-52aca3e2340d" providerId="ADAL" clId="{24AD1EBB-B856-443B-9200-42FCDD6529A9}" dt="2026-03-17T17:37:57.269" v="7745" actId="13926"/>
          <ac:spMkLst>
            <pc:docMk/>
            <pc:sldMk cId="2422339086" sldId="680"/>
            <ac:spMk id="2" creationId="{0F661691-0EC5-07B2-551A-85014D7BCA7E}"/>
          </ac:spMkLst>
        </pc:spChg>
        <pc:spChg chg="mod">
          <ac:chgData name="James Williams" userId="c957a50b-491f-4d94-b4bc-52aca3e2340d" providerId="ADAL" clId="{24AD1EBB-B856-443B-9200-42FCDD6529A9}" dt="2026-03-17T17:38:01.241" v="7746" actId="403"/>
          <ac:spMkLst>
            <pc:docMk/>
            <pc:sldMk cId="2422339086" sldId="680"/>
            <ac:spMk id="3" creationId="{CEEBA707-F3E7-CA17-7F4F-69EE03ACB358}"/>
          </ac:spMkLst>
        </pc:spChg>
      </pc:sldChg>
      <pc:sldChg chg="del">
        <pc:chgData name="James Williams" userId="c957a50b-491f-4d94-b4bc-52aca3e2340d" providerId="ADAL" clId="{24AD1EBB-B856-443B-9200-42FCDD6529A9}" dt="2026-03-17T11:33:43.901" v="2406" actId="2696"/>
        <pc:sldMkLst>
          <pc:docMk/>
          <pc:sldMk cId="3214200667" sldId="683"/>
        </pc:sldMkLst>
      </pc:sldChg>
      <pc:sldChg chg="del">
        <pc:chgData name="James Williams" userId="c957a50b-491f-4d94-b4bc-52aca3e2340d" providerId="ADAL" clId="{24AD1EBB-B856-443B-9200-42FCDD6529A9}" dt="2026-03-17T11:33:43.901" v="2406" actId="2696"/>
        <pc:sldMkLst>
          <pc:docMk/>
          <pc:sldMk cId="3395177374" sldId="685"/>
        </pc:sldMkLst>
      </pc:sldChg>
      <pc:sldChg chg="del">
        <pc:chgData name="James Williams" userId="c957a50b-491f-4d94-b4bc-52aca3e2340d" providerId="ADAL" clId="{24AD1EBB-B856-443B-9200-42FCDD6529A9}" dt="2026-03-17T11:33:43.901" v="2406" actId="2696"/>
        <pc:sldMkLst>
          <pc:docMk/>
          <pc:sldMk cId="683669182" sldId="686"/>
        </pc:sldMkLst>
      </pc:sldChg>
      <pc:sldChg chg="del">
        <pc:chgData name="James Williams" userId="c957a50b-491f-4d94-b4bc-52aca3e2340d" providerId="ADAL" clId="{24AD1EBB-B856-443B-9200-42FCDD6529A9}" dt="2026-03-17T11:33:43.901" v="2406" actId="2696"/>
        <pc:sldMkLst>
          <pc:docMk/>
          <pc:sldMk cId="696829722" sldId="687"/>
        </pc:sldMkLst>
      </pc:sldChg>
      <pc:sldChg chg="del">
        <pc:chgData name="James Williams" userId="c957a50b-491f-4d94-b4bc-52aca3e2340d" providerId="ADAL" clId="{24AD1EBB-B856-443B-9200-42FCDD6529A9}" dt="2026-03-17T11:33:43.901" v="2406" actId="2696"/>
        <pc:sldMkLst>
          <pc:docMk/>
          <pc:sldMk cId="2243502009" sldId="689"/>
        </pc:sldMkLst>
      </pc:sldChg>
      <pc:sldChg chg="del">
        <pc:chgData name="James Williams" userId="c957a50b-491f-4d94-b4bc-52aca3e2340d" providerId="ADAL" clId="{24AD1EBB-B856-443B-9200-42FCDD6529A9}" dt="2026-03-17T11:33:43.901" v="2406" actId="2696"/>
        <pc:sldMkLst>
          <pc:docMk/>
          <pc:sldMk cId="1882785785" sldId="694"/>
        </pc:sldMkLst>
      </pc:sldChg>
      <pc:sldChg chg="del">
        <pc:chgData name="James Williams" userId="c957a50b-491f-4d94-b4bc-52aca3e2340d" providerId="ADAL" clId="{24AD1EBB-B856-443B-9200-42FCDD6529A9}" dt="2026-03-17T17:36:52.042" v="7731" actId="2696"/>
        <pc:sldMkLst>
          <pc:docMk/>
          <pc:sldMk cId="777751929" sldId="695"/>
        </pc:sldMkLst>
      </pc:sldChg>
      <pc:sldChg chg="add ord">
        <pc:chgData name="James Williams" userId="c957a50b-491f-4d94-b4bc-52aca3e2340d" providerId="ADAL" clId="{24AD1EBB-B856-443B-9200-42FCDD6529A9}" dt="2026-03-17T11:34:25.179" v="2411"/>
        <pc:sldMkLst>
          <pc:docMk/>
          <pc:sldMk cId="1123481891" sldId="696"/>
        </pc:sldMkLst>
      </pc:sldChg>
      <pc:sldChg chg="add del">
        <pc:chgData name="James Williams" userId="c957a50b-491f-4d94-b4bc-52aca3e2340d" providerId="ADAL" clId="{24AD1EBB-B856-443B-9200-42FCDD6529A9}" dt="2026-03-17T11:34:17.378" v="2408" actId="2696"/>
        <pc:sldMkLst>
          <pc:docMk/>
          <pc:sldMk cId="4141932491" sldId="696"/>
        </pc:sldMkLst>
      </pc:sldChg>
      <pc:sldChg chg="del">
        <pc:chgData name="James Williams" userId="c957a50b-491f-4d94-b4bc-52aca3e2340d" providerId="ADAL" clId="{24AD1EBB-B856-443B-9200-42FCDD6529A9}" dt="2026-03-17T11:33:43.901" v="2406" actId="2696"/>
        <pc:sldMkLst>
          <pc:docMk/>
          <pc:sldMk cId="3629068069" sldId="698"/>
        </pc:sldMkLst>
      </pc:sldChg>
      <pc:sldChg chg="modSp del mod">
        <pc:chgData name="James Williams" userId="c957a50b-491f-4d94-b4bc-52aca3e2340d" providerId="ADAL" clId="{24AD1EBB-B856-443B-9200-42FCDD6529A9}" dt="2026-03-17T11:33:43.901" v="2406" actId="2696"/>
        <pc:sldMkLst>
          <pc:docMk/>
          <pc:sldMk cId="959108331" sldId="703"/>
        </pc:sldMkLst>
      </pc:sldChg>
      <pc:sldChg chg="modSp mod">
        <pc:chgData name="James Williams" userId="c957a50b-491f-4d94-b4bc-52aca3e2340d" providerId="ADAL" clId="{24AD1EBB-B856-443B-9200-42FCDD6529A9}" dt="2026-03-17T17:42:42.998" v="7987" actId="20577"/>
        <pc:sldMkLst>
          <pc:docMk/>
          <pc:sldMk cId="2171981741" sldId="871"/>
        </pc:sldMkLst>
        <pc:spChg chg="mod">
          <ac:chgData name="James Williams" userId="c957a50b-491f-4d94-b4bc-52aca3e2340d" providerId="ADAL" clId="{24AD1EBB-B856-443B-9200-42FCDD6529A9}" dt="2026-03-17T17:42:42.998" v="7987" actId="20577"/>
          <ac:spMkLst>
            <pc:docMk/>
            <pc:sldMk cId="2171981741" sldId="871"/>
            <ac:spMk id="12" creationId="{4F11D2B7-5FBE-F512-61A3-00E728EE2EB5}"/>
          </ac:spMkLst>
        </pc:spChg>
      </pc:sldChg>
      <pc:sldChg chg="addSp delSp modSp add del mod delDesignElem chgLayout">
        <pc:chgData name="James Williams" userId="c957a50b-491f-4d94-b4bc-52aca3e2340d" providerId="ADAL" clId="{24AD1EBB-B856-443B-9200-42FCDD6529A9}" dt="2026-03-18T13:53:49.021" v="8813" actId="2696"/>
        <pc:sldMkLst>
          <pc:docMk/>
          <pc:sldMk cId="3987269345" sldId="902"/>
        </pc:sldMkLst>
        <pc:spChg chg="mod ord">
          <ac:chgData name="James Williams" userId="c957a50b-491f-4d94-b4bc-52aca3e2340d" providerId="ADAL" clId="{24AD1EBB-B856-443B-9200-42FCDD6529A9}" dt="2026-03-18T13:53:37.067" v="8812" actId="6264"/>
          <ac:spMkLst>
            <pc:docMk/>
            <pc:sldMk cId="3987269345" sldId="902"/>
            <ac:spMk id="2" creationId="{C1EBD7E2-CA79-D365-17EC-773947973FD6}"/>
          </ac:spMkLst>
        </pc:spChg>
        <pc:spChg chg="mod ord">
          <ac:chgData name="James Williams" userId="c957a50b-491f-4d94-b4bc-52aca3e2340d" providerId="ADAL" clId="{24AD1EBB-B856-443B-9200-42FCDD6529A9}" dt="2026-03-18T13:53:37.067" v="8812" actId="6264"/>
          <ac:spMkLst>
            <pc:docMk/>
            <pc:sldMk cId="3987269345" sldId="902"/>
            <ac:spMk id="3" creationId="{C25AD8EB-A1BC-F20D-2739-41B4508C9BA8}"/>
          </ac:spMkLst>
        </pc:spChg>
        <pc:spChg chg="add del mod">
          <ac:chgData name="James Williams" userId="c957a50b-491f-4d94-b4bc-52aca3e2340d" providerId="ADAL" clId="{24AD1EBB-B856-443B-9200-42FCDD6529A9}" dt="2026-03-18T13:53:37.067" v="8812" actId="6264"/>
          <ac:spMkLst>
            <pc:docMk/>
            <pc:sldMk cId="3987269345" sldId="902"/>
            <ac:spMk id="4" creationId="{3AE01BD7-71A3-E502-1BC2-8CC17045C548}"/>
          </ac:spMkLst>
        </pc:spChg>
        <pc:spChg chg="add del mod">
          <ac:chgData name="James Williams" userId="c957a50b-491f-4d94-b4bc-52aca3e2340d" providerId="ADAL" clId="{24AD1EBB-B856-443B-9200-42FCDD6529A9}" dt="2026-03-18T13:53:37.067" v="8812" actId="6264"/>
          <ac:spMkLst>
            <pc:docMk/>
            <pc:sldMk cId="3987269345" sldId="902"/>
            <ac:spMk id="5" creationId="{25C56B56-C8D3-C8B5-377C-B00836FA02B8}"/>
          </ac:spMkLst>
        </pc:spChg>
        <pc:spChg chg="add del">
          <ac:chgData name="James Williams" userId="c957a50b-491f-4d94-b4bc-52aca3e2340d" providerId="ADAL" clId="{24AD1EBB-B856-443B-9200-42FCDD6529A9}" dt="2026-03-18T13:53:37.067" v="8812" actId="6264"/>
          <ac:spMkLst>
            <pc:docMk/>
            <pc:sldMk cId="3987269345" sldId="902"/>
            <ac:spMk id="12" creationId="{201CC55D-ED54-4C5C-95E6-10947BD1103B}"/>
          </ac:spMkLst>
        </pc:spChg>
        <pc:spChg chg="add del">
          <ac:chgData name="James Williams" userId="c957a50b-491f-4d94-b4bc-52aca3e2340d" providerId="ADAL" clId="{24AD1EBB-B856-443B-9200-42FCDD6529A9}" dt="2026-03-18T13:53:37.067" v="8812" actId="6264"/>
          <ac:spMkLst>
            <pc:docMk/>
            <pc:sldMk cId="3987269345" sldId="902"/>
            <ac:spMk id="18" creationId="{3873B707-463F-40B0-8227-E8CC6C67EB25}"/>
          </ac:spMkLst>
        </pc:spChg>
        <pc:spChg chg="add del">
          <ac:chgData name="James Williams" userId="c957a50b-491f-4d94-b4bc-52aca3e2340d" providerId="ADAL" clId="{24AD1EBB-B856-443B-9200-42FCDD6529A9}" dt="2026-03-18T13:53:37.067" v="8812" actId="6264"/>
          <ac:spMkLst>
            <pc:docMk/>
            <pc:sldMk cId="3987269345" sldId="902"/>
            <ac:spMk id="20" creationId="{C13237C8-E62C-4F0D-A318-BD6FB6C2D138}"/>
          </ac:spMkLst>
        </pc:spChg>
        <pc:spChg chg="add del">
          <ac:chgData name="James Williams" userId="c957a50b-491f-4d94-b4bc-52aca3e2340d" providerId="ADAL" clId="{24AD1EBB-B856-443B-9200-42FCDD6529A9}" dt="2026-03-18T13:53:37.067" v="8812" actId="6264"/>
          <ac:spMkLst>
            <pc:docMk/>
            <pc:sldMk cId="3987269345" sldId="902"/>
            <ac:spMk id="22" creationId="{19C9EAEA-39D0-4B0E-A0EB-51E7B26740B1}"/>
          </ac:spMkLst>
        </pc:spChg>
        <pc:grpChg chg="add del">
          <ac:chgData name="James Williams" userId="c957a50b-491f-4d94-b4bc-52aca3e2340d" providerId="ADAL" clId="{24AD1EBB-B856-443B-9200-42FCDD6529A9}" dt="2026-03-18T13:53:37.067" v="8812" actId="6264"/>
          <ac:grpSpMkLst>
            <pc:docMk/>
            <pc:sldMk cId="3987269345" sldId="902"/>
            <ac:grpSpMk id="14" creationId="{1DE889C7-FAD6-4397-98E2-05D503484459}"/>
          </ac:grpSpMkLst>
        </pc:grpChg>
      </pc:sldChg>
      <pc:sldChg chg="del">
        <pc:chgData name="James Williams" userId="c957a50b-491f-4d94-b4bc-52aca3e2340d" providerId="ADAL" clId="{24AD1EBB-B856-443B-9200-42FCDD6529A9}" dt="2026-03-17T11:33:43.901" v="2406" actId="2696"/>
        <pc:sldMkLst>
          <pc:docMk/>
          <pc:sldMk cId="1034667592" sldId="905"/>
        </pc:sldMkLst>
      </pc:sldChg>
      <pc:sldChg chg="del">
        <pc:chgData name="James Williams" userId="c957a50b-491f-4d94-b4bc-52aca3e2340d" providerId="ADAL" clId="{24AD1EBB-B856-443B-9200-42FCDD6529A9}" dt="2026-03-17T11:33:43.901" v="2406" actId="2696"/>
        <pc:sldMkLst>
          <pc:docMk/>
          <pc:sldMk cId="3371131196" sldId="906"/>
        </pc:sldMkLst>
      </pc:sldChg>
      <pc:sldChg chg="modSp del mod">
        <pc:chgData name="James Williams" userId="c957a50b-491f-4d94-b4bc-52aca3e2340d" providerId="ADAL" clId="{24AD1EBB-B856-443B-9200-42FCDD6529A9}" dt="2026-03-17T11:33:43.901" v="2406" actId="2696"/>
        <pc:sldMkLst>
          <pc:docMk/>
          <pc:sldMk cId="1009394930" sldId="908"/>
        </pc:sldMkLst>
      </pc:sldChg>
      <pc:sldChg chg="addSp delSp modSp mod">
        <pc:chgData name="James Williams" userId="c957a50b-491f-4d94-b4bc-52aca3e2340d" providerId="ADAL" clId="{24AD1EBB-B856-443B-9200-42FCDD6529A9}" dt="2026-03-18T09:03:42.955" v="8009" actId="20577"/>
        <pc:sldMkLst>
          <pc:docMk/>
          <pc:sldMk cId="3188796641" sldId="909"/>
        </pc:sldMkLst>
        <pc:spChg chg="mod">
          <ac:chgData name="James Williams" userId="c957a50b-491f-4d94-b4bc-52aca3e2340d" providerId="ADAL" clId="{24AD1EBB-B856-443B-9200-42FCDD6529A9}" dt="2026-03-17T16:26:51.937" v="5198" actId="403"/>
          <ac:spMkLst>
            <pc:docMk/>
            <pc:sldMk cId="3188796641" sldId="909"/>
            <ac:spMk id="2" creationId="{B7BB3A25-E296-13BC-8684-9ACB6F8CDB9D}"/>
          </ac:spMkLst>
        </pc:spChg>
        <pc:spChg chg="mod">
          <ac:chgData name="James Williams" userId="c957a50b-491f-4d94-b4bc-52aca3e2340d" providerId="ADAL" clId="{24AD1EBB-B856-443B-9200-42FCDD6529A9}" dt="2026-03-18T09:03:42.955" v="8009" actId="20577"/>
          <ac:spMkLst>
            <pc:docMk/>
            <pc:sldMk cId="3188796641" sldId="909"/>
            <ac:spMk id="3" creationId="{2C57DCE1-22BF-3AA0-5889-7687B332C72D}"/>
          </ac:spMkLst>
        </pc:spChg>
        <pc:picChg chg="del mod">
          <ac:chgData name="James Williams" userId="c957a50b-491f-4d94-b4bc-52aca3e2340d" providerId="ADAL" clId="{24AD1EBB-B856-443B-9200-42FCDD6529A9}" dt="2026-03-17T16:20:54.260" v="4902" actId="478"/>
          <ac:picMkLst>
            <pc:docMk/>
            <pc:sldMk cId="3188796641" sldId="909"/>
            <ac:picMk id="5" creationId="{CB97657D-62CE-2F59-8E3A-11A63153EF61}"/>
          </ac:picMkLst>
        </pc:picChg>
        <pc:picChg chg="add mod">
          <ac:chgData name="James Williams" userId="c957a50b-491f-4d94-b4bc-52aca3e2340d" providerId="ADAL" clId="{24AD1EBB-B856-443B-9200-42FCDD6529A9}" dt="2026-03-17T16:28:59.822" v="5204" actId="1076"/>
          <ac:picMkLst>
            <pc:docMk/>
            <pc:sldMk cId="3188796641" sldId="909"/>
            <ac:picMk id="6" creationId="{E92464FE-5E3F-8A93-002A-6F1382909B27}"/>
          </ac:picMkLst>
        </pc:picChg>
        <pc:picChg chg="add mod">
          <ac:chgData name="James Williams" userId="c957a50b-491f-4d94-b4bc-52aca3e2340d" providerId="ADAL" clId="{24AD1EBB-B856-443B-9200-42FCDD6529A9}" dt="2026-03-17T16:29:10.236" v="5211" actId="1076"/>
          <ac:picMkLst>
            <pc:docMk/>
            <pc:sldMk cId="3188796641" sldId="909"/>
            <ac:picMk id="8" creationId="{469B20B7-D5BD-2FC8-395B-9665411DB589}"/>
          </ac:picMkLst>
        </pc:picChg>
        <pc:picChg chg="add mod">
          <ac:chgData name="James Williams" userId="c957a50b-491f-4d94-b4bc-52aca3e2340d" providerId="ADAL" clId="{24AD1EBB-B856-443B-9200-42FCDD6529A9}" dt="2026-03-17T16:29:19.227" v="5216" actId="1076"/>
          <ac:picMkLst>
            <pc:docMk/>
            <pc:sldMk cId="3188796641" sldId="909"/>
            <ac:picMk id="10" creationId="{0B6B95A2-8CA9-AFBF-9EF2-E90116A75D21}"/>
          </ac:picMkLst>
        </pc:picChg>
        <pc:picChg chg="add mod">
          <ac:chgData name="James Williams" userId="c957a50b-491f-4d94-b4bc-52aca3e2340d" providerId="ADAL" clId="{24AD1EBB-B856-443B-9200-42FCDD6529A9}" dt="2026-03-17T16:29:14.620" v="5213" actId="1076"/>
          <ac:picMkLst>
            <pc:docMk/>
            <pc:sldMk cId="3188796641" sldId="909"/>
            <ac:picMk id="14" creationId="{D04BF7F4-7093-4CAD-BB1B-128BDEA71B7B}"/>
          </ac:picMkLst>
        </pc:picChg>
        <pc:picChg chg="add mod">
          <ac:chgData name="James Williams" userId="c957a50b-491f-4d94-b4bc-52aca3e2340d" providerId="ADAL" clId="{24AD1EBB-B856-443B-9200-42FCDD6529A9}" dt="2026-03-17T16:29:16.451" v="5214" actId="1076"/>
          <ac:picMkLst>
            <pc:docMk/>
            <pc:sldMk cId="3188796641" sldId="909"/>
            <ac:picMk id="16" creationId="{923CF792-9AB4-C445-3931-15F4373ED42B}"/>
          </ac:picMkLst>
        </pc:picChg>
        <pc:picChg chg="add mod">
          <ac:chgData name="James Williams" userId="c957a50b-491f-4d94-b4bc-52aca3e2340d" providerId="ADAL" clId="{24AD1EBB-B856-443B-9200-42FCDD6529A9}" dt="2026-03-17T16:29:07.658" v="5210" actId="1076"/>
          <ac:picMkLst>
            <pc:docMk/>
            <pc:sldMk cId="3188796641" sldId="909"/>
            <ac:picMk id="21" creationId="{A69BC98B-3E94-0562-DE7A-DD76B4ADBAC9}"/>
          </ac:picMkLst>
        </pc:picChg>
      </pc:sldChg>
      <pc:sldChg chg="del">
        <pc:chgData name="James Williams" userId="c957a50b-491f-4d94-b4bc-52aca3e2340d" providerId="ADAL" clId="{24AD1EBB-B856-443B-9200-42FCDD6529A9}" dt="2026-03-17T11:33:43.901" v="2406" actId="2696"/>
        <pc:sldMkLst>
          <pc:docMk/>
          <pc:sldMk cId="1096445522" sldId="910"/>
        </pc:sldMkLst>
      </pc:sldChg>
      <pc:sldChg chg="addSp delSp modSp add mod setBg">
        <pc:chgData name="James Williams" userId="c957a50b-491f-4d94-b4bc-52aca3e2340d" providerId="ADAL" clId="{24AD1EBB-B856-443B-9200-42FCDD6529A9}" dt="2026-03-17T14:37:15.428" v="3236" actId="14100"/>
        <pc:sldMkLst>
          <pc:docMk/>
          <pc:sldMk cId="2171682293" sldId="911"/>
        </pc:sldMkLst>
        <pc:spChg chg="mod">
          <ac:chgData name="James Williams" userId="c957a50b-491f-4d94-b4bc-52aca3e2340d" providerId="ADAL" clId="{24AD1EBB-B856-443B-9200-42FCDD6529A9}" dt="2026-03-17T14:37:15.428" v="3236" actId="14100"/>
          <ac:spMkLst>
            <pc:docMk/>
            <pc:sldMk cId="2171682293" sldId="911"/>
            <ac:spMk id="2" creationId="{667C6C15-8410-CD5A-078B-B61ED08B9E9F}"/>
          </ac:spMkLst>
        </pc:spChg>
        <pc:spChg chg="mod">
          <ac:chgData name="James Williams" userId="c957a50b-491f-4d94-b4bc-52aca3e2340d" providerId="ADAL" clId="{24AD1EBB-B856-443B-9200-42FCDD6529A9}" dt="2026-03-17T14:36:57.416" v="3232" actId="26606"/>
          <ac:spMkLst>
            <pc:docMk/>
            <pc:sldMk cId="2171682293" sldId="911"/>
            <ac:spMk id="3" creationId="{527CF8A4-A104-9E4A-DA4B-B395CE50C493}"/>
          </ac:spMkLst>
        </pc:spChg>
        <pc:spChg chg="add mod">
          <ac:chgData name="James Williams" userId="c957a50b-491f-4d94-b4bc-52aca3e2340d" providerId="ADAL" clId="{24AD1EBB-B856-443B-9200-42FCDD6529A9}" dt="2026-03-17T12:22:06.389" v="2777" actId="1076"/>
          <ac:spMkLst>
            <pc:docMk/>
            <pc:sldMk cId="2171682293" sldId="911"/>
            <ac:spMk id="4" creationId="{6591B1F8-EF2F-6B15-D677-3D58A29306ED}"/>
          </ac:spMkLst>
        </pc:spChg>
        <pc:spChg chg="add">
          <ac:chgData name="James Williams" userId="c957a50b-491f-4d94-b4bc-52aca3e2340d" providerId="ADAL" clId="{24AD1EBB-B856-443B-9200-42FCDD6529A9}" dt="2026-03-17T12:11:37.798" v="2448"/>
          <ac:spMkLst>
            <pc:docMk/>
            <pc:sldMk cId="2171682293" sldId="911"/>
            <ac:spMk id="5" creationId="{97573374-4B75-742A-3260-25CF84F650AD}"/>
          </ac:spMkLst>
        </pc:spChg>
        <pc:spChg chg="add del">
          <ac:chgData name="James Williams" userId="c957a50b-491f-4d94-b4bc-52aca3e2340d" providerId="ADAL" clId="{24AD1EBB-B856-443B-9200-42FCDD6529A9}" dt="2026-03-17T14:36:57.416" v="3232" actId="26606"/>
          <ac:spMkLst>
            <pc:docMk/>
            <pc:sldMk cId="2171682293" sldId="911"/>
            <ac:spMk id="12" creationId="{9D25F302-27C5-414F-97F8-6EA0A6C028BA}"/>
          </ac:spMkLst>
        </pc:spChg>
        <pc:spChg chg="add del">
          <ac:chgData name="James Williams" userId="c957a50b-491f-4d94-b4bc-52aca3e2340d" providerId="ADAL" clId="{24AD1EBB-B856-443B-9200-42FCDD6529A9}" dt="2026-03-17T14:36:57.416" v="3232" actId="26606"/>
          <ac:spMkLst>
            <pc:docMk/>
            <pc:sldMk cId="2171682293" sldId="911"/>
            <ac:spMk id="14" creationId="{830A36F8-48C2-4842-A87B-8CE8DF4E7FD2}"/>
          </ac:spMkLst>
        </pc:spChg>
        <pc:spChg chg="add del">
          <ac:chgData name="James Williams" userId="c957a50b-491f-4d94-b4bc-52aca3e2340d" providerId="ADAL" clId="{24AD1EBB-B856-443B-9200-42FCDD6529A9}" dt="2026-03-17T14:36:57.416" v="3232" actId="26606"/>
          <ac:spMkLst>
            <pc:docMk/>
            <pc:sldMk cId="2171682293" sldId="911"/>
            <ac:spMk id="16" creationId="{8F451A30-466B-4996-9BA5-CD6ABCC6D558}"/>
          </ac:spMkLst>
        </pc:spChg>
        <pc:picChg chg="add mod ord">
          <ac:chgData name="James Williams" userId="c957a50b-491f-4d94-b4bc-52aca3e2340d" providerId="ADAL" clId="{24AD1EBB-B856-443B-9200-42FCDD6529A9}" dt="2026-03-17T14:37:13.200" v="3235" actId="1076"/>
          <ac:picMkLst>
            <pc:docMk/>
            <pc:sldMk cId="2171682293" sldId="911"/>
            <ac:picMk id="7" creationId="{459C6E8F-8B47-AE1D-9085-7B40E9BFD942}"/>
          </ac:picMkLst>
        </pc:picChg>
      </pc:sldChg>
      <pc:sldChg chg="del">
        <pc:chgData name="James Williams" userId="c957a50b-491f-4d94-b4bc-52aca3e2340d" providerId="ADAL" clId="{24AD1EBB-B856-443B-9200-42FCDD6529A9}" dt="2026-03-17T12:10:22.944" v="2415" actId="2696"/>
        <pc:sldMkLst>
          <pc:docMk/>
          <pc:sldMk cId="2622998107" sldId="911"/>
        </pc:sldMkLst>
      </pc:sldChg>
      <pc:sldChg chg="del">
        <pc:chgData name="James Williams" userId="c957a50b-491f-4d94-b4bc-52aca3e2340d" providerId="ADAL" clId="{24AD1EBB-B856-443B-9200-42FCDD6529A9}" dt="2026-03-17T12:01:10.330" v="2414" actId="2696"/>
        <pc:sldMkLst>
          <pc:docMk/>
          <pc:sldMk cId="579850396" sldId="912"/>
        </pc:sldMkLst>
      </pc:sldChg>
      <pc:sldChg chg="del">
        <pc:chgData name="James Williams" userId="c957a50b-491f-4d94-b4bc-52aca3e2340d" providerId="ADAL" clId="{24AD1EBB-B856-443B-9200-42FCDD6529A9}" dt="2026-03-17T11:28:24.739" v="2385" actId="2696"/>
        <pc:sldMkLst>
          <pc:docMk/>
          <pc:sldMk cId="2713994916" sldId="913"/>
        </pc:sldMkLst>
      </pc:sldChg>
      <pc:sldChg chg="add del">
        <pc:chgData name="James Williams" userId="c957a50b-491f-4d94-b4bc-52aca3e2340d" providerId="ADAL" clId="{24AD1EBB-B856-443B-9200-42FCDD6529A9}" dt="2026-03-17T16:30:22.631" v="5345" actId="2696"/>
        <pc:sldMkLst>
          <pc:docMk/>
          <pc:sldMk cId="3863591980" sldId="918"/>
        </pc:sldMkLst>
      </pc:sldChg>
      <pc:sldChg chg="add">
        <pc:chgData name="James Williams" userId="c957a50b-491f-4d94-b4bc-52aca3e2340d" providerId="ADAL" clId="{24AD1EBB-B856-443B-9200-42FCDD6529A9}" dt="2026-03-17T11:34:37.099" v="2413"/>
        <pc:sldMkLst>
          <pc:docMk/>
          <pc:sldMk cId="383798242" sldId="919"/>
        </pc:sldMkLst>
      </pc:sldChg>
      <pc:sldChg chg="add del">
        <pc:chgData name="James Williams" userId="c957a50b-491f-4d94-b4bc-52aca3e2340d" providerId="ADAL" clId="{24AD1EBB-B856-443B-9200-42FCDD6529A9}" dt="2026-03-17T11:34:32.308" v="2412" actId="2696"/>
        <pc:sldMkLst>
          <pc:docMk/>
          <pc:sldMk cId="3523066779" sldId="919"/>
        </pc:sldMkLst>
      </pc:sldChg>
      <pc:sldChg chg="addSp modSp add del mod ord">
        <pc:chgData name="James Williams" userId="c957a50b-491f-4d94-b4bc-52aca3e2340d" providerId="ADAL" clId="{24AD1EBB-B856-443B-9200-42FCDD6529A9}" dt="2026-03-17T16:31:01.376" v="5350" actId="208"/>
        <pc:sldMkLst>
          <pc:docMk/>
          <pc:sldMk cId="1338341301" sldId="920"/>
        </pc:sldMkLst>
        <pc:spChg chg="mod">
          <ac:chgData name="James Williams" userId="c957a50b-491f-4d94-b4bc-52aca3e2340d" providerId="ADAL" clId="{24AD1EBB-B856-443B-9200-42FCDD6529A9}" dt="2026-03-12T15:40:28.243" v="221" actId="20577"/>
          <ac:spMkLst>
            <pc:docMk/>
            <pc:sldMk cId="1338341301" sldId="920"/>
            <ac:spMk id="2" creationId="{7D0C4313-F21F-465B-89E5-EC25D19FE8BB}"/>
          </ac:spMkLst>
        </pc:spChg>
        <pc:spChg chg="add mod">
          <ac:chgData name="James Williams" userId="c957a50b-491f-4d94-b4bc-52aca3e2340d" providerId="ADAL" clId="{24AD1EBB-B856-443B-9200-42FCDD6529A9}" dt="2026-03-17T16:31:01.376" v="5350" actId="208"/>
          <ac:spMkLst>
            <pc:docMk/>
            <pc:sldMk cId="1338341301" sldId="920"/>
            <ac:spMk id="5" creationId="{0E7CC103-5C2D-6EE1-0838-655B3BBE32F6}"/>
          </ac:spMkLst>
        </pc:spChg>
      </pc:sldChg>
      <pc:sldChg chg="addSp modSp add mod">
        <pc:chgData name="James Williams" userId="c957a50b-491f-4d94-b4bc-52aca3e2340d" providerId="ADAL" clId="{24AD1EBB-B856-443B-9200-42FCDD6529A9}" dt="2026-03-17T17:47:44.129" v="7995" actId="20577"/>
        <pc:sldMkLst>
          <pc:docMk/>
          <pc:sldMk cId="2022768803" sldId="928"/>
        </pc:sldMkLst>
        <pc:spChg chg="mod">
          <ac:chgData name="James Williams" userId="c957a50b-491f-4d94-b4bc-52aca3e2340d" providerId="ADAL" clId="{24AD1EBB-B856-443B-9200-42FCDD6529A9}" dt="2026-03-17T17:47:44.129" v="7995" actId="20577"/>
          <ac:spMkLst>
            <pc:docMk/>
            <pc:sldMk cId="2022768803" sldId="928"/>
            <ac:spMk id="3" creationId="{381BB90E-7CF3-D06B-4053-88F8B74B762A}"/>
          </ac:spMkLst>
        </pc:spChg>
        <pc:spChg chg="mod">
          <ac:chgData name="James Williams" userId="c957a50b-491f-4d94-b4bc-52aca3e2340d" providerId="ADAL" clId="{24AD1EBB-B856-443B-9200-42FCDD6529A9}" dt="2026-03-17T17:42:20.130" v="7985" actId="14100"/>
          <ac:spMkLst>
            <pc:docMk/>
            <pc:sldMk cId="2022768803" sldId="928"/>
            <ac:spMk id="4" creationId="{3DAB3D0A-90D8-5E1F-1B25-346D697D9E10}"/>
          </ac:spMkLst>
        </pc:spChg>
        <pc:picChg chg="add mod">
          <ac:chgData name="James Williams" userId="c957a50b-491f-4d94-b4bc-52aca3e2340d" providerId="ADAL" clId="{24AD1EBB-B856-443B-9200-42FCDD6529A9}" dt="2026-03-17T17:42:31.473" v="7986" actId="1076"/>
          <ac:picMkLst>
            <pc:docMk/>
            <pc:sldMk cId="2022768803" sldId="928"/>
            <ac:picMk id="5" creationId="{B33722D4-ACF4-9E84-732F-E6B5D691CECF}"/>
          </ac:picMkLst>
        </pc:picChg>
        <pc:picChg chg="add mod">
          <ac:chgData name="James Williams" userId="c957a50b-491f-4d94-b4bc-52aca3e2340d" providerId="ADAL" clId="{24AD1EBB-B856-443B-9200-42FCDD6529A9}" dt="2026-03-17T17:42:31.473" v="7986" actId="1076"/>
          <ac:picMkLst>
            <pc:docMk/>
            <pc:sldMk cId="2022768803" sldId="928"/>
            <ac:picMk id="8" creationId="{9FAFC066-8012-275B-102F-DF3C71F13B69}"/>
          </ac:picMkLst>
        </pc:picChg>
      </pc:sldChg>
      <pc:sldChg chg="addSp delSp modSp new del mod ord">
        <pc:chgData name="James Williams" userId="c957a50b-491f-4d94-b4bc-52aca3e2340d" providerId="ADAL" clId="{24AD1EBB-B856-443B-9200-42FCDD6529A9}" dt="2026-03-17T11:28:20.163" v="2384" actId="2696"/>
        <pc:sldMkLst>
          <pc:docMk/>
          <pc:sldMk cId="2598300273" sldId="930"/>
        </pc:sldMkLst>
      </pc:sldChg>
      <pc:sldChg chg="addSp modSp add mod">
        <pc:chgData name="James Williams" userId="c957a50b-491f-4d94-b4bc-52aca3e2340d" providerId="ADAL" clId="{24AD1EBB-B856-443B-9200-42FCDD6529A9}" dt="2026-03-15T12:09:16.549" v="1556" actId="14100"/>
        <pc:sldMkLst>
          <pc:docMk/>
          <pc:sldMk cId="1276189595" sldId="931"/>
        </pc:sldMkLst>
        <pc:spChg chg="mod">
          <ac:chgData name="James Williams" userId="c957a50b-491f-4d94-b4bc-52aca3e2340d" providerId="ADAL" clId="{24AD1EBB-B856-443B-9200-42FCDD6529A9}" dt="2026-03-15T12:08:45.389" v="1547" actId="403"/>
          <ac:spMkLst>
            <pc:docMk/>
            <pc:sldMk cId="1276189595" sldId="931"/>
            <ac:spMk id="39938" creationId="{55B00C9A-7CDF-042E-AD7C-B272B4CCD2E2}"/>
          </ac:spMkLst>
        </pc:spChg>
        <pc:spChg chg="mod">
          <ac:chgData name="James Williams" userId="c957a50b-491f-4d94-b4bc-52aca3e2340d" providerId="ADAL" clId="{24AD1EBB-B856-443B-9200-42FCDD6529A9}" dt="2026-03-15T12:09:16.549" v="1556" actId="14100"/>
          <ac:spMkLst>
            <pc:docMk/>
            <pc:sldMk cId="1276189595" sldId="931"/>
            <ac:spMk id="64514" creationId="{38968DE6-B8A4-A415-4A57-C4D43E8A0DC6}"/>
          </ac:spMkLst>
        </pc:spChg>
        <pc:picChg chg="add mod">
          <ac:chgData name="James Williams" userId="c957a50b-491f-4d94-b4bc-52aca3e2340d" providerId="ADAL" clId="{24AD1EBB-B856-443B-9200-42FCDD6529A9}" dt="2026-03-15T12:08:55.659" v="1548" actId="1076"/>
          <ac:picMkLst>
            <pc:docMk/>
            <pc:sldMk cId="1276189595" sldId="931"/>
            <ac:picMk id="3074" creationId="{8AB13232-3E83-BEF3-ABA2-6F3BCF9A49D0}"/>
          </ac:picMkLst>
        </pc:picChg>
      </pc:sldChg>
      <pc:sldChg chg="addSp delSp modSp add mod modNotesTx">
        <pc:chgData name="James Williams" userId="c957a50b-491f-4d94-b4bc-52aca3e2340d" providerId="ADAL" clId="{24AD1EBB-B856-443B-9200-42FCDD6529A9}" dt="2026-03-15T12:06:41.140" v="1514" actId="404"/>
        <pc:sldMkLst>
          <pc:docMk/>
          <pc:sldMk cId="2926129663" sldId="932"/>
        </pc:sldMkLst>
        <pc:spChg chg="mod">
          <ac:chgData name="James Williams" userId="c957a50b-491f-4d94-b4bc-52aca3e2340d" providerId="ADAL" clId="{24AD1EBB-B856-443B-9200-42FCDD6529A9}" dt="2026-03-15T12:06:41.140" v="1514" actId="404"/>
          <ac:spMkLst>
            <pc:docMk/>
            <pc:sldMk cId="2926129663" sldId="932"/>
            <ac:spMk id="39938" creationId="{D64B577B-DEC0-E6CD-CCC1-88751FE82A86}"/>
          </ac:spMkLst>
        </pc:spChg>
        <pc:spChg chg="mod">
          <ac:chgData name="James Williams" userId="c957a50b-491f-4d94-b4bc-52aca3e2340d" providerId="ADAL" clId="{24AD1EBB-B856-443B-9200-42FCDD6529A9}" dt="2026-03-15T11:28:29.612" v="535" actId="20577"/>
          <ac:spMkLst>
            <pc:docMk/>
            <pc:sldMk cId="2926129663" sldId="932"/>
            <ac:spMk id="64514" creationId="{827C9FCB-52C3-A23B-B505-1670CFFB3926}"/>
          </ac:spMkLst>
        </pc:spChg>
      </pc:sldChg>
      <pc:sldChg chg="modSp add mod">
        <pc:chgData name="James Williams" userId="c957a50b-491f-4d94-b4bc-52aca3e2340d" providerId="ADAL" clId="{24AD1EBB-B856-443B-9200-42FCDD6529A9}" dt="2026-03-15T12:18:46.448" v="1854" actId="1076"/>
        <pc:sldMkLst>
          <pc:docMk/>
          <pc:sldMk cId="3159254404" sldId="933"/>
        </pc:sldMkLst>
        <pc:spChg chg="mod">
          <ac:chgData name="James Williams" userId="c957a50b-491f-4d94-b4bc-52aca3e2340d" providerId="ADAL" clId="{24AD1EBB-B856-443B-9200-42FCDD6529A9}" dt="2026-03-15T12:09:32.486" v="1557" actId="2085"/>
          <ac:spMkLst>
            <pc:docMk/>
            <pc:sldMk cId="3159254404" sldId="933"/>
            <ac:spMk id="2" creationId="{CD65A962-E096-8C7F-9C81-63B479B9F274}"/>
          </ac:spMkLst>
        </pc:spChg>
        <pc:spChg chg="mod">
          <ac:chgData name="James Williams" userId="c957a50b-491f-4d94-b4bc-52aca3e2340d" providerId="ADAL" clId="{24AD1EBB-B856-443B-9200-42FCDD6529A9}" dt="2026-03-15T12:18:46.448" v="1854" actId="1076"/>
          <ac:spMkLst>
            <pc:docMk/>
            <pc:sldMk cId="3159254404" sldId="933"/>
            <ac:spMk id="39938" creationId="{D232C93F-04ED-F719-8B61-D08F033AF03A}"/>
          </ac:spMkLst>
        </pc:spChg>
        <pc:spChg chg="mod">
          <ac:chgData name="James Williams" userId="c957a50b-491f-4d94-b4bc-52aca3e2340d" providerId="ADAL" clId="{24AD1EBB-B856-443B-9200-42FCDD6529A9}" dt="2026-03-15T11:43:03.010" v="765" actId="255"/>
          <ac:spMkLst>
            <pc:docMk/>
            <pc:sldMk cId="3159254404" sldId="933"/>
            <ac:spMk id="64514" creationId="{830646A2-7C45-48A1-C784-4B5E390B0B9F}"/>
          </ac:spMkLst>
        </pc:spChg>
      </pc:sldChg>
      <pc:sldChg chg="addSp delSp modSp add mod">
        <pc:chgData name="James Williams" userId="c957a50b-491f-4d94-b4bc-52aca3e2340d" providerId="ADAL" clId="{24AD1EBB-B856-443B-9200-42FCDD6529A9}" dt="2026-03-15T12:07:06.441" v="1517" actId="13926"/>
        <pc:sldMkLst>
          <pc:docMk/>
          <pc:sldMk cId="1934663898" sldId="934"/>
        </pc:sldMkLst>
        <pc:spChg chg="mod">
          <ac:chgData name="James Williams" userId="c957a50b-491f-4d94-b4bc-52aca3e2340d" providerId="ADAL" clId="{24AD1EBB-B856-443B-9200-42FCDD6529A9}" dt="2026-03-15T11:59:06.283" v="1180" actId="20577"/>
          <ac:spMkLst>
            <pc:docMk/>
            <pc:sldMk cId="1934663898" sldId="934"/>
            <ac:spMk id="39938" creationId="{36754CE9-C3F0-A038-2298-2552BE20A7DA}"/>
          </ac:spMkLst>
        </pc:spChg>
        <pc:spChg chg="mod">
          <ac:chgData name="James Williams" userId="c957a50b-491f-4d94-b4bc-52aca3e2340d" providerId="ADAL" clId="{24AD1EBB-B856-443B-9200-42FCDD6529A9}" dt="2026-03-15T12:07:06.441" v="1517" actId="13926"/>
          <ac:spMkLst>
            <pc:docMk/>
            <pc:sldMk cId="1934663898" sldId="934"/>
            <ac:spMk id="64514" creationId="{206CC20C-E151-B50E-044D-FFED732E657E}"/>
          </ac:spMkLst>
        </pc:spChg>
        <pc:picChg chg="add mod">
          <ac:chgData name="James Williams" userId="c957a50b-491f-4d94-b4bc-52aca3e2340d" providerId="ADAL" clId="{24AD1EBB-B856-443B-9200-42FCDD6529A9}" dt="2026-03-15T11:59:28.221" v="1196" actId="1076"/>
          <ac:picMkLst>
            <pc:docMk/>
            <pc:sldMk cId="1934663898" sldId="934"/>
            <ac:picMk id="2054" creationId="{E109B225-B945-B122-B1CD-5D621020F43A}"/>
          </ac:picMkLst>
        </pc:picChg>
      </pc:sldChg>
      <pc:sldChg chg="modSp add mod">
        <pc:chgData name="James Williams" userId="c957a50b-491f-4d94-b4bc-52aca3e2340d" providerId="ADAL" clId="{24AD1EBB-B856-443B-9200-42FCDD6529A9}" dt="2026-03-17T12:30:43.756" v="2918" actId="404"/>
        <pc:sldMkLst>
          <pc:docMk/>
          <pc:sldMk cId="2795613676" sldId="935"/>
        </pc:sldMkLst>
        <pc:spChg chg="mod">
          <ac:chgData name="James Williams" userId="c957a50b-491f-4d94-b4bc-52aca3e2340d" providerId="ADAL" clId="{24AD1EBB-B856-443B-9200-42FCDD6529A9}" dt="2026-03-17T12:30:43.756" v="2918" actId="404"/>
          <ac:spMkLst>
            <pc:docMk/>
            <pc:sldMk cId="2795613676" sldId="935"/>
            <ac:spMk id="5" creationId="{57C77063-F232-036D-C56F-D9B2677B8A99}"/>
          </ac:spMkLst>
        </pc:spChg>
      </pc:sldChg>
      <pc:sldChg chg="addSp modSp new del mod">
        <pc:chgData name="James Williams" userId="c957a50b-491f-4d94-b4bc-52aca3e2340d" providerId="ADAL" clId="{24AD1EBB-B856-443B-9200-42FCDD6529A9}" dt="2026-03-17T11:33:43.901" v="2406" actId="2696"/>
        <pc:sldMkLst>
          <pc:docMk/>
          <pc:sldMk cId="3576481114" sldId="935"/>
        </pc:sldMkLst>
      </pc:sldChg>
      <pc:sldChg chg="delSp modSp add del mod">
        <pc:chgData name="James Williams" userId="c957a50b-491f-4d94-b4bc-52aca3e2340d" providerId="ADAL" clId="{24AD1EBB-B856-443B-9200-42FCDD6529A9}" dt="2026-03-17T11:33:43.901" v="2406" actId="2696"/>
        <pc:sldMkLst>
          <pc:docMk/>
          <pc:sldMk cId="1192821836" sldId="936"/>
        </pc:sldMkLst>
      </pc:sldChg>
      <pc:sldChg chg="addSp delSp modSp add mod setBg">
        <pc:chgData name="James Williams" userId="c957a50b-491f-4d94-b4bc-52aca3e2340d" providerId="ADAL" clId="{24AD1EBB-B856-443B-9200-42FCDD6529A9}" dt="2026-03-17T14:38:31.595" v="3257" actId="20577"/>
        <pc:sldMkLst>
          <pc:docMk/>
          <pc:sldMk cId="4250785956" sldId="936"/>
        </pc:sldMkLst>
        <pc:spChg chg="mod">
          <ac:chgData name="James Williams" userId="c957a50b-491f-4d94-b4bc-52aca3e2340d" providerId="ADAL" clId="{24AD1EBB-B856-443B-9200-42FCDD6529A9}" dt="2026-03-17T14:37:34.119" v="3243" actId="14100"/>
          <ac:spMkLst>
            <pc:docMk/>
            <pc:sldMk cId="4250785956" sldId="936"/>
            <ac:spMk id="2" creationId="{A2E7CFD5-E37A-2790-30E3-8570BB82E96A}"/>
          </ac:spMkLst>
        </pc:spChg>
        <pc:spChg chg="mod">
          <ac:chgData name="James Williams" userId="c957a50b-491f-4d94-b4bc-52aca3e2340d" providerId="ADAL" clId="{24AD1EBB-B856-443B-9200-42FCDD6529A9}" dt="2026-03-17T14:38:31.595" v="3257" actId="20577"/>
          <ac:spMkLst>
            <pc:docMk/>
            <pc:sldMk cId="4250785956" sldId="936"/>
            <ac:spMk id="3" creationId="{26A27279-B982-3AF8-1417-ED3CDF163EB1}"/>
          </ac:spMkLst>
        </pc:spChg>
        <pc:spChg chg="add del">
          <ac:chgData name="James Williams" userId="c957a50b-491f-4d94-b4bc-52aca3e2340d" providerId="ADAL" clId="{24AD1EBB-B856-443B-9200-42FCDD6529A9}" dt="2026-03-17T14:37:22.588" v="3239" actId="26606"/>
          <ac:spMkLst>
            <pc:docMk/>
            <pc:sldMk cId="4250785956" sldId="936"/>
            <ac:spMk id="10" creationId="{081EA652-8C6A-4E69-BEB9-170809474553}"/>
          </ac:spMkLst>
        </pc:spChg>
        <pc:spChg chg="add del">
          <ac:chgData name="James Williams" userId="c957a50b-491f-4d94-b4bc-52aca3e2340d" providerId="ADAL" clId="{24AD1EBB-B856-443B-9200-42FCDD6529A9}" dt="2026-03-17T14:37:22.588" v="3239" actId="26606"/>
          <ac:spMkLst>
            <pc:docMk/>
            <pc:sldMk cId="4250785956" sldId="936"/>
            <ac:spMk id="12" creationId="{5298780A-33B9-4EA2-8F67-DE68AD62841B}"/>
          </ac:spMkLst>
        </pc:spChg>
        <pc:spChg chg="add del">
          <ac:chgData name="James Williams" userId="c957a50b-491f-4d94-b4bc-52aca3e2340d" providerId="ADAL" clId="{24AD1EBB-B856-443B-9200-42FCDD6529A9}" dt="2026-03-17T14:37:22.588" v="3239" actId="26606"/>
          <ac:spMkLst>
            <pc:docMk/>
            <pc:sldMk cId="4250785956" sldId="936"/>
            <ac:spMk id="14" creationId="{7F488E8B-4E1E-4402-8935-D4E6C02615C7}"/>
          </ac:spMkLst>
        </pc:spChg>
        <pc:picChg chg="add del mod">
          <ac:chgData name="James Williams" userId="c957a50b-491f-4d94-b4bc-52aca3e2340d" providerId="ADAL" clId="{24AD1EBB-B856-443B-9200-42FCDD6529A9}" dt="2026-03-17T14:37:31.446" v="3242" actId="1076"/>
          <ac:picMkLst>
            <pc:docMk/>
            <pc:sldMk cId="4250785956" sldId="936"/>
            <ac:picMk id="5" creationId="{FDE7AF7C-2D25-1051-175E-BBAEB4A9AF0E}"/>
          </ac:picMkLst>
        </pc:picChg>
      </pc:sldChg>
      <pc:sldChg chg="addSp delSp modSp add mod">
        <pc:chgData name="James Williams" userId="c957a50b-491f-4d94-b4bc-52aca3e2340d" providerId="ADAL" clId="{24AD1EBB-B856-443B-9200-42FCDD6529A9}" dt="2026-03-17T14:42:09.534" v="3336" actId="403"/>
        <pc:sldMkLst>
          <pc:docMk/>
          <pc:sldMk cId="1697457445" sldId="937"/>
        </pc:sldMkLst>
        <pc:spChg chg="mod">
          <ac:chgData name="James Williams" userId="c957a50b-491f-4d94-b4bc-52aca3e2340d" providerId="ADAL" clId="{24AD1EBB-B856-443B-9200-42FCDD6529A9}" dt="2026-03-17T14:42:09.534" v="3336" actId="403"/>
          <ac:spMkLst>
            <pc:docMk/>
            <pc:sldMk cId="1697457445" sldId="937"/>
            <ac:spMk id="2" creationId="{AE4898E2-7EE4-9DC0-9D60-16B1C1664892}"/>
          </ac:spMkLst>
        </pc:spChg>
        <pc:spChg chg="mod">
          <ac:chgData name="James Williams" userId="c957a50b-491f-4d94-b4bc-52aca3e2340d" providerId="ADAL" clId="{24AD1EBB-B856-443B-9200-42FCDD6529A9}" dt="2026-03-17T14:39:46.526" v="3301" actId="15"/>
          <ac:spMkLst>
            <pc:docMk/>
            <pc:sldMk cId="1697457445" sldId="937"/>
            <ac:spMk id="3" creationId="{96368E2C-5E3D-4EDA-6B3C-EFEA3BC67AA2}"/>
          </ac:spMkLst>
        </pc:spChg>
        <pc:spChg chg="del">
          <ac:chgData name="James Williams" userId="c957a50b-491f-4d94-b4bc-52aca3e2340d" providerId="ADAL" clId="{24AD1EBB-B856-443B-9200-42FCDD6529A9}" dt="2026-03-17T14:38:40.350" v="3264" actId="478"/>
          <ac:spMkLst>
            <pc:docMk/>
            <pc:sldMk cId="1697457445" sldId="937"/>
            <ac:spMk id="4" creationId="{3F207379-0A84-BB98-0483-DB69178D39D4}"/>
          </ac:spMkLst>
        </pc:spChg>
        <pc:picChg chg="add mod">
          <ac:chgData name="James Williams" userId="c957a50b-491f-4d94-b4bc-52aca3e2340d" providerId="ADAL" clId="{24AD1EBB-B856-443B-9200-42FCDD6529A9}" dt="2026-03-17T14:40:30.891" v="3311" actId="1076"/>
          <ac:picMkLst>
            <pc:docMk/>
            <pc:sldMk cId="1697457445" sldId="937"/>
            <ac:picMk id="5" creationId="{09EF059E-A2A6-7CEF-7EB0-BD6C71672551}"/>
          </ac:picMkLst>
        </pc:picChg>
      </pc:sldChg>
      <pc:sldChg chg="addSp modSp new del mod">
        <pc:chgData name="James Williams" userId="c957a50b-491f-4d94-b4bc-52aca3e2340d" providerId="ADAL" clId="{24AD1EBB-B856-443B-9200-42FCDD6529A9}" dt="2026-03-17T11:33:43.901" v="2406" actId="2696"/>
        <pc:sldMkLst>
          <pc:docMk/>
          <pc:sldMk cId="3808171265" sldId="937"/>
        </pc:sldMkLst>
      </pc:sldChg>
      <pc:sldChg chg="modSp add mod">
        <pc:chgData name="James Williams" userId="c957a50b-491f-4d94-b4bc-52aca3e2340d" providerId="ADAL" clId="{24AD1EBB-B856-443B-9200-42FCDD6529A9}" dt="2026-03-17T14:42:03.865" v="3333" actId="403"/>
        <pc:sldMkLst>
          <pc:docMk/>
          <pc:sldMk cId="3811260359" sldId="938"/>
        </pc:sldMkLst>
        <pc:spChg chg="mod">
          <ac:chgData name="James Williams" userId="c957a50b-491f-4d94-b4bc-52aca3e2340d" providerId="ADAL" clId="{24AD1EBB-B856-443B-9200-42FCDD6529A9}" dt="2026-03-17T14:42:03.865" v="3333" actId="403"/>
          <ac:spMkLst>
            <pc:docMk/>
            <pc:sldMk cId="3811260359" sldId="938"/>
            <ac:spMk id="2" creationId="{65B2E056-1831-0384-9762-3BE31F083712}"/>
          </ac:spMkLst>
        </pc:spChg>
        <pc:spChg chg="mod">
          <ac:chgData name="James Williams" userId="c957a50b-491f-4d94-b4bc-52aca3e2340d" providerId="ADAL" clId="{24AD1EBB-B856-443B-9200-42FCDD6529A9}" dt="2026-03-17T14:41:53.102" v="3332" actId="404"/>
          <ac:spMkLst>
            <pc:docMk/>
            <pc:sldMk cId="3811260359" sldId="938"/>
            <ac:spMk id="3" creationId="{940A8C86-6B58-1DCF-A5E9-5654E6C70B93}"/>
          </ac:spMkLst>
        </pc:spChg>
        <pc:picChg chg="mod">
          <ac:chgData name="James Williams" userId="c957a50b-491f-4d94-b4bc-52aca3e2340d" providerId="ADAL" clId="{24AD1EBB-B856-443B-9200-42FCDD6529A9}" dt="2026-03-17T14:41:45.248" v="3331" actId="1076"/>
          <ac:picMkLst>
            <pc:docMk/>
            <pc:sldMk cId="3811260359" sldId="938"/>
            <ac:picMk id="5" creationId="{AC38C4C5-426A-249B-9F17-34D269DB9B77}"/>
          </ac:picMkLst>
        </pc:picChg>
      </pc:sldChg>
      <pc:sldChg chg="modSp add mod">
        <pc:chgData name="James Williams" userId="c957a50b-491f-4d94-b4bc-52aca3e2340d" providerId="ADAL" clId="{24AD1EBB-B856-443B-9200-42FCDD6529A9}" dt="2026-03-18T12:17:15.537" v="8806" actId="1076"/>
        <pc:sldMkLst>
          <pc:docMk/>
          <pc:sldMk cId="4138284886" sldId="939"/>
        </pc:sldMkLst>
        <pc:spChg chg="mod">
          <ac:chgData name="James Williams" userId="c957a50b-491f-4d94-b4bc-52aca3e2340d" providerId="ADAL" clId="{24AD1EBB-B856-443B-9200-42FCDD6529A9}" dt="2026-03-17T15:35:52.532" v="3907" actId="1076"/>
          <ac:spMkLst>
            <pc:docMk/>
            <pc:sldMk cId="4138284886" sldId="939"/>
            <ac:spMk id="2" creationId="{9107560A-A324-85F2-07AB-1FBBD548BA3B}"/>
          </ac:spMkLst>
        </pc:spChg>
        <pc:spChg chg="mod">
          <ac:chgData name="James Williams" userId="c957a50b-491f-4d94-b4bc-52aca3e2340d" providerId="ADAL" clId="{24AD1EBB-B856-443B-9200-42FCDD6529A9}" dt="2026-03-17T15:35:52.532" v="3907" actId="1076"/>
          <ac:spMkLst>
            <pc:docMk/>
            <pc:sldMk cId="4138284886" sldId="939"/>
            <ac:spMk id="3" creationId="{B384EB3E-99B3-4A58-8F19-80B5F0E802E7}"/>
          </ac:spMkLst>
        </pc:spChg>
        <pc:spChg chg="mod">
          <ac:chgData name="James Williams" userId="c957a50b-491f-4d94-b4bc-52aca3e2340d" providerId="ADAL" clId="{24AD1EBB-B856-443B-9200-42FCDD6529A9}" dt="2026-03-18T12:14:06.827" v="8781" actId="27636"/>
          <ac:spMkLst>
            <pc:docMk/>
            <pc:sldMk cId="4138284886" sldId="939"/>
            <ac:spMk id="4" creationId="{E2D8F2B1-BB23-47D2-8411-C612FC8E9DF6}"/>
          </ac:spMkLst>
        </pc:spChg>
        <pc:spChg chg="mod">
          <ac:chgData name="James Williams" userId="c957a50b-491f-4d94-b4bc-52aca3e2340d" providerId="ADAL" clId="{24AD1EBB-B856-443B-9200-42FCDD6529A9}" dt="2026-03-18T12:17:15.537" v="8806" actId="1076"/>
          <ac:spMkLst>
            <pc:docMk/>
            <pc:sldMk cId="4138284886" sldId="939"/>
            <ac:spMk id="5" creationId="{8084F469-922F-1C2D-5285-237BBC9F5ACD}"/>
          </ac:spMkLst>
        </pc:spChg>
        <pc:picChg chg="mod">
          <ac:chgData name="James Williams" userId="c957a50b-491f-4d94-b4bc-52aca3e2340d" providerId="ADAL" clId="{24AD1EBB-B856-443B-9200-42FCDD6529A9}" dt="2026-03-17T15:35:52.532" v="3907" actId="1076"/>
          <ac:picMkLst>
            <pc:docMk/>
            <pc:sldMk cId="4138284886" sldId="939"/>
            <ac:picMk id="14338" creationId="{11BC4A43-260C-ADC2-FB3D-D3E8EF8B3469}"/>
          </ac:picMkLst>
        </pc:picChg>
      </pc:sldChg>
      <pc:sldChg chg="addSp delSp modSp add mod ord modNotesTx">
        <pc:chgData name="James Williams" userId="c957a50b-491f-4d94-b4bc-52aca3e2340d" providerId="ADAL" clId="{24AD1EBB-B856-443B-9200-42FCDD6529A9}" dt="2026-03-18T12:10:05.125" v="8735" actId="20577"/>
        <pc:sldMkLst>
          <pc:docMk/>
          <pc:sldMk cId="2939042839" sldId="940"/>
        </pc:sldMkLst>
        <pc:spChg chg="mod">
          <ac:chgData name="James Williams" userId="c957a50b-491f-4d94-b4bc-52aca3e2340d" providerId="ADAL" clId="{24AD1EBB-B856-443B-9200-42FCDD6529A9}" dt="2026-03-17T15:48:09.697" v="4253" actId="14100"/>
          <ac:spMkLst>
            <pc:docMk/>
            <pc:sldMk cId="2939042839" sldId="940"/>
            <ac:spMk id="4" creationId="{E604B38B-E0DB-4847-BDF0-D99AC7CB6198}"/>
          </ac:spMkLst>
        </pc:spChg>
        <pc:spChg chg="mod">
          <ac:chgData name="James Williams" userId="c957a50b-491f-4d94-b4bc-52aca3e2340d" providerId="ADAL" clId="{24AD1EBB-B856-443B-9200-42FCDD6529A9}" dt="2026-03-18T12:10:05.125" v="8735" actId="20577"/>
          <ac:spMkLst>
            <pc:docMk/>
            <pc:sldMk cId="2939042839" sldId="940"/>
            <ac:spMk id="5" creationId="{CD52EB0A-1B0A-4159-9E9C-13D76FEA591A}"/>
          </ac:spMkLst>
        </pc:spChg>
        <pc:spChg chg="add del mod">
          <ac:chgData name="James Williams" userId="c957a50b-491f-4d94-b4bc-52aca3e2340d" providerId="ADAL" clId="{24AD1EBB-B856-443B-9200-42FCDD6529A9}" dt="2026-03-17T15:44:31.398" v="3976" actId="478"/>
          <ac:spMkLst>
            <pc:docMk/>
            <pc:sldMk cId="2939042839" sldId="940"/>
            <ac:spMk id="7" creationId="{B5870331-E90E-C65E-C798-B23AE4AE99F1}"/>
          </ac:spMkLst>
        </pc:spChg>
        <pc:spChg chg="add mod">
          <ac:chgData name="James Williams" userId="c957a50b-491f-4d94-b4bc-52aca3e2340d" providerId="ADAL" clId="{24AD1EBB-B856-443B-9200-42FCDD6529A9}" dt="2026-03-17T16:06:52.593" v="4476" actId="1076"/>
          <ac:spMkLst>
            <pc:docMk/>
            <pc:sldMk cId="2939042839" sldId="940"/>
            <ac:spMk id="13" creationId="{8C46AE00-899F-1C7E-F5B9-53A3757016D1}"/>
          </ac:spMkLst>
        </pc:spChg>
        <pc:picChg chg="add mod ord">
          <ac:chgData name="James Williams" userId="c957a50b-491f-4d94-b4bc-52aca3e2340d" providerId="ADAL" clId="{24AD1EBB-B856-443B-9200-42FCDD6529A9}" dt="2026-03-17T15:50:31.406" v="4285" actId="1076"/>
          <ac:picMkLst>
            <pc:docMk/>
            <pc:sldMk cId="2939042839" sldId="940"/>
            <ac:picMk id="9" creationId="{95179D52-29B2-0F31-DB8C-305ED150896D}"/>
          </ac:picMkLst>
        </pc:picChg>
        <pc:picChg chg="add mod ord">
          <ac:chgData name="James Williams" userId="c957a50b-491f-4d94-b4bc-52aca3e2340d" providerId="ADAL" clId="{24AD1EBB-B856-443B-9200-42FCDD6529A9}" dt="2026-03-17T15:50:43.854" v="4290" actId="1076"/>
          <ac:picMkLst>
            <pc:docMk/>
            <pc:sldMk cId="2939042839" sldId="940"/>
            <ac:picMk id="11" creationId="{B9614004-0788-A486-E372-282A04BD0D87}"/>
          </ac:picMkLst>
        </pc:picChg>
        <pc:picChg chg="add mod ord">
          <ac:chgData name="James Williams" userId="c957a50b-491f-4d94-b4bc-52aca3e2340d" providerId="ADAL" clId="{24AD1EBB-B856-443B-9200-42FCDD6529A9}" dt="2026-03-17T15:50:54.921" v="4292" actId="1076"/>
          <ac:picMkLst>
            <pc:docMk/>
            <pc:sldMk cId="2939042839" sldId="940"/>
            <ac:picMk id="12" creationId="{756438C6-9ACD-49E1-D600-56DA9116B613}"/>
          </ac:picMkLst>
        </pc:picChg>
        <pc:picChg chg="del">
          <ac:chgData name="James Williams" userId="c957a50b-491f-4d94-b4bc-52aca3e2340d" providerId="ADAL" clId="{24AD1EBB-B856-443B-9200-42FCDD6529A9}" dt="2026-03-17T15:44:29.105" v="3975" actId="478"/>
          <ac:picMkLst>
            <pc:docMk/>
            <pc:sldMk cId="2939042839" sldId="940"/>
            <ac:picMk id="14338" creationId="{8DD75092-EC78-8E5B-AE93-A6EBC1B10F20}"/>
          </ac:picMkLst>
        </pc:picChg>
      </pc:sldChg>
      <pc:sldChg chg="addSp delSp modSp add mod">
        <pc:chgData name="James Williams" userId="c957a50b-491f-4d94-b4bc-52aca3e2340d" providerId="ADAL" clId="{24AD1EBB-B856-443B-9200-42FCDD6529A9}" dt="2026-03-17T15:56:44.261" v="4355" actId="403"/>
        <pc:sldMkLst>
          <pc:docMk/>
          <pc:sldMk cId="3159060368" sldId="941"/>
        </pc:sldMkLst>
        <pc:spChg chg="mod">
          <ac:chgData name="James Williams" userId="c957a50b-491f-4d94-b4bc-52aca3e2340d" providerId="ADAL" clId="{24AD1EBB-B856-443B-9200-42FCDD6529A9}" dt="2026-03-17T15:54:01.776" v="4305" actId="1076"/>
          <ac:spMkLst>
            <pc:docMk/>
            <pc:sldMk cId="3159060368" sldId="941"/>
            <ac:spMk id="2" creationId="{81A22856-0022-34E2-CA85-464F1310803F}"/>
          </ac:spMkLst>
        </pc:spChg>
        <pc:spChg chg="del mod">
          <ac:chgData name="James Williams" userId="c957a50b-491f-4d94-b4bc-52aca3e2340d" providerId="ADAL" clId="{24AD1EBB-B856-443B-9200-42FCDD6529A9}" dt="2026-03-17T15:56:41.708" v="4354" actId="478"/>
          <ac:spMkLst>
            <pc:docMk/>
            <pc:sldMk cId="3159060368" sldId="941"/>
            <ac:spMk id="3" creationId="{1B853D28-0F72-0760-FA2A-B4B4E9FA8626}"/>
          </ac:spMkLst>
        </pc:spChg>
        <pc:spChg chg="mod">
          <ac:chgData name="James Williams" userId="c957a50b-491f-4d94-b4bc-52aca3e2340d" providerId="ADAL" clId="{24AD1EBB-B856-443B-9200-42FCDD6529A9}" dt="2026-03-17T15:56:44.261" v="4355" actId="403"/>
          <ac:spMkLst>
            <pc:docMk/>
            <pc:sldMk cId="3159060368" sldId="941"/>
            <ac:spMk id="4" creationId="{BFA173BD-5D49-27FA-B9CB-053B76085C75}"/>
          </ac:spMkLst>
        </pc:spChg>
        <pc:spChg chg="del mod">
          <ac:chgData name="James Williams" userId="c957a50b-491f-4d94-b4bc-52aca3e2340d" providerId="ADAL" clId="{24AD1EBB-B856-443B-9200-42FCDD6529A9}" dt="2026-03-17T15:53:54.236" v="4302" actId="478"/>
          <ac:spMkLst>
            <pc:docMk/>
            <pc:sldMk cId="3159060368" sldId="941"/>
            <ac:spMk id="5" creationId="{9CA7FB90-8594-0698-FBB9-5EE69D94963E}"/>
          </ac:spMkLst>
        </pc:spChg>
        <pc:spChg chg="add del mod">
          <ac:chgData name="James Williams" userId="c957a50b-491f-4d94-b4bc-52aca3e2340d" providerId="ADAL" clId="{24AD1EBB-B856-443B-9200-42FCDD6529A9}" dt="2026-03-17T15:53:27.486" v="4295" actId="478"/>
          <ac:spMkLst>
            <pc:docMk/>
            <pc:sldMk cId="3159060368" sldId="941"/>
            <ac:spMk id="7" creationId="{925C7C99-9492-2C2B-E490-6749947C93AC}"/>
          </ac:spMkLst>
        </pc:spChg>
        <pc:spChg chg="add">
          <ac:chgData name="James Williams" userId="c957a50b-491f-4d94-b4bc-52aca3e2340d" providerId="ADAL" clId="{24AD1EBB-B856-443B-9200-42FCDD6529A9}" dt="2026-03-17T15:53:43.352" v="4299"/>
          <ac:spMkLst>
            <pc:docMk/>
            <pc:sldMk cId="3159060368" sldId="941"/>
            <ac:spMk id="8" creationId="{7A602347-95CC-283C-44E4-A806ED9BB1A8}"/>
          </ac:spMkLst>
        </pc:spChg>
        <pc:spChg chg="add del">
          <ac:chgData name="James Williams" userId="c957a50b-491f-4d94-b4bc-52aca3e2340d" providerId="ADAL" clId="{24AD1EBB-B856-443B-9200-42FCDD6529A9}" dt="2026-03-17T15:53:54.236" v="4302" actId="478"/>
          <ac:spMkLst>
            <pc:docMk/>
            <pc:sldMk cId="3159060368" sldId="941"/>
            <ac:spMk id="9" creationId="{AACC641B-CF8D-E85C-E179-4DAFC5BA567B}"/>
          </ac:spMkLst>
        </pc:spChg>
        <pc:spChg chg="add mod">
          <ac:chgData name="James Williams" userId="c957a50b-491f-4d94-b4bc-52aca3e2340d" providerId="ADAL" clId="{24AD1EBB-B856-443B-9200-42FCDD6529A9}" dt="2026-03-17T15:56:30.280" v="4342" actId="113"/>
          <ac:spMkLst>
            <pc:docMk/>
            <pc:sldMk cId="3159060368" sldId="941"/>
            <ac:spMk id="11" creationId="{C9010BF2-9856-0110-35BB-175A592E3355}"/>
          </ac:spMkLst>
        </pc:spChg>
        <pc:spChg chg="add">
          <ac:chgData name="James Williams" userId="c957a50b-491f-4d94-b4bc-52aca3e2340d" providerId="ADAL" clId="{24AD1EBB-B856-443B-9200-42FCDD6529A9}" dt="2026-03-17T15:54:26.186" v="4308"/>
          <ac:spMkLst>
            <pc:docMk/>
            <pc:sldMk cId="3159060368" sldId="941"/>
            <ac:spMk id="12" creationId="{E43D4006-FAEF-BEAC-FBA3-52417F7A93B6}"/>
          </ac:spMkLst>
        </pc:spChg>
        <pc:picChg chg="del">
          <ac:chgData name="James Williams" userId="c957a50b-491f-4d94-b4bc-52aca3e2340d" providerId="ADAL" clId="{24AD1EBB-B856-443B-9200-42FCDD6529A9}" dt="2026-03-17T15:53:24.733" v="4294" actId="478"/>
          <ac:picMkLst>
            <pc:docMk/>
            <pc:sldMk cId="3159060368" sldId="941"/>
            <ac:picMk id="14338" creationId="{25F2C98D-1F7A-763C-B770-F9C4EADCBFAB}"/>
          </ac:picMkLst>
        </pc:picChg>
      </pc:sldChg>
      <pc:sldChg chg="add del">
        <pc:chgData name="James Williams" userId="c957a50b-491f-4d94-b4bc-52aca3e2340d" providerId="ADAL" clId="{24AD1EBB-B856-443B-9200-42FCDD6529A9}" dt="2026-03-17T15:59:38.065" v="4357" actId="2890"/>
        <pc:sldMkLst>
          <pc:docMk/>
          <pc:sldMk cId="1604264850" sldId="942"/>
        </pc:sldMkLst>
      </pc:sldChg>
      <pc:sldChg chg="addSp delSp modSp add mod">
        <pc:chgData name="James Williams" userId="c957a50b-491f-4d94-b4bc-52aca3e2340d" providerId="ADAL" clId="{24AD1EBB-B856-443B-9200-42FCDD6529A9}" dt="2026-03-18T12:09:47.486" v="8721" actId="13926"/>
        <pc:sldMkLst>
          <pc:docMk/>
          <pc:sldMk cId="2814912742" sldId="942"/>
        </pc:sldMkLst>
        <pc:spChg chg="mod">
          <ac:chgData name="James Williams" userId="c957a50b-491f-4d94-b4bc-52aca3e2340d" providerId="ADAL" clId="{24AD1EBB-B856-443B-9200-42FCDD6529A9}" dt="2026-03-17T16:08:43.940" v="4585" actId="403"/>
          <ac:spMkLst>
            <pc:docMk/>
            <pc:sldMk cId="2814912742" sldId="942"/>
            <ac:spMk id="4" creationId="{3B11796D-B317-3D77-D539-456835D8C529}"/>
          </ac:spMkLst>
        </pc:spChg>
        <pc:spChg chg="mod">
          <ac:chgData name="James Williams" userId="c957a50b-491f-4d94-b4bc-52aca3e2340d" providerId="ADAL" clId="{24AD1EBB-B856-443B-9200-42FCDD6529A9}" dt="2026-03-18T12:09:47.486" v="8721" actId="13926"/>
          <ac:spMkLst>
            <pc:docMk/>
            <pc:sldMk cId="2814912742" sldId="942"/>
            <ac:spMk id="5" creationId="{90936C05-E7BA-7F6E-60F7-1A2CD99D1809}"/>
          </ac:spMkLst>
        </pc:spChg>
        <pc:spChg chg="add del mod">
          <ac:chgData name="James Williams" userId="c957a50b-491f-4d94-b4bc-52aca3e2340d" providerId="ADAL" clId="{24AD1EBB-B856-443B-9200-42FCDD6529A9}" dt="2026-03-17T16:08:58.619" v="4590" actId="478"/>
          <ac:spMkLst>
            <pc:docMk/>
            <pc:sldMk cId="2814912742" sldId="942"/>
            <ac:spMk id="7" creationId="{F9D0094B-F9B8-9AFD-6C49-02FF5EED900C}"/>
          </ac:spMkLst>
        </pc:spChg>
        <pc:spChg chg="del">
          <ac:chgData name="James Williams" userId="c957a50b-491f-4d94-b4bc-52aca3e2340d" providerId="ADAL" clId="{24AD1EBB-B856-443B-9200-42FCDD6529A9}" dt="2026-03-17T16:09:00.794" v="4592" actId="478"/>
          <ac:spMkLst>
            <pc:docMk/>
            <pc:sldMk cId="2814912742" sldId="942"/>
            <ac:spMk id="13" creationId="{B2EBB384-80BA-58E1-6C7D-84D8A9B8807C}"/>
          </ac:spMkLst>
        </pc:spChg>
        <pc:picChg chg="del">
          <ac:chgData name="James Williams" userId="c957a50b-491f-4d94-b4bc-52aca3e2340d" providerId="ADAL" clId="{24AD1EBB-B856-443B-9200-42FCDD6529A9}" dt="2026-03-17T16:08:55.737" v="4587" actId="478"/>
          <ac:picMkLst>
            <pc:docMk/>
            <pc:sldMk cId="2814912742" sldId="942"/>
            <ac:picMk id="9" creationId="{06BF20C0-A8AF-6163-68F1-D1B21E681477}"/>
          </ac:picMkLst>
        </pc:picChg>
        <pc:picChg chg="del">
          <ac:chgData name="James Williams" userId="c957a50b-491f-4d94-b4bc-52aca3e2340d" providerId="ADAL" clId="{24AD1EBB-B856-443B-9200-42FCDD6529A9}" dt="2026-03-17T16:08:59.247" v="4591" actId="478"/>
          <ac:picMkLst>
            <pc:docMk/>
            <pc:sldMk cId="2814912742" sldId="942"/>
            <ac:picMk id="11" creationId="{30F0775C-C857-B020-01CD-B28F324E15FC}"/>
          </ac:picMkLst>
        </pc:picChg>
        <pc:picChg chg="del mod">
          <ac:chgData name="James Williams" userId="c957a50b-491f-4d94-b4bc-52aca3e2340d" providerId="ADAL" clId="{24AD1EBB-B856-443B-9200-42FCDD6529A9}" dt="2026-03-17T16:08:56.282" v="4589" actId="478"/>
          <ac:picMkLst>
            <pc:docMk/>
            <pc:sldMk cId="2814912742" sldId="942"/>
            <ac:picMk id="12" creationId="{7683CCEE-0BB1-2228-6E47-D6F434F4006D}"/>
          </ac:picMkLst>
        </pc:picChg>
      </pc:sldChg>
      <pc:sldChg chg="addSp delSp modSp add mod">
        <pc:chgData name="James Williams" userId="c957a50b-491f-4d94-b4bc-52aca3e2340d" providerId="ADAL" clId="{24AD1EBB-B856-443B-9200-42FCDD6529A9}" dt="2026-03-18T12:13:06.324" v="8774" actId="1076"/>
        <pc:sldMkLst>
          <pc:docMk/>
          <pc:sldMk cId="196214691" sldId="943"/>
        </pc:sldMkLst>
        <pc:spChg chg="mod">
          <ac:chgData name="James Williams" userId="c957a50b-491f-4d94-b4bc-52aca3e2340d" providerId="ADAL" clId="{24AD1EBB-B856-443B-9200-42FCDD6529A9}" dt="2026-03-17T16:12:41.475" v="4697" actId="14100"/>
          <ac:spMkLst>
            <pc:docMk/>
            <pc:sldMk cId="196214691" sldId="943"/>
            <ac:spMk id="2" creationId="{ED909D88-655A-B1F2-1C12-648412B0661F}"/>
          </ac:spMkLst>
        </pc:spChg>
        <pc:spChg chg="mod">
          <ac:chgData name="James Williams" userId="c957a50b-491f-4d94-b4bc-52aca3e2340d" providerId="ADAL" clId="{24AD1EBB-B856-443B-9200-42FCDD6529A9}" dt="2026-03-17T16:13:17.993" v="4710" actId="20577"/>
          <ac:spMkLst>
            <pc:docMk/>
            <pc:sldMk cId="196214691" sldId="943"/>
            <ac:spMk id="4" creationId="{3BB1728A-93D2-CDD7-6130-9AB85124AF72}"/>
          </ac:spMkLst>
        </pc:spChg>
        <pc:spChg chg="del mod">
          <ac:chgData name="James Williams" userId="c957a50b-491f-4d94-b4bc-52aca3e2340d" providerId="ADAL" clId="{24AD1EBB-B856-443B-9200-42FCDD6529A9}" dt="2026-03-17T16:12:19.096" v="4691" actId="478"/>
          <ac:spMkLst>
            <pc:docMk/>
            <pc:sldMk cId="196214691" sldId="943"/>
            <ac:spMk id="5" creationId="{C034CCA5-53BC-752C-519A-4194D1760BF2}"/>
          </ac:spMkLst>
        </pc:spChg>
        <pc:spChg chg="add mod">
          <ac:chgData name="James Williams" userId="c957a50b-491f-4d94-b4bc-52aca3e2340d" providerId="ADAL" clId="{24AD1EBB-B856-443B-9200-42FCDD6529A9}" dt="2026-03-18T12:11:42.724" v="8753" actId="1076"/>
          <ac:spMkLst>
            <pc:docMk/>
            <pc:sldMk cId="196214691" sldId="943"/>
            <ac:spMk id="7" creationId="{9C253CFD-AA40-F96F-4D20-65B2043B071B}"/>
          </ac:spMkLst>
        </pc:spChg>
        <pc:spChg chg="add mod">
          <ac:chgData name="James Williams" userId="c957a50b-491f-4d94-b4bc-52aca3e2340d" providerId="ADAL" clId="{24AD1EBB-B856-443B-9200-42FCDD6529A9}" dt="2026-03-18T12:11:42.724" v="8753" actId="1076"/>
          <ac:spMkLst>
            <pc:docMk/>
            <pc:sldMk cId="196214691" sldId="943"/>
            <ac:spMk id="10" creationId="{BA0CCFC0-2224-C1AC-1919-1253D7EBF6B8}"/>
          </ac:spMkLst>
        </pc:spChg>
        <pc:spChg chg="add mod">
          <ac:chgData name="James Williams" userId="c957a50b-491f-4d94-b4bc-52aca3e2340d" providerId="ADAL" clId="{24AD1EBB-B856-443B-9200-42FCDD6529A9}" dt="2026-03-18T12:12:48.702" v="8773" actId="692"/>
          <ac:spMkLst>
            <pc:docMk/>
            <pc:sldMk cId="196214691" sldId="943"/>
            <ac:spMk id="11" creationId="{3D0AB3BB-8100-FE39-DEBC-2C28CA47A8D4}"/>
          </ac:spMkLst>
        </pc:spChg>
        <pc:picChg chg="add mod modCrop">
          <ac:chgData name="James Williams" userId="c957a50b-491f-4d94-b4bc-52aca3e2340d" providerId="ADAL" clId="{24AD1EBB-B856-443B-9200-42FCDD6529A9}" dt="2026-03-17T16:12:49.124" v="4700" actId="1076"/>
          <ac:picMkLst>
            <pc:docMk/>
            <pc:sldMk cId="196214691" sldId="943"/>
            <ac:picMk id="6" creationId="{C540ED01-C97F-884F-DBBD-0496B4E8B6AB}"/>
          </ac:picMkLst>
        </pc:picChg>
        <pc:picChg chg="add mod">
          <ac:chgData name="James Williams" userId="c957a50b-491f-4d94-b4bc-52aca3e2340d" providerId="ADAL" clId="{24AD1EBB-B856-443B-9200-42FCDD6529A9}" dt="2026-03-18T12:13:06.324" v="8774" actId="1076"/>
          <ac:picMkLst>
            <pc:docMk/>
            <pc:sldMk cId="196214691" sldId="943"/>
            <ac:picMk id="8" creationId="{CCD9DDA2-E2AF-7D2D-7CE5-BCFA4759215B}"/>
          </ac:picMkLst>
        </pc:picChg>
      </pc:sldChg>
      <pc:sldChg chg="addSp delSp modSp add mod">
        <pc:chgData name="James Williams" userId="c957a50b-491f-4d94-b4bc-52aca3e2340d" providerId="ADAL" clId="{24AD1EBB-B856-443B-9200-42FCDD6529A9}" dt="2026-03-17T16:16:20.691" v="4777" actId="13926"/>
        <pc:sldMkLst>
          <pc:docMk/>
          <pc:sldMk cId="1722997406" sldId="944"/>
        </pc:sldMkLst>
        <pc:spChg chg="del">
          <ac:chgData name="James Williams" userId="c957a50b-491f-4d94-b4bc-52aca3e2340d" providerId="ADAL" clId="{24AD1EBB-B856-443B-9200-42FCDD6529A9}" dt="2026-03-17T16:15:44.628" v="4758" actId="478"/>
          <ac:spMkLst>
            <pc:docMk/>
            <pc:sldMk cId="1722997406" sldId="944"/>
            <ac:spMk id="3" creationId="{BA010AC7-EF21-06F1-0ED7-6EE814EB98BC}"/>
          </ac:spMkLst>
        </pc:spChg>
        <pc:spChg chg="mod">
          <ac:chgData name="James Williams" userId="c957a50b-491f-4d94-b4bc-52aca3e2340d" providerId="ADAL" clId="{24AD1EBB-B856-443B-9200-42FCDD6529A9}" dt="2026-03-17T16:15:55.262" v="4767" actId="20577"/>
          <ac:spMkLst>
            <pc:docMk/>
            <pc:sldMk cId="1722997406" sldId="944"/>
            <ac:spMk id="4" creationId="{70B8BE8D-4213-A651-1D1B-90AD781386CB}"/>
          </ac:spMkLst>
        </pc:spChg>
        <pc:spChg chg="add mod">
          <ac:chgData name="James Williams" userId="c957a50b-491f-4d94-b4bc-52aca3e2340d" providerId="ADAL" clId="{24AD1EBB-B856-443B-9200-42FCDD6529A9}" dt="2026-03-17T16:16:20.691" v="4777" actId="13926"/>
          <ac:spMkLst>
            <pc:docMk/>
            <pc:sldMk cId="1722997406" sldId="944"/>
            <ac:spMk id="7" creationId="{0898B0B5-FDB3-39EB-D298-B7A2483B1ABD}"/>
          </ac:spMkLst>
        </pc:spChg>
        <pc:picChg chg="del">
          <ac:chgData name="James Williams" userId="c957a50b-491f-4d94-b4bc-52aca3e2340d" providerId="ADAL" clId="{24AD1EBB-B856-443B-9200-42FCDD6529A9}" dt="2026-03-17T16:14:16.681" v="4725" actId="478"/>
          <ac:picMkLst>
            <pc:docMk/>
            <pc:sldMk cId="1722997406" sldId="944"/>
            <ac:picMk id="6" creationId="{4C222270-0C0F-9A6C-3EBC-3320EA09E8C5}"/>
          </ac:picMkLst>
        </pc:picChg>
      </pc:sldChg>
      <pc:sldChg chg="add">
        <pc:chgData name="James Williams" userId="c957a50b-491f-4d94-b4bc-52aca3e2340d" providerId="ADAL" clId="{24AD1EBB-B856-443B-9200-42FCDD6529A9}" dt="2026-03-17T16:16:59.783" v="4778" actId="2890"/>
        <pc:sldMkLst>
          <pc:docMk/>
          <pc:sldMk cId="578788470" sldId="945"/>
        </pc:sldMkLst>
      </pc:sldChg>
      <pc:sldChg chg="add">
        <pc:chgData name="James Williams" userId="c957a50b-491f-4d94-b4bc-52aca3e2340d" providerId="ADAL" clId="{24AD1EBB-B856-443B-9200-42FCDD6529A9}" dt="2026-03-17T17:03:58.735" v="6665" actId="2890"/>
        <pc:sldMkLst>
          <pc:docMk/>
          <pc:sldMk cId="3264528281" sldId="946"/>
        </pc:sldMkLst>
      </pc:sldChg>
      <pc:sldChg chg="modSp add mod ord">
        <pc:chgData name="James Williams" userId="c957a50b-491f-4d94-b4bc-52aca3e2340d" providerId="ADAL" clId="{24AD1EBB-B856-443B-9200-42FCDD6529A9}" dt="2026-03-17T17:15:07.178" v="6936" actId="20577"/>
        <pc:sldMkLst>
          <pc:docMk/>
          <pc:sldMk cId="3126929899" sldId="947"/>
        </pc:sldMkLst>
        <pc:spChg chg="mod">
          <ac:chgData name="James Williams" userId="c957a50b-491f-4d94-b4bc-52aca3e2340d" providerId="ADAL" clId="{24AD1EBB-B856-443B-9200-42FCDD6529A9}" dt="2026-03-17T17:15:07.178" v="6936" actId="20577"/>
          <ac:spMkLst>
            <pc:docMk/>
            <pc:sldMk cId="3126929899" sldId="947"/>
            <ac:spMk id="15362" creationId="{9D5AE536-5029-B227-DBCE-5A4B80F65553}"/>
          </ac:spMkLst>
        </pc:spChg>
        <pc:spChg chg="mod">
          <ac:chgData name="James Williams" userId="c957a50b-491f-4d94-b4bc-52aca3e2340d" providerId="ADAL" clId="{24AD1EBB-B856-443B-9200-42FCDD6529A9}" dt="2026-03-17T17:08:45.568" v="6800" actId="20577"/>
          <ac:spMkLst>
            <pc:docMk/>
            <pc:sldMk cId="3126929899" sldId="947"/>
            <ac:spMk id="23554" creationId="{C7C1BFE7-EF77-F3D1-3F1E-6BDB45BCF681}"/>
          </ac:spMkLst>
        </pc:spChg>
      </pc:sldChg>
      <pc:sldChg chg="delSp modSp new mod">
        <pc:chgData name="James Williams" userId="c957a50b-491f-4d94-b4bc-52aca3e2340d" providerId="ADAL" clId="{24AD1EBB-B856-443B-9200-42FCDD6529A9}" dt="2026-03-18T10:34:14.798" v="8710" actId="6549"/>
        <pc:sldMkLst>
          <pc:docMk/>
          <pc:sldMk cId="961687157" sldId="948"/>
        </pc:sldMkLst>
        <pc:spChg chg="mod">
          <ac:chgData name="James Williams" userId="c957a50b-491f-4d94-b4bc-52aca3e2340d" providerId="ADAL" clId="{24AD1EBB-B856-443B-9200-42FCDD6529A9}" dt="2026-03-18T10:34:14.798" v="8710" actId="6549"/>
          <ac:spMkLst>
            <pc:docMk/>
            <pc:sldMk cId="961687157" sldId="948"/>
            <ac:spMk id="2" creationId="{30A30AFD-3DB7-40B9-EC61-E70727D48135}"/>
          </ac:spMkLst>
        </pc:spChg>
        <pc:spChg chg="del">
          <ac:chgData name="James Williams" userId="c957a50b-491f-4d94-b4bc-52aca3e2340d" providerId="ADAL" clId="{24AD1EBB-B856-443B-9200-42FCDD6529A9}" dt="2026-03-17T17:23:43.059" v="7214" actId="478"/>
          <ac:spMkLst>
            <pc:docMk/>
            <pc:sldMk cId="961687157" sldId="948"/>
            <ac:spMk id="3" creationId="{30D0B302-4B26-0CAE-784D-23AE12D87FF2}"/>
          </ac:spMkLst>
        </pc:spChg>
      </pc:sldChg>
      <pc:sldChg chg="delSp modSp new mod">
        <pc:chgData name="James Williams" userId="c957a50b-491f-4d94-b4bc-52aca3e2340d" providerId="ADAL" clId="{24AD1EBB-B856-443B-9200-42FCDD6529A9}" dt="2026-03-18T10:48:41.401" v="8720" actId="5793"/>
        <pc:sldMkLst>
          <pc:docMk/>
          <pc:sldMk cId="285755893" sldId="949"/>
        </pc:sldMkLst>
        <pc:spChg chg="mod">
          <ac:chgData name="James Williams" userId="c957a50b-491f-4d94-b4bc-52aca3e2340d" providerId="ADAL" clId="{24AD1EBB-B856-443B-9200-42FCDD6529A9}" dt="2026-03-18T10:48:41.401" v="8720" actId="5793"/>
          <ac:spMkLst>
            <pc:docMk/>
            <pc:sldMk cId="285755893" sldId="949"/>
            <ac:spMk id="2" creationId="{61D5B89E-6F2D-A9B3-381B-F36D7ADF6098}"/>
          </ac:spMkLst>
        </pc:spChg>
        <pc:spChg chg="del">
          <ac:chgData name="James Williams" userId="c957a50b-491f-4d94-b4bc-52aca3e2340d" providerId="ADAL" clId="{24AD1EBB-B856-443B-9200-42FCDD6529A9}" dt="2026-03-17T17:24:30.369" v="7252" actId="478"/>
          <ac:spMkLst>
            <pc:docMk/>
            <pc:sldMk cId="285755893" sldId="949"/>
            <ac:spMk id="3" creationId="{7B26A41B-E144-B95E-2FFE-F5CBFDC06C47}"/>
          </ac:spMkLst>
        </pc:spChg>
      </pc:sldChg>
      <pc:sldChg chg="modSp add mod ord">
        <pc:chgData name="James Williams" userId="c957a50b-491f-4d94-b4bc-52aca3e2340d" providerId="ADAL" clId="{24AD1EBB-B856-443B-9200-42FCDD6529A9}" dt="2026-03-18T09:02:31.896" v="7998" actId="20577"/>
        <pc:sldMkLst>
          <pc:docMk/>
          <pc:sldMk cId="1076028226" sldId="950"/>
        </pc:sldMkLst>
        <pc:spChg chg="mod">
          <ac:chgData name="James Williams" userId="c957a50b-491f-4d94-b4bc-52aca3e2340d" providerId="ADAL" clId="{24AD1EBB-B856-443B-9200-42FCDD6529A9}" dt="2026-03-17T17:27:01.054" v="7293" actId="20577"/>
          <ac:spMkLst>
            <pc:docMk/>
            <pc:sldMk cId="1076028226" sldId="950"/>
            <ac:spMk id="2" creationId="{9E8F7635-A38D-A17B-94D5-6A97ABE82DD1}"/>
          </ac:spMkLst>
        </pc:spChg>
        <pc:spChg chg="mod">
          <ac:chgData name="James Williams" userId="c957a50b-491f-4d94-b4bc-52aca3e2340d" providerId="ADAL" clId="{24AD1EBB-B856-443B-9200-42FCDD6529A9}" dt="2026-03-18T09:02:31.896" v="7998" actId="20577"/>
          <ac:spMkLst>
            <pc:docMk/>
            <pc:sldMk cId="1076028226" sldId="950"/>
            <ac:spMk id="3" creationId="{C414343E-5832-DB17-A01E-1B32B4CD5EF9}"/>
          </ac:spMkLst>
        </pc:spChg>
      </pc:sldChg>
      <pc:sldChg chg="add">
        <pc:chgData name="James Williams" userId="c957a50b-491f-4d94-b4bc-52aca3e2340d" providerId="ADAL" clId="{24AD1EBB-B856-443B-9200-42FCDD6529A9}" dt="2026-03-18T12:50:23.386" v="8809"/>
        <pc:sldMkLst>
          <pc:docMk/>
          <pc:sldMk cId="934503183" sldId="951"/>
        </pc:sldMkLst>
      </pc:sldChg>
      <pc:sldChg chg="modSp add del mod">
        <pc:chgData name="James Williams" userId="c957a50b-491f-4d94-b4bc-52aca3e2340d" providerId="ADAL" clId="{24AD1EBB-B856-443B-9200-42FCDD6529A9}" dt="2026-03-18T12:50:16.040" v="8808" actId="2696"/>
        <pc:sldMkLst>
          <pc:docMk/>
          <pc:sldMk cId="3359534814" sldId="951"/>
        </pc:sldMkLst>
        <pc:spChg chg="mod">
          <ac:chgData name="James Williams" userId="c957a50b-491f-4d94-b4bc-52aca3e2340d" providerId="ADAL" clId="{24AD1EBB-B856-443B-9200-42FCDD6529A9}" dt="2026-03-17T17:37:14.571" v="7734" actId="27636"/>
          <ac:spMkLst>
            <pc:docMk/>
            <pc:sldMk cId="3359534814" sldId="951"/>
            <ac:spMk id="3" creationId="{ADCA3111-249C-703C-6B7A-40690658DA61}"/>
          </ac:spMkLst>
        </pc:spChg>
      </pc:sldChg>
      <pc:sldChg chg="add">
        <pc:chgData name="James Williams" userId="c957a50b-491f-4d94-b4bc-52aca3e2340d" providerId="ADAL" clId="{24AD1EBB-B856-443B-9200-42FCDD6529A9}" dt="2026-03-18T09:03:53.074" v="8010" actId="2890"/>
        <pc:sldMkLst>
          <pc:docMk/>
          <pc:sldMk cId="2491744400" sldId="952"/>
        </pc:sldMkLst>
      </pc:sldChg>
      <pc:sldChg chg="delSp modSp add mod ord">
        <pc:chgData name="James Williams" userId="c957a50b-491f-4d94-b4bc-52aca3e2340d" providerId="ADAL" clId="{24AD1EBB-B856-443B-9200-42FCDD6529A9}" dt="2026-03-18T14:14:56.876" v="8851" actId="948"/>
        <pc:sldMkLst>
          <pc:docMk/>
          <pc:sldMk cId="2896018991" sldId="953"/>
        </pc:sldMkLst>
        <pc:spChg chg="mod">
          <ac:chgData name="James Williams" userId="c957a50b-491f-4d94-b4bc-52aca3e2340d" providerId="ADAL" clId="{24AD1EBB-B856-443B-9200-42FCDD6529A9}" dt="2026-03-18T14:14:23.864" v="8848" actId="20577"/>
          <ac:spMkLst>
            <pc:docMk/>
            <pc:sldMk cId="2896018991" sldId="953"/>
            <ac:spMk id="2" creationId="{29D23E29-6448-8F20-0BB2-95EABF11826E}"/>
          </ac:spMkLst>
        </pc:spChg>
        <pc:spChg chg="mod">
          <ac:chgData name="James Williams" userId="c957a50b-491f-4d94-b4bc-52aca3e2340d" providerId="ADAL" clId="{24AD1EBB-B856-443B-9200-42FCDD6529A9}" dt="2026-03-18T14:14:56.876" v="8851" actId="948"/>
          <ac:spMkLst>
            <pc:docMk/>
            <pc:sldMk cId="2896018991" sldId="953"/>
            <ac:spMk id="3" creationId="{D09960B1-940D-E2CA-1CC4-0345884D4E04}"/>
          </ac:spMkLst>
        </pc:spChg>
        <pc:picChg chg="del">
          <ac:chgData name="James Williams" userId="c957a50b-491f-4d94-b4bc-52aca3e2340d" providerId="ADAL" clId="{24AD1EBB-B856-443B-9200-42FCDD6529A9}" dt="2026-03-18T14:10:12.391" v="8824" actId="478"/>
          <ac:picMkLst>
            <pc:docMk/>
            <pc:sldMk cId="2896018991" sldId="953"/>
            <ac:picMk id="5" creationId="{C46C6E8C-2E90-7D9D-606A-585204E345E3}"/>
          </ac:picMkLst>
        </pc:picChg>
      </pc:sldChg>
      <pc:sldMasterChg chg="delSldLayout">
        <pc:chgData name="James Williams" userId="c957a50b-491f-4d94-b4bc-52aca3e2340d" providerId="ADAL" clId="{24AD1EBB-B856-443B-9200-42FCDD6529A9}" dt="2026-03-17T11:34:09.037" v="2407" actId="2696"/>
        <pc:sldMasterMkLst>
          <pc:docMk/>
          <pc:sldMasterMk cId="3989439080" sldId="2147483672"/>
        </pc:sldMasterMkLst>
        <pc:sldLayoutChg chg="del">
          <pc:chgData name="James Williams" userId="c957a50b-491f-4d94-b4bc-52aca3e2340d" providerId="ADAL" clId="{24AD1EBB-B856-443B-9200-42FCDD6529A9}" dt="2026-03-17T11:34:09.037" v="2407" actId="2696"/>
          <pc:sldLayoutMkLst>
            <pc:docMk/>
            <pc:sldMasterMk cId="3989439080" sldId="2147483672"/>
            <pc:sldLayoutMk cId="1370271222" sldId="2147483684"/>
          </pc:sldLayoutMkLst>
        </pc:sldLayoutChg>
      </pc:sldMasterChg>
      <pc:sldMasterChg chg="del delSldLayout">
        <pc:chgData name="James Williams" userId="c957a50b-491f-4d94-b4bc-52aca3e2340d" providerId="ADAL" clId="{24AD1EBB-B856-443B-9200-42FCDD6529A9}" dt="2026-03-17T11:34:17.378" v="2408" actId="2696"/>
        <pc:sldMasterMkLst>
          <pc:docMk/>
          <pc:sldMasterMk cId="1921214767" sldId="2147483685"/>
        </pc:sldMasterMkLst>
        <pc:sldLayoutChg chg="del">
          <pc:chgData name="James Williams" userId="c957a50b-491f-4d94-b4bc-52aca3e2340d" providerId="ADAL" clId="{24AD1EBB-B856-443B-9200-42FCDD6529A9}" dt="2026-03-17T11:34:17.378" v="2408" actId="2696"/>
          <pc:sldLayoutMkLst>
            <pc:docMk/>
            <pc:sldMasterMk cId="1921214767" sldId="2147483685"/>
            <pc:sldLayoutMk cId="475916524" sldId="2147483686"/>
          </pc:sldLayoutMkLst>
        </pc:sldLayoutChg>
        <pc:sldLayoutChg chg="del">
          <pc:chgData name="James Williams" userId="c957a50b-491f-4d94-b4bc-52aca3e2340d" providerId="ADAL" clId="{24AD1EBB-B856-443B-9200-42FCDD6529A9}" dt="2026-03-17T11:34:17.378" v="2408" actId="2696"/>
          <pc:sldLayoutMkLst>
            <pc:docMk/>
            <pc:sldMasterMk cId="1921214767" sldId="2147483685"/>
            <pc:sldLayoutMk cId="4164990791" sldId="2147483687"/>
          </pc:sldLayoutMkLst>
        </pc:sldLayoutChg>
        <pc:sldLayoutChg chg="del">
          <pc:chgData name="James Williams" userId="c957a50b-491f-4d94-b4bc-52aca3e2340d" providerId="ADAL" clId="{24AD1EBB-B856-443B-9200-42FCDD6529A9}" dt="2026-03-17T11:34:17.378" v="2408" actId="2696"/>
          <pc:sldLayoutMkLst>
            <pc:docMk/>
            <pc:sldMasterMk cId="1921214767" sldId="2147483685"/>
            <pc:sldLayoutMk cId="3301255289" sldId="2147483688"/>
          </pc:sldLayoutMkLst>
        </pc:sldLayoutChg>
        <pc:sldLayoutChg chg="del">
          <pc:chgData name="James Williams" userId="c957a50b-491f-4d94-b4bc-52aca3e2340d" providerId="ADAL" clId="{24AD1EBB-B856-443B-9200-42FCDD6529A9}" dt="2026-03-17T11:34:17.378" v="2408" actId="2696"/>
          <pc:sldLayoutMkLst>
            <pc:docMk/>
            <pc:sldMasterMk cId="1921214767" sldId="2147483685"/>
            <pc:sldLayoutMk cId="4153745208" sldId="2147483689"/>
          </pc:sldLayoutMkLst>
        </pc:sldLayoutChg>
        <pc:sldLayoutChg chg="del">
          <pc:chgData name="James Williams" userId="c957a50b-491f-4d94-b4bc-52aca3e2340d" providerId="ADAL" clId="{24AD1EBB-B856-443B-9200-42FCDD6529A9}" dt="2026-03-17T11:34:17.378" v="2408" actId="2696"/>
          <pc:sldLayoutMkLst>
            <pc:docMk/>
            <pc:sldMasterMk cId="1921214767" sldId="2147483685"/>
            <pc:sldLayoutMk cId="1487096427" sldId="2147483690"/>
          </pc:sldLayoutMkLst>
        </pc:sldLayoutChg>
        <pc:sldLayoutChg chg="del">
          <pc:chgData name="James Williams" userId="c957a50b-491f-4d94-b4bc-52aca3e2340d" providerId="ADAL" clId="{24AD1EBB-B856-443B-9200-42FCDD6529A9}" dt="2026-03-17T11:34:17.378" v="2408" actId="2696"/>
          <pc:sldLayoutMkLst>
            <pc:docMk/>
            <pc:sldMasterMk cId="1921214767" sldId="2147483685"/>
            <pc:sldLayoutMk cId="4273801066" sldId="2147483691"/>
          </pc:sldLayoutMkLst>
        </pc:sldLayoutChg>
        <pc:sldLayoutChg chg="del">
          <pc:chgData name="James Williams" userId="c957a50b-491f-4d94-b4bc-52aca3e2340d" providerId="ADAL" clId="{24AD1EBB-B856-443B-9200-42FCDD6529A9}" dt="2026-03-17T11:34:17.378" v="2408" actId="2696"/>
          <pc:sldLayoutMkLst>
            <pc:docMk/>
            <pc:sldMasterMk cId="1921214767" sldId="2147483685"/>
            <pc:sldLayoutMk cId="781976050" sldId="2147483692"/>
          </pc:sldLayoutMkLst>
        </pc:sldLayoutChg>
        <pc:sldLayoutChg chg="del">
          <pc:chgData name="James Williams" userId="c957a50b-491f-4d94-b4bc-52aca3e2340d" providerId="ADAL" clId="{24AD1EBB-B856-443B-9200-42FCDD6529A9}" dt="2026-03-17T11:34:17.378" v="2408" actId="2696"/>
          <pc:sldLayoutMkLst>
            <pc:docMk/>
            <pc:sldMasterMk cId="1921214767" sldId="2147483685"/>
            <pc:sldLayoutMk cId="1390862884" sldId="2147483693"/>
          </pc:sldLayoutMkLst>
        </pc:sldLayoutChg>
        <pc:sldLayoutChg chg="del">
          <pc:chgData name="James Williams" userId="c957a50b-491f-4d94-b4bc-52aca3e2340d" providerId="ADAL" clId="{24AD1EBB-B856-443B-9200-42FCDD6529A9}" dt="2026-03-17T11:34:17.378" v="2408" actId="2696"/>
          <pc:sldLayoutMkLst>
            <pc:docMk/>
            <pc:sldMasterMk cId="1921214767" sldId="2147483685"/>
            <pc:sldLayoutMk cId="1455659396" sldId="2147483694"/>
          </pc:sldLayoutMkLst>
        </pc:sldLayoutChg>
        <pc:sldLayoutChg chg="del">
          <pc:chgData name="James Williams" userId="c957a50b-491f-4d94-b4bc-52aca3e2340d" providerId="ADAL" clId="{24AD1EBB-B856-443B-9200-42FCDD6529A9}" dt="2026-03-17T11:34:17.378" v="2408" actId="2696"/>
          <pc:sldLayoutMkLst>
            <pc:docMk/>
            <pc:sldMasterMk cId="1921214767" sldId="2147483685"/>
            <pc:sldLayoutMk cId="3268722452" sldId="2147483695"/>
          </pc:sldLayoutMkLst>
        </pc:sldLayoutChg>
        <pc:sldLayoutChg chg="del">
          <pc:chgData name="James Williams" userId="c957a50b-491f-4d94-b4bc-52aca3e2340d" providerId="ADAL" clId="{24AD1EBB-B856-443B-9200-42FCDD6529A9}" dt="2026-03-17T11:34:17.378" v="2408" actId="2696"/>
          <pc:sldLayoutMkLst>
            <pc:docMk/>
            <pc:sldMasterMk cId="1921214767" sldId="2147483685"/>
            <pc:sldLayoutMk cId="2285024131" sldId="2147483696"/>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EEC376-DED3-48D4-9393-3E7B2B946C4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D14719B-1241-4AAE-BD50-FBEEB20460B2}">
      <dgm:prSet custT="1"/>
      <dgm:spPr/>
      <dgm:t>
        <a:bodyPr/>
        <a:lstStyle/>
        <a:p>
          <a:pPr>
            <a:lnSpc>
              <a:spcPct val="100000"/>
            </a:lnSpc>
          </a:pPr>
          <a:r>
            <a:rPr lang="en-GB" sz="2800" dirty="0">
              <a:solidFill>
                <a:schemeClr val="bg1"/>
              </a:solidFill>
            </a:rPr>
            <a:t>What would you name your Tech Start-Up?</a:t>
          </a:r>
          <a:endParaRPr lang="en-US" sz="2800" dirty="0">
            <a:solidFill>
              <a:schemeClr val="bg1"/>
            </a:solidFill>
          </a:endParaRPr>
        </a:p>
      </dgm:t>
    </dgm:pt>
    <dgm:pt modelId="{4F7B7BD5-68C6-48AB-8729-0865DBE773F4}" type="parTrans" cxnId="{05CFD298-49DD-4A23-8CCE-51F606C2AAD2}">
      <dgm:prSet/>
      <dgm:spPr/>
      <dgm:t>
        <a:bodyPr/>
        <a:lstStyle/>
        <a:p>
          <a:endParaRPr lang="en-US"/>
        </a:p>
      </dgm:t>
    </dgm:pt>
    <dgm:pt modelId="{DE3B9E8B-682A-4559-A64A-9926EB4DFF8D}" type="sibTrans" cxnId="{05CFD298-49DD-4A23-8CCE-51F606C2AAD2}">
      <dgm:prSet/>
      <dgm:spPr/>
      <dgm:t>
        <a:bodyPr/>
        <a:lstStyle/>
        <a:p>
          <a:endParaRPr lang="en-US"/>
        </a:p>
      </dgm:t>
    </dgm:pt>
    <dgm:pt modelId="{64F9F58F-F51C-4AA8-8940-61695E5BC1AB}">
      <dgm:prSet custT="1"/>
      <dgm:spPr/>
      <dgm:t>
        <a:bodyPr/>
        <a:lstStyle/>
        <a:p>
          <a:pPr>
            <a:lnSpc>
              <a:spcPct val="100000"/>
            </a:lnSpc>
          </a:pPr>
          <a:r>
            <a:rPr lang="en-GB" sz="2800" dirty="0">
              <a:solidFill>
                <a:schemeClr val="bg1"/>
              </a:solidFill>
            </a:rPr>
            <a:t>Take a moment to allow some ideas to come to mind.</a:t>
          </a:r>
          <a:endParaRPr lang="en-US" sz="2800" dirty="0">
            <a:solidFill>
              <a:schemeClr val="bg1"/>
            </a:solidFill>
          </a:endParaRPr>
        </a:p>
      </dgm:t>
    </dgm:pt>
    <dgm:pt modelId="{53C1C096-C154-4EC9-8BD7-542C26F1A3B6}" type="parTrans" cxnId="{5C1A91F2-9F4F-4372-8669-FE44FA874B30}">
      <dgm:prSet/>
      <dgm:spPr/>
      <dgm:t>
        <a:bodyPr/>
        <a:lstStyle/>
        <a:p>
          <a:endParaRPr lang="en-US"/>
        </a:p>
      </dgm:t>
    </dgm:pt>
    <dgm:pt modelId="{1CEBF85F-85AC-45F7-A3D2-94B19CCC5205}" type="sibTrans" cxnId="{5C1A91F2-9F4F-4372-8669-FE44FA874B30}">
      <dgm:prSet/>
      <dgm:spPr/>
      <dgm:t>
        <a:bodyPr/>
        <a:lstStyle/>
        <a:p>
          <a:endParaRPr lang="en-US"/>
        </a:p>
      </dgm:t>
    </dgm:pt>
    <dgm:pt modelId="{D622BD3D-A80C-406D-B7F9-459698C26F77}" type="pres">
      <dgm:prSet presAssocID="{26EEC376-DED3-48D4-9393-3E7B2B946C49}" presName="root" presStyleCnt="0">
        <dgm:presLayoutVars>
          <dgm:dir/>
          <dgm:resizeHandles val="exact"/>
        </dgm:presLayoutVars>
      </dgm:prSet>
      <dgm:spPr/>
    </dgm:pt>
    <dgm:pt modelId="{F14DFE26-A020-43D3-AF9B-0C43F8AA0170}" type="pres">
      <dgm:prSet presAssocID="{FD14719B-1241-4AAE-BD50-FBEEB20460B2}" presName="compNode" presStyleCnt="0"/>
      <dgm:spPr/>
    </dgm:pt>
    <dgm:pt modelId="{2D141A17-A547-4C77-A318-4DB91314F53D}" type="pres">
      <dgm:prSet presAssocID="{FD14719B-1241-4AAE-BD50-FBEEB20460B2}" presName="bgRect" presStyleLbl="bgShp" presStyleIdx="0" presStyleCnt="2"/>
      <dgm:spPr/>
    </dgm:pt>
    <dgm:pt modelId="{2564B042-57ED-4164-BE93-01C8F304E071}" type="pres">
      <dgm:prSet presAssocID="{FD14719B-1241-4AAE-BD50-FBEEB20460B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38B91F04-EB78-4F32-8726-46262A1CFD15}" type="pres">
      <dgm:prSet presAssocID="{FD14719B-1241-4AAE-BD50-FBEEB20460B2}" presName="spaceRect" presStyleCnt="0"/>
      <dgm:spPr/>
    </dgm:pt>
    <dgm:pt modelId="{B33D40F6-6220-43B1-9FD6-728BA2D682FA}" type="pres">
      <dgm:prSet presAssocID="{FD14719B-1241-4AAE-BD50-FBEEB20460B2}" presName="parTx" presStyleLbl="revTx" presStyleIdx="0" presStyleCnt="2">
        <dgm:presLayoutVars>
          <dgm:chMax val="0"/>
          <dgm:chPref val="0"/>
        </dgm:presLayoutVars>
      </dgm:prSet>
      <dgm:spPr/>
    </dgm:pt>
    <dgm:pt modelId="{91141DAF-708D-4FA1-ABA0-2FF75E444095}" type="pres">
      <dgm:prSet presAssocID="{DE3B9E8B-682A-4559-A64A-9926EB4DFF8D}" presName="sibTrans" presStyleCnt="0"/>
      <dgm:spPr/>
    </dgm:pt>
    <dgm:pt modelId="{AD717710-C4F1-4EEA-8012-02C26509F9C6}" type="pres">
      <dgm:prSet presAssocID="{64F9F58F-F51C-4AA8-8940-61695E5BC1AB}" presName="compNode" presStyleCnt="0"/>
      <dgm:spPr/>
    </dgm:pt>
    <dgm:pt modelId="{2B46F221-139F-4C10-B7CE-03BD9C7B5639}" type="pres">
      <dgm:prSet presAssocID="{64F9F58F-F51C-4AA8-8940-61695E5BC1AB}" presName="bgRect" presStyleLbl="bgShp" presStyleIdx="1" presStyleCnt="2"/>
      <dgm:spPr/>
    </dgm:pt>
    <dgm:pt modelId="{0F9CA265-B4E2-4F8D-ADC8-5D0E6E701E9C}" type="pres">
      <dgm:prSet presAssocID="{64F9F58F-F51C-4AA8-8940-61695E5BC1A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urglass"/>
        </a:ext>
      </dgm:extLst>
    </dgm:pt>
    <dgm:pt modelId="{E4C42D31-EA66-49E5-8E6E-F2552892C7DF}" type="pres">
      <dgm:prSet presAssocID="{64F9F58F-F51C-4AA8-8940-61695E5BC1AB}" presName="spaceRect" presStyleCnt="0"/>
      <dgm:spPr/>
    </dgm:pt>
    <dgm:pt modelId="{FC7C718A-0E01-43A9-8D84-A0E24D491B04}" type="pres">
      <dgm:prSet presAssocID="{64F9F58F-F51C-4AA8-8940-61695E5BC1AB}" presName="parTx" presStyleLbl="revTx" presStyleIdx="1" presStyleCnt="2">
        <dgm:presLayoutVars>
          <dgm:chMax val="0"/>
          <dgm:chPref val="0"/>
        </dgm:presLayoutVars>
      </dgm:prSet>
      <dgm:spPr/>
    </dgm:pt>
  </dgm:ptLst>
  <dgm:cxnLst>
    <dgm:cxn modelId="{05CFD298-49DD-4A23-8CCE-51F606C2AAD2}" srcId="{26EEC376-DED3-48D4-9393-3E7B2B946C49}" destId="{FD14719B-1241-4AAE-BD50-FBEEB20460B2}" srcOrd="0" destOrd="0" parTransId="{4F7B7BD5-68C6-48AB-8729-0865DBE773F4}" sibTransId="{DE3B9E8B-682A-4559-A64A-9926EB4DFF8D}"/>
    <dgm:cxn modelId="{F69767AF-5B35-404B-9ED5-D3E9B097595B}" type="presOf" srcId="{64F9F58F-F51C-4AA8-8940-61695E5BC1AB}" destId="{FC7C718A-0E01-43A9-8D84-A0E24D491B04}" srcOrd="0" destOrd="0" presId="urn:microsoft.com/office/officeart/2018/2/layout/IconVerticalSolidList"/>
    <dgm:cxn modelId="{A131E8CD-979C-4F32-A48E-76CAD0FEEA71}" type="presOf" srcId="{FD14719B-1241-4AAE-BD50-FBEEB20460B2}" destId="{B33D40F6-6220-43B1-9FD6-728BA2D682FA}" srcOrd="0" destOrd="0" presId="urn:microsoft.com/office/officeart/2018/2/layout/IconVerticalSolidList"/>
    <dgm:cxn modelId="{85008DF2-31EC-4298-9BC6-77E0E5626707}" type="presOf" srcId="{26EEC376-DED3-48D4-9393-3E7B2B946C49}" destId="{D622BD3D-A80C-406D-B7F9-459698C26F77}" srcOrd="0" destOrd="0" presId="urn:microsoft.com/office/officeart/2018/2/layout/IconVerticalSolidList"/>
    <dgm:cxn modelId="{5C1A91F2-9F4F-4372-8669-FE44FA874B30}" srcId="{26EEC376-DED3-48D4-9393-3E7B2B946C49}" destId="{64F9F58F-F51C-4AA8-8940-61695E5BC1AB}" srcOrd="1" destOrd="0" parTransId="{53C1C096-C154-4EC9-8BD7-542C26F1A3B6}" sibTransId="{1CEBF85F-85AC-45F7-A3D2-94B19CCC5205}"/>
    <dgm:cxn modelId="{7F30CB81-8AAA-4CD7-BCD9-71780F7D2200}" type="presParOf" srcId="{D622BD3D-A80C-406D-B7F9-459698C26F77}" destId="{F14DFE26-A020-43D3-AF9B-0C43F8AA0170}" srcOrd="0" destOrd="0" presId="urn:microsoft.com/office/officeart/2018/2/layout/IconVerticalSolidList"/>
    <dgm:cxn modelId="{D080EA31-6456-44AD-875D-83A4121C478A}" type="presParOf" srcId="{F14DFE26-A020-43D3-AF9B-0C43F8AA0170}" destId="{2D141A17-A547-4C77-A318-4DB91314F53D}" srcOrd="0" destOrd="0" presId="urn:microsoft.com/office/officeart/2018/2/layout/IconVerticalSolidList"/>
    <dgm:cxn modelId="{B3BCBAF9-37F9-4815-B823-1A06F00A764E}" type="presParOf" srcId="{F14DFE26-A020-43D3-AF9B-0C43F8AA0170}" destId="{2564B042-57ED-4164-BE93-01C8F304E071}" srcOrd="1" destOrd="0" presId="urn:microsoft.com/office/officeart/2018/2/layout/IconVerticalSolidList"/>
    <dgm:cxn modelId="{B6DC3070-D742-4AAD-A8EC-2FE45A201DE5}" type="presParOf" srcId="{F14DFE26-A020-43D3-AF9B-0C43F8AA0170}" destId="{38B91F04-EB78-4F32-8726-46262A1CFD15}" srcOrd="2" destOrd="0" presId="urn:microsoft.com/office/officeart/2018/2/layout/IconVerticalSolidList"/>
    <dgm:cxn modelId="{CC5E8A61-6C75-458C-8FD1-1164F3A04E5F}" type="presParOf" srcId="{F14DFE26-A020-43D3-AF9B-0C43F8AA0170}" destId="{B33D40F6-6220-43B1-9FD6-728BA2D682FA}" srcOrd="3" destOrd="0" presId="urn:microsoft.com/office/officeart/2018/2/layout/IconVerticalSolidList"/>
    <dgm:cxn modelId="{F7068EED-3156-4E29-85C2-B4A04B005CE0}" type="presParOf" srcId="{D622BD3D-A80C-406D-B7F9-459698C26F77}" destId="{91141DAF-708D-4FA1-ABA0-2FF75E444095}" srcOrd="1" destOrd="0" presId="urn:microsoft.com/office/officeart/2018/2/layout/IconVerticalSolidList"/>
    <dgm:cxn modelId="{5103A14A-DD26-46A9-AA82-287DEB5DB1DE}" type="presParOf" srcId="{D622BD3D-A80C-406D-B7F9-459698C26F77}" destId="{AD717710-C4F1-4EEA-8012-02C26509F9C6}" srcOrd="2" destOrd="0" presId="urn:microsoft.com/office/officeart/2018/2/layout/IconVerticalSolidList"/>
    <dgm:cxn modelId="{1D458939-C7DD-4A31-848A-5295F60241E4}" type="presParOf" srcId="{AD717710-C4F1-4EEA-8012-02C26509F9C6}" destId="{2B46F221-139F-4C10-B7CE-03BD9C7B5639}" srcOrd="0" destOrd="0" presId="urn:microsoft.com/office/officeart/2018/2/layout/IconVerticalSolidList"/>
    <dgm:cxn modelId="{EA1F1B62-45DB-44C6-93A7-C19F2DE5AB67}" type="presParOf" srcId="{AD717710-C4F1-4EEA-8012-02C26509F9C6}" destId="{0F9CA265-B4E2-4F8D-ADC8-5D0E6E701E9C}" srcOrd="1" destOrd="0" presId="urn:microsoft.com/office/officeart/2018/2/layout/IconVerticalSolidList"/>
    <dgm:cxn modelId="{A62DE03A-67D0-43A1-9E79-9F999BA3EEA8}" type="presParOf" srcId="{AD717710-C4F1-4EEA-8012-02C26509F9C6}" destId="{E4C42D31-EA66-49E5-8E6E-F2552892C7DF}" srcOrd="2" destOrd="0" presId="urn:microsoft.com/office/officeart/2018/2/layout/IconVerticalSolidList"/>
    <dgm:cxn modelId="{C4F03E92-6B33-4F90-B563-9EBE4F0F7AC6}" type="presParOf" srcId="{AD717710-C4F1-4EEA-8012-02C26509F9C6}" destId="{FC7C718A-0E01-43A9-8D84-A0E24D491B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41A17-A547-4C77-A318-4DB91314F53D}">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4B042-57ED-4164-BE93-01C8F304E071}">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3D40F6-6220-43B1-9FD6-728BA2D682FA}">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244600">
            <a:lnSpc>
              <a:spcPct val="100000"/>
            </a:lnSpc>
            <a:spcBef>
              <a:spcPct val="0"/>
            </a:spcBef>
            <a:spcAft>
              <a:spcPct val="35000"/>
            </a:spcAft>
            <a:buNone/>
          </a:pPr>
          <a:r>
            <a:rPr lang="en-GB" sz="2800" kern="1200" dirty="0">
              <a:solidFill>
                <a:schemeClr val="bg1"/>
              </a:solidFill>
            </a:rPr>
            <a:t>What would you name your Tech Start-Up?</a:t>
          </a:r>
          <a:endParaRPr lang="en-US" sz="2800" kern="1200" dirty="0">
            <a:solidFill>
              <a:schemeClr val="bg1"/>
            </a:solidFill>
          </a:endParaRPr>
        </a:p>
      </dsp:txBody>
      <dsp:txXfrm>
        <a:off x="1507738" y="707092"/>
        <a:ext cx="9007861" cy="1305401"/>
      </dsp:txXfrm>
    </dsp:sp>
    <dsp:sp modelId="{2B46F221-139F-4C10-B7CE-03BD9C7B5639}">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CA265-B4E2-4F8D-ADC8-5D0E6E701E9C}">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C718A-0E01-43A9-8D84-A0E24D491B04}">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244600">
            <a:lnSpc>
              <a:spcPct val="100000"/>
            </a:lnSpc>
            <a:spcBef>
              <a:spcPct val="0"/>
            </a:spcBef>
            <a:spcAft>
              <a:spcPct val="35000"/>
            </a:spcAft>
            <a:buNone/>
          </a:pPr>
          <a:r>
            <a:rPr lang="en-GB" sz="2800" kern="1200" dirty="0">
              <a:solidFill>
                <a:schemeClr val="bg1"/>
              </a:solidFill>
            </a:rPr>
            <a:t>Take a moment to allow some ideas to come to mind.</a:t>
          </a:r>
          <a:endParaRPr lang="en-US" sz="2800" kern="1200" dirty="0">
            <a:solidFill>
              <a:schemeClr val="bg1"/>
            </a:solidFill>
          </a:endParaRPr>
        </a:p>
      </dsp:txBody>
      <dsp:txXfrm>
        <a:off x="1507738" y="2338844"/>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v.uk/government/publications/community-interest-companies-how-to-form-a-cic/community-interest-companies-guidance-chapters#:~:text=The%20Asset%20Lock%20is%20a,will%20remain%20within%20the%20CIC."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93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We can sell our digital creations and create a Business / Company from this. </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8</a:t>
            </a:fld>
            <a:endParaRPr lang="en-GB"/>
          </a:p>
        </p:txBody>
      </p:sp>
    </p:spTree>
    <p:extLst>
      <p:ext uri="{BB962C8B-B14F-4D97-AF65-F5344CB8AC3E}">
        <p14:creationId xmlns:p14="http://schemas.microsoft.com/office/powerpoint/2010/main" val="3420521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What ‘</a:t>
            </a:r>
            <a:r>
              <a:rPr lang="en-GB" sz="1200" b="1" dirty="0"/>
              <a:t>values</a:t>
            </a:r>
            <a:r>
              <a:rPr lang="en-GB" sz="1200" dirty="0"/>
              <a:t>’ would you want your </a:t>
            </a:r>
            <a:r>
              <a:rPr lang="en-GB" sz="1200" b="1" dirty="0"/>
              <a:t>Tech Company </a:t>
            </a:r>
            <a:r>
              <a:rPr lang="en-GB" sz="1200" dirty="0"/>
              <a:t>to have? and what word/image </a:t>
            </a:r>
            <a:r>
              <a:rPr lang="en-GB" dirty="0"/>
              <a:t>would express this?</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10</a:t>
            </a:fld>
            <a:endParaRPr lang="en-GB"/>
          </a:p>
        </p:txBody>
      </p:sp>
    </p:spTree>
    <p:extLst>
      <p:ext uri="{BB962C8B-B14F-4D97-AF65-F5344CB8AC3E}">
        <p14:creationId xmlns:p14="http://schemas.microsoft.com/office/powerpoint/2010/main" val="757299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2C39278-FCDC-1D73-0B72-B661EA0BBB7D}"/>
              </a:ext>
            </a:extLst>
          </p:cNvPr>
          <p:cNvSpPr>
            <a:spLocks noGrp="1" noRot="1" noChangeAspect="1" noTextEdit="1"/>
          </p:cNvSpPr>
          <p:nvPr>
            <p:ph type="sldImg"/>
          </p:nvPr>
        </p:nvSpPr>
        <p:spPr>
          <a:ln/>
        </p:spPr>
      </p:sp>
      <p:sp>
        <p:nvSpPr>
          <p:cNvPr id="14339" name="Notes Placeholder 2">
            <a:extLst>
              <a:ext uri="{FF2B5EF4-FFF2-40B4-BE49-F238E27FC236}">
                <a16:creationId xmlns:a16="http://schemas.microsoft.com/office/drawing/2014/main" id="{D07219BC-3000-140B-BE17-CB908EA7AE4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F24090EE-A7B6-9F75-B62E-55C42A0998A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BF7A3E8B-42C0-4D0D-AB1E-D5B0C957814E}" type="slidenum">
              <a:rPr lang="en-US" altLang="en-US" sz="1300"/>
              <a:pPr/>
              <a:t>22</a:t>
            </a:fld>
            <a:endParaRPr lang="en-US" altLang="en-US" sz="13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A4F32F9-8889-1361-224F-E33F799312A4}"/>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5B4D3502-1024-8415-2767-92D8F6FF8C3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634100A4-652B-FF55-AB83-20DFB26929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28FC6407-C9B8-4E92-9495-7D964D147497}" type="slidenum">
              <a:rPr lang="en-US" altLang="en-US" sz="1300"/>
              <a:pPr/>
              <a:t>23</a:t>
            </a:fld>
            <a:endParaRPr lang="en-US" altLang="en-US" sz="13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1B5F2AE-23A4-B61E-61B9-740D56975F3D}"/>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48432671-23DB-BB57-E729-D74FD1E4ACE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2532" name="Slide Number Placeholder 3">
            <a:extLst>
              <a:ext uri="{FF2B5EF4-FFF2-40B4-BE49-F238E27FC236}">
                <a16:creationId xmlns:a16="http://schemas.microsoft.com/office/drawing/2014/main" id="{0D206F57-E035-76C8-EE62-366D6E3EC7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80A30AA9-5485-4686-A447-26E5E0C74815}" type="slidenum">
              <a:rPr lang="en-US" altLang="en-US" sz="1300"/>
              <a:pPr/>
              <a:t>24</a:t>
            </a:fld>
            <a:endParaRPr lang="en-US" altLang="en-US" sz="13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4800EC9-F676-F3D8-1DDC-CB00C27BA79E}"/>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8C241B0F-18E8-571F-961D-1A1636870F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4580" name="Slide Number Placeholder 3">
            <a:extLst>
              <a:ext uri="{FF2B5EF4-FFF2-40B4-BE49-F238E27FC236}">
                <a16:creationId xmlns:a16="http://schemas.microsoft.com/office/drawing/2014/main" id="{599BE538-EA88-0DC7-721D-3CC56BC70A6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40345F82-0ED2-4A19-B8FA-3B4C8F26BF1A}" type="slidenum">
              <a:rPr lang="en-US" altLang="en-US" sz="1300"/>
              <a:pPr/>
              <a:t>25</a:t>
            </a:fld>
            <a:endParaRPr lang="en-US" altLang="en-US" sz="13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16669278-C2B7-9F09-27C0-6CA0C69F8492}"/>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71FC6D25-0AC7-DF94-7758-EDD7224952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700" dirty="0">
              <a:latin typeface="Arial" panose="020B0604020202020204" pitchFamily="34" charset="0"/>
            </a:endParaRPr>
          </a:p>
        </p:txBody>
      </p:sp>
      <p:sp>
        <p:nvSpPr>
          <p:cNvPr id="27652" name="Slide Number Placeholder 3">
            <a:extLst>
              <a:ext uri="{FF2B5EF4-FFF2-40B4-BE49-F238E27FC236}">
                <a16:creationId xmlns:a16="http://schemas.microsoft.com/office/drawing/2014/main" id="{71375A40-9D25-520E-7681-2E01A1A6822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17EB69C5-557C-40B6-AC63-1C03576E4F91}" type="slidenum">
              <a:rPr lang="en-US" altLang="en-US" sz="1300"/>
              <a:pPr/>
              <a:t>26</a:t>
            </a:fld>
            <a:endParaRPr lang="en-US" altLang="en-US" sz="13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614259-3B08-2911-992E-C11887CEB529}"/>
            </a:ext>
          </a:extLst>
        </p:cNvPr>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C4B11E49-CE7A-AC40-3FF3-5B2364AEBD27}"/>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86C0742A-20D2-6592-8A80-D90520BE91D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a:latin typeface="Arial" panose="020B0604020202020204" pitchFamily="34" charset="0"/>
              </a:rPr>
              <a:t>* Difference between a Ltd and a CIC, they are very similar, except a CIC has an asset-lock and a dividend cap to limit the amount of profit shareholders can receive. For more info https://blog.super.global/why-were-a-cic-not-a-charity-or-ltd-company-939b9d087b8d.</a:t>
            </a:r>
            <a:br>
              <a:rPr lang="en-GB" altLang="en-US" sz="800">
                <a:latin typeface="Arial" panose="020B0604020202020204" pitchFamily="34" charset="0"/>
              </a:rPr>
            </a:br>
            <a:r>
              <a:rPr lang="en-GB" altLang="en-US" sz="800">
                <a:latin typeface="Arial" panose="020B0604020202020204" pitchFamily="34" charset="0"/>
              </a:rPr>
              <a:t>* A charity can set-up a ‘Subsidiary Trading Company’ to sell products not related to it’s primary aim in order to feed extra funds back into the charity. </a:t>
            </a:r>
          </a:p>
          <a:p>
            <a:r>
              <a:rPr lang="en-GB" altLang="en-US" sz="400">
                <a:latin typeface="Arial" panose="020B0604020202020204" pitchFamily="34" charset="0"/>
              </a:rPr>
              <a:t>* </a:t>
            </a:r>
            <a:r>
              <a:rPr lang="en-GB" altLang="en-US" sz="700" b="1">
                <a:latin typeface="Arial" panose="020B0604020202020204" pitchFamily="34" charset="0"/>
              </a:rPr>
              <a:t>+ Franchises</a:t>
            </a:r>
            <a:r>
              <a:rPr lang="en-GB" altLang="en-US" sz="700">
                <a:latin typeface="Arial" panose="020B0604020202020204" pitchFamily="34" charset="0"/>
              </a:rPr>
              <a:t> e.g. McDonalds.</a:t>
            </a:r>
          </a:p>
        </p:txBody>
      </p:sp>
      <p:sp>
        <p:nvSpPr>
          <p:cNvPr id="27652" name="Slide Number Placeholder 3">
            <a:extLst>
              <a:ext uri="{FF2B5EF4-FFF2-40B4-BE49-F238E27FC236}">
                <a16:creationId xmlns:a16="http://schemas.microsoft.com/office/drawing/2014/main" id="{8DAEF581-BC87-9CDB-FF6B-94CB9117E48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17EB69C5-557C-40B6-AC63-1C03576E4F91}" type="slidenum">
              <a:rPr lang="en-US" altLang="en-US" sz="1300"/>
              <a:pPr/>
              <a:t>27</a:t>
            </a:fld>
            <a:endParaRPr lang="en-US" altLang="en-US" sz="1300"/>
          </a:p>
        </p:txBody>
      </p:sp>
    </p:spTree>
    <p:extLst>
      <p:ext uri="{BB962C8B-B14F-4D97-AF65-F5344CB8AC3E}">
        <p14:creationId xmlns:p14="http://schemas.microsoft.com/office/powerpoint/2010/main" val="3394695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3AC3D-DD35-698F-28AE-A998159A15E6}"/>
            </a:ext>
          </a:extLst>
        </p:cNvPr>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AFE841A4-CEEF-EA59-0AF3-95855BC81B2B}"/>
              </a:ext>
            </a:extLst>
          </p:cNvPr>
          <p:cNvSpPr>
            <a:spLocks noGrp="1" noRot="1" noChangeAspect="1" noTextEdit="1"/>
          </p:cNvSpPr>
          <p:nvPr>
            <p:ph type="sldImg"/>
          </p:nvPr>
        </p:nvSpPr>
        <p:spPr>
          <a:ln/>
        </p:spPr>
      </p:sp>
      <p:sp>
        <p:nvSpPr>
          <p:cNvPr id="24579" name="Notes Placeholder 2">
            <a:extLst>
              <a:ext uri="{FF2B5EF4-FFF2-40B4-BE49-F238E27FC236}">
                <a16:creationId xmlns:a16="http://schemas.microsoft.com/office/drawing/2014/main" id="{01DC2E90-3E19-B349-B264-C23611CB8B0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800" b="1">
                <a:latin typeface="Arial" panose="020B0604020202020204" pitchFamily="34" charset="0"/>
              </a:rPr>
              <a:t>Franchises</a:t>
            </a:r>
            <a:r>
              <a:rPr lang="en-GB" altLang="en-US" sz="800">
                <a:latin typeface="Arial" panose="020B0604020202020204" pitchFamily="34" charset="0"/>
              </a:rPr>
              <a:t> e.g. McDonalds.</a:t>
            </a:r>
          </a:p>
          <a:p>
            <a:r>
              <a:rPr lang="en-GB" altLang="en-US" sz="800">
                <a:latin typeface="Arial" panose="020B0604020202020204" pitchFamily="34" charset="0"/>
              </a:rPr>
              <a:t>Difference between a Ltd and a CIC, they are very similar, except a CIC has an asset-lock and a dividend cap to limit the amount of profit shareholders can receive. For more info https://blog.super.global/why-were-a-cic-not-a-charity-or-ltd-company-939b9d087b8d.</a:t>
            </a:r>
          </a:p>
          <a:p>
            <a:endParaRPr lang="en-GB" altLang="en-US" sz="400">
              <a:latin typeface="Arial" panose="020B0604020202020204" pitchFamily="34" charset="0"/>
            </a:endParaRPr>
          </a:p>
        </p:txBody>
      </p:sp>
      <p:sp>
        <p:nvSpPr>
          <p:cNvPr id="24580" name="Slide Number Placeholder 3">
            <a:extLst>
              <a:ext uri="{FF2B5EF4-FFF2-40B4-BE49-F238E27FC236}">
                <a16:creationId xmlns:a16="http://schemas.microsoft.com/office/drawing/2014/main" id="{ECFA0971-BB83-5F2F-2566-26DB11FAA4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40345F82-0ED2-4A19-B8FA-3B4C8F26BF1A}" type="slidenum">
              <a:rPr lang="en-US" altLang="en-US" sz="1300"/>
              <a:pPr/>
              <a:t>28</a:t>
            </a:fld>
            <a:endParaRPr lang="en-US" altLang="en-US" sz="1300"/>
          </a:p>
        </p:txBody>
      </p:sp>
    </p:spTree>
    <p:extLst>
      <p:ext uri="{BB962C8B-B14F-4D97-AF65-F5344CB8AC3E}">
        <p14:creationId xmlns:p14="http://schemas.microsoft.com/office/powerpoint/2010/main" val="21313978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FEFB609-AF80-240F-6733-BDDB57359DE3}"/>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47F18E41-CD91-FAB3-FCC6-B71499EC36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92113" lvl="1" eaLnBrk="1" hangingPunct="1">
              <a:buFont typeface="Courier New" panose="02070309020205020404" pitchFamily="49" charset="0"/>
              <a:buNone/>
            </a:pPr>
            <a:r>
              <a:rPr lang="en-GB" altLang="en-US" sz="1600">
                <a:latin typeface="Arial" panose="020B0604020202020204" pitchFamily="34" charset="0"/>
              </a:rPr>
              <a:t>* The </a:t>
            </a:r>
            <a:r>
              <a:rPr lang="en-GB" altLang="en-US" sz="1600" b="1">
                <a:latin typeface="Arial" panose="020B0604020202020204" pitchFamily="34" charset="0"/>
              </a:rPr>
              <a:t>Memorandum </a:t>
            </a:r>
            <a:r>
              <a:rPr lang="en-GB" altLang="en-US" sz="1600">
                <a:latin typeface="Arial" panose="020B0604020202020204" pitchFamily="34" charset="0"/>
              </a:rPr>
              <a:t>is a legal statement that contains the names of the founding members. It declares each person’s intention to incorporate the company and become a member.</a:t>
            </a:r>
          </a:p>
          <a:p>
            <a:pPr marL="392113" lvl="1" eaLnBrk="1" hangingPunct="1">
              <a:buFont typeface="Courier New" panose="02070309020205020404" pitchFamily="49" charset="0"/>
              <a:buNone/>
            </a:pPr>
            <a:r>
              <a:rPr lang="en-GB" altLang="en-US" sz="1600">
                <a:latin typeface="Arial" panose="020B0604020202020204" pitchFamily="34" charset="0"/>
              </a:rPr>
              <a:t>* The </a:t>
            </a:r>
            <a:r>
              <a:rPr lang="en-GB" altLang="en-US" sz="1600" b="1">
                <a:latin typeface="Arial" panose="020B0604020202020204" pitchFamily="34" charset="0"/>
              </a:rPr>
              <a:t>Articles</a:t>
            </a:r>
            <a:r>
              <a:rPr lang="en-GB" altLang="en-US" sz="1600">
                <a:latin typeface="Arial" panose="020B0604020202020204" pitchFamily="34" charset="0"/>
              </a:rPr>
              <a:t> outline the rules about how a company will be run i.e. it’s Directors and their responsibilities. </a:t>
            </a:r>
          </a:p>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A6C193CA-6A2E-BEC8-5C3D-02BF367D8E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AD0B8192-5D4C-4CCC-A8F4-F494DB80A40E}" type="slidenum">
              <a:rPr lang="en-US" altLang="en-US" sz="1300"/>
              <a:pPr/>
              <a:t>29</a:t>
            </a:fld>
            <a:endParaRPr lang="en-US" altLang="en-US" sz="13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B49AD7A-F4D8-4CEC-3C0E-66DE0BDD5EE9}"/>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175D999D-E0C5-16CC-99DC-3098D34B7D0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il: https://tinyurl.com/y8u68fxo</a:t>
            </a:r>
          </a:p>
        </p:txBody>
      </p:sp>
      <p:sp>
        <p:nvSpPr>
          <p:cNvPr id="41988" name="Slide Number Placeholder 3">
            <a:extLst>
              <a:ext uri="{FF2B5EF4-FFF2-40B4-BE49-F238E27FC236}">
                <a16:creationId xmlns:a16="http://schemas.microsoft.com/office/drawing/2014/main" id="{5E0F737A-D29B-458C-B458-E1A41659CE5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841BCFC3-950E-4EE8-9016-64341A80B4D3}" type="slidenum">
              <a:rPr lang="en-US" altLang="en-US" sz="1300"/>
              <a:pPr/>
              <a:t>31</a:t>
            </a:fld>
            <a:endParaRPr lang="en-US" altLang="en-US" sz="13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b="1" dirty="0"/>
              <a:t>Employees</a:t>
            </a:r>
            <a:r>
              <a:rPr lang="en-GB" sz="1200" dirty="0"/>
              <a:t>: have an objective for e.g. Good Work/Life Balance, High levels of job satisfaction, Good pay.</a:t>
            </a:r>
          </a:p>
          <a:p>
            <a:pPr>
              <a:defRPr/>
            </a:pPr>
            <a:r>
              <a:rPr lang="en-GB" sz="1200" dirty="0"/>
              <a:t>Customers: Quality product, Good customer service.</a:t>
            </a:r>
          </a:p>
        </p:txBody>
      </p:sp>
      <p:sp>
        <p:nvSpPr>
          <p:cNvPr id="4" name="Slide Number Placeholder 3"/>
          <p:cNvSpPr>
            <a:spLocks noGrp="1"/>
          </p:cNvSpPr>
          <p:nvPr>
            <p:ph type="sldNum" sz="quarter" idx="5"/>
          </p:nvPr>
        </p:nvSpPr>
        <p:spPr/>
        <p:txBody>
          <a:bodyPr/>
          <a:lstStyle/>
          <a:p>
            <a:fld id="{93445808-0A42-4057-92F6-5314E76B2A59}" type="slidenum">
              <a:rPr lang="en-GB" smtClean="0"/>
              <a:t>35</a:t>
            </a:fld>
            <a:endParaRPr lang="en-GB"/>
          </a:p>
        </p:txBody>
      </p:sp>
    </p:spTree>
    <p:extLst>
      <p:ext uri="{BB962C8B-B14F-4D97-AF65-F5344CB8AC3E}">
        <p14:creationId xmlns:p14="http://schemas.microsoft.com/office/powerpoint/2010/main" val="40719497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Asset Lock: A mandatory ‘asset lock’ ensures that a CIC's assets and profits are dedicated to its community purpose.</a:t>
            </a:r>
          </a:p>
          <a:p>
            <a:r>
              <a:rPr lang="en-US" dirty="0"/>
              <a:t>Reinvestment Focus: The majority of profits are expected to be reinvested back into the company or used for the community it was set up to serve.</a:t>
            </a:r>
          </a:p>
          <a:p>
            <a:r>
              <a:rPr lang="en-US" dirty="0"/>
              <a:t>Dividend Cap: If a CIC is limited by shares, it can pay dividends, but these are restricted (capped) to ensure the majority of profits are used for the social mission. The current cap as f 2026 is no more than 35% of distributable profits, meaning at least 65% must be reinvested or used for the community.</a:t>
            </a:r>
          </a:p>
          <a:p>
            <a:r>
              <a:rPr lang="en-US" dirty="0"/>
              <a:t>Asset Transfer: If a CIC is dissolved, any remaining assets must be transferred to another asset-locked body, such as a charity or another CIC, ensuring the funds continue to benefit the public good. </a:t>
            </a:r>
          </a:p>
          <a:p>
            <a:r>
              <a:rPr lang="en-US" dirty="0"/>
              <a:t>CICs are regulated by the CIC Regulator to ensure they continue to meet their community objectives. </a:t>
            </a:r>
          </a:p>
          <a:p>
            <a:r>
              <a:rPr lang="en-US" dirty="0"/>
              <a:t>Reference: </a:t>
            </a:r>
            <a:r>
              <a:rPr lang="en-US" dirty="0">
                <a:hlinkClick r:id="rId3"/>
              </a:rPr>
              <a:t>Community Interest Companies Guidance - GOV.UK</a:t>
            </a: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44</a:t>
            </a:fld>
            <a:endParaRPr lang="en-GB"/>
          </a:p>
        </p:txBody>
      </p:sp>
    </p:spTree>
    <p:extLst>
      <p:ext uri="{BB962C8B-B14F-4D97-AF65-F5344CB8AC3E}">
        <p14:creationId xmlns:p14="http://schemas.microsoft.com/office/powerpoint/2010/main" val="30775447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12E315-871D-2F1D-5DE9-00FE9F723E33}"/>
            </a:ext>
          </a:extLst>
        </p:cNvPr>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03853AE-1974-F961-F19E-51A65CEA063C}"/>
              </a:ext>
            </a:extLst>
          </p:cNvPr>
          <p:cNvSpPr>
            <a:spLocks noGrp="1" noRot="1" noChangeAspect="1" noTextEdit="1"/>
          </p:cNvSpPr>
          <p:nvPr>
            <p:ph type="sldImg"/>
          </p:nvPr>
        </p:nvSpPr>
        <p:spPr>
          <a:xfrm>
            <a:off x="90488" y="744538"/>
            <a:ext cx="6616700" cy="3722687"/>
          </a:xfrm>
          <a:ln/>
        </p:spPr>
      </p:sp>
      <p:sp>
        <p:nvSpPr>
          <p:cNvPr id="15363" name="Notes Placeholder 2">
            <a:extLst>
              <a:ext uri="{FF2B5EF4-FFF2-40B4-BE49-F238E27FC236}">
                <a16:creationId xmlns:a16="http://schemas.microsoft.com/office/drawing/2014/main" id="{A4CE78B0-4B99-DF9F-4D0D-A79B0F6439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i="0" kern="1200" dirty="0">
                <a:solidFill>
                  <a:schemeClr val="tx1"/>
                </a:solidFill>
                <a:effectLst/>
                <a:latin typeface="+mn-lt"/>
                <a:ea typeface="+mn-ea"/>
                <a:cs typeface="+mn-cs"/>
              </a:rPr>
              <a:t>* DSIT reports directly to the Prime Minister and Cabinet.</a:t>
            </a:r>
          </a:p>
          <a:p>
            <a:r>
              <a:rPr lang="en-US" sz="1200" b="0" i="0" kern="1200" dirty="0">
                <a:solidFill>
                  <a:schemeClr val="tx1"/>
                </a:solidFill>
                <a:effectLst/>
                <a:latin typeface="+mn-lt"/>
                <a:ea typeface="+mn-ea"/>
                <a:cs typeface="+mn-cs"/>
              </a:rPr>
              <a:t>* The </a:t>
            </a:r>
            <a:r>
              <a:rPr lang="en-US" dirty="0"/>
              <a:t>Secretary of State for Science, Innovation and Technology</a:t>
            </a:r>
            <a:r>
              <a:rPr lang="en-US" sz="1200" b="0" i="0" kern="1200" dirty="0">
                <a:solidFill>
                  <a:schemeClr val="tx1"/>
                </a:solidFill>
                <a:effectLst/>
                <a:latin typeface="+mn-lt"/>
                <a:ea typeface="+mn-ea"/>
                <a:cs typeface="+mn-cs"/>
              </a:rPr>
              <a:t> holds ministerial responsibility, overseeing the department's strategic goals</a:t>
            </a:r>
          </a:p>
          <a:p>
            <a:r>
              <a:rPr lang="en-US" dirty="0"/>
              <a:t>* As of March 2026, the current UK Secretary of State for Science, Innovation and Technology is the Rt Hon ‘Liz Kendall’ MP. </a:t>
            </a:r>
            <a:r>
              <a:rPr lang="en-US" sz="1200" b="0" i="0" kern="1200" dirty="0">
                <a:solidFill>
                  <a:schemeClr val="tx1"/>
                </a:solidFill>
                <a:effectLst/>
                <a:latin typeface="+mn-lt"/>
                <a:ea typeface="+mn-ea"/>
                <a:cs typeface="+mn-cs"/>
              </a:rPr>
              <a:t>She took office on September 5, 2025, and leads the department, which includes responsibility for UKRI.</a:t>
            </a:r>
          </a:p>
          <a:p>
            <a:pPr marL="457200" indent="-457200">
              <a:buFont typeface="Arial" panose="020B0604020202020204" pitchFamily="34" charset="0"/>
              <a:buChar char="•"/>
            </a:pPr>
            <a:r>
              <a:rPr lang="en-GB" sz="1200" b="1" dirty="0">
                <a:solidFill>
                  <a:srgbClr val="FFFF00"/>
                </a:solidFill>
              </a:rPr>
              <a:t>DSIT: </a:t>
            </a:r>
            <a:r>
              <a:rPr lang="en-GB" sz="1200" dirty="0">
                <a:solidFill>
                  <a:srgbClr val="FFFF00"/>
                </a:solidFill>
              </a:rPr>
              <a:t>The</a:t>
            </a:r>
            <a:r>
              <a:rPr lang="en-GB" sz="1200" dirty="0"/>
              <a:t> </a:t>
            </a:r>
            <a:r>
              <a:rPr lang="en-GB" sz="1200" b="1" dirty="0">
                <a:solidFill>
                  <a:srgbClr val="FFFF00"/>
                </a:solidFill>
              </a:rPr>
              <a:t>Department for Science, Innovation and Technology - funds </a:t>
            </a:r>
            <a:r>
              <a:rPr lang="en-GB" sz="1200" dirty="0">
                <a:solidFill>
                  <a:srgbClr val="FFFF00"/>
                </a:solidFill>
              </a:rPr>
              <a:t>\/</a:t>
            </a:r>
          </a:p>
          <a:p>
            <a:pPr marL="457200" indent="-457200">
              <a:buFont typeface="Arial" panose="020B0604020202020204" pitchFamily="34" charset="0"/>
              <a:buChar char="•"/>
            </a:pPr>
            <a:r>
              <a:rPr lang="en-GB" sz="1200" b="1" dirty="0">
                <a:solidFill>
                  <a:srgbClr val="FFFF00"/>
                </a:solidFill>
              </a:rPr>
              <a:t>Research and Innovation (UKRI) – which funds the</a:t>
            </a:r>
            <a:r>
              <a:rPr lang="en-GB" sz="1200" dirty="0">
                <a:solidFill>
                  <a:srgbClr val="FFFF00"/>
                </a:solidFill>
              </a:rPr>
              <a:t>\/</a:t>
            </a:r>
            <a:endParaRPr lang="en-GB" sz="1200" b="1" dirty="0">
              <a:solidFill>
                <a:srgbClr val="FFFF00"/>
              </a:solidFill>
            </a:endParaRPr>
          </a:p>
          <a:p>
            <a:pPr marL="457200" indent="-457200">
              <a:buFont typeface="Arial" panose="020B0604020202020204" pitchFamily="34" charset="0"/>
              <a:buChar char="•"/>
            </a:pPr>
            <a:r>
              <a:rPr lang="en-GB" sz="1200" b="1" dirty="0">
                <a:solidFill>
                  <a:srgbClr val="FFFF00"/>
                </a:solidFill>
              </a:rPr>
              <a:t>Innovate UK – which funds </a:t>
            </a:r>
            <a:r>
              <a:rPr lang="en-GB" sz="1200" dirty="0">
                <a:solidFill>
                  <a:srgbClr val="FFFF00"/>
                </a:solidFill>
              </a:rPr>
              <a:t>\/</a:t>
            </a:r>
            <a:endParaRPr lang="en-GB" sz="1200" b="1" dirty="0">
              <a:solidFill>
                <a:srgbClr val="FFFF00"/>
              </a:solidFill>
            </a:endParaRPr>
          </a:p>
          <a:p>
            <a:pPr marL="457200" indent="-457200">
              <a:buFont typeface="Arial" panose="020B0604020202020204" pitchFamily="34" charset="0"/>
              <a:buChar char="•"/>
            </a:pPr>
            <a:r>
              <a:rPr lang="en-GB" sz="1200" b="1" dirty="0">
                <a:solidFill>
                  <a:srgbClr val="FFFF00"/>
                </a:solidFill>
              </a:rPr>
              <a:t>Other </a:t>
            </a:r>
            <a:r>
              <a:rPr lang="en-GB" sz="1200" dirty="0"/>
              <a:t>specialist national programmes such as Creative Wales.</a:t>
            </a:r>
            <a:endParaRPr lang="en-GB" altLang="en-US" dirty="0">
              <a:latin typeface="Arial" panose="020B0604020202020204" pitchFamily="34" charset="0"/>
            </a:endParaRPr>
          </a:p>
        </p:txBody>
      </p:sp>
      <p:sp>
        <p:nvSpPr>
          <p:cNvPr id="15364" name="Slide Number Placeholder 3">
            <a:extLst>
              <a:ext uri="{FF2B5EF4-FFF2-40B4-BE49-F238E27FC236}">
                <a16:creationId xmlns:a16="http://schemas.microsoft.com/office/drawing/2014/main" id="{7947D576-C86B-C228-4F10-F57010CD32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fld id="{BA37760C-64BC-4F94-BB70-8CC191B3BCDA}" type="slidenum">
              <a:rPr lang="en-GB" altLang="en-US">
                <a:latin typeface="Arial" panose="020B0604020202020204" pitchFamily="34" charset="0"/>
              </a:rPr>
              <a:pPr/>
              <a:t>49</a:t>
            </a:fld>
            <a:endParaRPr lang="en-GB" altLang="en-US">
              <a:latin typeface="Arial" panose="020B0604020202020204" pitchFamily="34" charset="0"/>
            </a:endParaRPr>
          </a:p>
        </p:txBody>
      </p:sp>
    </p:spTree>
    <p:extLst>
      <p:ext uri="{BB962C8B-B14F-4D97-AF65-F5344CB8AC3E}">
        <p14:creationId xmlns:p14="http://schemas.microsoft.com/office/powerpoint/2010/main" val="2522447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DF8E14-2EE7-4B3B-B467-AF1EA124B472}"/>
            </a:ext>
          </a:extLst>
        </p:cNvPr>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4D18F63C-B046-C641-CD97-D8E7305FF9D2}"/>
              </a:ext>
            </a:extLst>
          </p:cNvPr>
          <p:cNvSpPr>
            <a:spLocks noGrp="1" noRot="1" noChangeAspect="1" noTextEdit="1"/>
          </p:cNvSpPr>
          <p:nvPr>
            <p:ph type="sldImg"/>
          </p:nvPr>
        </p:nvSpPr>
        <p:spPr>
          <a:xfrm>
            <a:off x="90488" y="744538"/>
            <a:ext cx="6616700" cy="3722687"/>
          </a:xfrm>
          <a:ln/>
        </p:spPr>
      </p:sp>
      <p:sp>
        <p:nvSpPr>
          <p:cNvPr id="15363" name="Notes Placeholder 2">
            <a:extLst>
              <a:ext uri="{FF2B5EF4-FFF2-40B4-BE49-F238E27FC236}">
                <a16:creationId xmlns:a16="http://schemas.microsoft.com/office/drawing/2014/main" id="{30720BBD-8393-6C27-9D6F-F2BFD2ECF0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i="0" kern="1200" dirty="0">
                <a:solidFill>
                  <a:schemeClr val="tx1"/>
                </a:solidFill>
                <a:effectLst/>
                <a:latin typeface="+mn-lt"/>
                <a:ea typeface="+mn-ea"/>
                <a:cs typeface="+mn-cs"/>
              </a:rPr>
              <a:t>* DSIT reports directly to the Prime Minister and Cabinet.</a:t>
            </a:r>
          </a:p>
          <a:p>
            <a:r>
              <a:rPr lang="en-US" sz="1200" b="0" i="0" kern="1200" dirty="0">
                <a:solidFill>
                  <a:schemeClr val="tx1"/>
                </a:solidFill>
                <a:effectLst/>
                <a:latin typeface="+mn-lt"/>
                <a:ea typeface="+mn-ea"/>
                <a:cs typeface="+mn-cs"/>
              </a:rPr>
              <a:t>* The </a:t>
            </a:r>
            <a:r>
              <a:rPr lang="en-US" dirty="0"/>
              <a:t>Secretary of State for Science, Innovation and Technology</a:t>
            </a:r>
            <a:r>
              <a:rPr lang="en-US" sz="1200" b="0" i="0" kern="1200" dirty="0">
                <a:solidFill>
                  <a:schemeClr val="tx1"/>
                </a:solidFill>
                <a:effectLst/>
                <a:latin typeface="+mn-lt"/>
                <a:ea typeface="+mn-ea"/>
                <a:cs typeface="+mn-cs"/>
              </a:rPr>
              <a:t> holds ministerial responsibility, overseeing the department's strategic goals</a:t>
            </a:r>
          </a:p>
          <a:p>
            <a:r>
              <a:rPr lang="en-US" dirty="0"/>
              <a:t>* As of March 2026, the current UK Secretary of State for Science, Innovation and Technology is the Rt Hon ‘Liz Kendall’ MP. </a:t>
            </a:r>
            <a:r>
              <a:rPr lang="en-US" sz="1200" b="0" i="0" kern="1200" dirty="0">
                <a:solidFill>
                  <a:schemeClr val="tx1"/>
                </a:solidFill>
                <a:effectLst/>
                <a:latin typeface="+mn-lt"/>
                <a:ea typeface="+mn-ea"/>
                <a:cs typeface="+mn-cs"/>
              </a:rPr>
              <a:t>She took office on September 5, 2025, and leads the department, which includes responsibility for UKRI.</a:t>
            </a:r>
          </a:p>
          <a:p>
            <a:pPr marL="457200" indent="-457200">
              <a:buFont typeface="Arial" panose="020B0604020202020204" pitchFamily="34" charset="0"/>
              <a:buChar char="•"/>
            </a:pPr>
            <a:r>
              <a:rPr lang="en-GB" sz="1200" b="1" dirty="0">
                <a:solidFill>
                  <a:srgbClr val="FFFF00"/>
                </a:solidFill>
              </a:rPr>
              <a:t>DSIT: </a:t>
            </a:r>
            <a:r>
              <a:rPr lang="en-GB" sz="1200" dirty="0">
                <a:solidFill>
                  <a:srgbClr val="FFFF00"/>
                </a:solidFill>
              </a:rPr>
              <a:t>The</a:t>
            </a:r>
            <a:r>
              <a:rPr lang="en-GB" sz="1200" dirty="0"/>
              <a:t> </a:t>
            </a:r>
            <a:r>
              <a:rPr lang="en-GB" sz="1200" b="1" dirty="0">
                <a:solidFill>
                  <a:srgbClr val="FFFF00"/>
                </a:solidFill>
              </a:rPr>
              <a:t>Department for Science, Innovation and Technology - funds </a:t>
            </a:r>
            <a:r>
              <a:rPr lang="en-GB" sz="1200" dirty="0">
                <a:solidFill>
                  <a:srgbClr val="FFFF00"/>
                </a:solidFill>
              </a:rPr>
              <a:t>\/</a:t>
            </a:r>
          </a:p>
          <a:p>
            <a:pPr marL="457200" indent="-457200">
              <a:buFont typeface="Arial" panose="020B0604020202020204" pitchFamily="34" charset="0"/>
              <a:buChar char="•"/>
            </a:pPr>
            <a:r>
              <a:rPr lang="en-GB" sz="1200" b="1" dirty="0">
                <a:solidFill>
                  <a:srgbClr val="FFFF00"/>
                </a:solidFill>
              </a:rPr>
              <a:t>Research and Innovation (UKRI) – which funds the</a:t>
            </a:r>
            <a:r>
              <a:rPr lang="en-GB" sz="1200" dirty="0">
                <a:solidFill>
                  <a:srgbClr val="FFFF00"/>
                </a:solidFill>
              </a:rPr>
              <a:t>\/</a:t>
            </a:r>
            <a:endParaRPr lang="en-GB" sz="1200" b="1" dirty="0">
              <a:solidFill>
                <a:srgbClr val="FFFF00"/>
              </a:solidFill>
            </a:endParaRPr>
          </a:p>
          <a:p>
            <a:pPr marL="457200" indent="-457200">
              <a:buFont typeface="Arial" panose="020B0604020202020204" pitchFamily="34" charset="0"/>
              <a:buChar char="•"/>
            </a:pPr>
            <a:r>
              <a:rPr lang="en-GB" sz="1200" b="1" dirty="0">
                <a:solidFill>
                  <a:srgbClr val="FFFF00"/>
                </a:solidFill>
              </a:rPr>
              <a:t>Innovate UK – which funds </a:t>
            </a:r>
            <a:r>
              <a:rPr lang="en-GB" sz="1200" dirty="0">
                <a:solidFill>
                  <a:srgbClr val="FFFF00"/>
                </a:solidFill>
              </a:rPr>
              <a:t>\/</a:t>
            </a:r>
            <a:endParaRPr lang="en-GB" sz="1200" b="1" dirty="0">
              <a:solidFill>
                <a:srgbClr val="FFFF00"/>
              </a:solidFill>
            </a:endParaRPr>
          </a:p>
          <a:p>
            <a:pPr marL="457200" indent="-457200">
              <a:buFont typeface="Arial" panose="020B0604020202020204" pitchFamily="34" charset="0"/>
              <a:buChar char="•"/>
            </a:pPr>
            <a:r>
              <a:rPr lang="en-GB" sz="1200" b="1" dirty="0">
                <a:solidFill>
                  <a:srgbClr val="FFFF00"/>
                </a:solidFill>
              </a:rPr>
              <a:t>Other </a:t>
            </a:r>
            <a:r>
              <a:rPr lang="en-GB" sz="1200" dirty="0"/>
              <a:t>specialist national programmes such as Creative Wales.</a:t>
            </a:r>
            <a:endParaRPr lang="en-GB" altLang="en-US" dirty="0">
              <a:latin typeface="Arial" panose="020B0604020202020204" pitchFamily="34" charset="0"/>
            </a:endParaRPr>
          </a:p>
        </p:txBody>
      </p:sp>
      <p:sp>
        <p:nvSpPr>
          <p:cNvPr id="15364" name="Slide Number Placeholder 3">
            <a:extLst>
              <a:ext uri="{FF2B5EF4-FFF2-40B4-BE49-F238E27FC236}">
                <a16:creationId xmlns:a16="http://schemas.microsoft.com/office/drawing/2014/main" id="{DF388911-3D2F-3AFE-88ED-187BD25305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fld id="{BA37760C-64BC-4F94-BB70-8CC191B3BCDA}" type="slidenum">
              <a:rPr lang="en-GB" altLang="en-US">
                <a:latin typeface="Arial" panose="020B0604020202020204" pitchFamily="34" charset="0"/>
              </a:rPr>
              <a:pPr/>
              <a:t>50</a:t>
            </a:fld>
            <a:endParaRPr lang="en-GB" altLang="en-US">
              <a:latin typeface="Arial" panose="020B0604020202020204" pitchFamily="34" charset="0"/>
            </a:endParaRPr>
          </a:p>
        </p:txBody>
      </p:sp>
    </p:spTree>
    <p:extLst>
      <p:ext uri="{BB962C8B-B14F-4D97-AF65-F5344CB8AC3E}">
        <p14:creationId xmlns:p14="http://schemas.microsoft.com/office/powerpoint/2010/main" val="10226172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31454A-ABA6-47F0-3FB0-A9762F48350E}"/>
            </a:ext>
          </a:extLst>
        </p:cNvPr>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F6F51FC0-76DC-8C7A-BE25-2F3A7087E20B}"/>
              </a:ext>
            </a:extLst>
          </p:cNvPr>
          <p:cNvSpPr>
            <a:spLocks noGrp="1" noRot="1" noChangeAspect="1" noTextEdit="1"/>
          </p:cNvSpPr>
          <p:nvPr>
            <p:ph type="sldImg"/>
          </p:nvPr>
        </p:nvSpPr>
        <p:spPr>
          <a:xfrm>
            <a:off x="90488" y="744538"/>
            <a:ext cx="6616700" cy="3722687"/>
          </a:xfrm>
          <a:ln/>
        </p:spPr>
      </p:sp>
      <p:sp>
        <p:nvSpPr>
          <p:cNvPr id="15363" name="Notes Placeholder 2">
            <a:extLst>
              <a:ext uri="{FF2B5EF4-FFF2-40B4-BE49-F238E27FC236}">
                <a16:creationId xmlns:a16="http://schemas.microsoft.com/office/drawing/2014/main" id="{A3C50C2A-5E6F-58C0-F252-E25A661EF48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i="0" kern="1200" dirty="0">
                <a:solidFill>
                  <a:schemeClr val="tx1"/>
                </a:solidFill>
                <a:effectLst/>
                <a:latin typeface="+mn-lt"/>
                <a:ea typeface="+mn-ea"/>
                <a:cs typeface="+mn-cs"/>
              </a:rPr>
              <a:t>* DSIT reports directly to the Prime Minister and Cabinet.</a:t>
            </a:r>
          </a:p>
          <a:p>
            <a:r>
              <a:rPr lang="en-US" sz="1200" b="0" i="0" kern="1200" dirty="0">
                <a:solidFill>
                  <a:schemeClr val="tx1"/>
                </a:solidFill>
                <a:effectLst/>
                <a:latin typeface="+mn-lt"/>
                <a:ea typeface="+mn-ea"/>
                <a:cs typeface="+mn-cs"/>
              </a:rPr>
              <a:t>* The </a:t>
            </a:r>
            <a:r>
              <a:rPr lang="en-US" dirty="0"/>
              <a:t>Secretary of State for Science, Innovation and Technology</a:t>
            </a:r>
            <a:r>
              <a:rPr lang="en-US" sz="1200" b="0" i="0" kern="1200" dirty="0">
                <a:solidFill>
                  <a:schemeClr val="tx1"/>
                </a:solidFill>
                <a:effectLst/>
                <a:latin typeface="+mn-lt"/>
                <a:ea typeface="+mn-ea"/>
                <a:cs typeface="+mn-cs"/>
              </a:rPr>
              <a:t> holds ministerial responsibility, overseeing the department's strategic goals</a:t>
            </a:r>
          </a:p>
          <a:p>
            <a:r>
              <a:rPr lang="en-US" dirty="0"/>
              <a:t>* As of March 2026, the current UK Secretary of State for Science, Innovation and Technology is the Rt Hon ‘Liz Kendall’ MP. </a:t>
            </a:r>
            <a:r>
              <a:rPr lang="en-US" sz="1200" b="0" i="0" kern="1200" dirty="0">
                <a:solidFill>
                  <a:schemeClr val="tx1"/>
                </a:solidFill>
                <a:effectLst/>
                <a:latin typeface="+mn-lt"/>
                <a:ea typeface="+mn-ea"/>
                <a:cs typeface="+mn-cs"/>
              </a:rPr>
              <a:t>She took office on September 5, 2025, and leads the department, which includes responsibility for UKRI.</a:t>
            </a:r>
          </a:p>
          <a:p>
            <a:pPr marL="457200" indent="-457200">
              <a:buFont typeface="Arial" panose="020B0604020202020204" pitchFamily="34" charset="0"/>
              <a:buChar char="•"/>
            </a:pPr>
            <a:r>
              <a:rPr lang="en-GB" sz="1200" b="1" dirty="0">
                <a:solidFill>
                  <a:srgbClr val="FFFF00"/>
                </a:solidFill>
              </a:rPr>
              <a:t>DSIT: </a:t>
            </a:r>
            <a:r>
              <a:rPr lang="en-GB" sz="1200" dirty="0">
                <a:solidFill>
                  <a:srgbClr val="FFFF00"/>
                </a:solidFill>
              </a:rPr>
              <a:t>The</a:t>
            </a:r>
            <a:r>
              <a:rPr lang="en-GB" sz="1200" dirty="0"/>
              <a:t> </a:t>
            </a:r>
            <a:r>
              <a:rPr lang="en-GB" sz="1200" b="1" dirty="0">
                <a:solidFill>
                  <a:srgbClr val="FFFF00"/>
                </a:solidFill>
              </a:rPr>
              <a:t>Department for Science, Innovation and Technology - funds </a:t>
            </a:r>
            <a:r>
              <a:rPr lang="en-GB" sz="1200" dirty="0">
                <a:solidFill>
                  <a:srgbClr val="FFFF00"/>
                </a:solidFill>
              </a:rPr>
              <a:t>\/</a:t>
            </a:r>
          </a:p>
          <a:p>
            <a:pPr marL="457200" indent="-457200">
              <a:buFont typeface="Arial" panose="020B0604020202020204" pitchFamily="34" charset="0"/>
              <a:buChar char="•"/>
            </a:pPr>
            <a:r>
              <a:rPr lang="en-GB" sz="1200" b="1" dirty="0">
                <a:solidFill>
                  <a:srgbClr val="FFFF00"/>
                </a:solidFill>
              </a:rPr>
              <a:t>Research and Innovation (UKRI) – which funds the</a:t>
            </a:r>
            <a:r>
              <a:rPr lang="en-GB" sz="1200" dirty="0">
                <a:solidFill>
                  <a:srgbClr val="FFFF00"/>
                </a:solidFill>
              </a:rPr>
              <a:t>\/</a:t>
            </a:r>
            <a:endParaRPr lang="en-GB" sz="1200" b="1" dirty="0">
              <a:solidFill>
                <a:srgbClr val="FFFF00"/>
              </a:solidFill>
            </a:endParaRPr>
          </a:p>
          <a:p>
            <a:pPr marL="457200" indent="-457200">
              <a:buFont typeface="Arial" panose="020B0604020202020204" pitchFamily="34" charset="0"/>
              <a:buChar char="•"/>
            </a:pPr>
            <a:r>
              <a:rPr lang="en-GB" sz="1200" b="1" dirty="0">
                <a:solidFill>
                  <a:srgbClr val="FFFF00"/>
                </a:solidFill>
              </a:rPr>
              <a:t>Innovate UK – which funds </a:t>
            </a:r>
            <a:r>
              <a:rPr lang="en-GB" sz="1200" dirty="0">
                <a:solidFill>
                  <a:srgbClr val="FFFF00"/>
                </a:solidFill>
              </a:rPr>
              <a:t>\/</a:t>
            </a:r>
            <a:endParaRPr lang="en-GB" sz="1200" b="1" dirty="0">
              <a:solidFill>
                <a:srgbClr val="FFFF00"/>
              </a:solidFill>
            </a:endParaRPr>
          </a:p>
          <a:p>
            <a:pPr marL="457200" indent="-457200">
              <a:buFont typeface="Arial" panose="020B0604020202020204" pitchFamily="34" charset="0"/>
              <a:buChar char="•"/>
            </a:pPr>
            <a:r>
              <a:rPr lang="en-GB" sz="1200" b="1" dirty="0">
                <a:solidFill>
                  <a:srgbClr val="FFFF00"/>
                </a:solidFill>
              </a:rPr>
              <a:t>Other </a:t>
            </a:r>
            <a:r>
              <a:rPr lang="en-GB" sz="1200" dirty="0"/>
              <a:t>specialist national programmes such as Creative Wales.</a:t>
            </a:r>
            <a:endParaRPr lang="en-GB" altLang="en-US" dirty="0">
              <a:latin typeface="Arial" panose="020B0604020202020204" pitchFamily="34" charset="0"/>
            </a:endParaRPr>
          </a:p>
        </p:txBody>
      </p:sp>
      <p:sp>
        <p:nvSpPr>
          <p:cNvPr id="15364" name="Slide Number Placeholder 3">
            <a:extLst>
              <a:ext uri="{FF2B5EF4-FFF2-40B4-BE49-F238E27FC236}">
                <a16:creationId xmlns:a16="http://schemas.microsoft.com/office/drawing/2014/main" id="{E9764541-20AC-E34B-A5C5-DBB5247C98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fld id="{BA37760C-64BC-4F94-BB70-8CC191B3BCDA}" type="slidenum">
              <a:rPr lang="en-GB" altLang="en-US">
                <a:latin typeface="Arial" panose="020B0604020202020204" pitchFamily="34" charset="0"/>
              </a:rPr>
              <a:pPr/>
              <a:t>51</a:t>
            </a:fld>
            <a:endParaRPr lang="en-GB" altLang="en-US">
              <a:latin typeface="Arial" panose="020B0604020202020204" pitchFamily="34" charset="0"/>
            </a:endParaRPr>
          </a:p>
        </p:txBody>
      </p:sp>
    </p:spTree>
    <p:extLst>
      <p:ext uri="{BB962C8B-B14F-4D97-AF65-F5344CB8AC3E}">
        <p14:creationId xmlns:p14="http://schemas.microsoft.com/office/powerpoint/2010/main" val="13527882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7CC343-131C-51C5-C1C3-FDBD028CA1B9}"/>
            </a:ext>
          </a:extLst>
        </p:cNvPr>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48E68681-C7D6-7781-0EE3-AD4A20CDFEA0}"/>
              </a:ext>
            </a:extLst>
          </p:cNvPr>
          <p:cNvSpPr>
            <a:spLocks noGrp="1" noRot="1" noChangeAspect="1" noTextEdit="1"/>
          </p:cNvSpPr>
          <p:nvPr>
            <p:ph type="sldImg"/>
          </p:nvPr>
        </p:nvSpPr>
        <p:spPr>
          <a:xfrm>
            <a:off x="90488" y="744538"/>
            <a:ext cx="6616700" cy="3722687"/>
          </a:xfrm>
          <a:ln/>
        </p:spPr>
      </p:sp>
      <p:sp>
        <p:nvSpPr>
          <p:cNvPr id="15363" name="Notes Placeholder 2">
            <a:extLst>
              <a:ext uri="{FF2B5EF4-FFF2-40B4-BE49-F238E27FC236}">
                <a16:creationId xmlns:a16="http://schemas.microsoft.com/office/drawing/2014/main" id="{EDAF4519-B70D-F3A7-40FC-F94F79F53FC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i="0" kern="1200" dirty="0">
                <a:solidFill>
                  <a:schemeClr val="tx1"/>
                </a:solidFill>
                <a:effectLst/>
                <a:latin typeface="+mn-lt"/>
                <a:ea typeface="+mn-ea"/>
                <a:cs typeface="+mn-cs"/>
              </a:rPr>
              <a:t>* DSIT reports directly to the Prime Minister and Cabinet.</a:t>
            </a:r>
          </a:p>
          <a:p>
            <a:r>
              <a:rPr lang="en-US" sz="1200" b="0" i="0" kern="1200" dirty="0">
                <a:solidFill>
                  <a:schemeClr val="tx1"/>
                </a:solidFill>
                <a:effectLst/>
                <a:latin typeface="+mn-lt"/>
                <a:ea typeface="+mn-ea"/>
                <a:cs typeface="+mn-cs"/>
              </a:rPr>
              <a:t>* The </a:t>
            </a:r>
            <a:r>
              <a:rPr lang="en-US" dirty="0"/>
              <a:t>Secretary of State for Science, Innovation and Technology</a:t>
            </a:r>
            <a:r>
              <a:rPr lang="en-US" sz="1200" b="0" i="0" kern="1200" dirty="0">
                <a:solidFill>
                  <a:schemeClr val="tx1"/>
                </a:solidFill>
                <a:effectLst/>
                <a:latin typeface="+mn-lt"/>
                <a:ea typeface="+mn-ea"/>
                <a:cs typeface="+mn-cs"/>
              </a:rPr>
              <a:t> holds ministerial responsibility, overseeing the department's strategic goals</a:t>
            </a:r>
          </a:p>
          <a:p>
            <a:r>
              <a:rPr lang="en-US" dirty="0"/>
              <a:t>* As of March 2026, the current UK Secretary of State for Science, Innovation and Technology is the Rt Hon ‘Liz Kendall’ MP. </a:t>
            </a:r>
            <a:r>
              <a:rPr lang="en-US" sz="1200" b="0" i="0" kern="1200" dirty="0">
                <a:solidFill>
                  <a:schemeClr val="tx1"/>
                </a:solidFill>
                <a:effectLst/>
                <a:latin typeface="+mn-lt"/>
                <a:ea typeface="+mn-ea"/>
                <a:cs typeface="+mn-cs"/>
              </a:rPr>
              <a:t>She took office on September 5, 2025, and leads the department, which includes responsibility for UKRI.</a:t>
            </a:r>
          </a:p>
          <a:p>
            <a:pPr marL="457200" indent="-457200">
              <a:buFont typeface="Arial" panose="020B0604020202020204" pitchFamily="34" charset="0"/>
              <a:buChar char="•"/>
            </a:pPr>
            <a:r>
              <a:rPr lang="en-GB" sz="1200" b="1" dirty="0">
                <a:solidFill>
                  <a:srgbClr val="FFFF00"/>
                </a:solidFill>
              </a:rPr>
              <a:t>DSIT: </a:t>
            </a:r>
            <a:r>
              <a:rPr lang="en-GB" sz="1200" dirty="0">
                <a:solidFill>
                  <a:srgbClr val="FFFF00"/>
                </a:solidFill>
              </a:rPr>
              <a:t>The</a:t>
            </a:r>
            <a:r>
              <a:rPr lang="en-GB" sz="1200" dirty="0"/>
              <a:t> </a:t>
            </a:r>
            <a:r>
              <a:rPr lang="en-GB" sz="1200" b="1" dirty="0">
                <a:solidFill>
                  <a:srgbClr val="FFFF00"/>
                </a:solidFill>
              </a:rPr>
              <a:t>Department for Science, Innovation and Technology - funds </a:t>
            </a:r>
            <a:r>
              <a:rPr lang="en-GB" sz="1200" dirty="0">
                <a:solidFill>
                  <a:srgbClr val="FFFF00"/>
                </a:solidFill>
              </a:rPr>
              <a:t>\/</a:t>
            </a:r>
          </a:p>
          <a:p>
            <a:pPr marL="457200" indent="-457200">
              <a:buFont typeface="Arial" panose="020B0604020202020204" pitchFamily="34" charset="0"/>
              <a:buChar char="•"/>
            </a:pPr>
            <a:r>
              <a:rPr lang="en-GB" sz="1200" b="1" dirty="0">
                <a:solidFill>
                  <a:srgbClr val="FFFF00"/>
                </a:solidFill>
              </a:rPr>
              <a:t>Research and Innovation (UKRI) – which funds the</a:t>
            </a:r>
            <a:r>
              <a:rPr lang="en-GB" sz="1200" dirty="0">
                <a:solidFill>
                  <a:srgbClr val="FFFF00"/>
                </a:solidFill>
              </a:rPr>
              <a:t>\/</a:t>
            </a:r>
            <a:endParaRPr lang="en-GB" sz="1200" b="1" dirty="0">
              <a:solidFill>
                <a:srgbClr val="FFFF00"/>
              </a:solidFill>
            </a:endParaRPr>
          </a:p>
          <a:p>
            <a:pPr marL="457200" indent="-457200">
              <a:buFont typeface="Arial" panose="020B0604020202020204" pitchFamily="34" charset="0"/>
              <a:buChar char="•"/>
            </a:pPr>
            <a:r>
              <a:rPr lang="en-GB" sz="1200" b="1" dirty="0">
                <a:solidFill>
                  <a:srgbClr val="FFFF00"/>
                </a:solidFill>
              </a:rPr>
              <a:t>Innovate UK – which funds </a:t>
            </a:r>
            <a:r>
              <a:rPr lang="en-GB" sz="1200" dirty="0">
                <a:solidFill>
                  <a:srgbClr val="FFFF00"/>
                </a:solidFill>
              </a:rPr>
              <a:t>\/</a:t>
            </a:r>
            <a:endParaRPr lang="en-GB" sz="1200" b="1" dirty="0">
              <a:solidFill>
                <a:srgbClr val="FFFF00"/>
              </a:solidFill>
            </a:endParaRPr>
          </a:p>
          <a:p>
            <a:pPr marL="457200" indent="-457200">
              <a:buFont typeface="Arial" panose="020B0604020202020204" pitchFamily="34" charset="0"/>
              <a:buChar char="•"/>
            </a:pPr>
            <a:r>
              <a:rPr lang="en-GB" sz="1200" b="1" dirty="0">
                <a:solidFill>
                  <a:srgbClr val="FFFF00"/>
                </a:solidFill>
              </a:rPr>
              <a:t>Other </a:t>
            </a:r>
            <a:r>
              <a:rPr lang="en-GB" sz="1200" dirty="0"/>
              <a:t>specialist national programmes such as Creative Wales.</a:t>
            </a:r>
            <a:endParaRPr lang="en-GB" altLang="en-US" dirty="0">
              <a:latin typeface="Arial" panose="020B0604020202020204" pitchFamily="34" charset="0"/>
            </a:endParaRPr>
          </a:p>
        </p:txBody>
      </p:sp>
      <p:sp>
        <p:nvSpPr>
          <p:cNvPr id="15364" name="Slide Number Placeholder 3">
            <a:extLst>
              <a:ext uri="{FF2B5EF4-FFF2-40B4-BE49-F238E27FC236}">
                <a16:creationId xmlns:a16="http://schemas.microsoft.com/office/drawing/2014/main" id="{DD77E4F2-2A9D-272E-B5DA-F3E9569587F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fld id="{BA37760C-64BC-4F94-BB70-8CC191B3BCDA}" type="slidenum">
              <a:rPr lang="en-GB" altLang="en-US">
                <a:latin typeface="Arial" panose="020B0604020202020204" pitchFamily="34" charset="0"/>
              </a:rPr>
              <a:pPr/>
              <a:t>52</a:t>
            </a:fld>
            <a:endParaRPr lang="en-GB" altLang="en-US">
              <a:latin typeface="Arial" panose="020B0604020202020204" pitchFamily="34" charset="0"/>
            </a:endParaRPr>
          </a:p>
        </p:txBody>
      </p:sp>
    </p:spTree>
    <p:extLst>
      <p:ext uri="{BB962C8B-B14F-4D97-AF65-F5344CB8AC3E}">
        <p14:creationId xmlns:p14="http://schemas.microsoft.com/office/powerpoint/2010/main" val="265262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22D1937A-14CF-ED6A-56C0-EA1CA70A80C6}"/>
              </a:ext>
            </a:extLst>
          </p:cNvPr>
          <p:cNvSpPr>
            <a:spLocks noGrp="1" noRot="1" noChangeAspect="1" noTextEdit="1"/>
          </p:cNvSpPr>
          <p:nvPr>
            <p:ph type="sldImg"/>
          </p:nvPr>
        </p:nvSpPr>
        <p:spPr>
          <a:xfrm>
            <a:off x="90488" y="744538"/>
            <a:ext cx="6616700" cy="3722687"/>
          </a:xfrm>
          <a:ln/>
        </p:spPr>
      </p:sp>
      <p:sp>
        <p:nvSpPr>
          <p:cNvPr id="15363" name="Notes Placeholder 2">
            <a:extLst>
              <a:ext uri="{FF2B5EF4-FFF2-40B4-BE49-F238E27FC236}">
                <a16:creationId xmlns:a16="http://schemas.microsoft.com/office/drawing/2014/main" id="{F9F6BEE9-2A65-9505-60CF-C54D7373AA6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Ref: https://www.gov.uk/government/news/innovative-ideas-to-change-the-world-new-business-funding</a:t>
            </a:r>
          </a:p>
        </p:txBody>
      </p:sp>
      <p:sp>
        <p:nvSpPr>
          <p:cNvPr id="15364" name="Slide Number Placeholder 3">
            <a:extLst>
              <a:ext uri="{FF2B5EF4-FFF2-40B4-BE49-F238E27FC236}">
                <a16:creationId xmlns:a16="http://schemas.microsoft.com/office/drawing/2014/main" id="{B79B24CC-4154-ABBF-856F-BBA13080E8B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fld id="{BA37760C-64BC-4F94-BB70-8CC191B3BCDA}" type="slidenum">
              <a:rPr lang="en-GB" altLang="en-US">
                <a:latin typeface="Arial" panose="020B0604020202020204" pitchFamily="34" charset="0"/>
              </a:rPr>
              <a:pPr/>
              <a:t>53</a:t>
            </a:fld>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825ABB-E2F0-8EC7-3C77-C0368F73B750}"/>
            </a:ext>
          </a:extLst>
        </p:cNvPr>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EB6744AA-6EB9-FCB4-9A43-AB5235D127F9}"/>
              </a:ext>
            </a:extLst>
          </p:cNvPr>
          <p:cNvSpPr>
            <a:spLocks noGrp="1" noRot="1" noChangeAspect="1" noTextEdit="1"/>
          </p:cNvSpPr>
          <p:nvPr>
            <p:ph type="sldImg"/>
          </p:nvPr>
        </p:nvSpPr>
        <p:spPr>
          <a:xfrm>
            <a:off x="90488" y="744538"/>
            <a:ext cx="6616700" cy="3722687"/>
          </a:xfrm>
          <a:ln/>
        </p:spPr>
      </p:sp>
      <p:sp>
        <p:nvSpPr>
          <p:cNvPr id="15363" name="Notes Placeholder 2">
            <a:extLst>
              <a:ext uri="{FF2B5EF4-FFF2-40B4-BE49-F238E27FC236}">
                <a16:creationId xmlns:a16="http://schemas.microsoft.com/office/drawing/2014/main" id="{4D9660EE-FBD3-7A5B-C539-91E76A20EF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Ref: https://www.gov.uk/government/news/innovative-ideas-to-change-the-world-new-business-funding</a:t>
            </a:r>
          </a:p>
        </p:txBody>
      </p:sp>
      <p:sp>
        <p:nvSpPr>
          <p:cNvPr id="15364" name="Slide Number Placeholder 3">
            <a:extLst>
              <a:ext uri="{FF2B5EF4-FFF2-40B4-BE49-F238E27FC236}">
                <a16:creationId xmlns:a16="http://schemas.microsoft.com/office/drawing/2014/main" id="{8EBDC760-4A11-3640-4739-6011867D71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fld id="{BA37760C-64BC-4F94-BB70-8CC191B3BCDA}" type="slidenum">
              <a:rPr lang="en-GB" altLang="en-US">
                <a:latin typeface="Arial" panose="020B0604020202020204" pitchFamily="34" charset="0"/>
              </a:rPr>
              <a:pPr/>
              <a:t>54</a:t>
            </a:fld>
            <a:endParaRPr lang="en-GB" altLang="en-US">
              <a:latin typeface="Arial" panose="020B0604020202020204" pitchFamily="34" charset="0"/>
            </a:endParaRPr>
          </a:p>
        </p:txBody>
      </p:sp>
    </p:spTree>
    <p:extLst>
      <p:ext uri="{BB962C8B-B14F-4D97-AF65-F5344CB8AC3E}">
        <p14:creationId xmlns:p14="http://schemas.microsoft.com/office/powerpoint/2010/main" val="2964247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44585-CE2F-7283-168F-9A116A39FB5B}"/>
            </a:ext>
          </a:extLst>
        </p:cNvPr>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271C9055-5E11-1ACD-8C37-B30F512975C9}"/>
              </a:ext>
            </a:extLst>
          </p:cNvPr>
          <p:cNvSpPr>
            <a:spLocks noGrp="1" noRot="1" noChangeAspect="1" noTextEdit="1"/>
          </p:cNvSpPr>
          <p:nvPr>
            <p:ph type="sldImg"/>
          </p:nvPr>
        </p:nvSpPr>
        <p:spPr>
          <a:xfrm>
            <a:off x="90488" y="744538"/>
            <a:ext cx="6616700" cy="3722687"/>
          </a:xfrm>
          <a:ln/>
        </p:spPr>
      </p:sp>
      <p:sp>
        <p:nvSpPr>
          <p:cNvPr id="15363" name="Notes Placeholder 2">
            <a:extLst>
              <a:ext uri="{FF2B5EF4-FFF2-40B4-BE49-F238E27FC236}">
                <a16:creationId xmlns:a16="http://schemas.microsoft.com/office/drawing/2014/main" id="{454606A9-4692-9731-E9CB-46EB3B149AB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Ref: https://www.gov.uk/government/news/innovative-ideas-to-change-the-world-new-business-funding</a:t>
            </a:r>
          </a:p>
        </p:txBody>
      </p:sp>
      <p:sp>
        <p:nvSpPr>
          <p:cNvPr id="15364" name="Slide Number Placeholder 3">
            <a:extLst>
              <a:ext uri="{FF2B5EF4-FFF2-40B4-BE49-F238E27FC236}">
                <a16:creationId xmlns:a16="http://schemas.microsoft.com/office/drawing/2014/main" id="{321BAA76-FED3-32F3-1714-A72E5E6F142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fld id="{BA37760C-64BC-4F94-BB70-8CC191B3BCDA}" type="slidenum">
              <a:rPr lang="en-GB" altLang="en-US">
                <a:latin typeface="Arial" panose="020B0604020202020204" pitchFamily="34" charset="0"/>
              </a:rPr>
              <a:pPr/>
              <a:t>55</a:t>
            </a:fld>
            <a:endParaRPr lang="en-GB" altLang="en-US">
              <a:latin typeface="Arial" panose="020B0604020202020204" pitchFamily="34" charset="0"/>
            </a:endParaRPr>
          </a:p>
        </p:txBody>
      </p:sp>
    </p:spTree>
    <p:extLst>
      <p:ext uri="{BB962C8B-B14F-4D97-AF65-F5344CB8AC3E}">
        <p14:creationId xmlns:p14="http://schemas.microsoft.com/office/powerpoint/2010/main" val="16466388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EFEF3-308A-9885-0875-AAC7C2E2DE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993698-8F5C-BCCF-1033-830B255385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A7D1D7-0289-843E-E026-D57290BF2A7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2EF184-27A5-BF65-1FDD-24CF0C94B8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89258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991626-4CB1-9897-BF16-64F28F9E8B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E4FC51-A6B4-BCB3-041F-E448E2FD37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B12C0B-9B93-B1E7-F9BD-48C52625ACE8}"/>
              </a:ext>
            </a:extLst>
          </p:cNvPr>
          <p:cNvSpPr>
            <a:spLocks noGrp="1"/>
          </p:cNvSpPr>
          <p:nvPr>
            <p:ph type="body" idx="1"/>
          </p:nvPr>
        </p:nvSpPr>
        <p:spPr/>
        <p:txBody>
          <a:bodyPr/>
          <a:lstStyle/>
          <a:p>
            <a:r>
              <a:rPr lang="en-GB" altLang="en-US" sz="1800" dirty="0"/>
              <a:t>Bg. </a:t>
            </a:r>
            <a:r>
              <a:rPr lang="en-GB" altLang="en-US" u="sng" dirty="0"/>
              <a:t>PEST Extended / Updated</a:t>
            </a:r>
            <a:endParaRPr lang="en-GB" dirty="0"/>
          </a:p>
          <a:p>
            <a:pPr eaLnBrk="1" hangingPunct="1"/>
            <a:r>
              <a:rPr lang="en-GB" altLang="en-US" dirty="0"/>
              <a:t>Some analysts have added </a:t>
            </a:r>
            <a:r>
              <a:rPr lang="en-GB" altLang="en-US" b="1" dirty="0"/>
              <a:t>Legal</a:t>
            </a:r>
            <a:r>
              <a:rPr lang="en-GB" altLang="en-US" dirty="0"/>
              <a:t> and rearranged the acronym to </a:t>
            </a:r>
            <a:r>
              <a:rPr lang="en-GB" altLang="en-US" b="1" dirty="0"/>
              <a:t>SLEPT.</a:t>
            </a:r>
            <a:endParaRPr lang="en-GB" altLang="en-US" baseline="30000" dirty="0"/>
          </a:p>
          <a:p>
            <a:pPr eaLnBrk="1" hangingPunct="1"/>
            <a:r>
              <a:rPr lang="en-GB" altLang="en-US" dirty="0"/>
              <a:t>The PEST model has been extended to include </a:t>
            </a:r>
            <a:r>
              <a:rPr lang="en-GB" altLang="en-US" b="1" u="sng" dirty="0"/>
              <a:t>Environmental &amp; Ethical</a:t>
            </a:r>
            <a:r>
              <a:rPr lang="en-GB" altLang="en-US" b="1" dirty="0"/>
              <a:t> </a:t>
            </a:r>
            <a:r>
              <a:rPr lang="en-GB" altLang="en-US" dirty="0"/>
              <a:t>considerations, and has expanded PEST and SLEPT to </a:t>
            </a:r>
            <a:r>
              <a:rPr lang="en-GB" altLang="en-US" b="1" dirty="0"/>
              <a:t>PESTLE / PEEEST / STEEPLED</a:t>
            </a:r>
            <a:r>
              <a:rPr lang="en-GB" altLang="en-US" dirty="0"/>
              <a:t> which is more popular in the UK.</a:t>
            </a:r>
            <a:endParaRPr lang="en-GB" altLang="en-US" baseline="30000" dirty="0"/>
          </a:p>
          <a:p>
            <a:pPr eaLnBrk="1" hangingPunct="1"/>
            <a:r>
              <a:rPr lang="en-GB" altLang="en-US" b="1" dirty="0"/>
              <a:t>The simple acronym ‘PEST’ is still widely used with </a:t>
            </a:r>
            <a:r>
              <a:rPr lang="en-GB" altLang="en-US" b="1" u="sng" dirty="0"/>
              <a:t>Legal, Ethical &amp; Environmental</a:t>
            </a:r>
            <a:r>
              <a:rPr lang="en-GB" altLang="en-US" b="1" dirty="0"/>
              <a:t> factors included under the Political category.</a:t>
            </a:r>
          </a:p>
          <a:p>
            <a:endParaRPr lang="en-GB" dirty="0"/>
          </a:p>
        </p:txBody>
      </p:sp>
      <p:sp>
        <p:nvSpPr>
          <p:cNvPr id="4" name="Slide Number Placeholder 3">
            <a:extLst>
              <a:ext uri="{FF2B5EF4-FFF2-40B4-BE49-F238E27FC236}">
                <a16:creationId xmlns:a16="http://schemas.microsoft.com/office/drawing/2014/main" id="{735859E9-5A3F-5DA4-6CD7-4DC796AA71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65185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39BDF-D303-75AC-8A6F-63D2C7AC23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BC4ACC-E12D-ED2E-B412-253DB9F762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1029AE-33BF-79F1-7BC8-15000834125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Complicated charts and diagrams are not required </a:t>
            </a:r>
            <a:r>
              <a:rPr lang="en-GB" dirty="0"/>
              <a:t>but can be created and included if you feel it necessary.</a:t>
            </a:r>
          </a:p>
        </p:txBody>
      </p:sp>
      <p:sp>
        <p:nvSpPr>
          <p:cNvPr id="4" name="Slide Number Placeholder 3">
            <a:extLst>
              <a:ext uri="{FF2B5EF4-FFF2-40B4-BE49-F238E27FC236}">
                <a16:creationId xmlns:a16="http://schemas.microsoft.com/office/drawing/2014/main" id="{318F2F4C-E3A0-344E-24E0-6CB1BC7FBD6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38202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940F1-EC7C-D32F-B5F8-9842B4A8D0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CCCA75-22B9-E1E6-B7BC-B8C3C7AA51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364E29-7778-3545-E376-ACED598F423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EF22A0B3-E0CC-30D4-7528-78961B21B76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69501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F7800-49C0-5D7D-64CD-15DD95F99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668064-62A5-939E-2AC8-2056F7745D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D2B7A9-18C6-1697-58BD-19D846A4F9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809280-DEDE-AF8B-2956-C8B3B7DC61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1395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3/18/2026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8413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3/18/2026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609609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3/18/2026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81498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3/18/2026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70448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3/18/2026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86921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3/18/2026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689543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3/18/2026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885840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3/18/2026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136447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3/18/2026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277748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3/18/2026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132881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3/18/2026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59958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3/18/2026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3/18/2026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57859425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policyoptions.irpp.org/magazines/innovation-nation/the-innovation-riddle/" TargetMode="External"/><Relationship Id="rId7" Type="http://schemas.openxmlformats.org/officeDocument/2006/relationships/hyperlink" Target="https://policyoptions.irpp.org/magazines/november-2018/policy-innovation-entrepreneurship/"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jpeg"/><Relationship Id="rId11" Type="http://schemas.openxmlformats.org/officeDocument/2006/relationships/hyperlink" Target="https://creativecommons.org/licenses/by-nd/3.0/" TargetMode="External"/><Relationship Id="rId5" Type="http://schemas.openxmlformats.org/officeDocument/2006/relationships/hyperlink" Target="https://technofaq.org/posts/2020/09/the-fashion-of-the-future-what-will-tech-bring-next/" TargetMode="External"/><Relationship Id="rId10" Type="http://schemas.openxmlformats.org/officeDocument/2006/relationships/hyperlink" Target="https://creativecommons.org/licenses/by-nc-sa/3.0/" TargetMode="External"/><Relationship Id="rId4" Type="http://schemas.openxmlformats.org/officeDocument/2006/relationships/image" Target="../media/image2.jpg"/><Relationship Id="rId9" Type="http://schemas.openxmlformats.org/officeDocument/2006/relationships/hyperlink" Target="https://policyoptions.irpp.org/magazines/january-2017/shifting-the-innovation-conversation-to-prosperity/"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boldbusiness.com/digital/9-society-changing-technologies/"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diagramLayout" Target="../diagrams/layout1.xml"/><Relationship Id="rId7" Type="http://schemas.openxmlformats.org/officeDocument/2006/relationships/image" Target="../media/image2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2.svg"/></Relationships>
</file>

<file path=ppt/slides/_rels/slide11.xml.rels><?xml version="1.0" encoding="UTF-8" standalone="yes"?>
<Relationships xmlns="http://schemas.openxmlformats.org/package/2006/relationships"><Relationship Id="rId3" Type="http://schemas.openxmlformats.org/officeDocument/2006/relationships/hyperlink" Target="https://namefatso.com/" TargetMode="External"/><Relationship Id="rId7" Type="http://schemas.openxmlformats.org/officeDocument/2006/relationships/image" Target="../media/image6.svg"/><Relationship Id="rId2" Type="http://schemas.openxmlformats.org/officeDocument/2006/relationships/hyperlink" Target="https://namelix.com/" TargetMode="Externa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beta.companieshouse.gov.uk/company-name-availability" TargetMode="External"/><Relationship Id="rId4" Type="http://schemas.openxmlformats.org/officeDocument/2006/relationships/hyperlink" Target="https://www.shopify.com/tools/business-name-generator?term=create%20a%20company%20name&amp;adid=565806785926&amp;campaignid=15439902629&amp;gclid=CjwKCAiA3pugBhAwEiwAWFzwdZZVK0YOaru7HAbNKjOeYSx3JFDbXnqGvNr_kfXU_zJZ4yCLChPOURoC0WEQAvD_BwE&amp;cmadid=516586848;cmadvertiserid=10730501;cmcampaignid=26990768;cmplacementid=324286430;cmcreativeid=163722649;cmsiteid=5500011"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fiverr.com/resources/guides/graphic-design/importance-of-logo-small-buisness"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logos-world.net/tech-logos-the-most-famous-technology-company-logos-and-names/"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interest.com/pin/489133209538355072/" TargetMode="External"/><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deviantart.com/borrarcher/art/WP-Logos-of-Australia-63556387" TargetMode="External"/><Relationship Id="rId2" Type="http://schemas.openxmlformats.org/officeDocument/2006/relationships/image" Target="../media/image26.jpeg"/><Relationship Id="rId1" Type="http://schemas.openxmlformats.org/officeDocument/2006/relationships/slideLayout" Target="../slideLayouts/slideLayout6.xml"/><Relationship Id="rId4" Type="http://schemas.openxmlformats.org/officeDocument/2006/relationships/hyperlink" Target="https://creativecommons.org/licenses/by-nd/3.0/"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gimp.org/" TargetMode="External"/><Relationship Id="rId3" Type="http://schemas.openxmlformats.org/officeDocument/2006/relationships/hyperlink" Target="https://looka.com/" TargetMode="External"/><Relationship Id="rId7" Type="http://schemas.openxmlformats.org/officeDocument/2006/relationships/hyperlink" Target="https://www.google.com/search?q=free+logo+creator" TargetMode="External"/><Relationship Id="rId2" Type="http://schemas.openxmlformats.org/officeDocument/2006/relationships/hyperlink" Target="https://logo.com/" TargetMode="External"/><Relationship Id="rId1" Type="http://schemas.openxmlformats.org/officeDocument/2006/relationships/slideLayout" Target="../slideLayouts/slideLayout2.xml"/><Relationship Id="rId6" Type="http://schemas.openxmlformats.org/officeDocument/2006/relationships/hyperlink" Target="https://www.namecheap.com/logo-maker/" TargetMode="External"/><Relationship Id="rId11" Type="http://schemas.openxmlformats.org/officeDocument/2006/relationships/image" Target="../media/image27.png"/><Relationship Id="rId5" Type="http://schemas.openxmlformats.org/officeDocument/2006/relationships/hyperlink" Target="https://www.brandcrowd.com/" TargetMode="External"/><Relationship Id="rId10" Type="http://schemas.openxmlformats.org/officeDocument/2006/relationships/hyperlink" Target="https://www.pinta-project.com/" TargetMode="External"/><Relationship Id="rId4" Type="http://schemas.openxmlformats.org/officeDocument/2006/relationships/hyperlink" Target="https://www.wix.com/logo/maker" TargetMode="External"/><Relationship Id="rId9" Type="http://schemas.openxmlformats.org/officeDocument/2006/relationships/hyperlink" Target="https://krita.org/en/"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sv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svg"/><Relationship Id="rId3" Type="http://schemas.openxmlformats.org/officeDocument/2006/relationships/image" Target="../media/image33.svg"/><Relationship Id="rId7" Type="http://schemas.openxmlformats.org/officeDocument/2006/relationships/image" Target="../media/image14.svg"/><Relationship Id="rId12" Type="http://schemas.openxmlformats.org/officeDocument/2006/relationships/image" Target="../media/image40.pn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39.svg"/><Relationship Id="rId5" Type="http://schemas.openxmlformats.org/officeDocument/2006/relationships/image" Target="../media/image35.svg"/><Relationship Id="rId15" Type="http://schemas.openxmlformats.org/officeDocument/2006/relationships/image" Target="../media/image43.svg"/><Relationship Id="rId10" Type="http://schemas.openxmlformats.org/officeDocument/2006/relationships/image" Target="../media/image38.png"/><Relationship Id="rId4" Type="http://schemas.openxmlformats.org/officeDocument/2006/relationships/image" Target="../media/image34.png"/><Relationship Id="rId9" Type="http://schemas.openxmlformats.org/officeDocument/2006/relationships/image" Target="../media/image37.svg"/><Relationship Id="rId1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5.svg"/></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organisation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eur01.safelinks.protection.outlook.com/?url=https%3A%2F%2Fwww.gov.uk%2F&amp;data=05%7C02%7Cjames.williams%40uwtsd.ac.uk%7Cfbad411599284bf50e2d08dc48c6bc2d%7C4e0f11f9046e45059cb8db2152311e21%7C0%7C0%7C638465265652611261%7CUnknown%7CTWFpbGZsb3d8eyJWIjoiMC4wLjAwMDAiLCJQIjoiV2luMzIiLCJBTiI6Ik1haWwiLCJXVCI6Mn0%3D%7C0%7C%7C%7C&amp;sdata=vS6LLYMpgHqx%2BQ3vtLVyHe9RVjZ8l1OwbBZO24FlUik%3D&amp;reserved=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investopedia.com/ask/answers/what-does-going-public-mean/"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guidance/how-to-register-your-charity-cc21b"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uniswales.ac.uk/sites/default/files/2022-02/Higher_Education_in_Wales_English_FINAL.pdf"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hmrc.gov.uk/selfemployed/register-selfemp.htm" TargetMode="External"/><Relationship Id="rId7" Type="http://schemas.openxmlformats.org/officeDocument/2006/relationships/hyperlink" Target="https://www.gov.uk/limited-company-formation/memorandum-and-articles-of-association"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gov.uk/topic/company-registration-filing/starting-company" TargetMode="External"/><Relationship Id="rId5" Type="http://schemas.openxmlformats.org/officeDocument/2006/relationships/hyperlink" Target="https://www.gov.uk/guidance/set-up-and-run-a-limited-liability-partnership-llp#register-your-limited-liability-partnership" TargetMode="External"/><Relationship Id="rId4" Type="http://schemas.openxmlformats.org/officeDocument/2006/relationships/hyperlink" Target="https://www.gov.uk/set-up-business-partnership/register-partnership-with-hmrc"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google.co.uk/search?q=Company+Values&amp;safe=off&amp;espv=2&amp;biw=1280&amp;bih=575&amp;source=lnms&amp;tbm=isch&amp;sa=X&amp;ved=0CAYQ_AUoAWoVChMIp5HKjpHlyAIVgswaCh2jmwW4"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50.xml.rels><?xml version="1.0" encoding="UTF-8" standalone="yes"?>
<Relationships xmlns="http://schemas.openxmlformats.org/package/2006/relationships"><Relationship Id="rId3" Type="http://schemas.openxmlformats.org/officeDocument/2006/relationships/hyperlink" Target="https://www.google.com/search?q=UK+Research+and+Innovation+%28UKRI%29&amp;sca_esv=4ae20d8bd47daad1&amp;sxsrf=ANbL-n4R3m6H8zmXghocWfjg2WEkaeoHVg%3A1773763030109&amp;ei=1nm5aZWtBszNkdUP2sj0yQw&amp;biw=1290&amp;bih=645&amp;ved=2ahUKEwiFqKu9pqeTAxVza0EAHTM-GD0QgK4QegQIARAB&amp;uact=5&amp;oq=does+UK+Research+and+Innovation+%28UKRI%29+fund+Innovate+UK&amp;gs_lp=Egxnd3Mtd2l6LXNlcnAiN2RvZXMgVUsgUmVzZWFyY2ggYW5kIElubm92YXRpb24gKFVLUkkpIGZ1bmQgSW5ub3ZhdGUgVUsyCBAAGIAEGKIEMgUQABjvBTIIEAAYgAQYogQyCBAAGIAEGKIESOwQUMcIWIYQcAJ4AZABAJgBxAGgAeQEqgEDMi4zuAEDyAEA-AEBmAIFoALtAsICChAAGEcY1gQYsAPCAg4QABjkAhjWBBiwA9gBAcICFxAuGNwGGLgGGNoGGNgCGMgDGLAD2AEBmAMAiAYBkAYPugYGCAEQARgJkgcDNC4xoAenFbIHAzIuMbgHygLCBwcyLTMuMS4xyAcwgAgB&amp;sclient=gws-wiz-serp"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gov.uk/government/organisations/department-for-science-innovation-and-technology"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gov.uk/government/news/uks-quantum-leap-tohelp-beat-diseasedeliver-high-paid-jobs-and-strengthen-national-security-as-first-country-in-the-world-to-roll-out-quantu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png"/></Relationships>
</file>

<file path=ppt/slides/_rels/slide52.xml.rels><?xml version="1.0" encoding="UTF-8" standalone="yes"?>
<Relationships xmlns="http://schemas.openxmlformats.org/package/2006/relationships"><Relationship Id="rId3" Type="http://schemas.openxmlformats.org/officeDocument/2006/relationships/hyperlink" Target="https://www.gov.uk/government/news/uks-quantum-leap-tohelp-beat-diseasedeliver-high-paid-jobs-and-strengthen-national-security-as-first-country-in-the-world-to-roll-out-quantum"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ukri.org/what-we-offer/browse-our-areas-of-investment-and-support/?category=innovate-uk" TargetMode="External"/><Relationship Id="rId5" Type="http://schemas.openxmlformats.org/officeDocument/2006/relationships/hyperlink" Target="https://www.ukri.org/councils/innovate-uk/" TargetMode="External"/><Relationship Id="rId4" Type="http://schemas.openxmlformats.org/officeDocument/2006/relationships/hyperlink" Target="https://www.gov.uk/government/news/innovative-ideas-to-change-the-world-new-business-funding"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ukgamesfund.com/" TargetMode="External"/><Relationship Id="rId2" Type="http://schemas.openxmlformats.org/officeDocument/2006/relationships/hyperlink" Target="https://www.gamesindustry.biz/uk-launches-new-405m-fund-to-support-british-game-development" TargetMode="External"/><Relationship Id="rId1" Type="http://schemas.openxmlformats.org/officeDocument/2006/relationships/slideLayout" Target="../slideLayouts/slideLayout2.xml"/><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hyperlink" Target="https://en.wikipedia.org/wiki/UK_Games_Fund"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businesswales.gov.wales/" TargetMode="External"/><Relationship Id="rId2" Type="http://schemas.openxmlformats.org/officeDocument/2006/relationships/hyperlink" Target="https://www.southwalesargus.co.uk/news/25210925.welsh-games-development-companies-receive-funding-boost/" TargetMode="External"/><Relationship Id="rId1" Type="http://schemas.openxmlformats.org/officeDocument/2006/relationships/slideLayout" Target="../slideLayouts/slideLayout2.xml"/><Relationship Id="rId5" Type="http://schemas.openxmlformats.org/officeDocument/2006/relationships/image" Target="../media/image58.svg"/><Relationship Id="rId4" Type="http://schemas.openxmlformats.org/officeDocument/2006/relationships/image" Target="../media/image57.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s://www.find-government-grants.service.gov.uk/grants?searchTerm=technology&amp;fields.grantApplicantType.en-US=1&amp;fields.grantApplicantType.en-US=3&amp;from-day=&amp;from-month=&amp;from-year=&amp;to-day=&amp;to-month=&amp;to-year="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businesswales.gov.wales/businessfinance/types-finance-and-how-apply" TargetMode="External"/><Relationship Id="rId2" Type="http://schemas.openxmlformats.org/officeDocument/2006/relationships/hyperlink" Target="https://businesswales.gov.wales/" TargetMode="External"/><Relationship Id="rId1" Type="http://schemas.openxmlformats.org/officeDocument/2006/relationships/slideLayout" Target="../slideLayouts/slideLayout2.xml"/><Relationship Id="rId5" Type="http://schemas.openxmlformats.org/officeDocument/2006/relationships/image" Target="../media/image60.png"/><Relationship Id="rId4" Type="http://schemas.openxmlformats.org/officeDocument/2006/relationships/image" Target="../media/image59.png"/></Relationships>
</file>

<file path=ppt/slides/_rels/slide6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businesswales.gov.wales/businessfinance/types-finance-and-how-apply?utm_source=google&amp;utm_medium=ppc&amp;utm_campaign=business_wales_may&amp;utm_content=startup-advice&amp;gclid=Cj0KCQiAtvPjBRDPARIsAJfZz0quan5xf0Tq70FnoCtU5W5y6qKqDNV7tgJaPo3F54hz0Bee637Sr1MaAjD4EALw_wcB" TargetMode="External"/><Relationship Id="rId1" Type="http://schemas.openxmlformats.org/officeDocument/2006/relationships/slideLayout" Target="../slideLayouts/slideLayout2.xml"/><Relationship Id="rId5" Type="http://schemas.openxmlformats.org/officeDocument/2006/relationships/image" Target="../media/image60.png"/><Relationship Id="rId4" Type="http://schemas.openxmlformats.org/officeDocument/2006/relationships/hyperlink" Target="https://businesswales.gov.wales/" TargetMode="External"/></Relationships>
</file>

<file path=ppt/slides/_rels/slide64.xml.rels><?xml version="1.0" encoding="UTF-8" standalone="yes"?>
<Relationships xmlns="http://schemas.openxmlformats.org/package/2006/relationships"><Relationship Id="rId8" Type="http://schemas.openxmlformats.org/officeDocument/2006/relationships/image" Target="../media/image62.jpg"/><Relationship Id="rId3" Type="http://schemas.openxmlformats.org/officeDocument/2006/relationships/hyperlink" Target="https://www.kickstarter.com/" TargetMode="External"/><Relationship Id="rId7" Type="http://schemas.openxmlformats.org/officeDocument/2006/relationships/hyperlink" Target="https://www.fundingcircle.com/uk/?utm_source=google&amp;utm_medium=cpc&amp;utm_campaign=Brand_Pure_Exact&amp;utm_term=funding_circle&amp;utm_content=548466072928&amp;gclid=CjwKCAiA3pugBhAwEiwAWFzwdcmVA_or1sV8-7ZDEevbBNTQZEqd7s0Yy3cS5pmOsxuybZXe8S4z7hoCewUQAvD_BwE" TargetMode="External"/><Relationship Id="rId2" Type="http://schemas.openxmlformats.org/officeDocument/2006/relationships/hyperlink" Target="https://www.seedrs.com/" TargetMode="External"/><Relationship Id="rId1" Type="http://schemas.openxmlformats.org/officeDocument/2006/relationships/slideLayout" Target="../slideLayouts/slideLayout2.xml"/><Relationship Id="rId6" Type="http://schemas.openxmlformats.org/officeDocument/2006/relationships/hyperlink" Target="https://www.lendingclub.com/" TargetMode="External"/><Relationship Id="rId5" Type="http://schemas.openxmlformats.org/officeDocument/2006/relationships/hyperlink" Target="https://www.crowdcube.com/" TargetMode="External"/><Relationship Id="rId4" Type="http://schemas.openxmlformats.org/officeDocument/2006/relationships/hyperlink" Target="https://www.crowd2fund.com/"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developmentbank.wales/" TargetMode="External"/><Relationship Id="rId1" Type="http://schemas.openxmlformats.org/officeDocument/2006/relationships/slideLayout" Target="../slideLayouts/slideLayout2.xml"/><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slides/_rels/slide66.xml.rels><?xml version="1.0" encoding="UTF-8" standalone="yes"?>
<Relationships xmlns="http://schemas.openxmlformats.org/package/2006/relationships"><Relationship Id="rId8" Type="http://schemas.openxmlformats.org/officeDocument/2006/relationships/image" Target="../media/image72.svg"/><Relationship Id="rId13" Type="http://schemas.openxmlformats.org/officeDocument/2006/relationships/image" Target="../media/image77.png"/><Relationship Id="rId3" Type="http://schemas.openxmlformats.org/officeDocument/2006/relationships/image" Target="../media/image67.png"/><Relationship Id="rId7" Type="http://schemas.openxmlformats.org/officeDocument/2006/relationships/image" Target="../media/image71.png"/><Relationship Id="rId12" Type="http://schemas.openxmlformats.org/officeDocument/2006/relationships/image" Target="../media/image76.sv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70.svg"/><Relationship Id="rId11" Type="http://schemas.openxmlformats.org/officeDocument/2006/relationships/image" Target="../media/image75.png"/><Relationship Id="rId5" Type="http://schemas.openxmlformats.org/officeDocument/2006/relationships/image" Target="../media/image69.png"/><Relationship Id="rId10" Type="http://schemas.openxmlformats.org/officeDocument/2006/relationships/image" Target="../media/image74.svg"/><Relationship Id="rId4" Type="http://schemas.openxmlformats.org/officeDocument/2006/relationships/image" Target="../media/image68.svg"/><Relationship Id="rId9" Type="http://schemas.openxmlformats.org/officeDocument/2006/relationships/image" Target="../media/image73.png"/><Relationship Id="rId14" Type="http://schemas.openxmlformats.org/officeDocument/2006/relationships/image" Target="../media/image78.svg"/></Relationships>
</file>

<file path=ppt/slides/_rels/slide67.xml.rels><?xml version="1.0" encoding="UTF-8" standalone="yes"?>
<Relationships xmlns="http://schemas.openxmlformats.org/package/2006/relationships"><Relationship Id="rId3" Type="http://schemas.openxmlformats.org/officeDocument/2006/relationships/hyperlink" Target="mailto:dylan.williams-evans@uwtsd.ac.uk" TargetMode="External"/><Relationship Id="rId2" Type="http://schemas.openxmlformats.org/officeDocument/2006/relationships/hyperlink" Target="https://inspire.uwtsd.ac.uk/future-funds" TargetMode="External"/><Relationship Id="rId1" Type="http://schemas.openxmlformats.org/officeDocument/2006/relationships/slideLayout" Target="../slideLayouts/slideLayout2.xml"/><Relationship Id="rId5" Type="http://schemas.openxmlformats.org/officeDocument/2006/relationships/hyperlink" Target="https://wallpapercave.com/pointing-finger-wallpapers" TargetMode="External"/><Relationship Id="rId4" Type="http://schemas.openxmlformats.org/officeDocument/2006/relationships/image" Target="../media/image79.jpeg"/></Relationships>
</file>

<file path=ppt/slides/_rels/slide68.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80.png"/><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83.svg"/><Relationship Id="rId2" Type="http://schemas.openxmlformats.org/officeDocument/2006/relationships/image" Target="../media/image82.png"/><Relationship Id="rId1" Type="http://schemas.openxmlformats.org/officeDocument/2006/relationships/slideLayout" Target="../slideLayouts/slideLayout9.xml"/><Relationship Id="rId5" Type="http://schemas.openxmlformats.org/officeDocument/2006/relationships/image" Target="../media/image85.svg"/><Relationship Id="rId4" Type="http://schemas.openxmlformats.org/officeDocument/2006/relationships/image" Target="../media/image84.png"/></Relationships>
</file>

<file path=ppt/slides/_rels/slide76.xml.rels><?xml version="1.0" encoding="UTF-8" standalone="yes"?>
<Relationships xmlns="http://schemas.openxmlformats.org/package/2006/relationships"><Relationship Id="rId8" Type="http://schemas.openxmlformats.org/officeDocument/2006/relationships/image" Target="../media/image91.svg"/><Relationship Id="rId3" Type="http://schemas.openxmlformats.org/officeDocument/2006/relationships/image" Target="../media/image86.png"/><Relationship Id="rId7" Type="http://schemas.openxmlformats.org/officeDocument/2006/relationships/image" Target="../media/image90.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89.svg"/><Relationship Id="rId5" Type="http://schemas.openxmlformats.org/officeDocument/2006/relationships/image" Target="../media/image88.png"/><Relationship Id="rId4" Type="http://schemas.openxmlformats.org/officeDocument/2006/relationships/image" Target="../media/image87.svg"/></Relationships>
</file>

<file path=ppt/slides/_rels/slide77.xml.rels><?xml version="1.0" encoding="UTF-8" standalone="yes"?>
<Relationships xmlns="http://schemas.openxmlformats.org/package/2006/relationships"><Relationship Id="rId3" Type="http://schemas.openxmlformats.org/officeDocument/2006/relationships/image" Target="../media/image93.svg"/><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9" name="Rectangle 148">
            <a:extLst>
              <a:ext uri="{FF2B5EF4-FFF2-40B4-BE49-F238E27FC236}">
                <a16:creationId xmlns:a16="http://schemas.microsoft.com/office/drawing/2014/main" id="{7C3DB6CE-B855-4AD2-8FB5-3C271542C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10;&#10;Description automatically generated">
            <a:extLst>
              <a:ext uri="{FF2B5EF4-FFF2-40B4-BE49-F238E27FC236}">
                <a16:creationId xmlns:a16="http://schemas.microsoft.com/office/drawing/2014/main" id="{54F12BAA-5831-EFD4-E522-F475376EAB93}"/>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7" r="18391" b="1"/>
          <a:stretch/>
        </p:blipFill>
        <p:spPr>
          <a:xfrm>
            <a:off x="-24" y="-3"/>
            <a:ext cx="12192000" cy="6858000"/>
          </a:xfrm>
          <a:prstGeom prst="rect">
            <a:avLst/>
          </a:prstGeom>
        </p:spPr>
      </p:pic>
      <p:sp>
        <p:nvSpPr>
          <p:cNvPr id="14" name="Title 1">
            <a:extLst>
              <a:ext uri="{FF2B5EF4-FFF2-40B4-BE49-F238E27FC236}">
                <a16:creationId xmlns:a16="http://schemas.microsoft.com/office/drawing/2014/main" id="{712AF31E-53D6-43AD-BAD1-1D9DAAF3779D}"/>
              </a:ext>
            </a:extLst>
          </p:cNvPr>
          <p:cNvSpPr txBox="1">
            <a:spLocks/>
          </p:cNvSpPr>
          <p:nvPr/>
        </p:nvSpPr>
        <p:spPr>
          <a:xfrm>
            <a:off x="546206" y="1466622"/>
            <a:ext cx="6000591" cy="235573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b="1" kern="1200" dirty="0">
                <a:solidFill>
                  <a:schemeClr val="tx1"/>
                </a:solidFill>
                <a:latin typeface="+mj-lt"/>
                <a:ea typeface="+mj-ea"/>
                <a:cs typeface="+mj-cs"/>
              </a:rPr>
              <a:t>Changemakers: </a:t>
            </a:r>
          </a:p>
          <a:p>
            <a:pPr algn="l">
              <a:spcAft>
                <a:spcPts val="600"/>
              </a:spcAft>
            </a:pPr>
            <a:r>
              <a:rPr lang="en-US" sz="4000" b="1" kern="1200" dirty="0">
                <a:solidFill>
                  <a:schemeClr val="tx1"/>
                </a:solidFill>
                <a:latin typeface="+mj-lt"/>
                <a:ea typeface="+mj-ea"/>
                <a:cs typeface="+mj-cs"/>
              </a:rPr>
              <a:t>Creativity &amp; Value Creation</a:t>
            </a:r>
            <a:endParaRPr lang="en-US" sz="4000" kern="1200" dirty="0">
              <a:solidFill>
                <a:schemeClr val="tx1"/>
              </a:solidFill>
              <a:latin typeface="+mj-lt"/>
              <a:ea typeface="+mj-ea"/>
              <a:cs typeface="+mj-cs"/>
            </a:endParaRPr>
          </a:p>
        </p:txBody>
      </p:sp>
      <p:pic>
        <p:nvPicPr>
          <p:cNvPr id="5" name="Picture 4" descr="Background pattern&#10;&#10;Description automatically generated">
            <a:extLst>
              <a:ext uri="{FF2B5EF4-FFF2-40B4-BE49-F238E27FC236}">
                <a16:creationId xmlns:a16="http://schemas.microsoft.com/office/drawing/2014/main" id="{166A44D0-5EDE-8A5D-4DE1-B838A569A57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2543"/>
          <a:stretch/>
        </p:blipFill>
        <p:spPr>
          <a:xfrm>
            <a:off x="5710839" y="10"/>
            <a:ext cx="6481158" cy="4216177"/>
          </a:xfrm>
          <a:custGeom>
            <a:avLst/>
            <a:gdLst/>
            <a:ahLst/>
            <a:cxnLst/>
            <a:rect l="l" t="t" r="r" b="b"/>
            <a:pathLst>
              <a:path w="6481158" h="4216187">
                <a:moveTo>
                  <a:pt x="159680" y="0"/>
                </a:moveTo>
                <a:lnTo>
                  <a:pt x="6481158" y="0"/>
                </a:lnTo>
                <a:lnTo>
                  <a:pt x="6481158" y="4216187"/>
                </a:lnTo>
                <a:lnTo>
                  <a:pt x="629980" y="4216187"/>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pic>
      <p:pic>
        <p:nvPicPr>
          <p:cNvPr id="16" name="Picture 15" descr="A picture containing night sky&#10;&#10;Description automatically generated">
            <a:extLst>
              <a:ext uri="{FF2B5EF4-FFF2-40B4-BE49-F238E27FC236}">
                <a16:creationId xmlns:a16="http://schemas.microsoft.com/office/drawing/2014/main" id="{D9F7C889-B3DA-17F7-164E-414131BD467B}"/>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7292" r="36056" b="1"/>
          <a:stretch/>
        </p:blipFill>
        <p:spPr>
          <a:xfrm>
            <a:off x="5078138" y="4323898"/>
            <a:ext cx="4101827" cy="2534102"/>
          </a:xfrm>
          <a:custGeom>
            <a:avLst/>
            <a:gdLst/>
            <a:ahLst/>
            <a:cxnLst/>
            <a:rect l="l" t="t" r="r" b="b"/>
            <a:pathLst>
              <a:path w="4101827" h="2534102">
                <a:moveTo>
                  <a:pt x="1237396" y="0"/>
                </a:moveTo>
                <a:lnTo>
                  <a:pt x="4101827" y="0"/>
                </a:lnTo>
                <a:lnTo>
                  <a:pt x="4101827" y="2534102"/>
                </a:lnTo>
                <a:lnTo>
                  <a:pt x="0" y="2534102"/>
                </a:lnTo>
                <a:lnTo>
                  <a:pt x="21866" y="2503631"/>
                </a:lnTo>
                <a:cubicBezTo>
                  <a:pt x="198424" y="2253521"/>
                  <a:pt x="293791" y="2086461"/>
                  <a:pt x="295356" y="2078512"/>
                </a:cubicBezTo>
                <a:cubicBezTo>
                  <a:pt x="324070" y="1929470"/>
                  <a:pt x="404358" y="1848602"/>
                  <a:pt x="476494" y="1754977"/>
                </a:cubicBezTo>
                <a:cubicBezTo>
                  <a:pt x="539304" y="1672931"/>
                  <a:pt x="606320" y="1585980"/>
                  <a:pt x="629662" y="1466193"/>
                </a:cubicBezTo>
                <a:cubicBezTo>
                  <a:pt x="660486" y="1307325"/>
                  <a:pt x="563420" y="1455147"/>
                  <a:pt x="542839" y="1401940"/>
                </a:cubicBezTo>
                <a:cubicBezTo>
                  <a:pt x="578841" y="1314777"/>
                  <a:pt x="636193" y="1228627"/>
                  <a:pt x="649254" y="1136180"/>
                </a:cubicBezTo>
                <a:cubicBezTo>
                  <a:pt x="695846" y="801928"/>
                  <a:pt x="810580" y="538800"/>
                  <a:pt x="987553" y="313308"/>
                </a:cubicBezTo>
                <a:cubicBezTo>
                  <a:pt x="1038303" y="248170"/>
                  <a:pt x="1069946" y="145770"/>
                  <a:pt x="1141096" y="112922"/>
                </a:cubicBezTo>
                <a:cubicBezTo>
                  <a:pt x="1175680" y="97203"/>
                  <a:pt x="1199891" y="73126"/>
                  <a:pt x="1217455" y="43683"/>
                </a:cubicBezTo>
                <a:close/>
              </a:path>
            </a:pathLst>
          </a:custGeom>
        </p:spPr>
      </p:pic>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729846" y="3375893"/>
            <a:ext cx="4797354" cy="1108350"/>
          </a:xfrm>
          <a:solidFill>
            <a:schemeClr val="accent1">
              <a:alpha val="77000"/>
            </a:schemeClr>
          </a:solidFill>
          <a:ln w="19050">
            <a:solidFill>
              <a:schemeClr val="tx1"/>
            </a:solidFill>
          </a:ln>
        </p:spPr>
        <p:txBody>
          <a:bodyPr vert="horz" lIns="91440" tIns="45720" rIns="91440" bIns="45720" rtlCol="0">
            <a:normAutofit fontScale="92500"/>
          </a:bodyPr>
          <a:lstStyle/>
          <a:p>
            <a:pPr algn="l"/>
            <a:r>
              <a:rPr lang="en-US" sz="2800" kern="1200" dirty="0">
                <a:solidFill>
                  <a:schemeClr val="tx1"/>
                </a:solidFill>
                <a:latin typeface="+mn-lt"/>
                <a:ea typeface="+mn-ea"/>
                <a:cs typeface="+mn-cs"/>
              </a:rPr>
              <a:t>Assignment 2:</a:t>
            </a:r>
          </a:p>
          <a:p>
            <a:pPr marL="342900" indent="-342900" algn="l">
              <a:buFont typeface="Arial" panose="020B0604020202020204" pitchFamily="34" charset="0"/>
              <a:buChar char="•"/>
            </a:pPr>
            <a:r>
              <a:rPr lang="en-US" sz="2800" kern="1200" dirty="0">
                <a:solidFill>
                  <a:schemeClr val="tx1"/>
                </a:solidFill>
                <a:latin typeface="+mn-lt"/>
                <a:ea typeface="+mn-ea"/>
                <a:cs typeface="+mn-cs"/>
              </a:rPr>
              <a:t>Task 2: Enterprise &amp; Innovation</a:t>
            </a:r>
          </a:p>
        </p:txBody>
      </p:sp>
      <p:pic>
        <p:nvPicPr>
          <p:cNvPr id="12" name="Picture 11" descr="A picture containing person&#10;&#10;Description automatically generated">
            <a:extLst>
              <a:ext uri="{FF2B5EF4-FFF2-40B4-BE49-F238E27FC236}">
                <a16:creationId xmlns:a16="http://schemas.microsoft.com/office/drawing/2014/main" id="{B7E2508A-DA47-DFF3-0AFE-C48074BD8840}"/>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9760" r="40403" b="2"/>
          <a:stretch/>
        </p:blipFill>
        <p:spPr>
          <a:xfrm>
            <a:off x="9307676" y="4323902"/>
            <a:ext cx="2884327" cy="2534101"/>
          </a:xfrm>
          <a:prstGeom prst="rect">
            <a:avLst/>
          </a:prstGeom>
        </p:spPr>
      </p:pic>
      <p:sp>
        <p:nvSpPr>
          <p:cNvPr id="7" name="TextBox 6">
            <a:extLst>
              <a:ext uri="{FF2B5EF4-FFF2-40B4-BE49-F238E27FC236}">
                <a16:creationId xmlns:a16="http://schemas.microsoft.com/office/drawing/2014/main" id="{4BA6394F-D923-8D52-04F3-F597E1366952}"/>
              </a:ext>
            </a:extLst>
          </p:cNvPr>
          <p:cNvSpPr txBox="1"/>
          <p:nvPr/>
        </p:nvSpPr>
        <p:spPr>
          <a:xfrm>
            <a:off x="10521085" y="6854294"/>
            <a:ext cx="1154482" cy="138499"/>
          </a:xfrm>
          <a:prstGeom prst="rect">
            <a:avLst/>
          </a:prstGeom>
          <a:noFill/>
        </p:spPr>
        <p:txBody>
          <a:bodyPr wrap="none" rtlCol="0">
            <a:spAutoFit/>
          </a:bodyPr>
          <a:lstStyle/>
          <a:p>
            <a:pPr algn="r">
              <a:spcAft>
                <a:spcPts val="600"/>
              </a:spcAft>
            </a:pPr>
            <a:r>
              <a:rPr lang="en-GB" sz="300" dirty="0">
                <a:solidFill>
                  <a:srgbClr val="FFFFFF"/>
                </a:solidFill>
                <a:hlinkClick r:id="rId5" tooltip="https://technofaq.org/posts/2020/09/the-fashion-of-the-future-what-will-tech-bring-next/">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
        <p:nvSpPr>
          <p:cNvPr id="10" name="TextBox 9">
            <a:extLst>
              <a:ext uri="{FF2B5EF4-FFF2-40B4-BE49-F238E27FC236}">
                <a16:creationId xmlns:a16="http://schemas.microsoft.com/office/drawing/2014/main" id="{4D85FBD0-4EB9-A3C4-7079-B305C3805D93}"/>
              </a:ext>
            </a:extLst>
          </p:cNvPr>
          <p:cNvSpPr txBox="1"/>
          <p:nvPr/>
        </p:nvSpPr>
        <p:spPr>
          <a:xfrm>
            <a:off x="10970324" y="6827213"/>
            <a:ext cx="1106392" cy="138499"/>
          </a:xfrm>
          <a:prstGeom prst="rect">
            <a:avLst/>
          </a:prstGeom>
          <a:noFill/>
          <a:ln>
            <a:noFill/>
          </a:ln>
        </p:spPr>
        <p:txBody>
          <a:bodyPr wrap="none" rtlCol="0">
            <a:spAutoFit/>
          </a:bodyPr>
          <a:lstStyle/>
          <a:p>
            <a:pPr algn="r">
              <a:spcAft>
                <a:spcPts val="600"/>
              </a:spcAft>
            </a:pPr>
            <a:r>
              <a:rPr lang="en-GB" sz="300" dirty="0">
                <a:solidFill>
                  <a:srgbClr val="FFFFFF"/>
                </a:solidFill>
                <a:hlinkClick r:id="rId3" tooltip="https://policyoptions.irpp.org/magazines/innovation-nation/the-innovation-riddle/">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3" name="TextBox 12">
            <a:extLst>
              <a:ext uri="{FF2B5EF4-FFF2-40B4-BE49-F238E27FC236}">
                <a16:creationId xmlns:a16="http://schemas.microsoft.com/office/drawing/2014/main" id="{00FA05B7-5FCF-616E-049C-AACB81932594}"/>
              </a:ext>
            </a:extLst>
          </p:cNvPr>
          <p:cNvSpPr txBox="1"/>
          <p:nvPr/>
        </p:nvSpPr>
        <p:spPr>
          <a:xfrm>
            <a:off x="9232336" y="6850297"/>
            <a:ext cx="1106392" cy="138499"/>
          </a:xfrm>
          <a:prstGeom prst="rect">
            <a:avLst/>
          </a:prstGeom>
          <a:noFill/>
        </p:spPr>
        <p:txBody>
          <a:bodyPr wrap="none" rtlCol="0">
            <a:spAutoFit/>
          </a:bodyPr>
          <a:lstStyle/>
          <a:p>
            <a:pPr algn="r">
              <a:spcAft>
                <a:spcPts val="600"/>
              </a:spcAft>
            </a:pPr>
            <a:r>
              <a:rPr lang="en-GB" sz="300" dirty="0">
                <a:solidFill>
                  <a:srgbClr val="FFFFFF"/>
                </a:solidFill>
                <a:hlinkClick r:id="rId9" tooltip="https://policyoptions.irpp.org/magazines/january-2017/shifting-the-innovation-conversation-to-prosperity/">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7" name="TextBox 16">
            <a:extLst>
              <a:ext uri="{FF2B5EF4-FFF2-40B4-BE49-F238E27FC236}">
                <a16:creationId xmlns:a16="http://schemas.microsoft.com/office/drawing/2014/main" id="{87888FB5-759D-7DF9-2E02-C93D87CA1868}"/>
              </a:ext>
            </a:extLst>
          </p:cNvPr>
          <p:cNvSpPr txBox="1"/>
          <p:nvPr/>
        </p:nvSpPr>
        <p:spPr>
          <a:xfrm>
            <a:off x="8147776" y="6842602"/>
            <a:ext cx="1106392" cy="138499"/>
          </a:xfrm>
          <a:prstGeom prst="rect">
            <a:avLst/>
          </a:prstGeom>
          <a:noFill/>
          <a:ln>
            <a:noFill/>
          </a:ln>
        </p:spPr>
        <p:txBody>
          <a:bodyPr wrap="none" rtlCol="0">
            <a:spAutoFit/>
          </a:bodyPr>
          <a:lstStyle/>
          <a:p>
            <a:pPr algn="r">
              <a:spcAft>
                <a:spcPts val="600"/>
              </a:spcAft>
            </a:pPr>
            <a:r>
              <a:rPr lang="en-GB" sz="300" dirty="0">
                <a:solidFill>
                  <a:srgbClr val="FFFFFF"/>
                </a:solidFill>
                <a:hlinkClick r:id="rId7" tooltip="https://policyoptions.irpp.org/magazines/november-2018/policy-innovation-entrepreneurship/">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80816F2-EFB0-44E7-94C9-B65CB34DF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2"/>
          <p:cNvSpPr>
            <a:spLocks noGrp="1"/>
          </p:cNvSpPr>
          <p:nvPr>
            <p:ph type="title"/>
          </p:nvPr>
        </p:nvSpPr>
        <p:spPr>
          <a:xfrm>
            <a:off x="432619" y="157920"/>
            <a:ext cx="11130116" cy="1487960"/>
          </a:xfrm>
          <a:ln>
            <a:solidFill>
              <a:schemeClr val="tx1"/>
            </a:solidFill>
          </a:ln>
        </p:spPr>
        <p:txBody>
          <a:bodyPr anchor="ctr">
            <a:normAutofit/>
          </a:bodyPr>
          <a:lstStyle/>
          <a:p>
            <a:r>
              <a:rPr lang="en-GB" sz="4800" u="sng" dirty="0">
                <a:latin typeface="+mn-lt"/>
                <a:cs typeface="Arial" panose="020B0604020202020204" pitchFamily="34" charset="0"/>
              </a:rPr>
              <a:t>CM-CVC Assignment 2: </a:t>
            </a:r>
            <a:br>
              <a:rPr lang="en-GB" sz="4800" dirty="0">
                <a:latin typeface="+mn-lt"/>
                <a:cs typeface="Arial" panose="020B0604020202020204" pitchFamily="34" charset="0"/>
              </a:rPr>
            </a:br>
            <a:r>
              <a:rPr lang="en-GB" sz="4800" b="1" dirty="0">
                <a:latin typeface="+mn-lt"/>
                <a:cs typeface="Arial" panose="020B0604020202020204" pitchFamily="34" charset="0"/>
              </a:rPr>
              <a:t>Lecture-tutorial document</a:t>
            </a:r>
          </a:p>
        </p:txBody>
      </p:sp>
      <p:sp>
        <p:nvSpPr>
          <p:cNvPr id="2" name="Content Placeholder 1"/>
          <p:cNvSpPr>
            <a:spLocks noGrp="1"/>
          </p:cNvSpPr>
          <p:nvPr>
            <p:ph idx="1"/>
          </p:nvPr>
        </p:nvSpPr>
        <p:spPr>
          <a:xfrm>
            <a:off x="811557" y="1803800"/>
            <a:ext cx="7701116" cy="4459951"/>
          </a:xfrm>
        </p:spPr>
        <p:txBody>
          <a:bodyPr>
            <a:normAutofit/>
          </a:bodyPr>
          <a:lstStyle/>
          <a:p>
            <a:pPr marL="0" indent="0">
              <a:buNone/>
            </a:pPr>
            <a:r>
              <a:rPr lang="en-GB" sz="3200" dirty="0">
                <a:cs typeface="Arial" panose="020B0604020202020204" pitchFamily="34" charset="0"/>
              </a:rPr>
              <a:t>The following slides provide information, activities &amp; tips to help you complete the Assignment tasks:</a:t>
            </a:r>
          </a:p>
          <a:p>
            <a:pPr marL="457200" lvl="1" indent="-457200">
              <a:spcBef>
                <a:spcPts val="1000"/>
              </a:spcBef>
              <a:buFont typeface="+mj-lt"/>
              <a:buAutoNum type="arabicPeriod"/>
            </a:pPr>
            <a:r>
              <a:rPr lang="en-GB" sz="3200" dirty="0"/>
              <a:t>If not already done so: create a </a:t>
            </a:r>
            <a:r>
              <a:rPr lang="en-GB" sz="3200" b="1" dirty="0"/>
              <a:t>new word document </a:t>
            </a:r>
            <a:r>
              <a:rPr lang="en-GB" sz="3200" dirty="0"/>
              <a:t>for Assignment 2.</a:t>
            </a:r>
          </a:p>
          <a:p>
            <a:pPr marL="457200" lvl="1" indent="-457200">
              <a:spcBef>
                <a:spcPts val="1000"/>
              </a:spcBef>
              <a:buFont typeface="+mj-lt"/>
              <a:buAutoNum type="arabicPeriod"/>
            </a:pPr>
            <a:r>
              <a:rPr lang="en-GB" sz="3200" dirty="0"/>
              <a:t>Open the document</a:t>
            </a:r>
          </a:p>
          <a:p>
            <a:pPr marL="457200" lvl="1" indent="-457200">
              <a:spcBef>
                <a:spcPts val="1000"/>
              </a:spcBef>
              <a:buFont typeface="+mj-lt"/>
              <a:buAutoNum type="arabicPeriod"/>
            </a:pPr>
            <a:r>
              <a:rPr lang="en-GB" sz="3200" dirty="0"/>
              <a:t>And note down</a:t>
            </a:r>
            <a:r>
              <a:rPr lang="en-GB" sz="3200" b="1" dirty="0"/>
              <a:t> Activity answers and ideas </a:t>
            </a:r>
            <a:r>
              <a:rPr lang="en-GB" sz="3200" dirty="0"/>
              <a:t>to help you complete the assignment tasks.</a:t>
            </a:r>
          </a:p>
        </p:txBody>
      </p:sp>
      <p:pic>
        <p:nvPicPr>
          <p:cNvPr id="4" name="Graphic 3" descr="Lightbulb and gear outline">
            <a:extLst>
              <a:ext uri="{FF2B5EF4-FFF2-40B4-BE49-F238E27FC236}">
                <a16:creationId xmlns:a16="http://schemas.microsoft.com/office/drawing/2014/main" id="{F5AF5770-2242-4B49-A444-EAB339707D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73846" y="2111363"/>
            <a:ext cx="3647664" cy="3647664"/>
          </a:xfrm>
          <a:prstGeom prst="rect">
            <a:avLst/>
          </a:prstGeom>
        </p:spPr>
      </p:pic>
    </p:spTree>
    <p:extLst>
      <p:ext uri="{BB962C8B-B14F-4D97-AF65-F5344CB8AC3E}">
        <p14:creationId xmlns:p14="http://schemas.microsoft.com/office/powerpoint/2010/main" val="435546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57134" y="498576"/>
            <a:ext cx="10515600" cy="1325563"/>
          </a:xfrm>
        </p:spPr>
        <p:txBody>
          <a:bodyPr>
            <a:normAutofit/>
          </a:bodyPr>
          <a:lstStyle/>
          <a:p>
            <a:r>
              <a:rPr lang="en-GB" sz="5400" b="1" u="sng" dirty="0">
                <a:solidFill>
                  <a:schemeClr val="bg1"/>
                </a:solidFill>
                <a:highlight>
                  <a:srgbClr val="FFFF00"/>
                </a:highlight>
              </a:rPr>
              <a:t>Support </a:t>
            </a:r>
            <a:r>
              <a:rPr lang="en-GB" sz="5400" b="1" u="sng">
                <a:solidFill>
                  <a:schemeClr val="bg1"/>
                </a:solidFill>
                <a:highlight>
                  <a:srgbClr val="FFFF00"/>
                </a:highlight>
              </a:rPr>
              <a:t>&amp; Feedback</a:t>
            </a:r>
            <a:r>
              <a:rPr lang="en-GB" sz="5400" b="1" u="sng" dirty="0">
                <a:solidFill>
                  <a:schemeClr val="bg1"/>
                </a:solidFill>
                <a:highlight>
                  <a:srgbClr val="FFFF00"/>
                </a:highlight>
              </a:rPr>
              <a:t>:</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1708853"/>
            <a:ext cx="11077732" cy="4726066"/>
          </a:xfrm>
        </p:spPr>
        <p:txBody>
          <a:bodyPr>
            <a:normAutofit fontScale="92500" lnSpcReduction="10000"/>
          </a:bodyPr>
          <a:lstStyle/>
          <a:p>
            <a:pPr lvl="1">
              <a:lnSpc>
                <a:spcPct val="120000"/>
              </a:lnSpc>
              <a:spcBef>
                <a:spcPts val="0"/>
              </a:spcBef>
              <a:spcAft>
                <a:spcPts val="600"/>
              </a:spcAft>
            </a:pPr>
            <a:r>
              <a:rPr lang="en-GB" sz="3900" dirty="0">
                <a:cs typeface="Arial" panose="020B0604020202020204" pitchFamily="34" charset="0"/>
              </a:rPr>
              <a:t>Ask Tutor in class or</a:t>
            </a:r>
          </a:p>
          <a:p>
            <a:pPr lvl="1">
              <a:lnSpc>
                <a:spcPct val="120000"/>
              </a:lnSpc>
              <a:spcBef>
                <a:spcPts val="0"/>
              </a:spcBef>
              <a:spcAft>
                <a:spcPts val="600"/>
              </a:spcAft>
            </a:pPr>
            <a:r>
              <a:rPr lang="en-GB" sz="3900" dirty="0">
                <a:cs typeface="Arial" panose="020B0604020202020204" pitchFamily="34" charset="0"/>
              </a:rPr>
              <a:t>Chat or Call via MS Teams</a:t>
            </a:r>
          </a:p>
          <a:p>
            <a:pPr lvl="2">
              <a:lnSpc>
                <a:spcPct val="120000"/>
              </a:lnSpc>
              <a:spcBef>
                <a:spcPts val="0"/>
              </a:spcBef>
              <a:spcAft>
                <a:spcPts val="600"/>
              </a:spcAft>
            </a:pPr>
            <a:r>
              <a:rPr lang="en-GB" sz="3500" dirty="0">
                <a:cs typeface="Arial" panose="020B0604020202020204" pitchFamily="34" charset="0"/>
              </a:rPr>
              <a:t>+ 1-2-1 private chat &amp; private call available via Teams.</a:t>
            </a: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r>
              <a:rPr lang="en-GB" sz="3600" dirty="0">
                <a:cs typeface="Arial" panose="020B0604020202020204" pitchFamily="34" charset="0"/>
              </a:rPr>
              <a:t>Ask Questions during Activity &amp; Q&amp;A sessions and whenever needed.</a:t>
            </a:r>
          </a:p>
          <a:p>
            <a:pPr marL="457200" lvl="1" indent="0">
              <a:lnSpc>
                <a:spcPct val="120000"/>
              </a:lnSpc>
              <a:spcBef>
                <a:spcPts val="0"/>
              </a:spcBef>
              <a:spcAft>
                <a:spcPts val="600"/>
              </a:spcAft>
              <a:buNone/>
            </a:pPr>
            <a:endParaRPr lang="en-GB" sz="3900" dirty="0">
              <a:cs typeface="Arial" panose="020B0604020202020204" pitchFamily="34" charset="0"/>
            </a:endParaRPr>
          </a:p>
          <a:p>
            <a:pPr>
              <a:spcBef>
                <a:spcPts val="0"/>
              </a:spcBef>
              <a:spcAft>
                <a:spcPts val="600"/>
              </a:spcAft>
            </a:pPr>
            <a:endParaRPr lang="en-GB" sz="28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BAD52E21-50AC-4F86-070A-060B2B336153}"/>
              </a:ext>
            </a:extLst>
          </p:cNvPr>
          <p:cNvGrpSpPr/>
          <p:nvPr/>
        </p:nvGrpSpPr>
        <p:grpSpPr>
          <a:xfrm>
            <a:off x="8237551" y="-158560"/>
            <a:ext cx="3341656" cy="2639834"/>
            <a:chOff x="7186622" y="-127838"/>
            <a:chExt cx="3078120" cy="2423348"/>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86622" y="-127838"/>
              <a:ext cx="2158811" cy="2423348"/>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807641" y="498576"/>
              <a:ext cx="1457101" cy="1635651"/>
            </a:xfrm>
            <a:prstGeom prst="rect">
              <a:avLst/>
            </a:prstGeom>
          </p:spPr>
        </p:pic>
      </p:grpSp>
      <p:pic>
        <p:nvPicPr>
          <p:cNvPr id="7" name="Picture 6">
            <a:extLst>
              <a:ext uri="{FF2B5EF4-FFF2-40B4-BE49-F238E27FC236}">
                <a16:creationId xmlns:a16="http://schemas.microsoft.com/office/drawing/2014/main" id="{F9EDF9C1-B934-3F36-A301-0E07FD9A5458}"/>
              </a:ext>
            </a:extLst>
          </p:cNvPr>
          <p:cNvPicPr>
            <a:picLocks noChangeAspect="1"/>
          </p:cNvPicPr>
          <p:nvPr/>
        </p:nvPicPr>
        <p:blipFill>
          <a:blip r:embed="rId7"/>
          <a:stretch>
            <a:fillRect/>
          </a:stretch>
        </p:blipFill>
        <p:spPr>
          <a:xfrm>
            <a:off x="1847851" y="3802374"/>
            <a:ext cx="4838700" cy="828675"/>
          </a:xfrm>
          <a:prstGeom prst="rect">
            <a:avLst/>
          </a:prstGeom>
        </p:spPr>
      </p:pic>
      <p:pic>
        <p:nvPicPr>
          <p:cNvPr id="10" name="Picture 9">
            <a:extLst>
              <a:ext uri="{FF2B5EF4-FFF2-40B4-BE49-F238E27FC236}">
                <a16:creationId xmlns:a16="http://schemas.microsoft.com/office/drawing/2014/main" id="{EA8585FD-A8CE-2246-CC00-D848F79CBF01}"/>
              </a:ext>
            </a:extLst>
          </p:cNvPr>
          <p:cNvPicPr>
            <a:picLocks noChangeAspect="1"/>
          </p:cNvPicPr>
          <p:nvPr/>
        </p:nvPicPr>
        <p:blipFill>
          <a:blip r:embed="rId8"/>
          <a:stretch>
            <a:fillRect/>
          </a:stretch>
        </p:blipFill>
        <p:spPr>
          <a:xfrm>
            <a:off x="7182205" y="3764273"/>
            <a:ext cx="1266825" cy="904875"/>
          </a:xfrm>
          <a:prstGeom prst="rect">
            <a:avLst/>
          </a:prstGeom>
        </p:spPr>
      </p:pic>
      <p:sp>
        <p:nvSpPr>
          <p:cNvPr id="5" name="Rectangle 4">
            <a:extLst>
              <a:ext uri="{FF2B5EF4-FFF2-40B4-BE49-F238E27FC236}">
                <a16:creationId xmlns:a16="http://schemas.microsoft.com/office/drawing/2014/main" id="{0E7CC103-5C2D-6EE1-0838-655B3BBE32F6}"/>
              </a:ext>
            </a:extLst>
          </p:cNvPr>
          <p:cNvSpPr/>
          <p:nvPr/>
        </p:nvSpPr>
        <p:spPr>
          <a:xfrm>
            <a:off x="95865" y="66368"/>
            <a:ext cx="11968316" cy="665889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8341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120997" y="1380690"/>
            <a:ext cx="11212141" cy="5033040"/>
          </a:xfrm>
        </p:spPr>
        <p:txBody>
          <a:bodyPr>
            <a:noAutofit/>
          </a:bodyPr>
          <a:lstStyle/>
          <a:p>
            <a:pPr marL="678815" indent="-457200">
              <a:lnSpc>
                <a:spcPct val="100000"/>
              </a:lnSpc>
              <a:spcBef>
                <a:spcPts val="0"/>
              </a:spcBef>
              <a:spcAft>
                <a:spcPts val="300"/>
              </a:spcAft>
            </a:pPr>
            <a:r>
              <a:rPr lang="en-GB" dirty="0">
                <a:ea typeface="Times New Roman" panose="02020603050405020304" pitchFamily="18" charset="0"/>
                <a:cs typeface="Arial" panose="020B0604020202020204" pitchFamily="34" charset="0"/>
              </a:rPr>
              <a:t>Task 2 of Assignment 2 has 2 sections. You are asked to c</a:t>
            </a:r>
            <a:r>
              <a:rPr lang="en-GB" dirty="0"/>
              <a:t>omplete either the </a:t>
            </a:r>
            <a:r>
              <a:rPr lang="en-GB" b="1" dirty="0">
                <a:solidFill>
                  <a:schemeClr val="bg1"/>
                </a:solidFill>
                <a:highlight>
                  <a:srgbClr val="FFFF00"/>
                </a:highlight>
              </a:rPr>
              <a:t>T2:Enterprise or the T2:Innovation section</a:t>
            </a:r>
            <a:r>
              <a:rPr lang="en-GB" dirty="0"/>
              <a:t>. </a:t>
            </a:r>
          </a:p>
          <a:p>
            <a:pPr marL="678815" indent="-457200">
              <a:lnSpc>
                <a:spcPct val="100000"/>
              </a:lnSpc>
              <a:spcBef>
                <a:spcPts val="0"/>
              </a:spcBef>
              <a:spcAft>
                <a:spcPts val="300"/>
              </a:spcAft>
            </a:pPr>
            <a:r>
              <a:rPr lang="en-GB" dirty="0"/>
              <a:t>Today’s deck will focus on the 1st option, </a:t>
            </a:r>
            <a:r>
              <a:rPr lang="en-GB" b="1" dirty="0"/>
              <a:t>the ‘</a:t>
            </a:r>
            <a:r>
              <a:rPr lang="en-GB" b="1" dirty="0">
                <a:solidFill>
                  <a:schemeClr val="bg1"/>
                </a:solidFill>
                <a:highlight>
                  <a:srgbClr val="FFFF00"/>
                </a:highlight>
              </a:rPr>
              <a:t>T2:Enteprise’</a:t>
            </a:r>
            <a:r>
              <a:rPr lang="en-GB" b="1" dirty="0">
                <a:solidFill>
                  <a:schemeClr val="bg1"/>
                </a:solidFill>
              </a:rPr>
              <a:t> </a:t>
            </a:r>
            <a:r>
              <a:rPr lang="en-GB" dirty="0"/>
              <a:t>section of Task 2:</a:t>
            </a:r>
          </a:p>
          <a:p>
            <a:pPr marL="342900" lvl="0" indent="-342900">
              <a:lnSpc>
                <a:spcPct val="100000"/>
              </a:lnSpc>
              <a:spcBef>
                <a:spcPts val="0"/>
              </a:spcBef>
              <a:spcAft>
                <a:spcPts val="300"/>
              </a:spcAft>
              <a:buFont typeface="Symbol" panose="05050102010706020507" pitchFamily="18" charset="2"/>
              <a:buChar char=""/>
            </a:pPr>
            <a:r>
              <a:rPr lang="en-GB" b="1" dirty="0"/>
              <a:t>T2-Enterprise: </a:t>
            </a:r>
          </a:p>
          <a:p>
            <a:pPr marL="742950" lvl="1" indent="-285750">
              <a:lnSpc>
                <a:spcPct val="100000"/>
              </a:lnSpc>
              <a:spcBef>
                <a:spcPts val="0"/>
              </a:spcBef>
              <a:spcAft>
                <a:spcPts val="300"/>
              </a:spcAft>
              <a:buFont typeface="Courier New" panose="02070309020205020404" pitchFamily="49" charset="0"/>
              <a:buChar char="o"/>
            </a:pPr>
            <a:r>
              <a:rPr lang="en-GB" sz="2800" b="1" dirty="0">
                <a:effectLst/>
                <a:ea typeface="Times New Roman" panose="02020603050405020304" pitchFamily="18" charset="0"/>
                <a:cs typeface="Arial" panose="020B0604020202020204" pitchFamily="34" charset="0"/>
              </a:rPr>
              <a:t>Q.1: </a:t>
            </a:r>
            <a:r>
              <a:rPr lang="en-GB" sz="2800" dirty="0">
                <a:effectLst/>
                <a:ea typeface="Times New Roman" panose="02020603050405020304" pitchFamily="18" charset="0"/>
                <a:cs typeface="Arial" panose="020B0604020202020204" pitchFamily="34" charset="0"/>
              </a:rPr>
              <a:t>Related to your project idea document a potential Tech Start-up name, Logo, Business type (Legal classification), a Business Strategy and initiatives that could fund your potential start-up.</a:t>
            </a:r>
            <a:endParaRPr lang="en-GB" sz="2800" dirty="0">
              <a:effectLst/>
              <a:ea typeface="Times New Roman" panose="02020603050405020304" pitchFamily="18" charset="0"/>
              <a:cs typeface="Times New Roman" panose="02020603050405020304" pitchFamily="18" charset="0"/>
            </a:endParaRPr>
          </a:p>
          <a:p>
            <a:pPr marL="742950" lvl="1" indent="-285750">
              <a:lnSpc>
                <a:spcPct val="100000"/>
              </a:lnSpc>
              <a:spcBef>
                <a:spcPts val="0"/>
              </a:spcBef>
              <a:spcAft>
                <a:spcPts val="300"/>
              </a:spcAft>
              <a:buFont typeface="Courier New" panose="02070309020205020404" pitchFamily="49" charset="0"/>
              <a:buChar char="o"/>
            </a:pPr>
            <a:r>
              <a:rPr lang="en-GB" sz="2800" b="1" dirty="0">
                <a:effectLst/>
                <a:ea typeface="Times New Roman" panose="02020603050405020304" pitchFamily="18" charset="0"/>
                <a:cs typeface="Times New Roman" panose="02020603050405020304" pitchFamily="18" charset="0"/>
              </a:rPr>
              <a:t>Q.2:</a:t>
            </a:r>
            <a:r>
              <a:rPr lang="en-GB" sz="2800" dirty="0">
                <a:effectLst/>
                <a:ea typeface="Times New Roman" panose="02020603050405020304" pitchFamily="18" charset="0"/>
                <a:cs typeface="Times New Roman" panose="02020603050405020304" pitchFamily="18" charset="0"/>
              </a:rPr>
              <a:t> Using an AI tool and several sources, generate and create a PEST analysis for your Tech Company including some legal &amp; ethical considerations.</a:t>
            </a:r>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120997" y="135540"/>
            <a:ext cx="8874142" cy="1113714"/>
          </a:xfrm>
        </p:spPr>
        <p:txBody>
          <a:bodyPr/>
          <a:lstStyle/>
          <a:p>
            <a:pPr marL="457200">
              <a:lnSpc>
                <a:spcPct val="120000"/>
              </a:lnSpc>
              <a:spcBef>
                <a:spcPts val="0"/>
              </a:spcBef>
            </a:pPr>
            <a:r>
              <a:rPr lang="en-GB" b="1" u="sng" dirty="0"/>
              <a:t>Task 2: Enterprise &amp; Innovation</a:t>
            </a:r>
          </a:p>
        </p:txBody>
      </p:sp>
      <p:sp>
        <p:nvSpPr>
          <p:cNvPr id="2" name="Rectangle 1">
            <a:extLst>
              <a:ext uri="{FF2B5EF4-FFF2-40B4-BE49-F238E27FC236}">
                <a16:creationId xmlns:a16="http://schemas.microsoft.com/office/drawing/2014/main" id="{4D120597-C97A-991D-86AA-10B98A905D9C}"/>
              </a:ext>
            </a:extLst>
          </p:cNvPr>
          <p:cNvSpPr/>
          <p:nvPr/>
        </p:nvSpPr>
        <p:spPr>
          <a:xfrm>
            <a:off x="373232" y="35562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ACAAFB8F-0B94-EC6E-B4D0-DF9EC7CC4E8D}"/>
              </a:ext>
            </a:extLst>
          </p:cNvPr>
          <p:cNvSpPr/>
          <p:nvPr/>
        </p:nvSpPr>
        <p:spPr>
          <a:xfrm>
            <a:off x="433529" y="201258"/>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974767" y="1749800"/>
            <a:ext cx="10807520" cy="4842823"/>
          </a:xfrm>
        </p:spPr>
        <p:txBody>
          <a:bodyPr>
            <a:normAutofit/>
          </a:bodyPr>
          <a:lstStyle/>
          <a:p>
            <a:pPr marL="0" indent="0">
              <a:lnSpc>
                <a:spcPct val="100000"/>
              </a:lnSpc>
              <a:spcBef>
                <a:spcPts val="0"/>
              </a:spcBef>
              <a:buNone/>
            </a:pPr>
            <a:r>
              <a:rPr lang="en-GB" sz="4400" b="1" dirty="0"/>
              <a:t>T2-Enterprise: </a:t>
            </a:r>
            <a:endParaRPr lang="en-GB" sz="4400" dirty="0"/>
          </a:p>
          <a:p>
            <a:pPr lvl="2">
              <a:lnSpc>
                <a:spcPct val="100000"/>
              </a:lnSpc>
              <a:spcBef>
                <a:spcPts val="0"/>
              </a:spcBef>
              <a:buFont typeface="Wingdings" panose="05000000000000000000" pitchFamily="2" charset="2"/>
              <a:buChar char=""/>
            </a:pPr>
            <a:r>
              <a:rPr lang="en-GB" sz="3600" dirty="0"/>
              <a:t>Business name and Logo</a:t>
            </a:r>
          </a:p>
          <a:p>
            <a:pPr lvl="2">
              <a:lnSpc>
                <a:spcPct val="100000"/>
              </a:lnSpc>
              <a:spcBef>
                <a:spcPts val="0"/>
              </a:spcBef>
              <a:buFont typeface="Wingdings" panose="05000000000000000000" pitchFamily="2" charset="2"/>
              <a:buChar char=""/>
            </a:pPr>
            <a:r>
              <a:rPr lang="en-GB" sz="3600" dirty="0"/>
              <a:t>Business type (Legal classification) </a:t>
            </a:r>
          </a:p>
          <a:p>
            <a:pPr lvl="2">
              <a:lnSpc>
                <a:spcPct val="100000"/>
              </a:lnSpc>
              <a:spcBef>
                <a:spcPts val="0"/>
              </a:spcBef>
              <a:buFont typeface="Wingdings" panose="05000000000000000000" pitchFamily="2" charset="2"/>
              <a:buChar char=""/>
            </a:pPr>
            <a:r>
              <a:rPr lang="en-GB" sz="3600" dirty="0"/>
              <a:t>Business Strategy</a:t>
            </a:r>
          </a:p>
          <a:p>
            <a:pPr lvl="2">
              <a:lnSpc>
                <a:spcPct val="100000"/>
              </a:lnSpc>
              <a:spcBef>
                <a:spcPts val="0"/>
              </a:spcBef>
              <a:buFont typeface="Wingdings" panose="05000000000000000000" pitchFamily="2" charset="2"/>
              <a:buChar char=""/>
            </a:pPr>
            <a:r>
              <a:rPr lang="en-GB" sz="3600" dirty="0"/>
              <a:t>Funding options</a:t>
            </a:r>
          </a:p>
          <a:p>
            <a:pPr lvl="2">
              <a:lnSpc>
                <a:spcPct val="100000"/>
              </a:lnSpc>
              <a:spcBef>
                <a:spcPts val="0"/>
              </a:spcBef>
              <a:buFont typeface="Wingdings" panose="05000000000000000000" pitchFamily="2" charset="2"/>
              <a:buChar char=""/>
            </a:pPr>
            <a:r>
              <a:rPr lang="en-GB" sz="3600" dirty="0"/>
              <a:t>PEST Analysis including ‘PLE’ Professional Legal &amp; Ethical considerations.</a:t>
            </a:r>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193191" y="241040"/>
            <a:ext cx="8874142" cy="1508760"/>
          </a:xfrm>
        </p:spPr>
        <p:txBody>
          <a:bodyPr>
            <a:normAutofit/>
          </a:bodyPr>
          <a:lstStyle/>
          <a:p>
            <a:pPr marL="457200">
              <a:lnSpc>
                <a:spcPct val="120000"/>
              </a:lnSpc>
              <a:spcBef>
                <a:spcPts val="0"/>
              </a:spcBef>
            </a:pPr>
            <a:r>
              <a:rPr lang="en-GB" sz="4800" b="1" dirty="0"/>
              <a:t>Task 2: Section 1: Enterprise</a:t>
            </a:r>
          </a:p>
        </p:txBody>
      </p:sp>
      <p:sp>
        <p:nvSpPr>
          <p:cNvPr id="3" name="Rectangle 2">
            <a:extLst>
              <a:ext uri="{FF2B5EF4-FFF2-40B4-BE49-F238E27FC236}">
                <a16:creationId xmlns:a16="http://schemas.microsoft.com/office/drawing/2014/main" id="{ACAAFB8F-0B94-EC6E-B4D0-DF9EC7CC4E8D}"/>
              </a:ext>
            </a:extLst>
          </p:cNvPr>
          <p:cNvSpPr/>
          <p:nvPr/>
        </p:nvSpPr>
        <p:spPr>
          <a:xfrm>
            <a:off x="384832" y="438563"/>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4D120597-C97A-991D-86AA-10B98A905D9C}"/>
              </a:ext>
            </a:extLst>
          </p:cNvPr>
          <p:cNvSpPr/>
          <p:nvPr/>
        </p:nvSpPr>
        <p:spPr>
          <a:xfrm>
            <a:off x="324535" y="592928"/>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66305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F6C31-E5AB-74A7-B39B-74AE009ACD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FAF048-86EB-C186-6895-83A9852C04B7}"/>
              </a:ext>
            </a:extLst>
          </p:cNvPr>
          <p:cNvSpPr>
            <a:spLocks noGrp="1"/>
          </p:cNvSpPr>
          <p:nvPr>
            <p:ph type="title"/>
          </p:nvPr>
        </p:nvSpPr>
        <p:spPr/>
        <p:txBody>
          <a:bodyPr>
            <a:normAutofit/>
          </a:bodyPr>
          <a:lstStyle/>
          <a:p>
            <a:r>
              <a:rPr lang="en-GB" sz="4800" b="1" u="sng" dirty="0"/>
              <a:t>Enterprise = An Opportunity for you</a:t>
            </a:r>
          </a:p>
        </p:txBody>
      </p:sp>
      <p:sp>
        <p:nvSpPr>
          <p:cNvPr id="3" name="Content Placeholder 2">
            <a:extLst>
              <a:ext uri="{FF2B5EF4-FFF2-40B4-BE49-F238E27FC236}">
                <a16:creationId xmlns:a16="http://schemas.microsoft.com/office/drawing/2014/main" id="{E669C3DD-A97D-84B8-5B0A-49A9AB1A9800}"/>
              </a:ext>
            </a:extLst>
          </p:cNvPr>
          <p:cNvSpPr>
            <a:spLocks noGrp="1"/>
          </p:cNvSpPr>
          <p:nvPr>
            <p:ph idx="1"/>
          </p:nvPr>
        </p:nvSpPr>
        <p:spPr>
          <a:xfrm>
            <a:off x="1083354" y="1690687"/>
            <a:ext cx="9964994" cy="4924382"/>
          </a:xfrm>
        </p:spPr>
        <p:txBody>
          <a:bodyPr>
            <a:normAutofit fontScale="92500" lnSpcReduction="20000"/>
          </a:bodyPr>
          <a:lstStyle/>
          <a:p>
            <a:pPr marL="0" indent="0">
              <a:buNone/>
            </a:pPr>
            <a:r>
              <a:rPr lang="en-GB" dirty="0"/>
              <a:t>Creating your own enterprise is always an option and opportunity for you. Whether it’s part-time or full-time to help you gain work experience or as a full-time career option. It’s always an option and opportunity for you. Whether you start a:</a:t>
            </a:r>
          </a:p>
          <a:p>
            <a:r>
              <a:rPr lang="en-GB" dirty="0"/>
              <a:t>Development Company</a:t>
            </a:r>
          </a:p>
          <a:p>
            <a:r>
              <a:rPr lang="en-GB" dirty="0"/>
              <a:t>Networking/Cybersecurity Company</a:t>
            </a:r>
          </a:p>
          <a:p>
            <a:r>
              <a:rPr lang="en-GB" dirty="0"/>
              <a:t>A Tech Consultancy or</a:t>
            </a:r>
          </a:p>
          <a:p>
            <a:r>
              <a:rPr lang="en-GB" dirty="0"/>
              <a:t>Creative Games Studio</a:t>
            </a:r>
          </a:p>
          <a:p>
            <a:pPr marL="0" indent="0">
              <a:buNone/>
            </a:pPr>
            <a:r>
              <a:rPr lang="en-GB" dirty="0"/>
              <a:t>By yourself or with fellow students/friends or work colleagues as a PT side gig or FT job.</a:t>
            </a:r>
          </a:p>
          <a:p>
            <a:r>
              <a:rPr lang="en-GB" dirty="0"/>
              <a:t>The information in this slide deck would be useful for you</a:t>
            </a:r>
          </a:p>
          <a:p>
            <a:r>
              <a:rPr lang="en-GB" dirty="0"/>
              <a:t>Save it in case needed for either now, after you graduate or for down the road.</a:t>
            </a:r>
          </a:p>
        </p:txBody>
      </p:sp>
      <p:sp>
        <p:nvSpPr>
          <p:cNvPr id="4" name="Rectangle 3">
            <a:extLst>
              <a:ext uri="{FF2B5EF4-FFF2-40B4-BE49-F238E27FC236}">
                <a16:creationId xmlns:a16="http://schemas.microsoft.com/office/drawing/2014/main" id="{8F342B33-ADA0-7005-525C-C6C87CC7C430}"/>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FC7705-647B-56D1-B823-CD09948656FB}"/>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7" descr="Ui Ux with solid fill">
            <a:extLst>
              <a:ext uri="{FF2B5EF4-FFF2-40B4-BE49-F238E27FC236}">
                <a16:creationId xmlns:a16="http://schemas.microsoft.com/office/drawing/2014/main" id="{E6C53270-133E-F964-AACA-190D7A19255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47820" y="2595716"/>
            <a:ext cx="1963994" cy="1963994"/>
          </a:xfrm>
          <a:prstGeom prst="rect">
            <a:avLst/>
          </a:prstGeom>
        </p:spPr>
      </p:pic>
    </p:spTree>
    <p:extLst>
      <p:ext uri="{BB962C8B-B14F-4D97-AF65-F5344CB8AC3E}">
        <p14:creationId xmlns:p14="http://schemas.microsoft.com/office/powerpoint/2010/main" val="1050663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C6525092-9D22-9244-9BD0-ABA2CDB2E5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3022707" y="2084294"/>
            <a:ext cx="5038328" cy="2843092"/>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spcBef>
                <a:spcPts val="0"/>
              </a:spcBef>
              <a:spcAft>
                <a:spcPts val="0"/>
              </a:spcAft>
              <a:buClrTx/>
              <a:buSzTx/>
              <a:buFontTx/>
              <a:buNone/>
              <a:tabLst/>
              <a:defRPr/>
            </a:pPr>
            <a:r>
              <a:rPr kumimoji="0" lang="en-GB" sz="48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Business </a:t>
            </a:r>
            <a:r>
              <a:rPr lang="en-GB" sz="4800" dirty="0">
                <a:solidFill>
                  <a:srgbClr val="FFFF00"/>
                </a:solidFill>
                <a:highlight>
                  <a:srgbClr val="FF0000"/>
                </a:highlight>
                <a:latin typeface="Calibri Light" panose="020F0302020204030204"/>
              </a:rPr>
              <a:t>Name </a:t>
            </a:r>
            <a:br>
              <a:rPr lang="en-GB" sz="4800" dirty="0">
                <a:solidFill>
                  <a:srgbClr val="FFFF00"/>
                </a:solidFill>
                <a:highlight>
                  <a:srgbClr val="FF0000"/>
                </a:highlight>
                <a:latin typeface="Calibri Light" panose="020F0302020204030204"/>
              </a:rPr>
            </a:br>
            <a:r>
              <a:rPr lang="en-GB" sz="4800" dirty="0">
                <a:solidFill>
                  <a:srgbClr val="FFFF00"/>
                </a:solidFill>
                <a:highlight>
                  <a:srgbClr val="FF0000"/>
                </a:highlight>
                <a:latin typeface="Calibri Light" panose="020F0302020204030204"/>
              </a:rPr>
              <a:t>&amp; Logo</a:t>
            </a:r>
            <a:endParaRPr kumimoji="0" lang="en-GB" sz="4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3857464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842139" y="398599"/>
            <a:ext cx="5553448" cy="804984"/>
          </a:xfrm>
        </p:spPr>
        <p:txBody>
          <a:bodyPr anchor="t">
            <a:normAutofit/>
          </a:bodyPr>
          <a:lstStyle/>
          <a:p>
            <a:pPr lvl="2">
              <a:spcBef>
                <a:spcPts val="0"/>
              </a:spcBef>
            </a:pPr>
            <a:r>
              <a:rPr lang="en-GB" sz="4400" dirty="0">
                <a:solidFill>
                  <a:schemeClr val="tx1"/>
                </a:solidFill>
                <a:latin typeface="+mn-lt"/>
              </a:rPr>
              <a:t>Tech Companies &amp; You</a:t>
            </a:r>
          </a:p>
        </p:txBody>
      </p:sp>
      <p:sp>
        <p:nvSpPr>
          <p:cNvPr id="2" name="Content Placeholder 1"/>
          <p:cNvSpPr>
            <a:spLocks noGrp="1"/>
          </p:cNvSpPr>
          <p:nvPr>
            <p:ph idx="1"/>
          </p:nvPr>
        </p:nvSpPr>
        <p:spPr>
          <a:xfrm>
            <a:off x="500634" y="1482297"/>
            <a:ext cx="10408884" cy="3167742"/>
          </a:xfrm>
        </p:spPr>
        <p:txBody>
          <a:bodyPr anchor="t">
            <a:normAutofit fontScale="92500" lnSpcReduction="20000"/>
          </a:bodyPr>
          <a:lstStyle/>
          <a:p>
            <a:pPr>
              <a:lnSpc>
                <a:spcPct val="100000"/>
              </a:lnSpc>
              <a:spcBef>
                <a:spcPts val="600"/>
              </a:spcBef>
              <a:defRPr/>
            </a:pPr>
            <a:r>
              <a:rPr lang="en-US" dirty="0"/>
              <a:t>Innovation can be defined as the </a:t>
            </a:r>
            <a:r>
              <a:rPr lang="en-US" b="1" dirty="0">
                <a:solidFill>
                  <a:schemeClr val="bg1"/>
                </a:solidFill>
                <a:highlight>
                  <a:srgbClr val="FFFF00"/>
                </a:highlight>
              </a:rPr>
              <a:t>practical implementation of ideas </a:t>
            </a:r>
            <a:r>
              <a:rPr lang="en-US" dirty="0"/>
              <a:t>that result in the introduction of new goods or services that benefit society.</a:t>
            </a:r>
          </a:p>
          <a:p>
            <a:pPr>
              <a:lnSpc>
                <a:spcPct val="100000"/>
              </a:lnSpc>
              <a:spcBef>
                <a:spcPts val="600"/>
              </a:spcBef>
              <a:defRPr/>
            </a:pPr>
            <a:r>
              <a:rPr lang="en-US" dirty="0"/>
              <a:t>Today’s Tech Companies / Tech Businesses are changing and reshaping the World and all areas of society.</a:t>
            </a:r>
          </a:p>
          <a:p>
            <a:pPr>
              <a:lnSpc>
                <a:spcPct val="100000"/>
              </a:lnSpc>
              <a:spcBef>
                <a:spcPts val="600"/>
              </a:spcBef>
              <a:buClr>
                <a:srgbClr val="FFFF00"/>
              </a:buClr>
              <a:defRPr/>
            </a:pPr>
            <a:r>
              <a:rPr lang="en-GB" dirty="0">
                <a:solidFill>
                  <a:schemeClr val="bg1"/>
                </a:solidFill>
                <a:highlight>
                  <a:srgbClr val="FFFF00"/>
                </a:highlight>
              </a:rPr>
              <a:t>Most of today’s Big Tech Companies (e.g. Microsoft, Apple, Google, Facebook) were created by students, just like you while at University.</a:t>
            </a:r>
          </a:p>
          <a:p>
            <a:pPr>
              <a:lnSpc>
                <a:spcPct val="100000"/>
              </a:lnSpc>
              <a:spcBef>
                <a:spcPts val="600"/>
              </a:spcBef>
              <a:buClr>
                <a:srgbClr val="FFFF00"/>
              </a:buClr>
              <a:defRPr/>
            </a:pPr>
            <a:r>
              <a:rPr lang="en-GB" dirty="0">
                <a:solidFill>
                  <a:schemeClr val="bg1"/>
                </a:solidFill>
                <a:highlight>
                  <a:srgbClr val="FFFF00"/>
                </a:highlight>
              </a:rPr>
              <a:t>Whether you create an SME, work for or support one in the future. Tech Start-ups have re-shaped the world and continue to build it.</a:t>
            </a:r>
          </a:p>
        </p:txBody>
      </p:sp>
      <p:pic>
        <p:nvPicPr>
          <p:cNvPr id="6" name="Picture 5" descr="A person holding a tray with a city in the background&#10;&#10;Description automatically generated">
            <a:extLst>
              <a:ext uri="{FF2B5EF4-FFF2-40B4-BE49-F238E27FC236}">
                <a16:creationId xmlns:a16="http://schemas.microsoft.com/office/drawing/2014/main" id="{C473CB4E-7D22-187E-39CC-85DFB1BD4B3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633" b="19366"/>
          <a:stretch/>
        </p:blipFill>
        <p:spPr>
          <a:xfrm>
            <a:off x="-9168" y="4546066"/>
            <a:ext cx="12201168" cy="2310345"/>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
        <p:nvSpPr>
          <p:cNvPr id="8" name="Rectangle 7">
            <a:extLst>
              <a:ext uri="{FF2B5EF4-FFF2-40B4-BE49-F238E27FC236}">
                <a16:creationId xmlns:a16="http://schemas.microsoft.com/office/drawing/2014/main" id="{2A290B51-6DF5-B556-4CAE-1CF1D5150AA2}"/>
              </a:ext>
            </a:extLst>
          </p:cNvPr>
          <p:cNvSpPr/>
          <p:nvPr/>
        </p:nvSpPr>
        <p:spPr>
          <a:xfrm>
            <a:off x="560933" y="244234"/>
            <a:ext cx="10788927"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u="sng" dirty="0"/>
          </a:p>
        </p:txBody>
      </p:sp>
      <p:sp>
        <p:nvSpPr>
          <p:cNvPr id="9" name="Rectangle 8">
            <a:extLst>
              <a:ext uri="{FF2B5EF4-FFF2-40B4-BE49-F238E27FC236}">
                <a16:creationId xmlns:a16="http://schemas.microsoft.com/office/drawing/2014/main" id="{8A0681E2-9E72-3F1F-F41E-A110F9B4744B}"/>
              </a:ext>
            </a:extLst>
          </p:cNvPr>
          <p:cNvSpPr/>
          <p:nvPr/>
        </p:nvSpPr>
        <p:spPr>
          <a:xfrm>
            <a:off x="500634" y="398599"/>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2930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4645" y="480398"/>
            <a:ext cx="10515600" cy="836215"/>
          </a:xfrm>
        </p:spPr>
        <p:txBody>
          <a:bodyPr>
            <a:normAutofit/>
          </a:bodyPr>
          <a:lstStyle/>
          <a:p>
            <a:pPr lvl="2">
              <a:lnSpc>
                <a:spcPct val="100000"/>
              </a:lnSpc>
              <a:spcBef>
                <a:spcPts val="0"/>
              </a:spcBef>
            </a:pPr>
            <a:r>
              <a:rPr lang="en-GB" sz="4400" dirty="0">
                <a:solidFill>
                  <a:schemeClr val="tx1"/>
                </a:solidFill>
                <a:latin typeface="+mn-lt"/>
              </a:rPr>
              <a:t>Business / Tech Company name?</a:t>
            </a:r>
          </a:p>
        </p:txBody>
      </p:sp>
      <p:graphicFrame>
        <p:nvGraphicFramePr>
          <p:cNvPr id="13" name="Content Placeholder 1">
            <a:extLst>
              <a:ext uri="{FF2B5EF4-FFF2-40B4-BE49-F238E27FC236}">
                <a16:creationId xmlns:a16="http://schemas.microsoft.com/office/drawing/2014/main" id="{FA4ED533-3F3B-2DBA-0C92-5343EC717650}"/>
              </a:ext>
            </a:extLst>
          </p:cNvPr>
          <p:cNvGraphicFramePr>
            <a:graphicFrameLocks noGrp="1"/>
          </p:cNvGraphicFramePr>
          <p:nvPr>
            <p:ph idx="1"/>
            <p:extLst>
              <p:ext uri="{D42A27DB-BD31-4B8C-83A1-F6EECF244321}">
                <p14:modId xmlns:p14="http://schemas.microsoft.com/office/powerpoint/2010/main" val="3347463180"/>
              </p:ext>
            </p:extLst>
          </p:nvPr>
        </p:nvGraphicFramePr>
        <p:xfrm>
          <a:off x="921606" y="1455363"/>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2A290B51-6DF5-B556-4CAE-1CF1D5150AA2}"/>
              </a:ext>
            </a:extLst>
          </p:cNvPr>
          <p:cNvSpPr/>
          <p:nvPr/>
        </p:nvSpPr>
        <p:spPr>
          <a:xfrm>
            <a:off x="527684" y="3416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8A0681E2-9E72-3F1F-F41E-A110F9B4744B}"/>
              </a:ext>
            </a:extLst>
          </p:cNvPr>
          <p:cNvSpPr/>
          <p:nvPr/>
        </p:nvSpPr>
        <p:spPr>
          <a:xfrm>
            <a:off x="467386" y="45170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Badge Question Mark outline">
            <a:extLst>
              <a:ext uri="{FF2B5EF4-FFF2-40B4-BE49-F238E27FC236}">
                <a16:creationId xmlns:a16="http://schemas.microsoft.com/office/drawing/2014/main" id="{50F69D66-4B8D-A81D-9995-A58BC24CEC2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499697" y="341649"/>
            <a:ext cx="914400" cy="914400"/>
          </a:xfrm>
          <a:prstGeom prst="rect">
            <a:avLst/>
          </a:prstGeom>
        </p:spPr>
      </p:pic>
    </p:spTree>
    <p:extLst>
      <p:ext uri="{BB962C8B-B14F-4D97-AF65-F5344CB8AC3E}">
        <p14:creationId xmlns:p14="http://schemas.microsoft.com/office/powerpoint/2010/main" val="638820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0E564-2DC4-CFD6-4CB8-91D45386C2F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C71773C-CB63-7160-75E7-21257FD32F62}"/>
              </a:ext>
            </a:extLst>
          </p:cNvPr>
          <p:cNvSpPr>
            <a:spLocks noGrp="1"/>
          </p:cNvSpPr>
          <p:nvPr>
            <p:ph type="title"/>
          </p:nvPr>
        </p:nvSpPr>
        <p:spPr>
          <a:xfrm>
            <a:off x="777903" y="241992"/>
            <a:ext cx="10515600" cy="1113714"/>
          </a:xfrm>
        </p:spPr>
        <p:txBody>
          <a:bodyPr>
            <a:normAutofit/>
          </a:bodyPr>
          <a:lstStyle/>
          <a:p>
            <a:pPr lvl="2">
              <a:lnSpc>
                <a:spcPct val="100000"/>
              </a:lnSpc>
              <a:spcBef>
                <a:spcPts val="0"/>
              </a:spcBef>
            </a:pPr>
            <a:r>
              <a:rPr lang="en-GB" sz="4800" dirty="0">
                <a:solidFill>
                  <a:schemeClr val="bg1"/>
                </a:solidFill>
                <a:highlight>
                  <a:srgbClr val="FFFF00"/>
                </a:highlight>
              </a:rPr>
              <a:t>Activity:</a:t>
            </a:r>
            <a:r>
              <a:rPr lang="en-GB" sz="4800" dirty="0">
                <a:solidFill>
                  <a:schemeClr val="bg1"/>
                </a:solidFill>
              </a:rPr>
              <a:t> </a:t>
            </a:r>
            <a:r>
              <a:rPr lang="en-GB" sz="4800" dirty="0">
                <a:solidFill>
                  <a:schemeClr val="tx1"/>
                </a:solidFill>
                <a:latin typeface="+mn-lt"/>
              </a:rPr>
              <a:t>Name your Tech Company?</a:t>
            </a:r>
          </a:p>
        </p:txBody>
      </p:sp>
      <p:sp>
        <p:nvSpPr>
          <p:cNvPr id="2" name="Content Placeholder 1">
            <a:extLst>
              <a:ext uri="{FF2B5EF4-FFF2-40B4-BE49-F238E27FC236}">
                <a16:creationId xmlns:a16="http://schemas.microsoft.com/office/drawing/2014/main" id="{3B368079-1B03-E07F-171B-8B8EACE81954}"/>
              </a:ext>
            </a:extLst>
          </p:cNvPr>
          <p:cNvSpPr>
            <a:spLocks noGrp="1"/>
          </p:cNvSpPr>
          <p:nvPr>
            <p:ph idx="1"/>
          </p:nvPr>
        </p:nvSpPr>
        <p:spPr>
          <a:xfrm>
            <a:off x="930408" y="1610471"/>
            <a:ext cx="10676706" cy="5053939"/>
          </a:xfrm>
        </p:spPr>
        <p:txBody>
          <a:bodyPr>
            <a:normAutofit fontScale="92500" lnSpcReduction="10000"/>
          </a:bodyPr>
          <a:lstStyle/>
          <a:p>
            <a:pPr marL="0" indent="0">
              <a:buNone/>
              <a:defRPr/>
            </a:pPr>
            <a:r>
              <a:rPr lang="en-GB" sz="3500" dirty="0">
                <a:solidFill>
                  <a:schemeClr val="bg1"/>
                </a:solidFill>
                <a:highlight>
                  <a:srgbClr val="FFFF00"/>
                </a:highlight>
              </a:rPr>
              <a:t>Note ideas that come to you:</a:t>
            </a:r>
          </a:p>
          <a:p>
            <a:pPr marL="0" indent="0">
              <a:buNone/>
              <a:defRPr/>
            </a:pPr>
            <a:r>
              <a:rPr lang="en-GB" sz="3500" dirty="0"/>
              <a:t>To name your Tech Company, consider:</a:t>
            </a:r>
          </a:p>
          <a:p>
            <a:pPr>
              <a:defRPr/>
            </a:pPr>
            <a:r>
              <a:rPr lang="en-GB" sz="2800" dirty="0"/>
              <a:t>The purpose of your project/innovation?</a:t>
            </a:r>
          </a:p>
          <a:p>
            <a:pPr>
              <a:defRPr/>
            </a:pPr>
            <a:r>
              <a:rPr lang="en-GB" sz="2800" dirty="0"/>
              <a:t>The name of </a:t>
            </a:r>
            <a:r>
              <a:rPr lang="en-GB" dirty="0"/>
              <a:t>your project/innovation? If it has one yet.</a:t>
            </a:r>
          </a:p>
          <a:p>
            <a:pPr>
              <a:defRPr/>
            </a:pPr>
            <a:r>
              <a:rPr lang="en-US" dirty="0"/>
              <a:t>Try using or combining words that best describe your innovation.</a:t>
            </a:r>
            <a:endParaRPr lang="en-GB" dirty="0"/>
          </a:p>
          <a:p>
            <a:pPr>
              <a:defRPr/>
            </a:pPr>
            <a:r>
              <a:rPr lang="en-GB" sz="2800" dirty="0"/>
              <a:t>Use your own </a:t>
            </a:r>
            <a:r>
              <a:rPr lang="en-GB" sz="2800" b="1" dirty="0"/>
              <a:t>name</a:t>
            </a:r>
            <a:r>
              <a:rPr lang="en-GB" sz="2800" dirty="0"/>
              <a:t> / surname? </a:t>
            </a:r>
            <a:r>
              <a:rPr lang="en-GB" dirty="0"/>
              <a:t>O</a:t>
            </a:r>
            <a:r>
              <a:rPr lang="en-GB" sz="2800" dirty="0"/>
              <a:t>r a </a:t>
            </a:r>
            <a:r>
              <a:rPr lang="en-GB" sz="2800" b="1" dirty="0"/>
              <a:t>mash-up</a:t>
            </a:r>
            <a:r>
              <a:rPr lang="en-GB" sz="2800" dirty="0"/>
              <a:t> of your </a:t>
            </a:r>
            <a:r>
              <a:rPr lang="en-GB" dirty="0"/>
              <a:t>names?</a:t>
            </a:r>
          </a:p>
          <a:p>
            <a:pPr>
              <a:defRPr/>
            </a:pPr>
            <a:r>
              <a:rPr lang="en-GB" dirty="0"/>
              <a:t>Or an </a:t>
            </a:r>
            <a:r>
              <a:rPr lang="en-GB" b="1" dirty="0"/>
              <a:t>Acronym</a:t>
            </a:r>
            <a:r>
              <a:rPr lang="en-GB" dirty="0"/>
              <a:t> of letters from your names?</a:t>
            </a:r>
          </a:p>
          <a:p>
            <a:pPr>
              <a:defRPr/>
            </a:pPr>
            <a:r>
              <a:rPr lang="en-US" dirty="0"/>
              <a:t>Take inspiration from your personal interests, local culture, language or mythology.</a:t>
            </a:r>
          </a:p>
          <a:p>
            <a:pPr>
              <a:defRPr/>
            </a:pPr>
            <a:r>
              <a:rPr lang="en-US" dirty="0"/>
              <a:t>Pick a name that is easy to remember and memorable.</a:t>
            </a:r>
          </a:p>
          <a:p>
            <a:pPr lvl="1">
              <a:defRPr/>
            </a:pPr>
            <a:r>
              <a:rPr lang="en-US" dirty="0"/>
              <a:t>Avoid hard to spell or hard to say names. Particularly important when registering a URL and for users when typing URLs.</a:t>
            </a:r>
          </a:p>
        </p:txBody>
      </p:sp>
      <p:sp>
        <p:nvSpPr>
          <p:cNvPr id="4" name="Rectangle 3">
            <a:extLst>
              <a:ext uri="{FF2B5EF4-FFF2-40B4-BE49-F238E27FC236}">
                <a16:creationId xmlns:a16="http://schemas.microsoft.com/office/drawing/2014/main" id="{B867F981-B2C4-BCCF-A824-7C9D8F368F74}"/>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u="sng" dirty="0"/>
          </a:p>
        </p:txBody>
      </p:sp>
      <p:sp>
        <p:nvSpPr>
          <p:cNvPr id="5" name="Rectangle 4">
            <a:extLst>
              <a:ext uri="{FF2B5EF4-FFF2-40B4-BE49-F238E27FC236}">
                <a16:creationId xmlns:a16="http://schemas.microsoft.com/office/drawing/2014/main" id="{FDCB1FB7-C332-664C-830C-BB90D9C3DAFD}"/>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Badge Question Mark outline">
            <a:extLst>
              <a:ext uri="{FF2B5EF4-FFF2-40B4-BE49-F238E27FC236}">
                <a16:creationId xmlns:a16="http://schemas.microsoft.com/office/drawing/2014/main" id="{00BEF8F2-4BF7-37F4-95E9-EB328B2247D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499697" y="341649"/>
            <a:ext cx="914400" cy="914400"/>
          </a:xfrm>
          <a:prstGeom prst="rect">
            <a:avLst/>
          </a:prstGeom>
        </p:spPr>
      </p:pic>
      <p:pic>
        <p:nvPicPr>
          <p:cNvPr id="6" name="Graphic 5" descr="Lightbulb and gear outline">
            <a:extLst>
              <a:ext uri="{FF2B5EF4-FFF2-40B4-BE49-F238E27FC236}">
                <a16:creationId xmlns:a16="http://schemas.microsoft.com/office/drawing/2014/main" id="{C279699E-61D8-59E3-E4E5-669B1BB389F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613376" y="1409536"/>
            <a:ext cx="2497508" cy="2497508"/>
          </a:xfrm>
          <a:prstGeom prst="rect">
            <a:avLst/>
          </a:prstGeom>
        </p:spPr>
      </p:pic>
    </p:spTree>
    <p:extLst>
      <p:ext uri="{BB962C8B-B14F-4D97-AF65-F5344CB8AC3E}">
        <p14:creationId xmlns:p14="http://schemas.microsoft.com/office/powerpoint/2010/main" val="3549531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39333"/>
            <a:ext cx="10515600" cy="1043288"/>
          </a:xfrm>
        </p:spPr>
        <p:txBody>
          <a:bodyPr>
            <a:normAutofit/>
          </a:bodyPr>
          <a:lstStyle/>
          <a:p>
            <a:pPr lvl="2">
              <a:lnSpc>
                <a:spcPct val="100000"/>
              </a:lnSpc>
              <a:spcBef>
                <a:spcPts val="0"/>
              </a:spcBef>
            </a:pPr>
            <a:r>
              <a:rPr lang="en-GB" sz="4800" dirty="0">
                <a:solidFill>
                  <a:schemeClr val="bg1"/>
                </a:solidFill>
                <a:highlight>
                  <a:srgbClr val="FFFF00"/>
                </a:highlight>
                <a:latin typeface="+mn-lt"/>
              </a:rPr>
              <a:t>Activity:</a:t>
            </a:r>
            <a:r>
              <a:rPr lang="en-GB" sz="4800" dirty="0">
                <a:solidFill>
                  <a:schemeClr val="bg1"/>
                </a:solidFill>
                <a:latin typeface="+mn-lt"/>
              </a:rPr>
              <a:t> </a:t>
            </a:r>
            <a:r>
              <a:rPr lang="en-GB" sz="4800" dirty="0">
                <a:solidFill>
                  <a:schemeClr val="tx1"/>
                </a:solidFill>
                <a:latin typeface="+mn-lt"/>
              </a:rPr>
              <a:t>AI &amp; Name Generators</a:t>
            </a:r>
          </a:p>
        </p:txBody>
      </p:sp>
      <p:sp>
        <p:nvSpPr>
          <p:cNvPr id="2" name="Content Placeholder 1"/>
          <p:cNvSpPr>
            <a:spLocks noGrp="1"/>
          </p:cNvSpPr>
          <p:nvPr>
            <p:ph idx="1"/>
          </p:nvPr>
        </p:nvSpPr>
        <p:spPr>
          <a:xfrm>
            <a:off x="671388" y="1580497"/>
            <a:ext cx="11100482" cy="4351338"/>
          </a:xfrm>
        </p:spPr>
        <p:txBody>
          <a:bodyPr>
            <a:normAutofit fontScale="92500" lnSpcReduction="20000"/>
          </a:bodyPr>
          <a:lstStyle/>
          <a:p>
            <a:pPr marL="0" indent="0">
              <a:lnSpc>
                <a:spcPct val="110000"/>
              </a:lnSpc>
              <a:spcBef>
                <a:spcPts val="0"/>
              </a:spcBef>
              <a:spcAft>
                <a:spcPts val="600"/>
              </a:spcAft>
              <a:buNone/>
              <a:defRPr/>
            </a:pPr>
            <a:r>
              <a:rPr lang="en-GB" sz="3200" dirty="0">
                <a:solidFill>
                  <a:srgbClr val="FFFFFF"/>
                </a:solidFill>
                <a:latin typeface="Nunito" pitchFamily="2" charset="0"/>
              </a:rPr>
              <a:t>To get more ideas, you can also:</a:t>
            </a:r>
          </a:p>
          <a:p>
            <a:pPr>
              <a:lnSpc>
                <a:spcPct val="110000"/>
              </a:lnSpc>
              <a:spcBef>
                <a:spcPts val="0"/>
              </a:spcBef>
              <a:spcAft>
                <a:spcPts val="600"/>
              </a:spcAft>
              <a:defRPr/>
            </a:pPr>
            <a:r>
              <a:rPr lang="en-GB" sz="3200" b="0" i="0" dirty="0">
                <a:solidFill>
                  <a:srgbClr val="FFFFFF"/>
                </a:solidFill>
                <a:effectLst/>
                <a:latin typeface="Nunito" pitchFamily="2" charset="0"/>
              </a:rPr>
              <a:t>Ask an </a:t>
            </a:r>
            <a:r>
              <a:rPr lang="en-GB" sz="3200" b="0" i="0" dirty="0">
                <a:solidFill>
                  <a:schemeClr val="bg1"/>
                </a:solidFill>
                <a:effectLst/>
                <a:highlight>
                  <a:srgbClr val="FFFF00"/>
                </a:highlight>
                <a:latin typeface="Nunito" pitchFamily="2" charset="0"/>
              </a:rPr>
              <a:t>AI Tool</a:t>
            </a:r>
            <a:r>
              <a:rPr lang="en-GB" sz="3200" b="0" i="0" dirty="0">
                <a:solidFill>
                  <a:schemeClr val="bg1"/>
                </a:solidFill>
                <a:effectLst/>
                <a:latin typeface="Nunito" pitchFamily="2" charset="0"/>
              </a:rPr>
              <a:t> </a:t>
            </a:r>
            <a:r>
              <a:rPr lang="en-GB" sz="3200" b="0" i="0" dirty="0">
                <a:solidFill>
                  <a:srgbClr val="FFFFFF"/>
                </a:solidFill>
                <a:effectLst/>
                <a:latin typeface="Nunito" pitchFamily="2" charset="0"/>
              </a:rPr>
              <a:t>to help you</a:t>
            </a:r>
          </a:p>
          <a:p>
            <a:pPr>
              <a:lnSpc>
                <a:spcPct val="110000"/>
              </a:lnSpc>
              <a:spcBef>
                <a:spcPts val="0"/>
              </a:spcBef>
              <a:spcAft>
                <a:spcPts val="600"/>
              </a:spcAft>
              <a:defRPr/>
            </a:pPr>
            <a:r>
              <a:rPr lang="en-GB" sz="3200" b="0" i="0" dirty="0">
                <a:solidFill>
                  <a:srgbClr val="FFFFFF"/>
                </a:solidFill>
                <a:effectLst/>
                <a:latin typeface="Nunito" pitchFamily="2" charset="0"/>
              </a:rPr>
              <a:t>Or try these free Business Name Generators:</a:t>
            </a:r>
          </a:p>
          <a:p>
            <a:pPr lvl="1">
              <a:lnSpc>
                <a:spcPct val="110000"/>
              </a:lnSpc>
              <a:spcBef>
                <a:spcPts val="0"/>
              </a:spcBef>
              <a:spcAft>
                <a:spcPts val="600"/>
              </a:spcAft>
              <a:defRPr/>
            </a:pPr>
            <a:r>
              <a:rPr lang="en-GB" sz="3200" dirty="0">
                <a:highlight>
                  <a:srgbClr val="FFFF00"/>
                </a:highlight>
                <a:hlinkClick r:id="rId2"/>
              </a:rPr>
              <a:t>Namelix.com AI Business Name Generator</a:t>
            </a:r>
            <a:endParaRPr lang="en-US" sz="3200" dirty="0">
              <a:highlight>
                <a:srgbClr val="FFFF00"/>
              </a:highlight>
              <a:hlinkClick r:id="rId3"/>
            </a:endParaRPr>
          </a:p>
          <a:p>
            <a:pPr lvl="1">
              <a:lnSpc>
                <a:spcPct val="110000"/>
              </a:lnSpc>
              <a:spcBef>
                <a:spcPts val="0"/>
              </a:spcBef>
              <a:spcAft>
                <a:spcPts val="600"/>
              </a:spcAft>
              <a:defRPr/>
            </a:pPr>
            <a:r>
              <a:rPr lang="en-US" sz="3200" dirty="0">
                <a:highlight>
                  <a:srgbClr val="FFFF00"/>
                </a:highlight>
                <a:hlinkClick r:id="rId3"/>
              </a:rPr>
              <a:t>NameFatso.com - Free Random Business Names</a:t>
            </a:r>
            <a:endParaRPr lang="en-GB" sz="3200" dirty="0">
              <a:solidFill>
                <a:srgbClr val="FFFFFF"/>
              </a:solidFill>
              <a:highlight>
                <a:srgbClr val="FFFF00"/>
              </a:highlight>
              <a:latin typeface="Nunito" pitchFamily="2" charset="0"/>
            </a:endParaRPr>
          </a:p>
          <a:p>
            <a:pPr lvl="1">
              <a:lnSpc>
                <a:spcPct val="110000"/>
              </a:lnSpc>
              <a:spcBef>
                <a:spcPts val="0"/>
              </a:spcBef>
              <a:spcAft>
                <a:spcPts val="600"/>
              </a:spcAft>
              <a:defRPr/>
            </a:pPr>
            <a:r>
              <a:rPr lang="en-US" sz="3200" dirty="0">
                <a:highlight>
                  <a:srgbClr val="FFFF00"/>
                </a:highlight>
                <a:hlinkClick r:id="rId4"/>
              </a:rPr>
              <a:t>Shopify.com - Business Name Generator - Company Name Ideas</a:t>
            </a:r>
            <a:endParaRPr lang="en-GB" sz="3200" b="0" i="0" dirty="0">
              <a:solidFill>
                <a:srgbClr val="FFFFFF"/>
              </a:solidFill>
              <a:effectLst/>
              <a:highlight>
                <a:srgbClr val="FFFF00"/>
              </a:highlight>
              <a:latin typeface="Nunito" pitchFamily="2" charset="0"/>
            </a:endParaRPr>
          </a:p>
          <a:p>
            <a:pPr marL="0" indent="0">
              <a:lnSpc>
                <a:spcPct val="110000"/>
              </a:lnSpc>
              <a:spcBef>
                <a:spcPts val="0"/>
              </a:spcBef>
              <a:spcAft>
                <a:spcPts val="600"/>
              </a:spcAft>
              <a:buNone/>
              <a:defRPr/>
            </a:pPr>
            <a:r>
              <a:rPr lang="en-GB" sz="3200" dirty="0"/>
              <a:t>When you have selected a name/2:</a:t>
            </a:r>
          </a:p>
          <a:p>
            <a:pPr>
              <a:lnSpc>
                <a:spcPct val="110000"/>
              </a:lnSpc>
              <a:spcBef>
                <a:spcPts val="0"/>
              </a:spcBef>
              <a:spcAft>
                <a:spcPts val="600"/>
              </a:spcAft>
              <a:defRPr/>
            </a:pPr>
            <a:r>
              <a:rPr lang="en-GB" sz="3200" dirty="0"/>
              <a:t>Click-here to check if your Tech Start-Up name is available: </a:t>
            </a:r>
            <a:r>
              <a:rPr lang="en-GB" sz="3200" dirty="0">
                <a:highlight>
                  <a:srgbClr val="FFFF00"/>
                </a:highlight>
                <a:hlinkClick r:id="rId5"/>
              </a:rPr>
              <a:t>Companies House Name Availability Checker</a:t>
            </a:r>
            <a:r>
              <a:rPr lang="en-GB" sz="3200" dirty="0"/>
              <a:t>.</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Lightbulb and gear outline">
            <a:extLst>
              <a:ext uri="{FF2B5EF4-FFF2-40B4-BE49-F238E27FC236}">
                <a16:creationId xmlns:a16="http://schemas.microsoft.com/office/drawing/2014/main" id="{CA3A2EAD-274F-5AC0-4DA6-47F91B50D62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501472" y="1382621"/>
            <a:ext cx="2497508" cy="2497508"/>
          </a:xfrm>
          <a:prstGeom prst="rect">
            <a:avLst/>
          </a:prstGeom>
        </p:spPr>
      </p:pic>
    </p:spTree>
    <p:extLst>
      <p:ext uri="{BB962C8B-B14F-4D97-AF65-F5344CB8AC3E}">
        <p14:creationId xmlns:p14="http://schemas.microsoft.com/office/powerpoint/2010/main" val="1233050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836215"/>
          </a:xfrm>
        </p:spPr>
        <p:txBody>
          <a:bodyPr>
            <a:noAutofit/>
          </a:bodyPr>
          <a:lstStyle/>
          <a:p>
            <a:pPr lvl="2">
              <a:lnSpc>
                <a:spcPct val="100000"/>
              </a:lnSpc>
              <a:spcBef>
                <a:spcPts val="0"/>
              </a:spcBef>
            </a:pPr>
            <a:r>
              <a:rPr lang="en-GB" sz="5400" dirty="0">
                <a:solidFill>
                  <a:schemeClr val="bg1"/>
                </a:solidFill>
                <a:highlight>
                  <a:srgbClr val="FFFF00"/>
                </a:highlight>
                <a:latin typeface="+mn-lt"/>
              </a:rPr>
              <a:t>Activity:</a:t>
            </a:r>
            <a:r>
              <a:rPr lang="en-GB" sz="5400" dirty="0">
                <a:solidFill>
                  <a:schemeClr val="bg1"/>
                </a:solidFill>
                <a:latin typeface="+mn-lt"/>
              </a:rPr>
              <a:t> </a:t>
            </a:r>
            <a:r>
              <a:rPr lang="en-GB" sz="6000" dirty="0">
                <a:solidFill>
                  <a:schemeClr val="tx1"/>
                </a:solidFill>
                <a:latin typeface="+mn-lt"/>
              </a:rPr>
              <a:t>Logo</a:t>
            </a:r>
          </a:p>
        </p:txBody>
      </p:sp>
      <p:sp>
        <p:nvSpPr>
          <p:cNvPr id="2" name="Content Placeholder 1"/>
          <p:cNvSpPr>
            <a:spLocks noGrp="1"/>
          </p:cNvSpPr>
          <p:nvPr>
            <p:ph idx="1"/>
          </p:nvPr>
        </p:nvSpPr>
        <p:spPr>
          <a:xfrm>
            <a:off x="969173" y="1628058"/>
            <a:ext cx="9667231" cy="4351338"/>
          </a:xfrm>
        </p:spPr>
        <p:txBody>
          <a:bodyPr>
            <a:normAutofit lnSpcReduction="10000"/>
          </a:bodyPr>
          <a:lstStyle/>
          <a:p>
            <a:pPr marL="0" indent="0">
              <a:buNone/>
              <a:defRPr/>
            </a:pPr>
            <a:r>
              <a:rPr lang="en-GB" sz="3200" dirty="0">
                <a:solidFill>
                  <a:schemeClr val="bg1"/>
                </a:solidFill>
                <a:highlight>
                  <a:srgbClr val="FFFF00"/>
                </a:highlight>
              </a:rPr>
              <a:t>What would your Logo look like?</a:t>
            </a:r>
          </a:p>
          <a:p>
            <a:pPr>
              <a:defRPr/>
            </a:pPr>
            <a:r>
              <a:rPr lang="en-GB" sz="3200" dirty="0"/>
              <a:t>What colour would it be?</a:t>
            </a:r>
          </a:p>
          <a:p>
            <a:pPr lvl="1">
              <a:defRPr/>
            </a:pPr>
            <a:r>
              <a:rPr lang="en-GB" sz="2800" dirty="0"/>
              <a:t>What is your favourite colour/s?</a:t>
            </a:r>
          </a:p>
          <a:p>
            <a:pPr>
              <a:defRPr/>
            </a:pPr>
            <a:r>
              <a:rPr lang="en-GB" sz="3200" dirty="0"/>
              <a:t>What shape would it be?</a:t>
            </a:r>
          </a:p>
          <a:p>
            <a:pPr lvl="1">
              <a:defRPr/>
            </a:pPr>
            <a:r>
              <a:rPr lang="en-GB" sz="2800" dirty="0"/>
              <a:t>What are your favourite shapes?</a:t>
            </a:r>
          </a:p>
          <a:p>
            <a:pPr>
              <a:defRPr/>
            </a:pPr>
            <a:r>
              <a:rPr lang="en-GB" sz="3200" dirty="0"/>
              <a:t>Take some time out to consider this before creating your logo.</a:t>
            </a:r>
          </a:p>
          <a:p>
            <a:pPr>
              <a:defRPr/>
            </a:pPr>
            <a:r>
              <a:rPr lang="en-GB" sz="3200" dirty="0">
                <a:solidFill>
                  <a:schemeClr val="bg1"/>
                </a:solidFill>
                <a:highlight>
                  <a:srgbClr val="FFFF00"/>
                </a:highlight>
              </a:rPr>
              <a:t>Make some notes on what colours, letters &amp;/or shapes your logo might include.</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Lightbulb and gear outline">
            <a:extLst>
              <a:ext uri="{FF2B5EF4-FFF2-40B4-BE49-F238E27FC236}">
                <a16:creationId xmlns:a16="http://schemas.microsoft.com/office/drawing/2014/main" id="{0C6F93CB-2B19-DA50-B277-2C42F4B1F1F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91757" y="1382621"/>
            <a:ext cx="2889294" cy="2889294"/>
          </a:xfrm>
          <a:prstGeom prst="rect">
            <a:avLst/>
          </a:prstGeom>
        </p:spPr>
      </p:pic>
    </p:spTree>
    <p:extLst>
      <p:ext uri="{BB962C8B-B14F-4D97-AF65-F5344CB8AC3E}">
        <p14:creationId xmlns:p14="http://schemas.microsoft.com/office/powerpoint/2010/main" val="4154279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9B821-A98E-FBA5-9BC5-E6908EC9A58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b="1" u="sng" kern="1200">
                <a:solidFill>
                  <a:schemeClr val="tx1"/>
                </a:solidFill>
                <a:latin typeface="+mj-lt"/>
                <a:ea typeface="+mj-ea"/>
                <a:cs typeface="+mj-cs"/>
              </a:rPr>
              <a:t>Examples:</a:t>
            </a: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group of logos of different brands&#10;&#10;AI-generated content may be incorrect.">
            <a:extLst>
              <a:ext uri="{FF2B5EF4-FFF2-40B4-BE49-F238E27FC236}">
                <a16:creationId xmlns:a16="http://schemas.microsoft.com/office/drawing/2014/main" id="{A8A1F7DA-6743-681B-6B2A-2B82B994F3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4296" y="1232863"/>
            <a:ext cx="7214616" cy="4364842"/>
          </a:xfrm>
          <a:prstGeom prst="rect">
            <a:avLst/>
          </a:prstGeom>
        </p:spPr>
      </p:pic>
    </p:spTree>
    <p:extLst>
      <p:ext uri="{BB962C8B-B14F-4D97-AF65-F5344CB8AC3E}">
        <p14:creationId xmlns:p14="http://schemas.microsoft.com/office/powerpoint/2010/main" val="2854300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logos on a black background&#10;&#10;AI-generated content may be incorrect.">
            <a:extLst>
              <a:ext uri="{FF2B5EF4-FFF2-40B4-BE49-F238E27FC236}">
                <a16:creationId xmlns:a16="http://schemas.microsoft.com/office/drawing/2014/main" id="{D33E0087-05F2-A7FD-57F9-76976B806E0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8620" y="181588"/>
            <a:ext cx="11001412" cy="6188294"/>
          </a:xfrm>
          <a:prstGeom prst="rect">
            <a:avLst/>
          </a:prstGeom>
        </p:spPr>
      </p:pic>
    </p:spTree>
    <p:extLst>
      <p:ext uri="{BB962C8B-B14F-4D97-AF65-F5344CB8AC3E}">
        <p14:creationId xmlns:p14="http://schemas.microsoft.com/office/powerpoint/2010/main" val="669406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69B99-FFC5-A947-EA93-BBC32AED1639}"/>
              </a:ext>
            </a:extLst>
          </p:cNvPr>
          <p:cNvSpPr>
            <a:spLocks noGrp="1"/>
          </p:cNvSpPr>
          <p:nvPr>
            <p:ph type="title"/>
          </p:nvPr>
        </p:nvSpPr>
        <p:spPr>
          <a:xfrm>
            <a:off x="418123" y="212032"/>
            <a:ext cx="10515600" cy="799139"/>
          </a:xfrm>
        </p:spPr>
        <p:txBody>
          <a:bodyPr>
            <a:noAutofit/>
          </a:bodyPr>
          <a:lstStyle/>
          <a:p>
            <a:r>
              <a:rPr lang="en-GB" sz="4800" u="sng" dirty="0"/>
              <a:t>Logo examples: </a:t>
            </a:r>
            <a:br>
              <a:rPr lang="en-GB" sz="4800" u="sng" dirty="0"/>
            </a:br>
            <a:r>
              <a:rPr lang="en-GB" sz="4800" dirty="0"/>
              <a:t>	</a:t>
            </a:r>
            <a:r>
              <a:rPr lang="en-GB" sz="4800" b="1" dirty="0"/>
              <a:t>For a Company called D-TECH</a:t>
            </a:r>
          </a:p>
        </p:txBody>
      </p:sp>
      <p:pic>
        <p:nvPicPr>
          <p:cNvPr id="21" name="Picture 20" descr="A group of logos with letters and numbers&#10;&#10;Description automatically generated">
            <a:extLst>
              <a:ext uri="{FF2B5EF4-FFF2-40B4-BE49-F238E27FC236}">
                <a16:creationId xmlns:a16="http://schemas.microsoft.com/office/drawing/2014/main" id="{1ADC31CC-1833-030C-25F0-463F55F87893}"/>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386" t="11827" r="11813" b="57014"/>
          <a:stretch/>
        </p:blipFill>
        <p:spPr>
          <a:xfrm>
            <a:off x="1183101" y="1316941"/>
            <a:ext cx="8652221" cy="2276365"/>
          </a:xfrm>
          <a:prstGeom prst="rect">
            <a:avLst/>
          </a:prstGeom>
        </p:spPr>
      </p:pic>
      <p:pic>
        <p:nvPicPr>
          <p:cNvPr id="3" name="Picture 2" descr="A group of logos with letters and numbers&#10;&#10;Description automatically generated">
            <a:extLst>
              <a:ext uri="{FF2B5EF4-FFF2-40B4-BE49-F238E27FC236}">
                <a16:creationId xmlns:a16="http://schemas.microsoft.com/office/drawing/2014/main" id="{BB2F6311-9255-93DF-0024-19C1BA732F25}"/>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386" t="49146" r="11813" b="14576"/>
          <a:stretch/>
        </p:blipFill>
        <p:spPr>
          <a:xfrm>
            <a:off x="1183100" y="3821905"/>
            <a:ext cx="8652221" cy="2650332"/>
          </a:xfrm>
          <a:prstGeom prst="rect">
            <a:avLst/>
          </a:prstGeom>
        </p:spPr>
      </p:pic>
    </p:spTree>
    <p:extLst>
      <p:ext uri="{BB962C8B-B14F-4D97-AF65-F5344CB8AC3E}">
        <p14:creationId xmlns:p14="http://schemas.microsoft.com/office/powerpoint/2010/main" val="1397559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685" y="241992"/>
            <a:ext cx="10515600" cy="1113714"/>
          </a:xfrm>
        </p:spPr>
        <p:txBody>
          <a:bodyPr>
            <a:normAutofit/>
          </a:bodyPr>
          <a:lstStyle/>
          <a:p>
            <a:pPr lvl="2">
              <a:lnSpc>
                <a:spcPct val="100000"/>
              </a:lnSpc>
              <a:spcBef>
                <a:spcPts val="0"/>
              </a:spcBef>
            </a:pPr>
            <a:r>
              <a:rPr lang="en-GB" sz="6600" dirty="0">
                <a:solidFill>
                  <a:schemeClr val="tx1"/>
                </a:solidFill>
                <a:latin typeface="+mn-lt"/>
              </a:rPr>
              <a:t>Bg. </a:t>
            </a:r>
            <a:r>
              <a:rPr lang="en-GB" sz="5400" dirty="0">
                <a:solidFill>
                  <a:schemeClr val="tx1"/>
                </a:solidFill>
                <a:latin typeface="+mn-lt"/>
              </a:rPr>
              <a:t>Logo design tips</a:t>
            </a:r>
          </a:p>
        </p:txBody>
      </p:sp>
      <p:sp>
        <p:nvSpPr>
          <p:cNvPr id="2" name="Content Placeholder 1"/>
          <p:cNvSpPr>
            <a:spLocks noGrp="1"/>
          </p:cNvSpPr>
          <p:nvPr>
            <p:ph idx="1"/>
          </p:nvPr>
        </p:nvSpPr>
        <p:spPr>
          <a:xfrm>
            <a:off x="611090" y="1532194"/>
            <a:ext cx="11145481" cy="4833425"/>
          </a:xfrm>
        </p:spPr>
        <p:txBody>
          <a:bodyPr>
            <a:normAutofit fontScale="85000" lnSpcReduction="20000"/>
          </a:bodyPr>
          <a:lstStyle/>
          <a:p>
            <a:pPr>
              <a:defRPr/>
            </a:pPr>
            <a:r>
              <a:rPr lang="en-GB" sz="3200" b="1" dirty="0">
                <a:solidFill>
                  <a:schemeClr val="bg1"/>
                </a:solidFill>
                <a:highlight>
                  <a:srgbClr val="FFFF00"/>
                </a:highlight>
              </a:rPr>
              <a:t>KIS: </a:t>
            </a:r>
            <a:r>
              <a:rPr lang="en-GB" sz="3200" dirty="0">
                <a:solidFill>
                  <a:schemeClr val="bg1"/>
                </a:solidFill>
                <a:highlight>
                  <a:srgbClr val="FFFF00"/>
                </a:highlight>
              </a:rPr>
              <a:t>Keep it simple, it needs to be easily identifiable</a:t>
            </a:r>
            <a:r>
              <a:rPr lang="en-GB" sz="3200" dirty="0"/>
              <a:t>.</a:t>
            </a:r>
          </a:p>
          <a:p>
            <a:pPr>
              <a:defRPr/>
            </a:pPr>
            <a:r>
              <a:rPr lang="en-GB" sz="3200" b="1" dirty="0">
                <a:solidFill>
                  <a:schemeClr val="bg1"/>
                </a:solidFill>
                <a:highlight>
                  <a:srgbClr val="FFFF00"/>
                </a:highlight>
              </a:rPr>
              <a:t>Memorable: </a:t>
            </a:r>
            <a:r>
              <a:rPr lang="en-GB" sz="3200" dirty="0">
                <a:solidFill>
                  <a:schemeClr val="bg1"/>
                </a:solidFill>
                <a:highlight>
                  <a:srgbClr val="FFFF00"/>
                </a:highlight>
              </a:rPr>
              <a:t>If it’s simple in design it will be easier to remember.</a:t>
            </a:r>
          </a:p>
          <a:p>
            <a:pPr>
              <a:defRPr/>
            </a:pPr>
            <a:r>
              <a:rPr lang="en-GB" sz="3200" b="1" dirty="0">
                <a:solidFill>
                  <a:schemeClr val="bg1"/>
                </a:solidFill>
                <a:highlight>
                  <a:srgbClr val="FFFF00"/>
                </a:highlight>
              </a:rPr>
              <a:t>Different: </a:t>
            </a:r>
            <a:r>
              <a:rPr lang="en-GB" sz="3200" dirty="0">
                <a:solidFill>
                  <a:schemeClr val="bg1"/>
                </a:solidFill>
                <a:highlight>
                  <a:srgbClr val="FFFF00"/>
                </a:highlight>
              </a:rPr>
              <a:t>It’s needs to stand out from others to be recognised.</a:t>
            </a:r>
          </a:p>
          <a:p>
            <a:pPr>
              <a:defRPr/>
            </a:pPr>
            <a:r>
              <a:rPr lang="en-GB" sz="3200" b="1" dirty="0"/>
              <a:t>Creative: </a:t>
            </a:r>
            <a:r>
              <a:rPr lang="en-GB" sz="3200" dirty="0"/>
              <a:t>To make it different and stand out requires some creativity. But not too much. </a:t>
            </a:r>
            <a:r>
              <a:rPr lang="en-GB" sz="3200" b="1" dirty="0"/>
              <a:t>Basic</a:t>
            </a:r>
            <a:r>
              <a:rPr lang="en-GB" sz="3200" dirty="0"/>
              <a:t> icon type designs work well.</a:t>
            </a:r>
          </a:p>
          <a:p>
            <a:pPr>
              <a:defRPr/>
            </a:pPr>
            <a:r>
              <a:rPr lang="en-GB" sz="3200" b="1" dirty="0"/>
              <a:t>Scalable: </a:t>
            </a:r>
            <a:r>
              <a:rPr lang="en-GB" sz="3200" dirty="0"/>
              <a:t>A good simple logo is not only memorable but can be easily scaled in size. Is not too complicated. Think Gif/cartoon not jpg/picture painting.</a:t>
            </a:r>
          </a:p>
          <a:p>
            <a:pPr>
              <a:defRPr/>
            </a:pPr>
            <a:r>
              <a:rPr lang="en-GB" sz="3200" b="1" dirty="0"/>
              <a:t>Image: </a:t>
            </a:r>
            <a:r>
              <a:rPr lang="en-GB" sz="3200" dirty="0"/>
              <a:t>The tone of the logo needs to be aligned with the creator/business in what it portrays.</a:t>
            </a:r>
          </a:p>
          <a:p>
            <a:pPr>
              <a:defRPr/>
            </a:pPr>
            <a:r>
              <a:rPr lang="en-GB" sz="3200" b="1" dirty="0"/>
              <a:t>Shapes</a:t>
            </a:r>
            <a:r>
              <a:rPr lang="en-GB" sz="3200" dirty="0"/>
              <a:t>: Experiment with different shapes, colours &amp; icons to create the shape and style of the logo you want.</a:t>
            </a:r>
          </a:p>
          <a:p>
            <a:pPr>
              <a:defRPr/>
            </a:pPr>
            <a:r>
              <a:rPr lang="en-GB" sz="3200" b="1" dirty="0"/>
              <a:t>Font: </a:t>
            </a:r>
            <a:r>
              <a:rPr lang="en-GB" sz="3200" dirty="0"/>
              <a:t>Try experimenting with different fonts and/or combining letters to create the logo.</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Tree>
    <p:extLst>
      <p:ext uri="{BB962C8B-B14F-4D97-AF65-F5344CB8AC3E}">
        <p14:creationId xmlns:p14="http://schemas.microsoft.com/office/powerpoint/2010/main" val="4164115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ogo, company name&#10;&#10;Description automatically generated">
            <a:extLst>
              <a:ext uri="{FF2B5EF4-FFF2-40B4-BE49-F238E27FC236}">
                <a16:creationId xmlns:a16="http://schemas.microsoft.com/office/drawing/2014/main" id="{F12FFA12-2862-1578-9211-4C6441F4DBFB}"/>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132" b="8868"/>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5E303A-261A-8F93-29E0-46E8F3F3E2A1}"/>
              </a:ext>
            </a:extLst>
          </p:cNvPr>
          <p:cNvSpPr>
            <a:spLocks noGrp="1"/>
          </p:cNvSpPr>
          <p:nvPr>
            <p:ph type="title"/>
          </p:nvPr>
        </p:nvSpPr>
        <p:spPr>
          <a:xfrm>
            <a:off x="969264" y="5154168"/>
            <a:ext cx="6973204" cy="1261872"/>
          </a:xfrm>
        </p:spPr>
        <p:txBody>
          <a:bodyPr vert="horz" lIns="91440" tIns="45720" rIns="91440" bIns="45720" rtlCol="0" anchor="ctr">
            <a:normAutofit/>
          </a:bodyPr>
          <a:lstStyle/>
          <a:p>
            <a:r>
              <a:rPr lang="en-US" sz="4800" dirty="0">
                <a:solidFill>
                  <a:schemeClr val="tx1">
                    <a:lumMod val="85000"/>
                    <a:lumOff val="15000"/>
                  </a:schemeClr>
                </a:solidFill>
              </a:rPr>
              <a:t>Popular examples</a:t>
            </a:r>
          </a:p>
        </p:txBody>
      </p:sp>
      <p:cxnSp>
        <p:nvCxnSpPr>
          <p:cNvPr id="19" name="Straight Connector 18">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B3BB9E7-A559-08B1-244A-421A0EAF2DDB}"/>
              </a:ext>
            </a:extLst>
          </p:cNvPr>
          <p:cNvSpPr txBox="1"/>
          <p:nvPr/>
        </p:nvSpPr>
        <p:spPr>
          <a:xfrm>
            <a:off x="9865722"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eviantart.com/borrarcher/art/WP-Logos-of-Australia-6355638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3112550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1685" y="335953"/>
            <a:ext cx="10515600" cy="925792"/>
          </a:xfrm>
        </p:spPr>
        <p:txBody>
          <a:bodyPr>
            <a:normAutofit fontScale="90000"/>
          </a:bodyPr>
          <a:lstStyle/>
          <a:p>
            <a:pPr lvl="2">
              <a:lnSpc>
                <a:spcPct val="100000"/>
              </a:lnSpc>
              <a:spcBef>
                <a:spcPts val="0"/>
              </a:spcBef>
            </a:pPr>
            <a:r>
              <a:rPr lang="en-GB" sz="4400" dirty="0">
                <a:solidFill>
                  <a:schemeClr val="bg1"/>
                </a:solidFill>
                <a:highlight>
                  <a:srgbClr val="FFFF00"/>
                </a:highlight>
              </a:rPr>
              <a:t>Activity:</a:t>
            </a:r>
            <a:r>
              <a:rPr lang="en-GB" sz="4400" dirty="0">
                <a:solidFill>
                  <a:schemeClr val="bg1"/>
                </a:solidFill>
              </a:rPr>
              <a:t> </a:t>
            </a:r>
            <a:r>
              <a:rPr lang="en-GB" sz="4400" dirty="0">
                <a:solidFill>
                  <a:schemeClr val="tx1"/>
                </a:solidFill>
              </a:rPr>
              <a:t>Initial </a:t>
            </a:r>
            <a:r>
              <a:rPr lang="en-GB" sz="4400" dirty="0">
                <a:solidFill>
                  <a:schemeClr val="tx1"/>
                </a:solidFill>
                <a:latin typeface="+mn-lt"/>
              </a:rPr>
              <a:t>Logo creation (Logo prototype)</a:t>
            </a:r>
          </a:p>
        </p:txBody>
      </p:sp>
      <p:sp>
        <p:nvSpPr>
          <p:cNvPr id="2" name="Content Placeholder 1"/>
          <p:cNvSpPr>
            <a:spLocks noGrp="1"/>
          </p:cNvSpPr>
          <p:nvPr>
            <p:ph idx="1"/>
          </p:nvPr>
        </p:nvSpPr>
        <p:spPr>
          <a:xfrm>
            <a:off x="800898" y="1494040"/>
            <a:ext cx="11027308" cy="5363960"/>
          </a:xfrm>
        </p:spPr>
        <p:txBody>
          <a:bodyPr>
            <a:normAutofit fontScale="92500" lnSpcReduction="20000"/>
          </a:bodyPr>
          <a:lstStyle/>
          <a:p>
            <a:pPr marL="0" indent="0">
              <a:buNone/>
              <a:defRPr/>
            </a:pPr>
            <a:r>
              <a:rPr lang="en-GB" sz="3100" dirty="0"/>
              <a:t>There are many options to consider when creating your logo. </a:t>
            </a:r>
          </a:p>
          <a:p>
            <a:pPr marL="0" indent="0">
              <a:buNone/>
              <a:defRPr/>
            </a:pPr>
            <a:r>
              <a:rPr lang="en-GB" sz="3100" dirty="0"/>
              <a:t>You can create your logo using:</a:t>
            </a:r>
          </a:p>
          <a:p>
            <a:pPr>
              <a:defRPr/>
            </a:pPr>
            <a:r>
              <a:rPr lang="en-GB" sz="3100" dirty="0"/>
              <a:t>Freely available online Logo makers, many use AI, such as:</a:t>
            </a:r>
          </a:p>
          <a:p>
            <a:pPr lvl="1">
              <a:defRPr/>
            </a:pPr>
            <a:r>
              <a:rPr lang="en-GB" sz="3100" dirty="0">
                <a:highlight>
                  <a:srgbClr val="FFFF00"/>
                </a:highlight>
                <a:hlinkClick r:id="rId2"/>
              </a:rPr>
              <a:t>Logo.com</a:t>
            </a:r>
            <a:endParaRPr lang="en-GB" sz="3100" dirty="0">
              <a:highlight>
                <a:srgbClr val="FFFF00"/>
              </a:highlight>
            </a:endParaRPr>
          </a:p>
          <a:p>
            <a:pPr lvl="1">
              <a:defRPr/>
            </a:pPr>
            <a:r>
              <a:rPr lang="en-GB" sz="3100" dirty="0">
                <a:highlight>
                  <a:srgbClr val="FFFF00"/>
                </a:highlight>
                <a:hlinkClick r:id="rId3"/>
              </a:rPr>
              <a:t>Looka.com</a:t>
            </a:r>
            <a:r>
              <a:rPr lang="en-GB" sz="3100" dirty="0">
                <a:highlight>
                  <a:srgbClr val="FFFF00"/>
                </a:highlight>
              </a:rPr>
              <a:t> </a:t>
            </a:r>
            <a:r>
              <a:rPr lang="en-GB" sz="3100" dirty="0">
                <a:solidFill>
                  <a:schemeClr val="bg1"/>
                </a:solidFill>
                <a:highlight>
                  <a:srgbClr val="FFFF00"/>
                </a:highlight>
              </a:rPr>
              <a:t>(formerly Logojoy.com)</a:t>
            </a:r>
          </a:p>
          <a:p>
            <a:pPr lvl="1">
              <a:defRPr/>
            </a:pPr>
            <a:r>
              <a:rPr lang="en-GB" sz="3100" dirty="0">
                <a:highlight>
                  <a:srgbClr val="FFFF00"/>
                </a:highlight>
                <a:hlinkClick r:id="rId4"/>
              </a:rPr>
              <a:t>Wix Logo maker</a:t>
            </a:r>
            <a:endParaRPr lang="en-GB" sz="3100" dirty="0">
              <a:highlight>
                <a:srgbClr val="FFFF00"/>
              </a:highlight>
            </a:endParaRPr>
          </a:p>
          <a:p>
            <a:pPr lvl="1">
              <a:defRPr/>
            </a:pPr>
            <a:r>
              <a:rPr lang="en-GB" sz="3100" dirty="0">
                <a:highlight>
                  <a:srgbClr val="FFFF00"/>
                </a:highlight>
                <a:hlinkClick r:id="rId5"/>
              </a:rPr>
              <a:t>Brandcrowd.com</a:t>
            </a:r>
            <a:endParaRPr lang="en-GB" sz="3100" dirty="0">
              <a:highlight>
                <a:srgbClr val="FFFF00"/>
              </a:highlight>
            </a:endParaRPr>
          </a:p>
          <a:p>
            <a:pPr lvl="1">
              <a:defRPr/>
            </a:pPr>
            <a:r>
              <a:rPr lang="en-US" sz="3100" dirty="0">
                <a:highlight>
                  <a:srgbClr val="FFFF00"/>
                </a:highlight>
                <a:hlinkClick r:id="rId6"/>
              </a:rPr>
              <a:t>Namecheap Free Logo Maker</a:t>
            </a:r>
            <a:r>
              <a:rPr lang="en-US" sz="3100" dirty="0">
                <a:highlight>
                  <a:srgbClr val="FFFF00"/>
                </a:highlight>
              </a:rPr>
              <a:t> </a:t>
            </a:r>
          </a:p>
          <a:p>
            <a:pPr lvl="2">
              <a:defRPr/>
            </a:pPr>
            <a:r>
              <a:rPr lang="en-US" sz="1800" dirty="0"/>
              <a:t>Bg. A</a:t>
            </a:r>
            <a:r>
              <a:rPr lang="en-GB" sz="1800" dirty="0" err="1"/>
              <a:t>nd</a:t>
            </a:r>
            <a:r>
              <a:rPr lang="en-GB" sz="1800" dirty="0"/>
              <a:t> there are many more. Click-here for more </a:t>
            </a:r>
            <a:r>
              <a:rPr lang="en-GB" sz="1800" dirty="0">
                <a:hlinkClick r:id="rId7"/>
              </a:rPr>
              <a:t>online Logo creators</a:t>
            </a:r>
            <a:r>
              <a:rPr lang="en-GB" sz="1800" dirty="0"/>
              <a:t>.</a:t>
            </a:r>
          </a:p>
          <a:p>
            <a:pPr>
              <a:defRPr/>
            </a:pPr>
            <a:r>
              <a:rPr lang="en-GB" sz="3100" dirty="0">
                <a:solidFill>
                  <a:schemeClr val="bg1"/>
                </a:solidFill>
                <a:highlight>
                  <a:srgbClr val="FFFF00"/>
                </a:highlight>
              </a:rPr>
              <a:t>AI: </a:t>
            </a:r>
            <a:r>
              <a:rPr lang="en-GB" sz="3100" dirty="0"/>
              <a:t>You could ask AI to create one for you based on your prompts.</a:t>
            </a:r>
          </a:p>
          <a:p>
            <a:pPr>
              <a:defRPr/>
            </a:pPr>
            <a:r>
              <a:rPr lang="en-GB" sz="3100" dirty="0"/>
              <a:t>Use icons in MS PowerPoint/word</a:t>
            </a:r>
          </a:p>
          <a:p>
            <a:pPr>
              <a:defRPr/>
            </a:pPr>
            <a:r>
              <a:rPr lang="en-GB" sz="3100" dirty="0"/>
              <a:t>Adobe Photoshop / Illustrator or www.Sumo.app (Cloud Paint App)</a:t>
            </a:r>
          </a:p>
          <a:p>
            <a:pPr>
              <a:defRPr/>
            </a:pPr>
            <a:r>
              <a:rPr lang="en-GB" sz="3100" dirty="0"/>
              <a:t>Or other free Open-Source alternatives such as: </a:t>
            </a:r>
            <a:r>
              <a:rPr lang="en-GB" sz="3100" dirty="0">
                <a:hlinkClick r:id="rId8"/>
              </a:rPr>
              <a:t>GIMP</a:t>
            </a:r>
            <a:r>
              <a:rPr lang="en-GB" sz="3100" dirty="0"/>
              <a:t>, </a:t>
            </a:r>
            <a:r>
              <a:rPr lang="en-GB" sz="3100" dirty="0">
                <a:hlinkClick r:id="rId9"/>
              </a:rPr>
              <a:t>Krita</a:t>
            </a:r>
            <a:r>
              <a:rPr lang="en-GB" sz="3100" dirty="0"/>
              <a:t> and </a:t>
            </a:r>
            <a:r>
              <a:rPr lang="en-GB" sz="3100" dirty="0">
                <a:hlinkClick r:id="rId10"/>
              </a:rPr>
              <a:t>Pinta</a:t>
            </a:r>
            <a:r>
              <a:rPr lang="en-GB" sz="3100" dirty="0"/>
              <a:t>.</a:t>
            </a:r>
          </a:p>
          <a:p>
            <a:pPr lvl="1">
              <a:defRPr/>
            </a:pPr>
            <a:endParaRPr lang="en-GB" sz="2000" dirty="0"/>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69649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GIMP Wilber">
            <a:extLst>
              <a:ext uri="{FF2B5EF4-FFF2-40B4-BE49-F238E27FC236}">
                <a16:creationId xmlns:a16="http://schemas.microsoft.com/office/drawing/2014/main" id="{77CF725F-C1B5-68E7-1029-C99EB8247E6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482523" y="2537687"/>
            <a:ext cx="3785187" cy="2826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213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446591" y="2399204"/>
            <a:ext cx="6254957" cy="2305532"/>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algn="ctr" eaLnBrk="1" fontAlgn="auto" hangingPunct="1">
              <a:spcAft>
                <a:spcPts val="0"/>
              </a:spcAft>
              <a:defRPr/>
            </a:pPr>
            <a:r>
              <a:rPr lang="en-GB" sz="6000" dirty="0">
                <a:solidFill>
                  <a:srgbClr val="FFFF00"/>
                </a:solidFill>
                <a:highlight>
                  <a:srgbClr val="FF0000"/>
                </a:highlight>
              </a:rPr>
              <a:t>Business Types </a:t>
            </a:r>
            <a:br>
              <a:rPr lang="en-GB" sz="4300" dirty="0">
                <a:solidFill>
                  <a:srgbClr val="FFFF00"/>
                </a:solidFill>
                <a:highlight>
                  <a:srgbClr val="FF0000"/>
                </a:highlight>
              </a:rPr>
            </a:br>
            <a:r>
              <a:rPr lang="en-GB" sz="2600" dirty="0">
                <a:solidFill>
                  <a:srgbClr val="FF0000"/>
                </a:solidFill>
                <a:highlight>
                  <a:srgbClr val="FFFF00"/>
                </a:highlight>
              </a:rPr>
              <a:t>(Legal classification) </a:t>
            </a:r>
            <a:endParaRPr lang="en-GB" sz="3000" dirty="0">
              <a:solidFill>
                <a:srgbClr val="FF0000"/>
              </a:solidFill>
              <a:highlight>
                <a:srgbClr val="FFFF00"/>
              </a:highligh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a:extLst>
              <a:ext uri="{FF2B5EF4-FFF2-40B4-BE49-F238E27FC236}">
                <a16:creationId xmlns:a16="http://schemas.microsoft.com/office/drawing/2014/main" id="{B3CF73A9-90C9-91B2-876C-5CD86A2CC9BF}"/>
              </a:ext>
            </a:extLst>
          </p:cNvPr>
          <p:cNvSpPr>
            <a:spLocks noGrp="1"/>
          </p:cNvSpPr>
          <p:nvPr>
            <p:ph type="title"/>
          </p:nvPr>
        </p:nvSpPr>
        <p:spPr>
          <a:xfrm>
            <a:off x="615363" y="514137"/>
            <a:ext cx="10515600" cy="1325563"/>
          </a:xfrm>
        </p:spPr>
        <p:txBody>
          <a:bodyPr>
            <a:normAutofit/>
          </a:bodyPr>
          <a:lstStyle/>
          <a:p>
            <a:pPr eaLnBrk="1" hangingPunct="1"/>
            <a:r>
              <a:rPr lang="en-GB" altLang="en-US" sz="5400" b="1" u="sng" dirty="0"/>
              <a:t>Consider: Tech Start-Up Type</a:t>
            </a:r>
          </a:p>
        </p:txBody>
      </p:sp>
      <p:sp>
        <p:nvSpPr>
          <p:cNvPr id="15362" name="Content Placeholder 1">
            <a:extLst>
              <a:ext uri="{FF2B5EF4-FFF2-40B4-BE49-F238E27FC236}">
                <a16:creationId xmlns:a16="http://schemas.microsoft.com/office/drawing/2014/main" id="{C3115782-D38F-BC75-748C-ADDF522CAD7E}"/>
              </a:ext>
            </a:extLst>
          </p:cNvPr>
          <p:cNvSpPr>
            <a:spLocks noGrp="1"/>
          </p:cNvSpPr>
          <p:nvPr>
            <p:ph idx="1"/>
          </p:nvPr>
        </p:nvSpPr>
        <p:spPr>
          <a:xfrm>
            <a:off x="745992" y="1661672"/>
            <a:ext cx="6535470" cy="3916363"/>
          </a:xfrm>
        </p:spPr>
        <p:txBody>
          <a:bodyPr rtlCol="0">
            <a:normAutofit/>
          </a:bodyPr>
          <a:lstStyle/>
          <a:p>
            <a:pPr marL="109537" indent="0">
              <a:buNone/>
              <a:defRPr/>
            </a:pPr>
            <a:r>
              <a:rPr lang="en-GB" altLang="en-US" sz="3600" dirty="0"/>
              <a:t>As we go through this section of slides, consider what </a:t>
            </a:r>
            <a:r>
              <a:rPr lang="en-GB" altLang="en-US" sz="3600" b="1" dirty="0"/>
              <a:t>Type of business / Tech Start-Up </a:t>
            </a:r>
            <a:r>
              <a:rPr lang="en-GB" altLang="en-US" sz="3600" dirty="0"/>
              <a:t>you</a:t>
            </a:r>
            <a:r>
              <a:rPr lang="en-GB" altLang="en-US" sz="3600" b="1" dirty="0"/>
              <a:t> </a:t>
            </a:r>
            <a:r>
              <a:rPr lang="en-GB" altLang="en-US" sz="3600" dirty="0"/>
              <a:t>could</a:t>
            </a:r>
            <a:r>
              <a:rPr lang="en-GB" altLang="en-US" sz="3600" b="1" dirty="0"/>
              <a:t> </a:t>
            </a:r>
            <a:r>
              <a:rPr lang="en-GB" altLang="en-US" sz="3600" dirty="0"/>
              <a:t>set-up to launch your prototype or to be a Tech Consultant.</a:t>
            </a:r>
            <a:endParaRPr lang="en-GB" altLang="en-US" sz="3200" dirty="0"/>
          </a:p>
        </p:txBody>
      </p:sp>
      <p:pic>
        <p:nvPicPr>
          <p:cNvPr id="3" name="Graphic 2" descr="Rocket with solid fill">
            <a:extLst>
              <a:ext uri="{FF2B5EF4-FFF2-40B4-BE49-F238E27FC236}">
                <a16:creationId xmlns:a16="http://schemas.microsoft.com/office/drawing/2014/main" id="{DC91E588-CFB5-551D-09EF-02500723A72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6572676">
            <a:off x="7288348" y="2098193"/>
            <a:ext cx="5052414" cy="5052414"/>
          </a:xfrm>
          <a:prstGeom prst="rect">
            <a:avLst/>
          </a:prstGeom>
        </p:spPr>
      </p:pic>
      <p:pic>
        <p:nvPicPr>
          <p:cNvPr id="5" name="Graphic 4" descr="Fireworks outline">
            <a:extLst>
              <a:ext uri="{FF2B5EF4-FFF2-40B4-BE49-F238E27FC236}">
                <a16:creationId xmlns:a16="http://schemas.microsoft.com/office/drawing/2014/main" id="{BB497955-8981-3E58-336C-EE940C02D2B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77889" y="-173866"/>
            <a:ext cx="3060190" cy="306019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9395A7A-D72A-A284-4E00-BC4CD37ADBC0}"/>
              </a:ext>
            </a:extLst>
          </p:cNvPr>
          <p:cNvSpPr>
            <a:spLocks noGrp="1"/>
          </p:cNvSpPr>
          <p:nvPr>
            <p:ph type="title"/>
          </p:nvPr>
        </p:nvSpPr>
        <p:spPr>
          <a:xfrm>
            <a:off x="489690" y="215833"/>
            <a:ext cx="8620845" cy="1325563"/>
          </a:xfrm>
        </p:spPr>
        <p:txBody>
          <a:bodyPr>
            <a:normAutofit/>
          </a:bodyPr>
          <a:lstStyle/>
          <a:p>
            <a:pPr eaLnBrk="1" hangingPunct="1"/>
            <a:r>
              <a:rPr lang="en-GB" altLang="en-US" sz="5400" b="1" u="sng" dirty="0"/>
              <a:t>Types of Start-Ups</a:t>
            </a:r>
          </a:p>
        </p:txBody>
      </p:sp>
      <p:sp>
        <p:nvSpPr>
          <p:cNvPr id="12291" name="Content Placeholder 2">
            <a:extLst>
              <a:ext uri="{FF2B5EF4-FFF2-40B4-BE49-F238E27FC236}">
                <a16:creationId xmlns:a16="http://schemas.microsoft.com/office/drawing/2014/main" id="{210319C0-6A2F-1641-594D-0D592FF3CF13}"/>
              </a:ext>
            </a:extLst>
          </p:cNvPr>
          <p:cNvSpPr>
            <a:spLocks noGrp="1"/>
          </p:cNvSpPr>
          <p:nvPr>
            <p:ph idx="1"/>
          </p:nvPr>
        </p:nvSpPr>
        <p:spPr>
          <a:xfrm>
            <a:off x="810088" y="1428746"/>
            <a:ext cx="8509644" cy="4689281"/>
          </a:xfrm>
        </p:spPr>
        <p:txBody>
          <a:bodyPr>
            <a:normAutofit/>
          </a:bodyPr>
          <a:lstStyle/>
          <a:p>
            <a:pPr eaLnBrk="1" hangingPunct="1"/>
            <a:r>
              <a:rPr lang="en-GB" altLang="en-US" sz="3200" dirty="0"/>
              <a:t>It is useful to understand the different </a:t>
            </a:r>
            <a:r>
              <a:rPr lang="en-GB" altLang="en-US" sz="3200" b="1" dirty="0">
                <a:solidFill>
                  <a:schemeClr val="bg1"/>
                </a:solidFill>
                <a:highlight>
                  <a:srgbClr val="FFFF00"/>
                </a:highlight>
              </a:rPr>
              <a:t>Types of business organisations</a:t>
            </a:r>
            <a:r>
              <a:rPr lang="en-GB" altLang="en-US" sz="3200" dirty="0">
                <a:solidFill>
                  <a:schemeClr val="bg1"/>
                </a:solidFill>
              </a:rPr>
              <a:t> </a:t>
            </a:r>
            <a:r>
              <a:rPr lang="en-GB" altLang="en-US" sz="3200" dirty="0"/>
              <a:t>so that you could either:</a:t>
            </a:r>
          </a:p>
          <a:p>
            <a:pPr lvl="1" eaLnBrk="1" hangingPunct="1">
              <a:buFont typeface="Courier New" panose="02070309020205020404" pitchFamily="49" charset="0"/>
              <a:buChar char="o"/>
            </a:pPr>
            <a:r>
              <a:rPr lang="en-GB" altLang="en-US" sz="2800" dirty="0"/>
              <a:t> Start your own Tech Company or</a:t>
            </a:r>
          </a:p>
          <a:p>
            <a:pPr lvl="1" eaLnBrk="1" hangingPunct="1">
              <a:buFont typeface="Courier New" panose="02070309020205020404" pitchFamily="49" charset="0"/>
              <a:buChar char="o"/>
            </a:pPr>
            <a:r>
              <a:rPr lang="en-GB" altLang="en-US" sz="2800" dirty="0"/>
              <a:t>Understand how your employer’s Organisation works.</a:t>
            </a:r>
          </a:p>
          <a:p>
            <a:pPr eaLnBrk="1" hangingPunct="1"/>
            <a:r>
              <a:rPr lang="en-GB" altLang="en-US" sz="3200" dirty="0"/>
              <a:t>It will give you an insight into:</a:t>
            </a:r>
          </a:p>
          <a:p>
            <a:pPr lvl="1" eaLnBrk="1" hangingPunct="1">
              <a:buFont typeface="Courier New" panose="02070309020205020404" pitchFamily="49" charset="0"/>
              <a:buChar char="o"/>
            </a:pPr>
            <a:r>
              <a:rPr lang="en-GB" altLang="en-US" sz="2800" dirty="0"/>
              <a:t>How and why Organisations operate the way they do; and</a:t>
            </a:r>
          </a:p>
          <a:p>
            <a:pPr lvl="1" eaLnBrk="1" hangingPunct="1">
              <a:buFont typeface="Courier New" panose="02070309020205020404" pitchFamily="49" charset="0"/>
              <a:buChar char="o"/>
            </a:pPr>
            <a:r>
              <a:rPr lang="en-GB" altLang="en-US" sz="2800" dirty="0"/>
              <a:t>How to run and manage one yourself / if you ever decide to.</a:t>
            </a:r>
          </a:p>
        </p:txBody>
      </p:sp>
      <p:grpSp>
        <p:nvGrpSpPr>
          <p:cNvPr id="20" name="Group 19">
            <a:extLst>
              <a:ext uri="{FF2B5EF4-FFF2-40B4-BE49-F238E27FC236}">
                <a16:creationId xmlns:a16="http://schemas.microsoft.com/office/drawing/2014/main" id="{C1B3E8B6-81F5-2B15-4138-B51905FC8962}"/>
              </a:ext>
            </a:extLst>
          </p:cNvPr>
          <p:cNvGrpSpPr/>
          <p:nvPr/>
        </p:nvGrpSpPr>
        <p:grpSpPr>
          <a:xfrm>
            <a:off x="9347844" y="133558"/>
            <a:ext cx="2746825" cy="6213454"/>
            <a:chOff x="9347844" y="133558"/>
            <a:chExt cx="2746825" cy="6213454"/>
          </a:xfrm>
        </p:grpSpPr>
        <p:pic>
          <p:nvPicPr>
            <p:cNvPr id="3" name="Graphic 2" descr="Business Growth with solid fill">
              <a:extLst>
                <a:ext uri="{FF2B5EF4-FFF2-40B4-BE49-F238E27FC236}">
                  <a16:creationId xmlns:a16="http://schemas.microsoft.com/office/drawing/2014/main" id="{8363BEC3-0E07-4FEC-6903-C8EF61F7DF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66579" y="133558"/>
              <a:ext cx="1608101" cy="1608101"/>
            </a:xfrm>
            <a:prstGeom prst="rect">
              <a:avLst/>
            </a:prstGeom>
          </p:spPr>
        </p:pic>
        <p:pic>
          <p:nvPicPr>
            <p:cNvPr id="9" name="Graphic 8" descr="Programmer male outline">
              <a:extLst>
                <a:ext uri="{FF2B5EF4-FFF2-40B4-BE49-F238E27FC236}">
                  <a16:creationId xmlns:a16="http://schemas.microsoft.com/office/drawing/2014/main" id="{94543B63-ABA1-38E3-0620-4FC0025792A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546336" y="4798678"/>
              <a:ext cx="1548333" cy="1548333"/>
            </a:xfrm>
            <a:prstGeom prst="rect">
              <a:avLst/>
            </a:prstGeom>
          </p:spPr>
        </p:pic>
        <p:pic>
          <p:nvPicPr>
            <p:cNvPr id="11" name="Graphic 10" descr="Ui Ux with solid fill">
              <a:extLst>
                <a:ext uri="{FF2B5EF4-FFF2-40B4-BE49-F238E27FC236}">
                  <a16:creationId xmlns:a16="http://schemas.microsoft.com/office/drawing/2014/main" id="{8E8A9B44-E53F-7235-9DB2-788ECB57830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126714" y="4051338"/>
              <a:ext cx="1302656" cy="1302656"/>
            </a:xfrm>
            <a:prstGeom prst="rect">
              <a:avLst/>
            </a:prstGeom>
          </p:spPr>
        </p:pic>
        <p:pic>
          <p:nvPicPr>
            <p:cNvPr id="13" name="Graphic 12" descr="Programmer female outline">
              <a:extLst>
                <a:ext uri="{FF2B5EF4-FFF2-40B4-BE49-F238E27FC236}">
                  <a16:creationId xmlns:a16="http://schemas.microsoft.com/office/drawing/2014/main" id="{7386C367-A1C3-7C11-E171-FEBB7949D5E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529543" y="4853155"/>
              <a:ext cx="1493857" cy="1493857"/>
            </a:xfrm>
            <a:prstGeom prst="rect">
              <a:avLst/>
            </a:prstGeom>
          </p:spPr>
        </p:pic>
        <p:pic>
          <p:nvPicPr>
            <p:cNvPr id="15" name="Graphic 14" descr="Internet Of Things outline">
              <a:extLst>
                <a:ext uri="{FF2B5EF4-FFF2-40B4-BE49-F238E27FC236}">
                  <a16:creationId xmlns:a16="http://schemas.microsoft.com/office/drawing/2014/main" id="{30A6A8E0-B22B-2B98-6B4F-D2DB1D48AD1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347844" y="4172555"/>
              <a:ext cx="914400" cy="914400"/>
            </a:xfrm>
            <a:prstGeom prst="rect">
              <a:avLst/>
            </a:prstGeom>
          </p:spPr>
        </p:pic>
        <p:pic>
          <p:nvPicPr>
            <p:cNvPr id="17" name="Graphic 16" descr="Influencer with solid fill">
              <a:extLst>
                <a:ext uri="{FF2B5EF4-FFF2-40B4-BE49-F238E27FC236}">
                  <a16:creationId xmlns:a16="http://schemas.microsoft.com/office/drawing/2014/main" id="{3B6D60E9-23F8-B4CF-BBB4-F3CA66676BF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9825514" y="2441902"/>
              <a:ext cx="2021536" cy="2021536"/>
            </a:xfrm>
            <a:prstGeom prst="rect">
              <a:avLst/>
            </a:prstGeom>
          </p:spPr>
        </p:pic>
        <p:pic>
          <p:nvPicPr>
            <p:cNvPr id="19" name="Graphic 18" descr="Online meeting with solid fill">
              <a:extLst>
                <a:ext uri="{FF2B5EF4-FFF2-40B4-BE49-F238E27FC236}">
                  <a16:creationId xmlns:a16="http://schemas.microsoft.com/office/drawing/2014/main" id="{9557F4E6-9103-E6ED-2A82-CF8A5FEBDAE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0097254" y="1311951"/>
              <a:ext cx="1605056" cy="1605056"/>
            </a:xfrm>
            <a:prstGeom prst="rect">
              <a:avLst/>
            </a:prstGeom>
          </p:spPr>
        </p:pic>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8D4EE5-41B1-C915-B223-3912FC3F05D2}"/>
              </a:ext>
            </a:extLst>
          </p:cNvPr>
          <p:cNvSpPr>
            <a:spLocks noGrp="1"/>
          </p:cNvSpPr>
          <p:nvPr>
            <p:ph idx="1"/>
          </p:nvPr>
        </p:nvSpPr>
        <p:spPr>
          <a:xfrm>
            <a:off x="932793" y="1617482"/>
            <a:ext cx="9632134" cy="4032250"/>
          </a:xfrm>
        </p:spPr>
        <p:txBody>
          <a:bodyPr rtlCol="0">
            <a:noAutofit/>
          </a:bodyPr>
          <a:lstStyle/>
          <a:p>
            <a:pPr marL="0" indent="0">
              <a:buNone/>
              <a:defRPr/>
            </a:pPr>
            <a:r>
              <a:rPr lang="en-GB" sz="3600" dirty="0"/>
              <a:t>Different types of Organisations within our society operate within 1 of 3 sectors:</a:t>
            </a:r>
          </a:p>
          <a:p>
            <a:pPr marL="457200" indent="-457200">
              <a:buFont typeface="+mj-lt"/>
              <a:buAutoNum type="arabicPeriod"/>
              <a:defRPr/>
            </a:pPr>
            <a:r>
              <a:rPr lang="en-GB" sz="3600" b="1" dirty="0"/>
              <a:t>Private sector</a:t>
            </a:r>
            <a:endParaRPr lang="en-GB" sz="3200" dirty="0"/>
          </a:p>
          <a:p>
            <a:pPr marL="457200" indent="-457200">
              <a:buFont typeface="+mj-lt"/>
              <a:buAutoNum type="arabicPeriod"/>
              <a:defRPr/>
            </a:pPr>
            <a:r>
              <a:rPr lang="en-GB" sz="3600" b="1" dirty="0"/>
              <a:t>Public</a:t>
            </a:r>
            <a:r>
              <a:rPr lang="en-GB" sz="3600" dirty="0"/>
              <a:t> </a:t>
            </a:r>
            <a:r>
              <a:rPr lang="en-GB" sz="3600" b="1" dirty="0"/>
              <a:t>sector or</a:t>
            </a:r>
          </a:p>
          <a:p>
            <a:pPr marL="457200" indent="-457200">
              <a:buFont typeface="+mj-lt"/>
              <a:buAutoNum type="arabicPeriod"/>
              <a:defRPr/>
            </a:pPr>
            <a:r>
              <a:rPr lang="en-GB" sz="3600" b="1" dirty="0"/>
              <a:t>Non-profit sector</a:t>
            </a:r>
            <a:r>
              <a:rPr lang="en-GB" sz="3600" dirty="0"/>
              <a:t>.</a:t>
            </a:r>
          </a:p>
          <a:p>
            <a:pPr marL="0" indent="0">
              <a:buNone/>
              <a:defRPr/>
            </a:pPr>
            <a:r>
              <a:rPr lang="en-GB" sz="3600" dirty="0"/>
              <a:t>Let’s take a brief look at each one of these.</a:t>
            </a:r>
          </a:p>
        </p:txBody>
      </p:sp>
      <p:sp>
        <p:nvSpPr>
          <p:cNvPr id="2" name="Title 2">
            <a:extLst>
              <a:ext uri="{FF2B5EF4-FFF2-40B4-BE49-F238E27FC236}">
                <a16:creationId xmlns:a16="http://schemas.microsoft.com/office/drawing/2014/main" id="{C792C835-E22F-0FC0-E734-327118924170}"/>
              </a:ext>
            </a:extLst>
          </p:cNvPr>
          <p:cNvSpPr txBox="1">
            <a:spLocks/>
          </p:cNvSpPr>
          <p:nvPr/>
        </p:nvSpPr>
        <p:spPr>
          <a:xfrm>
            <a:off x="838200" y="365126"/>
            <a:ext cx="10515600" cy="9257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2"/>
            <a:r>
              <a:rPr lang="en-GB" altLang="en-US" sz="4800" u="sng" dirty="0"/>
              <a:t>Economic Sectors</a:t>
            </a:r>
            <a:endParaRPr lang="en-GB" sz="4800" kern="0" dirty="0">
              <a:solidFill>
                <a:schemeClr val="tx1"/>
              </a:solidFill>
              <a:latin typeface="+mn-lt"/>
            </a:endParaRPr>
          </a:p>
        </p:txBody>
      </p:sp>
      <p:sp>
        <p:nvSpPr>
          <p:cNvPr id="4" name="Rectangle 3">
            <a:extLst>
              <a:ext uri="{FF2B5EF4-FFF2-40B4-BE49-F238E27FC236}">
                <a16:creationId xmlns:a16="http://schemas.microsoft.com/office/drawing/2014/main" id="{29DFD283-84A1-A7E1-889A-26B519028729}"/>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3C5F2535-DB88-E320-1A7A-A54E743C223F}"/>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8" descr="Pie chart outline">
            <a:extLst>
              <a:ext uri="{FF2B5EF4-FFF2-40B4-BE49-F238E27FC236}">
                <a16:creationId xmlns:a16="http://schemas.microsoft.com/office/drawing/2014/main" id="{FF476140-08AF-0F6E-8109-EDBBDC190C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619832" y="2048282"/>
            <a:ext cx="3039911" cy="3039911"/>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9BC4761F-6089-17EF-1EEA-EA6E33DCD499}"/>
              </a:ext>
            </a:extLst>
          </p:cNvPr>
          <p:cNvSpPr>
            <a:spLocks noGrp="1"/>
          </p:cNvSpPr>
          <p:nvPr>
            <p:ph type="title"/>
          </p:nvPr>
        </p:nvSpPr>
        <p:spPr>
          <a:xfrm>
            <a:off x="827200" y="302597"/>
            <a:ext cx="8229600" cy="863600"/>
          </a:xfrm>
        </p:spPr>
        <p:txBody>
          <a:bodyPr>
            <a:normAutofit fontScale="90000"/>
          </a:bodyPr>
          <a:lstStyle/>
          <a:p>
            <a:pPr eaLnBrk="1" hangingPunct="1"/>
            <a:r>
              <a:rPr lang="en-GB" altLang="en-US" sz="4800" b="1" dirty="0"/>
              <a:t>Economic Sectors &amp; Business types</a:t>
            </a:r>
          </a:p>
        </p:txBody>
      </p:sp>
      <p:sp>
        <p:nvSpPr>
          <p:cNvPr id="3" name="Content Placeholder 2">
            <a:extLst>
              <a:ext uri="{FF2B5EF4-FFF2-40B4-BE49-F238E27FC236}">
                <a16:creationId xmlns:a16="http://schemas.microsoft.com/office/drawing/2014/main" id="{CFE38C24-6DF3-806B-B8AF-AAC5C2EC2B6F}"/>
              </a:ext>
            </a:extLst>
          </p:cNvPr>
          <p:cNvSpPr>
            <a:spLocks noGrp="1"/>
          </p:cNvSpPr>
          <p:nvPr>
            <p:ph idx="1"/>
          </p:nvPr>
        </p:nvSpPr>
        <p:spPr>
          <a:xfrm>
            <a:off x="455278" y="1205430"/>
            <a:ext cx="11221146" cy="5256213"/>
          </a:xfrm>
        </p:spPr>
        <p:txBody>
          <a:bodyPr rtlCol="0">
            <a:noAutofit/>
          </a:bodyPr>
          <a:lstStyle/>
          <a:p>
            <a:pPr>
              <a:buClr>
                <a:srgbClr val="FFFF00"/>
              </a:buClr>
              <a:defRPr/>
            </a:pPr>
            <a:r>
              <a:rPr lang="en-GB" sz="2400" b="1" dirty="0">
                <a:solidFill>
                  <a:schemeClr val="bg1"/>
                </a:solidFill>
                <a:highlight>
                  <a:srgbClr val="FFFF00"/>
                </a:highlight>
              </a:rPr>
              <a:t>Private sector:</a:t>
            </a:r>
            <a:r>
              <a:rPr lang="en-GB" dirty="0"/>
              <a:t> </a:t>
            </a:r>
            <a:r>
              <a:rPr lang="en-GB" sz="2100" dirty="0"/>
              <a:t>part of the economic system that is run by individuals or groups rather than the government. The private sector is however legally regulated by the government and businesses are required to comply with laws. Most </a:t>
            </a:r>
            <a:r>
              <a:rPr lang="en-GB" sz="2100" b="1" dirty="0"/>
              <a:t>private sector</a:t>
            </a:r>
            <a:r>
              <a:rPr lang="en-GB" sz="2100" dirty="0"/>
              <a:t> organizations need to break-even or make a profit to sustain their operations. Private sector organisations are commonly known as ‘</a:t>
            </a:r>
            <a:r>
              <a:rPr lang="en-GB" sz="2100" b="1" dirty="0"/>
              <a:t>Businesses</a:t>
            </a:r>
            <a:r>
              <a:rPr lang="en-GB" sz="2100" dirty="0"/>
              <a:t>’ and </a:t>
            </a:r>
            <a:r>
              <a:rPr lang="en-GB" altLang="en-US" sz="2100" dirty="0"/>
              <a:t>are classified in several ways, example types: an U</a:t>
            </a:r>
            <a:r>
              <a:rPr lang="en-GB" altLang="en-US" sz="2100" b="1" dirty="0"/>
              <a:t>nincorporated Business </a:t>
            </a:r>
            <a:r>
              <a:rPr lang="en-GB" altLang="en-US" sz="2100" dirty="0"/>
              <a:t>(e.g. </a:t>
            </a:r>
            <a:r>
              <a:rPr lang="en-GB" sz="2100" b="1" dirty="0">
                <a:solidFill>
                  <a:schemeClr val="bg1"/>
                </a:solidFill>
                <a:highlight>
                  <a:srgbClr val="FFFF00"/>
                </a:highlight>
              </a:rPr>
              <a:t>Sole Trader or Partnership</a:t>
            </a:r>
            <a:r>
              <a:rPr lang="en-GB" sz="2100" dirty="0"/>
              <a:t>), and </a:t>
            </a:r>
            <a:r>
              <a:rPr lang="en-GB" sz="2100" b="1" dirty="0"/>
              <a:t>I</a:t>
            </a:r>
            <a:r>
              <a:rPr lang="en-GB" altLang="en-US" sz="2100" b="1" dirty="0"/>
              <a:t>ncorporated Business </a:t>
            </a:r>
            <a:r>
              <a:rPr lang="en-GB" altLang="en-US" sz="2100" dirty="0"/>
              <a:t>(e.g. a </a:t>
            </a:r>
            <a:r>
              <a:rPr lang="en-GB" altLang="en-US" sz="2100" b="1" dirty="0">
                <a:solidFill>
                  <a:schemeClr val="bg1"/>
                </a:solidFill>
                <a:highlight>
                  <a:srgbClr val="FFFF00"/>
                </a:highlight>
              </a:rPr>
              <a:t>Company</a:t>
            </a:r>
            <a:r>
              <a:rPr lang="en-GB" altLang="en-US" sz="2100" dirty="0"/>
              <a:t>) Ltd. in the UK or Inc. in the USA.</a:t>
            </a:r>
          </a:p>
          <a:p>
            <a:pPr>
              <a:buClr>
                <a:srgbClr val="FFFF00"/>
              </a:buClr>
              <a:defRPr/>
            </a:pPr>
            <a:r>
              <a:rPr lang="en-GB" altLang="en-US" sz="2400" b="1" dirty="0">
                <a:solidFill>
                  <a:schemeClr val="bg1"/>
                </a:solidFill>
                <a:highlight>
                  <a:srgbClr val="FFFF00"/>
                </a:highlight>
              </a:rPr>
              <a:t>Non-profit sector</a:t>
            </a:r>
            <a:r>
              <a:rPr lang="en-GB" altLang="en-US" sz="2400" dirty="0">
                <a:solidFill>
                  <a:schemeClr val="bg1"/>
                </a:solidFill>
                <a:highlight>
                  <a:srgbClr val="FFFF00"/>
                </a:highlight>
              </a:rPr>
              <a:t>:</a:t>
            </a:r>
            <a:r>
              <a:rPr lang="en-GB" altLang="en-US" dirty="0"/>
              <a:t> </a:t>
            </a:r>
            <a:r>
              <a:rPr lang="en-GB" altLang="en-US" sz="2100" dirty="0"/>
              <a:t>These organisations are regarded as part of the </a:t>
            </a:r>
            <a:r>
              <a:rPr lang="en-GB" altLang="en-US" sz="2100" b="1" dirty="0"/>
              <a:t>Voluntary,</a:t>
            </a:r>
            <a:r>
              <a:rPr lang="en-GB" altLang="en-US" sz="2100" dirty="0"/>
              <a:t> </a:t>
            </a:r>
            <a:r>
              <a:rPr lang="en-GB" altLang="en-US" sz="2100" b="1" dirty="0"/>
              <a:t>Community</a:t>
            </a:r>
            <a:r>
              <a:rPr lang="en-GB" altLang="en-US" sz="2100" dirty="0"/>
              <a:t> or </a:t>
            </a:r>
            <a:r>
              <a:rPr lang="en-GB" altLang="en-US" sz="2100" b="1" dirty="0"/>
              <a:t>Social</a:t>
            </a:r>
            <a:r>
              <a:rPr lang="en-GB" altLang="en-US" sz="2100" dirty="0"/>
              <a:t> </a:t>
            </a:r>
            <a:r>
              <a:rPr lang="en-GB" altLang="en-US" sz="2100" b="1" dirty="0"/>
              <a:t>sector.</a:t>
            </a:r>
            <a:r>
              <a:rPr lang="en-GB" altLang="en-US" sz="2100" dirty="0"/>
              <a:t> They are run with the primary intention of providing a beneficial service or product to society. They also need to break-even or make a profit to sustain their operations. Today the lines between ‘Private’ and ‘Non-profit’ are becoming increasingly blurred. There are many Tax exceptions for charity organisations. Example types: </a:t>
            </a:r>
            <a:r>
              <a:rPr lang="en-GB" altLang="en-US" sz="2100" b="1" dirty="0">
                <a:solidFill>
                  <a:schemeClr val="bg1"/>
                </a:solidFill>
                <a:highlight>
                  <a:srgbClr val="FFFF00"/>
                </a:highlight>
              </a:rPr>
              <a:t>Charities</a:t>
            </a:r>
            <a:r>
              <a:rPr lang="en-GB" altLang="en-US" sz="2100" dirty="0"/>
              <a:t> and </a:t>
            </a:r>
            <a:r>
              <a:rPr lang="en-GB" altLang="en-US" sz="2100" b="1" dirty="0">
                <a:solidFill>
                  <a:schemeClr val="bg1"/>
                </a:solidFill>
                <a:highlight>
                  <a:srgbClr val="FFFF00"/>
                </a:highlight>
              </a:rPr>
              <a:t>CIC Community Interest Companies</a:t>
            </a:r>
            <a:r>
              <a:rPr lang="en-GB" altLang="en-US" sz="2100" dirty="0"/>
              <a:t>.</a:t>
            </a:r>
          </a:p>
          <a:p>
            <a:pPr>
              <a:buClr>
                <a:srgbClr val="FFFF00"/>
              </a:buClr>
              <a:defRPr/>
            </a:pPr>
            <a:r>
              <a:rPr lang="en-GB" sz="2400" b="1" dirty="0">
                <a:solidFill>
                  <a:schemeClr val="bg1"/>
                </a:solidFill>
                <a:highlight>
                  <a:srgbClr val="FFFF00"/>
                </a:highlight>
              </a:rPr>
              <a:t>Public</a:t>
            </a:r>
            <a:r>
              <a:rPr lang="en-GB" sz="2400" dirty="0">
                <a:solidFill>
                  <a:schemeClr val="bg1"/>
                </a:solidFill>
                <a:highlight>
                  <a:srgbClr val="FFFF00"/>
                </a:highlight>
              </a:rPr>
              <a:t> </a:t>
            </a:r>
            <a:r>
              <a:rPr lang="en-GB" sz="2400" b="1" dirty="0">
                <a:solidFill>
                  <a:schemeClr val="bg1"/>
                </a:solidFill>
                <a:highlight>
                  <a:srgbClr val="FFFF00"/>
                </a:highlight>
              </a:rPr>
              <a:t>sector:</a:t>
            </a:r>
            <a:r>
              <a:rPr lang="en-GB" dirty="0"/>
              <a:t> </a:t>
            </a:r>
            <a:r>
              <a:rPr lang="en-GB" sz="2100" dirty="0">
                <a:solidFill>
                  <a:schemeClr val="bg1"/>
                </a:solidFill>
                <a:highlight>
                  <a:srgbClr val="FFFF00"/>
                </a:highlight>
              </a:rPr>
              <a:t>Government</a:t>
            </a:r>
            <a:r>
              <a:rPr lang="en-GB" dirty="0">
                <a:solidFill>
                  <a:schemeClr val="bg1"/>
                </a:solidFill>
                <a:highlight>
                  <a:srgbClr val="FFFF00"/>
                </a:highlight>
              </a:rPr>
              <a:t> </a:t>
            </a:r>
            <a:r>
              <a:rPr lang="en-GB" sz="2100" dirty="0">
                <a:solidFill>
                  <a:schemeClr val="bg1"/>
                </a:solidFill>
                <a:highlight>
                  <a:srgbClr val="FFFF00"/>
                </a:highlight>
              </a:rPr>
              <a:t>Departments &amp; </a:t>
            </a:r>
            <a:r>
              <a:rPr lang="en-GB" sz="2400" dirty="0">
                <a:solidFill>
                  <a:schemeClr val="bg1"/>
                </a:solidFill>
                <a:highlight>
                  <a:srgbClr val="FFFF00"/>
                </a:highlight>
              </a:rPr>
              <a:t>O</a:t>
            </a:r>
            <a:r>
              <a:rPr lang="en-GB" sz="2100" dirty="0">
                <a:solidFill>
                  <a:schemeClr val="bg1"/>
                </a:solidFill>
                <a:highlight>
                  <a:srgbClr val="FFFF00"/>
                </a:highlight>
              </a:rPr>
              <a:t>rganisations</a:t>
            </a:r>
            <a:r>
              <a:rPr lang="en-GB" dirty="0"/>
              <a:t> </a:t>
            </a:r>
            <a:r>
              <a:rPr lang="en-GB" sz="2100" dirty="0"/>
              <a:t>are owned by the government and funded by people through taxation for the well-being of the people i.e. to have an enhanced standard of living. E.g., Dept. of Roads Transport &amp; Highways, Dept. for Education, Dept. for Housing, Dept. for Environment, Dept. for Health &amp; Social Care, Food Standards Agency, DVLA, Royal Mint, Dept. for Business, Companies House, Careers Wales etc.. for more info. </a:t>
            </a:r>
            <a:r>
              <a:rPr lang="en-GB" sz="2100" dirty="0">
                <a:hlinkClick r:id="rId3"/>
              </a:rPr>
              <a:t>click-here</a:t>
            </a:r>
            <a:r>
              <a:rPr lang="en-GB" sz="2100" dirty="0"/>
              <a:t>.</a:t>
            </a:r>
          </a:p>
          <a:p>
            <a:pPr marL="457200" indent="-457200">
              <a:buFont typeface="+mj-lt"/>
              <a:buAutoNum type="arabicPeriod"/>
              <a:defRPr/>
            </a:pPr>
            <a:endParaRPr lang="en-GB" altLang="en-US" sz="2100" dirty="0"/>
          </a:p>
          <a:p>
            <a:pPr marL="457200" indent="-457200">
              <a:buFont typeface="+mj-lt"/>
              <a:buAutoNum type="arabicPeriod"/>
              <a:defRPr/>
            </a:pPr>
            <a:endParaRPr lang="en-GB" sz="2100" dirty="0"/>
          </a:p>
          <a:p>
            <a:pPr marL="255588" lvl="1" indent="0">
              <a:buNone/>
              <a:defRPr/>
            </a:pPr>
            <a:endParaRPr lang="en-GB" sz="2100" b="1" dirty="0"/>
          </a:p>
        </p:txBody>
      </p:sp>
      <p:sp>
        <p:nvSpPr>
          <p:cNvPr id="2" name="Rectangle 1">
            <a:extLst>
              <a:ext uri="{FF2B5EF4-FFF2-40B4-BE49-F238E27FC236}">
                <a16:creationId xmlns:a16="http://schemas.microsoft.com/office/drawing/2014/main" id="{AEC820B5-AC82-D45D-E65A-35BA50B421F8}"/>
              </a:ext>
            </a:extLst>
          </p:cNvPr>
          <p:cNvSpPr/>
          <p:nvPr/>
        </p:nvSpPr>
        <p:spPr>
          <a:xfrm>
            <a:off x="611090" y="268907"/>
            <a:ext cx="10909522" cy="89729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4" name="Rectangle 3">
            <a:extLst>
              <a:ext uri="{FF2B5EF4-FFF2-40B4-BE49-F238E27FC236}">
                <a16:creationId xmlns:a16="http://schemas.microsoft.com/office/drawing/2014/main" id="{CD994E3C-5329-11DB-D095-F73822E58DA4}"/>
              </a:ext>
            </a:extLst>
          </p:cNvPr>
          <p:cNvSpPr/>
          <p:nvPr/>
        </p:nvSpPr>
        <p:spPr>
          <a:xfrm>
            <a:off x="550793" y="396357"/>
            <a:ext cx="120595" cy="63330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3FE7B50-2E3A-DA67-86A2-3FA12D9BC0A6}"/>
              </a:ext>
            </a:extLst>
          </p:cNvPr>
          <p:cNvSpPr/>
          <p:nvPr/>
        </p:nvSpPr>
        <p:spPr>
          <a:xfrm>
            <a:off x="455278" y="1166197"/>
            <a:ext cx="11065334" cy="194583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D536FD8-B63E-E33D-9B14-97FD42AF3AEF}"/>
              </a:ext>
            </a:extLst>
          </p:cNvPr>
          <p:cNvSpPr>
            <a:spLocks noGrp="1" noChangeArrowheads="1"/>
          </p:cNvSpPr>
          <p:nvPr>
            <p:ph type="title"/>
          </p:nvPr>
        </p:nvSpPr>
        <p:spPr>
          <a:xfrm>
            <a:off x="731685" y="303222"/>
            <a:ext cx="9903018" cy="965190"/>
          </a:xfrm>
        </p:spPr>
        <p:txBody>
          <a:bodyPr>
            <a:normAutofit/>
          </a:bodyPr>
          <a:lstStyle/>
          <a:p>
            <a:pPr eaLnBrk="1" hangingPunct="1"/>
            <a:r>
              <a:rPr lang="en-GB" altLang="en-US" sz="4800" b="1" dirty="0"/>
              <a:t>Private Sector – Business types</a:t>
            </a:r>
            <a:endParaRPr lang="en-US" altLang="en-US" sz="4800" b="1" dirty="0"/>
          </a:p>
        </p:txBody>
      </p:sp>
      <p:sp>
        <p:nvSpPr>
          <p:cNvPr id="15362" name="Rectangle 3">
            <a:extLst>
              <a:ext uri="{FF2B5EF4-FFF2-40B4-BE49-F238E27FC236}">
                <a16:creationId xmlns:a16="http://schemas.microsoft.com/office/drawing/2014/main" id="{DEC142BF-2BA2-FF28-D742-9B3317B5D91C}"/>
              </a:ext>
            </a:extLst>
          </p:cNvPr>
          <p:cNvSpPr>
            <a:spLocks noGrp="1" noChangeArrowheads="1"/>
          </p:cNvSpPr>
          <p:nvPr>
            <p:ph idx="1"/>
          </p:nvPr>
        </p:nvSpPr>
        <p:spPr>
          <a:xfrm>
            <a:off x="671387" y="1487018"/>
            <a:ext cx="11119947" cy="5067760"/>
          </a:xfrm>
        </p:spPr>
        <p:txBody>
          <a:bodyPr rtlCol="0">
            <a:normAutofit fontScale="92500" lnSpcReduction="10000"/>
          </a:bodyPr>
          <a:lstStyle/>
          <a:p>
            <a:pPr marL="109537" indent="0">
              <a:lnSpc>
                <a:spcPct val="120000"/>
              </a:lnSpc>
              <a:spcBef>
                <a:spcPts val="600"/>
              </a:spcBef>
              <a:buNone/>
              <a:defRPr/>
            </a:pPr>
            <a:r>
              <a:rPr lang="en-GB" altLang="en-US" b="1" u="sng" dirty="0"/>
              <a:t>Unincorporated Businesses:</a:t>
            </a:r>
            <a:endParaRPr lang="en-GB" altLang="en-US" dirty="0"/>
          </a:p>
          <a:p>
            <a:pPr>
              <a:lnSpc>
                <a:spcPct val="120000"/>
              </a:lnSpc>
              <a:spcBef>
                <a:spcPts val="600"/>
              </a:spcBef>
              <a:defRPr/>
            </a:pPr>
            <a:r>
              <a:rPr lang="en-GB" altLang="en-US" b="1" dirty="0">
                <a:solidFill>
                  <a:schemeClr val="bg1"/>
                </a:solidFill>
                <a:highlight>
                  <a:srgbClr val="FFFF00"/>
                </a:highlight>
              </a:rPr>
              <a:t>Sole Traders</a:t>
            </a:r>
            <a:r>
              <a:rPr lang="en-GB" altLang="en-US" b="1" dirty="0"/>
              <a:t>:</a:t>
            </a:r>
            <a:r>
              <a:rPr lang="en-GB" altLang="en-US" dirty="0"/>
              <a:t> 1 owner but can have many employees. For example, they could be a Freelance software developer, Consultant, Artist, Writer, Tutor, </a:t>
            </a:r>
            <a:r>
              <a:rPr lang="en-GB" dirty="0"/>
              <a:t>restaurants, hairdressers, plumbers, electricians etc.. </a:t>
            </a:r>
            <a:br>
              <a:rPr lang="en-GB" dirty="0"/>
            </a:br>
            <a:r>
              <a:rPr lang="en-GB" sz="1700" dirty="0"/>
              <a:t>Note: Equally these could be Ltd. Limited companies instead of a sole trader.</a:t>
            </a:r>
            <a:endParaRPr lang="en-GB" altLang="en-US" sz="1700" dirty="0"/>
          </a:p>
          <a:p>
            <a:pPr eaLnBrk="1" hangingPunct="1">
              <a:lnSpc>
                <a:spcPct val="120000"/>
              </a:lnSpc>
              <a:spcBef>
                <a:spcPts val="600"/>
              </a:spcBef>
              <a:defRPr/>
            </a:pPr>
            <a:r>
              <a:rPr lang="en-GB" altLang="en-US" b="1" dirty="0">
                <a:solidFill>
                  <a:schemeClr val="bg1"/>
                </a:solidFill>
                <a:highlight>
                  <a:srgbClr val="FFFF00"/>
                </a:highlight>
              </a:rPr>
              <a:t>Partnerships:</a:t>
            </a:r>
            <a:r>
              <a:rPr lang="en-GB" altLang="en-US" dirty="0"/>
              <a:t> 2 or more owners. Can have many employees. E.g. </a:t>
            </a:r>
            <a:r>
              <a:rPr lang="en-GB" dirty="0"/>
              <a:t>Doctors, Estate Agents, Legal Office, Accounting Office, Investment group.</a:t>
            </a:r>
          </a:p>
          <a:p>
            <a:pPr marL="0" indent="0">
              <a:lnSpc>
                <a:spcPct val="120000"/>
              </a:lnSpc>
              <a:spcBef>
                <a:spcPts val="600"/>
              </a:spcBef>
              <a:buNone/>
              <a:defRPr/>
            </a:pPr>
            <a:r>
              <a:rPr lang="en-GB" altLang="en-US" b="1" dirty="0"/>
              <a:t>Unlimited liability: </a:t>
            </a:r>
            <a:r>
              <a:rPr lang="en-GB" altLang="en-US" dirty="0"/>
              <a:t>These businesses are not a separate legal entity to the owner and have </a:t>
            </a:r>
            <a:r>
              <a:rPr lang="en-GB" altLang="en-US" b="1" dirty="0"/>
              <a:t>unlimited liability</a:t>
            </a:r>
            <a:r>
              <a:rPr lang="en-GB" altLang="en-US" dirty="0"/>
              <a:t>, i.e. the </a:t>
            </a:r>
            <a:r>
              <a:rPr lang="en-US" dirty="0"/>
              <a:t>owners and the business are viewed as one and these business owners share responsibility for any debts, or to settle any legal proceedings (for example, a lawsuit due to employee or customer injury).</a:t>
            </a:r>
            <a:endParaRPr lang="en-GB" altLang="en-US" dirty="0"/>
          </a:p>
          <a:p>
            <a:pPr marL="0" indent="0">
              <a:lnSpc>
                <a:spcPct val="120000"/>
              </a:lnSpc>
              <a:spcBef>
                <a:spcPct val="0"/>
              </a:spcBef>
              <a:buNone/>
              <a:defRPr/>
            </a:pPr>
            <a:endParaRPr lang="en-GB" altLang="en-US" sz="2400" b="1" dirty="0"/>
          </a:p>
        </p:txBody>
      </p:sp>
      <p:sp>
        <p:nvSpPr>
          <p:cNvPr id="2" name="Rectangle 1">
            <a:extLst>
              <a:ext uri="{FF2B5EF4-FFF2-40B4-BE49-F238E27FC236}">
                <a16:creationId xmlns:a16="http://schemas.microsoft.com/office/drawing/2014/main" id="{AF0B6CF3-FB23-3788-DA6E-EC176F95F3C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ABBE61E3-FA0E-5615-CD75-5A9E1B02B7FE}"/>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AD08C09-D6FF-58EE-F851-70E273CACC41}"/>
              </a:ext>
            </a:extLst>
          </p:cNvPr>
          <p:cNvSpPr>
            <a:spLocks noGrp="1" noChangeArrowheads="1"/>
          </p:cNvSpPr>
          <p:nvPr>
            <p:ph type="title"/>
          </p:nvPr>
        </p:nvSpPr>
        <p:spPr>
          <a:xfrm>
            <a:off x="649565" y="437409"/>
            <a:ext cx="8893175" cy="804985"/>
          </a:xfrm>
        </p:spPr>
        <p:txBody>
          <a:bodyPr>
            <a:normAutofit fontScale="90000"/>
          </a:bodyPr>
          <a:lstStyle/>
          <a:p>
            <a:pPr eaLnBrk="1" hangingPunct="1"/>
            <a:r>
              <a:rPr lang="en-GB" altLang="en-US" sz="5400" b="1" dirty="0"/>
              <a:t>Private Sector - Business types</a:t>
            </a:r>
            <a:endParaRPr lang="en-US" altLang="en-US" sz="5400" b="1" dirty="0"/>
          </a:p>
        </p:txBody>
      </p:sp>
      <p:sp>
        <p:nvSpPr>
          <p:cNvPr id="15362" name="Rectangle 3">
            <a:extLst>
              <a:ext uri="{FF2B5EF4-FFF2-40B4-BE49-F238E27FC236}">
                <a16:creationId xmlns:a16="http://schemas.microsoft.com/office/drawing/2014/main" id="{389BFB6D-AB81-5F75-89E3-1F260CCA3DDA}"/>
              </a:ext>
            </a:extLst>
          </p:cNvPr>
          <p:cNvSpPr>
            <a:spLocks noGrp="1" noChangeArrowheads="1"/>
          </p:cNvSpPr>
          <p:nvPr>
            <p:ph idx="1"/>
          </p:nvPr>
        </p:nvSpPr>
        <p:spPr>
          <a:xfrm>
            <a:off x="550793" y="1382620"/>
            <a:ext cx="10909522" cy="4848573"/>
          </a:xfrm>
        </p:spPr>
        <p:txBody>
          <a:bodyPr rtlCol="0">
            <a:noAutofit/>
          </a:bodyPr>
          <a:lstStyle/>
          <a:p>
            <a:pPr marL="0" indent="0">
              <a:lnSpc>
                <a:spcPct val="100000"/>
              </a:lnSpc>
              <a:spcBef>
                <a:spcPts val="300"/>
              </a:spcBef>
              <a:buNone/>
              <a:defRPr/>
            </a:pPr>
            <a:r>
              <a:rPr lang="en-GB" altLang="en-US" sz="2400" b="1" dirty="0"/>
              <a:t>  </a:t>
            </a:r>
            <a:r>
              <a:rPr lang="en-GB" altLang="en-US" b="1" u="sng" dirty="0"/>
              <a:t>Incorporated Business:</a:t>
            </a:r>
            <a:endParaRPr lang="en-GB" altLang="en-US" b="1" dirty="0"/>
          </a:p>
          <a:p>
            <a:pPr>
              <a:lnSpc>
                <a:spcPct val="100000"/>
              </a:lnSpc>
              <a:spcBef>
                <a:spcPts val="300"/>
              </a:spcBef>
              <a:defRPr/>
            </a:pPr>
            <a:r>
              <a:rPr lang="en-GB" altLang="en-US" sz="2400" b="1" dirty="0"/>
              <a:t>A </a:t>
            </a:r>
            <a:r>
              <a:rPr lang="en-GB" altLang="en-US" sz="2400" b="1" dirty="0">
                <a:solidFill>
                  <a:schemeClr val="bg1"/>
                </a:solidFill>
                <a:highlight>
                  <a:srgbClr val="FFFF00"/>
                </a:highlight>
              </a:rPr>
              <a:t>Private Limited Companies (Ltd)</a:t>
            </a:r>
            <a:r>
              <a:rPr lang="en-GB" altLang="en-US" dirty="0"/>
              <a:t> </a:t>
            </a:r>
            <a:r>
              <a:rPr lang="en-GB" altLang="en-US" sz="2400" b="1" dirty="0"/>
              <a:t>– are</a:t>
            </a:r>
            <a:r>
              <a:rPr lang="en-GB" altLang="en-US" sz="2400" dirty="0"/>
              <a:t> a </a:t>
            </a:r>
            <a:r>
              <a:rPr lang="en-GB" altLang="en-US" sz="2400" b="1" dirty="0"/>
              <a:t>separate legal entity </a:t>
            </a:r>
            <a:r>
              <a:rPr lang="en-GB" altLang="en-US" sz="2400" dirty="0"/>
              <a:t>to it’s owners, </a:t>
            </a:r>
            <a:r>
              <a:rPr lang="en-GB" altLang="en-US" sz="2400" b="1" dirty="0"/>
              <a:t>owners are shareholders</a:t>
            </a:r>
            <a:r>
              <a:rPr lang="en-GB" altLang="en-US" sz="2400" dirty="0"/>
              <a:t> and have </a:t>
            </a:r>
            <a:r>
              <a:rPr lang="en-GB" altLang="en-US" sz="2400" b="1" dirty="0"/>
              <a:t>limited liability </a:t>
            </a:r>
            <a:r>
              <a:rPr lang="en-GB" altLang="en-US" sz="2400" dirty="0"/>
              <a:t>i.e. protected against losses.</a:t>
            </a:r>
          </a:p>
          <a:p>
            <a:pPr lvl="1">
              <a:lnSpc>
                <a:spcPct val="100000"/>
              </a:lnSpc>
              <a:spcBef>
                <a:spcPts val="300"/>
              </a:spcBef>
              <a:defRPr/>
            </a:pPr>
            <a:r>
              <a:rPr lang="en-US" sz="1800" dirty="0"/>
              <a:t>A company limited by shares must have </a:t>
            </a:r>
            <a:r>
              <a:rPr lang="en-US" sz="1800" b="1" dirty="0"/>
              <a:t>at least one shareholder</a:t>
            </a:r>
            <a:r>
              <a:rPr lang="en-US" sz="1800" dirty="0"/>
              <a:t>, who can be a director and own 100% of the company. There's no maximum number of shareholders. The price of an individual share can be any value. </a:t>
            </a:r>
            <a:r>
              <a:rPr lang="en-US" sz="1200" dirty="0"/>
              <a:t>[</a:t>
            </a:r>
            <a:r>
              <a:rPr lang="en-US" sz="1200" dirty="0">
                <a:hlinkClick r:id="rId3"/>
              </a:rPr>
              <a:t>r</a:t>
            </a:r>
            <a:r>
              <a:rPr lang="en-US" sz="1200" dirty="0"/>
              <a:t>]</a:t>
            </a:r>
            <a:endParaRPr lang="en-GB" altLang="en-US" sz="2000" b="1" dirty="0"/>
          </a:p>
          <a:p>
            <a:pPr lvl="1">
              <a:lnSpc>
                <a:spcPct val="100000"/>
              </a:lnSpc>
              <a:spcBef>
                <a:spcPts val="300"/>
              </a:spcBef>
              <a:defRPr/>
            </a:pPr>
            <a:r>
              <a:rPr lang="en-GB" altLang="en-US" sz="2000" b="1" dirty="0"/>
              <a:t>A Public Limited Companies (Plc)</a:t>
            </a:r>
            <a:r>
              <a:rPr lang="en-GB" altLang="en-US" sz="2000" dirty="0"/>
              <a:t> - separate legal entity to owners, owners are shareholders with limited liability, shares are offered to the general public.</a:t>
            </a:r>
          </a:p>
          <a:p>
            <a:pPr lvl="2">
              <a:lnSpc>
                <a:spcPct val="100000"/>
              </a:lnSpc>
              <a:spcBef>
                <a:spcPts val="300"/>
              </a:spcBef>
              <a:defRPr/>
            </a:pPr>
            <a:r>
              <a:rPr lang="en-GB" altLang="en-US" dirty="0"/>
              <a:t>Bg. </a:t>
            </a:r>
            <a:r>
              <a:rPr lang="en-GB" altLang="en-US" sz="1600" dirty="0"/>
              <a:t>For more info on ‘Going Public’ please </a:t>
            </a:r>
            <a:r>
              <a:rPr lang="en-GB" altLang="en-US" sz="1600" dirty="0">
                <a:hlinkClick r:id="rId4"/>
              </a:rPr>
              <a:t>click-here</a:t>
            </a:r>
            <a:r>
              <a:rPr lang="en-GB" altLang="en-US" sz="1600" dirty="0"/>
              <a:t>.</a:t>
            </a:r>
          </a:p>
          <a:p>
            <a:pPr>
              <a:lnSpc>
                <a:spcPct val="100000"/>
              </a:lnSpc>
              <a:spcBef>
                <a:spcPts val="300"/>
              </a:spcBef>
              <a:defRPr/>
            </a:pPr>
            <a:r>
              <a:rPr lang="en-GB" altLang="en-US" sz="2400" b="1" dirty="0"/>
              <a:t>A </a:t>
            </a:r>
            <a:r>
              <a:rPr lang="en-GB" altLang="en-US" sz="2400" b="1" dirty="0">
                <a:solidFill>
                  <a:schemeClr val="bg1"/>
                </a:solidFill>
                <a:highlight>
                  <a:srgbClr val="FFFF00"/>
                </a:highlight>
              </a:rPr>
              <a:t>Limited Partnerships (LLP)</a:t>
            </a:r>
            <a:r>
              <a:rPr lang="en-GB" altLang="en-US" dirty="0"/>
              <a:t> </a:t>
            </a:r>
            <a:r>
              <a:rPr lang="en-GB" altLang="en-US" sz="2400" dirty="0"/>
              <a:t>– Partnerships can now also be incorporated with limited liability.</a:t>
            </a:r>
          </a:p>
          <a:p>
            <a:pPr>
              <a:lnSpc>
                <a:spcPct val="100000"/>
              </a:lnSpc>
              <a:spcBef>
                <a:spcPts val="300"/>
              </a:spcBef>
              <a:defRPr/>
            </a:pPr>
            <a:r>
              <a:rPr lang="en-GB" altLang="en-US" sz="2400" b="1" dirty="0"/>
              <a:t>A </a:t>
            </a:r>
            <a:r>
              <a:rPr lang="en-GB" altLang="en-US" sz="2400" b="1" dirty="0">
                <a:solidFill>
                  <a:schemeClr val="bg1"/>
                </a:solidFill>
                <a:highlight>
                  <a:srgbClr val="FFFF00"/>
                </a:highlight>
              </a:rPr>
              <a:t>Community Interest Company (CIC)</a:t>
            </a:r>
            <a:r>
              <a:rPr lang="en-GB" altLang="en-US" dirty="0"/>
              <a:t> </a:t>
            </a:r>
            <a:r>
              <a:rPr lang="en-GB" altLang="en-US" sz="2400" b="1" dirty="0"/>
              <a:t>– </a:t>
            </a:r>
            <a:r>
              <a:rPr lang="en-GB" altLang="en-US" sz="2400" dirty="0"/>
              <a:t>designed for Social Enterprises.</a:t>
            </a:r>
            <a:r>
              <a:rPr lang="en-GB" altLang="en-US" sz="2400" b="1" dirty="0"/>
              <a:t> Has Social Objectives. </a:t>
            </a:r>
            <a:r>
              <a:rPr lang="en-GB" altLang="en-US" sz="2400" dirty="0"/>
              <a:t>Separate legal entity and owners are shareholders with limited liability.</a:t>
            </a:r>
            <a:endParaRPr lang="en-GB" altLang="en-US" sz="2400" b="1" dirty="0"/>
          </a:p>
        </p:txBody>
      </p:sp>
      <p:sp>
        <p:nvSpPr>
          <p:cNvPr id="2" name="Rectangle 1">
            <a:extLst>
              <a:ext uri="{FF2B5EF4-FFF2-40B4-BE49-F238E27FC236}">
                <a16:creationId xmlns:a16="http://schemas.microsoft.com/office/drawing/2014/main" id="{5C6889AC-5D70-A045-15BF-80A688224CEE}"/>
              </a:ext>
            </a:extLst>
          </p:cNvPr>
          <p:cNvSpPr/>
          <p:nvPr/>
        </p:nvSpPr>
        <p:spPr>
          <a:xfrm>
            <a:off x="446333"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F0F9907B-AF41-E043-0D40-84287107060B}"/>
              </a:ext>
            </a:extLst>
          </p:cNvPr>
          <p:cNvSpPr/>
          <p:nvPr/>
        </p:nvSpPr>
        <p:spPr>
          <a:xfrm>
            <a:off x="386036"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a:extLst>
              <a:ext uri="{FF2B5EF4-FFF2-40B4-BE49-F238E27FC236}">
                <a16:creationId xmlns:a16="http://schemas.microsoft.com/office/drawing/2014/main" id="{0606D694-7F81-1CA1-398B-91CA7F8B7068}"/>
              </a:ext>
            </a:extLst>
          </p:cNvPr>
          <p:cNvSpPr>
            <a:spLocks noGrp="1" noChangeArrowheads="1"/>
          </p:cNvSpPr>
          <p:nvPr>
            <p:ph idx="1"/>
          </p:nvPr>
        </p:nvSpPr>
        <p:spPr>
          <a:xfrm>
            <a:off x="350956" y="1481967"/>
            <a:ext cx="11445158" cy="4811257"/>
          </a:xfrm>
        </p:spPr>
        <p:txBody>
          <a:bodyPr>
            <a:noAutofit/>
          </a:bodyPr>
          <a:lstStyle/>
          <a:p>
            <a:pPr marL="342900" lvl="2" indent="-342900">
              <a:lnSpc>
                <a:spcPct val="100000"/>
              </a:lnSpc>
              <a:spcBef>
                <a:spcPts val="0"/>
              </a:spcBef>
            </a:pPr>
            <a:r>
              <a:rPr lang="en-US" altLang="en-US" sz="2200" dirty="0"/>
              <a:t>Limited liability is legal protection for business owners and shareholders that restrict their financial responsibility for any Company debts to only the amount they invested. </a:t>
            </a:r>
          </a:p>
          <a:p>
            <a:pPr marL="342900" lvl="2" indent="-342900">
              <a:lnSpc>
                <a:spcPct val="100000"/>
              </a:lnSpc>
              <a:spcBef>
                <a:spcPts val="0"/>
              </a:spcBef>
            </a:pPr>
            <a:r>
              <a:rPr lang="en-US" altLang="en-US" sz="2200" dirty="0"/>
              <a:t>This means personal assets (like homes or savings) cannot be seized to pay off business debts if the company fails. </a:t>
            </a:r>
          </a:p>
          <a:p>
            <a:pPr marL="342900" lvl="2" indent="-342900">
              <a:lnSpc>
                <a:spcPct val="100000"/>
              </a:lnSpc>
              <a:spcBef>
                <a:spcPts val="0"/>
              </a:spcBef>
            </a:pPr>
            <a:r>
              <a:rPr lang="en-US" altLang="en-US" sz="2200" dirty="0"/>
              <a:t>It applies to structures like private limited companies (Ltd), public limited companies (PLC), and limited liability partnerships (LLP). </a:t>
            </a:r>
          </a:p>
          <a:p>
            <a:pPr marL="342900" lvl="2" indent="-342900">
              <a:lnSpc>
                <a:spcPct val="100000"/>
              </a:lnSpc>
              <a:spcBef>
                <a:spcPts val="0"/>
              </a:spcBef>
            </a:pPr>
            <a:r>
              <a:rPr lang="en-US" altLang="en-US" sz="2200" b="1" dirty="0"/>
              <a:t>Separate Legal Identity: </a:t>
            </a:r>
            <a:r>
              <a:rPr lang="en-US" altLang="en-US" sz="2200" dirty="0"/>
              <a:t>The business is considered a separate ‘person’ from the owners, enabling it to own assets and incur debts.</a:t>
            </a:r>
          </a:p>
          <a:p>
            <a:pPr marL="342900" lvl="2" indent="-342900">
              <a:lnSpc>
                <a:spcPct val="100000"/>
              </a:lnSpc>
              <a:spcBef>
                <a:spcPts val="0"/>
              </a:spcBef>
            </a:pPr>
            <a:r>
              <a:rPr lang="en-US" altLang="en-US" sz="2200" b="1" dirty="0"/>
              <a:t>Asset Protection</a:t>
            </a:r>
            <a:r>
              <a:rPr lang="en-US" altLang="en-US" sz="2200" dirty="0"/>
              <a:t>: Investors only lose their initial capital investment if the business goes insolvent, their personal assets are safe.</a:t>
            </a:r>
          </a:p>
          <a:p>
            <a:pPr marL="342900" lvl="2" indent="-342900">
              <a:lnSpc>
                <a:spcPct val="100000"/>
              </a:lnSpc>
              <a:spcBef>
                <a:spcPts val="0"/>
              </a:spcBef>
            </a:pPr>
            <a:r>
              <a:rPr lang="en-US" altLang="en-US" sz="2200" dirty="0">
                <a:solidFill>
                  <a:schemeClr val="bg1"/>
                </a:solidFill>
                <a:highlight>
                  <a:srgbClr val="FFFF00"/>
                </a:highlight>
              </a:rPr>
              <a:t>Limited liability encourages Entrepreneurship:</a:t>
            </a:r>
            <a:r>
              <a:rPr lang="en-US" altLang="en-US" sz="2200" dirty="0">
                <a:solidFill>
                  <a:schemeClr val="bg1"/>
                </a:solidFill>
              </a:rPr>
              <a:t> </a:t>
            </a:r>
            <a:r>
              <a:rPr lang="en-US" altLang="en-US" sz="2200" dirty="0"/>
              <a:t>By reducing risk, it encourages people to start new businesses without risking personal bankruptcy.</a:t>
            </a:r>
          </a:p>
          <a:p>
            <a:pPr marL="342900" lvl="2" indent="-342900">
              <a:lnSpc>
                <a:spcPct val="100000"/>
              </a:lnSpc>
              <a:spcBef>
                <a:spcPts val="0"/>
              </a:spcBef>
            </a:pPr>
            <a:r>
              <a:rPr lang="en-US" altLang="en-US" sz="2200" b="1" dirty="0"/>
              <a:t>Contrast with Unlimited Liability: </a:t>
            </a:r>
            <a:r>
              <a:rPr lang="en-US" altLang="en-US" sz="2200" dirty="0"/>
              <a:t>Unlike sole traders, owners with limited liability are not personally responsible for company debts</a:t>
            </a:r>
          </a:p>
          <a:p>
            <a:pPr marL="0" lvl="2" indent="0">
              <a:lnSpc>
                <a:spcPct val="100000"/>
              </a:lnSpc>
              <a:spcBef>
                <a:spcPts val="0"/>
              </a:spcBef>
              <a:buNone/>
            </a:pPr>
            <a:endParaRPr lang="en-US" altLang="en-US" sz="2200" dirty="0"/>
          </a:p>
          <a:p>
            <a:pPr marL="0" lvl="2" indent="0">
              <a:lnSpc>
                <a:spcPct val="100000"/>
              </a:lnSpc>
              <a:spcBef>
                <a:spcPts val="0"/>
              </a:spcBef>
              <a:buNone/>
            </a:pPr>
            <a:endParaRPr lang="en-GB" altLang="en-US" sz="1400" dirty="0"/>
          </a:p>
        </p:txBody>
      </p:sp>
      <p:sp>
        <p:nvSpPr>
          <p:cNvPr id="2" name="Rectangle 1">
            <a:extLst>
              <a:ext uri="{FF2B5EF4-FFF2-40B4-BE49-F238E27FC236}">
                <a16:creationId xmlns:a16="http://schemas.microsoft.com/office/drawing/2014/main" id="{0AF6B656-250B-8D67-4A2C-DAE39E381546}"/>
              </a:ext>
            </a:extLst>
          </p:cNvPr>
          <p:cNvSpPr/>
          <p:nvPr/>
        </p:nvSpPr>
        <p:spPr>
          <a:xfrm>
            <a:off x="350956" y="213888"/>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2">
            <a:extLst>
              <a:ext uri="{FF2B5EF4-FFF2-40B4-BE49-F238E27FC236}">
                <a16:creationId xmlns:a16="http://schemas.microsoft.com/office/drawing/2014/main" id="{24DAA5EE-13EA-1162-AF37-536A8582B0B0}"/>
              </a:ext>
            </a:extLst>
          </p:cNvPr>
          <p:cNvSpPr>
            <a:spLocks noGrp="1" noChangeArrowheads="1"/>
          </p:cNvSpPr>
          <p:nvPr>
            <p:ph type="title"/>
          </p:nvPr>
        </p:nvSpPr>
        <p:spPr>
          <a:xfrm>
            <a:off x="541787" y="368252"/>
            <a:ext cx="9914820" cy="804985"/>
          </a:xfrm>
        </p:spPr>
        <p:txBody>
          <a:bodyPr>
            <a:normAutofit fontScale="90000"/>
          </a:bodyPr>
          <a:lstStyle/>
          <a:p>
            <a:pPr marL="0" lvl="2" indent="0">
              <a:lnSpc>
                <a:spcPct val="100000"/>
              </a:lnSpc>
              <a:spcBef>
                <a:spcPts val="600"/>
              </a:spcBef>
              <a:buNone/>
            </a:pPr>
            <a:r>
              <a:rPr lang="en-GB" altLang="en-US" sz="6700" dirty="0">
                <a:solidFill>
                  <a:schemeClr val="tx1"/>
                </a:solidFill>
                <a:latin typeface="+mn-lt"/>
              </a:rPr>
              <a:t>Bg. </a:t>
            </a:r>
            <a:r>
              <a:rPr lang="en-US" altLang="en-US" sz="5400" dirty="0">
                <a:solidFill>
                  <a:schemeClr val="tx1"/>
                </a:solidFill>
                <a:latin typeface="+mn-lt"/>
              </a:rPr>
              <a:t>Limited liability </a:t>
            </a:r>
            <a:endParaRPr lang="en-GB" altLang="en-US" sz="4400" dirty="0">
              <a:solidFill>
                <a:schemeClr val="tx1"/>
              </a:solidFill>
              <a:latin typeface="+mn-lt"/>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45024-F530-B6CE-06BD-FAD3D5B1DABF}"/>
            </a:ext>
          </a:extLst>
        </p:cNvPr>
        <p:cNvGrpSpPr/>
        <p:nvPr/>
      </p:nvGrpSpPr>
      <p:grpSpPr>
        <a:xfrm>
          <a:off x="0" y="0"/>
          <a:ext cx="0" cy="0"/>
          <a:chOff x="0" y="0"/>
          <a:chExt cx="0" cy="0"/>
        </a:xfrm>
      </p:grpSpPr>
      <p:sp>
        <p:nvSpPr>
          <p:cNvPr id="26627" name="Rectangle 3">
            <a:extLst>
              <a:ext uri="{FF2B5EF4-FFF2-40B4-BE49-F238E27FC236}">
                <a16:creationId xmlns:a16="http://schemas.microsoft.com/office/drawing/2014/main" id="{0B81F33D-3A12-D5F7-C3AF-0707105666F4}"/>
              </a:ext>
            </a:extLst>
          </p:cNvPr>
          <p:cNvSpPr>
            <a:spLocks noGrp="1" noChangeArrowheads="1"/>
          </p:cNvSpPr>
          <p:nvPr>
            <p:ph idx="1"/>
          </p:nvPr>
        </p:nvSpPr>
        <p:spPr>
          <a:xfrm>
            <a:off x="242257" y="1361109"/>
            <a:ext cx="11445158" cy="4811257"/>
          </a:xfrm>
        </p:spPr>
        <p:txBody>
          <a:bodyPr>
            <a:noAutofit/>
          </a:bodyPr>
          <a:lstStyle/>
          <a:p>
            <a:pPr marL="0" lvl="2" indent="0">
              <a:lnSpc>
                <a:spcPct val="100000"/>
              </a:lnSpc>
              <a:spcBef>
                <a:spcPts val="0"/>
              </a:spcBef>
              <a:buNone/>
            </a:pPr>
            <a:r>
              <a:rPr lang="en-GB" altLang="en-US" sz="2200" dirty="0"/>
              <a:t>There are several types of Charities in the UK such as:</a:t>
            </a:r>
          </a:p>
          <a:p>
            <a:pPr marL="285750" lvl="2" indent="-285750">
              <a:lnSpc>
                <a:spcPct val="100000"/>
              </a:lnSpc>
              <a:spcBef>
                <a:spcPts val="0"/>
              </a:spcBef>
            </a:pPr>
            <a:r>
              <a:rPr lang="en-GB" altLang="en-US" sz="2200" dirty="0"/>
              <a:t>A </a:t>
            </a:r>
            <a:r>
              <a:rPr lang="en-GB" altLang="en-US" sz="2200" b="1" dirty="0"/>
              <a:t>Charitable Trust</a:t>
            </a:r>
            <a:r>
              <a:rPr lang="en-GB" altLang="en-US" sz="2200" dirty="0"/>
              <a:t> and a </a:t>
            </a:r>
            <a:r>
              <a:rPr lang="en-GB" sz="2200" b="1" dirty="0"/>
              <a:t>Charitable unincorporated association</a:t>
            </a:r>
            <a:r>
              <a:rPr lang="en-GB" sz="2200" dirty="0"/>
              <a:t>: these types are registered with the </a:t>
            </a:r>
            <a:r>
              <a:rPr lang="en-US" sz="2200" b="1" dirty="0"/>
              <a:t>Charity Commission</a:t>
            </a:r>
            <a:r>
              <a:rPr lang="en-US" sz="2200" dirty="0"/>
              <a:t>, </a:t>
            </a:r>
            <a:r>
              <a:rPr lang="en-GB" sz="2200" dirty="0"/>
              <a:t>do not have limited liability. Are relatively easy to set-up and do not have to submit accounts to Companies house.</a:t>
            </a:r>
          </a:p>
          <a:p>
            <a:pPr marL="285750" lvl="2" indent="-285750">
              <a:lnSpc>
                <a:spcPct val="100000"/>
              </a:lnSpc>
              <a:spcBef>
                <a:spcPts val="0"/>
              </a:spcBef>
            </a:pPr>
            <a:r>
              <a:rPr lang="en-GB" sz="2200" b="1" dirty="0"/>
              <a:t>Charitable Incorporated Organisation </a:t>
            </a:r>
            <a:r>
              <a:rPr lang="en-GB" sz="2200" dirty="0"/>
              <a:t>(</a:t>
            </a:r>
            <a:r>
              <a:rPr lang="en-GB" sz="2200" b="1" dirty="0"/>
              <a:t>CIO</a:t>
            </a:r>
            <a:r>
              <a:rPr lang="en-GB" sz="2200" dirty="0"/>
              <a:t>): Have non-for-profit objectives, are registered with the </a:t>
            </a:r>
            <a:r>
              <a:rPr lang="en-US" sz="2200" dirty="0"/>
              <a:t>Charity Commission, and</a:t>
            </a:r>
            <a:r>
              <a:rPr lang="en-GB" sz="2200" dirty="0"/>
              <a:t> like a company they enjoy limited liability.</a:t>
            </a:r>
            <a:endParaRPr lang="en-GB" altLang="en-US" sz="2200" dirty="0"/>
          </a:p>
          <a:p>
            <a:pPr marL="342900" lvl="2" indent="-342900">
              <a:lnSpc>
                <a:spcPct val="100000"/>
              </a:lnSpc>
              <a:spcBef>
                <a:spcPts val="0"/>
              </a:spcBef>
            </a:pPr>
            <a:r>
              <a:rPr lang="en-US" sz="2200" b="1" dirty="0"/>
              <a:t>Charitable Company limited by guarantee (CLG)</a:t>
            </a:r>
            <a:r>
              <a:rPr lang="en-US" sz="2200" dirty="0"/>
              <a:t>: is a limited liability company, do not have all non-for-profit objectives, are incorporated and registered at Companies House. </a:t>
            </a:r>
            <a:endParaRPr lang="en-GB" altLang="en-US" sz="2200" dirty="0"/>
          </a:p>
          <a:p>
            <a:pPr marL="342900" lvl="2" indent="-342900">
              <a:lnSpc>
                <a:spcPct val="100000"/>
              </a:lnSpc>
              <a:spcBef>
                <a:spcPts val="0"/>
              </a:spcBef>
            </a:pPr>
            <a:r>
              <a:rPr lang="en-US" sz="2200" dirty="0"/>
              <a:t>Charities in the UK are generally  regulated by the </a:t>
            </a:r>
            <a:r>
              <a:rPr lang="en-GB" altLang="en-US" sz="2200" dirty="0"/>
              <a:t>Government’s </a:t>
            </a:r>
            <a:r>
              <a:rPr lang="en-US" sz="2200" dirty="0"/>
              <a:t>‘Charity Commission’. </a:t>
            </a:r>
            <a:r>
              <a:rPr lang="en-GB" altLang="en-US" sz="2200" dirty="0"/>
              <a:t>To set-up a charity, you must register with the ‘</a:t>
            </a:r>
            <a:r>
              <a:rPr lang="en-GB" altLang="en-US" sz="2200" dirty="0">
                <a:hlinkClick r:id="rId3"/>
              </a:rPr>
              <a:t>Charity Commission</a:t>
            </a:r>
            <a:r>
              <a:rPr lang="en-GB" altLang="en-US" sz="2200" dirty="0"/>
              <a:t>’. </a:t>
            </a:r>
          </a:p>
          <a:p>
            <a:pPr marL="342900" lvl="2" indent="-342900">
              <a:lnSpc>
                <a:spcPct val="100000"/>
              </a:lnSpc>
              <a:spcBef>
                <a:spcPts val="0"/>
              </a:spcBef>
            </a:pPr>
            <a:r>
              <a:rPr lang="en-GB" altLang="en-US" sz="2200" dirty="0"/>
              <a:t>Charities have certain tax exemptions that Limited Companies including CICs do not have.</a:t>
            </a:r>
            <a:endParaRPr lang="en-US" sz="2200" dirty="0"/>
          </a:p>
          <a:p>
            <a:pPr marL="342900" lvl="2" indent="-342900">
              <a:lnSpc>
                <a:spcPct val="100000"/>
              </a:lnSpc>
              <a:spcBef>
                <a:spcPts val="0"/>
              </a:spcBef>
            </a:pPr>
            <a:r>
              <a:rPr lang="en-GB" altLang="en-US" sz="2200" dirty="0"/>
              <a:t>Operate for the benefit of society for social good e.g. Universities, Churches, Duke of Edinburgh Awards, Cancer Research UK, Children in Need, RSPCA, Comic Relief, The Prince’s Trust etc...</a:t>
            </a:r>
          </a:p>
          <a:p>
            <a:pPr marL="800100" lvl="3" indent="-342900">
              <a:lnSpc>
                <a:spcPct val="100000"/>
              </a:lnSpc>
              <a:spcBef>
                <a:spcPts val="0"/>
              </a:spcBef>
            </a:pPr>
            <a:r>
              <a:rPr lang="en-GB" altLang="en-US" sz="1400" dirty="0"/>
              <a:t>Bg. Most Universities are charities as they focus on enhancing society and public benefit, such as t</a:t>
            </a:r>
            <a:r>
              <a:rPr lang="en-US" sz="1400" dirty="0"/>
              <a:t>he development of individual knowledge, skills and qualities, research and dissemination (enhancing public knowledge), innovation and collaboration with private/public sector Organisations. Technically University’s are ‘except charities’ as they are except from charity regulatory body as </a:t>
            </a:r>
            <a:r>
              <a:rPr lang="en-US" sz="1400" dirty="0" err="1"/>
              <a:t>thye</a:t>
            </a:r>
            <a:r>
              <a:rPr lang="en-US" sz="1400" dirty="0"/>
              <a:t> have their own regulatory body. The Higher Education Funding Council for Wales (HEFCW) regulates the higher education sector in Wales. For more information: please </a:t>
            </a:r>
            <a:r>
              <a:rPr lang="en-US" sz="1400" dirty="0">
                <a:hlinkClick r:id="rId4"/>
              </a:rPr>
              <a:t>click-here</a:t>
            </a:r>
            <a:r>
              <a:rPr lang="en-US" sz="1400" dirty="0"/>
              <a:t>.</a:t>
            </a:r>
            <a:endParaRPr lang="en-GB" altLang="en-US" sz="1400" dirty="0"/>
          </a:p>
        </p:txBody>
      </p:sp>
      <p:sp>
        <p:nvSpPr>
          <p:cNvPr id="2" name="Rectangle 1">
            <a:extLst>
              <a:ext uri="{FF2B5EF4-FFF2-40B4-BE49-F238E27FC236}">
                <a16:creationId xmlns:a16="http://schemas.microsoft.com/office/drawing/2014/main" id="{C1B58DD4-990A-D9A8-2E62-FE3768BC03B2}"/>
              </a:ext>
            </a:extLst>
          </p:cNvPr>
          <p:cNvSpPr/>
          <p:nvPr/>
        </p:nvSpPr>
        <p:spPr>
          <a:xfrm>
            <a:off x="618774" y="199751"/>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2">
            <a:extLst>
              <a:ext uri="{FF2B5EF4-FFF2-40B4-BE49-F238E27FC236}">
                <a16:creationId xmlns:a16="http://schemas.microsoft.com/office/drawing/2014/main" id="{941295F6-85AE-71E0-794D-ED7D91EE6048}"/>
              </a:ext>
            </a:extLst>
          </p:cNvPr>
          <p:cNvSpPr>
            <a:spLocks noGrp="1" noChangeArrowheads="1"/>
          </p:cNvSpPr>
          <p:nvPr>
            <p:ph type="title"/>
          </p:nvPr>
        </p:nvSpPr>
        <p:spPr>
          <a:xfrm>
            <a:off x="822006" y="368253"/>
            <a:ext cx="9914820" cy="804985"/>
          </a:xfrm>
        </p:spPr>
        <p:txBody>
          <a:bodyPr>
            <a:normAutofit fontScale="90000"/>
          </a:bodyPr>
          <a:lstStyle/>
          <a:p>
            <a:pPr marL="0" lvl="2" indent="0">
              <a:lnSpc>
                <a:spcPct val="100000"/>
              </a:lnSpc>
              <a:spcBef>
                <a:spcPts val="600"/>
              </a:spcBef>
              <a:buNone/>
            </a:pPr>
            <a:r>
              <a:rPr lang="en-GB" altLang="en-US" sz="6700" dirty="0">
                <a:solidFill>
                  <a:schemeClr val="tx1"/>
                </a:solidFill>
                <a:latin typeface="+mn-lt"/>
              </a:rPr>
              <a:t>Bg. </a:t>
            </a:r>
            <a:r>
              <a:rPr lang="en-GB" altLang="en-US" sz="4900" dirty="0">
                <a:solidFill>
                  <a:schemeClr val="tx1"/>
                </a:solidFill>
                <a:latin typeface="+mn-lt"/>
              </a:rPr>
              <a:t>Charitable Organisations </a:t>
            </a:r>
            <a:endParaRPr lang="en-GB" altLang="en-US" sz="4400" dirty="0">
              <a:solidFill>
                <a:schemeClr val="tx1"/>
              </a:solidFill>
              <a:latin typeface="+mn-lt"/>
            </a:endParaRPr>
          </a:p>
        </p:txBody>
      </p:sp>
    </p:spTree>
    <p:extLst>
      <p:ext uri="{BB962C8B-B14F-4D97-AF65-F5344CB8AC3E}">
        <p14:creationId xmlns:p14="http://schemas.microsoft.com/office/powerpoint/2010/main" val="32645282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9D094-6259-1ABD-BD70-E7599EF52FD7}"/>
            </a:ext>
          </a:extLst>
        </p:cNvPr>
        <p:cNvGrpSpPr/>
        <p:nvPr/>
      </p:nvGrpSpPr>
      <p:grpSpPr>
        <a:xfrm>
          <a:off x="0" y="0"/>
          <a:ext cx="0" cy="0"/>
          <a:chOff x="0" y="0"/>
          <a:chExt cx="0" cy="0"/>
        </a:xfrm>
      </p:grpSpPr>
      <p:sp>
        <p:nvSpPr>
          <p:cNvPr id="23554" name="Rectangle 2">
            <a:extLst>
              <a:ext uri="{FF2B5EF4-FFF2-40B4-BE49-F238E27FC236}">
                <a16:creationId xmlns:a16="http://schemas.microsoft.com/office/drawing/2014/main" id="{C7C1BFE7-EF77-F3D1-3F1E-6BDB45BCF681}"/>
              </a:ext>
            </a:extLst>
          </p:cNvPr>
          <p:cNvSpPr>
            <a:spLocks noGrp="1" noChangeArrowheads="1"/>
          </p:cNvSpPr>
          <p:nvPr>
            <p:ph type="title"/>
          </p:nvPr>
        </p:nvSpPr>
        <p:spPr>
          <a:xfrm>
            <a:off x="649565" y="437409"/>
            <a:ext cx="8893175" cy="804985"/>
          </a:xfrm>
        </p:spPr>
        <p:txBody>
          <a:bodyPr>
            <a:normAutofit fontScale="90000"/>
          </a:bodyPr>
          <a:lstStyle/>
          <a:p>
            <a:r>
              <a:rPr lang="en-GB" sz="5400" dirty="0">
                <a:solidFill>
                  <a:schemeClr val="bg1"/>
                </a:solidFill>
                <a:highlight>
                  <a:srgbClr val="FFFF00"/>
                </a:highlight>
              </a:rPr>
              <a:t>Activity:</a:t>
            </a:r>
            <a:r>
              <a:rPr lang="en-GB" sz="5400" dirty="0">
                <a:solidFill>
                  <a:schemeClr val="bg1"/>
                </a:solidFill>
              </a:rPr>
              <a:t> </a:t>
            </a:r>
            <a:r>
              <a:rPr lang="en-GB" altLang="en-US" sz="5400" b="1" dirty="0"/>
              <a:t>Which Business type?</a:t>
            </a:r>
            <a:endParaRPr lang="en-US" altLang="en-US" sz="5400" b="1" dirty="0"/>
          </a:p>
        </p:txBody>
      </p:sp>
      <p:sp>
        <p:nvSpPr>
          <p:cNvPr id="15362" name="Rectangle 3">
            <a:extLst>
              <a:ext uri="{FF2B5EF4-FFF2-40B4-BE49-F238E27FC236}">
                <a16:creationId xmlns:a16="http://schemas.microsoft.com/office/drawing/2014/main" id="{9D5AE536-5029-B227-DBCE-5A4B80F65553}"/>
              </a:ext>
            </a:extLst>
          </p:cNvPr>
          <p:cNvSpPr>
            <a:spLocks noGrp="1" noChangeArrowheads="1"/>
          </p:cNvSpPr>
          <p:nvPr>
            <p:ph idx="1"/>
          </p:nvPr>
        </p:nvSpPr>
        <p:spPr>
          <a:xfrm>
            <a:off x="862781" y="1551123"/>
            <a:ext cx="10349453" cy="4833824"/>
          </a:xfrm>
        </p:spPr>
        <p:txBody>
          <a:bodyPr rtlCol="0">
            <a:noAutofit/>
          </a:bodyPr>
          <a:lstStyle/>
          <a:p>
            <a:pPr marL="0" indent="0">
              <a:lnSpc>
                <a:spcPct val="100000"/>
              </a:lnSpc>
              <a:spcBef>
                <a:spcPts val="0"/>
              </a:spcBef>
              <a:spcAft>
                <a:spcPts val="600"/>
              </a:spcAft>
              <a:buNone/>
              <a:defRPr/>
            </a:pPr>
            <a:r>
              <a:rPr lang="en-GB" altLang="en-US" sz="3200" b="1" dirty="0"/>
              <a:t> </a:t>
            </a:r>
            <a:r>
              <a:rPr lang="en-GB" altLang="en-US" sz="3600" b="1" dirty="0"/>
              <a:t>Q. Which type of business would you set-up?</a:t>
            </a:r>
          </a:p>
          <a:p>
            <a:pPr>
              <a:lnSpc>
                <a:spcPct val="100000"/>
              </a:lnSpc>
              <a:spcBef>
                <a:spcPts val="0"/>
              </a:spcBef>
              <a:spcAft>
                <a:spcPts val="600"/>
              </a:spcAft>
              <a:defRPr/>
            </a:pPr>
            <a:r>
              <a:rPr lang="en-GB" altLang="en-US" sz="3200" b="1" u="sng" dirty="0"/>
              <a:t>Unincorporated Business:</a:t>
            </a:r>
            <a:r>
              <a:rPr lang="en-GB" altLang="en-US" sz="3200" b="1" dirty="0"/>
              <a:t> </a:t>
            </a:r>
            <a:r>
              <a:rPr lang="en-GB" altLang="en-US" sz="3200" dirty="0"/>
              <a:t>(do not have limited liability):</a:t>
            </a:r>
            <a:endParaRPr lang="en-GB" altLang="en-US" sz="3200" dirty="0">
              <a:solidFill>
                <a:schemeClr val="bg1"/>
              </a:solidFill>
              <a:highlight>
                <a:srgbClr val="FFFF00"/>
              </a:highlight>
            </a:endParaRPr>
          </a:p>
          <a:p>
            <a:pPr marL="514350" indent="-514350">
              <a:lnSpc>
                <a:spcPct val="100000"/>
              </a:lnSpc>
              <a:spcBef>
                <a:spcPts val="0"/>
              </a:spcBef>
              <a:spcAft>
                <a:spcPts val="600"/>
              </a:spcAft>
              <a:buClr>
                <a:schemeClr val="tx1"/>
              </a:buClr>
              <a:buFont typeface="+mj-lt"/>
              <a:buAutoNum type="arabicPeriod"/>
              <a:defRPr/>
            </a:pPr>
            <a:r>
              <a:rPr lang="en-GB" altLang="en-US" sz="3200" b="1" dirty="0">
                <a:solidFill>
                  <a:schemeClr val="bg1"/>
                </a:solidFill>
                <a:highlight>
                  <a:srgbClr val="FFFF00"/>
                </a:highlight>
              </a:rPr>
              <a:t>Sole Trader</a:t>
            </a:r>
          </a:p>
          <a:p>
            <a:pPr marL="514350" indent="-514350">
              <a:lnSpc>
                <a:spcPct val="100000"/>
              </a:lnSpc>
              <a:spcBef>
                <a:spcPts val="0"/>
              </a:spcBef>
              <a:spcAft>
                <a:spcPts val="600"/>
              </a:spcAft>
              <a:buClr>
                <a:schemeClr val="tx1"/>
              </a:buClr>
              <a:buFont typeface="+mj-lt"/>
              <a:buAutoNum type="arabicPeriod"/>
              <a:defRPr/>
            </a:pPr>
            <a:r>
              <a:rPr lang="en-GB" altLang="en-US" sz="3200" b="1" dirty="0">
                <a:solidFill>
                  <a:schemeClr val="bg1"/>
                </a:solidFill>
                <a:highlight>
                  <a:srgbClr val="FFFF00"/>
                </a:highlight>
              </a:rPr>
              <a:t>Partnership</a:t>
            </a:r>
            <a:endParaRPr lang="en-GB" altLang="en-US" sz="3200" b="1" u="sng" dirty="0"/>
          </a:p>
          <a:p>
            <a:pPr>
              <a:lnSpc>
                <a:spcPct val="100000"/>
              </a:lnSpc>
              <a:spcBef>
                <a:spcPts val="0"/>
              </a:spcBef>
              <a:spcAft>
                <a:spcPts val="600"/>
              </a:spcAft>
              <a:defRPr/>
            </a:pPr>
            <a:r>
              <a:rPr lang="en-GB" altLang="en-US" sz="3200" b="1" u="sng" dirty="0"/>
              <a:t>Incorporated Business:</a:t>
            </a:r>
            <a:r>
              <a:rPr lang="en-GB" altLang="en-US" sz="3200" b="1" dirty="0"/>
              <a:t> </a:t>
            </a:r>
            <a:r>
              <a:rPr lang="en-GB" altLang="en-US" sz="3200" dirty="0"/>
              <a:t>(have limited liability):</a:t>
            </a:r>
            <a:endParaRPr lang="en-GB" altLang="en-US" sz="3200" b="1" dirty="0"/>
          </a:p>
          <a:p>
            <a:pPr marL="457200" indent="-457200">
              <a:lnSpc>
                <a:spcPct val="100000"/>
              </a:lnSpc>
              <a:spcBef>
                <a:spcPts val="0"/>
              </a:spcBef>
              <a:spcAft>
                <a:spcPts val="600"/>
              </a:spcAft>
              <a:buClr>
                <a:srgbClr val="FFFF00"/>
              </a:buClr>
              <a:buFont typeface="+mj-lt"/>
              <a:buAutoNum type="arabicPeriod" startAt="3"/>
              <a:defRPr/>
            </a:pPr>
            <a:r>
              <a:rPr lang="en-GB" altLang="en-US" sz="3200" b="1" dirty="0">
                <a:solidFill>
                  <a:schemeClr val="bg1"/>
                </a:solidFill>
                <a:highlight>
                  <a:srgbClr val="FFFF00"/>
                </a:highlight>
              </a:rPr>
              <a:t>Private Limited Company (Ltd)</a:t>
            </a:r>
            <a:r>
              <a:rPr lang="en-GB" altLang="en-US" sz="3200" dirty="0"/>
              <a:t> </a:t>
            </a:r>
          </a:p>
          <a:p>
            <a:pPr marL="457200" indent="-457200">
              <a:lnSpc>
                <a:spcPct val="100000"/>
              </a:lnSpc>
              <a:spcBef>
                <a:spcPts val="0"/>
              </a:spcBef>
              <a:spcAft>
                <a:spcPts val="600"/>
              </a:spcAft>
              <a:buClr>
                <a:srgbClr val="FFFF00"/>
              </a:buClr>
              <a:buFont typeface="+mj-lt"/>
              <a:buAutoNum type="arabicPeriod" startAt="3"/>
              <a:defRPr/>
            </a:pPr>
            <a:r>
              <a:rPr lang="en-GB" altLang="en-US" sz="3200" b="1" dirty="0">
                <a:solidFill>
                  <a:schemeClr val="bg1"/>
                </a:solidFill>
                <a:highlight>
                  <a:srgbClr val="FFFF00"/>
                </a:highlight>
              </a:rPr>
              <a:t>Limited Partnerships (LLP)</a:t>
            </a:r>
          </a:p>
          <a:p>
            <a:pPr marL="457200" indent="-457200">
              <a:lnSpc>
                <a:spcPct val="100000"/>
              </a:lnSpc>
              <a:spcBef>
                <a:spcPts val="0"/>
              </a:spcBef>
              <a:spcAft>
                <a:spcPts val="600"/>
              </a:spcAft>
              <a:buClr>
                <a:srgbClr val="FFFF00"/>
              </a:buClr>
              <a:buFont typeface="+mj-lt"/>
              <a:buAutoNum type="arabicPeriod" startAt="3"/>
              <a:defRPr/>
            </a:pPr>
            <a:r>
              <a:rPr lang="en-GB" altLang="en-US" sz="3200" b="1" dirty="0">
                <a:solidFill>
                  <a:schemeClr val="bg1"/>
                </a:solidFill>
                <a:highlight>
                  <a:srgbClr val="FFFF00"/>
                </a:highlight>
              </a:rPr>
              <a:t>Community Interest Company (CIC)</a:t>
            </a:r>
            <a:endParaRPr lang="en-GB" altLang="en-US" sz="3200" b="1" dirty="0"/>
          </a:p>
        </p:txBody>
      </p:sp>
      <p:sp>
        <p:nvSpPr>
          <p:cNvPr id="2" name="Rectangle 1">
            <a:extLst>
              <a:ext uri="{FF2B5EF4-FFF2-40B4-BE49-F238E27FC236}">
                <a16:creationId xmlns:a16="http://schemas.microsoft.com/office/drawing/2014/main" id="{5D83BF7C-E6FA-2F6A-E6B1-8AC999CAEF45}"/>
              </a:ext>
            </a:extLst>
          </p:cNvPr>
          <p:cNvSpPr/>
          <p:nvPr/>
        </p:nvSpPr>
        <p:spPr>
          <a:xfrm>
            <a:off x="446333"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A0B8F050-D27F-221F-FBE2-09CBD6D69B6F}"/>
              </a:ext>
            </a:extLst>
          </p:cNvPr>
          <p:cNvSpPr/>
          <p:nvPr/>
        </p:nvSpPr>
        <p:spPr>
          <a:xfrm>
            <a:off x="386036"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269298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a:extLst>
              <a:ext uri="{FF2B5EF4-FFF2-40B4-BE49-F238E27FC236}">
                <a16:creationId xmlns:a16="http://schemas.microsoft.com/office/drawing/2014/main" id="{F5ABD2E8-5EC1-BB9C-3266-7339D1AB3EF2}"/>
              </a:ext>
            </a:extLst>
          </p:cNvPr>
          <p:cNvSpPr>
            <a:spLocks noGrp="1"/>
          </p:cNvSpPr>
          <p:nvPr>
            <p:ph type="title"/>
          </p:nvPr>
        </p:nvSpPr>
        <p:spPr>
          <a:xfrm>
            <a:off x="739369" y="322563"/>
            <a:ext cx="9215792" cy="973442"/>
          </a:xfrm>
        </p:spPr>
        <p:txBody>
          <a:bodyPr>
            <a:normAutofit/>
          </a:bodyPr>
          <a:lstStyle/>
          <a:p>
            <a:pPr eaLnBrk="1" hangingPunct="1"/>
            <a:r>
              <a:rPr lang="en-GB" altLang="en-US" sz="5400" b="1" dirty="0"/>
              <a:t>Bg. </a:t>
            </a:r>
            <a:r>
              <a:rPr lang="en-GB" altLang="en-US" dirty="0"/>
              <a:t>How to Set-Up &amp; Start-Up</a:t>
            </a:r>
          </a:p>
        </p:txBody>
      </p:sp>
      <p:sp>
        <p:nvSpPr>
          <p:cNvPr id="19458" name="Content Placeholder 1">
            <a:extLst>
              <a:ext uri="{FF2B5EF4-FFF2-40B4-BE49-F238E27FC236}">
                <a16:creationId xmlns:a16="http://schemas.microsoft.com/office/drawing/2014/main" id="{48980A21-CB98-5598-3A41-A38FD9928556}"/>
              </a:ext>
            </a:extLst>
          </p:cNvPr>
          <p:cNvSpPr>
            <a:spLocks noGrp="1"/>
          </p:cNvSpPr>
          <p:nvPr>
            <p:ph idx="1"/>
          </p:nvPr>
        </p:nvSpPr>
        <p:spPr>
          <a:xfrm>
            <a:off x="618774" y="1440915"/>
            <a:ext cx="10909521" cy="4967287"/>
          </a:xfrm>
        </p:spPr>
        <p:txBody>
          <a:bodyPr rtlCol="0">
            <a:noAutofit/>
          </a:bodyPr>
          <a:lstStyle/>
          <a:p>
            <a:pPr marL="457200" indent="-457200">
              <a:lnSpc>
                <a:spcPct val="100000"/>
              </a:lnSpc>
              <a:spcBef>
                <a:spcPts val="300"/>
              </a:spcBef>
              <a:buClr>
                <a:srgbClr val="FFFF00"/>
              </a:buClr>
              <a:buFont typeface="+mj-lt"/>
              <a:buAutoNum type="arabicPeriod"/>
              <a:defRPr/>
            </a:pPr>
            <a:r>
              <a:rPr lang="en-GB" altLang="en-US" sz="2400" b="1" dirty="0">
                <a:solidFill>
                  <a:schemeClr val="bg1"/>
                </a:solidFill>
                <a:highlight>
                  <a:srgbClr val="FFFF00"/>
                </a:highlight>
              </a:rPr>
              <a:t>Sole-trader set-up</a:t>
            </a:r>
            <a:r>
              <a:rPr lang="en-GB" altLang="en-US" sz="2400" b="1" dirty="0"/>
              <a:t>: </a:t>
            </a:r>
            <a:r>
              <a:rPr lang="en-GB" sz="2400" dirty="0">
                <a:cs typeface="Times New Roman" pitchFamily="18" charset="0"/>
              </a:rPr>
              <a:t>Easy to set up, j</a:t>
            </a:r>
            <a:r>
              <a:rPr lang="en-GB" sz="2400" dirty="0"/>
              <a:t>ust register as self-employed at </a:t>
            </a:r>
            <a:r>
              <a:rPr lang="en-GB" sz="2400" dirty="0">
                <a:hlinkClick r:id="rId3"/>
              </a:rPr>
              <a:t>HM Revenue and Customs (HMRC).</a:t>
            </a:r>
            <a:endParaRPr lang="en-GB" sz="2400" dirty="0"/>
          </a:p>
          <a:p>
            <a:pPr marL="457200" indent="-457200">
              <a:lnSpc>
                <a:spcPct val="100000"/>
              </a:lnSpc>
              <a:spcBef>
                <a:spcPts val="300"/>
              </a:spcBef>
              <a:buClr>
                <a:srgbClr val="FFFF00"/>
              </a:buClr>
              <a:buFont typeface="+mj-lt"/>
              <a:buAutoNum type="arabicPeriod"/>
              <a:defRPr/>
            </a:pPr>
            <a:r>
              <a:rPr lang="en-GB" altLang="en-US" sz="2400" b="1" dirty="0">
                <a:solidFill>
                  <a:schemeClr val="bg1"/>
                </a:solidFill>
                <a:highlight>
                  <a:srgbClr val="FFFF00"/>
                </a:highlight>
              </a:rPr>
              <a:t>Partnership set-up</a:t>
            </a:r>
            <a:r>
              <a:rPr lang="en-GB" altLang="en-US" sz="2400" b="1" dirty="0"/>
              <a:t>: </a:t>
            </a:r>
            <a:r>
              <a:rPr lang="en-GB" sz="2400" dirty="0">
                <a:cs typeface="Times New Roman" pitchFamily="18" charset="0"/>
              </a:rPr>
              <a:t>Easy to set up, simply </a:t>
            </a:r>
            <a:r>
              <a:rPr lang="en-GB" altLang="en-US" sz="2400" dirty="0"/>
              <a:t>register your partnership with </a:t>
            </a:r>
            <a:r>
              <a:rPr lang="en-GB" altLang="en-US" sz="2400" dirty="0">
                <a:hlinkClick r:id="rId4"/>
              </a:rPr>
              <a:t>HM Revenue and Customs (HMRC)</a:t>
            </a:r>
            <a:r>
              <a:rPr lang="en-GB" altLang="en-US" sz="2400" dirty="0"/>
              <a:t>.</a:t>
            </a:r>
          </a:p>
          <a:p>
            <a:pPr lvl="2">
              <a:lnSpc>
                <a:spcPct val="100000"/>
              </a:lnSpc>
              <a:spcBef>
                <a:spcPts val="300"/>
              </a:spcBef>
              <a:buFont typeface="Courier New" panose="02070309020205020404" pitchFamily="49" charset="0"/>
              <a:buChar char="o"/>
              <a:defRPr/>
            </a:pPr>
            <a:r>
              <a:rPr lang="en-GB" altLang="en-US" dirty="0"/>
              <a:t>Or a </a:t>
            </a:r>
            <a:r>
              <a:rPr lang="en-GB" altLang="en-US" b="1" dirty="0"/>
              <a:t>Limited Liability Partnership </a:t>
            </a:r>
            <a:r>
              <a:rPr lang="en-GB" altLang="en-US" dirty="0"/>
              <a:t>(LLP) register with </a:t>
            </a:r>
            <a:r>
              <a:rPr lang="en-GB" altLang="en-US" dirty="0">
                <a:hlinkClick r:id="rId5"/>
              </a:rPr>
              <a:t>Companies House</a:t>
            </a:r>
            <a:r>
              <a:rPr lang="en-GB" altLang="en-US" dirty="0"/>
              <a:t>.</a:t>
            </a:r>
          </a:p>
          <a:p>
            <a:pPr marL="457200" indent="-457200">
              <a:lnSpc>
                <a:spcPct val="100000"/>
              </a:lnSpc>
              <a:spcBef>
                <a:spcPts val="300"/>
              </a:spcBef>
              <a:buClr>
                <a:srgbClr val="FFFF00"/>
              </a:buClr>
              <a:buFont typeface="+mj-lt"/>
              <a:buAutoNum type="arabicPeriod"/>
              <a:defRPr/>
            </a:pPr>
            <a:r>
              <a:rPr lang="en-GB" altLang="en-US" sz="2400" b="1" dirty="0">
                <a:solidFill>
                  <a:schemeClr val="bg1"/>
                </a:solidFill>
                <a:highlight>
                  <a:srgbClr val="FFFF00"/>
                </a:highlight>
              </a:rPr>
              <a:t>Company set-up</a:t>
            </a:r>
            <a:r>
              <a:rPr lang="en-GB" altLang="en-US" sz="2400" b="1" dirty="0"/>
              <a:t>: </a:t>
            </a:r>
            <a:r>
              <a:rPr lang="en-GB" altLang="en-US" sz="2400" dirty="0"/>
              <a:t>S</a:t>
            </a:r>
            <a:r>
              <a:rPr lang="en-GB" sz="2400" dirty="0"/>
              <a:t>ubmit your application directly online via the </a:t>
            </a:r>
            <a:r>
              <a:rPr lang="en-GB" sz="2400" dirty="0">
                <a:hlinkClick r:id="rId6"/>
              </a:rPr>
              <a:t>Companies House </a:t>
            </a:r>
            <a:r>
              <a:rPr lang="en-GB" sz="2400" dirty="0"/>
              <a:t>website (or by completing and submitting an IN01 Form). The information submitted includes:</a:t>
            </a:r>
          </a:p>
          <a:p>
            <a:pPr marL="906463" lvl="1" indent="-457200">
              <a:lnSpc>
                <a:spcPct val="100000"/>
              </a:lnSpc>
              <a:spcBef>
                <a:spcPts val="300"/>
              </a:spcBef>
              <a:buFont typeface="+mj-lt"/>
              <a:buAutoNum type="arabicPeriod"/>
              <a:defRPr/>
            </a:pPr>
            <a:r>
              <a:rPr lang="en-GB" altLang="en-US" sz="2000" b="1" dirty="0"/>
              <a:t>Information about the company </a:t>
            </a:r>
            <a:r>
              <a:rPr lang="en-GB" altLang="en-US" sz="2000" dirty="0"/>
              <a:t>e.g. </a:t>
            </a:r>
            <a:r>
              <a:rPr lang="en-GB" sz="2000" dirty="0"/>
              <a:t>the proposed company name, the company type, the registered office address.</a:t>
            </a:r>
          </a:p>
          <a:p>
            <a:pPr marL="906463" lvl="1" indent="-457200">
              <a:lnSpc>
                <a:spcPct val="100000"/>
              </a:lnSpc>
              <a:spcBef>
                <a:spcPts val="300"/>
              </a:spcBef>
              <a:buFont typeface="+mj-lt"/>
              <a:buAutoNum type="arabicPeriod"/>
              <a:defRPr/>
            </a:pPr>
            <a:r>
              <a:rPr lang="en-GB" altLang="en-US" sz="2000" dirty="0">
                <a:hlinkClick r:id="rId7"/>
              </a:rPr>
              <a:t>A Memorandum of association and Articles of association</a:t>
            </a:r>
            <a:r>
              <a:rPr lang="en-GB" altLang="en-US" sz="2000" dirty="0"/>
              <a:t>.</a:t>
            </a:r>
          </a:p>
          <a:p>
            <a:pPr marL="1306513" lvl="2" indent="-457200">
              <a:lnSpc>
                <a:spcPct val="100000"/>
              </a:lnSpc>
              <a:spcBef>
                <a:spcPts val="300"/>
              </a:spcBef>
              <a:buFont typeface="Courier New" panose="02070309020205020404" pitchFamily="49" charset="0"/>
              <a:buChar char="o"/>
              <a:defRPr/>
            </a:pPr>
            <a:r>
              <a:rPr lang="en-GB" dirty="0"/>
              <a:t>The </a:t>
            </a:r>
            <a:r>
              <a:rPr lang="en-GB" b="1" dirty="0"/>
              <a:t>Memorandum </a:t>
            </a:r>
            <a:r>
              <a:rPr lang="en-GB" dirty="0"/>
              <a:t>contains the names of the founding members and their intention to set-up the company and become a member.</a:t>
            </a:r>
          </a:p>
          <a:p>
            <a:pPr marL="1306513" lvl="2" indent="-457200">
              <a:lnSpc>
                <a:spcPct val="100000"/>
              </a:lnSpc>
              <a:spcBef>
                <a:spcPts val="300"/>
              </a:spcBef>
              <a:buFont typeface="Courier New" panose="02070309020205020404" pitchFamily="49" charset="0"/>
              <a:buChar char="o"/>
              <a:defRPr/>
            </a:pPr>
            <a:r>
              <a:rPr lang="en-GB" dirty="0"/>
              <a:t>The </a:t>
            </a:r>
            <a:r>
              <a:rPr lang="en-GB" b="1" dirty="0"/>
              <a:t>Articles</a:t>
            </a:r>
            <a:r>
              <a:rPr lang="en-GB" dirty="0"/>
              <a:t> outline the roles about how the a company will be run i.e. it’s Directors and their responsibilities. </a:t>
            </a:r>
          </a:p>
          <a:p>
            <a:pPr marL="0" indent="0">
              <a:lnSpc>
                <a:spcPct val="100000"/>
              </a:lnSpc>
              <a:spcBef>
                <a:spcPts val="300"/>
              </a:spcBef>
              <a:buNone/>
              <a:defRPr/>
            </a:pPr>
            <a:endParaRPr lang="en-GB" altLang="en-US" sz="2400" b="1" dirty="0"/>
          </a:p>
        </p:txBody>
      </p:sp>
      <p:sp>
        <p:nvSpPr>
          <p:cNvPr id="2" name="Rectangle 1">
            <a:extLst>
              <a:ext uri="{FF2B5EF4-FFF2-40B4-BE49-F238E27FC236}">
                <a16:creationId xmlns:a16="http://schemas.microsoft.com/office/drawing/2014/main" id="{F58D9EB7-A3A8-2AB9-53A9-CDB49687C098}"/>
              </a:ext>
            </a:extLst>
          </p:cNvPr>
          <p:cNvSpPr/>
          <p:nvPr/>
        </p:nvSpPr>
        <p:spPr>
          <a:xfrm>
            <a:off x="618774" y="199751"/>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623571" y="2274090"/>
            <a:ext cx="6343447" cy="2157800"/>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60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Business </a:t>
            </a:r>
            <a:r>
              <a:rPr lang="en-GB" sz="6000" dirty="0">
                <a:solidFill>
                  <a:srgbClr val="FFFF00"/>
                </a:solidFill>
                <a:highlight>
                  <a:srgbClr val="FF0000"/>
                </a:highlight>
                <a:latin typeface="Calibri Light" panose="020F0302020204030204"/>
              </a:rPr>
              <a:t>Strategy</a:t>
            </a:r>
            <a:r>
              <a:rPr kumimoji="0" lang="en-GB" sz="40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rPr>
              <a:t> </a:t>
            </a:r>
            <a:endParaRPr kumimoji="0" lang="en-GB" sz="4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1429304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a:extLst>
              <a:ext uri="{FF2B5EF4-FFF2-40B4-BE49-F238E27FC236}">
                <a16:creationId xmlns:a16="http://schemas.microsoft.com/office/drawing/2014/main" id="{39D2B9CF-D3AF-FC4B-B194-E7FB1EA96F07}"/>
              </a:ext>
            </a:extLst>
          </p:cNvPr>
          <p:cNvSpPr txBox="1">
            <a:spLocks/>
          </p:cNvSpPr>
          <p:nvPr/>
        </p:nvSpPr>
        <p:spPr bwMode="auto">
          <a:xfrm>
            <a:off x="895705" y="1575944"/>
            <a:ext cx="9619769"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07950" defTabSz="685800">
              <a:spcBef>
                <a:spcPct val="20000"/>
              </a:spcBef>
              <a:buFont typeface="Arial" panose="020B0604020202020204" pitchFamily="34" charset="0"/>
              <a:buChar char="•"/>
              <a:defRPr sz="3200">
                <a:solidFill>
                  <a:schemeClr val="tx1"/>
                </a:solidFill>
                <a:latin typeface="Myriad Pro" pitchFamily="34" charset="0"/>
              </a:defRPr>
            </a:lvl1pPr>
            <a:lvl2pPr marL="514350" indent="-171450" defTabSz="685800">
              <a:spcBef>
                <a:spcPct val="20000"/>
              </a:spcBef>
              <a:buFont typeface="Arial" panose="020B0604020202020204" pitchFamily="34" charset="0"/>
              <a:buChar char="–"/>
              <a:defRPr sz="2800">
                <a:solidFill>
                  <a:schemeClr val="tx1"/>
                </a:solidFill>
                <a:latin typeface="Myriad Pro" pitchFamily="34" charset="0"/>
              </a:defRPr>
            </a:lvl2pPr>
            <a:lvl3pPr marL="857250" indent="-171450" defTabSz="685800">
              <a:spcBef>
                <a:spcPct val="20000"/>
              </a:spcBef>
              <a:buFont typeface="Arial" panose="020B0604020202020204" pitchFamily="34" charset="0"/>
              <a:buChar char="•"/>
              <a:defRPr sz="2400">
                <a:solidFill>
                  <a:schemeClr val="tx1"/>
                </a:solidFill>
                <a:latin typeface="Myriad Pro" pitchFamily="34" charset="0"/>
              </a:defRPr>
            </a:lvl3pPr>
            <a:lvl4pPr marL="1200150" indent="-171450" defTabSz="685800">
              <a:spcBef>
                <a:spcPct val="20000"/>
              </a:spcBef>
              <a:buFont typeface="Arial" panose="020B0604020202020204" pitchFamily="34" charset="0"/>
              <a:buChar char="–"/>
              <a:defRPr sz="2000">
                <a:solidFill>
                  <a:schemeClr val="tx1"/>
                </a:solidFill>
                <a:latin typeface="Myriad Pro" pitchFamily="34" charset="0"/>
              </a:defRPr>
            </a:lvl4pPr>
            <a:lvl5pPr marL="1543050" indent="-171450" defTabSz="685800">
              <a:spcBef>
                <a:spcPct val="20000"/>
              </a:spcBef>
              <a:buFont typeface="Arial" panose="020B0604020202020204" pitchFamily="34" charset="0"/>
              <a:buChar char="»"/>
              <a:defRPr sz="2000">
                <a:solidFill>
                  <a:schemeClr val="tx1"/>
                </a:solidFill>
                <a:latin typeface="Myriad Pro" pitchFamily="34" charset="0"/>
              </a:defRPr>
            </a:lvl5pPr>
            <a:lvl6pPr marL="2000250" indent="-17145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457450" indent="-17145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2914650" indent="-17145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371850" indent="-17145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nSpc>
                <a:spcPct val="90000"/>
              </a:lnSpc>
              <a:spcBef>
                <a:spcPts val="750"/>
              </a:spcBef>
              <a:buNone/>
            </a:pPr>
            <a:r>
              <a:rPr lang="en-GB" altLang="en-US" dirty="0">
                <a:latin typeface="Calibri" panose="020F0502020204030204" pitchFamily="34" charset="0"/>
              </a:rPr>
              <a:t>One of the first things to do when launching a new innovative product &amp; creating Tech start-up is to </a:t>
            </a:r>
            <a:r>
              <a:rPr lang="en-GB" altLang="en-US" b="1" dirty="0">
                <a:latin typeface="Calibri" panose="020F0502020204030204" pitchFamily="34" charset="0"/>
              </a:rPr>
              <a:t>create a ‘Business strategy’</a:t>
            </a:r>
            <a:r>
              <a:rPr lang="en-GB" altLang="en-US" dirty="0">
                <a:latin typeface="Calibri" panose="020F0502020204030204" pitchFamily="34" charset="0"/>
              </a:rPr>
              <a:t>.</a:t>
            </a:r>
          </a:p>
        </p:txBody>
      </p:sp>
      <p:pic>
        <p:nvPicPr>
          <p:cNvPr id="40964" name="Picture 2">
            <a:extLst>
              <a:ext uri="{FF2B5EF4-FFF2-40B4-BE49-F238E27FC236}">
                <a16:creationId xmlns:a16="http://schemas.microsoft.com/office/drawing/2014/main" id="{36857785-340D-6B01-A04F-11EC917E3CF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26255" y="2803702"/>
            <a:ext cx="6098513" cy="365843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2">
            <a:extLst>
              <a:ext uri="{FF2B5EF4-FFF2-40B4-BE49-F238E27FC236}">
                <a16:creationId xmlns:a16="http://schemas.microsoft.com/office/drawing/2014/main" id="{C1551208-3849-6FB5-1B5F-274D975FBD3D}"/>
              </a:ext>
            </a:extLst>
          </p:cNvPr>
          <p:cNvSpPr>
            <a:spLocks noGrp="1"/>
          </p:cNvSpPr>
          <p:nvPr>
            <p:ph type="title"/>
          </p:nvPr>
        </p:nvSpPr>
        <p:spPr>
          <a:xfrm>
            <a:off x="984197" y="395862"/>
            <a:ext cx="9824624" cy="925792"/>
          </a:xfrm>
        </p:spPr>
        <p:txBody>
          <a:bodyPr>
            <a:normAutofit/>
          </a:bodyPr>
          <a:lstStyle/>
          <a:p>
            <a:pPr lvl="2">
              <a:lnSpc>
                <a:spcPct val="100000"/>
              </a:lnSpc>
              <a:spcBef>
                <a:spcPts val="0"/>
              </a:spcBef>
            </a:pPr>
            <a:r>
              <a:rPr lang="en-GB" sz="5400" dirty="0">
                <a:solidFill>
                  <a:schemeClr val="tx1"/>
                </a:solidFill>
                <a:latin typeface="+mn-lt"/>
              </a:rPr>
              <a:t>Business Strategy</a:t>
            </a:r>
          </a:p>
        </p:txBody>
      </p:sp>
      <p:sp>
        <p:nvSpPr>
          <p:cNvPr id="5" name="Rectangle 4">
            <a:extLst>
              <a:ext uri="{FF2B5EF4-FFF2-40B4-BE49-F238E27FC236}">
                <a16:creationId xmlns:a16="http://schemas.microsoft.com/office/drawing/2014/main" id="{5CC19B69-962C-EB98-90F6-90DF5C46BEB9}"/>
              </a:ext>
            </a:extLst>
          </p:cNvPr>
          <p:cNvSpPr/>
          <p:nvPr/>
        </p:nvSpPr>
        <p:spPr>
          <a:xfrm>
            <a:off x="757087" y="299643"/>
            <a:ext cx="10192661"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3707D9F6-58A2-6674-B317-55FBB15B6EAD}"/>
              </a:ext>
            </a:extLst>
          </p:cNvPr>
          <p:cNvSpPr/>
          <p:nvPr/>
        </p:nvSpPr>
        <p:spPr>
          <a:xfrm>
            <a:off x="696790" y="427093"/>
            <a:ext cx="112671"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925792"/>
          </a:xfrm>
        </p:spPr>
        <p:txBody>
          <a:bodyPr>
            <a:normAutofit/>
          </a:bodyPr>
          <a:lstStyle/>
          <a:p>
            <a:pPr lvl="2">
              <a:lnSpc>
                <a:spcPct val="100000"/>
              </a:lnSpc>
              <a:spcBef>
                <a:spcPts val="0"/>
              </a:spcBef>
            </a:pPr>
            <a:r>
              <a:rPr lang="en-GB" sz="5400" dirty="0">
                <a:solidFill>
                  <a:schemeClr val="tx1"/>
                </a:solidFill>
                <a:latin typeface="+mn-lt"/>
              </a:rPr>
              <a:t>Business Strategy</a:t>
            </a:r>
          </a:p>
        </p:txBody>
      </p:sp>
      <p:sp>
        <p:nvSpPr>
          <p:cNvPr id="2" name="Content Placeholder 1"/>
          <p:cNvSpPr>
            <a:spLocks noGrp="1"/>
          </p:cNvSpPr>
          <p:nvPr>
            <p:ph idx="1"/>
          </p:nvPr>
        </p:nvSpPr>
        <p:spPr>
          <a:xfrm>
            <a:off x="763596" y="1610472"/>
            <a:ext cx="10590204" cy="4436862"/>
          </a:xfrm>
        </p:spPr>
        <p:txBody>
          <a:bodyPr>
            <a:normAutofit/>
          </a:bodyPr>
          <a:lstStyle/>
          <a:p>
            <a:pPr marL="107950" indent="0">
              <a:buNone/>
              <a:defRPr/>
            </a:pPr>
            <a:r>
              <a:rPr lang="en-GB" altLang="en-US" sz="3600" dirty="0"/>
              <a:t>A Business strategy generally includes creating a:</a:t>
            </a:r>
          </a:p>
          <a:p>
            <a:pPr marL="679450" indent="-571500">
              <a:defRPr/>
            </a:pPr>
            <a:r>
              <a:rPr lang="en-GB" altLang="en-US" sz="3600" b="1" dirty="0"/>
              <a:t>Mission statement</a:t>
            </a:r>
          </a:p>
          <a:p>
            <a:pPr marL="679450" indent="-571500">
              <a:defRPr/>
            </a:pPr>
            <a:r>
              <a:rPr lang="en-GB" altLang="en-US" sz="3600" b="1" dirty="0"/>
              <a:t>Objectives</a:t>
            </a:r>
          </a:p>
          <a:p>
            <a:pPr marL="679450" indent="-571500">
              <a:defRPr/>
            </a:pPr>
            <a:r>
              <a:rPr lang="en-GB" altLang="en-US" sz="3600" b="1" dirty="0"/>
              <a:t>Values</a:t>
            </a:r>
            <a:endParaRPr lang="en-GB" altLang="en-US" sz="3600" dirty="0"/>
          </a:p>
          <a:p>
            <a:pPr marL="679450" indent="-571500">
              <a:defRPr/>
            </a:pPr>
            <a:r>
              <a:rPr lang="en-GB" altLang="en-US" sz="3600" b="1" dirty="0"/>
              <a:t>Plan</a:t>
            </a:r>
          </a:p>
          <a:p>
            <a:pPr marL="1136650" lvl="1" indent="-571500">
              <a:defRPr/>
            </a:pPr>
            <a:r>
              <a:rPr lang="en-GB" altLang="en-US" sz="2800" dirty="0"/>
              <a:t>Acquiring </a:t>
            </a:r>
            <a:r>
              <a:rPr lang="en-GB" altLang="en-US" sz="2800" b="1" dirty="0"/>
              <a:t>resources </a:t>
            </a:r>
            <a:r>
              <a:rPr lang="en-GB" altLang="en-US" sz="2800" dirty="0"/>
              <a:t>(Team, Hardware, Software)</a:t>
            </a:r>
          </a:p>
          <a:p>
            <a:pPr marL="1136650" lvl="1" indent="-571500">
              <a:defRPr/>
            </a:pPr>
            <a:r>
              <a:rPr lang="en-GB" altLang="en-US" sz="2800" dirty="0"/>
              <a:t>Assigning</a:t>
            </a:r>
            <a:r>
              <a:rPr lang="en-GB" altLang="en-US" sz="2800" b="1" dirty="0"/>
              <a:t> Team roles, responsibilities and actions</a:t>
            </a:r>
            <a:r>
              <a:rPr lang="en-GB" altLang="en-US" sz="2800" dirty="0"/>
              <a:t> to achieve the </a:t>
            </a:r>
            <a:r>
              <a:rPr lang="en-GB" altLang="en-US" sz="2800" b="1" dirty="0"/>
              <a:t>objectives.</a:t>
            </a:r>
            <a:endParaRPr lang="en-GB" altLang="en-US" sz="2800" dirty="0"/>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51681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925792"/>
          </a:xfrm>
        </p:spPr>
        <p:txBody>
          <a:bodyPr>
            <a:normAutofit/>
          </a:bodyPr>
          <a:lstStyle/>
          <a:p>
            <a:pPr lvl="2">
              <a:lnSpc>
                <a:spcPct val="100000"/>
              </a:lnSpc>
              <a:spcBef>
                <a:spcPts val="0"/>
              </a:spcBef>
            </a:pPr>
            <a:r>
              <a:rPr lang="en-GB" altLang="en-US" sz="5400" dirty="0">
                <a:solidFill>
                  <a:schemeClr val="tx1"/>
                </a:solidFill>
                <a:latin typeface="+mn-lt"/>
              </a:rPr>
              <a:t>A Mission Statement</a:t>
            </a:r>
            <a:endParaRPr lang="en-GB" sz="5400" dirty="0">
              <a:solidFill>
                <a:schemeClr val="tx1"/>
              </a:solidFill>
              <a:latin typeface="+mn-lt"/>
            </a:endParaRPr>
          </a:p>
        </p:txBody>
      </p:sp>
      <p:sp>
        <p:nvSpPr>
          <p:cNvPr id="2" name="Content Placeholder 1"/>
          <p:cNvSpPr>
            <a:spLocks noGrp="1"/>
          </p:cNvSpPr>
          <p:nvPr>
            <p:ph idx="1"/>
          </p:nvPr>
        </p:nvSpPr>
        <p:spPr>
          <a:xfrm>
            <a:off x="800898" y="1610472"/>
            <a:ext cx="10590204" cy="4436862"/>
          </a:xfrm>
        </p:spPr>
        <p:txBody>
          <a:bodyPr>
            <a:normAutofit/>
          </a:bodyPr>
          <a:lstStyle/>
          <a:p>
            <a:pPr eaLnBrk="1" hangingPunct="1"/>
            <a:r>
              <a:rPr lang="en-GB" altLang="en-US" sz="3200" dirty="0"/>
              <a:t>States the </a:t>
            </a:r>
            <a:r>
              <a:rPr lang="en-GB" altLang="en-US" sz="3200" b="1" dirty="0"/>
              <a:t>Purpose</a:t>
            </a:r>
            <a:r>
              <a:rPr lang="en-GB" altLang="en-US" sz="3200" dirty="0"/>
              <a:t> of a Start-Up / Business.</a:t>
            </a:r>
          </a:p>
          <a:p>
            <a:pPr eaLnBrk="1" hangingPunct="1"/>
            <a:r>
              <a:rPr lang="en-GB" altLang="en-US" sz="3200" dirty="0"/>
              <a:t>Is a </a:t>
            </a:r>
            <a:r>
              <a:rPr lang="en-GB" altLang="en-US" sz="3200" b="1" dirty="0"/>
              <a:t>short simple and clear statement.</a:t>
            </a:r>
          </a:p>
          <a:p>
            <a:pPr eaLnBrk="1" hangingPunct="1"/>
            <a:r>
              <a:rPr lang="en-GB" altLang="en-US" sz="3200" dirty="0"/>
              <a:t>Provides a sense of direction and </a:t>
            </a:r>
            <a:r>
              <a:rPr lang="en-GB" altLang="en-US" sz="3200" b="1" dirty="0"/>
              <a:t>guides actions and decision-making.</a:t>
            </a:r>
            <a:endParaRPr lang="en-GB" altLang="en-US" sz="3200" dirty="0"/>
          </a:p>
          <a:p>
            <a:pPr eaLnBrk="1" hangingPunct="1"/>
            <a:r>
              <a:rPr lang="en-GB" altLang="en-US" sz="3200" dirty="0"/>
              <a:t>It’s a Business's </a:t>
            </a:r>
            <a:r>
              <a:rPr lang="en-GB" altLang="en-US" sz="3200" b="1" dirty="0"/>
              <a:t>Overall Goal</a:t>
            </a:r>
            <a:r>
              <a:rPr lang="en-GB" altLang="en-US" sz="3200" dirty="0"/>
              <a:t>. Example:</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1">
            <a:extLst>
              <a:ext uri="{FF2B5EF4-FFF2-40B4-BE49-F238E27FC236}">
                <a16:creationId xmlns:a16="http://schemas.microsoft.com/office/drawing/2014/main" id="{C852CB30-929A-F7C8-9FEC-11DA71CDCF17}"/>
              </a:ext>
            </a:extLst>
          </p:cNvPr>
          <p:cNvSpPr txBox="1">
            <a:spLocks/>
          </p:cNvSpPr>
          <p:nvPr/>
        </p:nvSpPr>
        <p:spPr>
          <a:xfrm>
            <a:off x="1600200" y="4509487"/>
            <a:ext cx="8330773" cy="1829841"/>
          </a:xfrm>
          <a:prstGeom prst="rect">
            <a:avLst/>
          </a:prstGeom>
          <a:noFill/>
          <a:ln>
            <a:solidFill>
              <a:srgbClr val="FFFF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07950" indent="0" algn="ctr">
              <a:buFont typeface="Arial" panose="020B0604020202020204" pitchFamily="34" charset="0"/>
              <a:buNone/>
            </a:pPr>
            <a:r>
              <a:rPr lang="en-GB" altLang="en-US" sz="4000" b="1" dirty="0"/>
              <a:t>Google's mission</a:t>
            </a:r>
            <a:r>
              <a:rPr lang="en-GB" altLang="en-US" sz="4000" dirty="0"/>
              <a:t> is to organize the world's information and make it universally accessible and useful.</a:t>
            </a:r>
          </a:p>
        </p:txBody>
      </p:sp>
      <p:pic>
        <p:nvPicPr>
          <p:cNvPr id="7" name="Picture 4" descr="http://media.creativebloq.futurecdn.net/sites/creativebloq.com/files/images/2015/09/google_logo.jpg">
            <a:extLst>
              <a:ext uri="{FF2B5EF4-FFF2-40B4-BE49-F238E27FC236}">
                <a16:creationId xmlns:a16="http://schemas.microsoft.com/office/drawing/2014/main" id="{C8E9486C-77EB-9CAC-5DE3-A010EFB959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424" t="20105" r="32442" b="22264"/>
          <a:stretch>
            <a:fillRect/>
          </a:stretch>
        </p:blipFill>
        <p:spPr bwMode="auto">
          <a:xfrm>
            <a:off x="9612800" y="3357922"/>
            <a:ext cx="2234949" cy="19990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561307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925792"/>
          </a:xfrm>
        </p:spPr>
        <p:txBody>
          <a:bodyPr>
            <a:normAutofit/>
          </a:bodyPr>
          <a:lstStyle/>
          <a:p>
            <a:pPr lvl="2">
              <a:lnSpc>
                <a:spcPct val="100000"/>
              </a:lnSpc>
              <a:spcBef>
                <a:spcPts val="0"/>
              </a:spcBef>
            </a:pPr>
            <a:r>
              <a:rPr lang="en-GB" altLang="en-US" sz="5400" dirty="0">
                <a:solidFill>
                  <a:schemeClr val="tx1"/>
                </a:solidFill>
                <a:latin typeface="+mn-lt"/>
              </a:rPr>
              <a:t>Objectives</a:t>
            </a:r>
            <a:endParaRPr lang="en-GB" sz="5400" dirty="0">
              <a:solidFill>
                <a:schemeClr val="tx1"/>
              </a:solidFill>
              <a:latin typeface="+mn-lt"/>
            </a:endParaRPr>
          </a:p>
        </p:txBody>
      </p:sp>
      <p:sp>
        <p:nvSpPr>
          <p:cNvPr id="2" name="Content Placeholder 1"/>
          <p:cNvSpPr>
            <a:spLocks noGrp="1"/>
          </p:cNvSpPr>
          <p:nvPr>
            <p:ph idx="1"/>
          </p:nvPr>
        </p:nvSpPr>
        <p:spPr>
          <a:xfrm>
            <a:off x="763596" y="1587420"/>
            <a:ext cx="10590204" cy="4436862"/>
          </a:xfrm>
        </p:spPr>
        <p:txBody>
          <a:bodyPr>
            <a:normAutofit/>
          </a:bodyPr>
          <a:lstStyle/>
          <a:p>
            <a:pPr eaLnBrk="1" hangingPunct="1"/>
            <a:r>
              <a:rPr lang="en-GB" altLang="en-US" sz="3200" dirty="0"/>
              <a:t>A Mission statement is divided up into several </a:t>
            </a:r>
            <a:r>
              <a:rPr lang="en-GB" altLang="en-US" sz="3200" b="1" dirty="0"/>
              <a:t>Objectives</a:t>
            </a:r>
            <a:r>
              <a:rPr lang="en-GB" altLang="en-US" sz="3200" dirty="0"/>
              <a:t> which are allocated to Teams / individual people to achieve.</a:t>
            </a:r>
          </a:p>
          <a:p>
            <a:pPr lvl="1" eaLnBrk="1" hangingPunct="1">
              <a:buFont typeface="Courier New" panose="02070309020205020404" pitchFamily="49" charset="0"/>
              <a:buChar char="o"/>
            </a:pPr>
            <a:r>
              <a:rPr lang="en-GB" altLang="en-US" sz="2800" dirty="0"/>
              <a:t>Objectives are created from and are more specific than the </a:t>
            </a:r>
            <a:r>
              <a:rPr lang="en-GB" altLang="en-US" sz="2800" b="1" dirty="0"/>
              <a:t>Mission statement</a:t>
            </a:r>
            <a:r>
              <a:rPr lang="en-GB" altLang="en-US" sz="2800" dirty="0"/>
              <a:t>.</a:t>
            </a:r>
          </a:p>
          <a:p>
            <a:pPr eaLnBrk="1" hangingPunct="1"/>
            <a:r>
              <a:rPr lang="en-GB" altLang="en-US" sz="3200" dirty="0"/>
              <a:t>An </a:t>
            </a:r>
            <a:r>
              <a:rPr lang="en-GB" altLang="en-US" sz="3200" b="1" dirty="0"/>
              <a:t>objective</a:t>
            </a:r>
            <a:r>
              <a:rPr lang="en-GB" altLang="en-US" sz="3200" dirty="0"/>
              <a:t> is something a business aims to achieve within a timeframe with available resources.</a:t>
            </a:r>
          </a:p>
        </p:txBody>
      </p:sp>
      <p:sp>
        <p:nvSpPr>
          <p:cNvPr id="4" name="Rectangle 3">
            <a:extLst>
              <a:ext uri="{FF2B5EF4-FFF2-40B4-BE49-F238E27FC236}">
                <a16:creationId xmlns:a16="http://schemas.microsoft.com/office/drawing/2014/main" id="{2A290B51-6DF5-B556-4CAE-1CF1D5150AA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A0681E2-9E72-3F1F-F41E-A110F9B4744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6" descr="http://www.gccia.com.sa/imagesA/z1/target-thumb1.gif">
            <a:extLst>
              <a:ext uri="{FF2B5EF4-FFF2-40B4-BE49-F238E27FC236}">
                <a16:creationId xmlns:a16="http://schemas.microsoft.com/office/drawing/2014/main" id="{127FCFE6-3F52-6E3D-1B2C-7391E83098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9184" y="4666984"/>
            <a:ext cx="2385172" cy="1825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74549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43C555-BA44-0C8B-3160-D7C7F5D13AD5}"/>
              </a:ext>
            </a:extLst>
          </p:cNvPr>
          <p:cNvSpPr>
            <a:spLocks noGrp="1"/>
          </p:cNvSpPr>
          <p:nvPr>
            <p:ph idx="1"/>
          </p:nvPr>
        </p:nvSpPr>
        <p:spPr>
          <a:xfrm>
            <a:off x="772009" y="1560407"/>
            <a:ext cx="11159435" cy="5105864"/>
          </a:xfrm>
        </p:spPr>
        <p:txBody>
          <a:bodyPr rtlCol="0">
            <a:normAutofit lnSpcReduction="10000"/>
          </a:bodyPr>
          <a:lstStyle/>
          <a:p>
            <a:pPr>
              <a:lnSpc>
                <a:spcPct val="100000"/>
              </a:lnSpc>
              <a:spcBef>
                <a:spcPts val="300"/>
              </a:spcBef>
              <a:defRPr/>
            </a:pPr>
            <a:r>
              <a:rPr lang="en-GB" sz="3200" b="1" dirty="0"/>
              <a:t>We think more holistically when setting Objectives today.</a:t>
            </a:r>
          </a:p>
          <a:p>
            <a:pPr>
              <a:lnSpc>
                <a:spcPct val="100000"/>
              </a:lnSpc>
              <a:spcBef>
                <a:spcPts val="300"/>
              </a:spcBef>
              <a:defRPr/>
            </a:pPr>
            <a:r>
              <a:rPr lang="en-GB" sz="3200" dirty="0"/>
              <a:t>They can be ANYTHING *YOU* want.</a:t>
            </a:r>
          </a:p>
          <a:p>
            <a:pPr>
              <a:lnSpc>
                <a:spcPct val="100000"/>
              </a:lnSpc>
              <a:spcBef>
                <a:spcPts val="300"/>
              </a:spcBef>
              <a:defRPr/>
            </a:pPr>
            <a:r>
              <a:rPr lang="en-GB" sz="3200" dirty="0"/>
              <a:t>Consider: The </a:t>
            </a:r>
            <a:r>
              <a:rPr lang="en-GB" sz="3200" b="1" dirty="0">
                <a:solidFill>
                  <a:schemeClr val="bg1"/>
                </a:solidFill>
                <a:highlight>
                  <a:srgbClr val="FFFF00"/>
                </a:highlight>
              </a:rPr>
              <a:t>Triple Bottom Line (TBL)</a:t>
            </a:r>
            <a:r>
              <a:rPr lang="en-GB" sz="3200" b="1" dirty="0">
                <a:solidFill>
                  <a:schemeClr val="bg1"/>
                </a:solidFill>
              </a:rPr>
              <a:t> </a:t>
            </a:r>
            <a:r>
              <a:rPr lang="en-GB" sz="3200" dirty="0"/>
              <a:t>aka</a:t>
            </a:r>
            <a:r>
              <a:rPr lang="en-GB" sz="3200" b="1" dirty="0"/>
              <a:t> </a:t>
            </a:r>
            <a:r>
              <a:rPr lang="en-GB" sz="3200" b="1" dirty="0">
                <a:solidFill>
                  <a:schemeClr val="bg1"/>
                </a:solidFill>
                <a:highlight>
                  <a:srgbClr val="FFFF00"/>
                </a:highlight>
              </a:rPr>
              <a:t>The 3 Ps </a:t>
            </a:r>
            <a:r>
              <a:rPr lang="en-GB" sz="3200" b="1" dirty="0"/>
              <a:t>(Profit, People &amp; Planet)</a:t>
            </a:r>
          </a:p>
          <a:p>
            <a:pPr>
              <a:lnSpc>
                <a:spcPct val="100000"/>
              </a:lnSpc>
              <a:spcBef>
                <a:spcPts val="300"/>
              </a:spcBef>
              <a:defRPr/>
            </a:pPr>
            <a:r>
              <a:rPr lang="en-GB" sz="3200" dirty="0"/>
              <a:t>Objectives for </a:t>
            </a:r>
            <a:r>
              <a:rPr lang="en-GB" sz="3200" b="1" dirty="0">
                <a:solidFill>
                  <a:schemeClr val="bg1"/>
                </a:solidFill>
                <a:highlight>
                  <a:srgbClr val="FFFF00"/>
                </a:highlight>
              </a:rPr>
              <a:t>Profit = </a:t>
            </a:r>
            <a:r>
              <a:rPr lang="en-GB" sz="3200" dirty="0"/>
              <a:t>CI/Development &amp; Sustainability.</a:t>
            </a:r>
          </a:p>
          <a:p>
            <a:pPr>
              <a:lnSpc>
                <a:spcPct val="100000"/>
              </a:lnSpc>
              <a:spcBef>
                <a:spcPts val="300"/>
              </a:spcBef>
              <a:defRPr/>
            </a:pPr>
            <a:r>
              <a:rPr lang="en-GB" sz="3200" dirty="0"/>
              <a:t>Objectives for </a:t>
            </a:r>
            <a:r>
              <a:rPr lang="en-GB" sz="3200" b="1" dirty="0">
                <a:solidFill>
                  <a:schemeClr val="bg1"/>
                </a:solidFill>
                <a:highlight>
                  <a:srgbClr val="FFFF00"/>
                </a:highlight>
              </a:rPr>
              <a:t>People</a:t>
            </a:r>
            <a:r>
              <a:rPr lang="en-GB" sz="3200" dirty="0"/>
              <a:t>: Customers, Employees.</a:t>
            </a:r>
          </a:p>
          <a:p>
            <a:pPr>
              <a:lnSpc>
                <a:spcPct val="100000"/>
              </a:lnSpc>
              <a:spcBef>
                <a:spcPts val="300"/>
              </a:spcBef>
              <a:defRPr/>
            </a:pPr>
            <a:r>
              <a:rPr lang="en-GB" sz="3200" dirty="0"/>
              <a:t>Objective for the </a:t>
            </a:r>
            <a:r>
              <a:rPr lang="en-GB" sz="3200" b="1" dirty="0">
                <a:solidFill>
                  <a:schemeClr val="bg1"/>
                </a:solidFill>
                <a:highlight>
                  <a:srgbClr val="FFFF00"/>
                </a:highlight>
              </a:rPr>
              <a:t>Planet</a:t>
            </a:r>
            <a:r>
              <a:rPr lang="en-GB" sz="3200" dirty="0"/>
              <a:t>: Community enhancement (Jos/training/PSI) &amp; the Environment (reduce Carbon emissions, Recycling).</a:t>
            </a:r>
          </a:p>
          <a:p>
            <a:pPr lvl="1">
              <a:lnSpc>
                <a:spcPct val="100000"/>
              </a:lnSpc>
              <a:spcBef>
                <a:spcPts val="300"/>
              </a:spcBef>
              <a:defRPr/>
            </a:pPr>
            <a:r>
              <a:rPr lang="en-GB" sz="2800" dirty="0"/>
              <a:t>Note: A 4</a:t>
            </a:r>
            <a:r>
              <a:rPr lang="en-GB" sz="2800" baseline="30000" dirty="0"/>
              <a:t>th</a:t>
            </a:r>
            <a:r>
              <a:rPr lang="en-GB" sz="2800" dirty="0"/>
              <a:t> ‘P’ is sometimes added ‘Production’: An objective for using New Technology, R&amp;D Innovation &amp; development.</a:t>
            </a:r>
          </a:p>
        </p:txBody>
      </p:sp>
      <p:sp>
        <p:nvSpPr>
          <p:cNvPr id="2" name="Title 2">
            <a:extLst>
              <a:ext uri="{FF2B5EF4-FFF2-40B4-BE49-F238E27FC236}">
                <a16:creationId xmlns:a16="http://schemas.microsoft.com/office/drawing/2014/main" id="{49EC08CF-8608-E5A8-E0A2-1E4C452EC844}"/>
              </a:ext>
            </a:extLst>
          </p:cNvPr>
          <p:cNvSpPr txBox="1">
            <a:spLocks/>
          </p:cNvSpPr>
          <p:nvPr/>
        </p:nvSpPr>
        <p:spPr>
          <a:xfrm>
            <a:off x="838200" y="365126"/>
            <a:ext cx="10515600" cy="9257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2"/>
            <a:r>
              <a:rPr lang="en-GB" altLang="en-US" sz="4400" kern="0" dirty="0">
                <a:solidFill>
                  <a:schemeClr val="tx1"/>
                </a:solidFill>
                <a:latin typeface="+mn-lt"/>
              </a:rPr>
              <a:t>Today’s Holistic Objective setting</a:t>
            </a:r>
            <a:endParaRPr lang="en-GB" sz="4400" kern="0" dirty="0">
              <a:solidFill>
                <a:schemeClr val="tx1"/>
              </a:solidFill>
              <a:latin typeface="+mn-lt"/>
            </a:endParaRPr>
          </a:p>
        </p:txBody>
      </p:sp>
      <p:sp>
        <p:nvSpPr>
          <p:cNvPr id="4" name="Rectangle 3">
            <a:extLst>
              <a:ext uri="{FF2B5EF4-FFF2-40B4-BE49-F238E27FC236}">
                <a16:creationId xmlns:a16="http://schemas.microsoft.com/office/drawing/2014/main" id="{7824F04B-F3DC-BF97-D29C-94ACFEC83936}"/>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28F12CB5-1756-6A3E-2764-6419329150D6}"/>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2">
            <a:extLst>
              <a:ext uri="{FF2B5EF4-FFF2-40B4-BE49-F238E27FC236}">
                <a16:creationId xmlns:a16="http://schemas.microsoft.com/office/drawing/2014/main" id="{E7FE1733-7257-D2A6-429A-A586373F815F}"/>
              </a:ext>
            </a:extLst>
          </p:cNvPr>
          <p:cNvSpPr>
            <a:spLocks noGrp="1"/>
          </p:cNvSpPr>
          <p:nvPr>
            <p:ph type="title"/>
          </p:nvPr>
        </p:nvSpPr>
        <p:spPr>
          <a:xfrm>
            <a:off x="803314" y="321733"/>
            <a:ext cx="7886700" cy="1008062"/>
          </a:xfrm>
        </p:spPr>
        <p:txBody>
          <a:bodyPr>
            <a:normAutofit fontScale="90000"/>
          </a:bodyPr>
          <a:lstStyle/>
          <a:p>
            <a:r>
              <a:rPr lang="en-GB" altLang="en-US" sz="5400" b="1" dirty="0"/>
              <a:t>Example: </a:t>
            </a:r>
            <a:r>
              <a:rPr lang="en-GB" altLang="en-US" sz="5400" b="1" dirty="0">
                <a:solidFill>
                  <a:srgbClr val="00B0F0"/>
                </a:solidFill>
              </a:rPr>
              <a:t>G</a:t>
            </a:r>
            <a:r>
              <a:rPr lang="en-GB" altLang="en-US" sz="5400" b="1" dirty="0">
                <a:solidFill>
                  <a:srgbClr val="FF0000"/>
                </a:solidFill>
              </a:rPr>
              <a:t>o</a:t>
            </a:r>
            <a:r>
              <a:rPr lang="en-GB" altLang="en-US" sz="5400" b="1" dirty="0">
                <a:solidFill>
                  <a:srgbClr val="FFFF00"/>
                </a:solidFill>
              </a:rPr>
              <a:t>o</a:t>
            </a:r>
            <a:r>
              <a:rPr lang="en-GB" altLang="en-US" sz="5400" b="1" dirty="0">
                <a:solidFill>
                  <a:srgbClr val="0A99F4"/>
                </a:solidFill>
              </a:rPr>
              <a:t>g</a:t>
            </a:r>
            <a:r>
              <a:rPr lang="en-GB" altLang="en-US" sz="5400" b="1" dirty="0">
                <a:solidFill>
                  <a:srgbClr val="0070C0"/>
                </a:solidFill>
              </a:rPr>
              <a:t>l</a:t>
            </a:r>
            <a:r>
              <a:rPr lang="en-GB" altLang="en-US" sz="5400" b="1" dirty="0">
                <a:solidFill>
                  <a:srgbClr val="FFFF00"/>
                </a:solidFill>
              </a:rPr>
              <a:t>e’</a:t>
            </a:r>
            <a:r>
              <a:rPr lang="en-GB" altLang="en-US" sz="5400" b="1" dirty="0">
                <a:solidFill>
                  <a:srgbClr val="FFC000"/>
                </a:solidFill>
              </a:rPr>
              <a:t>s</a:t>
            </a:r>
            <a:r>
              <a:rPr lang="en-GB" altLang="en-US" sz="5400" b="1" dirty="0"/>
              <a:t> Objectives</a:t>
            </a:r>
          </a:p>
        </p:txBody>
      </p:sp>
      <p:sp>
        <p:nvSpPr>
          <p:cNvPr id="60419" name="Content Placeholder 1">
            <a:extLst>
              <a:ext uri="{FF2B5EF4-FFF2-40B4-BE49-F238E27FC236}">
                <a16:creationId xmlns:a16="http://schemas.microsoft.com/office/drawing/2014/main" id="{38EFFA32-74CD-E493-8BB7-94D4FD12CE48}"/>
              </a:ext>
            </a:extLst>
          </p:cNvPr>
          <p:cNvSpPr>
            <a:spLocks noGrp="1"/>
          </p:cNvSpPr>
          <p:nvPr>
            <p:ph idx="1"/>
          </p:nvPr>
        </p:nvSpPr>
        <p:spPr>
          <a:xfrm>
            <a:off x="920836" y="1584154"/>
            <a:ext cx="9837779" cy="4525963"/>
          </a:xfrm>
        </p:spPr>
        <p:txBody>
          <a:bodyPr>
            <a:normAutofit fontScale="92500" lnSpcReduction="20000"/>
          </a:bodyPr>
          <a:lstStyle/>
          <a:p>
            <a:pPr eaLnBrk="1" hangingPunct="1"/>
            <a:r>
              <a:rPr lang="en-GB" altLang="en-US" sz="3000" dirty="0"/>
              <a:t>To push the limits of existing technology.</a:t>
            </a:r>
          </a:p>
          <a:p>
            <a:pPr eaLnBrk="1" hangingPunct="1"/>
            <a:r>
              <a:rPr lang="en-GB" altLang="en-US" sz="3000" dirty="0"/>
              <a:t>To provide a fast, accurate and easy-to-use service that anyone seeking information can access.</a:t>
            </a:r>
          </a:p>
          <a:p>
            <a:pPr eaLnBrk="1" hangingPunct="1"/>
            <a:r>
              <a:rPr lang="en-GB" altLang="en-US" sz="3000" dirty="0"/>
              <a:t>Provide the best user experience possible.</a:t>
            </a:r>
          </a:p>
          <a:p>
            <a:pPr eaLnBrk="1" hangingPunct="1"/>
            <a:r>
              <a:rPr lang="en-GB" altLang="en-US" sz="3000" dirty="0"/>
              <a:t>Focus on innovation and continue developing new products.</a:t>
            </a:r>
          </a:p>
          <a:p>
            <a:pPr eaLnBrk="1" hangingPunct="1"/>
            <a:r>
              <a:rPr lang="en-GB" altLang="en-US" sz="3000" dirty="0"/>
              <a:t>Improve working infrastructure to make our engineers happy and more productive.</a:t>
            </a:r>
          </a:p>
          <a:p>
            <a:pPr eaLnBrk="1" hangingPunct="1"/>
            <a:r>
              <a:rPr lang="en-GB" altLang="en-US" sz="3000" dirty="0"/>
              <a:t>To expand the workforce for anticipated growth and expand further into international markets.</a:t>
            </a:r>
          </a:p>
          <a:p>
            <a:pPr eaLnBrk="1" hangingPunct="1"/>
            <a:r>
              <a:rPr lang="en-GB" altLang="en-US" sz="3000" dirty="0"/>
              <a:t>Increase Return On Capital Employed (aka: Make a profit).</a:t>
            </a:r>
          </a:p>
          <a:p>
            <a:pPr lvl="1"/>
            <a:r>
              <a:rPr lang="en-US" sz="1900" dirty="0"/>
              <a:t>Bg. </a:t>
            </a:r>
            <a:r>
              <a:rPr lang="en-US" sz="1700" dirty="0"/>
              <a:t>The term return on capital employed (ROCE) refers to a financial ratio that can be used to assess a company's profitability and capital efficiency. In other words, this ratio can help to understand how well a company is generating profits. Capital = Cash in the bank and assets = worth of the Company.</a:t>
            </a:r>
            <a:endParaRPr lang="en-GB" altLang="en-US" sz="1700" dirty="0"/>
          </a:p>
          <a:p>
            <a:pPr eaLnBrk="1" hangingPunct="1"/>
            <a:endParaRPr lang="en-GB" altLang="en-US" dirty="0"/>
          </a:p>
        </p:txBody>
      </p:sp>
      <p:sp>
        <p:nvSpPr>
          <p:cNvPr id="2" name="Rectangle 1">
            <a:extLst>
              <a:ext uri="{FF2B5EF4-FFF2-40B4-BE49-F238E27FC236}">
                <a16:creationId xmlns:a16="http://schemas.microsoft.com/office/drawing/2014/main" id="{22A0B00D-BEA8-3228-644E-59571FAF9179}"/>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C632CF7C-AAB2-641B-9FAA-B844B54FA833}"/>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68B49C24-E924-52A9-E3FC-14395372DC0D}"/>
              </a:ext>
            </a:extLst>
          </p:cNvPr>
          <p:cNvSpPr>
            <a:spLocks noGrp="1"/>
          </p:cNvSpPr>
          <p:nvPr>
            <p:ph type="title"/>
          </p:nvPr>
        </p:nvSpPr>
        <p:spPr>
          <a:xfrm>
            <a:off x="889050" y="396357"/>
            <a:ext cx="7886700" cy="947737"/>
          </a:xfrm>
        </p:spPr>
        <p:txBody>
          <a:bodyPr>
            <a:normAutofit/>
          </a:bodyPr>
          <a:lstStyle/>
          <a:p>
            <a:pPr eaLnBrk="1" hangingPunct="1"/>
            <a:r>
              <a:rPr lang="en-GB" altLang="en-US" sz="4800" b="1" u="sng" dirty="0"/>
              <a:t>Values</a:t>
            </a:r>
          </a:p>
        </p:txBody>
      </p:sp>
      <p:sp>
        <p:nvSpPr>
          <p:cNvPr id="63491" name="Content Placeholder 2">
            <a:extLst>
              <a:ext uri="{FF2B5EF4-FFF2-40B4-BE49-F238E27FC236}">
                <a16:creationId xmlns:a16="http://schemas.microsoft.com/office/drawing/2014/main" id="{263E8E34-9EAF-A167-77D9-15BB44D85A4A}"/>
              </a:ext>
            </a:extLst>
          </p:cNvPr>
          <p:cNvSpPr>
            <a:spLocks noGrp="1"/>
          </p:cNvSpPr>
          <p:nvPr>
            <p:ph idx="1"/>
          </p:nvPr>
        </p:nvSpPr>
        <p:spPr>
          <a:xfrm>
            <a:off x="969496" y="1509302"/>
            <a:ext cx="9953539" cy="4608513"/>
          </a:xfrm>
        </p:spPr>
        <p:txBody>
          <a:bodyPr/>
          <a:lstStyle/>
          <a:p>
            <a:pPr eaLnBrk="1" hangingPunct="1"/>
            <a:r>
              <a:rPr lang="en-GB" altLang="en-US" b="1" dirty="0"/>
              <a:t>Values</a:t>
            </a:r>
            <a:r>
              <a:rPr lang="en-GB" altLang="en-US" dirty="0"/>
              <a:t> are what is </a:t>
            </a:r>
            <a:r>
              <a:rPr lang="en-GB" altLang="en-US" b="1" dirty="0"/>
              <a:t>important to you. What do you value in Life?</a:t>
            </a:r>
          </a:p>
          <a:p>
            <a:pPr eaLnBrk="1" hangingPunct="1"/>
            <a:r>
              <a:rPr lang="en-GB" altLang="en-US" dirty="0"/>
              <a:t>We use our values to create our personal objectives, actions behaviour and to make decisions in life.</a:t>
            </a:r>
          </a:p>
          <a:p>
            <a:pPr eaLnBrk="1" hangingPunct="1"/>
            <a:r>
              <a:rPr lang="en-GB" altLang="en-US" dirty="0"/>
              <a:t>Our </a:t>
            </a:r>
            <a:r>
              <a:rPr lang="en-GB" altLang="en-US" b="1" dirty="0"/>
              <a:t>Values</a:t>
            </a:r>
            <a:r>
              <a:rPr lang="en-GB" altLang="en-US" dirty="0"/>
              <a:t> are what is </a:t>
            </a:r>
            <a:r>
              <a:rPr lang="en-GB" altLang="en-US" b="1" dirty="0"/>
              <a:t>important to us.</a:t>
            </a:r>
          </a:p>
          <a:p>
            <a:pPr eaLnBrk="1" hangingPunct="1"/>
            <a:r>
              <a:rPr lang="en-GB" altLang="en-US" dirty="0"/>
              <a:t>Organisations create and use their </a:t>
            </a:r>
            <a:r>
              <a:rPr lang="en-GB" altLang="en-US" b="1" dirty="0"/>
              <a:t>Values to create their Mission and Objectives</a:t>
            </a:r>
            <a:r>
              <a:rPr lang="en-GB" altLang="en-US" dirty="0"/>
              <a:t>.</a:t>
            </a:r>
            <a:endParaRPr lang="en-GB" altLang="en-US" b="1" dirty="0"/>
          </a:p>
          <a:p>
            <a:pPr eaLnBrk="1" hangingPunct="1"/>
            <a:r>
              <a:rPr lang="en-GB" altLang="en-US" b="1" dirty="0"/>
              <a:t>Business</a:t>
            </a:r>
            <a:r>
              <a:rPr lang="en-GB" altLang="en-US" dirty="0"/>
              <a:t> </a:t>
            </a:r>
            <a:r>
              <a:rPr lang="en-GB" altLang="en-US" b="1" dirty="0"/>
              <a:t>Values</a:t>
            </a:r>
            <a:r>
              <a:rPr lang="en-GB" altLang="en-US" dirty="0"/>
              <a:t> are what is </a:t>
            </a:r>
            <a:r>
              <a:rPr lang="en-GB" altLang="en-US" b="1" dirty="0"/>
              <a:t>important to you and your Start-Up.</a:t>
            </a:r>
          </a:p>
          <a:p>
            <a:pPr eaLnBrk="1" hangingPunct="1"/>
            <a:r>
              <a:rPr lang="en-GB" altLang="en-US" b="1" dirty="0"/>
              <a:t>Values are like underlying guiding principles</a:t>
            </a:r>
            <a:r>
              <a:rPr lang="en-GB" altLang="en-US" dirty="0"/>
              <a:t> that underpin behaviour choices and actions. At a personal and a business level.</a:t>
            </a:r>
          </a:p>
          <a:p>
            <a:pPr eaLnBrk="1" hangingPunct="1"/>
            <a:endParaRPr lang="en-GB" altLang="en-US" dirty="0"/>
          </a:p>
        </p:txBody>
      </p:sp>
      <p:sp>
        <p:nvSpPr>
          <p:cNvPr id="2" name="Rectangle 1">
            <a:extLst>
              <a:ext uri="{FF2B5EF4-FFF2-40B4-BE49-F238E27FC236}">
                <a16:creationId xmlns:a16="http://schemas.microsoft.com/office/drawing/2014/main" id="{321E500C-1A8B-98FF-A7D7-7E5DAB5272CB}"/>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1EA395ED-F50C-D341-06C9-F2A6506BF3D2}"/>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683689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8D3A0C38-2828-30B4-85C2-FADA6760A113}"/>
              </a:ext>
            </a:extLst>
          </p:cNvPr>
          <p:cNvSpPr>
            <a:spLocks noGrp="1"/>
          </p:cNvSpPr>
          <p:nvPr>
            <p:ph type="title"/>
          </p:nvPr>
        </p:nvSpPr>
        <p:spPr>
          <a:xfrm>
            <a:off x="800530" y="408523"/>
            <a:ext cx="7886700" cy="780652"/>
          </a:xfrm>
        </p:spPr>
        <p:txBody>
          <a:bodyPr>
            <a:normAutofit fontScale="90000"/>
          </a:bodyPr>
          <a:lstStyle/>
          <a:p>
            <a:pPr eaLnBrk="1" hangingPunct="1"/>
            <a:r>
              <a:rPr lang="en-GB" altLang="en-US" sz="5400" b="1" dirty="0"/>
              <a:t>Example Values</a:t>
            </a:r>
          </a:p>
        </p:txBody>
      </p:sp>
      <p:sp>
        <p:nvSpPr>
          <p:cNvPr id="39938" name="Content Placeholder 2">
            <a:extLst>
              <a:ext uri="{FF2B5EF4-FFF2-40B4-BE49-F238E27FC236}">
                <a16:creationId xmlns:a16="http://schemas.microsoft.com/office/drawing/2014/main" id="{BB06B5E8-BC08-D6F7-AC2B-97B045D686C7}"/>
              </a:ext>
            </a:extLst>
          </p:cNvPr>
          <p:cNvSpPr>
            <a:spLocks noGrp="1"/>
          </p:cNvSpPr>
          <p:nvPr>
            <p:ph idx="1"/>
          </p:nvPr>
        </p:nvSpPr>
        <p:spPr>
          <a:xfrm>
            <a:off x="611090" y="1510071"/>
            <a:ext cx="10609048" cy="4734912"/>
          </a:xfrm>
        </p:spPr>
        <p:txBody>
          <a:bodyPr rtlCol="0">
            <a:normAutofit/>
          </a:bodyPr>
          <a:lstStyle/>
          <a:p>
            <a:pPr marL="0" indent="0">
              <a:buNone/>
              <a:defRPr/>
            </a:pPr>
            <a:r>
              <a:rPr lang="en-GB" b="1" dirty="0"/>
              <a:t>@GSDev Ltd. </a:t>
            </a:r>
            <a:r>
              <a:rPr lang="en-GB" dirty="0"/>
              <a:t>we have core organisational values which underpin everything we do:</a:t>
            </a:r>
          </a:p>
          <a:p>
            <a:pPr>
              <a:defRPr/>
            </a:pPr>
            <a:r>
              <a:rPr lang="en-GB" b="1" dirty="0"/>
              <a:t>Creative: </a:t>
            </a:r>
            <a:r>
              <a:rPr lang="en-GB" dirty="0"/>
              <a:t> we promote </a:t>
            </a:r>
            <a:r>
              <a:rPr lang="en-GB" b="1" dirty="0"/>
              <a:t>Freedom Creativity &amp; innovation</a:t>
            </a:r>
            <a:r>
              <a:rPr lang="en-GB" dirty="0"/>
              <a:t>, we value and honour learning from mistakes.</a:t>
            </a:r>
            <a:endParaRPr lang="en-GB" b="1" dirty="0"/>
          </a:p>
          <a:p>
            <a:pPr>
              <a:defRPr/>
            </a:pPr>
            <a:r>
              <a:rPr lang="en-GB" b="1" dirty="0"/>
              <a:t>Collaboration:</a:t>
            </a:r>
            <a:r>
              <a:rPr lang="en-GB" dirty="0"/>
              <a:t> we foster a </a:t>
            </a:r>
            <a:r>
              <a:rPr lang="en-GB" b="1" dirty="0"/>
              <a:t>team-orientated supportive </a:t>
            </a:r>
            <a:r>
              <a:rPr lang="en-GB" dirty="0"/>
              <a:t>listening and learning organisation culture.</a:t>
            </a:r>
          </a:p>
          <a:p>
            <a:pPr>
              <a:defRPr/>
            </a:pPr>
            <a:r>
              <a:rPr lang="en-GB" b="1" dirty="0"/>
              <a:t>Fairness:</a:t>
            </a:r>
            <a:r>
              <a:rPr lang="en-GB" dirty="0"/>
              <a:t> we treat everyone fairly and with </a:t>
            </a:r>
            <a:r>
              <a:rPr lang="en-GB" b="1" dirty="0"/>
              <a:t>respect</a:t>
            </a:r>
            <a:r>
              <a:rPr lang="en-GB" dirty="0"/>
              <a:t>.</a:t>
            </a:r>
          </a:p>
          <a:p>
            <a:pPr>
              <a:defRPr/>
            </a:pPr>
            <a:r>
              <a:rPr lang="en-GB" b="1" dirty="0"/>
              <a:t>Transparency:</a:t>
            </a:r>
            <a:r>
              <a:rPr lang="en-GB" dirty="0"/>
              <a:t> we are </a:t>
            </a:r>
            <a:r>
              <a:rPr lang="en-GB" b="1" dirty="0"/>
              <a:t>honest</a:t>
            </a:r>
            <a:r>
              <a:rPr lang="en-GB" dirty="0"/>
              <a:t> and strive to be open and transparent.</a:t>
            </a:r>
          </a:p>
          <a:p>
            <a:pPr marL="0" indent="0">
              <a:buNone/>
              <a:defRPr/>
            </a:pPr>
            <a:r>
              <a:rPr lang="en-GB" sz="1800" dirty="0"/>
              <a:t>For further examples of ‘Business Values’ please </a:t>
            </a:r>
            <a:r>
              <a:rPr lang="en-GB" sz="1800" dirty="0">
                <a:hlinkClick r:id="rId2"/>
              </a:rPr>
              <a:t>click-here</a:t>
            </a:r>
            <a:r>
              <a:rPr lang="en-GB" sz="1800" dirty="0"/>
              <a:t>.</a:t>
            </a:r>
          </a:p>
          <a:p>
            <a:pPr>
              <a:defRPr/>
            </a:pPr>
            <a:endParaRPr lang="en-GB" dirty="0"/>
          </a:p>
        </p:txBody>
      </p:sp>
      <p:sp>
        <p:nvSpPr>
          <p:cNvPr id="2" name="Rectangle 1">
            <a:extLst>
              <a:ext uri="{FF2B5EF4-FFF2-40B4-BE49-F238E27FC236}">
                <a16:creationId xmlns:a16="http://schemas.microsoft.com/office/drawing/2014/main" id="{E942F7ED-D8D8-0526-5D60-ACB0155A2D04}"/>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F0EAEA6A-EED9-301B-BEBC-2896A4B6C091}"/>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48793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EC90C-0EBC-9C7B-7D52-26E7CD91DFAF}"/>
              </a:ext>
            </a:extLst>
          </p:cNvPr>
          <p:cNvSpPr>
            <a:spLocks noGrp="1"/>
          </p:cNvSpPr>
          <p:nvPr>
            <p:ph type="title"/>
          </p:nvPr>
        </p:nvSpPr>
        <p:spPr/>
        <p:txBody>
          <a:bodyPr>
            <a:normAutofit/>
          </a:bodyPr>
          <a:lstStyle/>
          <a:p>
            <a:r>
              <a:rPr lang="en-GB" sz="5400" b="1" dirty="0"/>
              <a:t>Assignment tip: Business strategy</a:t>
            </a:r>
          </a:p>
        </p:txBody>
      </p:sp>
      <p:sp>
        <p:nvSpPr>
          <p:cNvPr id="3" name="Content Placeholder 2">
            <a:extLst>
              <a:ext uri="{FF2B5EF4-FFF2-40B4-BE49-F238E27FC236}">
                <a16:creationId xmlns:a16="http://schemas.microsoft.com/office/drawing/2014/main" id="{D4DD078E-7F81-6C6B-66C3-4CBABF4EF7AE}"/>
              </a:ext>
            </a:extLst>
          </p:cNvPr>
          <p:cNvSpPr>
            <a:spLocks noGrp="1"/>
          </p:cNvSpPr>
          <p:nvPr>
            <p:ph idx="1"/>
          </p:nvPr>
        </p:nvSpPr>
        <p:spPr/>
        <p:txBody>
          <a:bodyPr>
            <a:normAutofit/>
          </a:bodyPr>
          <a:lstStyle/>
          <a:p>
            <a:pPr marL="0" indent="0">
              <a:buNone/>
            </a:pPr>
            <a:r>
              <a:rPr lang="en-GB" sz="4000" dirty="0"/>
              <a:t>For the purposes of this assignment, you only need to create:</a:t>
            </a:r>
          </a:p>
          <a:p>
            <a:r>
              <a:rPr lang="en-GB" sz="4000" b="1" dirty="0"/>
              <a:t>A</a:t>
            </a:r>
            <a:r>
              <a:rPr lang="en-GB" sz="4000" dirty="0"/>
              <a:t> </a:t>
            </a:r>
            <a:r>
              <a:rPr lang="en-GB" sz="4000" b="1" dirty="0"/>
              <a:t>Mission statement </a:t>
            </a:r>
          </a:p>
          <a:p>
            <a:r>
              <a:rPr lang="en-GB" sz="4000" b="1" dirty="0"/>
              <a:t>Objective list: </a:t>
            </a:r>
            <a:r>
              <a:rPr lang="en-GB" sz="4000" dirty="0"/>
              <a:t>approx. 3-5 objectives</a:t>
            </a:r>
          </a:p>
          <a:p>
            <a:r>
              <a:rPr lang="en-GB" sz="4000" b="1" dirty="0"/>
              <a:t>Values list</a:t>
            </a:r>
            <a:r>
              <a:rPr lang="en-GB" sz="4000" dirty="0"/>
              <a:t>: several values.</a:t>
            </a:r>
          </a:p>
        </p:txBody>
      </p:sp>
      <p:sp>
        <p:nvSpPr>
          <p:cNvPr id="4" name="Rectangle 3">
            <a:extLst>
              <a:ext uri="{FF2B5EF4-FFF2-40B4-BE49-F238E27FC236}">
                <a16:creationId xmlns:a16="http://schemas.microsoft.com/office/drawing/2014/main" id="{A4409B60-8009-E5E5-302A-DA5B61C12F71}"/>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0BEBF42-C414-D106-0AC8-5D9B6C6B658C}"/>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9670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EC90C-0EBC-9C7B-7D52-26E7CD91DFAF}"/>
              </a:ext>
            </a:extLst>
          </p:cNvPr>
          <p:cNvSpPr>
            <a:spLocks noGrp="1"/>
          </p:cNvSpPr>
          <p:nvPr>
            <p:ph type="title"/>
          </p:nvPr>
        </p:nvSpPr>
        <p:spPr/>
        <p:txBody>
          <a:bodyPr>
            <a:normAutofit/>
          </a:bodyPr>
          <a:lstStyle/>
          <a:p>
            <a:r>
              <a:rPr lang="en-GB" sz="5400" b="1" dirty="0">
                <a:solidFill>
                  <a:schemeClr val="bg1"/>
                </a:solidFill>
                <a:highlight>
                  <a:srgbClr val="FFFF00"/>
                </a:highlight>
              </a:rPr>
              <a:t>Activity:</a:t>
            </a:r>
            <a:r>
              <a:rPr lang="en-GB" sz="5400" b="1" dirty="0">
                <a:solidFill>
                  <a:schemeClr val="bg1"/>
                </a:solidFill>
              </a:rPr>
              <a:t> </a:t>
            </a:r>
            <a:r>
              <a:rPr lang="en-GB" sz="5400" b="1" dirty="0"/>
              <a:t>Business Strategy</a:t>
            </a:r>
          </a:p>
        </p:txBody>
      </p:sp>
      <p:sp>
        <p:nvSpPr>
          <p:cNvPr id="3" name="Content Placeholder 2">
            <a:extLst>
              <a:ext uri="{FF2B5EF4-FFF2-40B4-BE49-F238E27FC236}">
                <a16:creationId xmlns:a16="http://schemas.microsoft.com/office/drawing/2014/main" id="{D4DD078E-7F81-6C6B-66C3-4CBABF4EF7AE}"/>
              </a:ext>
            </a:extLst>
          </p:cNvPr>
          <p:cNvSpPr>
            <a:spLocks noGrp="1"/>
          </p:cNvSpPr>
          <p:nvPr>
            <p:ph idx="1"/>
          </p:nvPr>
        </p:nvSpPr>
        <p:spPr>
          <a:xfrm>
            <a:off x="798871" y="1798610"/>
            <a:ext cx="10515600" cy="3791029"/>
          </a:xfrm>
        </p:spPr>
        <p:txBody>
          <a:bodyPr>
            <a:normAutofit/>
          </a:bodyPr>
          <a:lstStyle/>
          <a:p>
            <a:pPr marL="0" indent="0">
              <a:buNone/>
            </a:pPr>
            <a:r>
              <a:rPr lang="en-GB" sz="3200" dirty="0"/>
              <a:t>Make a start on the ‘Business Strategy’ for your Tech Start-up and document:</a:t>
            </a:r>
          </a:p>
          <a:p>
            <a:pPr marL="514350" indent="-514350">
              <a:buFont typeface="+mj-lt"/>
              <a:buAutoNum type="arabicPeriod"/>
            </a:pPr>
            <a:r>
              <a:rPr lang="en-GB" sz="3200" dirty="0"/>
              <a:t>Q. A short clear </a:t>
            </a:r>
            <a:r>
              <a:rPr lang="en-GB" sz="3200" b="1" dirty="0">
                <a:solidFill>
                  <a:schemeClr val="bg1"/>
                </a:solidFill>
                <a:highlight>
                  <a:srgbClr val="FFFF00"/>
                </a:highlight>
              </a:rPr>
              <a:t>Mission statement</a:t>
            </a:r>
            <a:r>
              <a:rPr lang="en-GB" sz="3200" b="1" dirty="0"/>
              <a:t>?</a:t>
            </a:r>
          </a:p>
          <a:p>
            <a:pPr marL="514350" indent="-514350">
              <a:buFont typeface="+mj-lt"/>
              <a:buAutoNum type="arabicPeriod"/>
            </a:pPr>
            <a:r>
              <a:rPr lang="en-GB" sz="3200" b="1" dirty="0"/>
              <a:t>Q. 3/4 </a:t>
            </a:r>
            <a:r>
              <a:rPr lang="en-GB" sz="3200" b="1" dirty="0">
                <a:solidFill>
                  <a:schemeClr val="bg1"/>
                </a:solidFill>
                <a:highlight>
                  <a:srgbClr val="FFFF00"/>
                </a:highlight>
              </a:rPr>
              <a:t>Objectives</a:t>
            </a:r>
            <a:r>
              <a:rPr lang="en-GB" sz="3200" dirty="0"/>
              <a:t> </a:t>
            </a:r>
          </a:p>
          <a:p>
            <a:pPr marL="514350" indent="-514350">
              <a:buFont typeface="+mj-lt"/>
              <a:buAutoNum type="arabicPeriod"/>
            </a:pPr>
            <a:r>
              <a:rPr lang="en-GB" sz="3200" b="1" dirty="0"/>
              <a:t>Q. </a:t>
            </a:r>
            <a:r>
              <a:rPr lang="en-GB" sz="3200" dirty="0"/>
              <a:t>A list of</a:t>
            </a:r>
            <a:r>
              <a:rPr lang="en-GB" sz="3200" b="1" dirty="0"/>
              <a:t> </a:t>
            </a:r>
            <a:r>
              <a:rPr lang="en-GB" sz="3200" b="1" dirty="0">
                <a:solidFill>
                  <a:schemeClr val="bg1"/>
                </a:solidFill>
                <a:highlight>
                  <a:srgbClr val="FFFF00"/>
                </a:highlight>
              </a:rPr>
              <a:t>Values</a:t>
            </a:r>
            <a:r>
              <a:rPr lang="en-GB" sz="3200" b="1" dirty="0"/>
              <a:t> </a:t>
            </a:r>
            <a:r>
              <a:rPr lang="en-GB" sz="3200" dirty="0"/>
              <a:t>that represent your business?</a:t>
            </a:r>
          </a:p>
          <a:p>
            <a:pPr marL="0" indent="0">
              <a:buNone/>
            </a:pPr>
            <a:r>
              <a:rPr lang="en-GB" sz="3200" dirty="0"/>
              <a:t>Tip: Look up the Business Strategy for your favourite Tech Company to help you with ideas for your own.</a:t>
            </a:r>
          </a:p>
          <a:p>
            <a:pPr marL="0" indent="0">
              <a:buNone/>
            </a:pPr>
            <a:endParaRPr lang="en-GB" dirty="0"/>
          </a:p>
        </p:txBody>
      </p:sp>
      <p:sp>
        <p:nvSpPr>
          <p:cNvPr id="4" name="Rectangle 3">
            <a:extLst>
              <a:ext uri="{FF2B5EF4-FFF2-40B4-BE49-F238E27FC236}">
                <a16:creationId xmlns:a16="http://schemas.microsoft.com/office/drawing/2014/main" id="{A4409B60-8009-E5E5-302A-DA5B61C12F71}"/>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0BEBF42-C414-D106-0AC8-5D9B6C6B658C}"/>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97514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30AFD-3DB7-40B9-EC61-E70727D48135}"/>
              </a:ext>
            </a:extLst>
          </p:cNvPr>
          <p:cNvSpPr>
            <a:spLocks noGrp="1"/>
          </p:cNvSpPr>
          <p:nvPr>
            <p:ph type="title"/>
          </p:nvPr>
        </p:nvSpPr>
        <p:spPr/>
        <p:txBody>
          <a:bodyPr/>
          <a:lstStyle/>
          <a:p>
            <a:r>
              <a:rPr lang="en-GB" dirty="0"/>
              <a:t>Example:</a:t>
            </a:r>
          </a:p>
        </p:txBody>
      </p:sp>
    </p:spTree>
    <p:extLst>
      <p:ext uri="{BB962C8B-B14F-4D97-AF65-F5344CB8AC3E}">
        <p14:creationId xmlns:p14="http://schemas.microsoft.com/office/powerpoint/2010/main" val="9616871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34C1F-0A38-C32E-5816-5CACA5DA99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F7635-A38D-A17B-94D5-6A97ABE82DD1}"/>
              </a:ext>
            </a:extLst>
          </p:cNvPr>
          <p:cNvSpPr>
            <a:spLocks noGrp="1"/>
          </p:cNvSpPr>
          <p:nvPr>
            <p:ph type="title"/>
          </p:nvPr>
        </p:nvSpPr>
        <p:spPr/>
        <p:txBody>
          <a:bodyPr>
            <a:normAutofit/>
          </a:bodyPr>
          <a:lstStyle/>
          <a:p>
            <a:r>
              <a:rPr lang="en-GB" sz="5400" b="1" dirty="0">
                <a:solidFill>
                  <a:schemeClr val="bg1"/>
                </a:solidFill>
                <a:highlight>
                  <a:srgbClr val="FFFF00"/>
                </a:highlight>
              </a:rPr>
              <a:t>Activity:</a:t>
            </a:r>
            <a:r>
              <a:rPr lang="en-GB" sz="5400" b="1" dirty="0">
                <a:solidFill>
                  <a:schemeClr val="bg1"/>
                </a:solidFill>
              </a:rPr>
              <a:t> </a:t>
            </a:r>
            <a:r>
              <a:rPr lang="en-GB" sz="5400" b="1" dirty="0"/>
              <a:t>Example Business Strategy</a:t>
            </a:r>
          </a:p>
        </p:txBody>
      </p:sp>
      <p:sp>
        <p:nvSpPr>
          <p:cNvPr id="3" name="Content Placeholder 2">
            <a:extLst>
              <a:ext uri="{FF2B5EF4-FFF2-40B4-BE49-F238E27FC236}">
                <a16:creationId xmlns:a16="http://schemas.microsoft.com/office/drawing/2014/main" id="{C414343E-5832-DB17-A01E-1B32B4CD5EF9}"/>
              </a:ext>
            </a:extLst>
          </p:cNvPr>
          <p:cNvSpPr>
            <a:spLocks noGrp="1"/>
          </p:cNvSpPr>
          <p:nvPr>
            <p:ph idx="1"/>
          </p:nvPr>
        </p:nvSpPr>
        <p:spPr>
          <a:xfrm>
            <a:off x="738307" y="1855606"/>
            <a:ext cx="10515600" cy="3404882"/>
          </a:xfrm>
        </p:spPr>
        <p:txBody>
          <a:bodyPr>
            <a:normAutofit/>
          </a:bodyPr>
          <a:lstStyle/>
          <a:p>
            <a:pPr marL="0" indent="0">
              <a:buNone/>
            </a:pPr>
            <a:r>
              <a:rPr lang="en-GB" sz="3200" dirty="0"/>
              <a:t>Document and save your answer to the following question:</a:t>
            </a:r>
          </a:p>
          <a:p>
            <a:pPr marL="0" indent="0">
              <a:buNone/>
            </a:pPr>
            <a:r>
              <a:rPr lang="en-GB" sz="3200" dirty="0"/>
              <a:t>Q. What is your </a:t>
            </a:r>
            <a:r>
              <a:rPr lang="en-GB" sz="3200" b="1" dirty="0"/>
              <a:t>favourite Tech Company</a:t>
            </a:r>
            <a:r>
              <a:rPr lang="en-GB" sz="3200" dirty="0"/>
              <a:t>? Or one you like.</a:t>
            </a:r>
          </a:p>
          <a:p>
            <a:pPr marL="0" indent="0">
              <a:buNone/>
            </a:pPr>
            <a:r>
              <a:rPr lang="en-GB" sz="3200" dirty="0"/>
              <a:t>Q. What is the </a:t>
            </a:r>
            <a:r>
              <a:rPr lang="en-GB" sz="3200" b="1" dirty="0"/>
              <a:t>Business type </a:t>
            </a:r>
            <a:r>
              <a:rPr lang="en-GB" sz="3200" dirty="0"/>
              <a:t>/ </a:t>
            </a:r>
            <a:r>
              <a:rPr lang="en-GB" sz="3200" b="1" dirty="0"/>
              <a:t>Legal classification </a:t>
            </a:r>
            <a:r>
              <a:rPr lang="en-GB" sz="3200" dirty="0"/>
              <a:t>of your favourite Tech Company?. E.g. Plc, Ltd or CIC.</a:t>
            </a:r>
          </a:p>
          <a:p>
            <a:pPr marL="0" indent="0">
              <a:buNone/>
            </a:pPr>
            <a:r>
              <a:rPr lang="en-GB" sz="3200" dirty="0"/>
              <a:t>Q. Research to find the </a:t>
            </a:r>
            <a:r>
              <a:rPr lang="en-GB" sz="3200" b="1" dirty="0"/>
              <a:t>Mission statement</a:t>
            </a:r>
            <a:r>
              <a:rPr lang="en-GB" sz="3200" dirty="0"/>
              <a:t>, </a:t>
            </a:r>
            <a:r>
              <a:rPr lang="en-GB" sz="3200" b="1" dirty="0"/>
              <a:t>objectives</a:t>
            </a:r>
            <a:r>
              <a:rPr lang="en-GB" sz="3200" dirty="0"/>
              <a:t> and </a:t>
            </a:r>
            <a:r>
              <a:rPr lang="en-GB" sz="3200" b="1" dirty="0"/>
              <a:t>values</a:t>
            </a:r>
            <a:r>
              <a:rPr lang="en-GB" sz="3200" dirty="0"/>
              <a:t> of your favourite Tech company?.</a:t>
            </a:r>
          </a:p>
          <a:p>
            <a:pPr marL="0" indent="0">
              <a:buNone/>
            </a:pPr>
            <a:endParaRPr lang="en-GB" dirty="0"/>
          </a:p>
        </p:txBody>
      </p:sp>
      <p:sp>
        <p:nvSpPr>
          <p:cNvPr id="4" name="Rectangle 3">
            <a:extLst>
              <a:ext uri="{FF2B5EF4-FFF2-40B4-BE49-F238E27FC236}">
                <a16:creationId xmlns:a16="http://schemas.microsoft.com/office/drawing/2014/main" id="{22FAF003-96C1-E346-C890-37BCFBD1B0DD}"/>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F41AD42F-594F-EECE-A90C-077B7A32D2F3}"/>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60282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CECB83-65B9-9C26-6203-98C66724BBA3}"/>
            </a:ext>
          </a:extLst>
        </p:cNvPr>
        <p:cNvGrpSpPr/>
        <p:nvPr/>
      </p:nvGrpSpPr>
      <p:grpSpPr>
        <a:xfrm>
          <a:off x="0" y="0"/>
          <a:ext cx="0" cy="0"/>
          <a:chOff x="0" y="0"/>
          <a:chExt cx="0" cy="0"/>
        </a:xfrm>
      </p:grpSpPr>
      <p:sp>
        <p:nvSpPr>
          <p:cNvPr id="64514" name="Title 1">
            <a:extLst>
              <a:ext uri="{FF2B5EF4-FFF2-40B4-BE49-F238E27FC236}">
                <a16:creationId xmlns:a16="http://schemas.microsoft.com/office/drawing/2014/main" id="{38968DE6-B8A4-A415-4A57-C4D43E8A0DC6}"/>
              </a:ext>
            </a:extLst>
          </p:cNvPr>
          <p:cNvSpPr>
            <a:spLocks noGrp="1"/>
          </p:cNvSpPr>
          <p:nvPr>
            <p:ph type="title"/>
          </p:nvPr>
        </p:nvSpPr>
        <p:spPr>
          <a:xfrm>
            <a:off x="918516" y="420690"/>
            <a:ext cx="8414603" cy="780652"/>
          </a:xfrm>
        </p:spPr>
        <p:txBody>
          <a:bodyPr>
            <a:normAutofit fontScale="90000"/>
          </a:bodyPr>
          <a:lstStyle/>
          <a:p>
            <a:pPr eaLnBrk="1" hangingPunct="1"/>
            <a:r>
              <a:rPr lang="en-GB" altLang="en-US" sz="5400" dirty="0">
                <a:solidFill>
                  <a:schemeClr val="bg1"/>
                </a:solidFill>
                <a:highlight>
                  <a:srgbClr val="FFFF00"/>
                </a:highlight>
              </a:rPr>
              <a:t>Activity:</a:t>
            </a:r>
            <a:r>
              <a:rPr lang="en-GB" altLang="en-US" sz="5400" dirty="0">
                <a:solidFill>
                  <a:schemeClr val="bg1"/>
                </a:solidFill>
              </a:rPr>
              <a:t> </a:t>
            </a:r>
            <a:r>
              <a:rPr lang="en-GB" altLang="en-US" sz="5400" dirty="0"/>
              <a:t>Tech-Business Strategy</a:t>
            </a:r>
          </a:p>
        </p:txBody>
      </p:sp>
      <p:sp>
        <p:nvSpPr>
          <p:cNvPr id="39938" name="Content Placeholder 2">
            <a:extLst>
              <a:ext uri="{FF2B5EF4-FFF2-40B4-BE49-F238E27FC236}">
                <a16:creationId xmlns:a16="http://schemas.microsoft.com/office/drawing/2014/main" id="{55B00C9A-7CDF-042E-AD7C-B272B4CCD2E2}"/>
              </a:ext>
            </a:extLst>
          </p:cNvPr>
          <p:cNvSpPr>
            <a:spLocks noGrp="1"/>
          </p:cNvSpPr>
          <p:nvPr>
            <p:ph idx="1"/>
          </p:nvPr>
        </p:nvSpPr>
        <p:spPr>
          <a:xfrm>
            <a:off x="611090" y="1510071"/>
            <a:ext cx="10609048" cy="4734912"/>
          </a:xfrm>
        </p:spPr>
        <p:txBody>
          <a:bodyPr rtlCol="0">
            <a:normAutofit/>
          </a:bodyPr>
          <a:lstStyle/>
          <a:p>
            <a:pPr marL="0" indent="0">
              <a:buNone/>
              <a:defRPr/>
            </a:pPr>
            <a:r>
              <a:rPr lang="en-GB" sz="3200" b="1" dirty="0"/>
              <a:t>Research and document:</a:t>
            </a:r>
          </a:p>
          <a:p>
            <a:pPr marL="514350" indent="-514350">
              <a:buAutoNum type="arabicPeriod"/>
              <a:defRPr/>
            </a:pPr>
            <a:r>
              <a:rPr lang="en-GB" sz="3200" dirty="0"/>
              <a:t>What type of Organisation is OpenAI?</a:t>
            </a:r>
          </a:p>
          <a:p>
            <a:pPr marL="514350" indent="-514350">
              <a:buAutoNum type="arabicPeriod"/>
              <a:defRPr/>
            </a:pPr>
            <a:r>
              <a:rPr lang="en-GB" sz="3200" dirty="0"/>
              <a:t>The Mission statement for OpenAI?</a:t>
            </a:r>
          </a:p>
          <a:p>
            <a:pPr marL="514350" indent="-514350">
              <a:buFont typeface="Arial" panose="020B0604020202020204" pitchFamily="34" charset="0"/>
              <a:buAutoNum type="arabicPeriod"/>
              <a:defRPr/>
            </a:pPr>
            <a:r>
              <a:rPr lang="en-GB" sz="3200" dirty="0"/>
              <a:t>The Objectives for OpenAI?</a:t>
            </a:r>
          </a:p>
          <a:p>
            <a:pPr marL="514350" indent="-514350">
              <a:buFont typeface="Arial" panose="020B0604020202020204" pitchFamily="34" charset="0"/>
              <a:buAutoNum type="arabicPeriod"/>
              <a:defRPr/>
            </a:pPr>
            <a:r>
              <a:rPr lang="en-GB" sz="3200" dirty="0"/>
              <a:t>The Values for OpenAI?</a:t>
            </a:r>
          </a:p>
        </p:txBody>
      </p:sp>
      <p:sp>
        <p:nvSpPr>
          <p:cNvPr id="2" name="Rectangle 1">
            <a:extLst>
              <a:ext uri="{FF2B5EF4-FFF2-40B4-BE49-F238E27FC236}">
                <a16:creationId xmlns:a16="http://schemas.microsoft.com/office/drawing/2014/main" id="{6938C1E6-2250-9F38-6A2C-DFAAF7B31DC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79EE89F5-BE3F-77F9-9DD2-2E7CC945D077}"/>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a:extLst>
              <a:ext uri="{FF2B5EF4-FFF2-40B4-BE49-F238E27FC236}">
                <a16:creationId xmlns:a16="http://schemas.microsoft.com/office/drawing/2014/main" id="{8AB13232-3E83-BEF3-ABA2-6F3BCF9A49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7945" y="4549541"/>
            <a:ext cx="6236110" cy="1695442"/>
          </a:xfrm>
          <a:prstGeom prst="rect">
            <a:avLst/>
          </a:prstGeom>
          <a:solidFill>
            <a:schemeClr val="tx1"/>
          </a:solidFill>
        </p:spPr>
      </p:pic>
    </p:spTree>
    <p:extLst>
      <p:ext uri="{BB962C8B-B14F-4D97-AF65-F5344CB8AC3E}">
        <p14:creationId xmlns:p14="http://schemas.microsoft.com/office/powerpoint/2010/main" val="12761895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DFD3F-8608-61D9-375F-D934DF763906}"/>
            </a:ext>
          </a:extLst>
        </p:cNvPr>
        <p:cNvGrpSpPr/>
        <p:nvPr/>
      </p:nvGrpSpPr>
      <p:grpSpPr>
        <a:xfrm>
          <a:off x="0" y="0"/>
          <a:ext cx="0" cy="0"/>
          <a:chOff x="0" y="0"/>
          <a:chExt cx="0" cy="0"/>
        </a:xfrm>
      </p:grpSpPr>
      <p:sp>
        <p:nvSpPr>
          <p:cNvPr id="64514" name="Title 1">
            <a:extLst>
              <a:ext uri="{FF2B5EF4-FFF2-40B4-BE49-F238E27FC236}">
                <a16:creationId xmlns:a16="http://schemas.microsoft.com/office/drawing/2014/main" id="{827C9FCB-52C3-A23B-B505-1670CFFB3926}"/>
              </a:ext>
            </a:extLst>
          </p:cNvPr>
          <p:cNvSpPr>
            <a:spLocks noGrp="1"/>
          </p:cNvSpPr>
          <p:nvPr>
            <p:ph type="title"/>
          </p:nvPr>
        </p:nvSpPr>
        <p:spPr>
          <a:xfrm>
            <a:off x="671388" y="435438"/>
            <a:ext cx="10353031" cy="780652"/>
          </a:xfrm>
        </p:spPr>
        <p:txBody>
          <a:bodyPr>
            <a:normAutofit fontScale="90000"/>
          </a:bodyPr>
          <a:lstStyle/>
          <a:p>
            <a:pPr eaLnBrk="1" hangingPunct="1"/>
            <a:r>
              <a:rPr lang="en-GB" altLang="en-US" sz="5400" dirty="0"/>
              <a:t>Bg. </a:t>
            </a:r>
            <a:r>
              <a:rPr lang="en-GB" altLang="en-US" sz="4900" dirty="0"/>
              <a:t>Open AI Business type: UK comparison</a:t>
            </a:r>
            <a:endParaRPr lang="en-GB" altLang="en-US" dirty="0"/>
          </a:p>
        </p:txBody>
      </p:sp>
      <p:sp>
        <p:nvSpPr>
          <p:cNvPr id="39938" name="Content Placeholder 2">
            <a:extLst>
              <a:ext uri="{FF2B5EF4-FFF2-40B4-BE49-F238E27FC236}">
                <a16:creationId xmlns:a16="http://schemas.microsoft.com/office/drawing/2014/main" id="{D64B577B-DEC0-E6CD-CCC1-88751FE82A86}"/>
              </a:ext>
            </a:extLst>
          </p:cNvPr>
          <p:cNvSpPr>
            <a:spLocks noGrp="1"/>
          </p:cNvSpPr>
          <p:nvPr>
            <p:ph idx="1"/>
          </p:nvPr>
        </p:nvSpPr>
        <p:spPr>
          <a:xfrm>
            <a:off x="611090" y="1510071"/>
            <a:ext cx="10609048" cy="5156200"/>
          </a:xfrm>
        </p:spPr>
        <p:txBody>
          <a:bodyPr rtlCol="0">
            <a:normAutofit fontScale="92500" lnSpcReduction="10000"/>
          </a:bodyPr>
          <a:lstStyle/>
          <a:p>
            <a:pPr>
              <a:defRPr/>
            </a:pPr>
            <a:r>
              <a:rPr lang="en-US" sz="3000" dirty="0"/>
              <a:t>The type of </a:t>
            </a:r>
            <a:r>
              <a:rPr lang="en-US" sz="3000" dirty="0" err="1"/>
              <a:t>organisation</a:t>
            </a:r>
            <a:r>
              <a:rPr lang="en-US" sz="3000" dirty="0"/>
              <a:t> most similar to a </a:t>
            </a:r>
            <a:r>
              <a:rPr lang="en-US" sz="3000" b="1" dirty="0">
                <a:solidFill>
                  <a:schemeClr val="bg1"/>
                </a:solidFill>
                <a:highlight>
                  <a:srgbClr val="FFFF00"/>
                </a:highlight>
              </a:rPr>
              <a:t>US ‘Foundation’</a:t>
            </a:r>
            <a:r>
              <a:rPr lang="en-US" sz="3000" b="1" dirty="0">
                <a:solidFill>
                  <a:schemeClr val="bg1"/>
                </a:solidFill>
              </a:rPr>
              <a:t> </a:t>
            </a:r>
            <a:r>
              <a:rPr lang="en-US" sz="3000" dirty="0"/>
              <a:t>in the UK is a ‘</a:t>
            </a:r>
            <a:r>
              <a:rPr lang="en-US" sz="3000" dirty="0">
                <a:solidFill>
                  <a:schemeClr val="bg1"/>
                </a:solidFill>
                <a:highlight>
                  <a:srgbClr val="FFFF00"/>
                </a:highlight>
              </a:rPr>
              <a:t>Charity</a:t>
            </a:r>
            <a:r>
              <a:rPr lang="en-US" sz="3000" dirty="0"/>
              <a:t>’.</a:t>
            </a:r>
          </a:p>
          <a:p>
            <a:pPr lvl="1">
              <a:defRPr/>
            </a:pPr>
            <a:r>
              <a:rPr lang="en-US" sz="2600" dirty="0"/>
              <a:t>E.g. The OpenAI Foundation, is a U.S. nonprofit Organisation that oversees it’s more mission‑driven tech entity</a:t>
            </a:r>
          </a:p>
          <a:p>
            <a:pPr>
              <a:defRPr/>
            </a:pPr>
            <a:r>
              <a:rPr lang="en-US" sz="3000" dirty="0"/>
              <a:t>The ‘OpenAI Foundation’ is a nonprofit organization that is the parent and governing body of the ‘OpenAI Group’, a ‘for-profit public benefit corporation’ (PBC). </a:t>
            </a:r>
          </a:p>
          <a:p>
            <a:pPr>
              <a:defRPr/>
            </a:pPr>
            <a:r>
              <a:rPr lang="en-US" sz="3000" dirty="0"/>
              <a:t>A </a:t>
            </a:r>
            <a:r>
              <a:rPr lang="en-US" sz="3000" dirty="0">
                <a:solidFill>
                  <a:schemeClr val="bg1"/>
                </a:solidFill>
                <a:highlight>
                  <a:srgbClr val="FFFF00"/>
                </a:highlight>
              </a:rPr>
              <a:t>‘</a:t>
            </a:r>
            <a:r>
              <a:rPr lang="en-US" sz="3000" b="1" dirty="0">
                <a:solidFill>
                  <a:schemeClr val="bg1"/>
                </a:solidFill>
                <a:highlight>
                  <a:srgbClr val="FFFF00"/>
                </a:highlight>
              </a:rPr>
              <a:t>for-profit Public Benefit Corporation (PBC</a:t>
            </a:r>
            <a:r>
              <a:rPr lang="en-US" sz="3000" dirty="0">
                <a:solidFill>
                  <a:schemeClr val="bg1"/>
                </a:solidFill>
                <a:highlight>
                  <a:srgbClr val="FFFF00"/>
                </a:highlight>
              </a:rPr>
              <a:t>)’</a:t>
            </a:r>
            <a:r>
              <a:rPr lang="en-US" sz="3000" dirty="0">
                <a:solidFill>
                  <a:schemeClr val="bg1"/>
                </a:solidFill>
              </a:rPr>
              <a:t> </a:t>
            </a:r>
            <a:r>
              <a:rPr lang="en-US" sz="3000" dirty="0"/>
              <a:t>in the US is similar to a </a:t>
            </a:r>
            <a:r>
              <a:rPr lang="en-US" sz="3000" b="1" dirty="0">
                <a:solidFill>
                  <a:schemeClr val="bg1"/>
                </a:solidFill>
                <a:highlight>
                  <a:srgbClr val="FFFF00"/>
                </a:highlight>
              </a:rPr>
              <a:t>‘Community Interest Company (CIC)’ </a:t>
            </a:r>
            <a:r>
              <a:rPr lang="en-US" sz="3000" dirty="0"/>
              <a:t>in the UK, in that both are hybrid legal structures designed to combine profit-making with social/community purpose.</a:t>
            </a:r>
          </a:p>
          <a:p>
            <a:pPr>
              <a:defRPr/>
            </a:pPr>
            <a:r>
              <a:rPr lang="en-US" sz="3000" dirty="0"/>
              <a:t>Profits are reinvested in the </a:t>
            </a:r>
            <a:r>
              <a:rPr lang="en-US" sz="3000" dirty="0" err="1"/>
              <a:t>Orgnisation</a:t>
            </a:r>
            <a:r>
              <a:rPr lang="en-US" sz="3000" dirty="0"/>
              <a:t> to continue it’s operations for public good or used in the community to benefit the community. </a:t>
            </a:r>
            <a:br>
              <a:rPr lang="en-US" sz="3000" dirty="0"/>
            </a:br>
            <a:r>
              <a:rPr lang="en-US" sz="1900" dirty="0"/>
              <a:t>Bg. See slide ‘Notes’ for more information.</a:t>
            </a:r>
            <a:endParaRPr lang="en-GB" sz="1900" dirty="0"/>
          </a:p>
          <a:p>
            <a:pPr marL="514350" indent="-514350">
              <a:buAutoNum type="arabicPeriod"/>
              <a:defRPr/>
            </a:pPr>
            <a:endParaRPr lang="en-GB" dirty="0"/>
          </a:p>
        </p:txBody>
      </p:sp>
      <p:sp>
        <p:nvSpPr>
          <p:cNvPr id="2" name="Rectangle 1">
            <a:extLst>
              <a:ext uri="{FF2B5EF4-FFF2-40B4-BE49-F238E27FC236}">
                <a16:creationId xmlns:a16="http://schemas.microsoft.com/office/drawing/2014/main" id="{681D217A-8C78-39E2-9BA4-93362E369152}"/>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Tree>
    <p:extLst>
      <p:ext uri="{BB962C8B-B14F-4D97-AF65-F5344CB8AC3E}">
        <p14:creationId xmlns:p14="http://schemas.microsoft.com/office/powerpoint/2010/main" val="29261296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9206D-CB2B-2EAB-E01C-A7D2E79C0CDD}"/>
            </a:ext>
          </a:extLst>
        </p:cNvPr>
        <p:cNvGrpSpPr/>
        <p:nvPr/>
      </p:nvGrpSpPr>
      <p:grpSpPr>
        <a:xfrm>
          <a:off x="0" y="0"/>
          <a:ext cx="0" cy="0"/>
          <a:chOff x="0" y="0"/>
          <a:chExt cx="0" cy="0"/>
        </a:xfrm>
      </p:grpSpPr>
      <p:sp>
        <p:nvSpPr>
          <p:cNvPr id="64514" name="Title 1">
            <a:extLst>
              <a:ext uri="{FF2B5EF4-FFF2-40B4-BE49-F238E27FC236}">
                <a16:creationId xmlns:a16="http://schemas.microsoft.com/office/drawing/2014/main" id="{830646A2-7C45-48A1-C784-4B5E390B0B9F}"/>
              </a:ext>
            </a:extLst>
          </p:cNvPr>
          <p:cNvSpPr>
            <a:spLocks noGrp="1"/>
          </p:cNvSpPr>
          <p:nvPr>
            <p:ph type="title"/>
          </p:nvPr>
        </p:nvSpPr>
        <p:spPr>
          <a:xfrm>
            <a:off x="671388" y="435438"/>
            <a:ext cx="10353031" cy="780652"/>
          </a:xfrm>
        </p:spPr>
        <p:txBody>
          <a:bodyPr>
            <a:normAutofit fontScale="90000"/>
          </a:bodyPr>
          <a:lstStyle/>
          <a:p>
            <a:pPr eaLnBrk="1" hangingPunct="1"/>
            <a:r>
              <a:rPr lang="en-GB" altLang="en-US" sz="6700" dirty="0"/>
              <a:t>Bg. </a:t>
            </a:r>
            <a:r>
              <a:rPr lang="en-GB" altLang="en-US" sz="4900" dirty="0"/>
              <a:t>New types of UK Charity Organisations</a:t>
            </a:r>
            <a:endParaRPr lang="en-GB" altLang="en-US" dirty="0"/>
          </a:p>
        </p:txBody>
      </p:sp>
      <p:sp>
        <p:nvSpPr>
          <p:cNvPr id="39938" name="Content Placeholder 2">
            <a:extLst>
              <a:ext uri="{FF2B5EF4-FFF2-40B4-BE49-F238E27FC236}">
                <a16:creationId xmlns:a16="http://schemas.microsoft.com/office/drawing/2014/main" id="{D232C93F-04ED-F719-8B61-D08F033AF03A}"/>
              </a:ext>
            </a:extLst>
          </p:cNvPr>
          <p:cNvSpPr>
            <a:spLocks noGrp="1"/>
          </p:cNvSpPr>
          <p:nvPr>
            <p:ph idx="1"/>
          </p:nvPr>
        </p:nvSpPr>
        <p:spPr>
          <a:xfrm>
            <a:off x="761327" y="1382621"/>
            <a:ext cx="10609048" cy="5079022"/>
          </a:xfrm>
        </p:spPr>
        <p:txBody>
          <a:bodyPr rtlCol="0">
            <a:normAutofit fontScale="92500"/>
          </a:bodyPr>
          <a:lstStyle/>
          <a:p>
            <a:pPr>
              <a:defRPr/>
            </a:pPr>
            <a:r>
              <a:rPr lang="en-US" sz="2400" dirty="0"/>
              <a:t>A </a:t>
            </a:r>
            <a:r>
              <a:rPr lang="en-US" sz="2400" b="1" dirty="0"/>
              <a:t>Charitable Incorporated Organisation (CIO</a:t>
            </a:r>
            <a:r>
              <a:rPr lang="en-US" sz="2400" dirty="0"/>
              <a:t>), a newer, popular form of UK charity. It combines the public benefit mission of a charity with the limited liability of a company.</a:t>
            </a:r>
          </a:p>
          <a:p>
            <a:pPr>
              <a:defRPr/>
            </a:pPr>
            <a:r>
              <a:rPr lang="en-US" sz="2400" dirty="0"/>
              <a:t>It is a more common structure chosen for modern, Social mission driven </a:t>
            </a:r>
            <a:r>
              <a:rPr lang="en-US" sz="2400" dirty="0" err="1"/>
              <a:t>organisations</a:t>
            </a:r>
            <a:r>
              <a:rPr lang="en-US" sz="2400" dirty="0"/>
              <a:t>.</a:t>
            </a:r>
          </a:p>
          <a:p>
            <a:pPr>
              <a:defRPr/>
            </a:pPr>
            <a:r>
              <a:rPr lang="en-US" sz="2400" dirty="0"/>
              <a:t>Another new type of charity is the: </a:t>
            </a:r>
            <a:r>
              <a:rPr lang="en-US" sz="2400" b="1" dirty="0"/>
              <a:t>Company Limited by Guarantee (CLG) </a:t>
            </a:r>
            <a:r>
              <a:rPr lang="en-US" sz="2400" dirty="0"/>
              <a:t>with Charitable Status. Many UK nonprofit </a:t>
            </a:r>
            <a:r>
              <a:rPr lang="en-US" sz="2400" dirty="0" err="1"/>
              <a:t>organisations</a:t>
            </a:r>
            <a:r>
              <a:rPr lang="en-US" sz="2400" dirty="0"/>
              <a:t> today operate as a </a:t>
            </a:r>
            <a:r>
              <a:rPr lang="en-US" sz="2400" b="1" dirty="0"/>
              <a:t>CLG,</a:t>
            </a:r>
            <a:r>
              <a:rPr lang="en-US" sz="2400" dirty="0"/>
              <a:t> instead of having shareholders they have members.</a:t>
            </a:r>
          </a:p>
          <a:p>
            <a:pPr>
              <a:defRPr/>
            </a:pPr>
            <a:r>
              <a:rPr lang="en-US" sz="2400" dirty="0"/>
              <a:t>Both types above, as with a typical </a:t>
            </a:r>
            <a:r>
              <a:rPr lang="en-US" sz="2400" dirty="0" err="1"/>
              <a:t>chrity</a:t>
            </a:r>
            <a:r>
              <a:rPr lang="en-US" sz="2400" dirty="0"/>
              <a:t>, must register with the Charity Commission.</a:t>
            </a:r>
          </a:p>
          <a:p>
            <a:pPr>
              <a:defRPr/>
            </a:pPr>
            <a:r>
              <a:rPr lang="en-US" sz="2400" dirty="0"/>
              <a:t>Reinvest all surplus into mission work e.g. educational, scientific &amp;/or research.</a:t>
            </a:r>
          </a:p>
          <a:p>
            <a:pPr>
              <a:defRPr/>
            </a:pPr>
            <a:r>
              <a:rPr lang="en-US" sz="2400" dirty="0"/>
              <a:t>While the word 'foundation' isn’t a protected legal business form in the UK (unlike in the U.S.), some UK charities use the word/title 'foundation' and call themselves a foundation e.g. The British Heart Foundation.</a:t>
            </a:r>
          </a:p>
          <a:p>
            <a:pPr>
              <a:defRPr/>
            </a:pPr>
            <a:r>
              <a:rPr lang="en-US" sz="2400" dirty="0"/>
              <a:t>The key and actual difference between the two , is that Foundations are usually funded by one source (individual, family, or corporation), while public charities receive broad public funding and support often by donations.</a:t>
            </a:r>
            <a:endParaRPr lang="en-GB" sz="2400" dirty="0"/>
          </a:p>
        </p:txBody>
      </p:sp>
      <p:sp>
        <p:nvSpPr>
          <p:cNvPr id="2" name="Rectangle 1">
            <a:extLst>
              <a:ext uri="{FF2B5EF4-FFF2-40B4-BE49-F238E27FC236}">
                <a16:creationId xmlns:a16="http://schemas.microsoft.com/office/drawing/2014/main" id="{CD65A962-E096-8C7F-9C81-63B479B9F274}"/>
              </a:ext>
            </a:extLst>
          </p:cNvPr>
          <p:cNvSpPr/>
          <p:nvPr/>
        </p:nvSpPr>
        <p:spPr>
          <a:xfrm>
            <a:off x="611090" y="268907"/>
            <a:ext cx="10909522" cy="111371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Tree>
    <p:extLst>
      <p:ext uri="{BB962C8B-B14F-4D97-AF65-F5344CB8AC3E}">
        <p14:creationId xmlns:p14="http://schemas.microsoft.com/office/powerpoint/2010/main" val="31592544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A55AF-82B5-BE08-A267-5332AEE75211}"/>
            </a:ext>
          </a:extLst>
        </p:cNvPr>
        <p:cNvGrpSpPr/>
        <p:nvPr/>
      </p:nvGrpSpPr>
      <p:grpSpPr>
        <a:xfrm>
          <a:off x="0" y="0"/>
          <a:ext cx="0" cy="0"/>
          <a:chOff x="0" y="0"/>
          <a:chExt cx="0" cy="0"/>
        </a:xfrm>
      </p:grpSpPr>
      <p:sp>
        <p:nvSpPr>
          <p:cNvPr id="64514" name="Title 1">
            <a:extLst>
              <a:ext uri="{FF2B5EF4-FFF2-40B4-BE49-F238E27FC236}">
                <a16:creationId xmlns:a16="http://schemas.microsoft.com/office/drawing/2014/main" id="{206CC20C-E151-B50E-044D-FFED732E657E}"/>
              </a:ext>
            </a:extLst>
          </p:cNvPr>
          <p:cNvSpPr>
            <a:spLocks noGrp="1"/>
          </p:cNvSpPr>
          <p:nvPr>
            <p:ph type="title"/>
          </p:nvPr>
        </p:nvSpPr>
        <p:spPr>
          <a:xfrm>
            <a:off x="671388" y="435438"/>
            <a:ext cx="8192393" cy="780652"/>
          </a:xfrm>
        </p:spPr>
        <p:txBody>
          <a:bodyPr>
            <a:normAutofit fontScale="90000"/>
          </a:bodyPr>
          <a:lstStyle/>
          <a:p>
            <a:pPr eaLnBrk="1" hangingPunct="1"/>
            <a:r>
              <a:rPr lang="en-GB" altLang="en-US" sz="6700" dirty="0">
                <a:solidFill>
                  <a:schemeClr val="bg1"/>
                </a:solidFill>
                <a:highlight>
                  <a:srgbClr val="FFFF00"/>
                </a:highlight>
              </a:rPr>
              <a:t>Activity:</a:t>
            </a:r>
            <a:r>
              <a:rPr lang="en-GB" altLang="en-US" sz="6700" dirty="0">
                <a:solidFill>
                  <a:schemeClr val="bg1"/>
                </a:solidFill>
              </a:rPr>
              <a:t> </a:t>
            </a:r>
            <a:r>
              <a:rPr lang="en-GB" altLang="en-US" sz="6700" dirty="0"/>
              <a:t>UWTSD Strategy</a:t>
            </a:r>
            <a:endParaRPr lang="en-GB" altLang="en-US" dirty="0"/>
          </a:p>
        </p:txBody>
      </p:sp>
      <p:sp>
        <p:nvSpPr>
          <p:cNvPr id="39938" name="Content Placeholder 2">
            <a:extLst>
              <a:ext uri="{FF2B5EF4-FFF2-40B4-BE49-F238E27FC236}">
                <a16:creationId xmlns:a16="http://schemas.microsoft.com/office/drawing/2014/main" id="{36754CE9-C3F0-A038-2298-2552BE20A7DA}"/>
              </a:ext>
            </a:extLst>
          </p:cNvPr>
          <p:cNvSpPr>
            <a:spLocks noGrp="1"/>
          </p:cNvSpPr>
          <p:nvPr>
            <p:ph idx="1"/>
          </p:nvPr>
        </p:nvSpPr>
        <p:spPr>
          <a:xfrm>
            <a:off x="611090" y="1510071"/>
            <a:ext cx="10609048" cy="4734912"/>
          </a:xfrm>
        </p:spPr>
        <p:txBody>
          <a:bodyPr rtlCol="0">
            <a:normAutofit/>
          </a:bodyPr>
          <a:lstStyle/>
          <a:p>
            <a:pPr marL="0" indent="0">
              <a:buNone/>
              <a:defRPr/>
            </a:pPr>
            <a:r>
              <a:rPr lang="en-US" sz="3200" dirty="0"/>
              <a:t>Research, discover and review:</a:t>
            </a:r>
          </a:p>
          <a:p>
            <a:pPr marL="514350" indent="-514350">
              <a:buFont typeface="+mj-lt"/>
              <a:buAutoNum type="arabicPeriod"/>
              <a:defRPr/>
            </a:pPr>
            <a:r>
              <a:rPr lang="en-US" sz="3200" dirty="0"/>
              <a:t>Q. What is the </a:t>
            </a:r>
            <a:r>
              <a:rPr lang="en-US" sz="3200" b="1" dirty="0"/>
              <a:t>legal business type </a:t>
            </a:r>
            <a:r>
              <a:rPr lang="en-US" sz="3200" dirty="0"/>
              <a:t>of UWTSD?</a:t>
            </a:r>
          </a:p>
          <a:p>
            <a:pPr marL="514350" indent="-514350">
              <a:buFont typeface="+mj-lt"/>
              <a:buAutoNum type="arabicPeriod"/>
              <a:defRPr/>
            </a:pPr>
            <a:r>
              <a:rPr lang="en-US" sz="3200" dirty="0"/>
              <a:t>Q. What is the </a:t>
            </a:r>
            <a:r>
              <a:rPr lang="en-US" sz="3200" b="1" dirty="0"/>
              <a:t>Mission, Objectives and Values </a:t>
            </a:r>
            <a:r>
              <a:rPr lang="en-US" sz="3200" dirty="0"/>
              <a:t>of UWT</a:t>
            </a:r>
            <a:r>
              <a:rPr lang="en-GB" sz="3200" dirty="0"/>
              <a:t>SD?</a:t>
            </a:r>
          </a:p>
          <a:p>
            <a:pPr marL="514350" indent="-514350">
              <a:buFont typeface="+mj-lt"/>
              <a:buAutoNum type="arabicPeriod"/>
              <a:defRPr/>
            </a:pPr>
            <a:r>
              <a:rPr lang="en-US" sz="3200" dirty="0"/>
              <a:t>Q. What are the </a:t>
            </a:r>
            <a:r>
              <a:rPr lang="en-US" sz="3200" b="1" dirty="0"/>
              <a:t>Strategic priorities </a:t>
            </a:r>
            <a:r>
              <a:rPr lang="en-US" sz="3200" dirty="0"/>
              <a:t>of UWT</a:t>
            </a:r>
            <a:r>
              <a:rPr lang="en-GB" sz="3200" dirty="0"/>
              <a:t>SD?</a:t>
            </a:r>
          </a:p>
          <a:p>
            <a:pPr marL="457200" lvl="1" indent="0">
              <a:buNone/>
              <a:defRPr/>
            </a:pPr>
            <a:r>
              <a:rPr lang="en-GB" sz="1800" dirty="0"/>
              <a:t>Note: </a:t>
            </a:r>
            <a:r>
              <a:rPr lang="en-US" sz="1800" dirty="0"/>
              <a:t>Organisational objectives are specific SMART-based (specific, measurable, achievable &amp; realistic and time-bound targets) defining what an </a:t>
            </a:r>
            <a:r>
              <a:rPr lang="en-US" sz="1800" dirty="0" err="1"/>
              <a:t>organisation</a:t>
            </a:r>
            <a:r>
              <a:rPr lang="en-US" sz="1800" dirty="0"/>
              <a:t> aims to achieve in a certain time-frame. Strategic priorities are more general ‘high-level’ focus areas or </a:t>
            </a:r>
            <a:r>
              <a:rPr lang="en-US" sz="1800" b="1" dirty="0"/>
              <a:t>how</a:t>
            </a:r>
            <a:r>
              <a:rPr lang="en-US" sz="1800" dirty="0"/>
              <a:t> the </a:t>
            </a:r>
            <a:r>
              <a:rPr lang="en-US" sz="1800" dirty="0" err="1"/>
              <a:t>organisation</a:t>
            </a:r>
            <a:r>
              <a:rPr lang="en-US" sz="1800" dirty="0"/>
              <a:t> will focus and allocate resources &amp; decision-making  to achieve it’s objectives.</a:t>
            </a:r>
          </a:p>
          <a:p>
            <a:pPr>
              <a:defRPr/>
            </a:pPr>
            <a:endParaRPr lang="en-US" sz="3200" dirty="0"/>
          </a:p>
        </p:txBody>
      </p:sp>
      <p:sp>
        <p:nvSpPr>
          <p:cNvPr id="2" name="Rectangle 1">
            <a:extLst>
              <a:ext uri="{FF2B5EF4-FFF2-40B4-BE49-F238E27FC236}">
                <a16:creationId xmlns:a16="http://schemas.microsoft.com/office/drawing/2014/main" id="{B4063C17-50EA-AA31-13B7-862C0BF0FA49}"/>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pic>
        <p:nvPicPr>
          <p:cNvPr id="2054" name="Picture 6">
            <a:extLst>
              <a:ext uri="{FF2B5EF4-FFF2-40B4-BE49-F238E27FC236}">
                <a16:creationId xmlns:a16="http://schemas.microsoft.com/office/drawing/2014/main" id="{E109B225-B945-B122-B1CD-5D621020F4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9479" y="4928075"/>
            <a:ext cx="3292270" cy="1316908"/>
          </a:xfrm>
          <a:prstGeom prst="rect">
            <a:avLst/>
          </a:prstGeom>
          <a:solidFill>
            <a:schemeClr val="tx1"/>
          </a:solidFill>
        </p:spPr>
      </p:pic>
    </p:spTree>
    <p:extLst>
      <p:ext uri="{BB962C8B-B14F-4D97-AF65-F5344CB8AC3E}">
        <p14:creationId xmlns:p14="http://schemas.microsoft.com/office/powerpoint/2010/main" val="19346638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5B89E-6F2D-A9B3-381B-F36D7ADF6098}"/>
              </a:ext>
            </a:extLst>
          </p:cNvPr>
          <p:cNvSpPr>
            <a:spLocks noGrp="1"/>
          </p:cNvSpPr>
          <p:nvPr>
            <p:ph type="title"/>
          </p:nvPr>
        </p:nvSpPr>
        <p:spPr/>
        <p:txBody>
          <a:bodyPr/>
          <a:lstStyle/>
          <a:p>
            <a:r>
              <a:rPr lang="en-GB" dirty="0"/>
              <a:t>Break…</a:t>
            </a:r>
          </a:p>
        </p:txBody>
      </p:sp>
    </p:spTree>
    <p:extLst>
      <p:ext uri="{BB962C8B-B14F-4D97-AF65-F5344CB8AC3E}">
        <p14:creationId xmlns:p14="http://schemas.microsoft.com/office/powerpoint/2010/main" val="2857558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999656" y="2532187"/>
            <a:ext cx="5038328" cy="1512168"/>
          </a:xfrm>
          <a:prstGeom prst="rect">
            <a:avLst/>
          </a:prstGeom>
          <a:noFill/>
        </p:spPr>
        <p:txBody>
          <a:bodyPr anchor="ctr">
            <a:normAutofit lnSpcReduction="1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uLnTx/>
                <a:uFillTx/>
                <a:latin typeface="Calibri Light" panose="020F0302020204030204"/>
                <a:ea typeface="+mj-ea"/>
                <a:cs typeface="+mj-cs"/>
              </a:rPr>
              <a:t>Next:</a:t>
            </a:r>
          </a:p>
          <a:p>
            <a:pPr marL="0" marR="0" lvl="0" indent="0" algn="ctr" defTabSz="914400" rtl="0" eaLnBrk="1" fontAlgn="auto" latinLnBrk="0" hangingPunct="1">
              <a:lnSpc>
                <a:spcPct val="100000"/>
              </a:lnSpc>
              <a:spcBef>
                <a:spcPct val="0"/>
              </a:spcBef>
              <a:spcAft>
                <a:spcPts val="0"/>
              </a:spcAft>
              <a:buClrTx/>
              <a:buSzTx/>
              <a:buFontTx/>
              <a:buNone/>
              <a:tabLst/>
              <a:defRPr/>
            </a:pPr>
            <a:r>
              <a:rPr lang="en-GB" sz="4300" dirty="0">
                <a:solidFill>
                  <a:srgbClr val="FFFF00"/>
                </a:solidFill>
                <a:highlight>
                  <a:srgbClr val="FF0000"/>
                </a:highlight>
                <a:latin typeface="Calibri Light" panose="020F0302020204030204"/>
              </a:rPr>
              <a:t>F</a:t>
            </a:r>
            <a:r>
              <a:rPr kumimoji="0" lang="en-GB" sz="4300" b="1" i="0" u="none" strike="noStrike" kern="1200" cap="none" spc="0" normalizeH="0" baseline="0" noProof="0" dirty="0" err="1">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unding</a:t>
            </a:r>
            <a:r>
              <a:rPr kumimoji="0" lang="en-GB" sz="43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 options</a:t>
            </a:r>
            <a:r>
              <a:rPr kumimoji="0" lang="en-GB" sz="26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rPr>
              <a:t> </a:t>
            </a:r>
            <a:endParaRPr kumimoji="0" lang="en-GB" sz="30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19176712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9192EB-0608-ED7E-6E72-4BA764FF3E5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D52EB0A-1B0A-4159-9E9C-13D76FEA591A}"/>
              </a:ext>
            </a:extLst>
          </p:cNvPr>
          <p:cNvSpPr txBox="1"/>
          <p:nvPr/>
        </p:nvSpPr>
        <p:spPr>
          <a:xfrm>
            <a:off x="259029" y="1490751"/>
            <a:ext cx="11673942" cy="5386090"/>
          </a:xfrm>
          <a:prstGeom prst="rect">
            <a:avLst/>
          </a:prstGeom>
          <a:noFill/>
        </p:spPr>
        <p:txBody>
          <a:bodyPr wrap="square">
            <a:spAutoFit/>
          </a:bodyPr>
          <a:lstStyle/>
          <a:p>
            <a:r>
              <a:rPr lang="en-GB" sz="3200" dirty="0"/>
              <a:t>The UK Government delivers tech‑focused funding through:</a:t>
            </a:r>
          </a:p>
          <a:p>
            <a:pPr marL="457200" indent="-457200">
              <a:buFont typeface="Arial" panose="020B0604020202020204" pitchFamily="34" charset="0"/>
              <a:buChar char="•"/>
            </a:pPr>
            <a:r>
              <a:rPr lang="en-GB" sz="3200" b="1" dirty="0">
                <a:solidFill>
                  <a:srgbClr val="FFFF00"/>
                </a:solidFill>
              </a:rPr>
              <a:t>DSIT: </a:t>
            </a:r>
            <a:r>
              <a:rPr lang="en-GB" sz="3200" dirty="0">
                <a:solidFill>
                  <a:srgbClr val="FFFF00"/>
                </a:solidFill>
              </a:rPr>
              <a:t>The</a:t>
            </a:r>
            <a:r>
              <a:rPr lang="en-GB" sz="3200" dirty="0"/>
              <a:t> </a:t>
            </a:r>
            <a:r>
              <a:rPr lang="en-GB" sz="3200" b="1" dirty="0">
                <a:solidFill>
                  <a:srgbClr val="FFFF00"/>
                </a:solidFill>
              </a:rPr>
              <a:t>Department for Science, Innovation and Technology </a:t>
            </a:r>
            <a:r>
              <a:rPr lang="en-GB" sz="3200" dirty="0">
                <a:solidFill>
                  <a:srgbClr val="FFFF00"/>
                </a:solidFill>
              </a:rPr>
              <a:t>\/</a:t>
            </a:r>
          </a:p>
          <a:p>
            <a:pPr marL="457200" indent="-457200">
              <a:buFont typeface="Arial" panose="020B0604020202020204" pitchFamily="34" charset="0"/>
              <a:buChar char="•"/>
            </a:pPr>
            <a:r>
              <a:rPr lang="en-GB" sz="3200" b="1" dirty="0">
                <a:solidFill>
                  <a:srgbClr val="FFFF00"/>
                </a:solidFill>
              </a:rPr>
              <a:t>The UK Research and Innovation (UKRI) Agency </a:t>
            </a:r>
            <a:r>
              <a:rPr lang="en-GB" sz="3200" dirty="0">
                <a:solidFill>
                  <a:srgbClr val="FFFF00"/>
                </a:solidFill>
              </a:rPr>
              <a:t>\/</a:t>
            </a:r>
            <a:endParaRPr lang="en-GB" sz="3200" b="1" dirty="0">
              <a:solidFill>
                <a:srgbClr val="FFFF00"/>
              </a:solidFill>
            </a:endParaRPr>
          </a:p>
          <a:p>
            <a:pPr marL="457200" indent="-457200">
              <a:buFont typeface="Arial" panose="020B0604020202020204" pitchFamily="34" charset="0"/>
              <a:buChar char="•"/>
            </a:pPr>
            <a:r>
              <a:rPr lang="en-GB" sz="3200" b="1" dirty="0">
                <a:solidFill>
                  <a:srgbClr val="FFFF00"/>
                </a:solidFill>
              </a:rPr>
              <a:t>Innovate UK </a:t>
            </a:r>
            <a:r>
              <a:rPr lang="en-GB" sz="3200" dirty="0">
                <a:solidFill>
                  <a:srgbClr val="FFFF00"/>
                </a:solidFill>
              </a:rPr>
              <a:t>\/</a:t>
            </a:r>
            <a:endParaRPr lang="en-GB" sz="3200" b="1" dirty="0">
              <a:solidFill>
                <a:srgbClr val="FFFF00"/>
              </a:solidFill>
            </a:endParaRPr>
          </a:p>
          <a:p>
            <a:pPr marL="457200" indent="-457200">
              <a:buFont typeface="Arial" panose="020B0604020202020204" pitchFamily="34" charset="0"/>
              <a:buChar char="•"/>
            </a:pPr>
            <a:r>
              <a:rPr lang="en-GB" sz="3200" b="1" dirty="0">
                <a:solidFill>
                  <a:srgbClr val="FFFF00"/>
                </a:solidFill>
              </a:rPr>
              <a:t>And other </a:t>
            </a:r>
            <a:r>
              <a:rPr lang="en-GB" sz="3200" dirty="0"/>
              <a:t>specialist national programmes targeting innovation and frontier technologies such as specific funds for AI development, Game Development, Quantum Computing development etc… often through regional government agencies such as:</a:t>
            </a:r>
          </a:p>
          <a:p>
            <a:pPr marL="457200" indent="-457200">
              <a:buFont typeface="Arial" panose="020B0604020202020204" pitchFamily="34" charset="0"/>
              <a:buChar char="•"/>
            </a:pPr>
            <a:r>
              <a:rPr lang="en-GB" sz="3200" b="1" dirty="0">
                <a:solidFill>
                  <a:srgbClr val="FFFF00"/>
                </a:solidFill>
              </a:rPr>
              <a:t>Creative Wales</a:t>
            </a:r>
            <a:endParaRPr lang="en-GB" sz="3200" dirty="0"/>
          </a:p>
          <a:p>
            <a:pPr lvl="1">
              <a:buClr>
                <a:srgbClr val="FFFF00"/>
              </a:buClr>
              <a:defRPr/>
            </a:pPr>
            <a:endParaRPr lang="en-US" sz="2400" dirty="0"/>
          </a:p>
        </p:txBody>
      </p:sp>
      <p:sp>
        <p:nvSpPr>
          <p:cNvPr id="2" name="Rectangle 1">
            <a:extLst>
              <a:ext uri="{FF2B5EF4-FFF2-40B4-BE49-F238E27FC236}">
                <a16:creationId xmlns:a16="http://schemas.microsoft.com/office/drawing/2014/main" id="{8B2F81F6-C454-7D13-E4EF-0A00D1E12361}"/>
              </a:ext>
            </a:extLst>
          </p:cNvPr>
          <p:cNvSpPr/>
          <p:nvPr/>
        </p:nvSpPr>
        <p:spPr>
          <a:xfrm>
            <a:off x="439247" y="261412"/>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499FE6E8-C90C-6FFD-BCFF-91BE5CA2BD15}"/>
              </a:ext>
            </a:extLst>
          </p:cNvPr>
          <p:cNvSpPr/>
          <p:nvPr/>
        </p:nvSpPr>
        <p:spPr>
          <a:xfrm>
            <a:off x="378950" y="38886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E604B38B-E0DB-4847-BDF0-D99AC7CB6198}"/>
              </a:ext>
            </a:extLst>
          </p:cNvPr>
          <p:cNvSpPr>
            <a:spLocks noGrp="1"/>
          </p:cNvSpPr>
          <p:nvPr>
            <p:ph type="title"/>
          </p:nvPr>
        </p:nvSpPr>
        <p:spPr>
          <a:xfrm>
            <a:off x="721960" y="413194"/>
            <a:ext cx="9034097" cy="780652"/>
          </a:xfrm>
        </p:spPr>
        <p:txBody>
          <a:bodyPr>
            <a:normAutofit fontScale="90000"/>
          </a:bodyPr>
          <a:lstStyle/>
          <a:p>
            <a:pPr eaLnBrk="1" hangingPunct="1"/>
            <a:r>
              <a:rPr lang="en-GB" altLang="en-US" sz="5400" b="1" u="sng" dirty="0"/>
              <a:t>DSIT, Innovate UK &amp; Creative Wales</a:t>
            </a:r>
          </a:p>
        </p:txBody>
      </p:sp>
      <p:pic>
        <p:nvPicPr>
          <p:cNvPr id="9" name="Picture 8">
            <a:extLst>
              <a:ext uri="{FF2B5EF4-FFF2-40B4-BE49-F238E27FC236}">
                <a16:creationId xmlns:a16="http://schemas.microsoft.com/office/drawing/2014/main" id="{95179D52-29B2-0F31-DB8C-305ED150896D}"/>
              </a:ext>
            </a:extLst>
          </p:cNvPr>
          <p:cNvPicPr>
            <a:picLocks noChangeAspect="1"/>
          </p:cNvPicPr>
          <p:nvPr/>
        </p:nvPicPr>
        <p:blipFill>
          <a:blip r:embed="rId3"/>
          <a:stretch>
            <a:fillRect/>
          </a:stretch>
        </p:blipFill>
        <p:spPr>
          <a:xfrm>
            <a:off x="3596145" y="4967813"/>
            <a:ext cx="2443164" cy="1628776"/>
          </a:xfrm>
          <a:prstGeom prst="rect">
            <a:avLst/>
          </a:prstGeom>
        </p:spPr>
      </p:pic>
      <p:pic>
        <p:nvPicPr>
          <p:cNvPr id="12" name="Content Placeholder 3">
            <a:extLst>
              <a:ext uri="{FF2B5EF4-FFF2-40B4-BE49-F238E27FC236}">
                <a16:creationId xmlns:a16="http://schemas.microsoft.com/office/drawing/2014/main" id="{756438C6-9ACD-49E1-D600-56DA9116B613}"/>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5974484" y="5385229"/>
            <a:ext cx="4004012" cy="887983"/>
          </a:xfrm>
        </p:spPr>
      </p:pic>
      <p:pic>
        <p:nvPicPr>
          <p:cNvPr id="11" name="Picture 10">
            <a:extLst>
              <a:ext uri="{FF2B5EF4-FFF2-40B4-BE49-F238E27FC236}">
                <a16:creationId xmlns:a16="http://schemas.microsoft.com/office/drawing/2014/main" id="{B9614004-0788-A486-E372-282A04BD0D87}"/>
              </a:ext>
            </a:extLst>
          </p:cNvPr>
          <p:cNvPicPr>
            <a:picLocks noChangeAspect="1"/>
          </p:cNvPicPr>
          <p:nvPr/>
        </p:nvPicPr>
        <p:blipFill>
          <a:blip r:embed="rId5"/>
          <a:stretch>
            <a:fillRect/>
          </a:stretch>
        </p:blipFill>
        <p:spPr>
          <a:xfrm>
            <a:off x="9913671" y="4996852"/>
            <a:ext cx="2019300" cy="1628775"/>
          </a:xfrm>
          <a:prstGeom prst="rect">
            <a:avLst/>
          </a:prstGeom>
        </p:spPr>
      </p:pic>
      <p:sp>
        <p:nvSpPr>
          <p:cNvPr id="13" name="TextBox 12">
            <a:extLst>
              <a:ext uri="{FF2B5EF4-FFF2-40B4-BE49-F238E27FC236}">
                <a16:creationId xmlns:a16="http://schemas.microsoft.com/office/drawing/2014/main" id="{8C46AE00-899F-1C7E-F5B9-53A3757016D1}"/>
              </a:ext>
            </a:extLst>
          </p:cNvPr>
          <p:cNvSpPr txBox="1"/>
          <p:nvPr/>
        </p:nvSpPr>
        <p:spPr>
          <a:xfrm>
            <a:off x="3534655" y="6566568"/>
            <a:ext cx="5732289" cy="369332"/>
          </a:xfrm>
          <a:prstGeom prst="rect">
            <a:avLst/>
          </a:prstGeom>
          <a:noFill/>
        </p:spPr>
        <p:txBody>
          <a:bodyPr wrap="square" rtlCol="0">
            <a:spAutoFit/>
          </a:bodyPr>
          <a:lstStyle/>
          <a:p>
            <a:r>
              <a:rPr lang="en-GB" dirty="0"/>
              <a:t>See slide notes for reporting hierarchy.</a:t>
            </a:r>
          </a:p>
        </p:txBody>
      </p:sp>
    </p:spTree>
    <p:extLst>
      <p:ext uri="{BB962C8B-B14F-4D97-AF65-F5344CB8AC3E}">
        <p14:creationId xmlns:p14="http://schemas.microsoft.com/office/powerpoint/2010/main" val="29390428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D4A9E-456E-408B-EF92-79402BDA2B8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0936C05-E7BA-7F6E-60F7-1A2CD99D1809}"/>
              </a:ext>
            </a:extLst>
          </p:cNvPr>
          <p:cNvSpPr txBox="1"/>
          <p:nvPr/>
        </p:nvSpPr>
        <p:spPr>
          <a:xfrm>
            <a:off x="259029" y="1490751"/>
            <a:ext cx="11089740" cy="5386090"/>
          </a:xfrm>
          <a:prstGeom prst="rect">
            <a:avLst/>
          </a:prstGeom>
          <a:noFill/>
        </p:spPr>
        <p:txBody>
          <a:bodyPr wrap="square">
            <a:spAutoFit/>
          </a:bodyPr>
          <a:lstStyle/>
          <a:p>
            <a:pPr marL="457200" indent="-457200">
              <a:buFont typeface="Arial" panose="020B0604020202020204" pitchFamily="34" charset="0"/>
              <a:buChar char="•"/>
            </a:pPr>
            <a:r>
              <a:rPr lang="en-GB" sz="3200" dirty="0"/>
              <a:t>The </a:t>
            </a:r>
            <a:r>
              <a:rPr lang="en-GB" sz="3200" b="1" dirty="0">
                <a:solidFill>
                  <a:schemeClr val="bg1"/>
                </a:solidFill>
                <a:highlight>
                  <a:srgbClr val="FFFF00"/>
                </a:highlight>
              </a:rPr>
              <a:t>UK Research and Innovation (UKRI)</a:t>
            </a:r>
            <a:r>
              <a:rPr lang="en-GB" sz="3200" dirty="0">
                <a:solidFill>
                  <a:schemeClr val="bg1"/>
                </a:solidFill>
              </a:rPr>
              <a:t> </a:t>
            </a:r>
            <a:r>
              <a:rPr lang="en-GB" sz="3200" dirty="0"/>
              <a:t>is the UK national funding agency investing over </a:t>
            </a:r>
            <a:r>
              <a:rPr lang="en-GB" sz="3200" dirty="0">
                <a:solidFill>
                  <a:schemeClr val="bg1"/>
                </a:solidFill>
                <a:highlight>
                  <a:srgbClr val="FFFF00"/>
                </a:highlight>
              </a:rPr>
              <a:t>£6 billion </a:t>
            </a:r>
            <a:r>
              <a:rPr lang="en-GB" sz="3200" dirty="0"/>
              <a:t>annually in UK science, research, and innovation. </a:t>
            </a:r>
          </a:p>
          <a:p>
            <a:pPr marL="457200" indent="-457200">
              <a:buFont typeface="Arial" panose="020B0604020202020204" pitchFamily="34" charset="0"/>
              <a:buChar char="•"/>
            </a:pPr>
            <a:r>
              <a:rPr lang="en-GB" sz="3200" dirty="0"/>
              <a:t>Launched in 2018 and sponsored by the </a:t>
            </a:r>
            <a:r>
              <a:rPr lang="en-GB" sz="3200" b="1" dirty="0"/>
              <a:t>Department for Science, Innovation and Technology (DSIT</a:t>
            </a:r>
            <a:r>
              <a:rPr lang="en-GB" sz="3200" dirty="0"/>
              <a:t>).</a:t>
            </a:r>
          </a:p>
          <a:p>
            <a:pPr marL="457200" indent="-457200">
              <a:buFont typeface="Arial" panose="020B0604020202020204" pitchFamily="34" charset="0"/>
              <a:buChar char="•"/>
            </a:pPr>
            <a:r>
              <a:rPr lang="en-GB" sz="3200" dirty="0"/>
              <a:t>The UKRI funds and includes ‘</a:t>
            </a:r>
            <a:r>
              <a:rPr lang="en-GB" sz="3200" b="1" dirty="0"/>
              <a:t>Innovate UK</a:t>
            </a:r>
            <a:r>
              <a:rPr lang="en-GB" sz="3200" dirty="0"/>
              <a:t>’ as part of its organisation.</a:t>
            </a:r>
          </a:p>
          <a:p>
            <a:pPr marL="457200" indent="-457200">
              <a:buFont typeface="Arial" panose="020B0604020202020204" pitchFamily="34" charset="0"/>
              <a:buChar char="•"/>
            </a:pPr>
            <a:r>
              <a:rPr lang="en-GB" sz="3200" dirty="0"/>
              <a:t>URL: </a:t>
            </a:r>
            <a:r>
              <a:rPr lang="en-GB" sz="3200" u="sng" dirty="0">
                <a:hlinkClick r:id="rId3"/>
              </a:rPr>
              <a:t>UK Research and Innovation (UKRI)</a:t>
            </a:r>
            <a:endParaRPr lang="en-GB" sz="3200" u="sng" dirty="0"/>
          </a:p>
          <a:p>
            <a:pPr marL="457200" indent="-457200">
              <a:buFont typeface="Arial" panose="020B0604020202020204" pitchFamily="34" charset="0"/>
              <a:buChar char="•"/>
            </a:pPr>
            <a:r>
              <a:rPr lang="en-GB" sz="3200" dirty="0"/>
              <a:t>For the Latest UK Government Science, Innovation and Technology news, click-here: </a:t>
            </a:r>
            <a:r>
              <a:rPr lang="en-GB" sz="3200" u="sng" dirty="0">
                <a:hlinkClick r:id="rId4"/>
              </a:rPr>
              <a:t>D-SIT- Latest News</a:t>
            </a:r>
            <a:r>
              <a:rPr lang="en-GB" sz="3200" u="sng" dirty="0"/>
              <a:t>.</a:t>
            </a:r>
            <a:endParaRPr lang="en-GB" sz="3200" dirty="0"/>
          </a:p>
          <a:p>
            <a:pPr lvl="1">
              <a:buClr>
                <a:srgbClr val="FFFF00"/>
              </a:buClr>
              <a:defRPr/>
            </a:pPr>
            <a:endParaRPr lang="en-US" sz="2400" dirty="0"/>
          </a:p>
        </p:txBody>
      </p:sp>
      <p:sp>
        <p:nvSpPr>
          <p:cNvPr id="2" name="Rectangle 1">
            <a:extLst>
              <a:ext uri="{FF2B5EF4-FFF2-40B4-BE49-F238E27FC236}">
                <a16:creationId xmlns:a16="http://schemas.microsoft.com/office/drawing/2014/main" id="{814FE590-2B81-1C08-80E1-E773B0E85CBA}"/>
              </a:ext>
            </a:extLst>
          </p:cNvPr>
          <p:cNvSpPr/>
          <p:nvPr/>
        </p:nvSpPr>
        <p:spPr>
          <a:xfrm>
            <a:off x="439247" y="261412"/>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43BC50F5-2CA9-5EC2-9157-DFA66FCC059C}"/>
              </a:ext>
            </a:extLst>
          </p:cNvPr>
          <p:cNvSpPr/>
          <p:nvPr/>
        </p:nvSpPr>
        <p:spPr>
          <a:xfrm>
            <a:off x="378950" y="38886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3B11796D-B317-3D77-D539-456835D8C529}"/>
              </a:ext>
            </a:extLst>
          </p:cNvPr>
          <p:cNvSpPr>
            <a:spLocks noGrp="1"/>
          </p:cNvSpPr>
          <p:nvPr>
            <p:ph type="title"/>
          </p:nvPr>
        </p:nvSpPr>
        <p:spPr>
          <a:xfrm>
            <a:off x="721960" y="413194"/>
            <a:ext cx="9034097" cy="780652"/>
          </a:xfrm>
        </p:spPr>
        <p:txBody>
          <a:bodyPr>
            <a:normAutofit/>
          </a:bodyPr>
          <a:lstStyle/>
          <a:p>
            <a:r>
              <a:rPr lang="en-GB" sz="4800" b="1" dirty="0"/>
              <a:t>UK Research and Innovation (UKRI)</a:t>
            </a:r>
            <a:endParaRPr lang="en-GB" altLang="en-US" sz="6000" b="1" u="sng" dirty="0"/>
          </a:p>
        </p:txBody>
      </p:sp>
    </p:spTree>
    <p:extLst>
      <p:ext uri="{BB962C8B-B14F-4D97-AF65-F5344CB8AC3E}">
        <p14:creationId xmlns:p14="http://schemas.microsoft.com/office/powerpoint/2010/main" val="281491274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B9065-FC6D-5E93-1402-8916ECA079C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ED909D88-655A-B1F2-1C12-648412B0661F}"/>
              </a:ext>
            </a:extLst>
          </p:cNvPr>
          <p:cNvSpPr/>
          <p:nvPr/>
        </p:nvSpPr>
        <p:spPr>
          <a:xfrm>
            <a:off x="439247" y="261412"/>
            <a:ext cx="1123410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E698BB28-0DAC-D490-7146-AE4B54E6F4D1}"/>
              </a:ext>
            </a:extLst>
          </p:cNvPr>
          <p:cNvSpPr/>
          <p:nvPr/>
        </p:nvSpPr>
        <p:spPr>
          <a:xfrm>
            <a:off x="378950" y="38886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3BB1728A-93D2-CDD7-6130-9AB85124AF72}"/>
              </a:ext>
            </a:extLst>
          </p:cNvPr>
          <p:cNvSpPr>
            <a:spLocks noGrp="1"/>
          </p:cNvSpPr>
          <p:nvPr>
            <p:ph type="title"/>
          </p:nvPr>
        </p:nvSpPr>
        <p:spPr>
          <a:xfrm>
            <a:off x="574068" y="426746"/>
            <a:ext cx="11099280" cy="780652"/>
          </a:xfrm>
        </p:spPr>
        <p:txBody>
          <a:bodyPr>
            <a:normAutofit/>
          </a:bodyPr>
          <a:lstStyle/>
          <a:p>
            <a:r>
              <a:rPr lang="en-GB" sz="4800" b="1" dirty="0"/>
              <a:t>UKRI News: UK Research and Innovation</a:t>
            </a:r>
            <a:endParaRPr lang="en-GB" altLang="en-US" sz="6000" b="1" u="sng" dirty="0"/>
          </a:p>
        </p:txBody>
      </p:sp>
      <p:pic>
        <p:nvPicPr>
          <p:cNvPr id="6" name="Picture 5">
            <a:hlinkClick r:id="rId3"/>
            <a:extLst>
              <a:ext uri="{FF2B5EF4-FFF2-40B4-BE49-F238E27FC236}">
                <a16:creationId xmlns:a16="http://schemas.microsoft.com/office/drawing/2014/main" id="{C540ED01-C97F-884F-DBBD-0496B4E8B6AB}"/>
              </a:ext>
            </a:extLst>
          </p:cNvPr>
          <p:cNvPicPr>
            <a:picLocks noChangeAspect="1"/>
          </p:cNvPicPr>
          <p:nvPr/>
        </p:nvPicPr>
        <p:blipFill>
          <a:blip r:embed="rId4"/>
          <a:srcRect l="1406" t="4460"/>
          <a:stretch>
            <a:fillRect/>
          </a:stretch>
        </p:blipFill>
        <p:spPr>
          <a:xfrm>
            <a:off x="188524" y="1836174"/>
            <a:ext cx="11703469" cy="3657600"/>
          </a:xfrm>
          <a:prstGeom prst="rect">
            <a:avLst/>
          </a:prstGeom>
        </p:spPr>
      </p:pic>
      <p:pic>
        <p:nvPicPr>
          <p:cNvPr id="8" name="Graphic 7" descr="Cursor with solid fill">
            <a:extLst>
              <a:ext uri="{FF2B5EF4-FFF2-40B4-BE49-F238E27FC236}">
                <a16:creationId xmlns:a16="http://schemas.microsoft.com/office/drawing/2014/main" id="{CCD9DDA2-E2AF-7D2D-7CE5-BCFA4759215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940770" y="4127662"/>
            <a:ext cx="3207774" cy="3207774"/>
          </a:xfrm>
          <a:prstGeom prst="rect">
            <a:avLst/>
          </a:prstGeom>
        </p:spPr>
      </p:pic>
      <p:sp>
        <p:nvSpPr>
          <p:cNvPr id="7" name="TextBox 6">
            <a:extLst>
              <a:ext uri="{FF2B5EF4-FFF2-40B4-BE49-F238E27FC236}">
                <a16:creationId xmlns:a16="http://schemas.microsoft.com/office/drawing/2014/main" id="{9C253CFD-AA40-F96F-4D20-65B2043B071B}"/>
              </a:ext>
            </a:extLst>
          </p:cNvPr>
          <p:cNvSpPr txBox="1"/>
          <p:nvPr/>
        </p:nvSpPr>
        <p:spPr>
          <a:xfrm>
            <a:off x="634366" y="1126451"/>
            <a:ext cx="6612808" cy="1446550"/>
          </a:xfrm>
          <a:prstGeom prst="rect">
            <a:avLst/>
          </a:prstGeom>
          <a:noFill/>
        </p:spPr>
        <p:txBody>
          <a:bodyPr wrap="square">
            <a:spAutoFit/>
          </a:bodyPr>
          <a:lstStyle/>
          <a:p>
            <a:r>
              <a:rPr lang="en-GB" sz="4400" b="1" kern="100" dirty="0">
                <a:solidFill>
                  <a:schemeClr val="bg1"/>
                </a:solidFill>
                <a:effectLst/>
                <a:highlight>
                  <a:srgbClr val="FFFF00"/>
                </a:highlight>
                <a:ea typeface="DengXian" panose="02010600030101010101" pitchFamily="2" charset="-122"/>
                <a:cs typeface="Times New Roman" panose="02020603050405020304" pitchFamily="18" charset="0"/>
              </a:rPr>
              <a:t>£2 billion government investment</a:t>
            </a:r>
            <a:r>
              <a:rPr lang="en-GB" sz="4400" kern="100" dirty="0">
                <a:solidFill>
                  <a:schemeClr val="bg1"/>
                </a:solidFill>
                <a:effectLst/>
                <a:highlight>
                  <a:srgbClr val="FFFF00"/>
                </a:highlight>
                <a:ea typeface="DengXian" panose="02010600030101010101" pitchFamily="2" charset="-122"/>
                <a:cs typeface="Times New Roman" panose="02020603050405020304" pitchFamily="18" charset="0"/>
              </a:rPr>
              <a:t> </a:t>
            </a:r>
            <a:endParaRPr lang="en-GB" sz="4400" dirty="0"/>
          </a:p>
        </p:txBody>
      </p:sp>
      <p:sp>
        <p:nvSpPr>
          <p:cNvPr id="10" name="TextBox 9">
            <a:extLst>
              <a:ext uri="{FF2B5EF4-FFF2-40B4-BE49-F238E27FC236}">
                <a16:creationId xmlns:a16="http://schemas.microsoft.com/office/drawing/2014/main" id="{BA0CCFC0-2224-C1AC-1919-1253D7EBF6B8}"/>
              </a:ext>
            </a:extLst>
          </p:cNvPr>
          <p:cNvSpPr txBox="1"/>
          <p:nvPr/>
        </p:nvSpPr>
        <p:spPr>
          <a:xfrm>
            <a:off x="634366" y="2462837"/>
            <a:ext cx="5310538" cy="830997"/>
          </a:xfrm>
          <a:prstGeom prst="rect">
            <a:avLst/>
          </a:prstGeom>
          <a:noFill/>
        </p:spPr>
        <p:txBody>
          <a:bodyPr wrap="square">
            <a:spAutoFit/>
          </a:bodyPr>
          <a:lstStyle/>
          <a:p>
            <a:r>
              <a:rPr lang="en-GB" sz="2400" kern="100" dirty="0">
                <a:solidFill>
                  <a:schemeClr val="bg1"/>
                </a:solidFill>
                <a:effectLst/>
                <a:highlight>
                  <a:srgbClr val="FFFF00"/>
                </a:highlight>
                <a:ea typeface="DengXian" panose="02010600030101010101" pitchFamily="2" charset="-122"/>
                <a:cs typeface="Times New Roman" panose="02020603050405020304" pitchFamily="18" charset="0"/>
              </a:rPr>
              <a:t>to make the UK a </a:t>
            </a:r>
            <a:r>
              <a:rPr lang="en-GB" sz="2400" b="1" kern="100" dirty="0">
                <a:solidFill>
                  <a:schemeClr val="bg1"/>
                </a:solidFill>
                <a:effectLst/>
                <a:highlight>
                  <a:srgbClr val="FFFF00"/>
                </a:highlight>
                <a:ea typeface="DengXian" panose="02010600030101010101" pitchFamily="2" charset="-122"/>
                <a:cs typeface="Times New Roman" panose="02020603050405020304" pitchFamily="18" charset="0"/>
              </a:rPr>
              <a:t>world leader in quantum technologies</a:t>
            </a:r>
            <a:r>
              <a:rPr lang="en-GB" sz="2400" kern="100" dirty="0">
                <a:solidFill>
                  <a:schemeClr val="bg1"/>
                </a:solidFill>
                <a:effectLst/>
                <a:highlight>
                  <a:srgbClr val="FFFF00"/>
                </a:highlight>
                <a:ea typeface="DengXian" panose="02010600030101010101" pitchFamily="2" charset="-122"/>
                <a:cs typeface="Times New Roman" panose="02020603050405020304" pitchFamily="18" charset="0"/>
              </a:rPr>
              <a:t>, </a:t>
            </a:r>
            <a:endParaRPr lang="en-GB" sz="2400" dirty="0"/>
          </a:p>
        </p:txBody>
      </p:sp>
      <p:sp>
        <p:nvSpPr>
          <p:cNvPr id="11" name="Rectangle 10">
            <a:extLst>
              <a:ext uri="{FF2B5EF4-FFF2-40B4-BE49-F238E27FC236}">
                <a16:creationId xmlns:a16="http://schemas.microsoft.com/office/drawing/2014/main" id="{3D0AB3BB-8100-FE39-DEBC-2C28CA47A8D4}"/>
              </a:ext>
            </a:extLst>
          </p:cNvPr>
          <p:cNvSpPr/>
          <p:nvPr/>
        </p:nvSpPr>
        <p:spPr>
          <a:xfrm>
            <a:off x="6096000" y="1836174"/>
            <a:ext cx="5518355" cy="2168013"/>
          </a:xfrm>
          <a:prstGeom prst="rect">
            <a:avLst/>
          </a:prstGeom>
          <a:noFill/>
          <a:ln w="6032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2146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AA53E7-9EB4-C0AA-D454-338D8C17AB18}"/>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9893A3D-DEF5-B67A-00CB-C3AC161489E5}"/>
              </a:ext>
            </a:extLst>
          </p:cNvPr>
          <p:cNvSpPr/>
          <p:nvPr/>
        </p:nvSpPr>
        <p:spPr>
          <a:xfrm>
            <a:off x="439247" y="261412"/>
            <a:ext cx="1123410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4" name="Title 1">
            <a:extLst>
              <a:ext uri="{FF2B5EF4-FFF2-40B4-BE49-F238E27FC236}">
                <a16:creationId xmlns:a16="http://schemas.microsoft.com/office/drawing/2014/main" id="{70B8BE8D-4213-A651-1D1B-90AD781386CB}"/>
              </a:ext>
            </a:extLst>
          </p:cNvPr>
          <p:cNvSpPr>
            <a:spLocks noGrp="1"/>
          </p:cNvSpPr>
          <p:nvPr>
            <p:ph type="title"/>
          </p:nvPr>
        </p:nvSpPr>
        <p:spPr>
          <a:xfrm>
            <a:off x="574068" y="426746"/>
            <a:ext cx="11099280" cy="780652"/>
          </a:xfrm>
        </p:spPr>
        <p:txBody>
          <a:bodyPr>
            <a:normAutofit fontScale="90000"/>
          </a:bodyPr>
          <a:lstStyle/>
          <a:p>
            <a:r>
              <a:rPr lang="en-GB" sz="6700" b="1" dirty="0"/>
              <a:t>Bg. </a:t>
            </a:r>
            <a:r>
              <a:rPr lang="en-GB" sz="4800" b="1" dirty="0"/>
              <a:t>UKRI Article Summary - UK’s Quantum Leap </a:t>
            </a:r>
            <a:endParaRPr lang="en-GB" altLang="en-US" sz="6000" b="1" u="sng" dirty="0"/>
          </a:p>
        </p:txBody>
      </p:sp>
      <p:sp>
        <p:nvSpPr>
          <p:cNvPr id="7" name="TextBox 6">
            <a:extLst>
              <a:ext uri="{FF2B5EF4-FFF2-40B4-BE49-F238E27FC236}">
                <a16:creationId xmlns:a16="http://schemas.microsoft.com/office/drawing/2014/main" id="{0898B0B5-FDB3-39EB-D298-B7A2483B1ABD}"/>
              </a:ext>
            </a:extLst>
          </p:cNvPr>
          <p:cNvSpPr txBox="1"/>
          <p:nvPr/>
        </p:nvSpPr>
        <p:spPr>
          <a:xfrm>
            <a:off x="391129" y="1540460"/>
            <a:ext cx="11330338" cy="4939814"/>
          </a:xfrm>
          <a:prstGeom prst="rect">
            <a:avLst/>
          </a:prstGeom>
          <a:noFill/>
        </p:spPr>
        <p:txBody>
          <a:bodyPr wrap="square">
            <a:spAutoFit/>
          </a:bodyPr>
          <a:lstStyle/>
          <a:p>
            <a:pPr marL="342900" lvl="0" indent="-342900">
              <a:spcAft>
                <a:spcPts val="300"/>
              </a:spcAft>
              <a:buSzPts val="1000"/>
              <a:buFont typeface="Symbol" panose="05050102010706020507" pitchFamily="18" charset="2"/>
              <a:buChar char=""/>
              <a:tabLst>
                <a:tab pos="457200" algn="l"/>
              </a:tabLst>
            </a:pPr>
            <a:r>
              <a:rPr lang="en-GB" sz="2400" b="1" kern="100" dirty="0">
                <a:solidFill>
                  <a:schemeClr val="bg1"/>
                </a:solidFill>
                <a:effectLst/>
                <a:highlight>
                  <a:srgbClr val="FFFF00"/>
                </a:highlight>
                <a:ea typeface="DengXian" panose="02010600030101010101" pitchFamily="2" charset="-122"/>
                <a:cs typeface="Times New Roman" panose="02020603050405020304" pitchFamily="18" charset="0"/>
              </a:rPr>
              <a:t>£2 billion government investment</a:t>
            </a:r>
            <a:r>
              <a:rPr lang="en-GB" sz="2400" kern="100" dirty="0">
                <a:solidFill>
                  <a:schemeClr val="bg1"/>
                </a:solidFill>
                <a:effectLst/>
                <a:highlight>
                  <a:srgbClr val="FFFF00"/>
                </a:highlight>
                <a:ea typeface="DengXian" panose="02010600030101010101" pitchFamily="2" charset="-122"/>
                <a:cs typeface="Times New Roman" panose="02020603050405020304" pitchFamily="18" charset="0"/>
              </a:rPr>
              <a:t> to make the UK a </a:t>
            </a:r>
            <a:r>
              <a:rPr lang="en-GB" sz="2400" b="1" kern="100" dirty="0">
                <a:solidFill>
                  <a:schemeClr val="bg1"/>
                </a:solidFill>
                <a:effectLst/>
                <a:highlight>
                  <a:srgbClr val="FFFF00"/>
                </a:highlight>
                <a:ea typeface="DengXian" panose="02010600030101010101" pitchFamily="2" charset="-122"/>
                <a:cs typeface="Times New Roman" panose="02020603050405020304" pitchFamily="18" charset="0"/>
              </a:rPr>
              <a:t>world leader in quantum technologies</a:t>
            </a:r>
            <a:r>
              <a:rPr lang="en-GB" sz="2400" kern="100" dirty="0">
                <a:solidFill>
                  <a:schemeClr val="bg1"/>
                </a:solidFill>
                <a:effectLst/>
                <a:highlight>
                  <a:srgbClr val="FFFF00"/>
                </a:highlight>
                <a:ea typeface="DengXian" panose="02010600030101010101" pitchFamily="2" charset="-122"/>
                <a:cs typeface="Times New Roman" panose="02020603050405020304" pitchFamily="18" charset="0"/>
              </a:rPr>
              <a:t>, spanning skills, research, and new jobs. </a:t>
            </a:r>
          </a:p>
          <a:p>
            <a:pPr marL="342900" lvl="0" indent="-342900">
              <a:spcAft>
                <a:spcPts val="300"/>
              </a:spcAft>
              <a:buSzPts val="1000"/>
              <a:buFont typeface="Symbol" panose="05050102010706020507" pitchFamily="18" charset="2"/>
              <a:buChar char=""/>
              <a:tabLst>
                <a:tab pos="457200" algn="l"/>
              </a:tabLst>
            </a:pPr>
            <a:r>
              <a:rPr lang="en-GB" sz="2400" kern="100" dirty="0">
                <a:effectLst/>
                <a:ea typeface="DengXian" panose="02010600030101010101" pitchFamily="2" charset="-122"/>
                <a:cs typeface="Times New Roman" panose="02020603050405020304" pitchFamily="18" charset="0"/>
              </a:rPr>
              <a:t>UK becomes the </a:t>
            </a:r>
            <a:r>
              <a:rPr lang="en-GB" sz="2400" b="1" kern="100" dirty="0">
                <a:effectLst/>
                <a:ea typeface="DengXian" panose="02010600030101010101" pitchFamily="2" charset="-122"/>
                <a:cs typeface="Times New Roman" panose="02020603050405020304" pitchFamily="18" charset="0"/>
              </a:rPr>
              <a:t>first country to commit to building and deploying large‑scale </a:t>
            </a:r>
            <a:r>
              <a:rPr lang="en-GB" sz="2400" kern="100" dirty="0">
                <a:effectLst/>
                <a:ea typeface="DengXian" panose="02010600030101010101" pitchFamily="2" charset="-122"/>
                <a:cs typeface="Times New Roman" panose="02020603050405020304" pitchFamily="18" charset="0"/>
              </a:rPr>
              <a:t>(High-quality [stable Qubits])</a:t>
            </a:r>
            <a:r>
              <a:rPr lang="en-GB" sz="2400" b="1" kern="100" dirty="0">
                <a:effectLst/>
                <a:ea typeface="DengXian" panose="02010600030101010101" pitchFamily="2" charset="-122"/>
                <a:cs typeface="Times New Roman" panose="02020603050405020304" pitchFamily="18" charset="0"/>
              </a:rPr>
              <a:t> Quantum computers</a:t>
            </a:r>
            <a:r>
              <a:rPr lang="en-GB" sz="2400" kern="100" dirty="0">
                <a:effectLst/>
                <a:ea typeface="DengXian" panose="02010600030101010101" pitchFamily="2" charset="-122"/>
                <a:cs typeface="Times New Roman" panose="02020603050405020304" pitchFamily="18" charset="0"/>
              </a:rPr>
              <a:t> by the early 2030s.</a:t>
            </a:r>
          </a:p>
          <a:p>
            <a:pPr marL="342900" lvl="0" indent="-342900">
              <a:spcAft>
                <a:spcPts val="300"/>
              </a:spcAft>
              <a:buSzPts val="1000"/>
              <a:buFont typeface="Symbol" panose="05050102010706020507" pitchFamily="18" charset="2"/>
              <a:buChar char=""/>
              <a:tabLst>
                <a:tab pos="457200" algn="l"/>
              </a:tabLst>
            </a:pPr>
            <a:r>
              <a:rPr lang="en-GB" sz="2400" kern="100" dirty="0">
                <a:effectLst/>
                <a:ea typeface="DengXian" panose="02010600030101010101" pitchFamily="2" charset="-122"/>
                <a:cs typeface="Times New Roman" panose="02020603050405020304" pitchFamily="18" charset="0"/>
              </a:rPr>
              <a:t>Quantum technologies are expected to </a:t>
            </a:r>
            <a:r>
              <a:rPr lang="en-GB" sz="2400" b="1" kern="100" dirty="0">
                <a:effectLst/>
                <a:ea typeface="DengXian" panose="02010600030101010101" pitchFamily="2" charset="-122"/>
                <a:cs typeface="Times New Roman" panose="02020603050405020304" pitchFamily="18" charset="0"/>
              </a:rPr>
              <a:t>add £200 billion to the UK economy by 2045</a:t>
            </a:r>
            <a:r>
              <a:rPr lang="en-GB" sz="2400" kern="100" dirty="0">
                <a:effectLst/>
                <a:ea typeface="DengXian" panose="02010600030101010101" pitchFamily="2" charset="-122"/>
                <a:cs typeface="Times New Roman" panose="02020603050405020304" pitchFamily="18" charset="0"/>
              </a:rPr>
              <a:t>, boosting national productivity.</a:t>
            </a:r>
          </a:p>
          <a:p>
            <a:pPr marL="342900" lvl="0" indent="-342900">
              <a:spcAft>
                <a:spcPts val="300"/>
              </a:spcAft>
              <a:buSzPts val="1000"/>
              <a:buFont typeface="Symbol" panose="05050102010706020507" pitchFamily="18" charset="2"/>
              <a:buChar char=""/>
              <a:tabLst>
                <a:tab pos="457200" algn="l"/>
              </a:tabLst>
            </a:pPr>
            <a:r>
              <a:rPr lang="en-GB" sz="2400" kern="100" dirty="0">
                <a:effectLst/>
                <a:ea typeface="DengXian" panose="02010600030101010101" pitchFamily="2" charset="-122"/>
                <a:cs typeface="Times New Roman" panose="02020603050405020304" pitchFamily="18" charset="0"/>
              </a:rPr>
              <a:t>Major breakthroughs anticipated in </a:t>
            </a:r>
            <a:r>
              <a:rPr lang="en-GB" sz="2400" b="1" kern="100" dirty="0">
                <a:effectLst/>
                <a:ea typeface="DengXian" panose="02010600030101010101" pitchFamily="2" charset="-122"/>
                <a:cs typeface="Times New Roman" panose="02020603050405020304" pitchFamily="18" charset="0"/>
              </a:rPr>
              <a:t>healthcare (personalised treatments, potential cures)</a:t>
            </a:r>
            <a:r>
              <a:rPr lang="en-GB" sz="2400" kern="100" dirty="0">
                <a:effectLst/>
                <a:ea typeface="DengXian" panose="02010600030101010101" pitchFamily="2" charset="-122"/>
                <a:cs typeface="Times New Roman" panose="02020603050405020304" pitchFamily="18" charset="0"/>
              </a:rPr>
              <a:t>, </a:t>
            </a:r>
            <a:r>
              <a:rPr lang="en-GB" sz="2400" b="1" kern="100" dirty="0">
                <a:effectLst/>
                <a:ea typeface="DengXian" panose="02010600030101010101" pitchFamily="2" charset="-122"/>
                <a:cs typeface="Times New Roman" panose="02020603050405020304" pitchFamily="18" charset="0"/>
              </a:rPr>
              <a:t>energy</a:t>
            </a:r>
            <a:r>
              <a:rPr lang="en-GB" sz="2400" kern="100" dirty="0">
                <a:effectLst/>
                <a:ea typeface="DengXian" panose="02010600030101010101" pitchFamily="2" charset="-122"/>
                <a:cs typeface="Times New Roman" panose="02020603050405020304" pitchFamily="18" charset="0"/>
              </a:rPr>
              <a:t>, and </a:t>
            </a:r>
            <a:r>
              <a:rPr lang="en-GB" sz="2400" b="1" kern="100" dirty="0">
                <a:effectLst/>
                <a:ea typeface="DengXian" panose="02010600030101010101" pitchFamily="2" charset="-122"/>
                <a:cs typeface="Times New Roman" panose="02020603050405020304" pitchFamily="18" charset="0"/>
              </a:rPr>
              <a:t>national security</a:t>
            </a:r>
            <a:r>
              <a:rPr lang="en-GB" sz="2400" kern="100" dirty="0">
                <a:effectLst/>
                <a:ea typeface="DengXian" panose="02010600030101010101" pitchFamily="2" charset="-122"/>
                <a:cs typeface="Times New Roman" panose="02020603050405020304" pitchFamily="18" charset="0"/>
              </a:rPr>
              <a:t>.</a:t>
            </a:r>
          </a:p>
          <a:p>
            <a:pPr marL="342900" lvl="0" indent="-342900">
              <a:spcAft>
                <a:spcPts val="300"/>
              </a:spcAft>
              <a:buSzPts val="1000"/>
              <a:buFont typeface="Symbol" panose="05050102010706020507" pitchFamily="18" charset="2"/>
              <a:buChar char=""/>
              <a:tabLst>
                <a:tab pos="457200" algn="l"/>
              </a:tabLst>
            </a:pPr>
            <a:r>
              <a:rPr lang="en-GB" sz="2400" kern="100" dirty="0">
                <a:effectLst/>
                <a:ea typeface="DengXian" panose="02010600030101010101" pitchFamily="2" charset="-122"/>
                <a:cs typeface="Times New Roman" panose="02020603050405020304" pitchFamily="18" charset="0"/>
              </a:rPr>
              <a:t>Programme will </a:t>
            </a:r>
            <a:r>
              <a:rPr lang="en-GB" sz="2400" b="1" kern="100" dirty="0">
                <a:effectLst/>
                <a:ea typeface="DengXian" panose="02010600030101010101" pitchFamily="2" charset="-122"/>
                <a:cs typeface="Times New Roman" panose="02020603050405020304" pitchFamily="18" charset="0"/>
              </a:rPr>
              <a:t>create high‑paid, high‑skill jobs</a:t>
            </a:r>
            <a:r>
              <a:rPr lang="en-GB" sz="2400" kern="100" dirty="0">
                <a:effectLst/>
                <a:ea typeface="DengXian" panose="02010600030101010101" pitchFamily="2" charset="-122"/>
                <a:cs typeface="Times New Roman" panose="02020603050405020304" pitchFamily="18" charset="0"/>
              </a:rPr>
              <a:t> as new UK‑based quantum companies and infrastructure grow.</a:t>
            </a:r>
          </a:p>
          <a:p>
            <a:pPr marL="342900" lvl="0" indent="-342900">
              <a:spcAft>
                <a:spcPts val="300"/>
              </a:spcAft>
              <a:buSzPts val="1000"/>
              <a:buFont typeface="Symbol" panose="05050102010706020507" pitchFamily="18" charset="2"/>
              <a:buChar char=""/>
              <a:tabLst>
                <a:tab pos="457200" algn="l"/>
              </a:tabLst>
            </a:pPr>
            <a:r>
              <a:rPr lang="en-GB" sz="2400" b="1" kern="100" dirty="0">
                <a:effectLst/>
                <a:ea typeface="DengXian" panose="02010600030101010101" pitchFamily="2" charset="-122"/>
                <a:cs typeface="Times New Roman" panose="02020603050405020304" pitchFamily="18" charset="0"/>
              </a:rPr>
              <a:t>First‑of‑its‑kind procurement programme</a:t>
            </a:r>
            <a:r>
              <a:rPr lang="en-GB" sz="2400" kern="100" dirty="0">
                <a:effectLst/>
                <a:ea typeface="DengXian" panose="02010600030101010101" pitchFamily="2" charset="-122"/>
                <a:cs typeface="Times New Roman" panose="02020603050405020304" pitchFamily="18" charset="0"/>
              </a:rPr>
              <a:t> launched to build quantum computers, uniting R&amp;D, manufacturing, software, and hardware across the UK. </a:t>
            </a:r>
          </a:p>
          <a:p>
            <a:pPr marL="228600">
              <a:spcAft>
                <a:spcPts val="300"/>
              </a:spcAft>
              <a:buNone/>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Source: </a:t>
            </a:r>
            <a:r>
              <a:rPr lang="en-GB" sz="12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3"/>
              </a:rPr>
              <a:t>[gov.uk]</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Summarised by</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MS Co-pilot (17/03/2026)</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7229974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Content Placeholder 3">
            <a:extLst>
              <a:ext uri="{FF2B5EF4-FFF2-40B4-BE49-F238E27FC236}">
                <a16:creationId xmlns:a16="http://schemas.microsoft.com/office/drawing/2014/main" id="{E1787980-D795-5465-D54D-555CCC5D63D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6086826" y="282820"/>
            <a:ext cx="5383213" cy="1041400"/>
          </a:xfrm>
        </p:spPr>
      </p:pic>
      <p:sp>
        <p:nvSpPr>
          <p:cNvPr id="5" name="TextBox 4">
            <a:extLst>
              <a:ext uri="{FF2B5EF4-FFF2-40B4-BE49-F238E27FC236}">
                <a16:creationId xmlns:a16="http://schemas.microsoft.com/office/drawing/2014/main" id="{37592391-1754-673B-09A2-DC26D8D76CAB}"/>
              </a:ext>
            </a:extLst>
          </p:cNvPr>
          <p:cNvSpPr txBox="1"/>
          <p:nvPr/>
        </p:nvSpPr>
        <p:spPr>
          <a:xfrm>
            <a:off x="259029" y="1490751"/>
            <a:ext cx="11259461" cy="5632311"/>
          </a:xfrm>
          <a:prstGeom prst="rect">
            <a:avLst/>
          </a:prstGeom>
          <a:noFill/>
        </p:spPr>
        <p:txBody>
          <a:bodyPr wrap="square">
            <a:spAutoFit/>
          </a:bodyPr>
          <a:lstStyle/>
          <a:p>
            <a:pPr marL="285750" indent="-285750">
              <a:buClr>
                <a:srgbClr val="FFFF00"/>
              </a:buClr>
              <a:buFont typeface="Arial" panose="020B0604020202020204" pitchFamily="34" charset="0"/>
              <a:buChar char="•"/>
              <a:defRPr/>
            </a:pPr>
            <a:r>
              <a:rPr lang="en-US" sz="2800" b="1" dirty="0">
                <a:solidFill>
                  <a:schemeClr val="bg1"/>
                </a:solidFill>
                <a:highlight>
                  <a:srgbClr val="FFFF00"/>
                </a:highlight>
              </a:rPr>
              <a:t>Innovate UK</a:t>
            </a:r>
            <a:r>
              <a:rPr lang="en-US" sz="2800" dirty="0"/>
              <a:t> is the UK’s government </a:t>
            </a:r>
            <a:r>
              <a:rPr lang="en-US" sz="2800" b="1" dirty="0">
                <a:solidFill>
                  <a:schemeClr val="bg1"/>
                </a:solidFill>
                <a:highlight>
                  <a:srgbClr val="FFFF00"/>
                </a:highlight>
              </a:rPr>
              <a:t>innovation agency</a:t>
            </a:r>
            <a:r>
              <a:rPr lang="en-US" sz="2800" dirty="0"/>
              <a:t>, that provide funding and support to organizations/businesses to make new innovative products and services. </a:t>
            </a:r>
          </a:p>
          <a:p>
            <a:pPr marL="285750" indent="-285750">
              <a:buClr>
                <a:srgbClr val="FFFF00"/>
              </a:buClr>
              <a:buFont typeface="Arial" panose="020B0604020202020204" pitchFamily="34" charset="0"/>
              <a:buChar char="•"/>
              <a:defRPr/>
            </a:pPr>
            <a:r>
              <a:rPr lang="en-US" sz="2800" dirty="0"/>
              <a:t>They provide </a:t>
            </a:r>
            <a:r>
              <a:rPr lang="en-GB" sz="2800" b="1" dirty="0">
                <a:highlight>
                  <a:srgbClr val="FFFF00"/>
                </a:highlight>
                <a:hlinkClick r:id="rId4"/>
              </a:rPr>
              <a:t>Smart Grants</a:t>
            </a:r>
            <a:r>
              <a:rPr lang="en-GB" sz="2800" dirty="0"/>
              <a:t> for</a:t>
            </a:r>
            <a:r>
              <a:rPr lang="en-GB" sz="2800" b="1" dirty="0"/>
              <a:t> Tech Start-Ups </a:t>
            </a:r>
            <a:r>
              <a:rPr lang="en-GB" sz="2800" dirty="0"/>
              <a:t>to encourage STEM innovation.</a:t>
            </a:r>
          </a:p>
          <a:p>
            <a:pPr marL="285750" indent="-285750">
              <a:buClr>
                <a:srgbClr val="FFFF00"/>
              </a:buClr>
              <a:buFont typeface="Arial" panose="020B0604020202020204" pitchFamily="34" charset="0"/>
              <a:buChar char="•"/>
              <a:defRPr/>
            </a:pPr>
            <a:r>
              <a:rPr lang="en-GB" sz="2800" dirty="0">
                <a:solidFill>
                  <a:schemeClr val="bg1"/>
                </a:solidFill>
                <a:highlight>
                  <a:srgbClr val="00FFFF"/>
                </a:highlight>
              </a:rPr>
              <a:t>2026 Note:</a:t>
            </a:r>
            <a:r>
              <a:rPr lang="en-GB" sz="2800" dirty="0">
                <a:solidFill>
                  <a:schemeClr val="bg1"/>
                </a:solidFill>
              </a:rPr>
              <a:t> </a:t>
            </a:r>
            <a:r>
              <a:rPr lang="en-US" sz="2800" dirty="0"/>
              <a:t>Smart Grants are paused while the funding </a:t>
            </a:r>
            <a:r>
              <a:rPr lang="en-US" sz="2800" dirty="0" err="1"/>
              <a:t>programme</a:t>
            </a:r>
            <a:r>
              <a:rPr lang="en-US" sz="2800" dirty="0"/>
              <a:t> is re-designed. </a:t>
            </a:r>
          </a:p>
          <a:p>
            <a:pPr marL="742950" lvl="1" indent="-285750">
              <a:buClr>
                <a:srgbClr val="FFFF00"/>
              </a:buClr>
              <a:buFont typeface="Arial" panose="020B0604020202020204" pitchFamily="34" charset="0"/>
              <a:buChar char="•"/>
              <a:defRPr/>
            </a:pPr>
            <a:r>
              <a:rPr lang="en-US" sz="2800" dirty="0"/>
              <a:t>Innovate UK are still running many other Tech funding competitions in 2026. </a:t>
            </a:r>
            <a:r>
              <a:rPr lang="en-US" sz="2800" dirty="0">
                <a:solidFill>
                  <a:schemeClr val="bg1"/>
                </a:solidFill>
                <a:highlight>
                  <a:srgbClr val="FFFF00"/>
                </a:highlight>
              </a:rPr>
              <a:t>Listed on next slide. </a:t>
            </a:r>
          </a:p>
          <a:p>
            <a:pPr marL="285750" indent="-285750">
              <a:buClr>
                <a:srgbClr val="FFFF00"/>
              </a:buClr>
              <a:buFont typeface="Arial" panose="020B0604020202020204" pitchFamily="34" charset="0"/>
              <a:buChar char="•"/>
              <a:defRPr/>
            </a:pPr>
            <a:r>
              <a:rPr lang="en-US" sz="2800" dirty="0"/>
              <a:t>URL: </a:t>
            </a:r>
            <a:r>
              <a:rPr lang="en-US" sz="2800" dirty="0">
                <a:hlinkClick r:id="rId5"/>
              </a:rPr>
              <a:t>https://www.ukri.org/councils/innovate-uk/</a:t>
            </a:r>
            <a:endParaRPr lang="en-US" sz="2800" dirty="0"/>
          </a:p>
          <a:p>
            <a:pPr marL="285750" indent="-285750">
              <a:buFont typeface="Arial" panose="020B0604020202020204" pitchFamily="34" charset="0"/>
              <a:buChar char="•"/>
              <a:defRPr/>
            </a:pPr>
            <a:r>
              <a:rPr lang="en-GB" sz="2800" dirty="0"/>
              <a:t>Tip: Search </a:t>
            </a:r>
            <a:r>
              <a:rPr lang="en-GB" sz="2800" dirty="0">
                <a:hlinkClick r:id="rId5"/>
              </a:rPr>
              <a:t>Innovate UK</a:t>
            </a:r>
            <a:r>
              <a:rPr lang="en-GB" sz="2800" dirty="0"/>
              <a:t> for grants &amp; other </a:t>
            </a:r>
            <a:r>
              <a:rPr lang="en-GB" sz="2800" dirty="0">
                <a:hlinkClick r:id="rId6"/>
              </a:rPr>
              <a:t>funding opportunities</a:t>
            </a:r>
            <a:r>
              <a:rPr lang="en-GB" sz="2800" dirty="0"/>
              <a:t> for your Tech Start-Up.</a:t>
            </a:r>
          </a:p>
          <a:p>
            <a:pPr lvl="1">
              <a:buClr>
                <a:srgbClr val="FFFF00"/>
              </a:buClr>
              <a:defRPr/>
            </a:pPr>
            <a:endParaRPr lang="en-US" sz="2400" dirty="0"/>
          </a:p>
        </p:txBody>
      </p:sp>
      <p:sp>
        <p:nvSpPr>
          <p:cNvPr id="2" name="Rectangle 1">
            <a:extLst>
              <a:ext uri="{FF2B5EF4-FFF2-40B4-BE49-F238E27FC236}">
                <a16:creationId xmlns:a16="http://schemas.microsoft.com/office/drawing/2014/main" id="{F8C92DDA-4E5A-C690-7CB5-18BFE719480F}"/>
              </a:ext>
            </a:extLst>
          </p:cNvPr>
          <p:cNvSpPr/>
          <p:nvPr/>
        </p:nvSpPr>
        <p:spPr>
          <a:xfrm>
            <a:off x="439246" y="261412"/>
            <a:ext cx="11079243"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EED41BFB-5100-06B7-C613-418B388AD7D5}"/>
              </a:ext>
            </a:extLst>
          </p:cNvPr>
          <p:cNvSpPr/>
          <p:nvPr/>
        </p:nvSpPr>
        <p:spPr>
          <a:xfrm>
            <a:off x="378950" y="38886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7FD76F35-8147-D33A-7A53-DC4A7B76FAB2}"/>
              </a:ext>
            </a:extLst>
          </p:cNvPr>
          <p:cNvSpPr>
            <a:spLocks noGrp="1"/>
          </p:cNvSpPr>
          <p:nvPr>
            <p:ph type="title"/>
          </p:nvPr>
        </p:nvSpPr>
        <p:spPr>
          <a:xfrm>
            <a:off x="721961" y="413194"/>
            <a:ext cx="7886700" cy="780652"/>
          </a:xfrm>
        </p:spPr>
        <p:txBody>
          <a:bodyPr>
            <a:normAutofit fontScale="90000"/>
          </a:bodyPr>
          <a:lstStyle/>
          <a:p>
            <a:pPr eaLnBrk="1" hangingPunct="1"/>
            <a:r>
              <a:rPr lang="en-GB" altLang="en-US" sz="5400" b="1" u="sng" dirty="0"/>
              <a:t>Innovate UK</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87BA25-C31D-BE7F-62C1-EF0E043E6BCF}"/>
            </a:ext>
          </a:extLst>
        </p:cNvPr>
        <p:cNvGrpSpPr/>
        <p:nvPr/>
      </p:nvGrpSpPr>
      <p:grpSpPr>
        <a:xfrm>
          <a:off x="0" y="0"/>
          <a:ext cx="0" cy="0"/>
          <a:chOff x="0" y="0"/>
          <a:chExt cx="0" cy="0"/>
        </a:xfrm>
      </p:grpSpPr>
      <p:pic>
        <p:nvPicPr>
          <p:cNvPr id="14338" name="Content Placeholder 3">
            <a:extLst>
              <a:ext uri="{FF2B5EF4-FFF2-40B4-BE49-F238E27FC236}">
                <a16:creationId xmlns:a16="http://schemas.microsoft.com/office/drawing/2014/main" id="{11BC4A43-260C-ADC2-FB3D-D3E8EF8B346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5860185" y="164759"/>
            <a:ext cx="5383213" cy="1041400"/>
          </a:xfrm>
        </p:spPr>
      </p:pic>
      <p:sp>
        <p:nvSpPr>
          <p:cNvPr id="5" name="TextBox 4">
            <a:extLst>
              <a:ext uri="{FF2B5EF4-FFF2-40B4-BE49-F238E27FC236}">
                <a16:creationId xmlns:a16="http://schemas.microsoft.com/office/drawing/2014/main" id="{8084F469-922F-1C2D-5285-237BBC9F5ACD}"/>
              </a:ext>
            </a:extLst>
          </p:cNvPr>
          <p:cNvSpPr txBox="1"/>
          <p:nvPr/>
        </p:nvSpPr>
        <p:spPr>
          <a:xfrm>
            <a:off x="322081" y="1242316"/>
            <a:ext cx="11259461" cy="5693866"/>
          </a:xfrm>
          <a:prstGeom prst="rect">
            <a:avLst/>
          </a:prstGeom>
          <a:noFill/>
        </p:spPr>
        <p:txBody>
          <a:bodyPr wrap="square">
            <a:spAutoFit/>
          </a:bodyPr>
          <a:lstStyle/>
          <a:p>
            <a:pPr lvl="1">
              <a:buClr>
                <a:srgbClr val="FFFF00"/>
              </a:buClr>
              <a:defRPr/>
            </a:pPr>
            <a:r>
              <a:rPr lang="en-US" sz="2800" dirty="0">
                <a:solidFill>
                  <a:schemeClr val="bg1"/>
                </a:solidFill>
                <a:highlight>
                  <a:srgbClr val="FFFF00"/>
                </a:highlight>
              </a:rPr>
              <a:t>Innovate UK Tech funding competitions in 2026:</a:t>
            </a:r>
          </a:p>
          <a:p>
            <a:pPr marL="742950" lvl="1" indent="-285750">
              <a:buClr>
                <a:srgbClr val="FFFF00"/>
              </a:buClr>
              <a:buFont typeface="Arial" panose="020B0604020202020204" pitchFamily="34" charset="0"/>
              <a:buChar char="•"/>
              <a:defRPr/>
            </a:pPr>
            <a:r>
              <a:rPr lang="en-US" sz="2400" b="1" dirty="0">
                <a:solidFill>
                  <a:schemeClr val="bg1"/>
                </a:solidFill>
                <a:highlight>
                  <a:srgbClr val="FFFF00"/>
                </a:highlight>
              </a:rPr>
              <a:t>AI Champions: </a:t>
            </a:r>
            <a:r>
              <a:rPr lang="en-US" sz="2400" dirty="0"/>
              <a:t>For AI projects. For UK‑registered SMEs; early‑stage projects with scale‑up potential. </a:t>
            </a:r>
          </a:p>
          <a:p>
            <a:pPr marL="1200150" lvl="2" indent="-285750">
              <a:buClr>
                <a:srgbClr val="FFFF00"/>
              </a:buClr>
              <a:buFont typeface="Arial" panose="020B0604020202020204" pitchFamily="34" charset="0"/>
              <a:buChar char="•"/>
              <a:defRPr/>
            </a:pPr>
            <a:r>
              <a:rPr lang="en-US" sz="2400" b="1" dirty="0"/>
              <a:t>Funding: </a:t>
            </a:r>
            <a:r>
              <a:rPr lang="en-US" sz="2400" dirty="0"/>
              <a:t>Up to £3m shared pot. Open: 17/03/26 - Close:** 29/04/26 11:00am.</a:t>
            </a:r>
          </a:p>
          <a:p>
            <a:pPr marL="742950" lvl="1" indent="-285750">
              <a:buClr>
                <a:srgbClr val="FFFF00"/>
              </a:buClr>
              <a:buFont typeface="Arial" panose="020B0604020202020204" pitchFamily="34" charset="0"/>
              <a:buChar char="•"/>
              <a:defRPr/>
            </a:pPr>
            <a:r>
              <a:rPr lang="en-US" sz="2400" b="1" dirty="0">
                <a:solidFill>
                  <a:schemeClr val="bg1"/>
                </a:solidFill>
                <a:highlight>
                  <a:srgbClr val="FFFF00"/>
                </a:highlight>
              </a:rPr>
              <a:t>Smart Electronic Platforms: </a:t>
            </a:r>
            <a:r>
              <a:rPr lang="en-US" sz="2400" dirty="0"/>
              <a:t>For embedded systems, sensors, IoT, edge devices.  </a:t>
            </a:r>
          </a:p>
          <a:p>
            <a:pPr marL="1200150" lvl="2" indent="-285750">
              <a:buClr>
                <a:srgbClr val="FFFF00"/>
              </a:buClr>
              <a:buFont typeface="Arial" panose="020B0604020202020204" pitchFamily="34" charset="0"/>
              <a:buChar char="•"/>
              <a:defRPr/>
            </a:pPr>
            <a:r>
              <a:rPr lang="en-US" sz="2400" b="1" dirty="0"/>
              <a:t>Funding: </a:t>
            </a:r>
            <a:r>
              <a:rPr lang="en-US" sz="2400" dirty="0"/>
              <a:t>Up to £18.5m. Open:  20/02/26.  Close: 01/04/26 11:00am.</a:t>
            </a:r>
          </a:p>
          <a:p>
            <a:pPr marL="742950" lvl="1" indent="-285750">
              <a:buClr>
                <a:srgbClr val="FFFF00"/>
              </a:buClr>
              <a:buFont typeface="Arial" panose="020B0604020202020204" pitchFamily="34" charset="0"/>
              <a:buChar char="•"/>
              <a:defRPr/>
            </a:pPr>
            <a:r>
              <a:rPr lang="en-US" sz="2400" b="1" dirty="0">
                <a:solidFill>
                  <a:schemeClr val="bg1"/>
                </a:solidFill>
                <a:highlight>
                  <a:srgbClr val="FFFF00"/>
                </a:highlight>
              </a:rPr>
              <a:t>Quantum Collaboration: </a:t>
            </a:r>
            <a:r>
              <a:rPr lang="en-US" sz="2400" dirty="0"/>
              <a:t>Quantum Computing</a:t>
            </a:r>
          </a:p>
          <a:p>
            <a:pPr marL="1200150" lvl="2" indent="-285750">
              <a:buClr>
                <a:srgbClr val="FFFF00"/>
              </a:buClr>
              <a:buFont typeface="Arial" panose="020B0604020202020204" pitchFamily="34" charset="0"/>
              <a:buChar char="•"/>
              <a:defRPr/>
            </a:pPr>
            <a:r>
              <a:rPr lang="en-US" sz="2400" b="1" dirty="0"/>
              <a:t>Funding: </a:t>
            </a:r>
            <a:r>
              <a:rPr lang="en-US" sz="2400" dirty="0"/>
              <a:t>£3m UK-Germany collaboration fund. 12/02/26 - 15/04/26 11:00am.</a:t>
            </a:r>
          </a:p>
          <a:p>
            <a:pPr marL="742950" lvl="1" indent="-285750">
              <a:buClr>
                <a:srgbClr val="FFFF00"/>
              </a:buClr>
              <a:buFont typeface="Arial" panose="020B0604020202020204" pitchFamily="34" charset="0"/>
              <a:buChar char="•"/>
              <a:defRPr/>
            </a:pPr>
            <a:r>
              <a:rPr lang="en-US" sz="2400" b="1" dirty="0">
                <a:solidFill>
                  <a:schemeClr val="bg1"/>
                </a:solidFill>
                <a:highlight>
                  <a:srgbClr val="FFFF00"/>
                </a:highlight>
              </a:rPr>
              <a:t>ADOPT Grant (</a:t>
            </a:r>
            <a:r>
              <a:rPr lang="en-US" sz="2400" b="1" dirty="0" err="1">
                <a:solidFill>
                  <a:schemeClr val="bg1"/>
                </a:solidFill>
                <a:highlight>
                  <a:srgbClr val="FFFF00"/>
                </a:highlight>
              </a:rPr>
              <a:t>AgriTech</a:t>
            </a:r>
            <a:r>
              <a:rPr lang="en-US" sz="2400" b="1" dirty="0">
                <a:solidFill>
                  <a:schemeClr val="bg1"/>
                </a:solidFill>
                <a:highlight>
                  <a:srgbClr val="FFFF00"/>
                </a:highlight>
              </a:rPr>
              <a:t>): </a:t>
            </a:r>
            <a:r>
              <a:rPr lang="en-US" sz="2400" dirty="0"/>
              <a:t>sensors, drones, data platforms, environmental monitoring.  </a:t>
            </a:r>
          </a:p>
          <a:p>
            <a:pPr marL="1200150" lvl="2" indent="-285750">
              <a:buClr>
                <a:srgbClr val="FFFF00"/>
              </a:buClr>
              <a:buFont typeface="Arial" panose="020B0604020202020204" pitchFamily="34" charset="0"/>
              <a:buChar char="•"/>
              <a:defRPr/>
            </a:pPr>
            <a:r>
              <a:rPr lang="en-US" sz="2400" b="1" dirty="0"/>
              <a:t>Funding: </a:t>
            </a:r>
            <a:r>
              <a:rPr lang="en-US" sz="2400" dirty="0"/>
              <a:t>Up to £5m. Open: 05/02/26, Close: 08/04/26 11:00am.</a:t>
            </a:r>
          </a:p>
          <a:p>
            <a:pPr marL="742950" lvl="1" indent="-285750">
              <a:buClr>
                <a:srgbClr val="FFFF00"/>
              </a:buClr>
              <a:buFont typeface="Arial" panose="020B0604020202020204" pitchFamily="34" charset="0"/>
              <a:buChar char="•"/>
              <a:defRPr/>
            </a:pPr>
            <a:r>
              <a:rPr lang="en-US" sz="2400" b="1" dirty="0">
                <a:solidFill>
                  <a:schemeClr val="bg1"/>
                </a:solidFill>
                <a:highlight>
                  <a:srgbClr val="FFFF00"/>
                </a:highlight>
              </a:rPr>
              <a:t>Knowledge Transfer Partnership (KTP) 2026–27:</a:t>
            </a:r>
            <a:r>
              <a:rPr lang="en-US" sz="2400" b="1" dirty="0">
                <a:solidFill>
                  <a:schemeClr val="bg1"/>
                </a:solidFill>
              </a:rPr>
              <a:t> </a:t>
            </a:r>
            <a:r>
              <a:rPr lang="en-US" sz="2400" dirty="0"/>
              <a:t>Data science, AI/ML, engineering, UX, software innovation.  </a:t>
            </a:r>
          </a:p>
          <a:p>
            <a:pPr marL="1200150" lvl="2" indent="-285750">
              <a:buClr>
                <a:srgbClr val="FFFF00"/>
              </a:buClr>
              <a:buFont typeface="Arial" panose="020B0604020202020204" pitchFamily="34" charset="0"/>
              <a:buChar char="•"/>
              <a:defRPr/>
            </a:pPr>
            <a:r>
              <a:rPr lang="en-US" sz="2400" b="1" dirty="0"/>
              <a:t>Funding: </a:t>
            </a:r>
            <a:r>
              <a:rPr lang="en-US" sz="2400" dirty="0"/>
              <a:t>Up to £10m. Open: 02/02/26, Close: 01/04/26 11:00am.</a:t>
            </a:r>
          </a:p>
          <a:p>
            <a:pPr marL="1200150" lvl="2" indent="-285750">
              <a:buClr>
                <a:srgbClr val="FFFF00"/>
              </a:buClr>
              <a:buFont typeface="Arial" panose="020B0604020202020204" pitchFamily="34" charset="0"/>
              <a:buChar char="•"/>
              <a:defRPr/>
            </a:pPr>
            <a:r>
              <a:rPr lang="en-US" sz="2000" dirty="0"/>
              <a:t>UWTSD: Lisa Lucas (lisa.lucas@uwtsd.ac.uk)</a:t>
            </a:r>
          </a:p>
        </p:txBody>
      </p:sp>
      <p:sp>
        <p:nvSpPr>
          <p:cNvPr id="2" name="Rectangle 1">
            <a:extLst>
              <a:ext uri="{FF2B5EF4-FFF2-40B4-BE49-F238E27FC236}">
                <a16:creationId xmlns:a16="http://schemas.microsoft.com/office/drawing/2014/main" id="{9107560A-A324-85F2-07AB-1FBBD548BA3B}"/>
              </a:ext>
            </a:extLst>
          </p:cNvPr>
          <p:cNvSpPr/>
          <p:nvPr/>
        </p:nvSpPr>
        <p:spPr>
          <a:xfrm>
            <a:off x="382378" y="128602"/>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B384EB3E-99B3-4A58-8F19-80B5F0E802E7}"/>
              </a:ext>
            </a:extLst>
          </p:cNvPr>
          <p:cNvSpPr/>
          <p:nvPr/>
        </p:nvSpPr>
        <p:spPr>
          <a:xfrm>
            <a:off x="322081" y="25605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E2D8F2B1-BB23-47D2-8411-C612FC8E9DF6}"/>
              </a:ext>
            </a:extLst>
          </p:cNvPr>
          <p:cNvSpPr>
            <a:spLocks noGrp="1"/>
          </p:cNvSpPr>
          <p:nvPr>
            <p:ph type="title"/>
          </p:nvPr>
        </p:nvSpPr>
        <p:spPr>
          <a:xfrm>
            <a:off x="665092" y="280384"/>
            <a:ext cx="7886700" cy="780652"/>
          </a:xfrm>
        </p:spPr>
        <p:txBody>
          <a:bodyPr>
            <a:normAutofit fontScale="90000"/>
          </a:bodyPr>
          <a:lstStyle/>
          <a:p>
            <a:pPr eaLnBrk="1" hangingPunct="1"/>
            <a:r>
              <a:rPr lang="en-GB" altLang="en-US" sz="5400" b="1" u="sng" dirty="0"/>
              <a:t>Innovate UK</a:t>
            </a:r>
          </a:p>
        </p:txBody>
      </p:sp>
    </p:spTree>
    <p:extLst>
      <p:ext uri="{BB962C8B-B14F-4D97-AF65-F5344CB8AC3E}">
        <p14:creationId xmlns:p14="http://schemas.microsoft.com/office/powerpoint/2010/main" val="413828488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9ACD63-42A1-25AA-A141-A9F92AF6F3A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1A22856-0022-34E2-CA85-464F1310803F}"/>
              </a:ext>
            </a:extLst>
          </p:cNvPr>
          <p:cNvSpPr/>
          <p:nvPr/>
        </p:nvSpPr>
        <p:spPr>
          <a:xfrm>
            <a:off x="375004" y="276085"/>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4" name="Title 1">
            <a:extLst>
              <a:ext uri="{FF2B5EF4-FFF2-40B4-BE49-F238E27FC236}">
                <a16:creationId xmlns:a16="http://schemas.microsoft.com/office/drawing/2014/main" id="{BFA173BD-5D49-27FA-B9CB-053B76085C75}"/>
              </a:ext>
            </a:extLst>
          </p:cNvPr>
          <p:cNvSpPr>
            <a:spLocks noGrp="1"/>
          </p:cNvSpPr>
          <p:nvPr>
            <p:ph type="title"/>
          </p:nvPr>
        </p:nvSpPr>
        <p:spPr>
          <a:xfrm>
            <a:off x="657717" y="427867"/>
            <a:ext cx="10034863" cy="780652"/>
          </a:xfrm>
        </p:spPr>
        <p:txBody>
          <a:bodyPr>
            <a:normAutofit fontScale="90000"/>
          </a:bodyPr>
          <a:lstStyle/>
          <a:p>
            <a:r>
              <a:rPr lang="en-GB" sz="6000" b="1" dirty="0"/>
              <a:t>Bg. </a:t>
            </a:r>
            <a:r>
              <a:rPr lang="en-GB" b="1" dirty="0" err="1"/>
              <a:t>TechLocal</a:t>
            </a:r>
            <a:r>
              <a:rPr lang="en-GB" b="1" dirty="0"/>
              <a:t> (</a:t>
            </a:r>
            <a:r>
              <a:rPr lang="en-GB" b="1" dirty="0" err="1"/>
              <a:t>TechFirst</a:t>
            </a:r>
            <a:r>
              <a:rPr lang="en-GB" b="1" dirty="0"/>
              <a:t> Initiative) – from DSIT</a:t>
            </a:r>
            <a:endParaRPr lang="en-GB" altLang="en-US" b="1" u="sng" dirty="0"/>
          </a:p>
        </p:txBody>
      </p:sp>
      <p:sp>
        <p:nvSpPr>
          <p:cNvPr id="11" name="TextBox 10">
            <a:extLst>
              <a:ext uri="{FF2B5EF4-FFF2-40B4-BE49-F238E27FC236}">
                <a16:creationId xmlns:a16="http://schemas.microsoft.com/office/drawing/2014/main" id="{C9010BF2-9856-0110-35BB-175A592E3355}"/>
              </a:ext>
            </a:extLst>
          </p:cNvPr>
          <p:cNvSpPr txBox="1"/>
          <p:nvPr/>
        </p:nvSpPr>
        <p:spPr>
          <a:xfrm>
            <a:off x="375003" y="1616925"/>
            <a:ext cx="10877563" cy="4832092"/>
          </a:xfrm>
          <a:prstGeom prst="rect">
            <a:avLst/>
          </a:prstGeom>
          <a:noFill/>
        </p:spPr>
        <p:txBody>
          <a:bodyPr wrap="square">
            <a:spAutoFit/>
          </a:bodyPr>
          <a:lstStyle/>
          <a:p>
            <a:pPr marL="285750" indent="-285750">
              <a:buFont typeface="Arial" panose="020B0604020202020204" pitchFamily="34" charset="0"/>
              <a:buChar char="•"/>
            </a:pPr>
            <a:r>
              <a:rPr lang="en-GB" sz="2800" dirty="0"/>
              <a:t>A UK national grant programme launched in January 2026 to boost AI, cybersecurity, quantum, engineering biology, and advanced Tech  skills and jobs.</a:t>
            </a:r>
          </a:p>
          <a:p>
            <a:pPr marL="285750" indent="-285750">
              <a:buFont typeface="Arial" panose="020B0604020202020204" pitchFamily="34" charset="0"/>
              <a:buChar char="•"/>
            </a:pPr>
            <a:r>
              <a:rPr lang="en-US" sz="2800" dirty="0" err="1"/>
              <a:t>TechLocal</a:t>
            </a:r>
            <a:r>
              <a:rPr lang="en-US" sz="2800" dirty="0"/>
              <a:t> is a component of the UK government’s £187 million </a:t>
            </a:r>
            <a:r>
              <a:rPr lang="en-US" sz="2800" dirty="0" err="1"/>
              <a:t>TechFirst</a:t>
            </a:r>
            <a:r>
              <a:rPr lang="en-US" sz="2800" dirty="0"/>
              <a:t> initiative. </a:t>
            </a:r>
          </a:p>
          <a:p>
            <a:pPr marL="285750" indent="-285750">
              <a:buFont typeface="Arial" panose="020B0604020202020204" pitchFamily="34" charset="0"/>
              <a:buChar char="•"/>
            </a:pPr>
            <a:r>
              <a:rPr lang="en-US" sz="2800" dirty="0"/>
              <a:t>It is a four-year, £27 million regional grant fund designed to connect local talent with tech employers, particularly SMEs, and create up to 1,000 new entry-level roles in frontier technologies. </a:t>
            </a:r>
          </a:p>
          <a:p>
            <a:pPr marL="285750" indent="-285750">
              <a:buFont typeface="Arial" panose="020B0604020202020204" pitchFamily="34" charset="0"/>
              <a:buChar char="•"/>
            </a:pPr>
            <a:r>
              <a:rPr lang="en-GB" sz="2800" dirty="0"/>
              <a:t>Funding: £100k–£225k per project</a:t>
            </a:r>
          </a:p>
          <a:p>
            <a:pPr marL="285750" indent="-285750">
              <a:buFont typeface="Arial" panose="020B0604020202020204" pitchFamily="34" charset="0"/>
              <a:buChar char="•"/>
            </a:pPr>
            <a:r>
              <a:rPr lang="en-GB" sz="2800" b="1" dirty="0"/>
              <a:t>Focus: </a:t>
            </a:r>
            <a:r>
              <a:rPr lang="en-GB" sz="2800" dirty="0"/>
              <a:t>Connecting talent to tech jobs; developing AI degrees &amp; traineeships.</a:t>
            </a:r>
          </a:p>
        </p:txBody>
      </p:sp>
    </p:spTree>
    <p:extLst>
      <p:ext uri="{BB962C8B-B14F-4D97-AF65-F5344CB8AC3E}">
        <p14:creationId xmlns:p14="http://schemas.microsoft.com/office/powerpoint/2010/main" val="31590603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C6C15-8410-CD5A-078B-B61ED08B9E9F}"/>
              </a:ext>
            </a:extLst>
          </p:cNvPr>
          <p:cNvSpPr>
            <a:spLocks noGrp="1"/>
          </p:cNvSpPr>
          <p:nvPr>
            <p:ph type="title"/>
          </p:nvPr>
        </p:nvSpPr>
        <p:spPr>
          <a:xfrm>
            <a:off x="469489" y="320880"/>
            <a:ext cx="11439833" cy="925359"/>
          </a:xfrm>
          <a:ln>
            <a:solidFill>
              <a:schemeClr val="tx1"/>
            </a:solidFill>
          </a:ln>
        </p:spPr>
        <p:txBody>
          <a:bodyPr>
            <a:normAutofit/>
          </a:bodyPr>
          <a:lstStyle/>
          <a:p>
            <a:r>
              <a:rPr lang="en-GB"/>
              <a:t> Game development funding: UK Games Fund</a:t>
            </a:r>
            <a:endParaRPr lang="en-GB" dirty="0"/>
          </a:p>
        </p:txBody>
      </p:sp>
      <p:sp>
        <p:nvSpPr>
          <p:cNvPr id="3" name="Content Placeholder 2">
            <a:extLst>
              <a:ext uri="{FF2B5EF4-FFF2-40B4-BE49-F238E27FC236}">
                <a16:creationId xmlns:a16="http://schemas.microsoft.com/office/drawing/2014/main" id="{527CF8A4-A104-9E4A-DA4B-B395CE50C493}"/>
              </a:ext>
            </a:extLst>
          </p:cNvPr>
          <p:cNvSpPr>
            <a:spLocks noGrp="1"/>
          </p:cNvSpPr>
          <p:nvPr>
            <p:ph idx="1"/>
          </p:nvPr>
        </p:nvSpPr>
        <p:spPr>
          <a:xfrm>
            <a:off x="529787" y="1390548"/>
            <a:ext cx="11158310" cy="5378962"/>
          </a:xfrm>
        </p:spPr>
        <p:txBody>
          <a:bodyPr>
            <a:noAutofit/>
          </a:bodyPr>
          <a:lstStyle/>
          <a:p>
            <a:pPr>
              <a:lnSpc>
                <a:spcPct val="100000"/>
              </a:lnSpc>
              <a:spcBef>
                <a:spcPts val="0"/>
              </a:spcBef>
              <a:spcAft>
                <a:spcPts val="200"/>
              </a:spcAft>
            </a:pPr>
            <a:r>
              <a:rPr lang="en-US" sz="2400" dirty="0"/>
              <a:t>The </a:t>
            </a:r>
            <a:r>
              <a:rPr lang="en-US" dirty="0">
                <a:solidFill>
                  <a:schemeClr val="bg1"/>
                </a:solidFill>
                <a:highlight>
                  <a:srgbClr val="FFFF00"/>
                </a:highlight>
              </a:rPr>
              <a:t>UK Games Fund (UKGF)</a:t>
            </a:r>
            <a:r>
              <a:rPr lang="en-US" dirty="0"/>
              <a:t> </a:t>
            </a:r>
            <a:r>
              <a:rPr lang="en-US" sz="2400" dirty="0"/>
              <a:t>is a UK government </a:t>
            </a:r>
            <a:r>
              <a:rPr lang="en-US" sz="2400" dirty="0" err="1"/>
              <a:t>programme</a:t>
            </a:r>
            <a:r>
              <a:rPr lang="en-US" sz="2400" dirty="0"/>
              <a:t> designed to help early‑stage game developers build and grow their idea &amp; start a creative business. </a:t>
            </a:r>
          </a:p>
          <a:p>
            <a:pPr>
              <a:lnSpc>
                <a:spcPct val="100000"/>
              </a:lnSpc>
              <a:spcBef>
                <a:spcPts val="0"/>
              </a:spcBef>
              <a:spcAft>
                <a:spcPts val="200"/>
              </a:spcAft>
            </a:pPr>
            <a:r>
              <a:rPr lang="en-US" sz="2400" dirty="0"/>
              <a:t>It is run by </a:t>
            </a:r>
            <a:r>
              <a:rPr lang="en-US" sz="2400" dirty="0">
                <a:solidFill>
                  <a:schemeClr val="bg1"/>
                </a:solidFill>
                <a:highlight>
                  <a:srgbClr val="FFFF00"/>
                </a:highlight>
              </a:rPr>
              <a:t>UK Games Talent and Finance CIC</a:t>
            </a:r>
            <a:r>
              <a:rPr lang="en-US" sz="2400" dirty="0">
                <a:highlight>
                  <a:srgbClr val="FFFF00"/>
                </a:highlight>
              </a:rPr>
              <a:t>,</a:t>
            </a:r>
            <a:r>
              <a:rPr lang="en-US" sz="2400" dirty="0"/>
              <a:t> a Non‑profit Community Interest Company. </a:t>
            </a:r>
          </a:p>
          <a:p>
            <a:pPr>
              <a:lnSpc>
                <a:spcPct val="100000"/>
              </a:lnSpc>
              <a:spcBef>
                <a:spcPts val="0"/>
              </a:spcBef>
              <a:spcAft>
                <a:spcPts val="200"/>
              </a:spcAft>
            </a:pPr>
            <a:r>
              <a:rPr lang="en-US" sz="2400" dirty="0"/>
              <a:t>The fund provides grants of up to £30,000 to support prototype development.</a:t>
            </a:r>
          </a:p>
          <a:p>
            <a:pPr>
              <a:lnSpc>
                <a:spcPct val="100000"/>
              </a:lnSpc>
              <a:spcBef>
                <a:spcPts val="0"/>
              </a:spcBef>
              <a:spcAft>
                <a:spcPts val="200"/>
              </a:spcAft>
            </a:pPr>
            <a:r>
              <a:rPr lang="en-US" sz="2400" dirty="0">
                <a:solidFill>
                  <a:schemeClr val="bg1"/>
                </a:solidFill>
                <a:highlight>
                  <a:srgbClr val="FFFF00"/>
                </a:highlight>
              </a:rPr>
              <a:t>Update:</a:t>
            </a:r>
            <a:r>
              <a:rPr lang="en-US" sz="2400" dirty="0"/>
              <a:t> In 2025 “The UK Government has launched a new £30m fund and pledged to expand the UK Games Fund to support British game development.” </a:t>
            </a:r>
            <a:r>
              <a:rPr lang="en-US" sz="2400" dirty="0">
                <a:hlinkClick r:id="rId2"/>
              </a:rPr>
              <a:t>GamesIndustry.biz</a:t>
            </a:r>
            <a:endParaRPr lang="en-US" sz="2400" dirty="0"/>
          </a:p>
          <a:p>
            <a:pPr>
              <a:lnSpc>
                <a:spcPct val="100000"/>
              </a:lnSpc>
              <a:spcBef>
                <a:spcPts val="0"/>
              </a:spcBef>
              <a:spcAft>
                <a:spcPts val="200"/>
              </a:spcAft>
            </a:pPr>
            <a:r>
              <a:rPr lang="en-US" sz="2400" dirty="0"/>
              <a:t>URL: </a:t>
            </a:r>
            <a:r>
              <a:rPr lang="en-GB" sz="2400" dirty="0">
                <a:highlight>
                  <a:srgbClr val="FFFF00"/>
                </a:highlight>
                <a:hlinkClick r:id="rId3"/>
              </a:rPr>
              <a:t>https://ukgamesfund.com</a:t>
            </a:r>
            <a:endParaRPr lang="en-GB" sz="2400" dirty="0">
              <a:highlight>
                <a:srgbClr val="FFFF00"/>
              </a:highlight>
            </a:endParaRPr>
          </a:p>
          <a:p>
            <a:pPr marL="0" indent="0">
              <a:lnSpc>
                <a:spcPct val="100000"/>
              </a:lnSpc>
              <a:spcBef>
                <a:spcPts val="0"/>
              </a:spcBef>
              <a:spcAft>
                <a:spcPts val="200"/>
              </a:spcAft>
              <a:buNone/>
            </a:pPr>
            <a:r>
              <a:rPr lang="en-US" sz="3200" dirty="0"/>
              <a:t>Bg. </a:t>
            </a:r>
            <a:r>
              <a:rPr lang="en-US" sz="2400" dirty="0"/>
              <a:t>Since its launch in 2015, the fund has supported thousands of developers, contributed to job creation, and strengthened the UK’s games ecosystem. It also runs initiatives such as </a:t>
            </a:r>
            <a:r>
              <a:rPr lang="en-US" sz="2400" b="1" dirty="0" err="1"/>
              <a:t>Tranzfuser</a:t>
            </a:r>
            <a:r>
              <a:rPr lang="en-US" sz="2400" dirty="0"/>
              <a:t>, which supports graduate teams aiming to start studios. [</a:t>
            </a:r>
            <a:r>
              <a:rPr lang="en-US" sz="2400" dirty="0">
                <a:hlinkClick r:id="rId4"/>
              </a:rPr>
              <a:t>r</a:t>
            </a:r>
            <a:r>
              <a:rPr lang="en-US" sz="2400" dirty="0"/>
              <a:t>]</a:t>
            </a:r>
          </a:p>
          <a:p>
            <a:pPr>
              <a:lnSpc>
                <a:spcPct val="100000"/>
              </a:lnSpc>
              <a:spcBef>
                <a:spcPts val="0"/>
              </a:spcBef>
              <a:spcAft>
                <a:spcPts val="200"/>
              </a:spcAft>
            </a:pPr>
            <a:r>
              <a:rPr lang="en-US" sz="2400" dirty="0"/>
              <a:t>For your L6 ‘Emerging Trends’ Group Project module your Teams could create a ‘Games Studio’ and apply for </a:t>
            </a:r>
            <a:r>
              <a:rPr lang="en-US" sz="2400" b="1" dirty="0" err="1"/>
              <a:t>Transfuzer</a:t>
            </a:r>
            <a:r>
              <a:rPr lang="en-US" sz="2400" dirty="0"/>
              <a:t> and </a:t>
            </a:r>
            <a:r>
              <a:rPr lang="en-US" sz="2400" b="1" dirty="0"/>
              <a:t>Prototype funding </a:t>
            </a:r>
            <a:r>
              <a:rPr lang="en-US" sz="2400" dirty="0"/>
              <a:t>(UKGF - above).</a:t>
            </a:r>
          </a:p>
        </p:txBody>
      </p:sp>
      <p:sp>
        <p:nvSpPr>
          <p:cNvPr id="4" name="Rectangle 3">
            <a:extLst>
              <a:ext uri="{FF2B5EF4-FFF2-40B4-BE49-F238E27FC236}">
                <a16:creationId xmlns:a16="http://schemas.microsoft.com/office/drawing/2014/main" id="{6591B1F8-EF2F-6B15-D677-3D58A29306ED}"/>
              </a:ext>
            </a:extLst>
          </p:cNvPr>
          <p:cNvSpPr/>
          <p:nvPr/>
        </p:nvSpPr>
        <p:spPr>
          <a:xfrm>
            <a:off x="409192" y="38106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Game controller with solid fill">
            <a:extLst>
              <a:ext uri="{FF2B5EF4-FFF2-40B4-BE49-F238E27FC236}">
                <a16:creationId xmlns:a16="http://schemas.microsoft.com/office/drawing/2014/main" id="{459C6E8F-8B47-AE1D-9085-7B40E9BFD94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913806" y="313506"/>
            <a:ext cx="914400" cy="914400"/>
          </a:xfrm>
          <a:prstGeom prst="rect">
            <a:avLst/>
          </a:prstGeom>
        </p:spPr>
      </p:pic>
    </p:spTree>
    <p:extLst>
      <p:ext uri="{BB962C8B-B14F-4D97-AF65-F5344CB8AC3E}">
        <p14:creationId xmlns:p14="http://schemas.microsoft.com/office/powerpoint/2010/main" val="21716822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72AD95-2D16-E9AA-1B59-5624D60E0C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E7CFD5-E37A-2790-30E3-8570BB82E96A}"/>
              </a:ext>
            </a:extLst>
          </p:cNvPr>
          <p:cNvSpPr>
            <a:spLocks noGrp="1"/>
          </p:cNvSpPr>
          <p:nvPr>
            <p:ph type="title"/>
          </p:nvPr>
        </p:nvSpPr>
        <p:spPr>
          <a:xfrm>
            <a:off x="469490" y="320880"/>
            <a:ext cx="11158310" cy="925359"/>
          </a:xfrm>
          <a:ln>
            <a:solidFill>
              <a:schemeClr val="tx1"/>
            </a:solidFill>
          </a:ln>
        </p:spPr>
        <p:txBody>
          <a:bodyPr>
            <a:normAutofit/>
          </a:bodyPr>
          <a:lstStyle/>
          <a:p>
            <a:r>
              <a:rPr lang="en-GB" dirty="0"/>
              <a:t> </a:t>
            </a:r>
            <a:r>
              <a:rPr lang="en-GB" b="1" dirty="0">
                <a:solidFill>
                  <a:schemeClr val="bg1"/>
                </a:solidFill>
                <a:highlight>
                  <a:srgbClr val="FFFF00"/>
                </a:highlight>
              </a:rPr>
              <a:t>Creative Wales: </a:t>
            </a:r>
            <a:r>
              <a:rPr lang="en-GB" b="1" dirty="0"/>
              <a:t>Game Development funding</a:t>
            </a:r>
            <a:endParaRPr lang="en-GB" dirty="0"/>
          </a:p>
        </p:txBody>
      </p:sp>
      <p:sp>
        <p:nvSpPr>
          <p:cNvPr id="3" name="Content Placeholder 2">
            <a:extLst>
              <a:ext uri="{FF2B5EF4-FFF2-40B4-BE49-F238E27FC236}">
                <a16:creationId xmlns:a16="http://schemas.microsoft.com/office/drawing/2014/main" id="{26A27279-B982-3AF8-1417-ED3CDF163EB1}"/>
              </a:ext>
            </a:extLst>
          </p:cNvPr>
          <p:cNvSpPr>
            <a:spLocks noGrp="1"/>
          </p:cNvSpPr>
          <p:nvPr>
            <p:ph idx="1"/>
          </p:nvPr>
        </p:nvSpPr>
        <p:spPr>
          <a:xfrm>
            <a:off x="529787" y="1390548"/>
            <a:ext cx="11158310" cy="5378962"/>
          </a:xfrm>
        </p:spPr>
        <p:txBody>
          <a:bodyPr>
            <a:noAutofit/>
          </a:bodyPr>
          <a:lstStyle/>
          <a:p>
            <a:r>
              <a:rPr lang="en-GB" dirty="0"/>
              <a:t>The Welsh Government supports Game developers through ‘</a:t>
            </a:r>
            <a:r>
              <a:rPr lang="en-GB" b="1" dirty="0">
                <a:solidFill>
                  <a:schemeClr val="bg1"/>
                </a:solidFill>
                <a:highlight>
                  <a:srgbClr val="FFFF00"/>
                </a:highlight>
              </a:rPr>
              <a:t>Creative Wales</a:t>
            </a:r>
            <a:r>
              <a:rPr lang="en-GB" b="1" dirty="0"/>
              <a:t>’. </a:t>
            </a:r>
          </a:p>
          <a:p>
            <a:r>
              <a:rPr lang="en-GB" dirty="0"/>
              <a:t>Launched in 2020, its Wales economic development agency for the Welsh creative industries. </a:t>
            </a:r>
          </a:p>
          <a:p>
            <a:r>
              <a:rPr lang="en-GB" dirty="0"/>
              <a:t>It has 2 main funding options: </a:t>
            </a:r>
          </a:p>
          <a:p>
            <a:r>
              <a:rPr lang="en-GB" dirty="0"/>
              <a:t>1. </a:t>
            </a:r>
            <a:r>
              <a:rPr lang="en-GB" b="1" dirty="0"/>
              <a:t>Games Development Fund:</a:t>
            </a:r>
            <a:r>
              <a:rPr lang="en-GB" dirty="0"/>
              <a:t> for new Game development ideas with a focus on commercialisation.</a:t>
            </a:r>
          </a:p>
          <a:p>
            <a:pPr lvl="1"/>
            <a:r>
              <a:rPr lang="en-GB" b="1" dirty="0"/>
              <a:t>Funding available: £10,000 – £50,000</a:t>
            </a:r>
            <a:r>
              <a:rPr lang="en-GB" dirty="0"/>
              <a:t> for developing new games.</a:t>
            </a:r>
          </a:p>
          <a:p>
            <a:r>
              <a:rPr lang="en-GB" dirty="0"/>
              <a:t>2. </a:t>
            </a:r>
            <a:r>
              <a:rPr lang="en-GB" b="1" dirty="0"/>
              <a:t>Games Scale Up Fund for Wales:</a:t>
            </a:r>
            <a:r>
              <a:rPr lang="en-GB" dirty="0"/>
              <a:t> growth‑oriented fund designed to help existing Game studios scale operations and expand.</a:t>
            </a:r>
          </a:p>
        </p:txBody>
      </p:sp>
      <p:sp>
        <p:nvSpPr>
          <p:cNvPr id="4" name="Rectangle 3">
            <a:extLst>
              <a:ext uri="{FF2B5EF4-FFF2-40B4-BE49-F238E27FC236}">
                <a16:creationId xmlns:a16="http://schemas.microsoft.com/office/drawing/2014/main" id="{2985C3D6-D59D-07A7-BF5E-03DB5D13AE3F}"/>
              </a:ext>
            </a:extLst>
          </p:cNvPr>
          <p:cNvSpPr/>
          <p:nvPr/>
        </p:nvSpPr>
        <p:spPr>
          <a:xfrm>
            <a:off x="409192" y="38106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Game controller with solid fill">
            <a:extLst>
              <a:ext uri="{FF2B5EF4-FFF2-40B4-BE49-F238E27FC236}">
                <a16:creationId xmlns:a16="http://schemas.microsoft.com/office/drawing/2014/main" id="{FDE7AF7C-2D25-1051-175E-BBAEB4A9AF0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588188" y="320880"/>
            <a:ext cx="914400" cy="914400"/>
          </a:xfrm>
          <a:prstGeom prst="rect">
            <a:avLst/>
          </a:prstGeom>
        </p:spPr>
      </p:pic>
    </p:spTree>
    <p:extLst>
      <p:ext uri="{BB962C8B-B14F-4D97-AF65-F5344CB8AC3E}">
        <p14:creationId xmlns:p14="http://schemas.microsoft.com/office/powerpoint/2010/main" val="42507859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AA94C-F830-3895-B82D-65CD14A850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4898E2-7EE4-9DC0-9D60-16B1C1664892}"/>
              </a:ext>
            </a:extLst>
          </p:cNvPr>
          <p:cNvSpPr>
            <a:spLocks noGrp="1"/>
          </p:cNvSpPr>
          <p:nvPr>
            <p:ph type="title"/>
          </p:nvPr>
        </p:nvSpPr>
        <p:spPr>
          <a:xfrm>
            <a:off x="469489" y="320880"/>
            <a:ext cx="11158309" cy="925359"/>
          </a:xfrm>
          <a:ln>
            <a:solidFill>
              <a:schemeClr val="tx1"/>
            </a:solidFill>
          </a:ln>
        </p:spPr>
        <p:txBody>
          <a:bodyPr/>
          <a:lstStyle/>
          <a:p>
            <a:r>
              <a:rPr lang="en-GB" sz="5400" dirty="0"/>
              <a:t> Bg. </a:t>
            </a:r>
            <a:r>
              <a:rPr lang="en-GB" b="1" dirty="0"/>
              <a:t>Creative Wales: </a:t>
            </a:r>
            <a:r>
              <a:rPr lang="en-GB" dirty="0"/>
              <a:t>Game development funding</a:t>
            </a:r>
          </a:p>
        </p:txBody>
      </p:sp>
      <p:sp>
        <p:nvSpPr>
          <p:cNvPr id="3" name="Content Placeholder 2">
            <a:extLst>
              <a:ext uri="{FF2B5EF4-FFF2-40B4-BE49-F238E27FC236}">
                <a16:creationId xmlns:a16="http://schemas.microsoft.com/office/drawing/2014/main" id="{96368E2C-5E3D-4EDA-6B3C-EFEA3BC67AA2}"/>
              </a:ext>
            </a:extLst>
          </p:cNvPr>
          <p:cNvSpPr>
            <a:spLocks noGrp="1"/>
          </p:cNvSpPr>
          <p:nvPr>
            <p:ph idx="1"/>
          </p:nvPr>
        </p:nvSpPr>
        <p:spPr>
          <a:xfrm>
            <a:off x="529787" y="1390548"/>
            <a:ext cx="11158310" cy="5378962"/>
          </a:xfrm>
        </p:spPr>
        <p:txBody>
          <a:bodyPr>
            <a:noAutofit/>
          </a:bodyPr>
          <a:lstStyle/>
          <a:p>
            <a:r>
              <a:rPr lang="en-GB" b="1" dirty="0"/>
              <a:t>Creative Wales – Games Development Fund</a:t>
            </a:r>
            <a:r>
              <a:rPr lang="en-GB" dirty="0"/>
              <a:t> for new Game development ideas with a focus on commercialisation. </a:t>
            </a:r>
          </a:p>
          <a:p>
            <a:r>
              <a:rPr lang="en-GB" dirty="0"/>
              <a:t>The funding programme is a Game development‑focused grant for Wales‑based businesses creating video or immersive games.</a:t>
            </a:r>
          </a:p>
          <a:p>
            <a:r>
              <a:rPr lang="en-GB" b="1" dirty="0"/>
              <a:t>Funding available: £10,000 – £50,000</a:t>
            </a:r>
            <a:r>
              <a:rPr lang="en-GB" dirty="0"/>
              <a:t> for developing new games.</a:t>
            </a:r>
          </a:p>
          <a:p>
            <a:r>
              <a:rPr lang="en-GB" b="1" dirty="0"/>
              <a:t>What it supports:</a:t>
            </a:r>
            <a:endParaRPr lang="en-GB" dirty="0"/>
          </a:p>
          <a:p>
            <a:pPr lvl="1"/>
            <a:r>
              <a:rPr lang="en-GB" dirty="0"/>
              <a:t>Creation of new concepts for video/immersive games</a:t>
            </a:r>
          </a:p>
          <a:p>
            <a:pPr lvl="1"/>
            <a:r>
              <a:rPr lang="en-GB" dirty="0"/>
              <a:t>Development of a functional prototype or MVP</a:t>
            </a:r>
          </a:p>
          <a:p>
            <a:pPr lvl="1"/>
            <a:r>
              <a:rPr lang="en-GB" dirty="0"/>
              <a:t>Business planning, cash‑flow forecasting, and pitch materials</a:t>
            </a:r>
          </a:p>
          <a:p>
            <a:r>
              <a:rPr lang="en-GB" b="1" dirty="0"/>
              <a:t>Who can apply: </a:t>
            </a:r>
            <a:r>
              <a:rPr lang="en-GB" dirty="0"/>
              <a:t>New or existing</a:t>
            </a:r>
            <a:r>
              <a:rPr lang="en-GB" b="1" dirty="0"/>
              <a:t> </a:t>
            </a:r>
            <a:r>
              <a:rPr lang="en-GB" dirty="0"/>
              <a:t>Wales‑based business</a:t>
            </a:r>
          </a:p>
        </p:txBody>
      </p:sp>
      <p:pic>
        <p:nvPicPr>
          <p:cNvPr id="5" name="Graphic 4" descr="Game controller with solid fill">
            <a:extLst>
              <a:ext uri="{FF2B5EF4-FFF2-40B4-BE49-F238E27FC236}">
                <a16:creationId xmlns:a16="http://schemas.microsoft.com/office/drawing/2014/main" id="{09EF059E-A2A6-7CEF-7EB0-BD6C7167255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09214" y="3550776"/>
            <a:ext cx="2545251" cy="2545251"/>
          </a:xfrm>
          <a:prstGeom prst="rect">
            <a:avLst/>
          </a:prstGeom>
        </p:spPr>
      </p:pic>
    </p:spTree>
    <p:extLst>
      <p:ext uri="{BB962C8B-B14F-4D97-AF65-F5344CB8AC3E}">
        <p14:creationId xmlns:p14="http://schemas.microsoft.com/office/powerpoint/2010/main" val="169745744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F993D5-F36B-BF82-C70E-73B29A9DE1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B2E056-1831-0384-9762-3BE31F083712}"/>
              </a:ext>
            </a:extLst>
          </p:cNvPr>
          <p:cNvSpPr>
            <a:spLocks noGrp="1"/>
          </p:cNvSpPr>
          <p:nvPr>
            <p:ph type="title"/>
          </p:nvPr>
        </p:nvSpPr>
        <p:spPr>
          <a:xfrm>
            <a:off x="469489" y="320880"/>
            <a:ext cx="11158309" cy="925359"/>
          </a:xfrm>
          <a:ln>
            <a:solidFill>
              <a:schemeClr val="tx1"/>
            </a:solidFill>
          </a:ln>
        </p:spPr>
        <p:txBody>
          <a:bodyPr>
            <a:normAutofit fontScale="90000"/>
          </a:bodyPr>
          <a:lstStyle/>
          <a:p>
            <a:r>
              <a:rPr lang="en-GB" sz="6000" dirty="0"/>
              <a:t> Bg. </a:t>
            </a:r>
            <a:r>
              <a:rPr lang="en-GB" b="1" dirty="0"/>
              <a:t>Creative Wales: Games Scale Up Fund for Wales</a:t>
            </a:r>
            <a:endParaRPr lang="en-GB" dirty="0"/>
          </a:p>
        </p:txBody>
      </p:sp>
      <p:sp>
        <p:nvSpPr>
          <p:cNvPr id="3" name="Content Placeholder 2">
            <a:extLst>
              <a:ext uri="{FF2B5EF4-FFF2-40B4-BE49-F238E27FC236}">
                <a16:creationId xmlns:a16="http://schemas.microsoft.com/office/drawing/2014/main" id="{940A8C86-6B58-1DCF-A5E9-5654E6C70B93}"/>
              </a:ext>
            </a:extLst>
          </p:cNvPr>
          <p:cNvSpPr>
            <a:spLocks noGrp="1"/>
          </p:cNvSpPr>
          <p:nvPr>
            <p:ph idx="1"/>
          </p:nvPr>
        </p:nvSpPr>
        <p:spPr>
          <a:xfrm>
            <a:off x="529787" y="1390548"/>
            <a:ext cx="11158310" cy="5378962"/>
          </a:xfrm>
        </p:spPr>
        <p:txBody>
          <a:bodyPr>
            <a:noAutofit/>
          </a:bodyPr>
          <a:lstStyle/>
          <a:p>
            <a:r>
              <a:rPr lang="en-GB" b="1" dirty="0"/>
              <a:t>The Creative Wales - Games Scale Up Fund for Wales: </a:t>
            </a:r>
            <a:r>
              <a:rPr lang="en-GB" dirty="0"/>
              <a:t>is designed to be a more substantial growth‑oriented fund designed to help studios scale operations and expand successful prototypes. </a:t>
            </a:r>
          </a:p>
          <a:p>
            <a:r>
              <a:rPr lang="en-GB" dirty="0"/>
              <a:t>It’s purpose is to help Game developers move from pilot projects to sustainable, revenue‑generating game releases.</a:t>
            </a:r>
          </a:p>
          <a:p>
            <a:r>
              <a:rPr lang="en-GB" b="1" dirty="0"/>
              <a:t>Funding available: £50,000 – £150,000</a:t>
            </a:r>
            <a:r>
              <a:rPr lang="en-GB" dirty="0"/>
              <a:t> </a:t>
            </a:r>
          </a:p>
          <a:p>
            <a:r>
              <a:rPr lang="en-GB" b="1" dirty="0"/>
              <a:t>Eligibility: </a:t>
            </a:r>
            <a:r>
              <a:rPr lang="en-GB" dirty="0"/>
              <a:t>Wales‑registered SME*</a:t>
            </a:r>
            <a:br>
              <a:rPr lang="en-GB" dirty="0"/>
            </a:br>
            <a:r>
              <a:rPr lang="en-GB" sz="2400" dirty="0"/>
              <a:t>In 2025, six Welsh studios received nearly £1 million through this scheme. [</a:t>
            </a:r>
            <a:r>
              <a:rPr lang="en-GB" sz="2400" u="sng" dirty="0">
                <a:hlinkClick r:id="rId2"/>
              </a:rPr>
              <a:t>r</a:t>
            </a:r>
            <a:r>
              <a:rPr lang="en-GB" sz="2400" dirty="0"/>
              <a:t>]</a:t>
            </a:r>
            <a:br>
              <a:rPr lang="en-GB" dirty="0"/>
            </a:br>
            <a:r>
              <a:rPr lang="en-GB" dirty="0"/>
              <a:t>* </a:t>
            </a:r>
            <a:r>
              <a:rPr lang="en-GB" sz="2000" b="1" dirty="0"/>
              <a:t>Business Wales</a:t>
            </a:r>
            <a:r>
              <a:rPr lang="en-GB" sz="2000" dirty="0"/>
              <a:t> (</a:t>
            </a:r>
            <a:r>
              <a:rPr lang="en-GB" sz="2000" u="sng" dirty="0">
                <a:hlinkClick r:id="rId3"/>
              </a:rPr>
              <a:t>https://businesswales.gov.wales</a:t>
            </a:r>
            <a:r>
              <a:rPr lang="en-GB" sz="2000" dirty="0"/>
              <a:t>) is a Welsh Government-funded service providing free Business Start-up advice and support to people starting, running, and growing a business in Wales. It offers support, mentoring, and resources to start sustain and grow an SME, to improve productivity, access finance, and develop skills.</a:t>
            </a:r>
            <a:endParaRPr lang="en-GB" dirty="0"/>
          </a:p>
        </p:txBody>
      </p:sp>
      <p:pic>
        <p:nvPicPr>
          <p:cNvPr id="5" name="Graphic 4" descr="Game controller with solid fill">
            <a:extLst>
              <a:ext uri="{FF2B5EF4-FFF2-40B4-BE49-F238E27FC236}">
                <a16:creationId xmlns:a16="http://schemas.microsoft.com/office/drawing/2014/main" id="{AC38C4C5-426A-249B-9F17-34D269DB9B7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651666" y="2929655"/>
            <a:ext cx="1689844" cy="1689844"/>
          </a:xfrm>
          <a:prstGeom prst="rect">
            <a:avLst/>
          </a:prstGeom>
        </p:spPr>
      </p:pic>
    </p:spTree>
    <p:extLst>
      <p:ext uri="{BB962C8B-B14F-4D97-AF65-F5344CB8AC3E}">
        <p14:creationId xmlns:p14="http://schemas.microsoft.com/office/powerpoint/2010/main" val="381126035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C3413-E27E-D0CD-8575-A578C2FF21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D23E29-6448-8F20-0BB2-95EABF11826E}"/>
              </a:ext>
            </a:extLst>
          </p:cNvPr>
          <p:cNvSpPr>
            <a:spLocks noGrp="1"/>
          </p:cNvSpPr>
          <p:nvPr>
            <p:ph type="title"/>
          </p:nvPr>
        </p:nvSpPr>
        <p:spPr>
          <a:xfrm>
            <a:off x="469490" y="320880"/>
            <a:ext cx="11158310" cy="925359"/>
          </a:xfrm>
          <a:ln>
            <a:solidFill>
              <a:schemeClr val="tx1"/>
            </a:solidFill>
          </a:ln>
        </p:spPr>
        <p:txBody>
          <a:bodyPr>
            <a:normAutofit fontScale="90000"/>
          </a:bodyPr>
          <a:lstStyle/>
          <a:p>
            <a:r>
              <a:rPr lang="en-GB" dirty="0"/>
              <a:t> </a:t>
            </a:r>
            <a:r>
              <a:rPr lang="en-GB" sz="6600" dirty="0"/>
              <a:t>Bg. </a:t>
            </a:r>
            <a:r>
              <a:rPr lang="en-GB" b="1" dirty="0">
                <a:solidFill>
                  <a:schemeClr val="bg1"/>
                </a:solidFill>
                <a:highlight>
                  <a:srgbClr val="FFFF00"/>
                </a:highlight>
              </a:rPr>
              <a:t>Welsh Government:</a:t>
            </a:r>
            <a:r>
              <a:rPr lang="en-GB" b="1" dirty="0">
                <a:solidFill>
                  <a:schemeClr val="bg1"/>
                </a:solidFill>
              </a:rPr>
              <a:t> </a:t>
            </a:r>
            <a:r>
              <a:rPr lang="en-GB" b="1" dirty="0"/>
              <a:t>SMART Partnerships </a:t>
            </a:r>
            <a:endParaRPr lang="en-GB" dirty="0"/>
          </a:p>
        </p:txBody>
      </p:sp>
      <p:sp>
        <p:nvSpPr>
          <p:cNvPr id="3" name="Content Placeholder 2">
            <a:extLst>
              <a:ext uri="{FF2B5EF4-FFF2-40B4-BE49-F238E27FC236}">
                <a16:creationId xmlns:a16="http://schemas.microsoft.com/office/drawing/2014/main" id="{D09960B1-940D-E2CA-1CC4-0345884D4E04}"/>
              </a:ext>
            </a:extLst>
          </p:cNvPr>
          <p:cNvSpPr>
            <a:spLocks noGrp="1"/>
          </p:cNvSpPr>
          <p:nvPr>
            <p:ph idx="1"/>
          </p:nvPr>
        </p:nvSpPr>
        <p:spPr>
          <a:xfrm>
            <a:off x="529787" y="1390548"/>
            <a:ext cx="11158310" cy="5378962"/>
          </a:xfrm>
        </p:spPr>
        <p:txBody>
          <a:bodyPr>
            <a:noAutofit/>
          </a:bodyPr>
          <a:lstStyle/>
          <a:p>
            <a:pPr>
              <a:lnSpc>
                <a:spcPct val="100000"/>
              </a:lnSpc>
              <a:spcBef>
                <a:spcPts val="0"/>
              </a:spcBef>
              <a:spcAft>
                <a:spcPts val="300"/>
              </a:spcAft>
            </a:pPr>
            <a:r>
              <a:rPr lang="en-GB" sz="2000" b="1" dirty="0"/>
              <a:t>SMART Partnerships</a:t>
            </a:r>
            <a:r>
              <a:rPr lang="en-GB" sz="2000" dirty="0"/>
              <a:t> are </a:t>
            </a:r>
            <a:r>
              <a:rPr lang="en-GB" sz="2000" b="1" dirty="0"/>
              <a:t>Welsh Government–funded collaborative R&amp;D projects</a:t>
            </a:r>
            <a:r>
              <a:rPr lang="en-GB" sz="2000" dirty="0"/>
              <a:t> designed to help </a:t>
            </a:r>
            <a:r>
              <a:rPr lang="en-GB" sz="2000" b="1" dirty="0"/>
              <a:t>Welsh businesses</a:t>
            </a:r>
            <a:r>
              <a:rPr lang="en-GB" sz="2000" dirty="0"/>
              <a:t> work with a </a:t>
            </a:r>
            <a:r>
              <a:rPr lang="en-GB" sz="2000" b="1" dirty="0"/>
              <a:t>Welsh research organisation</a:t>
            </a:r>
            <a:r>
              <a:rPr lang="en-GB" sz="2000" dirty="0"/>
              <a:t> (University or college). </a:t>
            </a:r>
          </a:p>
          <a:p>
            <a:pPr>
              <a:lnSpc>
                <a:spcPct val="100000"/>
              </a:lnSpc>
              <a:spcBef>
                <a:spcPts val="0"/>
              </a:spcBef>
              <a:spcAft>
                <a:spcPts val="300"/>
              </a:spcAft>
            </a:pPr>
            <a:r>
              <a:rPr lang="en-GB" sz="2000" dirty="0"/>
              <a:t>Their purpose is to boost innovation and the development of new products, processes, or services through knowledge transfer (e.g. between an SME &amp; University).</a:t>
            </a:r>
          </a:p>
          <a:p>
            <a:pPr lvl="0">
              <a:lnSpc>
                <a:spcPct val="100000"/>
              </a:lnSpc>
              <a:spcBef>
                <a:spcPts val="0"/>
              </a:spcBef>
              <a:spcAft>
                <a:spcPts val="300"/>
              </a:spcAft>
            </a:pPr>
            <a:r>
              <a:rPr lang="en-GB" sz="2000" dirty="0"/>
              <a:t>They involve a </a:t>
            </a:r>
            <a:r>
              <a:rPr lang="en-GB" sz="2000" b="1" dirty="0"/>
              <a:t>three‑way collaboration</a:t>
            </a:r>
            <a:r>
              <a:rPr lang="en-GB" sz="2000" dirty="0"/>
              <a:t>: between a business, a research organisation, and an </a:t>
            </a:r>
            <a:r>
              <a:rPr lang="en-GB" sz="2000" b="1" dirty="0"/>
              <a:t>Associate</a:t>
            </a:r>
            <a:r>
              <a:rPr lang="en-GB" sz="2000" dirty="0"/>
              <a:t> (a qualified person working within the business on the project).</a:t>
            </a:r>
          </a:p>
          <a:p>
            <a:pPr lvl="0">
              <a:lnSpc>
                <a:spcPct val="100000"/>
              </a:lnSpc>
              <a:spcBef>
                <a:spcPts val="0"/>
              </a:spcBef>
              <a:spcAft>
                <a:spcPts val="300"/>
              </a:spcAft>
            </a:pPr>
            <a:r>
              <a:rPr lang="en-GB" sz="2000" dirty="0"/>
              <a:t>Projects last </a:t>
            </a:r>
            <a:r>
              <a:rPr lang="en-GB" sz="2000" b="1" dirty="0"/>
              <a:t>6–12 months</a:t>
            </a:r>
            <a:r>
              <a:rPr lang="en-GB" sz="2000" dirty="0"/>
              <a:t> and must show clear business benefits and alignment with the </a:t>
            </a:r>
            <a:r>
              <a:rPr lang="en-GB" sz="2000" b="1" dirty="0"/>
              <a:t>Well‑being of Future Generations Act</a:t>
            </a:r>
            <a:r>
              <a:rPr lang="en-GB" sz="2000" dirty="0"/>
              <a:t>. </a:t>
            </a:r>
          </a:p>
          <a:p>
            <a:pPr lvl="0">
              <a:lnSpc>
                <a:spcPct val="100000"/>
              </a:lnSpc>
              <a:spcBef>
                <a:spcPts val="0"/>
              </a:spcBef>
              <a:spcAft>
                <a:spcPts val="300"/>
              </a:spcAft>
            </a:pPr>
            <a:r>
              <a:rPr lang="en-GB" sz="2000" dirty="0"/>
              <a:t>Welsh Government funds </a:t>
            </a:r>
            <a:r>
              <a:rPr lang="en-GB" sz="2000" b="1" dirty="0"/>
              <a:t>100% of the research partner’s eligible costs</a:t>
            </a:r>
            <a:r>
              <a:rPr lang="en-GB" sz="2000" dirty="0"/>
              <a:t>, while the business provides </a:t>
            </a:r>
            <a:r>
              <a:rPr lang="en-GB" sz="2000" b="1" dirty="0"/>
              <a:t>at least 50% match funding</a:t>
            </a:r>
            <a:r>
              <a:rPr lang="en-GB" sz="2000" dirty="0"/>
              <a:t>.</a:t>
            </a:r>
          </a:p>
          <a:p>
            <a:pPr>
              <a:lnSpc>
                <a:spcPct val="100000"/>
              </a:lnSpc>
              <a:spcBef>
                <a:spcPts val="0"/>
              </a:spcBef>
              <a:spcAft>
                <a:spcPts val="300"/>
              </a:spcAft>
            </a:pPr>
            <a:r>
              <a:rPr lang="en-GB" sz="2000" b="1" dirty="0"/>
              <a:t>Who Can Apply:</a:t>
            </a:r>
            <a:endParaRPr lang="en-GB" sz="2000" dirty="0"/>
          </a:p>
          <a:p>
            <a:pPr lvl="0">
              <a:lnSpc>
                <a:spcPct val="100000"/>
              </a:lnSpc>
              <a:spcBef>
                <a:spcPts val="0"/>
              </a:spcBef>
              <a:spcAft>
                <a:spcPts val="300"/>
              </a:spcAft>
            </a:pPr>
            <a:r>
              <a:rPr lang="en-GB" sz="2000" dirty="0"/>
              <a:t>A </a:t>
            </a:r>
            <a:r>
              <a:rPr lang="en-GB" sz="2000" b="1" dirty="0"/>
              <a:t>Welsh business</a:t>
            </a:r>
            <a:r>
              <a:rPr lang="en-GB" sz="2000" dirty="0"/>
              <a:t> working with a </a:t>
            </a:r>
            <a:r>
              <a:rPr lang="en-GB" sz="2000" b="1" dirty="0"/>
              <a:t>research partner</a:t>
            </a:r>
            <a:r>
              <a:rPr lang="en-GB" sz="2000" dirty="0"/>
              <a:t>.</a:t>
            </a:r>
          </a:p>
          <a:p>
            <a:pPr lvl="0">
              <a:lnSpc>
                <a:spcPct val="100000"/>
              </a:lnSpc>
              <a:spcBef>
                <a:spcPts val="0"/>
              </a:spcBef>
              <a:spcAft>
                <a:spcPts val="300"/>
              </a:spcAft>
            </a:pPr>
            <a:r>
              <a:rPr lang="en-GB" sz="2000" dirty="0"/>
              <a:t>The application must be </a:t>
            </a:r>
            <a:r>
              <a:rPr lang="en-GB" sz="2000" b="1" dirty="0"/>
              <a:t>jointly developed</a:t>
            </a:r>
            <a:r>
              <a:rPr lang="en-GB" sz="2000" dirty="0"/>
              <a:t>, but </a:t>
            </a:r>
            <a:r>
              <a:rPr lang="en-GB" sz="2000" b="1" dirty="0"/>
              <a:t>submitted by the research organisation</a:t>
            </a:r>
            <a:r>
              <a:rPr lang="en-GB" sz="2000" dirty="0"/>
              <a:t>.</a:t>
            </a:r>
          </a:p>
          <a:p>
            <a:pPr lvl="0">
              <a:lnSpc>
                <a:spcPct val="100000"/>
              </a:lnSpc>
              <a:spcBef>
                <a:spcPts val="0"/>
              </a:spcBef>
              <a:spcAft>
                <a:spcPts val="300"/>
              </a:spcAft>
            </a:pPr>
            <a:r>
              <a:rPr lang="en-GB" sz="2000" dirty="0"/>
              <a:t>Projects must be </a:t>
            </a:r>
            <a:r>
              <a:rPr lang="en-GB" sz="2000" b="1" dirty="0"/>
              <a:t>business‑driven</a:t>
            </a:r>
            <a:r>
              <a:rPr lang="en-GB" sz="2000" dirty="0"/>
              <a:t> and show the company has the capacity to for positive practical outcomes. </a:t>
            </a:r>
          </a:p>
          <a:p>
            <a:pPr>
              <a:lnSpc>
                <a:spcPct val="100000"/>
              </a:lnSpc>
              <a:spcBef>
                <a:spcPts val="0"/>
              </a:spcBef>
              <a:spcAft>
                <a:spcPts val="300"/>
              </a:spcAft>
            </a:pPr>
            <a:r>
              <a:rPr lang="en-GB" sz="2000" b="1" dirty="0"/>
              <a:t>How to Apply:</a:t>
            </a:r>
            <a:r>
              <a:rPr lang="en-GB" sz="2000" dirty="0"/>
              <a:t> Form a partnership, Develop the application together, Submit via the research partner.</a:t>
            </a:r>
          </a:p>
        </p:txBody>
      </p:sp>
      <p:sp>
        <p:nvSpPr>
          <p:cNvPr id="4" name="Rectangle 3">
            <a:extLst>
              <a:ext uri="{FF2B5EF4-FFF2-40B4-BE49-F238E27FC236}">
                <a16:creationId xmlns:a16="http://schemas.microsoft.com/office/drawing/2014/main" id="{7DA37F9A-6F48-0BF7-9C68-372C5500D1D0}"/>
              </a:ext>
            </a:extLst>
          </p:cNvPr>
          <p:cNvSpPr/>
          <p:nvPr/>
        </p:nvSpPr>
        <p:spPr>
          <a:xfrm>
            <a:off x="409192" y="38106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601899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1E85FC6-E4AC-8E71-FC1F-9C2C7E4A67A0}"/>
              </a:ext>
            </a:extLst>
          </p:cNvPr>
          <p:cNvSpPr>
            <a:spLocks noGrp="1"/>
          </p:cNvSpPr>
          <p:nvPr>
            <p:ph type="title"/>
          </p:nvPr>
        </p:nvSpPr>
        <p:spPr>
          <a:xfrm>
            <a:off x="440464" y="199103"/>
            <a:ext cx="11454110" cy="1156917"/>
          </a:xfrm>
          <a:ln>
            <a:solidFill>
              <a:schemeClr val="tx1"/>
            </a:solidFill>
          </a:ln>
        </p:spPr>
        <p:txBody>
          <a:bodyPr>
            <a:normAutofit/>
          </a:bodyPr>
          <a:lstStyle/>
          <a:p>
            <a:r>
              <a:rPr lang="en-GB" altLang="en-US" sz="5400" b="1" dirty="0">
                <a:solidFill>
                  <a:schemeClr val="bg1"/>
                </a:solidFill>
              </a:rPr>
              <a:t> </a:t>
            </a:r>
            <a:r>
              <a:rPr lang="en-GB" b="1" dirty="0"/>
              <a:t>Find a Government Grant: Tech funds</a:t>
            </a:r>
            <a:endParaRPr lang="en-GB" altLang="en-US" sz="5400" b="1" dirty="0"/>
          </a:p>
        </p:txBody>
      </p:sp>
      <p:sp>
        <p:nvSpPr>
          <p:cNvPr id="2" name="Rectangle 1">
            <a:extLst>
              <a:ext uri="{FF2B5EF4-FFF2-40B4-BE49-F238E27FC236}">
                <a16:creationId xmlns:a16="http://schemas.microsoft.com/office/drawing/2014/main" id="{D4551EA2-7777-345A-6FB9-818CBE27C879}"/>
              </a:ext>
            </a:extLst>
          </p:cNvPr>
          <p:cNvSpPr/>
          <p:nvPr/>
        </p:nvSpPr>
        <p:spPr>
          <a:xfrm>
            <a:off x="378950" y="38886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B5536B7E-0E26-FF48-CD27-423E322BF074}"/>
              </a:ext>
            </a:extLst>
          </p:cNvPr>
          <p:cNvSpPr txBox="1"/>
          <p:nvPr/>
        </p:nvSpPr>
        <p:spPr>
          <a:xfrm>
            <a:off x="499545" y="1424525"/>
            <a:ext cx="11181178" cy="4941417"/>
          </a:xfrm>
          <a:prstGeom prst="rect">
            <a:avLst/>
          </a:prstGeom>
          <a:noFill/>
        </p:spPr>
        <p:txBody>
          <a:bodyPr wrap="square">
            <a:spAutoFit/>
          </a:bodyPr>
          <a:lstStyle/>
          <a:p>
            <a:pPr marL="457200" indent="-457200">
              <a:lnSpc>
                <a:spcPct val="115000"/>
              </a:lnSpc>
              <a:spcAft>
                <a:spcPts val="800"/>
              </a:spcAft>
              <a:buFont typeface="Arial" panose="020B0604020202020204" pitchFamily="34" charset="0"/>
              <a:buChar char="•"/>
            </a:pP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The UK websites ‘</a:t>
            </a:r>
            <a:r>
              <a:rPr lang="en-GB" sz="2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Find Government Grants</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 allows you to </a:t>
            </a:r>
            <a:r>
              <a:rPr lang="en-GB" sz="2800" b="1" kern="100" dirty="0">
                <a:effectLst/>
                <a:latin typeface="Aptos" panose="020B0004020202020204" pitchFamily="34" charset="0"/>
                <a:ea typeface="DengXian" panose="02010600030101010101" pitchFamily="2" charset="-122"/>
                <a:cs typeface="Times New Roman" panose="02020603050405020304" pitchFamily="18" charset="0"/>
              </a:rPr>
              <a:t>search and filter for UK government grant funding opportunities</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 (e.g. </a:t>
            </a:r>
            <a:r>
              <a:rPr lang="en-GB" sz="2800" kern="100" dirty="0">
                <a:solidFill>
                  <a:schemeClr val="bg1"/>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Tech grants</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 and learn </a:t>
            </a:r>
            <a:r>
              <a:rPr lang="en-GB" sz="2800" b="1" kern="100" dirty="0">
                <a:effectLst/>
                <a:latin typeface="Aptos" panose="020B0004020202020204" pitchFamily="34" charset="0"/>
                <a:ea typeface="DengXian" panose="02010600030101010101" pitchFamily="2" charset="-122"/>
                <a:cs typeface="Times New Roman" panose="02020603050405020304" pitchFamily="18" charset="0"/>
              </a:rPr>
              <a:t>how to apply</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 </a:t>
            </a:r>
            <a:endParaRPr lang="en-GB" sz="2800" kern="100" dirty="0">
              <a:latin typeface="Aptos" panose="020B0004020202020204" pitchFamily="34" charset="0"/>
              <a:ea typeface="DengXian" panose="02010600030101010101" pitchFamily="2" charset="-122"/>
              <a:cs typeface="Times New Roman" panose="02020603050405020304" pitchFamily="18" charset="0"/>
            </a:endParaRPr>
          </a:p>
          <a:p>
            <a:pPr marL="914400" lvl="1" indent="-457200">
              <a:lnSpc>
                <a:spcPct val="115000"/>
              </a:lnSpc>
              <a:spcAft>
                <a:spcPts val="800"/>
              </a:spcAft>
              <a:buFont typeface="Arial" panose="020B0604020202020204" pitchFamily="34" charset="0"/>
              <a:buChar char="•"/>
            </a:pP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Bg. </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It provides a </a:t>
            </a:r>
            <a:r>
              <a:rPr lang="en-GB" sz="2800" b="1" kern="100" dirty="0">
                <a:effectLst/>
                <a:latin typeface="Aptos" panose="020B0004020202020204" pitchFamily="34" charset="0"/>
                <a:ea typeface="DengXian" panose="02010600030101010101" pitchFamily="2" charset="-122"/>
                <a:cs typeface="Times New Roman" panose="02020603050405020304" pitchFamily="18" charset="0"/>
              </a:rPr>
              <a:t>central system</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 for individuals, charities, SMEs, and organisations to find funds and manage their applications.</a:t>
            </a:r>
          </a:p>
          <a:p>
            <a:pPr marL="457200" indent="-457200">
              <a:lnSpc>
                <a:spcPct val="115000"/>
              </a:lnSpc>
              <a:spcAft>
                <a:spcPts val="800"/>
              </a:spcAft>
              <a:buFont typeface="Arial" panose="020B0604020202020204" pitchFamily="34" charset="0"/>
              <a:buChar char="•"/>
            </a:pP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As of (March 2026) there are over 25+ active technology funding calls/opportunities.</a:t>
            </a:r>
            <a:endParaRPr lang="en-GB" sz="2800" kern="100" dirty="0">
              <a:latin typeface="Aptos" panose="020B0004020202020204" pitchFamily="34" charset="0"/>
              <a:ea typeface="DengXian" panose="02010600030101010101" pitchFamily="2" charset="-122"/>
              <a:cs typeface="Times New Roman" panose="02020603050405020304" pitchFamily="18" charset="0"/>
            </a:endParaRPr>
          </a:p>
          <a:p>
            <a:pPr marL="457200" indent="-457200">
              <a:lnSpc>
                <a:spcPct val="115000"/>
              </a:lnSpc>
              <a:spcAft>
                <a:spcPts val="800"/>
              </a:spcAft>
              <a:buFont typeface="Arial" panose="020B0604020202020204" pitchFamily="34" charset="0"/>
              <a:buChar char="•"/>
            </a:pP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To review the list click here: </a:t>
            </a:r>
          </a:p>
          <a:p>
            <a:pPr>
              <a:lnSpc>
                <a:spcPct val="115000"/>
              </a:lnSpc>
              <a:spcAft>
                <a:spcPts val="800"/>
              </a:spcAft>
              <a:buNone/>
            </a:pPr>
            <a:r>
              <a:rPr lang="en-GB" sz="2400" u="sng" kern="100" dirty="0">
                <a:solidFill>
                  <a:srgbClr val="467886"/>
                </a:solidFill>
                <a:effectLst/>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2"/>
              </a:rPr>
              <a:t>https://www.find-government-grants.service.gov.uk/grants?searchTerm=technology</a:t>
            </a:r>
            <a:r>
              <a:rPr lang="en-GB"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p>
        </p:txBody>
      </p:sp>
    </p:spTree>
    <p:extLst>
      <p:ext uri="{BB962C8B-B14F-4D97-AF65-F5344CB8AC3E}">
        <p14:creationId xmlns:p14="http://schemas.microsoft.com/office/powerpoint/2010/main" val="356184504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16FAA-DCAC-990F-985B-68F3D6812B4B}"/>
            </a:ext>
          </a:extLst>
        </p:cNvPr>
        <p:cNvGrpSpPr/>
        <p:nvPr/>
      </p:nvGrpSpPr>
      <p:grpSpPr>
        <a:xfrm>
          <a:off x="0" y="0"/>
          <a:ext cx="0" cy="0"/>
          <a:chOff x="0" y="0"/>
          <a:chExt cx="0" cy="0"/>
        </a:xfrm>
      </p:grpSpPr>
      <p:sp>
        <p:nvSpPr>
          <p:cNvPr id="17410" name="Title 1">
            <a:extLst>
              <a:ext uri="{FF2B5EF4-FFF2-40B4-BE49-F238E27FC236}">
                <a16:creationId xmlns:a16="http://schemas.microsoft.com/office/drawing/2014/main" id="{FBE6D560-9330-6437-AE0B-C5FB1E32C92B}"/>
              </a:ext>
            </a:extLst>
          </p:cNvPr>
          <p:cNvSpPr>
            <a:spLocks noGrp="1"/>
          </p:cNvSpPr>
          <p:nvPr>
            <p:ph type="title"/>
          </p:nvPr>
        </p:nvSpPr>
        <p:spPr>
          <a:xfrm>
            <a:off x="440464" y="199103"/>
            <a:ext cx="11454110" cy="1156917"/>
          </a:xfrm>
          <a:ln>
            <a:solidFill>
              <a:schemeClr val="tx1"/>
            </a:solidFill>
          </a:ln>
        </p:spPr>
        <p:txBody>
          <a:bodyPr>
            <a:normAutofit/>
          </a:bodyPr>
          <a:lstStyle/>
          <a:p>
            <a:pPr eaLnBrk="1" hangingPunct="1"/>
            <a:r>
              <a:rPr lang="en-GB" altLang="en-US" sz="5400" b="1" dirty="0">
                <a:solidFill>
                  <a:schemeClr val="bg1"/>
                </a:solidFill>
              </a:rPr>
              <a:t> </a:t>
            </a:r>
            <a:r>
              <a:rPr lang="en-GB" altLang="en-US" sz="5400" b="1" dirty="0"/>
              <a:t>Business Wales</a:t>
            </a:r>
          </a:p>
        </p:txBody>
      </p:sp>
      <p:sp>
        <p:nvSpPr>
          <p:cNvPr id="17411" name="Rectangle 1">
            <a:extLst>
              <a:ext uri="{FF2B5EF4-FFF2-40B4-BE49-F238E27FC236}">
                <a16:creationId xmlns:a16="http://schemas.microsoft.com/office/drawing/2014/main" id="{B9661A4E-CA7B-114B-0904-6212AE56AEF8}"/>
              </a:ext>
            </a:extLst>
          </p:cNvPr>
          <p:cNvSpPr>
            <a:spLocks noGrp="1" noChangeArrowheads="1"/>
          </p:cNvSpPr>
          <p:nvPr>
            <p:ph idx="1"/>
          </p:nvPr>
        </p:nvSpPr>
        <p:spPr>
          <a:xfrm>
            <a:off x="625137" y="1432318"/>
            <a:ext cx="10482574" cy="295397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46023" rIns="0" bIns="90459" rtlCol="0" anchor="ctr">
            <a:spAutoFit/>
          </a:bodyPr>
          <a:lstStyle/>
          <a:p>
            <a:pPr>
              <a:lnSpc>
                <a:spcPct val="100000"/>
              </a:lnSpc>
              <a:spcBef>
                <a:spcPts val="600"/>
              </a:spcBef>
            </a:pPr>
            <a:r>
              <a:rPr lang="en-GB" altLang="en-US" dirty="0">
                <a:cs typeface="Arial" panose="020B0604020202020204" pitchFamily="34" charset="0"/>
              </a:rPr>
              <a:t>The Welsh Government’s ‘</a:t>
            </a:r>
            <a:r>
              <a:rPr lang="en-GB" altLang="en-US" b="1" dirty="0">
                <a:solidFill>
                  <a:schemeClr val="bg1"/>
                </a:solidFill>
                <a:highlight>
                  <a:srgbClr val="FFFF00"/>
                </a:highlight>
                <a:cs typeface="Arial" panose="020B0604020202020204" pitchFamily="34" charset="0"/>
              </a:rPr>
              <a:t>Business </a:t>
            </a:r>
            <a:r>
              <a:rPr lang="en-GB" altLang="en-US" b="1" dirty="0" err="1">
                <a:solidFill>
                  <a:schemeClr val="bg1"/>
                </a:solidFill>
                <a:highlight>
                  <a:srgbClr val="FFFF00"/>
                </a:highlight>
                <a:cs typeface="Arial" panose="020B0604020202020204" pitchFamily="34" charset="0"/>
              </a:rPr>
              <a:t>Wales</a:t>
            </a:r>
            <a:r>
              <a:rPr lang="en-GB" altLang="en-US" dirty="0" err="1">
                <a:cs typeface="Arial" panose="020B0604020202020204" pitchFamily="34" charset="0"/>
              </a:rPr>
              <a:t>’</a:t>
            </a:r>
            <a:r>
              <a:rPr lang="en-GB" altLang="en-US" dirty="0">
                <a:cs typeface="Arial" panose="020B0604020202020204" pitchFamily="34" charset="0"/>
              </a:rPr>
              <a:t> online portal provides guidance for creating, launching &amp; sustaining a Business Start-Up.</a:t>
            </a:r>
          </a:p>
          <a:p>
            <a:pPr eaLnBrk="1" hangingPunct="1">
              <a:lnSpc>
                <a:spcPct val="100000"/>
              </a:lnSpc>
              <a:spcBef>
                <a:spcPts val="600"/>
              </a:spcBef>
            </a:pPr>
            <a:r>
              <a:rPr lang="en-GB" altLang="en-US" dirty="0">
                <a:cs typeface="Arial" panose="020B0604020202020204" pitchFamily="34" charset="0"/>
              </a:rPr>
              <a:t>It’s a great </a:t>
            </a:r>
            <a:r>
              <a:rPr lang="en-GB" altLang="en-US" b="1" u="sng" dirty="0">
                <a:cs typeface="Arial" panose="020B0604020202020204" pitchFamily="34" charset="0"/>
              </a:rPr>
              <a:t>reference source </a:t>
            </a:r>
            <a:r>
              <a:rPr lang="en-GB" altLang="en-US" dirty="0">
                <a:cs typeface="Arial" panose="020B0604020202020204" pitchFamily="34" charset="0"/>
              </a:rPr>
              <a:t>for information.</a:t>
            </a:r>
          </a:p>
          <a:p>
            <a:pPr>
              <a:lnSpc>
                <a:spcPct val="100000"/>
              </a:lnSpc>
              <a:spcBef>
                <a:spcPts val="600"/>
              </a:spcBef>
            </a:pPr>
            <a:r>
              <a:rPr lang="en-GB" altLang="en-US" dirty="0">
                <a:cs typeface="Arial" panose="020B0604020202020204" pitchFamily="34" charset="0"/>
              </a:rPr>
              <a:t>URL: </a:t>
            </a:r>
            <a:r>
              <a:rPr lang="en-GB" dirty="0">
                <a:hlinkClick r:id="rId2"/>
              </a:rPr>
              <a:t>https://businesswales.gov.wales/</a:t>
            </a:r>
            <a:endParaRPr lang="en-GB" altLang="en-US" dirty="0">
              <a:cs typeface="Arial" panose="020B0604020202020204" pitchFamily="34" charset="0"/>
            </a:endParaRPr>
          </a:p>
          <a:p>
            <a:pPr eaLnBrk="1" hangingPunct="1">
              <a:lnSpc>
                <a:spcPct val="100000"/>
              </a:lnSpc>
              <a:spcBef>
                <a:spcPts val="600"/>
              </a:spcBef>
            </a:pPr>
            <a:r>
              <a:rPr lang="en-GB" altLang="en-US" dirty="0">
                <a:cs typeface="Arial" panose="020B0604020202020204" pitchFamily="34" charset="0"/>
              </a:rPr>
              <a:t>The website also lists different </a:t>
            </a:r>
            <a:r>
              <a:rPr lang="en-US" dirty="0">
                <a:solidFill>
                  <a:schemeClr val="bg1"/>
                </a:solidFill>
                <a:hlinkClick r:id="rId3"/>
              </a:rPr>
              <a:t>finance options and how to apply.</a:t>
            </a:r>
            <a:br>
              <a:rPr lang="en-GB" altLang="en-US" dirty="0"/>
            </a:br>
            <a:endParaRPr lang="en-GB" altLang="en-US" dirty="0"/>
          </a:p>
        </p:txBody>
      </p:sp>
      <p:pic>
        <p:nvPicPr>
          <p:cNvPr id="29700" name="Picture 4">
            <a:hlinkClick r:id="rId2"/>
            <a:extLst>
              <a:ext uri="{FF2B5EF4-FFF2-40B4-BE49-F238E27FC236}">
                <a16:creationId xmlns:a16="http://schemas.microsoft.com/office/drawing/2014/main" id="{6F3E650E-E6F5-6857-E20F-846B28FF0406}"/>
              </a:ext>
            </a:extLst>
          </p:cNvPr>
          <p:cNvPicPr>
            <a:picLocks noChangeAspect="1"/>
          </p:cNvPicPr>
          <p:nvPr/>
        </p:nvPicPr>
        <p:blipFill>
          <a:blip r:embed="rId4" cstate="print">
            <a:extLst>
              <a:ext uri="{28A0092B-C50C-407E-A947-70E740481C1C}">
                <a14:useLocalDpi xmlns:a14="http://schemas.microsoft.com/office/drawing/2010/main" val="0"/>
              </a:ext>
            </a:extLst>
          </a:blip>
          <a:srcRect t="26189"/>
          <a:stretch>
            <a:fillRect/>
          </a:stretch>
        </p:blipFill>
        <p:spPr bwMode="auto">
          <a:xfrm>
            <a:off x="3569884" y="3984011"/>
            <a:ext cx="5052231" cy="26748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7413" name="Group 2">
            <a:extLst>
              <a:ext uri="{FF2B5EF4-FFF2-40B4-BE49-F238E27FC236}">
                <a16:creationId xmlns:a16="http://schemas.microsoft.com/office/drawing/2014/main" id="{59921FA4-2802-0AA2-0F9A-F3F466200A5F}"/>
              </a:ext>
            </a:extLst>
          </p:cNvPr>
          <p:cNvGrpSpPr>
            <a:grpSpLocks/>
          </p:cNvGrpSpPr>
          <p:nvPr/>
        </p:nvGrpSpPr>
        <p:grpSpPr bwMode="auto">
          <a:xfrm>
            <a:off x="8371186" y="4721891"/>
            <a:ext cx="1368425" cy="1482725"/>
            <a:chOff x="7164288" y="4005064"/>
            <a:chExt cx="1368425" cy="1482725"/>
          </a:xfrm>
        </p:grpSpPr>
        <p:pic>
          <p:nvPicPr>
            <p:cNvPr id="17414" name="Picture 4" descr="Cambiare la dimensione del puntatore del mouse in Ubuntu ...">
              <a:extLst>
                <a:ext uri="{FF2B5EF4-FFF2-40B4-BE49-F238E27FC236}">
                  <a16:creationId xmlns:a16="http://schemas.microsoft.com/office/drawing/2014/main" id="{658DC529-88E9-99CC-C266-69CE95B5593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164288" y="4005064"/>
              <a:ext cx="1368425"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5" name="TextBox 1">
              <a:extLst>
                <a:ext uri="{FF2B5EF4-FFF2-40B4-BE49-F238E27FC236}">
                  <a16:creationId xmlns:a16="http://schemas.microsoft.com/office/drawing/2014/main" id="{8C8F604C-1AFD-B42B-A64D-5EB226860B6E}"/>
                </a:ext>
              </a:extLst>
            </p:cNvPr>
            <p:cNvSpPr txBox="1">
              <a:spLocks noChangeArrowheads="1"/>
            </p:cNvSpPr>
            <p:nvPr/>
          </p:nvSpPr>
          <p:spPr bwMode="auto">
            <a:xfrm>
              <a:off x="7578253" y="4509120"/>
              <a:ext cx="5404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prstClr val="white"/>
                  </a:solidFill>
                  <a:effectLst/>
                  <a:uLnTx/>
                  <a:uFillTx/>
                  <a:latin typeface="Myriad Pro" pitchFamily="34" charset="0"/>
                  <a:ea typeface="+mn-ea"/>
                  <a:cs typeface="+mn-cs"/>
                </a:rPr>
                <a:t>Bg.</a:t>
              </a:r>
            </a:p>
          </p:txBody>
        </p:sp>
      </p:grpSp>
      <p:sp>
        <p:nvSpPr>
          <p:cNvPr id="2" name="Rectangle 1">
            <a:extLst>
              <a:ext uri="{FF2B5EF4-FFF2-40B4-BE49-F238E27FC236}">
                <a16:creationId xmlns:a16="http://schemas.microsoft.com/office/drawing/2014/main" id="{88B9987D-769A-83CC-0640-E87BA544C37C}"/>
              </a:ext>
            </a:extLst>
          </p:cNvPr>
          <p:cNvSpPr/>
          <p:nvPr/>
        </p:nvSpPr>
        <p:spPr>
          <a:xfrm>
            <a:off x="378950" y="38886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878847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9532A593-75AD-F0E1-E319-243D6C1F1400}"/>
              </a:ext>
            </a:extLst>
          </p:cNvPr>
          <p:cNvSpPr>
            <a:spLocks noGrp="1"/>
          </p:cNvSpPr>
          <p:nvPr>
            <p:ph type="title"/>
          </p:nvPr>
        </p:nvSpPr>
        <p:spPr>
          <a:xfrm>
            <a:off x="315944" y="254003"/>
            <a:ext cx="10339766" cy="1080609"/>
          </a:xfrm>
        </p:spPr>
        <p:txBody>
          <a:bodyPr rtlCol="0">
            <a:normAutofit/>
          </a:bodyPr>
          <a:lstStyle/>
          <a:p>
            <a:pPr>
              <a:defRPr/>
            </a:pPr>
            <a:r>
              <a:rPr lang="en-GB" altLang="en-US" sz="6000" b="1" dirty="0"/>
              <a:t>Bg. </a:t>
            </a:r>
            <a:r>
              <a:rPr lang="en-GB" altLang="en-US" b="1" u="sng" dirty="0"/>
              <a:t>Types of finance and how to apply</a:t>
            </a:r>
            <a:endParaRPr lang="en-GB" altLang="en-US" u="sng" dirty="0"/>
          </a:p>
        </p:txBody>
      </p:sp>
      <p:pic>
        <p:nvPicPr>
          <p:cNvPr id="4" name="Picture 3">
            <a:hlinkClick r:id="rId2"/>
            <a:extLst>
              <a:ext uri="{FF2B5EF4-FFF2-40B4-BE49-F238E27FC236}">
                <a16:creationId xmlns:a16="http://schemas.microsoft.com/office/drawing/2014/main" id="{B2AB83A3-19C3-D8E2-277B-873F5D90C8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3805" y="1371417"/>
            <a:ext cx="9850944" cy="5486583"/>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8436" name="TextBox 5">
            <a:extLst>
              <a:ext uri="{FF2B5EF4-FFF2-40B4-BE49-F238E27FC236}">
                <a16:creationId xmlns:a16="http://schemas.microsoft.com/office/drawing/2014/main" id="{F7FC17A3-FFBB-5C67-D484-8AA0EF7857A5}"/>
              </a:ext>
            </a:extLst>
          </p:cNvPr>
          <p:cNvSpPr txBox="1">
            <a:spLocks noChangeArrowheads="1"/>
          </p:cNvSpPr>
          <p:nvPr/>
        </p:nvSpPr>
        <p:spPr bwMode="auto">
          <a:xfrm>
            <a:off x="898134" y="1334613"/>
            <a:ext cx="9940711"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hlinkClick r:id="rId4"/>
              </a:rPr>
              <a:t>The Business Wales</a:t>
            </a: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 Online portal has</a:t>
            </a:r>
            <a:r>
              <a:rPr kumimoji="0" lang="en-GB" altLang="en-US" sz="28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 guides </a:t>
            </a:r>
            <a:r>
              <a:rPr kumimoji="0" lang="en-GB" altLang="en-US" sz="2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to many sources of finance that are available for Start-Ups in Wales:</a:t>
            </a:r>
          </a:p>
        </p:txBody>
      </p:sp>
      <p:pic>
        <p:nvPicPr>
          <p:cNvPr id="18438" name="Picture 4" descr="Cambiare la dimensione del puntatore del mouse in Ubuntu ...">
            <a:extLst>
              <a:ext uri="{FF2B5EF4-FFF2-40B4-BE49-F238E27FC236}">
                <a16:creationId xmlns:a16="http://schemas.microsoft.com/office/drawing/2014/main" id="{6BDEF72B-5DC8-C4C9-B302-35EC9D58AD2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1035454">
            <a:off x="10134623" y="3507273"/>
            <a:ext cx="1851592" cy="1993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508342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A2CDC1A4-5ACC-C58A-20D9-A8F230438901}"/>
              </a:ext>
            </a:extLst>
          </p:cNvPr>
          <p:cNvSpPr>
            <a:spLocks noGrp="1"/>
          </p:cNvSpPr>
          <p:nvPr>
            <p:ph type="title"/>
          </p:nvPr>
        </p:nvSpPr>
        <p:spPr>
          <a:xfrm>
            <a:off x="838200" y="365126"/>
            <a:ext cx="10515600" cy="919978"/>
          </a:xfrm>
        </p:spPr>
        <p:txBody>
          <a:bodyPr/>
          <a:lstStyle/>
          <a:p>
            <a:pPr eaLnBrk="1" hangingPunct="1"/>
            <a:r>
              <a:rPr lang="en-GB" altLang="en-US" b="1" u="sng" dirty="0"/>
              <a:t>Crowdfunding</a:t>
            </a:r>
            <a:endParaRPr lang="en-GB" altLang="en-US" u="sng" dirty="0"/>
          </a:p>
        </p:txBody>
      </p:sp>
      <p:sp>
        <p:nvSpPr>
          <p:cNvPr id="3" name="Content Placeholder 2">
            <a:extLst>
              <a:ext uri="{FF2B5EF4-FFF2-40B4-BE49-F238E27FC236}">
                <a16:creationId xmlns:a16="http://schemas.microsoft.com/office/drawing/2014/main" id="{F5395DA6-1CF3-9323-F6E7-9697F85B7FFF}"/>
              </a:ext>
            </a:extLst>
          </p:cNvPr>
          <p:cNvSpPr>
            <a:spLocks noGrp="1"/>
          </p:cNvSpPr>
          <p:nvPr>
            <p:ph idx="1"/>
          </p:nvPr>
        </p:nvSpPr>
        <p:spPr>
          <a:xfrm>
            <a:off x="728970" y="1598234"/>
            <a:ext cx="9143268" cy="3916363"/>
          </a:xfrm>
        </p:spPr>
        <p:txBody>
          <a:bodyPr rtlCol="0">
            <a:normAutofit fontScale="92500" lnSpcReduction="10000"/>
          </a:bodyPr>
          <a:lstStyle/>
          <a:p>
            <a:pPr>
              <a:defRPr/>
            </a:pPr>
            <a:r>
              <a:rPr lang="en-GB" sz="3200" dirty="0"/>
              <a:t>Crowdfunding is great way of raising funds to create and launch a new prototype and Start-Up. </a:t>
            </a:r>
          </a:p>
          <a:p>
            <a:pPr>
              <a:defRPr/>
            </a:pPr>
            <a:r>
              <a:rPr lang="en-GB" sz="3200" dirty="0"/>
              <a:t>Some popular crowdfunding sites to consider, include:</a:t>
            </a:r>
          </a:p>
          <a:p>
            <a:pPr lvl="1">
              <a:buFont typeface="Courier New" panose="02070309020205020404" pitchFamily="49" charset="0"/>
              <a:buChar char="o"/>
              <a:defRPr/>
            </a:pPr>
            <a:r>
              <a:rPr lang="en-GB" sz="3200" dirty="0">
                <a:hlinkClick r:id="rId2"/>
              </a:rPr>
              <a:t>Seedrs</a:t>
            </a:r>
            <a:endParaRPr lang="en-GB" sz="3200" dirty="0"/>
          </a:p>
          <a:p>
            <a:pPr lvl="1">
              <a:buFont typeface="Courier New" panose="02070309020205020404" pitchFamily="49" charset="0"/>
              <a:buChar char="o"/>
              <a:defRPr/>
            </a:pPr>
            <a:r>
              <a:rPr lang="en-GB" sz="3200" dirty="0">
                <a:hlinkClick r:id="rId3"/>
              </a:rPr>
              <a:t>Kickstarter</a:t>
            </a:r>
            <a:endParaRPr lang="en-GB" sz="3200" dirty="0"/>
          </a:p>
          <a:p>
            <a:pPr lvl="1">
              <a:buFont typeface="Courier New" panose="02070309020205020404" pitchFamily="49" charset="0"/>
              <a:buChar char="o"/>
              <a:defRPr/>
            </a:pPr>
            <a:r>
              <a:rPr lang="en-GB" sz="3200" dirty="0">
                <a:hlinkClick r:id="rId4"/>
              </a:rPr>
              <a:t>Crowd2Fund</a:t>
            </a:r>
            <a:endParaRPr lang="en-GB" sz="3200" dirty="0"/>
          </a:p>
          <a:p>
            <a:pPr lvl="1">
              <a:buFont typeface="Courier New" panose="02070309020205020404" pitchFamily="49" charset="0"/>
              <a:buChar char="o"/>
              <a:defRPr/>
            </a:pPr>
            <a:r>
              <a:rPr lang="en-GB" sz="3200" dirty="0">
                <a:hlinkClick r:id="rId5"/>
              </a:rPr>
              <a:t>CrowdCube</a:t>
            </a:r>
            <a:endParaRPr lang="en-GB" sz="3200" dirty="0"/>
          </a:p>
          <a:p>
            <a:pPr lvl="1">
              <a:buFont typeface="Courier New" panose="02070309020205020404" pitchFamily="49" charset="0"/>
              <a:buChar char="o"/>
              <a:defRPr/>
            </a:pPr>
            <a:r>
              <a:rPr lang="en-GB" sz="3200" dirty="0">
                <a:hlinkClick r:id="rId6"/>
              </a:rPr>
              <a:t>LendingClub</a:t>
            </a:r>
            <a:endParaRPr lang="en-GB" sz="3200" dirty="0"/>
          </a:p>
          <a:p>
            <a:pPr lvl="1">
              <a:buFont typeface="Courier New" panose="02070309020205020404" pitchFamily="49" charset="0"/>
              <a:buChar char="o"/>
              <a:defRPr/>
            </a:pPr>
            <a:r>
              <a:rPr lang="en-GB" sz="3200" dirty="0">
                <a:hlinkClick r:id="rId7"/>
              </a:rPr>
              <a:t>FundingCircle</a:t>
            </a:r>
            <a:r>
              <a:rPr lang="en-GB" sz="3200" dirty="0"/>
              <a:t>.</a:t>
            </a:r>
          </a:p>
        </p:txBody>
      </p:sp>
      <p:pic>
        <p:nvPicPr>
          <p:cNvPr id="4" name="Picture 3">
            <a:extLst>
              <a:ext uri="{FF2B5EF4-FFF2-40B4-BE49-F238E27FC236}">
                <a16:creationId xmlns:a16="http://schemas.microsoft.com/office/drawing/2014/main" id="{EFFE298B-5CFF-B781-D058-458A32A8624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968003" y="3054624"/>
            <a:ext cx="5753384" cy="267558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 name="Rectangle 1">
            <a:extLst>
              <a:ext uri="{FF2B5EF4-FFF2-40B4-BE49-F238E27FC236}">
                <a16:creationId xmlns:a16="http://schemas.microsoft.com/office/drawing/2014/main" id="{F7B04DCC-BEA8-1362-BA14-F76D9C1B433F}"/>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1C2DC590-E92E-18AE-318D-41AD7013D2A7}"/>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8B364F4-E83A-35DA-0D47-2BC71ACB010F}"/>
              </a:ext>
            </a:extLst>
          </p:cNvPr>
          <p:cNvSpPr>
            <a:spLocks noGrp="1"/>
          </p:cNvSpPr>
          <p:nvPr>
            <p:ph type="title"/>
          </p:nvPr>
        </p:nvSpPr>
        <p:spPr/>
        <p:txBody>
          <a:bodyPr/>
          <a:lstStyle/>
          <a:p>
            <a:pPr eaLnBrk="1" hangingPunct="1"/>
            <a:r>
              <a:rPr lang="en-GB" altLang="en-US" b="1" u="sng"/>
              <a:t>Development Bank of Wales</a:t>
            </a:r>
          </a:p>
        </p:txBody>
      </p:sp>
      <p:sp>
        <p:nvSpPr>
          <p:cNvPr id="20483" name="Content Placeholder 2">
            <a:extLst>
              <a:ext uri="{FF2B5EF4-FFF2-40B4-BE49-F238E27FC236}">
                <a16:creationId xmlns:a16="http://schemas.microsoft.com/office/drawing/2014/main" id="{CFD89ACE-C064-D0DD-DEB0-3AC9D10DFE57}"/>
              </a:ext>
            </a:extLst>
          </p:cNvPr>
          <p:cNvSpPr>
            <a:spLocks noGrp="1"/>
          </p:cNvSpPr>
          <p:nvPr>
            <p:ph idx="1"/>
          </p:nvPr>
        </p:nvSpPr>
        <p:spPr>
          <a:xfrm>
            <a:off x="926928" y="1690688"/>
            <a:ext cx="10325958" cy="3916362"/>
          </a:xfrm>
        </p:spPr>
        <p:txBody>
          <a:bodyPr>
            <a:normAutofit/>
          </a:bodyPr>
          <a:lstStyle/>
          <a:p>
            <a:pPr eaLnBrk="1" hangingPunct="1"/>
            <a:r>
              <a:rPr lang="en-GB" altLang="en-US" dirty="0"/>
              <a:t>If needed, you can apply to any Bank/Building-society for a loan to help you create and launch a Start-Up.</a:t>
            </a:r>
          </a:p>
          <a:p>
            <a:pPr eaLnBrk="1" hangingPunct="1"/>
            <a:r>
              <a:rPr lang="en-GB" altLang="en-US" dirty="0"/>
              <a:t>One to consider is </a:t>
            </a:r>
            <a:r>
              <a:rPr lang="en-GB" altLang="en-US" dirty="0">
                <a:hlinkClick r:id="rId2"/>
              </a:rPr>
              <a:t>The Development Bank of Wales</a:t>
            </a:r>
            <a:r>
              <a:rPr lang="en-GB" altLang="en-US" dirty="0"/>
              <a:t>. They provide flexible business finance for businesses based in Wales from £1,000 up to £5 million.</a:t>
            </a:r>
            <a:r>
              <a:rPr lang="en-GB" altLang="en-US" b="1" dirty="0"/>
              <a:t> </a:t>
            </a:r>
          </a:p>
          <a:p>
            <a:pPr eaLnBrk="1" hangingPunct="1"/>
            <a:r>
              <a:rPr lang="en-GB" altLang="en-US" dirty="0"/>
              <a:t>For more information: </a:t>
            </a:r>
            <a:r>
              <a:rPr lang="en-GB" altLang="en-US" dirty="0">
                <a:hlinkClick r:id="rId2"/>
              </a:rPr>
              <a:t>https://developmentbank.wales/</a:t>
            </a:r>
            <a:r>
              <a:rPr lang="en-GB" altLang="en-US" dirty="0"/>
              <a:t>. </a:t>
            </a:r>
          </a:p>
        </p:txBody>
      </p:sp>
      <p:sp>
        <p:nvSpPr>
          <p:cNvPr id="2" name="Rectangle 1">
            <a:extLst>
              <a:ext uri="{FF2B5EF4-FFF2-40B4-BE49-F238E27FC236}">
                <a16:creationId xmlns:a16="http://schemas.microsoft.com/office/drawing/2014/main" id="{E2914078-67D4-5023-8137-3397F58E39CE}"/>
              </a:ext>
            </a:extLst>
          </p:cNvPr>
          <p:cNvSpPr/>
          <p:nvPr/>
        </p:nvSpPr>
        <p:spPr>
          <a:xfrm>
            <a:off x="641239" y="428230"/>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3" name="Rectangle 2">
            <a:extLst>
              <a:ext uri="{FF2B5EF4-FFF2-40B4-BE49-F238E27FC236}">
                <a16:creationId xmlns:a16="http://schemas.microsoft.com/office/drawing/2014/main" id="{AAD7275C-F25A-AE13-F978-C80F297615F9}"/>
              </a:ext>
            </a:extLst>
          </p:cNvPr>
          <p:cNvSpPr/>
          <p:nvPr/>
        </p:nvSpPr>
        <p:spPr>
          <a:xfrm>
            <a:off x="580942" y="55568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Internet Banking with solid fill">
            <a:extLst>
              <a:ext uri="{FF2B5EF4-FFF2-40B4-BE49-F238E27FC236}">
                <a16:creationId xmlns:a16="http://schemas.microsoft.com/office/drawing/2014/main" id="{203FCA5B-FCBA-C15E-EA4D-6FCAA6FAA85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06064" y="4556783"/>
            <a:ext cx="1872987" cy="1872987"/>
          </a:xfrm>
          <a:prstGeom prst="rect">
            <a:avLst/>
          </a:prstGeom>
        </p:spPr>
      </p:pic>
      <p:pic>
        <p:nvPicPr>
          <p:cNvPr id="7" name="Graphic 6" descr="Bank with solid fill">
            <a:extLst>
              <a:ext uri="{FF2B5EF4-FFF2-40B4-BE49-F238E27FC236}">
                <a16:creationId xmlns:a16="http://schemas.microsoft.com/office/drawing/2014/main" id="{43E92891-3123-72F1-698F-83732C263F2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886257" y="4466792"/>
            <a:ext cx="1872987" cy="1872987"/>
          </a:xfrm>
          <a:prstGeom prst="rect">
            <a:avLst/>
          </a:prstGeom>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A1800B-AE59-29EC-6666-0013957C82A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C965D94-0642-C397-0AD6-A62F017CB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DBC65D36-A4BE-AEEE-9EA8-912DD4263B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856C25E7-34EA-B159-0340-0737BC71A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D929EBA-C3E9-AD60-52BA-A1D18E9549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Rectangle 19">
            <a:extLst>
              <a:ext uri="{FF2B5EF4-FFF2-40B4-BE49-F238E27FC236}">
                <a16:creationId xmlns:a16="http://schemas.microsoft.com/office/drawing/2014/main" id="{E988F149-8E7E-FFF8-CF11-C2BC97A8B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7BB3A25-E296-13BC-8684-9ACB6F8CDB9D}"/>
              </a:ext>
            </a:extLst>
          </p:cNvPr>
          <p:cNvSpPr>
            <a:spLocks noGrp="1"/>
          </p:cNvSpPr>
          <p:nvPr>
            <p:ph type="title"/>
          </p:nvPr>
        </p:nvSpPr>
        <p:spPr>
          <a:xfrm>
            <a:off x="998431" y="574048"/>
            <a:ext cx="6940346" cy="1472009"/>
          </a:xfrm>
        </p:spPr>
        <p:txBody>
          <a:bodyPr vert="horz" lIns="91440" tIns="45720" rIns="91440" bIns="45720" rtlCol="0" anchor="b">
            <a:normAutofit/>
          </a:bodyPr>
          <a:lstStyle/>
          <a:p>
            <a:r>
              <a:rPr lang="en-US" sz="4800" b="1" dirty="0"/>
              <a:t>Funding opportunities</a:t>
            </a:r>
          </a:p>
        </p:txBody>
      </p:sp>
      <p:sp>
        <p:nvSpPr>
          <p:cNvPr id="22" name="Rectangle 21">
            <a:extLst>
              <a:ext uri="{FF2B5EF4-FFF2-40B4-BE49-F238E27FC236}">
                <a16:creationId xmlns:a16="http://schemas.microsoft.com/office/drawing/2014/main" id="{D2A7FEB1-ED92-6713-2EE7-34EFACCEFA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C57DCE1-22BF-3AA0-5889-7687B332C72D}"/>
              </a:ext>
            </a:extLst>
          </p:cNvPr>
          <p:cNvSpPr txBox="1"/>
          <p:nvPr/>
        </p:nvSpPr>
        <p:spPr>
          <a:xfrm>
            <a:off x="1055713" y="2497431"/>
            <a:ext cx="9039557" cy="2976285"/>
          </a:xfrm>
          <a:prstGeom prst="rect">
            <a:avLst/>
          </a:prstGeom>
        </p:spPr>
        <p:txBody>
          <a:bodyPr vert="horz" lIns="91440" tIns="45720" rIns="91440" bIns="45720" rtlCol="0" anchor="t">
            <a:normAutofit fontScale="92500" lnSpcReduction="20000"/>
          </a:bodyPr>
          <a:lstStyle/>
          <a:p>
            <a:pPr marL="7429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lang="en-US" sz="3600" dirty="0">
                <a:solidFill>
                  <a:prstClr val="white"/>
                </a:solidFill>
                <a:latin typeface="Calibri" panose="020F0502020204030204"/>
              </a:rPr>
              <a:t>When answering Task 2 Section 1 Question 1, you can mention and reference the relevant funding opportunities on the previous slides as potential sources of funds for your project/Tech-Startup.</a:t>
            </a:r>
          </a:p>
          <a:p>
            <a:pPr marL="7429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600" b="0" i="0" u="none" strike="noStrike" kern="1200" cap="none" spc="0" normalizeH="0" baseline="0" noProof="0" dirty="0">
                <a:ln>
                  <a:noFill/>
                </a:ln>
                <a:solidFill>
                  <a:prstClr val="white"/>
                </a:solidFill>
                <a:effectLst/>
                <a:uLnTx/>
                <a:uFillTx/>
                <a:latin typeface="Calibri" panose="020F0502020204030204"/>
                <a:ea typeface="+mn-ea"/>
                <a:cs typeface="+mn-cs"/>
              </a:rPr>
              <a:t>They can also help to fund future projects and  SMEs/Organisations you work for in the future.</a:t>
            </a:r>
          </a:p>
        </p:txBody>
      </p:sp>
      <p:pic>
        <p:nvPicPr>
          <p:cNvPr id="6" name="Graphic 5" descr="Money with solid fill">
            <a:extLst>
              <a:ext uri="{FF2B5EF4-FFF2-40B4-BE49-F238E27FC236}">
                <a16:creationId xmlns:a16="http://schemas.microsoft.com/office/drawing/2014/main" id="{E92464FE-5E3F-8A93-002A-6F1382909B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68627" y="543135"/>
            <a:ext cx="1525357" cy="1525357"/>
          </a:xfrm>
          <a:prstGeom prst="rect">
            <a:avLst/>
          </a:prstGeom>
        </p:spPr>
      </p:pic>
      <p:pic>
        <p:nvPicPr>
          <p:cNvPr id="8" name="Graphic 7" descr="Bitcoin outline">
            <a:extLst>
              <a:ext uri="{FF2B5EF4-FFF2-40B4-BE49-F238E27FC236}">
                <a16:creationId xmlns:a16="http://schemas.microsoft.com/office/drawing/2014/main" id="{469B20B7-D5BD-2FC8-395B-9665411DB58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596162" y="564404"/>
            <a:ext cx="1525357" cy="1525357"/>
          </a:xfrm>
          <a:prstGeom prst="rect">
            <a:avLst/>
          </a:prstGeom>
        </p:spPr>
      </p:pic>
      <p:pic>
        <p:nvPicPr>
          <p:cNvPr id="10" name="Graphic 9" descr="Coins outline">
            <a:extLst>
              <a:ext uri="{FF2B5EF4-FFF2-40B4-BE49-F238E27FC236}">
                <a16:creationId xmlns:a16="http://schemas.microsoft.com/office/drawing/2014/main" id="{0B6B95A2-8CA9-AFBF-9EF2-E90116A75D2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093984" y="5193506"/>
            <a:ext cx="1525357" cy="1525357"/>
          </a:xfrm>
          <a:prstGeom prst="rect">
            <a:avLst/>
          </a:prstGeom>
        </p:spPr>
      </p:pic>
      <p:pic>
        <p:nvPicPr>
          <p:cNvPr id="14" name="Graphic 13" descr="Euro with solid fill">
            <a:extLst>
              <a:ext uri="{FF2B5EF4-FFF2-40B4-BE49-F238E27FC236}">
                <a16:creationId xmlns:a16="http://schemas.microsoft.com/office/drawing/2014/main" id="{D04BF7F4-7093-4CAD-BB1B-128BDEA71B7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165900" y="2336909"/>
            <a:ext cx="1525357" cy="1525357"/>
          </a:xfrm>
          <a:prstGeom prst="rect">
            <a:avLst/>
          </a:prstGeom>
        </p:spPr>
      </p:pic>
      <p:pic>
        <p:nvPicPr>
          <p:cNvPr id="16" name="Graphic 15" descr="Dollar with solid fill">
            <a:extLst>
              <a:ext uri="{FF2B5EF4-FFF2-40B4-BE49-F238E27FC236}">
                <a16:creationId xmlns:a16="http://schemas.microsoft.com/office/drawing/2014/main" id="{923CF792-9AB4-C445-3931-15F4373ED42B}"/>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303099" y="4083655"/>
            <a:ext cx="1525357" cy="1525357"/>
          </a:xfrm>
          <a:prstGeom prst="rect">
            <a:avLst/>
          </a:prstGeom>
        </p:spPr>
      </p:pic>
      <p:pic>
        <p:nvPicPr>
          <p:cNvPr id="21" name="Graphic 20" descr="Pound with solid fill">
            <a:extLst>
              <a:ext uri="{FF2B5EF4-FFF2-40B4-BE49-F238E27FC236}">
                <a16:creationId xmlns:a16="http://schemas.microsoft.com/office/drawing/2014/main" id="{A69BC98B-3E94-0562-DE7A-DD76B4ADBAC9}"/>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9305375" y="537564"/>
            <a:ext cx="1525357" cy="1525357"/>
          </a:xfrm>
          <a:prstGeom prst="rect">
            <a:avLst/>
          </a:prstGeom>
        </p:spPr>
      </p:pic>
    </p:spTree>
    <p:extLst>
      <p:ext uri="{BB962C8B-B14F-4D97-AF65-F5344CB8AC3E}">
        <p14:creationId xmlns:p14="http://schemas.microsoft.com/office/powerpoint/2010/main" val="318879664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96CEA-6E95-1E91-819E-F63ADBBE88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C99F-1228-D4CB-8BCB-37C1A71B44B1}"/>
              </a:ext>
            </a:extLst>
          </p:cNvPr>
          <p:cNvSpPr>
            <a:spLocks noGrp="1"/>
          </p:cNvSpPr>
          <p:nvPr>
            <p:ph type="title"/>
          </p:nvPr>
        </p:nvSpPr>
        <p:spPr/>
        <p:txBody>
          <a:bodyPr>
            <a:normAutofit/>
          </a:bodyPr>
          <a:lstStyle/>
          <a:p>
            <a:r>
              <a:rPr lang="en-GB" sz="4800" b="1" u="sng" dirty="0"/>
              <a:t>Start-up support</a:t>
            </a:r>
          </a:p>
        </p:txBody>
      </p:sp>
      <p:sp>
        <p:nvSpPr>
          <p:cNvPr id="3" name="Content Placeholder 2">
            <a:extLst>
              <a:ext uri="{FF2B5EF4-FFF2-40B4-BE49-F238E27FC236}">
                <a16:creationId xmlns:a16="http://schemas.microsoft.com/office/drawing/2014/main" id="{626C0ECA-CC66-FC7F-90BA-312CA7217FFA}"/>
              </a:ext>
            </a:extLst>
          </p:cNvPr>
          <p:cNvSpPr>
            <a:spLocks noGrp="1"/>
          </p:cNvSpPr>
          <p:nvPr>
            <p:ph idx="1"/>
          </p:nvPr>
        </p:nvSpPr>
        <p:spPr>
          <a:xfrm>
            <a:off x="730622" y="1675521"/>
            <a:ext cx="6430897" cy="4351338"/>
          </a:xfrm>
        </p:spPr>
        <p:txBody>
          <a:bodyPr>
            <a:normAutofit/>
          </a:bodyPr>
          <a:lstStyle/>
          <a:p>
            <a:r>
              <a:rPr lang="en-GB" dirty="0"/>
              <a:t>Most of today’s Big Tech Companies (e.g. Microsoft, Apple, Google, Facebook) were created by students, just like you, and started while at University.</a:t>
            </a:r>
          </a:p>
          <a:p>
            <a:r>
              <a:rPr lang="en-US" dirty="0"/>
              <a:t>UWTSD have an excellent Enterprise support team. </a:t>
            </a:r>
          </a:p>
          <a:p>
            <a:r>
              <a:rPr lang="en-US" dirty="0"/>
              <a:t>UWTSD Start-Up grant: £500. for more info. </a:t>
            </a:r>
            <a:r>
              <a:rPr lang="en-US" dirty="0">
                <a:hlinkClick r:id="rId2"/>
              </a:rPr>
              <a:t>click-here</a:t>
            </a:r>
            <a:r>
              <a:rPr lang="en-US" dirty="0"/>
              <a:t>.</a:t>
            </a:r>
          </a:p>
          <a:p>
            <a:r>
              <a:rPr lang="en-US" dirty="0"/>
              <a:t>For further advice and support, please email: </a:t>
            </a:r>
            <a:r>
              <a:rPr lang="en-US" dirty="0">
                <a:highlight>
                  <a:srgbClr val="FFFF00"/>
                </a:highlight>
                <a:hlinkClick r:id="rId3"/>
              </a:rPr>
              <a:t>dylan.williams-evans@uwtsd.ac.uk</a:t>
            </a:r>
            <a:endParaRPr lang="en-GB" dirty="0">
              <a:highlight>
                <a:srgbClr val="FFFF00"/>
              </a:highlight>
            </a:endParaRPr>
          </a:p>
        </p:txBody>
      </p:sp>
      <p:sp>
        <p:nvSpPr>
          <p:cNvPr id="4" name="Rectangle 3">
            <a:extLst>
              <a:ext uri="{FF2B5EF4-FFF2-40B4-BE49-F238E27FC236}">
                <a16:creationId xmlns:a16="http://schemas.microsoft.com/office/drawing/2014/main" id="{88A8655A-55EB-773A-7701-D7482A11EDCD}"/>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8AB53BB2-C3C4-88FA-E85A-21EB10F81562}"/>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close-up of a fist&#10;&#10;Description automatically generated">
            <a:extLst>
              <a:ext uri="{FF2B5EF4-FFF2-40B4-BE49-F238E27FC236}">
                <a16:creationId xmlns:a16="http://schemas.microsoft.com/office/drawing/2014/main" id="{F23B4CD6-CEB3-DB69-B630-48728DB12C43}"/>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3081" t="13670" r="23137" b="10140"/>
          <a:stretch/>
        </p:blipFill>
        <p:spPr>
          <a:xfrm>
            <a:off x="7253725" y="1796612"/>
            <a:ext cx="3780545" cy="4016830"/>
          </a:xfrm>
          <a:prstGeom prst="rect">
            <a:avLst/>
          </a:prstGeom>
        </p:spPr>
      </p:pic>
    </p:spTree>
    <p:extLst>
      <p:ext uri="{BB962C8B-B14F-4D97-AF65-F5344CB8AC3E}">
        <p14:creationId xmlns:p14="http://schemas.microsoft.com/office/powerpoint/2010/main" val="249174440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6" name="Rectangle 15">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C1843D-D240-0E70-350F-383707CEDACD}"/>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Break time</a:t>
            </a:r>
          </a:p>
        </p:txBody>
      </p:sp>
      <p:sp>
        <p:nvSpPr>
          <p:cNvPr id="18" name="Rectangle: Rounded Corners 1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7" name="Graphic 6" descr="Coffee">
            <a:extLst>
              <a:ext uri="{FF2B5EF4-FFF2-40B4-BE49-F238E27FC236}">
                <a16:creationId xmlns:a16="http://schemas.microsoft.com/office/drawing/2014/main" id="{7E272C3D-753D-61C3-FFD5-708190D34E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Tree>
    <p:extLst>
      <p:ext uri="{BB962C8B-B14F-4D97-AF65-F5344CB8AC3E}">
        <p14:creationId xmlns:p14="http://schemas.microsoft.com/office/powerpoint/2010/main" val="112348189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B38E6080-F476-AB00-969E-A93FCEB19E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41BC3C71-5AAD-01D2-AD37-E04E84B11223}"/>
              </a:ext>
            </a:extLst>
          </p:cNvPr>
          <p:cNvSpPr txBox="1">
            <a:spLocks/>
          </p:cNvSpPr>
          <p:nvPr/>
        </p:nvSpPr>
        <p:spPr>
          <a:xfrm>
            <a:off x="2941991" y="2528542"/>
            <a:ext cx="5238182" cy="1800916"/>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4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FF0000"/>
                </a:highlight>
                <a:uLnTx/>
                <a:uFillTx/>
                <a:latin typeface="Calibri Light" panose="020F0302020204030204"/>
                <a:ea typeface="+mj-ea"/>
                <a:cs typeface="+mj-cs"/>
              </a:rPr>
              <a:t>Q2. PEST Analysis</a:t>
            </a:r>
            <a:endParaRPr kumimoji="0" lang="en-GB" sz="40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endParaRPr>
          </a:p>
        </p:txBody>
      </p:sp>
    </p:spTree>
    <p:extLst>
      <p:ext uri="{BB962C8B-B14F-4D97-AF65-F5344CB8AC3E}">
        <p14:creationId xmlns:p14="http://schemas.microsoft.com/office/powerpoint/2010/main" val="167238666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58DB0F-0BE5-3220-82C7-91E31357CDA0}"/>
            </a:ext>
          </a:extLst>
        </p:cNvPr>
        <p:cNvGrpSpPr/>
        <p:nvPr/>
      </p:nvGrpSpPr>
      <p:grpSpPr>
        <a:xfrm>
          <a:off x="0" y="0"/>
          <a:ext cx="0" cy="0"/>
          <a:chOff x="0" y="0"/>
          <a:chExt cx="0" cy="0"/>
        </a:xfrm>
      </p:grpSpPr>
      <p:sp>
        <p:nvSpPr>
          <p:cNvPr id="4098" name="Title 1">
            <a:extLst>
              <a:ext uri="{FF2B5EF4-FFF2-40B4-BE49-F238E27FC236}">
                <a16:creationId xmlns:a16="http://schemas.microsoft.com/office/drawing/2014/main" id="{2381A66E-8335-14E8-4B76-112429D8F612}"/>
              </a:ext>
            </a:extLst>
          </p:cNvPr>
          <p:cNvSpPr>
            <a:spLocks noGrp="1"/>
          </p:cNvSpPr>
          <p:nvPr>
            <p:ph type="title"/>
          </p:nvPr>
        </p:nvSpPr>
        <p:spPr>
          <a:xfrm>
            <a:off x="731685" y="268907"/>
            <a:ext cx="8229600" cy="1143000"/>
          </a:xfrm>
        </p:spPr>
        <p:txBody>
          <a:bodyPr>
            <a:normAutofit/>
          </a:bodyPr>
          <a:lstStyle/>
          <a:p>
            <a:pPr eaLnBrk="1" hangingPunct="1"/>
            <a:r>
              <a:rPr lang="en-GB" altLang="en-US" sz="5400" b="1" u="sng" dirty="0"/>
              <a:t>PEST Analysis</a:t>
            </a:r>
          </a:p>
        </p:txBody>
      </p:sp>
      <p:sp>
        <p:nvSpPr>
          <p:cNvPr id="4099" name="Content Placeholder 2">
            <a:extLst>
              <a:ext uri="{FF2B5EF4-FFF2-40B4-BE49-F238E27FC236}">
                <a16:creationId xmlns:a16="http://schemas.microsoft.com/office/drawing/2014/main" id="{4EF03352-1E66-AB96-2FFF-0DECBAE79FB4}"/>
              </a:ext>
            </a:extLst>
          </p:cNvPr>
          <p:cNvSpPr>
            <a:spLocks noGrp="1"/>
          </p:cNvSpPr>
          <p:nvPr>
            <p:ph idx="1"/>
          </p:nvPr>
        </p:nvSpPr>
        <p:spPr>
          <a:xfrm>
            <a:off x="731685" y="1598099"/>
            <a:ext cx="10365044" cy="4525962"/>
          </a:xfrm>
        </p:spPr>
        <p:txBody>
          <a:bodyPr>
            <a:normAutofit/>
          </a:bodyPr>
          <a:lstStyle/>
          <a:p>
            <a:pPr eaLnBrk="1" hangingPunct="1"/>
            <a:r>
              <a:rPr lang="en-GB" altLang="en-US" sz="3200" b="1" dirty="0"/>
              <a:t>A ‘PEST Analysis’</a:t>
            </a:r>
            <a:r>
              <a:rPr lang="en-GB" altLang="en-US" sz="3200" dirty="0"/>
              <a:t> is a tool and technique for understanding the </a:t>
            </a:r>
            <a:r>
              <a:rPr lang="en-GB" altLang="en-US" sz="3200" b="1" dirty="0"/>
              <a:t>environment</a:t>
            </a:r>
            <a:r>
              <a:rPr lang="en-GB" altLang="en-US" sz="3200" dirty="0"/>
              <a:t> in which a Company/product exists.</a:t>
            </a:r>
          </a:p>
          <a:p>
            <a:pPr eaLnBrk="1" hangingPunct="1"/>
            <a:r>
              <a:rPr lang="en-GB" altLang="en-US" sz="3200" dirty="0"/>
              <a:t>The acronym stands for </a:t>
            </a:r>
            <a:r>
              <a:rPr lang="en-GB" altLang="en-US" sz="3200" b="1" dirty="0"/>
              <a:t>Political</a:t>
            </a:r>
            <a:r>
              <a:rPr lang="en-GB" altLang="en-US" sz="3200" dirty="0"/>
              <a:t>, </a:t>
            </a:r>
            <a:r>
              <a:rPr lang="en-GB" altLang="en-US" sz="3200" b="1" dirty="0"/>
              <a:t>Economic, Social and Technological </a:t>
            </a:r>
            <a:r>
              <a:rPr lang="en-GB" altLang="en-US" sz="3200" dirty="0"/>
              <a:t>issue.</a:t>
            </a:r>
          </a:p>
          <a:p>
            <a:pPr eaLnBrk="1" hangingPunct="1"/>
            <a:r>
              <a:rPr lang="en-GB" altLang="en-US" sz="3200" b="1" dirty="0"/>
              <a:t>PEST</a:t>
            </a:r>
            <a:r>
              <a:rPr lang="en-GB" altLang="en-US" sz="3200" dirty="0"/>
              <a:t> analysis today, also include  </a:t>
            </a:r>
            <a:r>
              <a:rPr lang="en-GB" altLang="en-US" sz="3200" b="1" u="sng" dirty="0"/>
              <a:t>E</a:t>
            </a:r>
            <a:r>
              <a:rPr lang="en-GB" altLang="en-US" sz="3200" dirty="0"/>
              <a:t>nvironmental and </a:t>
            </a:r>
            <a:r>
              <a:rPr lang="en-GB" altLang="en-US" sz="3200" b="1" u="sng" dirty="0"/>
              <a:t>E</a:t>
            </a:r>
            <a:r>
              <a:rPr lang="en-GB" altLang="en-US" sz="3200" dirty="0"/>
              <a:t>thical considerations, and the updated acronym often appears as: </a:t>
            </a:r>
            <a:r>
              <a:rPr lang="en-GB" altLang="en-US" sz="3200" b="1" dirty="0"/>
              <a:t>PESTEL</a:t>
            </a:r>
            <a:r>
              <a:rPr lang="en-GB" altLang="en-US" sz="3200" dirty="0"/>
              <a:t> / </a:t>
            </a:r>
            <a:r>
              <a:rPr lang="en-GB" altLang="en-US" sz="3200" b="1" dirty="0"/>
              <a:t>PEEEST</a:t>
            </a:r>
            <a:r>
              <a:rPr lang="en-GB" altLang="en-US" sz="3200" dirty="0"/>
              <a:t> / </a:t>
            </a:r>
            <a:r>
              <a:rPr lang="en-GB" altLang="en-US" sz="3200" b="1" dirty="0"/>
              <a:t>STEEPLED</a:t>
            </a:r>
            <a:r>
              <a:rPr lang="en-GB" altLang="en-US" sz="3200" dirty="0"/>
              <a:t>.</a:t>
            </a:r>
          </a:p>
          <a:p>
            <a:pPr eaLnBrk="1" hangingPunct="1"/>
            <a:endParaRPr lang="en-GB" altLang="en-US" sz="3200" dirty="0"/>
          </a:p>
        </p:txBody>
      </p:sp>
      <p:sp>
        <p:nvSpPr>
          <p:cNvPr id="2" name="Rectangle 1">
            <a:extLst>
              <a:ext uri="{FF2B5EF4-FFF2-40B4-BE49-F238E27FC236}">
                <a16:creationId xmlns:a16="http://schemas.microsoft.com/office/drawing/2014/main" id="{19B260B2-45DE-04CD-D0D2-C84DA6142D6F}"/>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8FC99D6B-5F70-EB9A-798B-AA4BA6DEF7FF}"/>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11866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E0653-EE05-7678-691D-CA5DE50F73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9F7B24-7087-CB7C-23EE-CBD8D050DFF5}"/>
              </a:ext>
            </a:extLst>
          </p:cNvPr>
          <p:cNvSpPr>
            <a:spLocks noGrp="1"/>
          </p:cNvSpPr>
          <p:nvPr>
            <p:ph type="title"/>
          </p:nvPr>
        </p:nvSpPr>
        <p:spPr>
          <a:xfrm>
            <a:off x="459261" y="158425"/>
            <a:ext cx="11273477" cy="1304481"/>
          </a:xfrm>
        </p:spPr>
        <p:txBody>
          <a:bodyPr anchor="ctr">
            <a:normAutofit/>
          </a:bodyPr>
          <a:lstStyle/>
          <a:p>
            <a:r>
              <a:rPr lang="en-GB" b="1" dirty="0"/>
              <a:t>PEST Analysis: Political &amp; Economic considerations</a:t>
            </a:r>
          </a:p>
        </p:txBody>
      </p:sp>
      <p:sp>
        <p:nvSpPr>
          <p:cNvPr id="10" name="Rectangle 9">
            <a:extLst>
              <a:ext uri="{FF2B5EF4-FFF2-40B4-BE49-F238E27FC236}">
                <a16:creationId xmlns:a16="http://schemas.microsoft.com/office/drawing/2014/main" id="{1EB02BFF-93F3-5B19-23F5-065FD2A9A946}"/>
              </a:ext>
            </a:extLst>
          </p:cNvPr>
          <p:cNvSpPr/>
          <p:nvPr/>
        </p:nvSpPr>
        <p:spPr>
          <a:xfrm>
            <a:off x="398963" y="243243"/>
            <a:ext cx="11333775"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DCF26F2-EA00-C0AD-EDFD-40048DED56BE}"/>
              </a:ext>
            </a:extLst>
          </p:cNvPr>
          <p:cNvSpPr/>
          <p:nvPr/>
        </p:nvSpPr>
        <p:spPr>
          <a:xfrm>
            <a:off x="338667" y="37069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ontent Placeholder 2">
            <a:extLst>
              <a:ext uri="{FF2B5EF4-FFF2-40B4-BE49-F238E27FC236}">
                <a16:creationId xmlns:a16="http://schemas.microsoft.com/office/drawing/2014/main" id="{9F02B023-BED2-C16B-7096-4CF40C8AC779}"/>
              </a:ext>
            </a:extLst>
          </p:cNvPr>
          <p:cNvSpPr txBox="1">
            <a:spLocks/>
          </p:cNvSpPr>
          <p:nvPr/>
        </p:nvSpPr>
        <p:spPr>
          <a:xfrm>
            <a:off x="550793" y="1573387"/>
            <a:ext cx="10909523" cy="512618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09728"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To complete a PEST analysis for your prototype / potential Tech Start-Up. You can r</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esearch and document answers to the following questions:</a:t>
            </a:r>
          </a:p>
          <a:p>
            <a:pPr marL="566928" marR="0" lvl="0" indent="-4572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b="1" i="0" u="sng" strike="noStrike" kern="1200" cap="none" spc="0" normalizeH="0" baseline="0" noProof="0" dirty="0">
                <a:ln>
                  <a:noFill/>
                </a:ln>
                <a:solidFill>
                  <a:prstClr val="white"/>
                </a:solidFill>
                <a:effectLst/>
                <a:uLnTx/>
                <a:uFillTx/>
                <a:latin typeface="Calibri" panose="020F0502020204030204"/>
                <a:ea typeface="+mn-ea"/>
                <a:cs typeface="+mn-cs"/>
              </a:rPr>
              <a:t>Political &amp; Legal:</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What are some political and legal factors that may influence your innovation/start-up? </a:t>
            </a:r>
          </a:p>
          <a:p>
            <a:pPr lvl="1">
              <a:buFont typeface="Courier New" panose="02070309020205020404" pitchFamily="49" charset="0"/>
              <a:buChar char="o"/>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E.g. </a:t>
            </a:r>
            <a:r>
              <a:rPr kumimoji="0" lang="en-US" sz="2400" b="0"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The Data Protection Act 2018</a:t>
            </a:r>
            <a:r>
              <a:rPr kumimoji="0" lang="en-GB" sz="2400" b="0"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 </a:t>
            </a:r>
            <a:r>
              <a:rPr lang="en-US" dirty="0">
                <a:solidFill>
                  <a:schemeClr val="bg1"/>
                </a:solidFill>
                <a:highlight>
                  <a:srgbClr val="FFFF00"/>
                </a:highlight>
              </a:rPr>
              <a:t>The Computer Misuse Act 1990</a:t>
            </a:r>
            <a:r>
              <a:rPr lang="en-US" dirty="0">
                <a:solidFill>
                  <a:prstClr val="white"/>
                </a:solidFill>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Employment law (e.g. Time off &amp; Holidays, Minimum wage), Health &amp; Safety at Work Act, Equal Opportunities, Sale of Goods Act, IP [Patent product design, Copyright software/text and/or Trademark design work].</a:t>
            </a:r>
          </a:p>
          <a:p>
            <a:pPr marL="457200" marR="0" lvl="0" indent="-4572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b="1" i="0" u="sng" strike="noStrike" kern="1200" cap="none" spc="0" normalizeH="0" baseline="0" noProof="0" dirty="0">
                <a:ln>
                  <a:noFill/>
                </a:ln>
                <a:solidFill>
                  <a:prstClr val="white"/>
                </a:solidFill>
                <a:effectLst/>
                <a:uLnTx/>
                <a:uFillTx/>
                <a:latin typeface="Calibri" panose="020F0502020204030204"/>
                <a:ea typeface="+mn-ea"/>
                <a:cs typeface="+mn-cs"/>
              </a:rPr>
              <a:t>Economic &amp; Competition</a:t>
            </a:r>
            <a:r>
              <a:rPr kumimoji="0" lang="en-GB" b="0" i="0" u="sng"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GB"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Can you identify any Competitors?. What are some economic factors that may influence your innovation/start-up such as: what is the availability and cost of resources required to create your prototype. Hardware and software resources and the availability of required skilled personnel to hire if needed.</a:t>
            </a:r>
          </a:p>
        </p:txBody>
      </p:sp>
    </p:spTree>
    <p:extLst>
      <p:ext uri="{BB962C8B-B14F-4D97-AF65-F5344CB8AC3E}">
        <p14:creationId xmlns:p14="http://schemas.microsoft.com/office/powerpoint/2010/main" val="313159564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44A912-DF09-C786-0873-072C6C9DB6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D21C76-740E-B9B2-A79D-D8C8CC6D0680}"/>
              </a:ext>
            </a:extLst>
          </p:cNvPr>
          <p:cNvSpPr>
            <a:spLocks noGrp="1"/>
          </p:cNvSpPr>
          <p:nvPr>
            <p:ph type="title"/>
          </p:nvPr>
        </p:nvSpPr>
        <p:spPr>
          <a:xfrm>
            <a:off x="366587" y="154425"/>
            <a:ext cx="11182861" cy="1304481"/>
          </a:xfrm>
        </p:spPr>
        <p:txBody>
          <a:bodyPr anchor="ctr">
            <a:normAutofit/>
          </a:bodyPr>
          <a:lstStyle/>
          <a:p>
            <a:r>
              <a:rPr lang="en-GB" b="1" u="sng" dirty="0"/>
              <a:t>PEST Analysis: Social &amp; Technology considerations</a:t>
            </a:r>
          </a:p>
        </p:txBody>
      </p:sp>
      <p:sp>
        <p:nvSpPr>
          <p:cNvPr id="10" name="Rectangle 9">
            <a:extLst>
              <a:ext uri="{FF2B5EF4-FFF2-40B4-BE49-F238E27FC236}">
                <a16:creationId xmlns:a16="http://schemas.microsoft.com/office/drawing/2014/main" id="{9D39228A-89D6-823C-FE27-F27B617D1954}"/>
              </a:ext>
            </a:extLst>
          </p:cNvPr>
          <p:cNvSpPr/>
          <p:nvPr/>
        </p:nvSpPr>
        <p:spPr>
          <a:xfrm>
            <a:off x="306290" y="239243"/>
            <a:ext cx="1118286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786CFA0-DDF2-DA34-FF3E-4F51C6009654}"/>
              </a:ext>
            </a:extLst>
          </p:cNvPr>
          <p:cNvSpPr/>
          <p:nvPr/>
        </p:nvSpPr>
        <p:spPr>
          <a:xfrm>
            <a:off x="245993" y="36669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ontent Placeholder 2">
            <a:extLst>
              <a:ext uri="{FF2B5EF4-FFF2-40B4-BE49-F238E27FC236}">
                <a16:creationId xmlns:a16="http://schemas.microsoft.com/office/drawing/2014/main" id="{57A0C1E4-2E55-7BDE-C0B2-FA8A1C08106D}"/>
              </a:ext>
            </a:extLst>
          </p:cNvPr>
          <p:cNvSpPr txBox="1">
            <a:spLocks/>
          </p:cNvSpPr>
          <p:nvPr/>
        </p:nvSpPr>
        <p:spPr>
          <a:xfrm>
            <a:off x="599306" y="1458906"/>
            <a:ext cx="10950142" cy="44739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90000"/>
              </a:lnSpc>
              <a:spcBef>
                <a:spcPts val="1000"/>
              </a:spcBef>
              <a:spcAft>
                <a:spcPts val="0"/>
              </a:spcAft>
              <a:buClrTx/>
              <a:buSzTx/>
              <a:buFont typeface="+mj-lt"/>
              <a:buAutoNum type="arabicPeriod" startAt="3"/>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Social &amp; Customers</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What are some of the social/customer factors that may influence your innovation/start-up?</a:t>
            </a:r>
          </a:p>
          <a:p>
            <a:pPr marL="685800" marR="0" lvl="1" indent="-228600" algn="l" defTabSz="914400" rtl="0" eaLnBrk="1" fontAlgn="auto" latinLnBrk="0" hangingPunct="1">
              <a:lnSpc>
                <a:spcPct val="90000"/>
              </a:lnSpc>
              <a:spcBef>
                <a:spcPts val="500"/>
              </a:spcBef>
              <a:spcAft>
                <a:spcPts val="0"/>
              </a:spcAft>
              <a:buClrTx/>
              <a:buSzTx/>
              <a:buFont typeface="Courier New" panose="02070309020205020404" pitchFamily="49" charset="0"/>
              <a:buChar char="o"/>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E.g. </a:t>
            </a:r>
            <a:r>
              <a:rPr kumimoji="0" lang="en-GB" sz="2800" b="0"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Who is your target market?, What do your users want?,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Potential market size i.e. amount of potential customers you are able to reach (demographic statistics of country/countries where you will sell your prototype), Customers </a:t>
            </a:r>
            <a:r>
              <a:rPr kumimoji="0" lang="en-GB" sz="2800" b="0" i="0" u="none" strike="noStrike" kern="1200" cap="none" spc="0" normalizeH="0" baseline="0" noProof="0" dirty="0" err="1">
                <a:ln>
                  <a:noFill/>
                </a:ln>
                <a:solidFill>
                  <a:prstClr val="white"/>
                </a:solidFill>
                <a:effectLst/>
                <a:uLnTx/>
                <a:uFillTx/>
                <a:latin typeface="Calibri" panose="020F0502020204030204"/>
                <a:ea typeface="+mn-ea"/>
                <a:cs typeface="+mn-cs"/>
              </a:rPr>
              <a:t>eg.</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What is likely income and disposable income of your target market. Look at Trend stats e.g. such as sales of similar products and reviews.</a:t>
            </a:r>
          </a:p>
          <a:p>
            <a:pPr marL="457200" marR="0" lvl="0" indent="-457200" algn="l" defTabSz="914400" rtl="0" eaLnBrk="1" fontAlgn="auto" latinLnBrk="0" hangingPunct="1">
              <a:lnSpc>
                <a:spcPct val="90000"/>
              </a:lnSpc>
              <a:spcBef>
                <a:spcPts val="1000"/>
              </a:spcBef>
              <a:spcAft>
                <a:spcPts val="0"/>
              </a:spcAft>
              <a:buClrTx/>
              <a:buSzTx/>
              <a:buFont typeface="+mj-lt"/>
              <a:buAutoNum type="arabicPeriod" startAt="3"/>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Technology</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What are some of the tech factors that may influence your start-up? E.g. </a:t>
            </a:r>
            <a:r>
              <a:rPr kumimoji="0" lang="en-GB" sz="2800" b="0"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What technology do you need to create your prototype</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to promote, sell and distribute it. Also, what new technology could allow you to further enhance, develop and differentiate your innovation.</a:t>
            </a:r>
          </a:p>
        </p:txBody>
      </p:sp>
    </p:spTree>
    <p:extLst>
      <p:ext uri="{BB962C8B-B14F-4D97-AF65-F5344CB8AC3E}">
        <p14:creationId xmlns:p14="http://schemas.microsoft.com/office/powerpoint/2010/main" val="218296330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8C29C-2F33-31A7-21B1-2F9BE364AF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661691-0EC5-07B2-551A-85014D7BCA7E}"/>
              </a:ext>
            </a:extLst>
          </p:cNvPr>
          <p:cNvSpPr>
            <a:spLocks noGrp="1"/>
          </p:cNvSpPr>
          <p:nvPr>
            <p:ph type="title"/>
          </p:nvPr>
        </p:nvSpPr>
        <p:spPr/>
        <p:txBody>
          <a:bodyPr>
            <a:normAutofit/>
          </a:bodyPr>
          <a:lstStyle/>
          <a:p>
            <a:r>
              <a:rPr lang="en-GB" sz="5400" b="1" dirty="0">
                <a:solidFill>
                  <a:schemeClr val="bg1"/>
                </a:solidFill>
                <a:highlight>
                  <a:srgbClr val="FFFF00"/>
                </a:highlight>
              </a:rPr>
              <a:t>Activity:</a:t>
            </a:r>
            <a:r>
              <a:rPr lang="en-GB" sz="5400" b="1" dirty="0">
                <a:solidFill>
                  <a:schemeClr val="bg1"/>
                </a:solidFill>
              </a:rPr>
              <a:t> </a:t>
            </a:r>
            <a:r>
              <a:rPr lang="en-GB" sz="5400" b="1" dirty="0"/>
              <a:t>PEST Analysis</a:t>
            </a:r>
          </a:p>
        </p:txBody>
      </p:sp>
      <p:sp>
        <p:nvSpPr>
          <p:cNvPr id="3" name="Content Placeholder 2">
            <a:extLst>
              <a:ext uri="{FF2B5EF4-FFF2-40B4-BE49-F238E27FC236}">
                <a16:creationId xmlns:a16="http://schemas.microsoft.com/office/drawing/2014/main" id="{CEEBA707-F3E7-CA17-7F4F-69EE03ACB358}"/>
              </a:ext>
            </a:extLst>
          </p:cNvPr>
          <p:cNvSpPr>
            <a:spLocks noGrp="1"/>
          </p:cNvSpPr>
          <p:nvPr>
            <p:ph idx="1"/>
          </p:nvPr>
        </p:nvSpPr>
        <p:spPr>
          <a:xfrm>
            <a:off x="550793" y="1847050"/>
            <a:ext cx="11166385" cy="3839959"/>
          </a:xfrm>
        </p:spPr>
        <p:txBody>
          <a:bodyPr>
            <a:normAutofit/>
          </a:bodyPr>
          <a:lstStyle/>
          <a:p>
            <a:pPr marL="0" indent="0">
              <a:buNone/>
            </a:pPr>
            <a:r>
              <a:rPr lang="en-GB" sz="4000" dirty="0"/>
              <a:t>Document and save your answer to the following question:</a:t>
            </a:r>
          </a:p>
          <a:p>
            <a:pPr marL="514350" indent="-514350">
              <a:buFont typeface="+mj-lt"/>
              <a:buAutoNum type="arabicPeriod"/>
            </a:pPr>
            <a:r>
              <a:rPr lang="en-GB" sz="3600" dirty="0"/>
              <a:t>Using an AI tool of your choice and several additional sources, generate and create a PEST analysis for your Tech Company including some legal &amp; ethical considerations.</a:t>
            </a:r>
            <a:endParaRPr lang="en-GB" sz="4000" dirty="0"/>
          </a:p>
        </p:txBody>
      </p:sp>
      <p:sp>
        <p:nvSpPr>
          <p:cNvPr id="4" name="Rectangle 3">
            <a:extLst>
              <a:ext uri="{FF2B5EF4-FFF2-40B4-BE49-F238E27FC236}">
                <a16:creationId xmlns:a16="http://schemas.microsoft.com/office/drawing/2014/main" id="{948E6045-3214-C3C2-0ACD-0F0B52726602}"/>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16B7FB-09F6-BBB8-9832-273296619D39}"/>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233908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51EA8-E6DD-4A11-EDC2-5B91BD68DCD7}"/>
            </a:ext>
          </a:extLst>
        </p:cNvPr>
        <p:cNvGrpSpPr/>
        <p:nvPr/>
      </p:nvGrpSpPr>
      <p:grpSpPr>
        <a:xfrm>
          <a:off x="0" y="0"/>
          <a:ext cx="0" cy="0"/>
          <a:chOff x="0" y="0"/>
          <a:chExt cx="0" cy="0"/>
        </a:xfrm>
      </p:grpSpPr>
      <p:pic>
        <p:nvPicPr>
          <p:cNvPr id="2" name="Picture 4" descr="http://cliparts.co/cliparts/6Tp/MdM/6TpMdMkTE.png">
            <a:extLst>
              <a:ext uri="{FF2B5EF4-FFF2-40B4-BE49-F238E27FC236}">
                <a16:creationId xmlns:a16="http://schemas.microsoft.com/office/drawing/2014/main" id="{6C77553D-720B-62B7-F1D2-1A8D46F129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750" y="68997"/>
            <a:ext cx="10808434" cy="6216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a:extLst>
              <a:ext uri="{FF2B5EF4-FFF2-40B4-BE49-F238E27FC236}">
                <a16:creationId xmlns:a16="http://schemas.microsoft.com/office/drawing/2014/main" id="{57C77063-F232-036D-C56F-D9B2677B8A99}"/>
              </a:ext>
            </a:extLst>
          </p:cNvPr>
          <p:cNvSpPr txBox="1">
            <a:spLocks/>
          </p:cNvSpPr>
          <p:nvPr/>
        </p:nvSpPr>
        <p:spPr>
          <a:xfrm>
            <a:off x="2941991" y="2528542"/>
            <a:ext cx="5238182" cy="1800916"/>
          </a:xfrm>
          <a:prstGeom prst="rect">
            <a:avLst/>
          </a:prstGeom>
          <a:noFill/>
        </p:spPr>
        <p:txBody>
          <a:bodyPr anchor="ctr">
            <a:norm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60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FFFF00"/>
                </a:highlight>
                <a:uLnTx/>
                <a:uFillTx/>
                <a:latin typeface="Calibri Light" panose="020F0302020204030204"/>
                <a:ea typeface="+mj-ea"/>
                <a:cs typeface="+mj-cs"/>
              </a:rPr>
              <a:t>Project Review</a:t>
            </a:r>
          </a:p>
        </p:txBody>
      </p:sp>
    </p:spTree>
    <p:extLst>
      <p:ext uri="{BB962C8B-B14F-4D97-AF65-F5344CB8AC3E}">
        <p14:creationId xmlns:p14="http://schemas.microsoft.com/office/powerpoint/2010/main" val="279561367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D6FA09-D22A-B5EC-EA54-90A99F943CE4}"/>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3DAB3D0A-90D8-5E1F-1B25-346D697D9E10}"/>
              </a:ext>
            </a:extLst>
          </p:cNvPr>
          <p:cNvSpPr>
            <a:spLocks noGrp="1"/>
          </p:cNvSpPr>
          <p:nvPr>
            <p:ph type="body" sz="half" idx="2"/>
          </p:nvPr>
        </p:nvSpPr>
        <p:spPr>
          <a:xfrm>
            <a:off x="662354" y="1371977"/>
            <a:ext cx="10867292" cy="4575543"/>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Font typeface="+mj-lt"/>
              <a:buAutoNum type="arabicPeriod"/>
            </a:pPr>
            <a:r>
              <a:rPr lang="en-GB" sz="3600" dirty="0">
                <a:effectLst/>
                <a:latin typeface="Arial" panose="020B0604020202020204" pitchFamily="34" charset="0"/>
                <a:ea typeface="Times New Roman" panose="02020603050405020304" pitchFamily="18" charset="0"/>
                <a:cs typeface="Arial" panose="020B0604020202020204" pitchFamily="34" charset="0"/>
              </a:rPr>
              <a:t>Complete a</a:t>
            </a:r>
            <a:r>
              <a:rPr lang="en-GB" sz="3600" b="1" dirty="0">
                <a:effectLst/>
                <a:latin typeface="Arial" panose="020B0604020202020204" pitchFamily="34" charset="0"/>
                <a:ea typeface="Times New Roman" panose="02020603050405020304" pitchFamily="18" charset="0"/>
                <a:cs typeface="Arial" panose="020B0604020202020204" pitchFamily="34" charset="0"/>
              </a:rPr>
              <a:t> </a:t>
            </a:r>
            <a:r>
              <a:rPr lang="en-GB" sz="36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Weekly Project Progress sheet</a:t>
            </a:r>
            <a:r>
              <a:rPr lang="en-GB" sz="3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sz="3600" dirty="0">
                <a:effectLst/>
                <a:latin typeface="Arial" panose="020B0604020202020204" pitchFamily="34" charset="0"/>
                <a:ea typeface="Times New Roman" panose="02020603050405020304" pitchFamily="18" charset="0"/>
                <a:cs typeface="Arial" panose="020B0604020202020204" pitchFamily="34" charset="0"/>
              </a:rPr>
              <a:t>to help you review, progress and manage your project.</a:t>
            </a:r>
          </a:p>
          <a:p>
            <a:pPr marL="964565" indent="-514350">
              <a:lnSpc>
                <a:spcPct val="100000"/>
              </a:lnSpc>
              <a:spcBef>
                <a:spcPts val="0"/>
              </a:spcBef>
              <a:spcAft>
                <a:spcPts val="600"/>
              </a:spcAft>
              <a:buFont typeface="Arial" panose="020B0604020202020204" pitchFamily="34" charset="0"/>
              <a:buChar char="•"/>
            </a:pPr>
            <a:r>
              <a:rPr lang="en-GB" sz="3600" dirty="0">
                <a:latin typeface="Arial" panose="020B0604020202020204" pitchFamily="34" charset="0"/>
                <a:ea typeface="Times New Roman" panose="02020603050405020304" pitchFamily="18" charset="0"/>
                <a:cs typeface="Arial" panose="020B0604020202020204" pitchFamily="34" charset="0"/>
              </a:rPr>
              <a:t>Document the progress you’ve made over the last week and what actions you would like to focus on over the next week.</a:t>
            </a:r>
          </a:p>
          <a:p>
            <a:pPr marL="450215">
              <a:lnSpc>
                <a:spcPct val="100000"/>
              </a:lnSpc>
              <a:spcBef>
                <a:spcPts val="0"/>
              </a:spcBef>
              <a:spcAft>
                <a:spcPts val="600"/>
              </a:spcAft>
            </a:pPr>
            <a:r>
              <a:rPr lang="en-GB" sz="3600" dirty="0">
                <a:latin typeface="Arial" panose="020B0604020202020204" pitchFamily="34" charset="0"/>
                <a:ea typeface="Times New Roman" panose="02020603050405020304" pitchFamily="18" charset="0"/>
                <a:cs typeface="Times New Roman" panose="02020603050405020304" pitchFamily="18" charset="0"/>
              </a:rPr>
              <a:t>* Any Qs please let us know.</a:t>
            </a:r>
          </a:p>
          <a:p>
            <a:pPr marL="450215">
              <a:lnSpc>
                <a:spcPct val="100000"/>
              </a:lnSpc>
              <a:spcBef>
                <a:spcPts val="0"/>
              </a:spcBef>
              <a:spcAft>
                <a:spcPts val="600"/>
              </a:spcAft>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381BB90E-7CF3-D06B-4053-88F8B74B762A}"/>
              </a:ext>
            </a:extLst>
          </p:cNvPr>
          <p:cNvSpPr txBox="1"/>
          <p:nvPr/>
        </p:nvSpPr>
        <p:spPr>
          <a:xfrm>
            <a:off x="189332" y="271781"/>
            <a:ext cx="1077609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0" i="0" u="sng" strike="noStrike" kern="1200" cap="none" spc="0" normalizeH="0" baseline="0" noProof="0" dirty="0">
                <a:ln>
                  <a:noFill/>
                </a:ln>
                <a:solidFill>
                  <a:srgbClr val="FFFFFF"/>
                </a:solidFill>
                <a:effectLst/>
                <a:uLnTx/>
                <a:uFillTx/>
                <a:latin typeface="Calibri" panose="020F0502020204030204"/>
                <a:ea typeface="+mn-ea"/>
                <a:cs typeface="+mn-cs"/>
              </a:rPr>
              <a:t>HW/Activity: Weekly </a:t>
            </a:r>
            <a:r>
              <a:rPr kumimoji="0" lang="en-GB" sz="54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Arial" panose="020B0604020202020204" pitchFamily="34" charset="0"/>
              </a:rPr>
              <a:t>Progress sheet </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B66F35CD-0FA7-799B-B65E-3285587C4F20}"/>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List outline">
            <a:extLst>
              <a:ext uri="{FF2B5EF4-FFF2-40B4-BE49-F238E27FC236}">
                <a16:creationId xmlns:a16="http://schemas.microsoft.com/office/drawing/2014/main" id="{B33722D4-ACF4-9E84-732F-E6B5D691CE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00883" y="4214643"/>
            <a:ext cx="1673884" cy="1673884"/>
          </a:xfrm>
          <a:prstGeom prst="rect">
            <a:avLst/>
          </a:prstGeom>
        </p:spPr>
      </p:pic>
      <p:pic>
        <p:nvPicPr>
          <p:cNvPr id="8" name="Graphic 7" descr="Checklist with solid fill">
            <a:extLst>
              <a:ext uri="{FF2B5EF4-FFF2-40B4-BE49-F238E27FC236}">
                <a16:creationId xmlns:a16="http://schemas.microsoft.com/office/drawing/2014/main" id="{9FAFC066-8012-275B-102F-DF3C71F13B6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424276" y="4214643"/>
            <a:ext cx="1673884" cy="1673884"/>
          </a:xfrm>
          <a:prstGeom prst="rect">
            <a:avLst/>
          </a:prstGeom>
        </p:spPr>
      </p:pic>
    </p:spTree>
    <p:extLst>
      <p:ext uri="{BB962C8B-B14F-4D97-AF65-F5344CB8AC3E}">
        <p14:creationId xmlns:p14="http://schemas.microsoft.com/office/powerpoint/2010/main" val="202276880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95DA5F-D2E7-7BC7-3216-B1B35373005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1F079A-BE79-5960-0F89-5EDA09E99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718DF98D-6773-1FAF-ACEA-C63B01F156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1A893EF8-CCBE-4142-2830-068E619B8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A92556D-806E-6566-1A45-B7B33576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Rectangle 19">
            <a:extLst>
              <a:ext uri="{FF2B5EF4-FFF2-40B4-BE49-F238E27FC236}">
                <a16:creationId xmlns:a16="http://schemas.microsoft.com/office/drawing/2014/main" id="{10E232F5-0E89-106A-FE0B-80218296C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75D603D-30B9-D517-14AC-52E2AA9BC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5" descr="Questions">
            <a:extLst>
              <a:ext uri="{FF2B5EF4-FFF2-40B4-BE49-F238E27FC236}">
                <a16:creationId xmlns:a16="http://schemas.microsoft.com/office/drawing/2014/main" id="{835C9C84-07EA-1189-C232-03E6C3BBA2B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87586" y="998277"/>
            <a:ext cx="2530176" cy="2530176"/>
          </a:xfrm>
          <a:prstGeom prst="rect">
            <a:avLst/>
          </a:prstGeom>
        </p:spPr>
      </p:pic>
      <p:pic>
        <p:nvPicPr>
          <p:cNvPr id="8" name="Graphic 7" descr="List with solid fill">
            <a:extLst>
              <a:ext uri="{FF2B5EF4-FFF2-40B4-BE49-F238E27FC236}">
                <a16:creationId xmlns:a16="http://schemas.microsoft.com/office/drawing/2014/main" id="{5E91A398-2445-3947-7B38-C692B9FF2D8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53160" y="3423660"/>
            <a:ext cx="2406977" cy="2406977"/>
          </a:xfrm>
          <a:prstGeom prst="rect">
            <a:avLst/>
          </a:prstGeom>
        </p:spPr>
      </p:pic>
      <p:pic>
        <p:nvPicPr>
          <p:cNvPr id="10" name="Graphic 9" descr="Thumbs up sign with solid fill">
            <a:extLst>
              <a:ext uri="{FF2B5EF4-FFF2-40B4-BE49-F238E27FC236}">
                <a16:creationId xmlns:a16="http://schemas.microsoft.com/office/drawing/2014/main" id="{521AEABA-9A8D-CE37-8DCE-20B49F55EC6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44905" y="2231911"/>
            <a:ext cx="1959323" cy="1959323"/>
          </a:xfrm>
          <a:prstGeom prst="rect">
            <a:avLst/>
          </a:prstGeom>
        </p:spPr>
      </p:pic>
      <p:sp>
        <p:nvSpPr>
          <p:cNvPr id="12" name="Content Placeholder 2">
            <a:extLst>
              <a:ext uri="{FF2B5EF4-FFF2-40B4-BE49-F238E27FC236}">
                <a16:creationId xmlns:a16="http://schemas.microsoft.com/office/drawing/2014/main" id="{4F11D2B7-5FBE-F512-61A3-00E728EE2EB5}"/>
              </a:ext>
            </a:extLst>
          </p:cNvPr>
          <p:cNvSpPr>
            <a:spLocks noGrp="1"/>
          </p:cNvSpPr>
          <p:nvPr>
            <p:ph idx="1"/>
          </p:nvPr>
        </p:nvSpPr>
        <p:spPr>
          <a:xfrm>
            <a:off x="1178848" y="2451479"/>
            <a:ext cx="6586518" cy="3351726"/>
          </a:xfrm>
        </p:spPr>
        <p:txBody>
          <a:bodyPr/>
          <a:lstStyle/>
          <a:p>
            <a:r>
              <a:rPr lang="en-US" sz="3600" dirty="0">
                <a:solidFill>
                  <a:prstClr val="white"/>
                </a:solidFill>
              </a:rPr>
              <a:t>Any Qs?</a:t>
            </a:r>
          </a:p>
          <a:p>
            <a:r>
              <a:rPr lang="en-GB" sz="3600" dirty="0">
                <a:ea typeface="DengXian" panose="02010600030101010101" pitchFamily="2" charset="-122"/>
                <a:cs typeface="Segoe UI Emoji" panose="020B0502040204020203" pitchFamily="34" charset="0"/>
              </a:rPr>
              <a:t>Register reminder</a:t>
            </a:r>
          </a:p>
          <a:p>
            <a:endParaRPr lang="en-US" dirty="0">
              <a:solidFill>
                <a:prstClr val="white"/>
              </a:solidFill>
            </a:endParaRPr>
          </a:p>
          <a:p>
            <a:endParaRPr lang="en-GB" dirty="0"/>
          </a:p>
        </p:txBody>
      </p:sp>
      <p:sp>
        <p:nvSpPr>
          <p:cNvPr id="14" name="Title 1">
            <a:extLst>
              <a:ext uri="{FF2B5EF4-FFF2-40B4-BE49-F238E27FC236}">
                <a16:creationId xmlns:a16="http://schemas.microsoft.com/office/drawing/2014/main" id="{7B64F214-F5F9-80B9-D9BF-B176175BEDAB}"/>
              </a:ext>
            </a:extLst>
          </p:cNvPr>
          <p:cNvSpPr>
            <a:spLocks noGrp="1"/>
          </p:cNvSpPr>
          <p:nvPr>
            <p:ph type="title"/>
          </p:nvPr>
        </p:nvSpPr>
        <p:spPr>
          <a:xfrm>
            <a:off x="1106599" y="998277"/>
            <a:ext cx="5514943" cy="1325563"/>
          </a:xfrm>
        </p:spPr>
        <p:txBody>
          <a:bodyPr>
            <a:normAutofit/>
          </a:bodyPr>
          <a:lstStyle/>
          <a:p>
            <a:r>
              <a:rPr lang="en-GB" sz="6000" dirty="0"/>
              <a:t>Any Questions</a:t>
            </a:r>
          </a:p>
        </p:txBody>
      </p:sp>
    </p:spTree>
    <p:extLst>
      <p:ext uri="{BB962C8B-B14F-4D97-AF65-F5344CB8AC3E}">
        <p14:creationId xmlns:p14="http://schemas.microsoft.com/office/powerpoint/2010/main" val="217198174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37819448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2C0C9-57AB-FDC8-4716-961DED7813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A60460-CE9B-E339-73A0-2E0502416ABC}"/>
              </a:ext>
            </a:extLst>
          </p:cNvPr>
          <p:cNvSpPr>
            <a:spLocks noGrp="1"/>
          </p:cNvSpPr>
          <p:nvPr>
            <p:ph type="title"/>
          </p:nvPr>
        </p:nvSpPr>
        <p:spPr/>
        <p:txBody>
          <a:bodyPr>
            <a:normAutofit/>
          </a:bodyPr>
          <a:lstStyle/>
          <a:p>
            <a:r>
              <a:rPr lang="en-GB" sz="4800" b="1" u="sng" dirty="0"/>
              <a:t>5min Activity: PEST Analysis</a:t>
            </a:r>
          </a:p>
        </p:txBody>
      </p:sp>
      <p:sp>
        <p:nvSpPr>
          <p:cNvPr id="3" name="Content Placeholder 2">
            <a:extLst>
              <a:ext uri="{FF2B5EF4-FFF2-40B4-BE49-F238E27FC236}">
                <a16:creationId xmlns:a16="http://schemas.microsoft.com/office/drawing/2014/main" id="{ADCA3111-249C-703C-6B7A-40690658DA61}"/>
              </a:ext>
            </a:extLst>
          </p:cNvPr>
          <p:cNvSpPr>
            <a:spLocks noGrp="1"/>
          </p:cNvSpPr>
          <p:nvPr>
            <p:ph idx="1"/>
          </p:nvPr>
        </p:nvSpPr>
        <p:spPr>
          <a:xfrm>
            <a:off x="550793" y="1847050"/>
            <a:ext cx="11166385" cy="3839959"/>
          </a:xfrm>
        </p:spPr>
        <p:txBody>
          <a:bodyPr>
            <a:normAutofit/>
          </a:bodyPr>
          <a:lstStyle/>
          <a:p>
            <a:pPr marL="0" indent="0">
              <a:buNone/>
            </a:pPr>
            <a:r>
              <a:rPr lang="en-GB" sz="3200" dirty="0"/>
              <a:t>Document and save your answer to the following questions:</a:t>
            </a:r>
          </a:p>
          <a:p>
            <a:pPr marL="514350" indent="-514350">
              <a:buFont typeface="+mj-lt"/>
              <a:buAutoNum type="arabicPeriod"/>
            </a:pPr>
            <a:r>
              <a:rPr lang="en-GB" sz="3200" dirty="0"/>
              <a:t>Q. Research and discover a </a:t>
            </a:r>
            <a:r>
              <a:rPr lang="en-GB" sz="3200" b="1" dirty="0"/>
              <a:t>PEST analysis </a:t>
            </a:r>
            <a:r>
              <a:rPr lang="en-GB" sz="3200" dirty="0"/>
              <a:t>for your </a:t>
            </a:r>
            <a:r>
              <a:rPr lang="en-GB" sz="3200" b="1" dirty="0"/>
              <a:t>favourite Tech Company</a:t>
            </a:r>
            <a:r>
              <a:rPr lang="en-GB" sz="3200" dirty="0"/>
              <a:t>? </a:t>
            </a:r>
            <a:r>
              <a:rPr lang="en-GB" sz="3200" dirty="0">
                <a:solidFill>
                  <a:schemeClr val="bg1"/>
                </a:solidFill>
                <a:highlight>
                  <a:srgbClr val="FFFF00"/>
                </a:highlight>
              </a:rPr>
              <a:t>Or</a:t>
            </a:r>
            <a:r>
              <a:rPr lang="en-GB" sz="3200" dirty="0"/>
              <a:t> use an </a:t>
            </a:r>
            <a:r>
              <a:rPr lang="en-GB" sz="3200" b="1" dirty="0"/>
              <a:t>AI tool </a:t>
            </a:r>
            <a:r>
              <a:rPr lang="en-GB" sz="3200" dirty="0"/>
              <a:t>of your choice </a:t>
            </a:r>
            <a:r>
              <a:rPr lang="en-GB" sz="3200" b="1" dirty="0"/>
              <a:t>(e.g. Chat GPT / MS Co-pilot) </a:t>
            </a:r>
            <a:r>
              <a:rPr lang="en-GB" sz="3200" dirty="0"/>
              <a:t>to create a </a:t>
            </a:r>
            <a:r>
              <a:rPr lang="en-GB" sz="3200" b="1" dirty="0"/>
              <a:t>PEST analysis </a:t>
            </a:r>
            <a:r>
              <a:rPr lang="en-GB" sz="3200" dirty="0"/>
              <a:t>for your favourite Tech Company?.</a:t>
            </a:r>
          </a:p>
          <a:p>
            <a:pPr marL="0" indent="0">
              <a:buNone/>
            </a:pPr>
            <a:r>
              <a:rPr lang="en-GB" sz="3200" dirty="0"/>
              <a:t>Note: The answer to this activity can be included in the appendix of the assignment report.</a:t>
            </a:r>
          </a:p>
        </p:txBody>
      </p:sp>
      <p:sp>
        <p:nvSpPr>
          <p:cNvPr id="4" name="Rectangle 3">
            <a:extLst>
              <a:ext uri="{FF2B5EF4-FFF2-40B4-BE49-F238E27FC236}">
                <a16:creationId xmlns:a16="http://schemas.microsoft.com/office/drawing/2014/main" id="{77AD6520-5391-C332-DEBB-9AFFBE3E0605}"/>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0C618EE-79E9-5BBE-5CBD-0FBEF1902795}"/>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450318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593CB-CAEC-21F5-C1E2-6D64EB5B045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F3DA783-D6E0-F98A-BCCB-EC1A620B5356}"/>
              </a:ext>
            </a:extLst>
          </p:cNvPr>
          <p:cNvSpPr txBox="1"/>
          <p:nvPr/>
        </p:nvSpPr>
        <p:spPr>
          <a:xfrm>
            <a:off x="246488" y="238888"/>
            <a:ext cx="11106140"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Calibri Light" panose="020F0302020204030204"/>
                <a:ea typeface="+mn-ea"/>
                <a:cs typeface="+mn-cs"/>
              </a:rPr>
              <a:t>Activity: </a:t>
            </a: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Project Share &amp; Support</a:t>
            </a:r>
            <a:endParaRPr kumimoji="0" lang="en-US" sz="5400" b="1" i="0" u="sng" strike="noStrike" kern="1200" cap="none" spc="0" normalizeH="0" baseline="0" noProof="0" dirty="0">
              <a:ln>
                <a:noFill/>
              </a:ln>
              <a:solidFill>
                <a:prstClr val="white"/>
              </a:solidFill>
              <a:effectLst/>
              <a:highlight>
                <a:srgbClr val="FFFF00"/>
              </a:highlight>
              <a:uLnTx/>
              <a:uFillTx/>
              <a:latin typeface="Calibri Light" panose="020F0302020204030204"/>
              <a:ea typeface="+mn-ea"/>
              <a:cs typeface="+mn-cs"/>
            </a:endParaRPr>
          </a:p>
        </p:txBody>
      </p:sp>
      <p:sp>
        <p:nvSpPr>
          <p:cNvPr id="14" name="Text Placeholder 3">
            <a:extLst>
              <a:ext uri="{FF2B5EF4-FFF2-40B4-BE49-F238E27FC236}">
                <a16:creationId xmlns:a16="http://schemas.microsoft.com/office/drawing/2014/main" id="{8A1D9AA1-4EBE-B6D3-EAAE-0AD30AF7371F}"/>
              </a:ext>
            </a:extLst>
          </p:cNvPr>
          <p:cNvSpPr txBox="1">
            <a:spLocks/>
          </p:cNvSpPr>
          <p:nvPr/>
        </p:nvSpPr>
        <p:spPr>
          <a:xfrm>
            <a:off x="791613" y="1894489"/>
            <a:ext cx="9338349" cy="3878158"/>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600" b="0" i="0" u="sng" strike="noStrike" kern="1200" cap="none" spc="0" normalizeH="0" baseline="0" noProof="0" dirty="0">
                <a:ln>
                  <a:noFill/>
                </a:ln>
                <a:solidFill>
                  <a:prstClr val="white"/>
                </a:solidFill>
                <a:effectLst/>
                <a:uLnTx/>
                <a:uFillTx/>
                <a:latin typeface="Myriad Pro"/>
                <a:ea typeface="+mn-ea"/>
                <a:cs typeface="+mn-cs"/>
              </a:rPr>
              <a:t>Collaborative Learning Activity:</a:t>
            </a:r>
          </a:p>
          <a:p>
            <a:pPr marL="457200" marR="0" lvl="1"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white"/>
                </a:solidFill>
                <a:effectLst/>
                <a:uLnTx/>
                <a:uFillTx/>
                <a:latin typeface="Myriad Pro"/>
                <a:ea typeface="+mn-ea"/>
                <a:cs typeface="+mn-cs"/>
              </a:rPr>
              <a:t>In pairs share and discuss:</a:t>
            </a:r>
          </a:p>
          <a:p>
            <a:pPr marL="971550" marR="0" lvl="1"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white"/>
                </a:solidFill>
                <a:effectLst/>
                <a:uLnTx/>
                <a:uFillTx/>
                <a:latin typeface="Myriad Pro"/>
                <a:ea typeface="+mn-ea"/>
                <a:cs typeface="+mn-cs"/>
              </a:rPr>
              <a:t>Your project idea &amp; practical work to date</a:t>
            </a:r>
          </a:p>
          <a:p>
            <a:pPr marL="971550" marR="0" lvl="1"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white"/>
                </a:solidFill>
                <a:effectLst/>
                <a:uLnTx/>
                <a:uFillTx/>
                <a:latin typeface="Myriad Pro"/>
                <a:ea typeface="+mn-ea"/>
                <a:cs typeface="+mn-cs"/>
              </a:rPr>
              <a:t>What you need focus on next to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progress</a:t>
            </a:r>
            <a:r>
              <a:rPr kumimoji="0" lang="en-US" sz="3200" b="0" i="0" u="none" strike="noStrike" kern="1200" cap="none" spc="0" normalizeH="0" baseline="0" noProof="0" dirty="0">
                <a:ln>
                  <a:noFill/>
                </a:ln>
                <a:solidFill>
                  <a:prstClr val="white"/>
                </a:solidFill>
                <a:effectLst/>
                <a:uLnTx/>
                <a:uFillTx/>
                <a:latin typeface="Myriad Pro"/>
                <a:ea typeface="+mn-ea"/>
                <a:cs typeface="+mn-cs"/>
              </a:rPr>
              <a:t> further.</a:t>
            </a:r>
          </a:p>
          <a:p>
            <a:pPr marL="971550" marR="0" lvl="1" indent="-5143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Myriad Pro"/>
                <a:ea typeface="+mn-ea"/>
                <a:cs typeface="+mn-cs"/>
              </a:rPr>
              <a:t>Help and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support each other</a:t>
            </a:r>
            <a:r>
              <a:rPr kumimoji="0" lang="en-US" sz="3200" b="0" i="0" u="none" strike="noStrike" kern="1200" cap="none" spc="0" normalizeH="0" baseline="0" noProof="0" dirty="0">
                <a:ln>
                  <a:noFill/>
                </a:ln>
                <a:solidFill>
                  <a:prstClr val="white"/>
                </a:solidFill>
                <a:effectLst/>
                <a:uLnTx/>
                <a:uFillTx/>
                <a:latin typeface="Myriad Pro"/>
                <a:ea typeface="+mn-ea"/>
                <a:cs typeface="+mn-cs"/>
              </a:rPr>
              <a:t>.</a:t>
            </a:r>
          </a:p>
        </p:txBody>
      </p:sp>
      <p:grpSp>
        <p:nvGrpSpPr>
          <p:cNvPr id="3" name="Group 2">
            <a:extLst>
              <a:ext uri="{FF2B5EF4-FFF2-40B4-BE49-F238E27FC236}">
                <a16:creationId xmlns:a16="http://schemas.microsoft.com/office/drawing/2014/main" id="{48812DC0-C926-7F55-CF12-359BC73B9E98}"/>
              </a:ext>
            </a:extLst>
          </p:cNvPr>
          <p:cNvGrpSpPr/>
          <p:nvPr/>
        </p:nvGrpSpPr>
        <p:grpSpPr>
          <a:xfrm>
            <a:off x="9346333" y="593661"/>
            <a:ext cx="2124571" cy="1855371"/>
            <a:chOff x="9483908" y="1426731"/>
            <a:chExt cx="2124571" cy="1855371"/>
          </a:xfrm>
        </p:grpSpPr>
        <p:sp>
          <p:nvSpPr>
            <p:cNvPr id="4" name="Freeform: Shape 3">
              <a:extLst>
                <a:ext uri="{FF2B5EF4-FFF2-40B4-BE49-F238E27FC236}">
                  <a16:creationId xmlns:a16="http://schemas.microsoft.com/office/drawing/2014/main" id="{7A9E9FB2-1F59-8064-E3E6-72A1E95DB4B2}"/>
                </a:ext>
              </a:extLst>
            </p:cNvPr>
            <p:cNvSpPr/>
            <p:nvPr/>
          </p:nvSpPr>
          <p:spPr>
            <a:xfrm>
              <a:off x="9802630" y="1426731"/>
              <a:ext cx="637341" cy="637341"/>
            </a:xfrm>
            <a:custGeom>
              <a:avLst/>
              <a:gdLst>
                <a:gd name="connsiteX0" fmla="*/ 637341 w 637341"/>
                <a:gd name="connsiteY0" fmla="*/ 318670 h 637341"/>
                <a:gd name="connsiteX1" fmla="*/ 318671 w 637341"/>
                <a:gd name="connsiteY1" fmla="*/ 637341 h 637341"/>
                <a:gd name="connsiteX2" fmla="*/ 0 w 637341"/>
                <a:gd name="connsiteY2" fmla="*/ 318670 h 637341"/>
                <a:gd name="connsiteX3" fmla="*/ 318671 w 637341"/>
                <a:gd name="connsiteY3" fmla="*/ 0 h 637341"/>
                <a:gd name="connsiteX4" fmla="*/ 637341 w 637341"/>
                <a:gd name="connsiteY4" fmla="*/ 318670 h 637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1">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Freeform: Shape 4">
              <a:extLst>
                <a:ext uri="{FF2B5EF4-FFF2-40B4-BE49-F238E27FC236}">
                  <a16:creationId xmlns:a16="http://schemas.microsoft.com/office/drawing/2014/main" id="{DAE54ED7-F45D-F5D2-655D-73DA491E55A4}"/>
                </a:ext>
              </a:extLst>
            </p:cNvPr>
            <p:cNvSpPr/>
            <p:nvPr/>
          </p:nvSpPr>
          <p:spPr>
            <a:xfrm>
              <a:off x="10333747" y="2644761"/>
              <a:ext cx="1274732" cy="637341"/>
            </a:xfrm>
            <a:custGeom>
              <a:avLst/>
              <a:gdLst>
                <a:gd name="connsiteX0" fmla="*/ 1274682 w 1274732"/>
                <a:gd name="connsiteY0" fmla="*/ 637341 h 637341"/>
                <a:gd name="connsiteX1" fmla="*/ 1274682 w 1274732"/>
                <a:gd name="connsiteY1" fmla="*/ 318671 h 637341"/>
                <a:gd name="connsiteX2" fmla="*/ 1210948 w 1274732"/>
                <a:gd name="connsiteY2" fmla="*/ 191202 h 637341"/>
                <a:gd name="connsiteX3" fmla="*/ 899359 w 1274732"/>
                <a:gd name="connsiteY3" fmla="*/ 42489 h 637341"/>
                <a:gd name="connsiteX4" fmla="*/ 637341 w 1274732"/>
                <a:gd name="connsiteY4" fmla="*/ 0 h 637341"/>
                <a:gd name="connsiteX5" fmla="*/ 375323 w 1274732"/>
                <a:gd name="connsiteY5" fmla="*/ 42489 h 637341"/>
                <a:gd name="connsiteX6" fmla="*/ 63734 w 1274732"/>
                <a:gd name="connsiteY6" fmla="*/ 191202 h 637341"/>
                <a:gd name="connsiteX7" fmla="*/ 0 w 1274732"/>
                <a:gd name="connsiteY7" fmla="*/ 318671 h 637341"/>
                <a:gd name="connsiteX8" fmla="*/ 0 w 1274732"/>
                <a:gd name="connsiteY8" fmla="*/ 637341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4732" h="637341">
                  <a:moveTo>
                    <a:pt x="1274682" y="637341"/>
                  </a:moveTo>
                  <a:lnTo>
                    <a:pt x="1274682" y="318671"/>
                  </a:lnTo>
                  <a:cubicBezTo>
                    <a:pt x="1275989" y="268218"/>
                    <a:pt x="1252092" y="220428"/>
                    <a:pt x="1210948" y="191202"/>
                  </a:cubicBezTo>
                  <a:cubicBezTo>
                    <a:pt x="1119227" y="119413"/>
                    <a:pt x="1012859" y="68645"/>
                    <a:pt x="899359" y="42489"/>
                  </a:cubicBezTo>
                  <a:cubicBezTo>
                    <a:pt x="814260" y="16907"/>
                    <a:pt x="726165" y="2624"/>
                    <a:pt x="637341" y="0"/>
                  </a:cubicBezTo>
                  <a:cubicBezTo>
                    <a:pt x="548308" y="276"/>
                    <a:pt x="459880" y="14613"/>
                    <a:pt x="375323" y="42489"/>
                  </a:cubicBezTo>
                  <a:cubicBezTo>
                    <a:pt x="263434" y="73117"/>
                    <a:pt x="157915" y="123481"/>
                    <a:pt x="63734" y="191202"/>
                  </a:cubicBezTo>
                  <a:cubicBezTo>
                    <a:pt x="23787" y="221437"/>
                    <a:pt x="219" y="268572"/>
                    <a:pt x="0" y="318671"/>
                  </a:cubicBezTo>
                  <a:lnTo>
                    <a:pt x="0" y="637341"/>
                  </a:ln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Freeform: Shape 5">
              <a:extLst>
                <a:ext uri="{FF2B5EF4-FFF2-40B4-BE49-F238E27FC236}">
                  <a16:creationId xmlns:a16="http://schemas.microsoft.com/office/drawing/2014/main" id="{267DBC72-B64A-8557-2965-721DC5272D5D}"/>
                </a:ext>
              </a:extLst>
            </p:cNvPr>
            <p:cNvSpPr/>
            <p:nvPr/>
          </p:nvSpPr>
          <p:spPr>
            <a:xfrm>
              <a:off x="10652418" y="1922441"/>
              <a:ext cx="637341" cy="637340"/>
            </a:xfrm>
            <a:custGeom>
              <a:avLst/>
              <a:gdLst>
                <a:gd name="connsiteX0" fmla="*/ 637341 w 637341"/>
                <a:gd name="connsiteY0" fmla="*/ 318670 h 637340"/>
                <a:gd name="connsiteX1" fmla="*/ 318671 w 637341"/>
                <a:gd name="connsiteY1" fmla="*/ 637341 h 637340"/>
                <a:gd name="connsiteX2" fmla="*/ 0 w 637341"/>
                <a:gd name="connsiteY2" fmla="*/ 318670 h 637340"/>
                <a:gd name="connsiteX3" fmla="*/ 318671 w 637341"/>
                <a:gd name="connsiteY3" fmla="*/ 0 h 637340"/>
                <a:gd name="connsiteX4" fmla="*/ 637341 w 637341"/>
                <a:gd name="connsiteY4" fmla="*/ 318670 h 6373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0">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7" name="Freeform: Shape 6">
              <a:extLst>
                <a:ext uri="{FF2B5EF4-FFF2-40B4-BE49-F238E27FC236}">
                  <a16:creationId xmlns:a16="http://schemas.microsoft.com/office/drawing/2014/main" id="{B9103D28-5BE7-E15D-3C1C-264592F8BBA8}"/>
                </a:ext>
              </a:extLst>
            </p:cNvPr>
            <p:cNvSpPr/>
            <p:nvPr/>
          </p:nvSpPr>
          <p:spPr>
            <a:xfrm>
              <a:off x="9483908" y="2149051"/>
              <a:ext cx="1154346" cy="637341"/>
            </a:xfrm>
            <a:custGeom>
              <a:avLst/>
              <a:gdLst>
                <a:gd name="connsiteX0" fmla="*/ 828594 w 1154346"/>
                <a:gd name="connsiteY0" fmla="*/ 573607 h 637341"/>
                <a:gd name="connsiteX1" fmla="*/ 828594 w 1154346"/>
                <a:gd name="connsiteY1" fmla="*/ 573607 h 637341"/>
                <a:gd name="connsiteX2" fmla="*/ 1154346 w 1154346"/>
                <a:gd name="connsiteY2" fmla="*/ 410731 h 637341"/>
                <a:gd name="connsiteX3" fmla="*/ 1026878 w 1154346"/>
                <a:gd name="connsiteY3" fmla="*/ 99142 h 637341"/>
                <a:gd name="connsiteX4" fmla="*/ 1026878 w 1154346"/>
                <a:gd name="connsiteY4" fmla="*/ 84979 h 637341"/>
                <a:gd name="connsiteX5" fmla="*/ 899410 w 1154346"/>
                <a:gd name="connsiteY5" fmla="*/ 42489 h 637341"/>
                <a:gd name="connsiteX6" fmla="*/ 637392 w 1154346"/>
                <a:gd name="connsiteY6" fmla="*/ 0 h 637341"/>
                <a:gd name="connsiteX7" fmla="*/ 375374 w 1154346"/>
                <a:gd name="connsiteY7" fmla="*/ 42489 h 637341"/>
                <a:gd name="connsiteX8" fmla="*/ 63785 w 1154346"/>
                <a:gd name="connsiteY8" fmla="*/ 191202 h 637341"/>
                <a:gd name="connsiteX9" fmla="*/ 51 w 1154346"/>
                <a:gd name="connsiteY9" fmla="*/ 318671 h 637341"/>
                <a:gd name="connsiteX10" fmla="*/ 51 w 1154346"/>
                <a:gd name="connsiteY10" fmla="*/ 637341 h 637341"/>
                <a:gd name="connsiteX11" fmla="*/ 764860 w 1154346"/>
                <a:gd name="connsiteY11" fmla="*/ 637341 h 637341"/>
                <a:gd name="connsiteX12" fmla="*/ 828594 w 1154346"/>
                <a:gd name="connsiteY12" fmla="*/ 573607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4346" h="637341">
                  <a:moveTo>
                    <a:pt x="828594" y="573607"/>
                  </a:moveTo>
                  <a:lnTo>
                    <a:pt x="828594" y="573607"/>
                  </a:lnTo>
                  <a:cubicBezTo>
                    <a:pt x="928016" y="502653"/>
                    <a:pt x="1037929" y="447697"/>
                    <a:pt x="1154346" y="410731"/>
                  </a:cubicBezTo>
                  <a:cubicBezTo>
                    <a:pt x="1073825" y="326825"/>
                    <a:pt x="1028252" y="215425"/>
                    <a:pt x="1026878" y="99142"/>
                  </a:cubicBezTo>
                  <a:lnTo>
                    <a:pt x="1026878" y="84979"/>
                  </a:lnTo>
                  <a:cubicBezTo>
                    <a:pt x="985511" y="67647"/>
                    <a:pt x="942901" y="53445"/>
                    <a:pt x="899410" y="42489"/>
                  </a:cubicBezTo>
                  <a:cubicBezTo>
                    <a:pt x="814311" y="16907"/>
                    <a:pt x="726216" y="2620"/>
                    <a:pt x="637392" y="0"/>
                  </a:cubicBezTo>
                  <a:cubicBezTo>
                    <a:pt x="548359" y="273"/>
                    <a:pt x="459931" y="14613"/>
                    <a:pt x="375374" y="42489"/>
                  </a:cubicBezTo>
                  <a:cubicBezTo>
                    <a:pt x="264622" y="76109"/>
                    <a:pt x="159577" y="126243"/>
                    <a:pt x="63785" y="191202"/>
                  </a:cubicBezTo>
                  <a:cubicBezTo>
                    <a:pt x="22641" y="220428"/>
                    <a:pt x="-1256" y="268218"/>
                    <a:pt x="51" y="318671"/>
                  </a:cubicBezTo>
                  <a:lnTo>
                    <a:pt x="51" y="637341"/>
                  </a:lnTo>
                  <a:lnTo>
                    <a:pt x="764860" y="637341"/>
                  </a:lnTo>
                  <a:cubicBezTo>
                    <a:pt x="782415" y="612704"/>
                    <a:pt x="803958" y="591162"/>
                    <a:pt x="828594" y="573607"/>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grpSp>
    </p:spTree>
    <p:extLst>
      <p:ext uri="{BB962C8B-B14F-4D97-AF65-F5344CB8AC3E}">
        <p14:creationId xmlns:p14="http://schemas.microsoft.com/office/powerpoint/2010/main" val="3837982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9177</TotalTime>
  <Words>7634</Words>
  <Application>Microsoft Office PowerPoint</Application>
  <PresentationFormat>Widescreen</PresentationFormat>
  <Paragraphs>520</Paragraphs>
  <Slides>79</Slides>
  <Notes>26</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79</vt:i4>
      </vt:variant>
    </vt:vector>
  </HeadingPairs>
  <TitlesOfParts>
    <vt:vector size="93" baseType="lpstr">
      <vt:lpstr>DengXian</vt:lpstr>
      <vt:lpstr>Myriad Pro</vt:lpstr>
      <vt:lpstr>Aptos</vt:lpstr>
      <vt:lpstr>Arial</vt:lpstr>
      <vt:lpstr>Avenir Next LT Pro</vt:lpstr>
      <vt:lpstr>Calibri</vt:lpstr>
      <vt:lpstr>Calibri Light</vt:lpstr>
      <vt:lpstr>Courier New</vt:lpstr>
      <vt:lpstr>Nunito</vt:lpstr>
      <vt:lpstr>Symbol</vt:lpstr>
      <vt:lpstr>Times New Roman</vt:lpstr>
      <vt:lpstr>Wingdings</vt:lpstr>
      <vt:lpstr>Office Theme</vt:lpstr>
      <vt:lpstr>AccentBoxVTI</vt:lpstr>
      <vt:lpstr>PowerPoint Presentation</vt:lpstr>
      <vt:lpstr>CM-CVC Assignment 2:  Lecture-tutorial document</vt:lpstr>
      <vt:lpstr>Support &amp; Feedback:</vt:lpstr>
      <vt:lpstr>Task 2: Enterprise &amp; Innovation</vt:lpstr>
      <vt:lpstr>Task 2: Section 1: Enterprise</vt:lpstr>
      <vt:lpstr>Enterprise = An Opportunity for you</vt:lpstr>
      <vt:lpstr>PowerPoint Presentation</vt:lpstr>
      <vt:lpstr>Tech Companies &amp; You</vt:lpstr>
      <vt:lpstr>Business / Tech Company name?</vt:lpstr>
      <vt:lpstr>Activity: Name your Tech Company?</vt:lpstr>
      <vt:lpstr>Activity: AI &amp; Name Generators</vt:lpstr>
      <vt:lpstr>Activity: Logo</vt:lpstr>
      <vt:lpstr>Examples:</vt:lpstr>
      <vt:lpstr>PowerPoint Presentation</vt:lpstr>
      <vt:lpstr>Logo examples:   For a Company called D-TECH</vt:lpstr>
      <vt:lpstr>Bg. Logo design tips</vt:lpstr>
      <vt:lpstr>Popular examples</vt:lpstr>
      <vt:lpstr>Activity: Initial Logo creation (Logo prototype)</vt:lpstr>
      <vt:lpstr>PowerPoint Presentation</vt:lpstr>
      <vt:lpstr>Consider: Tech Start-Up Type</vt:lpstr>
      <vt:lpstr>Types of Start-Ups</vt:lpstr>
      <vt:lpstr>PowerPoint Presentation</vt:lpstr>
      <vt:lpstr>Economic Sectors &amp; Business types</vt:lpstr>
      <vt:lpstr>Private Sector – Business types</vt:lpstr>
      <vt:lpstr>Private Sector - Business types</vt:lpstr>
      <vt:lpstr>Bg. Limited liability </vt:lpstr>
      <vt:lpstr>Bg. Charitable Organisations </vt:lpstr>
      <vt:lpstr>Activity: Which Business type?</vt:lpstr>
      <vt:lpstr>Bg. How to Set-Up &amp; Start-Up</vt:lpstr>
      <vt:lpstr>PowerPoint Presentation</vt:lpstr>
      <vt:lpstr>Business Strategy</vt:lpstr>
      <vt:lpstr>Business Strategy</vt:lpstr>
      <vt:lpstr>A Mission Statement</vt:lpstr>
      <vt:lpstr>Objectives</vt:lpstr>
      <vt:lpstr>PowerPoint Presentation</vt:lpstr>
      <vt:lpstr>Example: Google’s Objectives</vt:lpstr>
      <vt:lpstr>Values</vt:lpstr>
      <vt:lpstr>Example Values</vt:lpstr>
      <vt:lpstr>Assignment tip: Business strategy</vt:lpstr>
      <vt:lpstr>Activity: Business Strategy</vt:lpstr>
      <vt:lpstr>Example:</vt:lpstr>
      <vt:lpstr>Activity: Example Business Strategy</vt:lpstr>
      <vt:lpstr>Activity: Tech-Business Strategy</vt:lpstr>
      <vt:lpstr>Bg. Open AI Business type: UK comparison</vt:lpstr>
      <vt:lpstr>Bg. New types of UK Charity Organisations</vt:lpstr>
      <vt:lpstr>Activity: UWTSD Strategy</vt:lpstr>
      <vt:lpstr>Break…</vt:lpstr>
      <vt:lpstr>PowerPoint Presentation</vt:lpstr>
      <vt:lpstr>DSIT, Innovate UK &amp; Creative Wales</vt:lpstr>
      <vt:lpstr>UK Research and Innovation (UKRI)</vt:lpstr>
      <vt:lpstr>UKRI News: UK Research and Innovation</vt:lpstr>
      <vt:lpstr>Bg. UKRI Article Summary - UK’s Quantum Leap </vt:lpstr>
      <vt:lpstr>Innovate UK</vt:lpstr>
      <vt:lpstr>Innovate UK</vt:lpstr>
      <vt:lpstr>Bg. TechLocal (TechFirst Initiative) – from DSIT</vt:lpstr>
      <vt:lpstr> Game development funding: UK Games Fund</vt:lpstr>
      <vt:lpstr> Creative Wales: Game Development funding</vt:lpstr>
      <vt:lpstr> Bg. Creative Wales: Game development funding</vt:lpstr>
      <vt:lpstr> Bg. Creative Wales: Games Scale Up Fund for Wales</vt:lpstr>
      <vt:lpstr> Bg. Welsh Government: SMART Partnerships </vt:lpstr>
      <vt:lpstr> Find a Government Grant: Tech funds</vt:lpstr>
      <vt:lpstr> Business Wales</vt:lpstr>
      <vt:lpstr>Bg. Types of finance and how to apply</vt:lpstr>
      <vt:lpstr>Crowdfunding</vt:lpstr>
      <vt:lpstr>Development Bank of Wales</vt:lpstr>
      <vt:lpstr>Funding opportunities</vt:lpstr>
      <vt:lpstr>Start-up support</vt:lpstr>
      <vt:lpstr>Break time</vt:lpstr>
      <vt:lpstr>PowerPoint Presentation</vt:lpstr>
      <vt:lpstr>PEST Analysis</vt:lpstr>
      <vt:lpstr>PEST Analysis: Political &amp; Economic considerations</vt:lpstr>
      <vt:lpstr>PEST Analysis: Social &amp; Technology considerations</vt:lpstr>
      <vt:lpstr>Activity: PEST Analysis</vt:lpstr>
      <vt:lpstr>PowerPoint Presentation</vt:lpstr>
      <vt:lpstr>PowerPoint Presentation</vt:lpstr>
      <vt:lpstr>Any Questions</vt:lpstr>
      <vt:lpstr>The End.</vt:lpstr>
      <vt:lpstr>5min Activity: PEST Analysis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123</cp:revision>
  <dcterms:created xsi:type="dcterms:W3CDTF">2021-05-24T14:04:41Z</dcterms:created>
  <dcterms:modified xsi:type="dcterms:W3CDTF">2026-03-18T14:15:06Z</dcterms:modified>
</cp:coreProperties>
</file>