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7"/>
  </p:notesMasterIdLst>
  <p:sldIdLst>
    <p:sldId id="256" r:id="rId2"/>
    <p:sldId id="262" r:id="rId3"/>
    <p:sldId id="271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731596-1554-5E43-A92C-A2A5614AA636}" v="130" dt="2022-11-21T12:30:52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44"/>
    <p:restoredTop sz="94725"/>
  </p:normalViewPr>
  <p:slideViewPr>
    <p:cSldViewPr snapToGrid="0" snapToObjects="1">
      <p:cViewPr varScale="1">
        <p:scale>
          <a:sx n="103" d="100"/>
          <a:sy n="103" d="100"/>
        </p:scale>
        <p:origin x="93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47DEF6-796F-4A13-964A-BA29C892C44D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ED56318-8049-44EE-90AC-CE94F16B671B}">
      <dgm:prSet/>
      <dgm:spPr/>
      <dgm:t>
        <a:bodyPr/>
        <a:lstStyle/>
        <a:p>
          <a:r>
            <a:rPr lang="en-US" dirty="0"/>
            <a:t>- Spanish clothing retailer based in Galicia, Spain.</a:t>
          </a:r>
        </a:p>
      </dgm:t>
    </dgm:pt>
    <dgm:pt modelId="{E3E9710C-61F2-44D1-A7D3-54811541397E}" type="parTrans" cxnId="{ED608716-ADEF-4CF1-950D-C4D4064C8547}">
      <dgm:prSet/>
      <dgm:spPr/>
      <dgm:t>
        <a:bodyPr/>
        <a:lstStyle/>
        <a:p>
          <a:endParaRPr lang="en-US"/>
        </a:p>
      </dgm:t>
    </dgm:pt>
    <dgm:pt modelId="{DF0552B0-12EE-4BE2-849D-D3195A7C79B9}" type="sibTrans" cxnId="{ED608716-ADEF-4CF1-950D-C4D4064C8547}">
      <dgm:prSet/>
      <dgm:spPr/>
      <dgm:t>
        <a:bodyPr/>
        <a:lstStyle/>
        <a:p>
          <a:endParaRPr lang="en-US"/>
        </a:p>
      </dgm:t>
    </dgm:pt>
    <dgm:pt modelId="{EFAB0714-8F5B-4679-9672-EF9154A04C65}">
      <dgm:prSet/>
      <dgm:spPr/>
      <dgm:t>
        <a:bodyPr/>
        <a:lstStyle/>
        <a:p>
          <a:r>
            <a:rPr lang="en-US" dirty="0"/>
            <a:t>- Founded by </a:t>
          </a:r>
          <a:r>
            <a:rPr lang="en-US" dirty="0" err="1"/>
            <a:t>Amancio</a:t>
          </a:r>
          <a:r>
            <a:rPr lang="en-US" dirty="0"/>
            <a:t> Ortega in 1975</a:t>
          </a:r>
        </a:p>
      </dgm:t>
    </dgm:pt>
    <dgm:pt modelId="{769727D3-FF70-4208-9D69-6FB920A5B850}" type="parTrans" cxnId="{AF6B9D8C-4D8F-4A03-AE28-55BDFD17C6CE}">
      <dgm:prSet/>
      <dgm:spPr/>
      <dgm:t>
        <a:bodyPr/>
        <a:lstStyle/>
        <a:p>
          <a:endParaRPr lang="en-US"/>
        </a:p>
      </dgm:t>
    </dgm:pt>
    <dgm:pt modelId="{E7D94D32-A298-4A31-A8F7-1CBA7CE93EDB}" type="sibTrans" cxnId="{AF6B9D8C-4D8F-4A03-AE28-55BDFD17C6CE}">
      <dgm:prSet/>
      <dgm:spPr/>
      <dgm:t>
        <a:bodyPr/>
        <a:lstStyle/>
        <a:p>
          <a:endParaRPr lang="en-US"/>
        </a:p>
      </dgm:t>
    </dgm:pt>
    <dgm:pt modelId="{11A28E16-B231-405F-93A6-07A6FA6053F2}">
      <dgm:prSet/>
      <dgm:spPr/>
      <dgm:t>
        <a:bodyPr/>
        <a:lstStyle/>
        <a:p>
          <a:r>
            <a:rPr lang="en-US" dirty="0"/>
            <a:t>- It operates over 2220 stores in 88 countries.</a:t>
          </a:r>
        </a:p>
      </dgm:t>
    </dgm:pt>
    <dgm:pt modelId="{70ADDE51-F150-4074-A1FD-82AB600C28A0}" type="parTrans" cxnId="{07EA151A-CE6D-4516-AF7C-059AE81E0699}">
      <dgm:prSet/>
      <dgm:spPr/>
      <dgm:t>
        <a:bodyPr/>
        <a:lstStyle/>
        <a:p>
          <a:endParaRPr lang="en-US"/>
        </a:p>
      </dgm:t>
    </dgm:pt>
    <dgm:pt modelId="{4577FA5D-A61F-4CA9-97B1-849DC9ADDA70}" type="sibTrans" cxnId="{07EA151A-CE6D-4516-AF7C-059AE81E0699}">
      <dgm:prSet/>
      <dgm:spPr/>
      <dgm:t>
        <a:bodyPr/>
        <a:lstStyle/>
        <a:p>
          <a:endParaRPr lang="en-US"/>
        </a:p>
      </dgm:t>
    </dgm:pt>
    <dgm:pt modelId="{A94C66BF-5CAA-4CA2-8216-1ACD4EE997CD}">
      <dgm:prSet/>
      <dgm:spPr/>
      <dgm:t>
        <a:bodyPr/>
        <a:lstStyle/>
        <a:p>
          <a:r>
            <a:rPr lang="en-US" dirty="0"/>
            <a:t>- The business model of Zara is its customers.</a:t>
          </a:r>
        </a:p>
      </dgm:t>
    </dgm:pt>
    <dgm:pt modelId="{DB5BF162-E851-451E-9AB0-A85C190E324B}" type="parTrans" cxnId="{B2B446EB-BA1B-4CAF-9FEE-0A9C218E9400}">
      <dgm:prSet/>
      <dgm:spPr/>
      <dgm:t>
        <a:bodyPr/>
        <a:lstStyle/>
        <a:p>
          <a:endParaRPr lang="en-US"/>
        </a:p>
      </dgm:t>
    </dgm:pt>
    <dgm:pt modelId="{826ACA84-6264-419F-9416-3A9C41D625FE}" type="sibTrans" cxnId="{B2B446EB-BA1B-4CAF-9FEE-0A9C218E9400}">
      <dgm:prSet/>
      <dgm:spPr/>
      <dgm:t>
        <a:bodyPr/>
        <a:lstStyle/>
        <a:p>
          <a:endParaRPr lang="en-US"/>
        </a:p>
      </dgm:t>
    </dgm:pt>
    <dgm:pt modelId="{DC8044FE-BB40-9145-88BE-56F47728596C}" type="pres">
      <dgm:prSet presAssocID="{4D47DEF6-796F-4A13-964A-BA29C892C44D}" presName="vert0" presStyleCnt="0">
        <dgm:presLayoutVars>
          <dgm:dir/>
          <dgm:animOne val="branch"/>
          <dgm:animLvl val="lvl"/>
        </dgm:presLayoutVars>
      </dgm:prSet>
      <dgm:spPr/>
    </dgm:pt>
    <dgm:pt modelId="{03BDD40C-3FC9-8E4E-AD16-89C30F46A4CA}" type="pres">
      <dgm:prSet presAssocID="{3ED56318-8049-44EE-90AC-CE94F16B671B}" presName="thickLine" presStyleLbl="alignNode1" presStyleIdx="0" presStyleCnt="4"/>
      <dgm:spPr/>
    </dgm:pt>
    <dgm:pt modelId="{467EFA13-F2F2-BC46-BA8F-98E2F47F409E}" type="pres">
      <dgm:prSet presAssocID="{3ED56318-8049-44EE-90AC-CE94F16B671B}" presName="horz1" presStyleCnt="0"/>
      <dgm:spPr/>
    </dgm:pt>
    <dgm:pt modelId="{0BCB1F36-8B39-B149-9F17-8CA1A98D241A}" type="pres">
      <dgm:prSet presAssocID="{3ED56318-8049-44EE-90AC-CE94F16B671B}" presName="tx1" presStyleLbl="revTx" presStyleIdx="0" presStyleCnt="4"/>
      <dgm:spPr/>
    </dgm:pt>
    <dgm:pt modelId="{F8443D85-52CA-7040-AADB-75DCE0A5A134}" type="pres">
      <dgm:prSet presAssocID="{3ED56318-8049-44EE-90AC-CE94F16B671B}" presName="vert1" presStyleCnt="0"/>
      <dgm:spPr/>
    </dgm:pt>
    <dgm:pt modelId="{1487EAA0-007F-9748-8FB1-9692039547CC}" type="pres">
      <dgm:prSet presAssocID="{EFAB0714-8F5B-4679-9672-EF9154A04C65}" presName="thickLine" presStyleLbl="alignNode1" presStyleIdx="1" presStyleCnt="4"/>
      <dgm:spPr/>
    </dgm:pt>
    <dgm:pt modelId="{EAA13FA6-7A9F-1B4B-A4E9-6B0434CBBCDA}" type="pres">
      <dgm:prSet presAssocID="{EFAB0714-8F5B-4679-9672-EF9154A04C65}" presName="horz1" presStyleCnt="0"/>
      <dgm:spPr/>
    </dgm:pt>
    <dgm:pt modelId="{0DDC6DFC-D5DC-3B41-9C2F-27D5987120D6}" type="pres">
      <dgm:prSet presAssocID="{EFAB0714-8F5B-4679-9672-EF9154A04C65}" presName="tx1" presStyleLbl="revTx" presStyleIdx="1" presStyleCnt="4"/>
      <dgm:spPr/>
    </dgm:pt>
    <dgm:pt modelId="{0418F204-C155-8742-AE67-5B9F9EF225E9}" type="pres">
      <dgm:prSet presAssocID="{EFAB0714-8F5B-4679-9672-EF9154A04C65}" presName="vert1" presStyleCnt="0"/>
      <dgm:spPr/>
    </dgm:pt>
    <dgm:pt modelId="{B47A1FA7-23FA-0946-AD74-6048E4E052BD}" type="pres">
      <dgm:prSet presAssocID="{11A28E16-B231-405F-93A6-07A6FA6053F2}" presName="thickLine" presStyleLbl="alignNode1" presStyleIdx="2" presStyleCnt="4"/>
      <dgm:spPr/>
    </dgm:pt>
    <dgm:pt modelId="{079D53AE-443A-B34D-8CD8-C31B5831DCF8}" type="pres">
      <dgm:prSet presAssocID="{11A28E16-B231-405F-93A6-07A6FA6053F2}" presName="horz1" presStyleCnt="0"/>
      <dgm:spPr/>
    </dgm:pt>
    <dgm:pt modelId="{97986A36-1D84-9B46-BFA3-5A0D70CC6A82}" type="pres">
      <dgm:prSet presAssocID="{11A28E16-B231-405F-93A6-07A6FA6053F2}" presName="tx1" presStyleLbl="revTx" presStyleIdx="2" presStyleCnt="4"/>
      <dgm:spPr/>
    </dgm:pt>
    <dgm:pt modelId="{ED45A87A-5CAA-B54A-A2C0-7E9ABCD8FEBF}" type="pres">
      <dgm:prSet presAssocID="{11A28E16-B231-405F-93A6-07A6FA6053F2}" presName="vert1" presStyleCnt="0"/>
      <dgm:spPr/>
    </dgm:pt>
    <dgm:pt modelId="{232C7728-33DE-1C41-B867-E1E3C8D54914}" type="pres">
      <dgm:prSet presAssocID="{A94C66BF-5CAA-4CA2-8216-1ACD4EE997CD}" presName="thickLine" presStyleLbl="alignNode1" presStyleIdx="3" presStyleCnt="4"/>
      <dgm:spPr/>
    </dgm:pt>
    <dgm:pt modelId="{4C688105-08E5-9E41-849A-CCD9F0D81589}" type="pres">
      <dgm:prSet presAssocID="{A94C66BF-5CAA-4CA2-8216-1ACD4EE997CD}" presName="horz1" presStyleCnt="0"/>
      <dgm:spPr/>
    </dgm:pt>
    <dgm:pt modelId="{CCBBB7EA-838B-E843-9D84-0B7C2CFD4F74}" type="pres">
      <dgm:prSet presAssocID="{A94C66BF-5CAA-4CA2-8216-1ACD4EE997CD}" presName="tx1" presStyleLbl="revTx" presStyleIdx="3" presStyleCnt="4"/>
      <dgm:spPr/>
    </dgm:pt>
    <dgm:pt modelId="{708E050C-857C-4349-BF7D-8011615612F5}" type="pres">
      <dgm:prSet presAssocID="{A94C66BF-5CAA-4CA2-8216-1ACD4EE997CD}" presName="vert1" presStyleCnt="0"/>
      <dgm:spPr/>
    </dgm:pt>
  </dgm:ptLst>
  <dgm:cxnLst>
    <dgm:cxn modelId="{ED608716-ADEF-4CF1-950D-C4D4064C8547}" srcId="{4D47DEF6-796F-4A13-964A-BA29C892C44D}" destId="{3ED56318-8049-44EE-90AC-CE94F16B671B}" srcOrd="0" destOrd="0" parTransId="{E3E9710C-61F2-44D1-A7D3-54811541397E}" sibTransId="{DF0552B0-12EE-4BE2-849D-D3195A7C79B9}"/>
    <dgm:cxn modelId="{07EA151A-CE6D-4516-AF7C-059AE81E0699}" srcId="{4D47DEF6-796F-4A13-964A-BA29C892C44D}" destId="{11A28E16-B231-405F-93A6-07A6FA6053F2}" srcOrd="2" destOrd="0" parTransId="{70ADDE51-F150-4074-A1FD-82AB600C28A0}" sibTransId="{4577FA5D-A61F-4CA9-97B1-849DC9ADDA70}"/>
    <dgm:cxn modelId="{29ADB334-5539-B140-8015-5617425EAF0A}" type="presOf" srcId="{11A28E16-B231-405F-93A6-07A6FA6053F2}" destId="{97986A36-1D84-9B46-BFA3-5A0D70CC6A82}" srcOrd="0" destOrd="0" presId="urn:microsoft.com/office/officeart/2008/layout/LinedList"/>
    <dgm:cxn modelId="{0E6CCA53-224D-1942-BE1B-3575F3CAE7EF}" type="presOf" srcId="{3ED56318-8049-44EE-90AC-CE94F16B671B}" destId="{0BCB1F36-8B39-B149-9F17-8CA1A98D241A}" srcOrd="0" destOrd="0" presId="urn:microsoft.com/office/officeart/2008/layout/LinedList"/>
    <dgm:cxn modelId="{ABB1A176-2955-3C41-A69E-273E82254562}" type="presOf" srcId="{A94C66BF-5CAA-4CA2-8216-1ACD4EE997CD}" destId="{CCBBB7EA-838B-E843-9D84-0B7C2CFD4F74}" srcOrd="0" destOrd="0" presId="urn:microsoft.com/office/officeart/2008/layout/LinedList"/>
    <dgm:cxn modelId="{61A4F359-A621-064D-B4D8-641BCD5C73CB}" type="presOf" srcId="{EFAB0714-8F5B-4679-9672-EF9154A04C65}" destId="{0DDC6DFC-D5DC-3B41-9C2F-27D5987120D6}" srcOrd="0" destOrd="0" presId="urn:microsoft.com/office/officeart/2008/layout/LinedList"/>
    <dgm:cxn modelId="{AF6B9D8C-4D8F-4A03-AE28-55BDFD17C6CE}" srcId="{4D47DEF6-796F-4A13-964A-BA29C892C44D}" destId="{EFAB0714-8F5B-4679-9672-EF9154A04C65}" srcOrd="1" destOrd="0" parTransId="{769727D3-FF70-4208-9D69-6FB920A5B850}" sibTransId="{E7D94D32-A298-4A31-A8F7-1CBA7CE93EDB}"/>
    <dgm:cxn modelId="{0CE133EA-439C-E149-B4C7-930ADD6DFCC3}" type="presOf" srcId="{4D47DEF6-796F-4A13-964A-BA29C892C44D}" destId="{DC8044FE-BB40-9145-88BE-56F47728596C}" srcOrd="0" destOrd="0" presId="urn:microsoft.com/office/officeart/2008/layout/LinedList"/>
    <dgm:cxn modelId="{B2B446EB-BA1B-4CAF-9FEE-0A9C218E9400}" srcId="{4D47DEF6-796F-4A13-964A-BA29C892C44D}" destId="{A94C66BF-5CAA-4CA2-8216-1ACD4EE997CD}" srcOrd="3" destOrd="0" parTransId="{DB5BF162-E851-451E-9AB0-A85C190E324B}" sibTransId="{826ACA84-6264-419F-9416-3A9C41D625FE}"/>
    <dgm:cxn modelId="{62D3247D-8DAC-3F4F-8A28-C5821053F790}" type="presParOf" srcId="{DC8044FE-BB40-9145-88BE-56F47728596C}" destId="{03BDD40C-3FC9-8E4E-AD16-89C30F46A4CA}" srcOrd="0" destOrd="0" presId="urn:microsoft.com/office/officeart/2008/layout/LinedList"/>
    <dgm:cxn modelId="{D3A8FE87-1B3F-A14A-BB26-229CEC215308}" type="presParOf" srcId="{DC8044FE-BB40-9145-88BE-56F47728596C}" destId="{467EFA13-F2F2-BC46-BA8F-98E2F47F409E}" srcOrd="1" destOrd="0" presId="urn:microsoft.com/office/officeart/2008/layout/LinedList"/>
    <dgm:cxn modelId="{29933F0E-6820-9147-ACF9-82587A8BC008}" type="presParOf" srcId="{467EFA13-F2F2-BC46-BA8F-98E2F47F409E}" destId="{0BCB1F36-8B39-B149-9F17-8CA1A98D241A}" srcOrd="0" destOrd="0" presId="urn:microsoft.com/office/officeart/2008/layout/LinedList"/>
    <dgm:cxn modelId="{0BED7DED-DDBB-7543-A72D-E746F62497DA}" type="presParOf" srcId="{467EFA13-F2F2-BC46-BA8F-98E2F47F409E}" destId="{F8443D85-52CA-7040-AADB-75DCE0A5A134}" srcOrd="1" destOrd="0" presId="urn:microsoft.com/office/officeart/2008/layout/LinedList"/>
    <dgm:cxn modelId="{C6C531BD-4209-8B42-AD5D-1F110C98E5C4}" type="presParOf" srcId="{DC8044FE-BB40-9145-88BE-56F47728596C}" destId="{1487EAA0-007F-9748-8FB1-9692039547CC}" srcOrd="2" destOrd="0" presId="urn:microsoft.com/office/officeart/2008/layout/LinedList"/>
    <dgm:cxn modelId="{2ED9645A-CC32-3A4D-906B-76C3BCFA3B74}" type="presParOf" srcId="{DC8044FE-BB40-9145-88BE-56F47728596C}" destId="{EAA13FA6-7A9F-1B4B-A4E9-6B0434CBBCDA}" srcOrd="3" destOrd="0" presId="urn:microsoft.com/office/officeart/2008/layout/LinedList"/>
    <dgm:cxn modelId="{02BB05B9-F5FD-CC4A-B338-43BE2F083A8F}" type="presParOf" srcId="{EAA13FA6-7A9F-1B4B-A4E9-6B0434CBBCDA}" destId="{0DDC6DFC-D5DC-3B41-9C2F-27D5987120D6}" srcOrd="0" destOrd="0" presId="urn:microsoft.com/office/officeart/2008/layout/LinedList"/>
    <dgm:cxn modelId="{7E628E7F-E596-2B4E-9C93-6D4364485B2D}" type="presParOf" srcId="{EAA13FA6-7A9F-1B4B-A4E9-6B0434CBBCDA}" destId="{0418F204-C155-8742-AE67-5B9F9EF225E9}" srcOrd="1" destOrd="0" presId="urn:microsoft.com/office/officeart/2008/layout/LinedList"/>
    <dgm:cxn modelId="{7963230A-543D-0040-921D-E8B4F5CFD778}" type="presParOf" srcId="{DC8044FE-BB40-9145-88BE-56F47728596C}" destId="{B47A1FA7-23FA-0946-AD74-6048E4E052BD}" srcOrd="4" destOrd="0" presId="urn:microsoft.com/office/officeart/2008/layout/LinedList"/>
    <dgm:cxn modelId="{1599E7C5-AAF3-7849-A449-23CE4E7E6A40}" type="presParOf" srcId="{DC8044FE-BB40-9145-88BE-56F47728596C}" destId="{079D53AE-443A-B34D-8CD8-C31B5831DCF8}" srcOrd="5" destOrd="0" presId="urn:microsoft.com/office/officeart/2008/layout/LinedList"/>
    <dgm:cxn modelId="{36550986-BDA4-0A4F-9DBB-CB13E6C02012}" type="presParOf" srcId="{079D53AE-443A-B34D-8CD8-C31B5831DCF8}" destId="{97986A36-1D84-9B46-BFA3-5A0D70CC6A82}" srcOrd="0" destOrd="0" presId="urn:microsoft.com/office/officeart/2008/layout/LinedList"/>
    <dgm:cxn modelId="{70129B6F-2011-9542-9C6D-55B874811ACC}" type="presParOf" srcId="{079D53AE-443A-B34D-8CD8-C31B5831DCF8}" destId="{ED45A87A-5CAA-B54A-A2C0-7E9ABCD8FEBF}" srcOrd="1" destOrd="0" presId="urn:microsoft.com/office/officeart/2008/layout/LinedList"/>
    <dgm:cxn modelId="{4F4E1703-41BE-C749-9458-E736B2C24174}" type="presParOf" srcId="{DC8044FE-BB40-9145-88BE-56F47728596C}" destId="{232C7728-33DE-1C41-B867-E1E3C8D54914}" srcOrd="6" destOrd="0" presId="urn:microsoft.com/office/officeart/2008/layout/LinedList"/>
    <dgm:cxn modelId="{3B11F115-FC02-C849-BB98-12664747ECE4}" type="presParOf" srcId="{DC8044FE-BB40-9145-88BE-56F47728596C}" destId="{4C688105-08E5-9E41-849A-CCD9F0D81589}" srcOrd="7" destOrd="0" presId="urn:microsoft.com/office/officeart/2008/layout/LinedList"/>
    <dgm:cxn modelId="{F69B700C-FDA0-584B-9C33-AC920EBF5CE0}" type="presParOf" srcId="{4C688105-08E5-9E41-849A-CCD9F0D81589}" destId="{CCBBB7EA-838B-E843-9D84-0B7C2CFD4F74}" srcOrd="0" destOrd="0" presId="urn:microsoft.com/office/officeart/2008/layout/LinedList"/>
    <dgm:cxn modelId="{40DF75B9-9EDE-BC46-98A7-8BDEC73D000C}" type="presParOf" srcId="{4C688105-08E5-9E41-849A-CCD9F0D81589}" destId="{708E050C-857C-4349-BF7D-8011615612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338093-D9D8-4728-BBF1-5F3F6C43034F}" type="doc">
      <dgm:prSet loTypeId="urn:microsoft.com/office/officeart/2008/layout/LinedLis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D5B8FC-2D88-47C3-BFED-17262181E154}">
      <dgm:prSet/>
      <dgm:spPr/>
      <dgm:t>
        <a:bodyPr/>
        <a:lstStyle/>
        <a:p>
          <a:r>
            <a:rPr lang="en-US" baseline="0" dirty="0"/>
            <a:t> Population of  276.4 M</a:t>
          </a:r>
          <a:endParaRPr lang="en-US" dirty="0"/>
        </a:p>
      </dgm:t>
    </dgm:pt>
    <dgm:pt modelId="{F3B833C5-958F-4343-AC59-405EC61089B1}" type="parTrans" cxnId="{F221E450-E276-407F-8528-5FCEF7D99D9F}">
      <dgm:prSet/>
      <dgm:spPr/>
      <dgm:t>
        <a:bodyPr/>
        <a:lstStyle/>
        <a:p>
          <a:endParaRPr lang="en-US"/>
        </a:p>
      </dgm:t>
    </dgm:pt>
    <dgm:pt modelId="{D40C8C11-D6B5-46DC-B6FF-A57494A517CD}" type="sibTrans" cxnId="{F221E450-E276-407F-8528-5FCEF7D99D9F}">
      <dgm:prSet/>
      <dgm:spPr/>
      <dgm:t>
        <a:bodyPr/>
        <a:lstStyle/>
        <a:p>
          <a:endParaRPr lang="en-US"/>
        </a:p>
      </dgm:t>
    </dgm:pt>
    <dgm:pt modelId="{145DB07D-A132-4398-8C6A-BD866D764919}">
      <dgm:prSet/>
      <dgm:spPr/>
      <dgm:t>
        <a:bodyPr/>
        <a:lstStyle/>
        <a:p>
          <a:r>
            <a:rPr lang="en-US" baseline="0" dirty="0"/>
            <a:t>First and largest economic power  in Southeast Asia.</a:t>
          </a:r>
          <a:endParaRPr lang="en-US" dirty="0"/>
        </a:p>
      </dgm:t>
    </dgm:pt>
    <dgm:pt modelId="{D69D7873-7371-42C4-BA4E-F425459FBD38}" type="parTrans" cxnId="{3ED4D3CE-735C-404F-B273-CC2DC9288FC3}">
      <dgm:prSet/>
      <dgm:spPr/>
      <dgm:t>
        <a:bodyPr/>
        <a:lstStyle/>
        <a:p>
          <a:endParaRPr lang="en-US"/>
        </a:p>
      </dgm:t>
    </dgm:pt>
    <dgm:pt modelId="{BD83FDE1-3487-423F-8D14-348B2736DC1C}" type="sibTrans" cxnId="{3ED4D3CE-735C-404F-B273-CC2DC9288FC3}">
      <dgm:prSet/>
      <dgm:spPr/>
      <dgm:t>
        <a:bodyPr/>
        <a:lstStyle/>
        <a:p>
          <a:endParaRPr lang="en-US"/>
        </a:p>
      </dgm:t>
    </dgm:pt>
    <dgm:pt modelId="{5109E9A1-EC29-48CB-B644-61E9DC75A0F9}">
      <dgm:prSet/>
      <dgm:spPr/>
      <dgm:t>
        <a:bodyPr/>
        <a:lstStyle/>
        <a:p>
          <a:r>
            <a:rPr lang="en-US" dirty="0"/>
            <a:t>Plan for developing for 20 years</a:t>
          </a:r>
        </a:p>
      </dgm:t>
    </dgm:pt>
    <dgm:pt modelId="{138B1D78-2B0E-40B5-9DD7-016BE23D38D6}" type="parTrans" cxnId="{6A818848-F309-44F4-952B-ED55886AD32F}">
      <dgm:prSet/>
      <dgm:spPr/>
      <dgm:t>
        <a:bodyPr/>
        <a:lstStyle/>
        <a:p>
          <a:endParaRPr lang="en-US"/>
        </a:p>
      </dgm:t>
    </dgm:pt>
    <dgm:pt modelId="{1F494B94-7B73-4311-ABE5-B08AAF20D659}" type="sibTrans" cxnId="{6A818848-F309-44F4-952B-ED55886AD32F}">
      <dgm:prSet/>
      <dgm:spPr/>
      <dgm:t>
        <a:bodyPr/>
        <a:lstStyle/>
        <a:p>
          <a:endParaRPr lang="en-US"/>
        </a:p>
      </dgm:t>
    </dgm:pt>
    <dgm:pt modelId="{E4C03E42-B699-4645-9BED-5EAAEB692EF5}">
      <dgm:prSet/>
      <dgm:spPr/>
      <dgm:t>
        <a:bodyPr/>
        <a:lstStyle/>
        <a:p>
          <a:r>
            <a:rPr lang="en-US" baseline="0" dirty="0"/>
            <a:t>HDI (Human development index) of 0.718</a:t>
          </a:r>
          <a:endParaRPr lang="en-GB" dirty="0"/>
        </a:p>
      </dgm:t>
    </dgm:pt>
    <dgm:pt modelId="{8AFC1E65-3BD2-844F-8E4B-4739568858C5}" type="parTrans" cxnId="{02D3ECA4-6309-0B4D-8007-AB391E02B0A9}">
      <dgm:prSet/>
      <dgm:spPr/>
      <dgm:t>
        <a:bodyPr/>
        <a:lstStyle/>
        <a:p>
          <a:endParaRPr lang="en-GB"/>
        </a:p>
      </dgm:t>
    </dgm:pt>
    <dgm:pt modelId="{0A3771A8-FA91-C642-BE84-9380B93350F1}" type="sibTrans" cxnId="{02D3ECA4-6309-0B4D-8007-AB391E02B0A9}">
      <dgm:prSet/>
      <dgm:spPr/>
      <dgm:t>
        <a:bodyPr/>
        <a:lstStyle/>
        <a:p>
          <a:endParaRPr lang="en-GB"/>
        </a:p>
      </dgm:t>
    </dgm:pt>
    <dgm:pt modelId="{C63E3C5C-1848-CB4D-8C3A-3C1E577FBBF1}" type="pres">
      <dgm:prSet presAssocID="{45338093-D9D8-4728-BBF1-5F3F6C43034F}" presName="vert0" presStyleCnt="0">
        <dgm:presLayoutVars>
          <dgm:dir/>
          <dgm:animOne val="branch"/>
          <dgm:animLvl val="lvl"/>
        </dgm:presLayoutVars>
      </dgm:prSet>
      <dgm:spPr/>
    </dgm:pt>
    <dgm:pt modelId="{62301D68-9B43-2840-9F30-134F3A9760C8}" type="pres">
      <dgm:prSet presAssocID="{BAD5B8FC-2D88-47C3-BFED-17262181E154}" presName="thickLine" presStyleLbl="alignNode1" presStyleIdx="0" presStyleCnt="4"/>
      <dgm:spPr/>
    </dgm:pt>
    <dgm:pt modelId="{06707CFD-D488-2546-9E9E-5ADC5DB8179A}" type="pres">
      <dgm:prSet presAssocID="{BAD5B8FC-2D88-47C3-BFED-17262181E154}" presName="horz1" presStyleCnt="0"/>
      <dgm:spPr/>
    </dgm:pt>
    <dgm:pt modelId="{C3832F54-3D7D-6345-80EC-485A20490CB3}" type="pres">
      <dgm:prSet presAssocID="{BAD5B8FC-2D88-47C3-BFED-17262181E154}" presName="tx1" presStyleLbl="revTx" presStyleIdx="0" presStyleCnt="4"/>
      <dgm:spPr/>
    </dgm:pt>
    <dgm:pt modelId="{CA116889-C9EA-394A-A1E6-115CB5B80739}" type="pres">
      <dgm:prSet presAssocID="{BAD5B8FC-2D88-47C3-BFED-17262181E154}" presName="vert1" presStyleCnt="0"/>
      <dgm:spPr/>
    </dgm:pt>
    <dgm:pt modelId="{F802B5BC-6CF4-4943-88D0-E37B5E7E8067}" type="pres">
      <dgm:prSet presAssocID="{145DB07D-A132-4398-8C6A-BD866D764919}" presName="thickLine" presStyleLbl="alignNode1" presStyleIdx="1" presStyleCnt="4"/>
      <dgm:spPr/>
    </dgm:pt>
    <dgm:pt modelId="{65E371E0-787E-2F4A-AB40-36698FDE455F}" type="pres">
      <dgm:prSet presAssocID="{145DB07D-A132-4398-8C6A-BD866D764919}" presName="horz1" presStyleCnt="0"/>
      <dgm:spPr/>
    </dgm:pt>
    <dgm:pt modelId="{93470235-BA01-8048-BCE5-C76E6DA1BCE4}" type="pres">
      <dgm:prSet presAssocID="{145DB07D-A132-4398-8C6A-BD866D764919}" presName="tx1" presStyleLbl="revTx" presStyleIdx="1" presStyleCnt="4"/>
      <dgm:spPr/>
    </dgm:pt>
    <dgm:pt modelId="{12E45398-7321-7444-B5CB-2A77CF5C507D}" type="pres">
      <dgm:prSet presAssocID="{145DB07D-A132-4398-8C6A-BD866D764919}" presName="vert1" presStyleCnt="0"/>
      <dgm:spPr/>
    </dgm:pt>
    <dgm:pt modelId="{9D04D3D4-B5B7-5144-9CAE-3BBF66538697}" type="pres">
      <dgm:prSet presAssocID="{5109E9A1-EC29-48CB-B644-61E9DC75A0F9}" presName="thickLine" presStyleLbl="alignNode1" presStyleIdx="2" presStyleCnt="4"/>
      <dgm:spPr/>
    </dgm:pt>
    <dgm:pt modelId="{6D5F2971-5F12-F44C-80C8-75A76469C62A}" type="pres">
      <dgm:prSet presAssocID="{5109E9A1-EC29-48CB-B644-61E9DC75A0F9}" presName="horz1" presStyleCnt="0"/>
      <dgm:spPr/>
    </dgm:pt>
    <dgm:pt modelId="{73EA4243-30D7-5746-9E37-ED3F3DD1A6D3}" type="pres">
      <dgm:prSet presAssocID="{5109E9A1-EC29-48CB-B644-61E9DC75A0F9}" presName="tx1" presStyleLbl="revTx" presStyleIdx="2" presStyleCnt="4"/>
      <dgm:spPr/>
    </dgm:pt>
    <dgm:pt modelId="{3068763B-BC79-1B45-ACEC-A8ED2984B880}" type="pres">
      <dgm:prSet presAssocID="{5109E9A1-EC29-48CB-B644-61E9DC75A0F9}" presName="vert1" presStyleCnt="0"/>
      <dgm:spPr/>
    </dgm:pt>
    <dgm:pt modelId="{CAC18BC2-C85B-E549-9C54-94D01AD5E1BF}" type="pres">
      <dgm:prSet presAssocID="{E4C03E42-B699-4645-9BED-5EAAEB692EF5}" presName="thickLine" presStyleLbl="alignNode1" presStyleIdx="3" presStyleCnt="4"/>
      <dgm:spPr/>
    </dgm:pt>
    <dgm:pt modelId="{DA51E29E-CC6F-4642-B047-CE67A391054D}" type="pres">
      <dgm:prSet presAssocID="{E4C03E42-B699-4645-9BED-5EAAEB692EF5}" presName="horz1" presStyleCnt="0"/>
      <dgm:spPr/>
    </dgm:pt>
    <dgm:pt modelId="{C4A3A71A-9991-594D-9280-795E1F242313}" type="pres">
      <dgm:prSet presAssocID="{E4C03E42-B699-4645-9BED-5EAAEB692EF5}" presName="tx1" presStyleLbl="revTx" presStyleIdx="3" presStyleCnt="4"/>
      <dgm:spPr/>
    </dgm:pt>
    <dgm:pt modelId="{6C3C4516-13E5-9B41-BEE8-39600A498F47}" type="pres">
      <dgm:prSet presAssocID="{E4C03E42-B699-4645-9BED-5EAAEB692EF5}" presName="vert1" presStyleCnt="0"/>
      <dgm:spPr/>
    </dgm:pt>
  </dgm:ptLst>
  <dgm:cxnLst>
    <dgm:cxn modelId="{6A818848-F309-44F4-952B-ED55886AD32F}" srcId="{45338093-D9D8-4728-BBF1-5F3F6C43034F}" destId="{5109E9A1-EC29-48CB-B644-61E9DC75A0F9}" srcOrd="2" destOrd="0" parTransId="{138B1D78-2B0E-40B5-9DD7-016BE23D38D6}" sibTransId="{1F494B94-7B73-4311-ABE5-B08AAF20D659}"/>
    <dgm:cxn modelId="{F221E450-E276-407F-8528-5FCEF7D99D9F}" srcId="{45338093-D9D8-4728-BBF1-5F3F6C43034F}" destId="{BAD5B8FC-2D88-47C3-BFED-17262181E154}" srcOrd="0" destOrd="0" parTransId="{F3B833C5-958F-4343-AC59-405EC61089B1}" sibTransId="{D40C8C11-D6B5-46DC-B6FF-A57494A517CD}"/>
    <dgm:cxn modelId="{D7B7A58D-F4F6-5045-A3F2-AA6CAC4A24EB}" type="presOf" srcId="{E4C03E42-B699-4645-9BED-5EAAEB692EF5}" destId="{C4A3A71A-9991-594D-9280-795E1F242313}" srcOrd="0" destOrd="0" presId="urn:microsoft.com/office/officeart/2008/layout/LinedList"/>
    <dgm:cxn modelId="{4AA14E8E-97D3-D548-B923-AB9B235AFBBB}" type="presOf" srcId="{BAD5B8FC-2D88-47C3-BFED-17262181E154}" destId="{C3832F54-3D7D-6345-80EC-485A20490CB3}" srcOrd="0" destOrd="0" presId="urn:microsoft.com/office/officeart/2008/layout/LinedList"/>
    <dgm:cxn modelId="{02D3ECA4-6309-0B4D-8007-AB391E02B0A9}" srcId="{45338093-D9D8-4728-BBF1-5F3F6C43034F}" destId="{E4C03E42-B699-4645-9BED-5EAAEB692EF5}" srcOrd="3" destOrd="0" parTransId="{8AFC1E65-3BD2-844F-8E4B-4739568858C5}" sibTransId="{0A3771A8-FA91-C642-BE84-9380B93350F1}"/>
    <dgm:cxn modelId="{9CDFC8C9-0080-DA4F-A8B2-F64DB15DDE2A}" type="presOf" srcId="{5109E9A1-EC29-48CB-B644-61E9DC75A0F9}" destId="{73EA4243-30D7-5746-9E37-ED3F3DD1A6D3}" srcOrd="0" destOrd="0" presId="urn:microsoft.com/office/officeart/2008/layout/LinedList"/>
    <dgm:cxn modelId="{3ED4D3CE-735C-404F-B273-CC2DC9288FC3}" srcId="{45338093-D9D8-4728-BBF1-5F3F6C43034F}" destId="{145DB07D-A132-4398-8C6A-BD866D764919}" srcOrd="1" destOrd="0" parTransId="{D69D7873-7371-42C4-BA4E-F425459FBD38}" sibTransId="{BD83FDE1-3487-423F-8D14-348B2736DC1C}"/>
    <dgm:cxn modelId="{3C08C9E0-17BF-E749-8E6B-5E7538EA29E5}" type="presOf" srcId="{45338093-D9D8-4728-BBF1-5F3F6C43034F}" destId="{C63E3C5C-1848-CB4D-8C3A-3C1E577FBBF1}" srcOrd="0" destOrd="0" presId="urn:microsoft.com/office/officeart/2008/layout/LinedList"/>
    <dgm:cxn modelId="{257AABF4-0E72-0C4F-95AE-8F5CBB8C8B2C}" type="presOf" srcId="{145DB07D-A132-4398-8C6A-BD866D764919}" destId="{93470235-BA01-8048-BCE5-C76E6DA1BCE4}" srcOrd="0" destOrd="0" presId="urn:microsoft.com/office/officeart/2008/layout/LinedList"/>
    <dgm:cxn modelId="{A1EDC77A-73B1-CD4C-8515-0960C1C4F158}" type="presParOf" srcId="{C63E3C5C-1848-CB4D-8C3A-3C1E577FBBF1}" destId="{62301D68-9B43-2840-9F30-134F3A9760C8}" srcOrd="0" destOrd="0" presId="urn:microsoft.com/office/officeart/2008/layout/LinedList"/>
    <dgm:cxn modelId="{67582B82-FAD9-084D-8B00-C8E7A8D45291}" type="presParOf" srcId="{C63E3C5C-1848-CB4D-8C3A-3C1E577FBBF1}" destId="{06707CFD-D488-2546-9E9E-5ADC5DB8179A}" srcOrd="1" destOrd="0" presId="urn:microsoft.com/office/officeart/2008/layout/LinedList"/>
    <dgm:cxn modelId="{BFD0AD36-797D-5A44-86A8-BD98365DA5CF}" type="presParOf" srcId="{06707CFD-D488-2546-9E9E-5ADC5DB8179A}" destId="{C3832F54-3D7D-6345-80EC-485A20490CB3}" srcOrd="0" destOrd="0" presId="urn:microsoft.com/office/officeart/2008/layout/LinedList"/>
    <dgm:cxn modelId="{C09E6FEA-491E-2145-BB97-24A15719FAEA}" type="presParOf" srcId="{06707CFD-D488-2546-9E9E-5ADC5DB8179A}" destId="{CA116889-C9EA-394A-A1E6-115CB5B80739}" srcOrd="1" destOrd="0" presId="urn:microsoft.com/office/officeart/2008/layout/LinedList"/>
    <dgm:cxn modelId="{AF9DA1DC-03D9-2449-9AE6-D87A1EEA36F0}" type="presParOf" srcId="{C63E3C5C-1848-CB4D-8C3A-3C1E577FBBF1}" destId="{F802B5BC-6CF4-4943-88D0-E37B5E7E8067}" srcOrd="2" destOrd="0" presId="urn:microsoft.com/office/officeart/2008/layout/LinedList"/>
    <dgm:cxn modelId="{F4C489BA-37A0-8942-B0DB-4779E70A3D84}" type="presParOf" srcId="{C63E3C5C-1848-CB4D-8C3A-3C1E577FBBF1}" destId="{65E371E0-787E-2F4A-AB40-36698FDE455F}" srcOrd="3" destOrd="0" presId="urn:microsoft.com/office/officeart/2008/layout/LinedList"/>
    <dgm:cxn modelId="{E0817D5E-A9B0-2C42-9185-99CFB423A9B0}" type="presParOf" srcId="{65E371E0-787E-2F4A-AB40-36698FDE455F}" destId="{93470235-BA01-8048-BCE5-C76E6DA1BCE4}" srcOrd="0" destOrd="0" presId="urn:microsoft.com/office/officeart/2008/layout/LinedList"/>
    <dgm:cxn modelId="{F0ABC0FF-534E-9B42-9EEF-A2F9B6C9767B}" type="presParOf" srcId="{65E371E0-787E-2F4A-AB40-36698FDE455F}" destId="{12E45398-7321-7444-B5CB-2A77CF5C507D}" srcOrd="1" destOrd="0" presId="urn:microsoft.com/office/officeart/2008/layout/LinedList"/>
    <dgm:cxn modelId="{29CB1925-3005-8341-B4D1-C0A4E2855450}" type="presParOf" srcId="{C63E3C5C-1848-CB4D-8C3A-3C1E577FBBF1}" destId="{9D04D3D4-B5B7-5144-9CAE-3BBF66538697}" srcOrd="4" destOrd="0" presId="urn:microsoft.com/office/officeart/2008/layout/LinedList"/>
    <dgm:cxn modelId="{87C77D55-EF72-C74E-9C19-930323B15334}" type="presParOf" srcId="{C63E3C5C-1848-CB4D-8C3A-3C1E577FBBF1}" destId="{6D5F2971-5F12-F44C-80C8-75A76469C62A}" srcOrd="5" destOrd="0" presId="urn:microsoft.com/office/officeart/2008/layout/LinedList"/>
    <dgm:cxn modelId="{424FA819-DF43-134E-957D-56F1C119F906}" type="presParOf" srcId="{6D5F2971-5F12-F44C-80C8-75A76469C62A}" destId="{73EA4243-30D7-5746-9E37-ED3F3DD1A6D3}" srcOrd="0" destOrd="0" presId="urn:microsoft.com/office/officeart/2008/layout/LinedList"/>
    <dgm:cxn modelId="{EF428EF5-8E60-8D4B-8273-F9D2155086FB}" type="presParOf" srcId="{6D5F2971-5F12-F44C-80C8-75A76469C62A}" destId="{3068763B-BC79-1B45-ACEC-A8ED2984B880}" srcOrd="1" destOrd="0" presId="urn:microsoft.com/office/officeart/2008/layout/LinedList"/>
    <dgm:cxn modelId="{2A88F10C-5618-A149-9258-2268CCD4C62A}" type="presParOf" srcId="{C63E3C5C-1848-CB4D-8C3A-3C1E577FBBF1}" destId="{CAC18BC2-C85B-E549-9C54-94D01AD5E1BF}" srcOrd="6" destOrd="0" presId="urn:microsoft.com/office/officeart/2008/layout/LinedList"/>
    <dgm:cxn modelId="{F32C8B5E-7CF5-F84C-90DC-3C011D045439}" type="presParOf" srcId="{C63E3C5C-1848-CB4D-8C3A-3C1E577FBBF1}" destId="{DA51E29E-CC6F-4642-B047-CE67A391054D}" srcOrd="7" destOrd="0" presId="urn:microsoft.com/office/officeart/2008/layout/LinedList"/>
    <dgm:cxn modelId="{F38B7E6E-A7BD-854D-9BB7-94AA0B85C4BD}" type="presParOf" srcId="{DA51E29E-CC6F-4642-B047-CE67A391054D}" destId="{C4A3A71A-9991-594D-9280-795E1F242313}" srcOrd="0" destOrd="0" presId="urn:microsoft.com/office/officeart/2008/layout/LinedList"/>
    <dgm:cxn modelId="{24A72991-76CB-334E-882D-2E0A0D1FF4C0}" type="presParOf" srcId="{DA51E29E-CC6F-4642-B047-CE67A391054D}" destId="{6C3C4516-13E5-9B41-BEE8-39600A498F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306CB4-2C40-4E26-9EE0-6C3C8FE7165B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C47C264-78E0-4915-87C0-8793AB4D0C27}">
      <dgm:prSet/>
      <dgm:spPr/>
      <dgm:t>
        <a:bodyPr/>
        <a:lstStyle/>
        <a:p>
          <a:r>
            <a:rPr lang="en-US"/>
            <a:t>Different religions</a:t>
          </a:r>
        </a:p>
      </dgm:t>
    </dgm:pt>
    <dgm:pt modelId="{627F9C61-4862-43F8-99A9-6611E3FEC1AC}" type="parTrans" cxnId="{042E3DCF-F49B-482C-9E70-D67B5FDB5E0D}">
      <dgm:prSet/>
      <dgm:spPr/>
      <dgm:t>
        <a:bodyPr/>
        <a:lstStyle/>
        <a:p>
          <a:endParaRPr lang="en-US"/>
        </a:p>
      </dgm:t>
    </dgm:pt>
    <dgm:pt modelId="{09901C78-1FF6-4EF0-A5B5-7DB33AA9B3D4}" type="sibTrans" cxnId="{042E3DCF-F49B-482C-9E70-D67B5FDB5E0D}">
      <dgm:prSet/>
      <dgm:spPr/>
      <dgm:t>
        <a:bodyPr/>
        <a:lstStyle/>
        <a:p>
          <a:endParaRPr lang="en-US"/>
        </a:p>
      </dgm:t>
    </dgm:pt>
    <dgm:pt modelId="{FFDA9FB2-FC5A-404C-ACAF-7842D2A05A2B}">
      <dgm:prSet/>
      <dgm:spPr/>
      <dgm:t>
        <a:bodyPr/>
        <a:lstStyle/>
        <a:p>
          <a:r>
            <a:rPr lang="en-US"/>
            <a:t>Different languages</a:t>
          </a:r>
        </a:p>
      </dgm:t>
    </dgm:pt>
    <dgm:pt modelId="{E1952571-4241-4770-A0FC-A79FCFFA5844}" type="parTrans" cxnId="{4D2EB145-01EB-4471-8EFD-73FFD0FF45E5}">
      <dgm:prSet/>
      <dgm:spPr/>
      <dgm:t>
        <a:bodyPr/>
        <a:lstStyle/>
        <a:p>
          <a:endParaRPr lang="en-US"/>
        </a:p>
      </dgm:t>
    </dgm:pt>
    <dgm:pt modelId="{3661C781-FFAB-4FED-B710-3DBD705900C5}" type="sibTrans" cxnId="{4D2EB145-01EB-4471-8EFD-73FFD0FF45E5}">
      <dgm:prSet/>
      <dgm:spPr/>
      <dgm:t>
        <a:bodyPr/>
        <a:lstStyle/>
        <a:p>
          <a:endParaRPr lang="en-US"/>
        </a:p>
      </dgm:t>
    </dgm:pt>
    <dgm:pt modelId="{958EBBFB-6E8F-4218-BA2A-271834BE1CDD}">
      <dgm:prSet/>
      <dgm:spPr/>
      <dgm:t>
        <a:bodyPr/>
        <a:lstStyle/>
        <a:p>
          <a:r>
            <a:rPr lang="en-US"/>
            <a:t>Mixed population </a:t>
          </a:r>
        </a:p>
      </dgm:t>
    </dgm:pt>
    <dgm:pt modelId="{9BE08B8C-CDA6-4388-9E45-13EFD070B869}" type="parTrans" cxnId="{2888728C-1F0C-49CC-BA46-106831BA0377}">
      <dgm:prSet/>
      <dgm:spPr/>
      <dgm:t>
        <a:bodyPr/>
        <a:lstStyle/>
        <a:p>
          <a:endParaRPr lang="en-US"/>
        </a:p>
      </dgm:t>
    </dgm:pt>
    <dgm:pt modelId="{B7FFD776-2366-463C-B35E-DC92D1D5BAC9}" type="sibTrans" cxnId="{2888728C-1F0C-49CC-BA46-106831BA0377}">
      <dgm:prSet/>
      <dgm:spPr/>
      <dgm:t>
        <a:bodyPr/>
        <a:lstStyle/>
        <a:p>
          <a:endParaRPr lang="en-US"/>
        </a:p>
      </dgm:t>
    </dgm:pt>
    <dgm:pt modelId="{5962F840-FD82-4289-86B2-ACD8A017AC17}">
      <dgm:prSet/>
      <dgm:spPr/>
      <dgm:t>
        <a:bodyPr/>
        <a:lstStyle/>
        <a:p>
          <a:r>
            <a:rPr lang="en-US"/>
            <a:t>High value on social harmony </a:t>
          </a:r>
        </a:p>
      </dgm:t>
    </dgm:pt>
    <dgm:pt modelId="{5BFCD249-205E-450F-B4C3-BF941620509A}" type="parTrans" cxnId="{689CD30D-965F-4309-950A-A9B83A673CF9}">
      <dgm:prSet/>
      <dgm:spPr/>
      <dgm:t>
        <a:bodyPr/>
        <a:lstStyle/>
        <a:p>
          <a:endParaRPr lang="en-US"/>
        </a:p>
      </dgm:t>
    </dgm:pt>
    <dgm:pt modelId="{5650F7F8-279C-4665-80E3-93D9D290EFFC}" type="sibTrans" cxnId="{689CD30D-965F-4309-950A-A9B83A673CF9}">
      <dgm:prSet/>
      <dgm:spPr/>
      <dgm:t>
        <a:bodyPr/>
        <a:lstStyle/>
        <a:p>
          <a:endParaRPr lang="en-US"/>
        </a:p>
      </dgm:t>
    </dgm:pt>
    <dgm:pt modelId="{DD26D08B-2FC0-9946-BAD8-9E77DC7FAA67}" type="pres">
      <dgm:prSet presAssocID="{8E306CB4-2C40-4E26-9EE0-6C3C8FE7165B}" presName="linear" presStyleCnt="0">
        <dgm:presLayoutVars>
          <dgm:dir/>
          <dgm:animLvl val="lvl"/>
          <dgm:resizeHandles val="exact"/>
        </dgm:presLayoutVars>
      </dgm:prSet>
      <dgm:spPr/>
    </dgm:pt>
    <dgm:pt modelId="{D2C5F7B2-23CC-7945-924B-BF2BB51DB1C3}" type="pres">
      <dgm:prSet presAssocID="{1C47C264-78E0-4915-87C0-8793AB4D0C27}" presName="parentLin" presStyleCnt="0"/>
      <dgm:spPr/>
    </dgm:pt>
    <dgm:pt modelId="{0CAE244D-ADCD-3548-BF89-F18943780428}" type="pres">
      <dgm:prSet presAssocID="{1C47C264-78E0-4915-87C0-8793AB4D0C27}" presName="parentLeftMargin" presStyleLbl="node1" presStyleIdx="0" presStyleCnt="4"/>
      <dgm:spPr/>
    </dgm:pt>
    <dgm:pt modelId="{A53DE4AC-EE63-B045-ADD2-FD09510F99D0}" type="pres">
      <dgm:prSet presAssocID="{1C47C264-78E0-4915-87C0-8793AB4D0C2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34800C4-44AE-E54B-A125-8B3A42F4F756}" type="pres">
      <dgm:prSet presAssocID="{1C47C264-78E0-4915-87C0-8793AB4D0C27}" presName="negativeSpace" presStyleCnt="0"/>
      <dgm:spPr/>
    </dgm:pt>
    <dgm:pt modelId="{0A599893-C9EA-C44F-8DDE-6D125E65443F}" type="pres">
      <dgm:prSet presAssocID="{1C47C264-78E0-4915-87C0-8793AB4D0C27}" presName="childText" presStyleLbl="conFgAcc1" presStyleIdx="0" presStyleCnt="4">
        <dgm:presLayoutVars>
          <dgm:bulletEnabled val="1"/>
        </dgm:presLayoutVars>
      </dgm:prSet>
      <dgm:spPr/>
    </dgm:pt>
    <dgm:pt modelId="{0F083B80-40BC-C44C-B2CB-E48EFCF213AC}" type="pres">
      <dgm:prSet presAssocID="{09901C78-1FF6-4EF0-A5B5-7DB33AA9B3D4}" presName="spaceBetweenRectangles" presStyleCnt="0"/>
      <dgm:spPr/>
    </dgm:pt>
    <dgm:pt modelId="{36992E71-026C-B44D-86E7-B0CE3463DC65}" type="pres">
      <dgm:prSet presAssocID="{FFDA9FB2-FC5A-404C-ACAF-7842D2A05A2B}" presName="parentLin" presStyleCnt="0"/>
      <dgm:spPr/>
    </dgm:pt>
    <dgm:pt modelId="{8333794B-378F-4C4F-B98C-27E61D3A1B3E}" type="pres">
      <dgm:prSet presAssocID="{FFDA9FB2-FC5A-404C-ACAF-7842D2A05A2B}" presName="parentLeftMargin" presStyleLbl="node1" presStyleIdx="0" presStyleCnt="4"/>
      <dgm:spPr/>
    </dgm:pt>
    <dgm:pt modelId="{7E0EA476-26BA-F94B-B41E-302426824B9C}" type="pres">
      <dgm:prSet presAssocID="{FFDA9FB2-FC5A-404C-ACAF-7842D2A05A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064B4CD-3F16-0D4A-879F-A9090BFB9D18}" type="pres">
      <dgm:prSet presAssocID="{FFDA9FB2-FC5A-404C-ACAF-7842D2A05A2B}" presName="negativeSpace" presStyleCnt="0"/>
      <dgm:spPr/>
    </dgm:pt>
    <dgm:pt modelId="{EA33FE3E-E87E-C747-BC82-AB13846DD76A}" type="pres">
      <dgm:prSet presAssocID="{FFDA9FB2-FC5A-404C-ACAF-7842D2A05A2B}" presName="childText" presStyleLbl="conFgAcc1" presStyleIdx="1" presStyleCnt="4">
        <dgm:presLayoutVars>
          <dgm:bulletEnabled val="1"/>
        </dgm:presLayoutVars>
      </dgm:prSet>
      <dgm:spPr/>
    </dgm:pt>
    <dgm:pt modelId="{41FEDF33-96F3-A74F-88D7-6D510FBF3626}" type="pres">
      <dgm:prSet presAssocID="{3661C781-FFAB-4FED-B710-3DBD705900C5}" presName="spaceBetweenRectangles" presStyleCnt="0"/>
      <dgm:spPr/>
    </dgm:pt>
    <dgm:pt modelId="{90F87059-A689-0D41-95F8-9EE9FECB8311}" type="pres">
      <dgm:prSet presAssocID="{958EBBFB-6E8F-4218-BA2A-271834BE1CDD}" presName="parentLin" presStyleCnt="0"/>
      <dgm:spPr/>
    </dgm:pt>
    <dgm:pt modelId="{A13F395A-3A40-B440-9CB8-C2F63E6D592B}" type="pres">
      <dgm:prSet presAssocID="{958EBBFB-6E8F-4218-BA2A-271834BE1CDD}" presName="parentLeftMargin" presStyleLbl="node1" presStyleIdx="1" presStyleCnt="4"/>
      <dgm:spPr/>
    </dgm:pt>
    <dgm:pt modelId="{3FDB749F-260A-8F4C-83D8-C37C56DC2F76}" type="pres">
      <dgm:prSet presAssocID="{958EBBFB-6E8F-4218-BA2A-271834BE1CD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8E4E6E9-93A8-B94C-B510-69F1B3781419}" type="pres">
      <dgm:prSet presAssocID="{958EBBFB-6E8F-4218-BA2A-271834BE1CDD}" presName="negativeSpace" presStyleCnt="0"/>
      <dgm:spPr/>
    </dgm:pt>
    <dgm:pt modelId="{44B605ED-F090-6543-86DB-6A5756DF4935}" type="pres">
      <dgm:prSet presAssocID="{958EBBFB-6E8F-4218-BA2A-271834BE1CDD}" presName="childText" presStyleLbl="conFgAcc1" presStyleIdx="2" presStyleCnt="4">
        <dgm:presLayoutVars>
          <dgm:bulletEnabled val="1"/>
        </dgm:presLayoutVars>
      </dgm:prSet>
      <dgm:spPr/>
    </dgm:pt>
    <dgm:pt modelId="{C8E2C714-A03A-7646-A188-CE5A7FCB2199}" type="pres">
      <dgm:prSet presAssocID="{B7FFD776-2366-463C-B35E-DC92D1D5BAC9}" presName="spaceBetweenRectangles" presStyleCnt="0"/>
      <dgm:spPr/>
    </dgm:pt>
    <dgm:pt modelId="{E555858D-030C-4D41-A312-F027FCC7F49F}" type="pres">
      <dgm:prSet presAssocID="{5962F840-FD82-4289-86B2-ACD8A017AC17}" presName="parentLin" presStyleCnt="0"/>
      <dgm:spPr/>
    </dgm:pt>
    <dgm:pt modelId="{5980A73B-80F2-6C4C-953E-BFC3CA8E5728}" type="pres">
      <dgm:prSet presAssocID="{5962F840-FD82-4289-86B2-ACD8A017AC17}" presName="parentLeftMargin" presStyleLbl="node1" presStyleIdx="2" presStyleCnt="4"/>
      <dgm:spPr/>
    </dgm:pt>
    <dgm:pt modelId="{F11A648D-8499-CE48-A5E4-60BEAA867621}" type="pres">
      <dgm:prSet presAssocID="{5962F840-FD82-4289-86B2-ACD8A017AC17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E4A2426-66BA-614C-BD41-31080513997E}" type="pres">
      <dgm:prSet presAssocID="{5962F840-FD82-4289-86B2-ACD8A017AC17}" presName="negativeSpace" presStyleCnt="0"/>
      <dgm:spPr/>
    </dgm:pt>
    <dgm:pt modelId="{A272E1F2-D312-9C4F-9BEF-17927ACBC9FD}" type="pres">
      <dgm:prSet presAssocID="{5962F840-FD82-4289-86B2-ACD8A017AC1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89CD30D-965F-4309-950A-A9B83A673CF9}" srcId="{8E306CB4-2C40-4E26-9EE0-6C3C8FE7165B}" destId="{5962F840-FD82-4289-86B2-ACD8A017AC17}" srcOrd="3" destOrd="0" parTransId="{5BFCD249-205E-450F-B4C3-BF941620509A}" sibTransId="{5650F7F8-279C-4665-80E3-93D9D290EFFC}"/>
    <dgm:cxn modelId="{E86EB01F-2F8E-1347-A9B0-651B830702B2}" type="presOf" srcId="{1C47C264-78E0-4915-87C0-8793AB4D0C27}" destId="{A53DE4AC-EE63-B045-ADD2-FD09510F99D0}" srcOrd="1" destOrd="0" presId="urn:microsoft.com/office/officeart/2005/8/layout/list1"/>
    <dgm:cxn modelId="{E354825D-0F3B-DC4E-B24C-C8046D03FC9F}" type="presOf" srcId="{958EBBFB-6E8F-4218-BA2A-271834BE1CDD}" destId="{3FDB749F-260A-8F4C-83D8-C37C56DC2F76}" srcOrd="1" destOrd="0" presId="urn:microsoft.com/office/officeart/2005/8/layout/list1"/>
    <dgm:cxn modelId="{1B9C2664-E360-9046-90A9-E747ECAC1C83}" type="presOf" srcId="{1C47C264-78E0-4915-87C0-8793AB4D0C27}" destId="{0CAE244D-ADCD-3548-BF89-F18943780428}" srcOrd="0" destOrd="0" presId="urn:microsoft.com/office/officeart/2005/8/layout/list1"/>
    <dgm:cxn modelId="{4D2EB145-01EB-4471-8EFD-73FFD0FF45E5}" srcId="{8E306CB4-2C40-4E26-9EE0-6C3C8FE7165B}" destId="{FFDA9FB2-FC5A-404C-ACAF-7842D2A05A2B}" srcOrd="1" destOrd="0" parTransId="{E1952571-4241-4770-A0FC-A79FCFFA5844}" sibTransId="{3661C781-FFAB-4FED-B710-3DBD705900C5}"/>
    <dgm:cxn modelId="{AF72A670-2A30-024A-9179-B16E348B80AC}" type="presOf" srcId="{FFDA9FB2-FC5A-404C-ACAF-7842D2A05A2B}" destId="{7E0EA476-26BA-F94B-B41E-302426824B9C}" srcOrd="1" destOrd="0" presId="urn:microsoft.com/office/officeart/2005/8/layout/list1"/>
    <dgm:cxn modelId="{737F9C7B-F798-5D4B-84B8-5440E876DE16}" type="presOf" srcId="{5962F840-FD82-4289-86B2-ACD8A017AC17}" destId="{5980A73B-80F2-6C4C-953E-BFC3CA8E5728}" srcOrd="0" destOrd="0" presId="urn:microsoft.com/office/officeart/2005/8/layout/list1"/>
    <dgm:cxn modelId="{6018BC7F-F3E0-E747-B211-5136EA6C86D8}" type="presOf" srcId="{5962F840-FD82-4289-86B2-ACD8A017AC17}" destId="{F11A648D-8499-CE48-A5E4-60BEAA867621}" srcOrd="1" destOrd="0" presId="urn:microsoft.com/office/officeart/2005/8/layout/list1"/>
    <dgm:cxn modelId="{2888728C-1F0C-49CC-BA46-106831BA0377}" srcId="{8E306CB4-2C40-4E26-9EE0-6C3C8FE7165B}" destId="{958EBBFB-6E8F-4218-BA2A-271834BE1CDD}" srcOrd="2" destOrd="0" parTransId="{9BE08B8C-CDA6-4388-9E45-13EFD070B869}" sibTransId="{B7FFD776-2366-463C-B35E-DC92D1D5BAC9}"/>
    <dgm:cxn modelId="{5FCEA6AF-D87E-DD40-90BD-DCB328855F72}" type="presOf" srcId="{FFDA9FB2-FC5A-404C-ACAF-7842D2A05A2B}" destId="{8333794B-378F-4C4F-B98C-27E61D3A1B3E}" srcOrd="0" destOrd="0" presId="urn:microsoft.com/office/officeart/2005/8/layout/list1"/>
    <dgm:cxn modelId="{042E3DCF-F49B-482C-9E70-D67B5FDB5E0D}" srcId="{8E306CB4-2C40-4E26-9EE0-6C3C8FE7165B}" destId="{1C47C264-78E0-4915-87C0-8793AB4D0C27}" srcOrd="0" destOrd="0" parTransId="{627F9C61-4862-43F8-99A9-6611E3FEC1AC}" sibTransId="{09901C78-1FF6-4EF0-A5B5-7DB33AA9B3D4}"/>
    <dgm:cxn modelId="{D4A80EEA-03A1-0F4A-9276-A33C92C88ED2}" type="presOf" srcId="{8E306CB4-2C40-4E26-9EE0-6C3C8FE7165B}" destId="{DD26D08B-2FC0-9946-BAD8-9E77DC7FAA67}" srcOrd="0" destOrd="0" presId="urn:microsoft.com/office/officeart/2005/8/layout/list1"/>
    <dgm:cxn modelId="{4F9A91F8-F459-7849-A08C-420DE1498769}" type="presOf" srcId="{958EBBFB-6E8F-4218-BA2A-271834BE1CDD}" destId="{A13F395A-3A40-B440-9CB8-C2F63E6D592B}" srcOrd="0" destOrd="0" presId="urn:microsoft.com/office/officeart/2005/8/layout/list1"/>
    <dgm:cxn modelId="{644880CC-A1AF-AD44-A792-0C19FC9AED3F}" type="presParOf" srcId="{DD26D08B-2FC0-9946-BAD8-9E77DC7FAA67}" destId="{D2C5F7B2-23CC-7945-924B-BF2BB51DB1C3}" srcOrd="0" destOrd="0" presId="urn:microsoft.com/office/officeart/2005/8/layout/list1"/>
    <dgm:cxn modelId="{F5CECFCD-DDDF-0943-A0FB-EC73EA5F2649}" type="presParOf" srcId="{D2C5F7B2-23CC-7945-924B-BF2BB51DB1C3}" destId="{0CAE244D-ADCD-3548-BF89-F18943780428}" srcOrd="0" destOrd="0" presId="urn:microsoft.com/office/officeart/2005/8/layout/list1"/>
    <dgm:cxn modelId="{9E8BEBED-837E-3E43-8D06-165AEDB2816A}" type="presParOf" srcId="{D2C5F7B2-23CC-7945-924B-BF2BB51DB1C3}" destId="{A53DE4AC-EE63-B045-ADD2-FD09510F99D0}" srcOrd="1" destOrd="0" presId="urn:microsoft.com/office/officeart/2005/8/layout/list1"/>
    <dgm:cxn modelId="{A64580DD-0DEE-8F4E-B6E3-39733ED8EA5B}" type="presParOf" srcId="{DD26D08B-2FC0-9946-BAD8-9E77DC7FAA67}" destId="{834800C4-44AE-E54B-A125-8B3A42F4F756}" srcOrd="1" destOrd="0" presId="urn:microsoft.com/office/officeart/2005/8/layout/list1"/>
    <dgm:cxn modelId="{942BB240-6382-344B-8C97-38BC43710C6F}" type="presParOf" srcId="{DD26D08B-2FC0-9946-BAD8-9E77DC7FAA67}" destId="{0A599893-C9EA-C44F-8DDE-6D125E65443F}" srcOrd="2" destOrd="0" presId="urn:microsoft.com/office/officeart/2005/8/layout/list1"/>
    <dgm:cxn modelId="{6E5FEA84-3844-1A46-9DEE-FF8D9F68DC5D}" type="presParOf" srcId="{DD26D08B-2FC0-9946-BAD8-9E77DC7FAA67}" destId="{0F083B80-40BC-C44C-B2CB-E48EFCF213AC}" srcOrd="3" destOrd="0" presId="urn:microsoft.com/office/officeart/2005/8/layout/list1"/>
    <dgm:cxn modelId="{CA3D4680-C259-DD4E-98F6-465F8EA1693F}" type="presParOf" srcId="{DD26D08B-2FC0-9946-BAD8-9E77DC7FAA67}" destId="{36992E71-026C-B44D-86E7-B0CE3463DC65}" srcOrd="4" destOrd="0" presId="urn:microsoft.com/office/officeart/2005/8/layout/list1"/>
    <dgm:cxn modelId="{56EB13C0-EFBB-814E-AF2D-85411D4F2F96}" type="presParOf" srcId="{36992E71-026C-B44D-86E7-B0CE3463DC65}" destId="{8333794B-378F-4C4F-B98C-27E61D3A1B3E}" srcOrd="0" destOrd="0" presId="urn:microsoft.com/office/officeart/2005/8/layout/list1"/>
    <dgm:cxn modelId="{5F92B5E4-A7E6-B643-B206-70DB3B588AB0}" type="presParOf" srcId="{36992E71-026C-B44D-86E7-B0CE3463DC65}" destId="{7E0EA476-26BA-F94B-B41E-302426824B9C}" srcOrd="1" destOrd="0" presId="urn:microsoft.com/office/officeart/2005/8/layout/list1"/>
    <dgm:cxn modelId="{37DBFB21-5881-334D-A3DF-916F89515F2B}" type="presParOf" srcId="{DD26D08B-2FC0-9946-BAD8-9E77DC7FAA67}" destId="{2064B4CD-3F16-0D4A-879F-A9090BFB9D18}" srcOrd="5" destOrd="0" presId="urn:microsoft.com/office/officeart/2005/8/layout/list1"/>
    <dgm:cxn modelId="{EC4BFD56-7644-CA45-847A-49BFA451A18B}" type="presParOf" srcId="{DD26D08B-2FC0-9946-BAD8-9E77DC7FAA67}" destId="{EA33FE3E-E87E-C747-BC82-AB13846DD76A}" srcOrd="6" destOrd="0" presId="urn:microsoft.com/office/officeart/2005/8/layout/list1"/>
    <dgm:cxn modelId="{4648B1F6-13BF-F44A-B26A-A8FC4D7C81CE}" type="presParOf" srcId="{DD26D08B-2FC0-9946-BAD8-9E77DC7FAA67}" destId="{41FEDF33-96F3-A74F-88D7-6D510FBF3626}" srcOrd="7" destOrd="0" presId="urn:microsoft.com/office/officeart/2005/8/layout/list1"/>
    <dgm:cxn modelId="{E82BAB2A-FD53-2148-B2C9-32D1236FEC70}" type="presParOf" srcId="{DD26D08B-2FC0-9946-BAD8-9E77DC7FAA67}" destId="{90F87059-A689-0D41-95F8-9EE9FECB8311}" srcOrd="8" destOrd="0" presId="urn:microsoft.com/office/officeart/2005/8/layout/list1"/>
    <dgm:cxn modelId="{15894BA2-1A29-0141-9D0D-C725B34B679B}" type="presParOf" srcId="{90F87059-A689-0D41-95F8-9EE9FECB8311}" destId="{A13F395A-3A40-B440-9CB8-C2F63E6D592B}" srcOrd="0" destOrd="0" presId="urn:microsoft.com/office/officeart/2005/8/layout/list1"/>
    <dgm:cxn modelId="{48903382-BA34-A845-BEC7-F4C17A3A9742}" type="presParOf" srcId="{90F87059-A689-0D41-95F8-9EE9FECB8311}" destId="{3FDB749F-260A-8F4C-83D8-C37C56DC2F76}" srcOrd="1" destOrd="0" presId="urn:microsoft.com/office/officeart/2005/8/layout/list1"/>
    <dgm:cxn modelId="{5AC2B07B-35DA-2948-8F40-C3EF7F0EF9EE}" type="presParOf" srcId="{DD26D08B-2FC0-9946-BAD8-9E77DC7FAA67}" destId="{48E4E6E9-93A8-B94C-B510-69F1B3781419}" srcOrd="9" destOrd="0" presId="urn:microsoft.com/office/officeart/2005/8/layout/list1"/>
    <dgm:cxn modelId="{145472C5-5C55-5C40-8436-B8BACA6FACBB}" type="presParOf" srcId="{DD26D08B-2FC0-9946-BAD8-9E77DC7FAA67}" destId="{44B605ED-F090-6543-86DB-6A5756DF4935}" srcOrd="10" destOrd="0" presId="urn:microsoft.com/office/officeart/2005/8/layout/list1"/>
    <dgm:cxn modelId="{502D14EE-A515-5A4B-BB12-7BC1337909C2}" type="presParOf" srcId="{DD26D08B-2FC0-9946-BAD8-9E77DC7FAA67}" destId="{C8E2C714-A03A-7646-A188-CE5A7FCB2199}" srcOrd="11" destOrd="0" presId="urn:microsoft.com/office/officeart/2005/8/layout/list1"/>
    <dgm:cxn modelId="{DB02F3AC-2EC9-2A4F-A8D6-DA3B4908BF1F}" type="presParOf" srcId="{DD26D08B-2FC0-9946-BAD8-9E77DC7FAA67}" destId="{E555858D-030C-4D41-A312-F027FCC7F49F}" srcOrd="12" destOrd="0" presId="urn:microsoft.com/office/officeart/2005/8/layout/list1"/>
    <dgm:cxn modelId="{02128268-8CFE-B64D-9DDC-691D0A0B1B90}" type="presParOf" srcId="{E555858D-030C-4D41-A312-F027FCC7F49F}" destId="{5980A73B-80F2-6C4C-953E-BFC3CA8E5728}" srcOrd="0" destOrd="0" presId="urn:microsoft.com/office/officeart/2005/8/layout/list1"/>
    <dgm:cxn modelId="{96AF67A1-13B5-AF48-9FB8-BB5166B32897}" type="presParOf" srcId="{E555858D-030C-4D41-A312-F027FCC7F49F}" destId="{F11A648D-8499-CE48-A5E4-60BEAA867621}" srcOrd="1" destOrd="0" presId="urn:microsoft.com/office/officeart/2005/8/layout/list1"/>
    <dgm:cxn modelId="{5112302D-BB3A-C84E-9697-E8E25DC9CAE4}" type="presParOf" srcId="{DD26D08B-2FC0-9946-BAD8-9E77DC7FAA67}" destId="{0E4A2426-66BA-614C-BD41-31080513997E}" srcOrd="13" destOrd="0" presId="urn:microsoft.com/office/officeart/2005/8/layout/list1"/>
    <dgm:cxn modelId="{883B471B-E527-FA48-8310-C747F85BA0EF}" type="presParOf" srcId="{DD26D08B-2FC0-9946-BAD8-9E77DC7FAA67}" destId="{A272E1F2-D312-9C4F-9BEF-17927ACBC9F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442376-9E3A-4DCC-B563-EDE549F3ACC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7DAAB6-8DB9-4E62-9146-764110C5375D}">
      <dgm:prSet/>
      <dgm:spPr/>
      <dgm:t>
        <a:bodyPr/>
        <a:lstStyle/>
        <a:p>
          <a:r>
            <a:rPr lang="en-US" dirty="0"/>
            <a:t>Open sectors with certain requirements</a:t>
          </a:r>
        </a:p>
      </dgm:t>
    </dgm:pt>
    <dgm:pt modelId="{408FEEB2-5497-411F-81B9-3FEF4A23F231}" type="parTrans" cxnId="{E0FB67ED-3921-44A3-8C11-B7D2AF252CEB}">
      <dgm:prSet/>
      <dgm:spPr/>
      <dgm:t>
        <a:bodyPr/>
        <a:lstStyle/>
        <a:p>
          <a:endParaRPr lang="en-US"/>
        </a:p>
      </dgm:t>
    </dgm:pt>
    <dgm:pt modelId="{2EEE8CFD-CC98-4E4B-96A5-FFEE9F3B2559}" type="sibTrans" cxnId="{E0FB67ED-3921-44A3-8C11-B7D2AF252CEB}">
      <dgm:prSet/>
      <dgm:spPr/>
      <dgm:t>
        <a:bodyPr/>
        <a:lstStyle/>
        <a:p>
          <a:endParaRPr lang="en-US"/>
        </a:p>
      </dgm:t>
    </dgm:pt>
    <dgm:pt modelId="{7C8C974A-946C-4195-B2DF-C0118739332C}">
      <dgm:prSet/>
      <dgm:spPr/>
      <dgm:t>
        <a:bodyPr/>
        <a:lstStyle/>
        <a:p>
          <a:r>
            <a:rPr lang="en-US" dirty="0"/>
            <a:t>Bureaucratic inefficiency </a:t>
          </a:r>
        </a:p>
      </dgm:t>
    </dgm:pt>
    <dgm:pt modelId="{4224F49D-2BFC-4803-99A7-98680FDA7152}" type="parTrans" cxnId="{EE923AD3-BE29-4891-A439-6921C5A295F0}">
      <dgm:prSet/>
      <dgm:spPr/>
      <dgm:t>
        <a:bodyPr/>
        <a:lstStyle/>
        <a:p>
          <a:endParaRPr lang="en-US"/>
        </a:p>
      </dgm:t>
    </dgm:pt>
    <dgm:pt modelId="{56869333-AE98-45F0-9E84-404888278186}" type="sibTrans" cxnId="{EE923AD3-BE29-4891-A439-6921C5A295F0}">
      <dgm:prSet/>
      <dgm:spPr/>
      <dgm:t>
        <a:bodyPr/>
        <a:lstStyle/>
        <a:p>
          <a:endParaRPr lang="en-US"/>
        </a:p>
      </dgm:t>
    </dgm:pt>
    <dgm:pt modelId="{38EC6387-9B4C-4F31-B5EE-C826AA1B793F}">
      <dgm:prSet/>
      <dgm:spPr/>
      <dgm:t>
        <a:bodyPr/>
        <a:lstStyle/>
        <a:p>
          <a:r>
            <a:rPr lang="en-US" dirty="0"/>
            <a:t>Delays in land acquisition for infrastructure</a:t>
          </a:r>
        </a:p>
      </dgm:t>
    </dgm:pt>
    <dgm:pt modelId="{5078459C-7FF5-4299-AB66-AE8CC07787FC}" type="parTrans" cxnId="{B133BA21-AE98-4D38-A514-3831CC48A3EB}">
      <dgm:prSet/>
      <dgm:spPr/>
      <dgm:t>
        <a:bodyPr/>
        <a:lstStyle/>
        <a:p>
          <a:endParaRPr lang="en-US"/>
        </a:p>
      </dgm:t>
    </dgm:pt>
    <dgm:pt modelId="{7F653393-822C-47AE-8479-F8C4F7E320DF}" type="sibTrans" cxnId="{B133BA21-AE98-4D38-A514-3831CC48A3EB}">
      <dgm:prSet/>
      <dgm:spPr/>
      <dgm:t>
        <a:bodyPr/>
        <a:lstStyle/>
        <a:p>
          <a:endParaRPr lang="en-US"/>
        </a:p>
      </dgm:t>
    </dgm:pt>
    <dgm:pt modelId="{12A8A47B-05B5-45F4-A137-1095907878B1}">
      <dgm:prSet/>
      <dgm:spPr/>
      <dgm:t>
        <a:bodyPr/>
        <a:lstStyle/>
        <a:p>
          <a:r>
            <a:rPr lang="en-US" dirty="0"/>
            <a:t>Delays in receiving funds </a:t>
          </a:r>
        </a:p>
      </dgm:t>
    </dgm:pt>
    <dgm:pt modelId="{54991D73-B213-4738-AD36-86C35D75D95D}" type="parTrans" cxnId="{09E3617B-C1A3-44B1-880C-FE1AA0B27605}">
      <dgm:prSet/>
      <dgm:spPr/>
      <dgm:t>
        <a:bodyPr/>
        <a:lstStyle/>
        <a:p>
          <a:endParaRPr lang="en-US"/>
        </a:p>
      </dgm:t>
    </dgm:pt>
    <dgm:pt modelId="{8385F758-51AC-4B33-A8BF-AFDCEA7A3FDB}" type="sibTrans" cxnId="{09E3617B-C1A3-44B1-880C-FE1AA0B27605}">
      <dgm:prSet/>
      <dgm:spPr/>
      <dgm:t>
        <a:bodyPr/>
        <a:lstStyle/>
        <a:p>
          <a:endParaRPr lang="en-US"/>
        </a:p>
      </dgm:t>
    </dgm:pt>
    <dgm:pt modelId="{3D95F352-E0E3-1C43-9AD7-8AA07371C86D}" type="pres">
      <dgm:prSet presAssocID="{EE442376-9E3A-4DCC-B563-EDE549F3ACCB}" presName="vert0" presStyleCnt="0">
        <dgm:presLayoutVars>
          <dgm:dir/>
          <dgm:animOne val="branch"/>
          <dgm:animLvl val="lvl"/>
        </dgm:presLayoutVars>
      </dgm:prSet>
      <dgm:spPr/>
    </dgm:pt>
    <dgm:pt modelId="{B4BEC82A-E9E6-C544-A7EF-2F3403F5F7F2}" type="pres">
      <dgm:prSet presAssocID="{4B7DAAB6-8DB9-4E62-9146-764110C5375D}" presName="thickLine" presStyleLbl="alignNode1" presStyleIdx="0" presStyleCnt="4"/>
      <dgm:spPr/>
    </dgm:pt>
    <dgm:pt modelId="{9B1AA79F-1C77-3840-B379-08CEBD13B779}" type="pres">
      <dgm:prSet presAssocID="{4B7DAAB6-8DB9-4E62-9146-764110C5375D}" presName="horz1" presStyleCnt="0"/>
      <dgm:spPr/>
    </dgm:pt>
    <dgm:pt modelId="{E76AC50A-3002-7C44-90E6-9621B463524E}" type="pres">
      <dgm:prSet presAssocID="{4B7DAAB6-8DB9-4E62-9146-764110C5375D}" presName="tx1" presStyleLbl="revTx" presStyleIdx="0" presStyleCnt="4"/>
      <dgm:spPr/>
    </dgm:pt>
    <dgm:pt modelId="{CFFC3805-24DC-1348-AC60-A4D9DC0AF99C}" type="pres">
      <dgm:prSet presAssocID="{4B7DAAB6-8DB9-4E62-9146-764110C5375D}" presName="vert1" presStyleCnt="0"/>
      <dgm:spPr/>
    </dgm:pt>
    <dgm:pt modelId="{FC2005C7-9BF3-B746-A5ED-2F16F3B836BC}" type="pres">
      <dgm:prSet presAssocID="{7C8C974A-946C-4195-B2DF-C0118739332C}" presName="thickLine" presStyleLbl="alignNode1" presStyleIdx="1" presStyleCnt="4"/>
      <dgm:spPr/>
    </dgm:pt>
    <dgm:pt modelId="{495EDEBB-AEC1-424C-9FD2-9EABC6852E06}" type="pres">
      <dgm:prSet presAssocID="{7C8C974A-946C-4195-B2DF-C0118739332C}" presName="horz1" presStyleCnt="0"/>
      <dgm:spPr/>
    </dgm:pt>
    <dgm:pt modelId="{00EC709F-F5A0-AF44-A0C7-9462E45DF8C4}" type="pres">
      <dgm:prSet presAssocID="{7C8C974A-946C-4195-B2DF-C0118739332C}" presName="tx1" presStyleLbl="revTx" presStyleIdx="1" presStyleCnt="4"/>
      <dgm:spPr/>
    </dgm:pt>
    <dgm:pt modelId="{A166C0C6-587C-2F41-9B7E-B55BA16BE649}" type="pres">
      <dgm:prSet presAssocID="{7C8C974A-946C-4195-B2DF-C0118739332C}" presName="vert1" presStyleCnt="0"/>
      <dgm:spPr/>
    </dgm:pt>
    <dgm:pt modelId="{4B5F33F6-DEE1-2F4D-9385-C1AB7DE100A4}" type="pres">
      <dgm:prSet presAssocID="{38EC6387-9B4C-4F31-B5EE-C826AA1B793F}" presName="thickLine" presStyleLbl="alignNode1" presStyleIdx="2" presStyleCnt="4"/>
      <dgm:spPr/>
    </dgm:pt>
    <dgm:pt modelId="{D230DF4A-75B7-BE4C-8D76-8878DD41846D}" type="pres">
      <dgm:prSet presAssocID="{38EC6387-9B4C-4F31-B5EE-C826AA1B793F}" presName="horz1" presStyleCnt="0"/>
      <dgm:spPr/>
    </dgm:pt>
    <dgm:pt modelId="{D86EC346-FCA2-B946-A9E8-DF93CF918417}" type="pres">
      <dgm:prSet presAssocID="{38EC6387-9B4C-4F31-B5EE-C826AA1B793F}" presName="tx1" presStyleLbl="revTx" presStyleIdx="2" presStyleCnt="4"/>
      <dgm:spPr/>
    </dgm:pt>
    <dgm:pt modelId="{1ED2B801-56C2-054C-949A-E9B489D13A56}" type="pres">
      <dgm:prSet presAssocID="{38EC6387-9B4C-4F31-B5EE-C826AA1B793F}" presName="vert1" presStyleCnt="0"/>
      <dgm:spPr/>
    </dgm:pt>
    <dgm:pt modelId="{336B319B-20FD-7143-B310-BF5307EBAD8D}" type="pres">
      <dgm:prSet presAssocID="{12A8A47B-05B5-45F4-A137-1095907878B1}" presName="thickLine" presStyleLbl="alignNode1" presStyleIdx="3" presStyleCnt="4"/>
      <dgm:spPr/>
    </dgm:pt>
    <dgm:pt modelId="{71BB2AF5-B123-AE4E-9CB3-A6A2C10A5B8C}" type="pres">
      <dgm:prSet presAssocID="{12A8A47B-05B5-45F4-A137-1095907878B1}" presName="horz1" presStyleCnt="0"/>
      <dgm:spPr/>
    </dgm:pt>
    <dgm:pt modelId="{FEB76A60-CDA5-1E41-84DF-983C98C0F995}" type="pres">
      <dgm:prSet presAssocID="{12A8A47B-05B5-45F4-A137-1095907878B1}" presName="tx1" presStyleLbl="revTx" presStyleIdx="3" presStyleCnt="4"/>
      <dgm:spPr/>
    </dgm:pt>
    <dgm:pt modelId="{D31AC296-780B-2941-BE62-1E1D3F793552}" type="pres">
      <dgm:prSet presAssocID="{12A8A47B-05B5-45F4-A137-1095907878B1}" presName="vert1" presStyleCnt="0"/>
      <dgm:spPr/>
    </dgm:pt>
  </dgm:ptLst>
  <dgm:cxnLst>
    <dgm:cxn modelId="{B133BA21-AE98-4D38-A514-3831CC48A3EB}" srcId="{EE442376-9E3A-4DCC-B563-EDE549F3ACCB}" destId="{38EC6387-9B4C-4F31-B5EE-C826AA1B793F}" srcOrd="2" destOrd="0" parTransId="{5078459C-7FF5-4299-AB66-AE8CC07787FC}" sibTransId="{7F653393-822C-47AE-8479-F8C4F7E320DF}"/>
    <dgm:cxn modelId="{5A50F02A-858A-AD48-BC49-F8D613F5346B}" type="presOf" srcId="{EE442376-9E3A-4DCC-B563-EDE549F3ACCB}" destId="{3D95F352-E0E3-1C43-9AD7-8AA07371C86D}" srcOrd="0" destOrd="0" presId="urn:microsoft.com/office/officeart/2008/layout/LinedList"/>
    <dgm:cxn modelId="{BD01F748-B51A-5448-A1F8-A90668BE1997}" type="presOf" srcId="{12A8A47B-05B5-45F4-A137-1095907878B1}" destId="{FEB76A60-CDA5-1E41-84DF-983C98C0F995}" srcOrd="0" destOrd="0" presId="urn:microsoft.com/office/officeart/2008/layout/LinedList"/>
    <dgm:cxn modelId="{F9862C4F-24DB-294D-9DAB-DB7CF7E95FA5}" type="presOf" srcId="{38EC6387-9B4C-4F31-B5EE-C826AA1B793F}" destId="{D86EC346-FCA2-B946-A9E8-DF93CF918417}" srcOrd="0" destOrd="0" presId="urn:microsoft.com/office/officeart/2008/layout/LinedList"/>
    <dgm:cxn modelId="{09E3617B-C1A3-44B1-880C-FE1AA0B27605}" srcId="{EE442376-9E3A-4DCC-B563-EDE549F3ACCB}" destId="{12A8A47B-05B5-45F4-A137-1095907878B1}" srcOrd="3" destOrd="0" parTransId="{54991D73-B213-4738-AD36-86C35D75D95D}" sibTransId="{8385F758-51AC-4B33-A8BF-AFDCEA7A3FDB}"/>
    <dgm:cxn modelId="{23F10ECA-4AF9-1642-9D7C-DD4063440AE2}" type="presOf" srcId="{4B7DAAB6-8DB9-4E62-9146-764110C5375D}" destId="{E76AC50A-3002-7C44-90E6-9621B463524E}" srcOrd="0" destOrd="0" presId="urn:microsoft.com/office/officeart/2008/layout/LinedList"/>
    <dgm:cxn modelId="{EE923AD3-BE29-4891-A439-6921C5A295F0}" srcId="{EE442376-9E3A-4DCC-B563-EDE549F3ACCB}" destId="{7C8C974A-946C-4195-B2DF-C0118739332C}" srcOrd="1" destOrd="0" parTransId="{4224F49D-2BFC-4803-99A7-98680FDA7152}" sibTransId="{56869333-AE98-45F0-9E84-404888278186}"/>
    <dgm:cxn modelId="{7F4097D8-41D6-2B43-9512-E40BB6943036}" type="presOf" srcId="{7C8C974A-946C-4195-B2DF-C0118739332C}" destId="{00EC709F-F5A0-AF44-A0C7-9462E45DF8C4}" srcOrd="0" destOrd="0" presId="urn:microsoft.com/office/officeart/2008/layout/LinedList"/>
    <dgm:cxn modelId="{E0FB67ED-3921-44A3-8C11-B7D2AF252CEB}" srcId="{EE442376-9E3A-4DCC-B563-EDE549F3ACCB}" destId="{4B7DAAB6-8DB9-4E62-9146-764110C5375D}" srcOrd="0" destOrd="0" parTransId="{408FEEB2-5497-411F-81B9-3FEF4A23F231}" sibTransId="{2EEE8CFD-CC98-4E4B-96A5-FFEE9F3B2559}"/>
    <dgm:cxn modelId="{899017EA-88FE-CA45-BA92-DDEDDD688292}" type="presParOf" srcId="{3D95F352-E0E3-1C43-9AD7-8AA07371C86D}" destId="{B4BEC82A-E9E6-C544-A7EF-2F3403F5F7F2}" srcOrd="0" destOrd="0" presId="urn:microsoft.com/office/officeart/2008/layout/LinedList"/>
    <dgm:cxn modelId="{7124D610-D657-0D48-BAF7-897B4473D5E4}" type="presParOf" srcId="{3D95F352-E0E3-1C43-9AD7-8AA07371C86D}" destId="{9B1AA79F-1C77-3840-B379-08CEBD13B779}" srcOrd="1" destOrd="0" presId="urn:microsoft.com/office/officeart/2008/layout/LinedList"/>
    <dgm:cxn modelId="{EFA4A824-2B3E-5546-A088-EEDA49BC3A1B}" type="presParOf" srcId="{9B1AA79F-1C77-3840-B379-08CEBD13B779}" destId="{E76AC50A-3002-7C44-90E6-9621B463524E}" srcOrd="0" destOrd="0" presId="urn:microsoft.com/office/officeart/2008/layout/LinedList"/>
    <dgm:cxn modelId="{B784FF6F-C1B6-8745-922D-EE3BE08F38B7}" type="presParOf" srcId="{9B1AA79F-1C77-3840-B379-08CEBD13B779}" destId="{CFFC3805-24DC-1348-AC60-A4D9DC0AF99C}" srcOrd="1" destOrd="0" presId="urn:microsoft.com/office/officeart/2008/layout/LinedList"/>
    <dgm:cxn modelId="{BCD20BC1-86F9-4D4B-83F4-3E8C57BD59B9}" type="presParOf" srcId="{3D95F352-E0E3-1C43-9AD7-8AA07371C86D}" destId="{FC2005C7-9BF3-B746-A5ED-2F16F3B836BC}" srcOrd="2" destOrd="0" presId="urn:microsoft.com/office/officeart/2008/layout/LinedList"/>
    <dgm:cxn modelId="{10DF6020-6F62-C241-BA42-A9D224F6D6DC}" type="presParOf" srcId="{3D95F352-E0E3-1C43-9AD7-8AA07371C86D}" destId="{495EDEBB-AEC1-424C-9FD2-9EABC6852E06}" srcOrd="3" destOrd="0" presId="urn:microsoft.com/office/officeart/2008/layout/LinedList"/>
    <dgm:cxn modelId="{AE074F93-7DB8-F14C-8592-7AD81996CC8F}" type="presParOf" srcId="{495EDEBB-AEC1-424C-9FD2-9EABC6852E06}" destId="{00EC709F-F5A0-AF44-A0C7-9462E45DF8C4}" srcOrd="0" destOrd="0" presId="urn:microsoft.com/office/officeart/2008/layout/LinedList"/>
    <dgm:cxn modelId="{9A9783D0-F42D-5548-B9A8-0CF87F23E45B}" type="presParOf" srcId="{495EDEBB-AEC1-424C-9FD2-9EABC6852E06}" destId="{A166C0C6-587C-2F41-9B7E-B55BA16BE649}" srcOrd="1" destOrd="0" presId="urn:microsoft.com/office/officeart/2008/layout/LinedList"/>
    <dgm:cxn modelId="{32BE2597-7C87-BD45-B781-A28027A72437}" type="presParOf" srcId="{3D95F352-E0E3-1C43-9AD7-8AA07371C86D}" destId="{4B5F33F6-DEE1-2F4D-9385-C1AB7DE100A4}" srcOrd="4" destOrd="0" presId="urn:microsoft.com/office/officeart/2008/layout/LinedList"/>
    <dgm:cxn modelId="{4B0E984E-4F0A-5644-B699-A0DAC0FD68DC}" type="presParOf" srcId="{3D95F352-E0E3-1C43-9AD7-8AA07371C86D}" destId="{D230DF4A-75B7-BE4C-8D76-8878DD41846D}" srcOrd="5" destOrd="0" presId="urn:microsoft.com/office/officeart/2008/layout/LinedList"/>
    <dgm:cxn modelId="{9E7A00FA-986F-6A4C-9327-75C3BE41DFB3}" type="presParOf" srcId="{D230DF4A-75B7-BE4C-8D76-8878DD41846D}" destId="{D86EC346-FCA2-B946-A9E8-DF93CF918417}" srcOrd="0" destOrd="0" presId="urn:microsoft.com/office/officeart/2008/layout/LinedList"/>
    <dgm:cxn modelId="{EF5CEA55-633E-A74E-983B-EA6C47B14BBD}" type="presParOf" srcId="{D230DF4A-75B7-BE4C-8D76-8878DD41846D}" destId="{1ED2B801-56C2-054C-949A-E9B489D13A56}" srcOrd="1" destOrd="0" presId="urn:microsoft.com/office/officeart/2008/layout/LinedList"/>
    <dgm:cxn modelId="{5B3261A9-2A5B-8642-BB5D-80D860BD5756}" type="presParOf" srcId="{3D95F352-E0E3-1C43-9AD7-8AA07371C86D}" destId="{336B319B-20FD-7143-B310-BF5307EBAD8D}" srcOrd="6" destOrd="0" presId="urn:microsoft.com/office/officeart/2008/layout/LinedList"/>
    <dgm:cxn modelId="{8C7A62C3-C0BE-754D-8352-B30AB4D2F894}" type="presParOf" srcId="{3D95F352-E0E3-1C43-9AD7-8AA07371C86D}" destId="{71BB2AF5-B123-AE4E-9CB3-A6A2C10A5B8C}" srcOrd="7" destOrd="0" presId="urn:microsoft.com/office/officeart/2008/layout/LinedList"/>
    <dgm:cxn modelId="{47A5B57C-CC22-CE4B-ADC0-64B0F152957B}" type="presParOf" srcId="{71BB2AF5-B123-AE4E-9CB3-A6A2C10A5B8C}" destId="{FEB76A60-CDA5-1E41-84DF-983C98C0F995}" srcOrd="0" destOrd="0" presId="urn:microsoft.com/office/officeart/2008/layout/LinedList"/>
    <dgm:cxn modelId="{A94B89F0-0988-9A46-94DA-4724153C852C}" type="presParOf" srcId="{71BB2AF5-B123-AE4E-9CB3-A6A2C10A5B8C}" destId="{D31AC296-780B-2941-BE62-1E1D3F7935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641AB4-C1AE-4076-AFA4-7D867F7BEF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F96BA7CB-F433-4100-A149-EF2AFA15201D}">
      <dgm:prSet/>
      <dgm:spPr/>
      <dgm:t>
        <a:bodyPr/>
        <a:lstStyle/>
        <a:p>
          <a:pPr>
            <a:defRPr cap="all"/>
          </a:pPr>
          <a:r>
            <a:rPr lang="en-US"/>
            <a:t>Data analysis</a:t>
          </a:r>
        </a:p>
      </dgm:t>
    </dgm:pt>
    <dgm:pt modelId="{F3AB474F-E674-4965-8AD2-C3EB907C115E}" type="parTrans" cxnId="{A396AC1B-3717-4207-B505-B66A5D4D7959}">
      <dgm:prSet/>
      <dgm:spPr/>
      <dgm:t>
        <a:bodyPr/>
        <a:lstStyle/>
        <a:p>
          <a:endParaRPr lang="en-US"/>
        </a:p>
      </dgm:t>
    </dgm:pt>
    <dgm:pt modelId="{F941148E-1EAD-40F4-A29F-8C16F6AA90D1}" type="sibTrans" cxnId="{A396AC1B-3717-4207-B505-B66A5D4D7959}">
      <dgm:prSet/>
      <dgm:spPr/>
      <dgm:t>
        <a:bodyPr/>
        <a:lstStyle/>
        <a:p>
          <a:endParaRPr lang="en-US"/>
        </a:p>
      </dgm:t>
    </dgm:pt>
    <dgm:pt modelId="{642AE409-4D35-4F90-8ACB-C7B1FA09FBF1}">
      <dgm:prSet/>
      <dgm:spPr/>
      <dgm:t>
        <a:bodyPr/>
        <a:lstStyle/>
        <a:p>
          <a:pPr>
            <a:defRPr cap="all"/>
          </a:pPr>
          <a:r>
            <a:rPr lang="en-US"/>
            <a:t>Convenient store locations</a:t>
          </a:r>
        </a:p>
      </dgm:t>
    </dgm:pt>
    <dgm:pt modelId="{D2932A05-0F18-438F-A9E8-AF74963C208D}" type="parTrans" cxnId="{25979C5E-94AB-448F-9325-B96B677CD35D}">
      <dgm:prSet/>
      <dgm:spPr/>
      <dgm:t>
        <a:bodyPr/>
        <a:lstStyle/>
        <a:p>
          <a:endParaRPr lang="en-US"/>
        </a:p>
      </dgm:t>
    </dgm:pt>
    <dgm:pt modelId="{A6DEC32E-FC8E-4047-8F91-6899EDB8AC73}" type="sibTrans" cxnId="{25979C5E-94AB-448F-9325-B96B677CD35D}">
      <dgm:prSet/>
      <dgm:spPr/>
      <dgm:t>
        <a:bodyPr/>
        <a:lstStyle/>
        <a:p>
          <a:endParaRPr lang="en-US"/>
        </a:p>
      </dgm:t>
    </dgm:pt>
    <dgm:pt modelId="{6A5CD6DC-C982-427E-BF12-6FB147ABFCAC}">
      <dgm:prSet/>
      <dgm:spPr/>
      <dgm:t>
        <a:bodyPr/>
        <a:lstStyle/>
        <a:p>
          <a:pPr>
            <a:defRPr cap="all"/>
          </a:pPr>
          <a:r>
            <a:rPr lang="en-US"/>
            <a:t>Value for price </a:t>
          </a:r>
        </a:p>
      </dgm:t>
    </dgm:pt>
    <dgm:pt modelId="{BB1EBEF7-06F9-4B8A-9CBA-FF0235F9F21B}" type="parTrans" cxnId="{AFD0E1D4-643F-406C-AE5F-C4122D919F3F}">
      <dgm:prSet/>
      <dgm:spPr/>
      <dgm:t>
        <a:bodyPr/>
        <a:lstStyle/>
        <a:p>
          <a:endParaRPr lang="en-US"/>
        </a:p>
      </dgm:t>
    </dgm:pt>
    <dgm:pt modelId="{E7D17C77-6C53-4F3E-A402-F0222C851CC3}" type="sibTrans" cxnId="{AFD0E1D4-643F-406C-AE5F-C4122D919F3F}">
      <dgm:prSet/>
      <dgm:spPr/>
      <dgm:t>
        <a:bodyPr/>
        <a:lstStyle/>
        <a:p>
          <a:endParaRPr lang="en-US"/>
        </a:p>
      </dgm:t>
    </dgm:pt>
    <dgm:pt modelId="{129EAB27-4FE6-4D99-A1C9-EA2CCB6218E7}">
      <dgm:prSet/>
      <dgm:spPr/>
      <dgm:t>
        <a:bodyPr/>
        <a:lstStyle/>
        <a:p>
          <a:pPr>
            <a:defRPr cap="all"/>
          </a:pPr>
          <a:r>
            <a:rPr lang="en-US"/>
            <a:t>Focus on customers’ experience </a:t>
          </a:r>
        </a:p>
      </dgm:t>
    </dgm:pt>
    <dgm:pt modelId="{BCAB2C0B-9DB8-42AB-A30B-3A63845E424A}" type="parTrans" cxnId="{D6D0F5EC-3790-49EA-B791-143BF2C4A02E}">
      <dgm:prSet/>
      <dgm:spPr/>
      <dgm:t>
        <a:bodyPr/>
        <a:lstStyle/>
        <a:p>
          <a:endParaRPr lang="en-US"/>
        </a:p>
      </dgm:t>
    </dgm:pt>
    <dgm:pt modelId="{4BFBBFAC-6807-4C68-B3CE-734E6746C73B}" type="sibTrans" cxnId="{D6D0F5EC-3790-49EA-B791-143BF2C4A02E}">
      <dgm:prSet/>
      <dgm:spPr/>
      <dgm:t>
        <a:bodyPr/>
        <a:lstStyle/>
        <a:p>
          <a:endParaRPr lang="en-US"/>
        </a:p>
      </dgm:t>
    </dgm:pt>
    <dgm:pt modelId="{1AA7D00B-04A7-4963-8A32-663305ED945F}">
      <dgm:prSet/>
      <dgm:spPr/>
      <dgm:t>
        <a:bodyPr/>
        <a:lstStyle/>
        <a:p>
          <a:pPr>
            <a:defRPr cap="all"/>
          </a:pPr>
          <a:r>
            <a:rPr lang="en-US"/>
            <a:t>Products</a:t>
          </a:r>
        </a:p>
      </dgm:t>
    </dgm:pt>
    <dgm:pt modelId="{75999760-85BA-412B-9FA2-A3E50D5B9FF7}" type="parTrans" cxnId="{C897338E-9A89-4594-AD17-3B0918FEB194}">
      <dgm:prSet/>
      <dgm:spPr/>
      <dgm:t>
        <a:bodyPr/>
        <a:lstStyle/>
        <a:p>
          <a:endParaRPr lang="en-US"/>
        </a:p>
      </dgm:t>
    </dgm:pt>
    <dgm:pt modelId="{4BB77606-0B78-4759-BB74-A4E8F524ACCE}" type="sibTrans" cxnId="{C897338E-9A89-4594-AD17-3B0918FEB194}">
      <dgm:prSet/>
      <dgm:spPr/>
      <dgm:t>
        <a:bodyPr/>
        <a:lstStyle/>
        <a:p>
          <a:endParaRPr lang="en-US"/>
        </a:p>
      </dgm:t>
    </dgm:pt>
    <dgm:pt modelId="{CE30FA21-E12A-453E-BACF-8F9DA4344999}" type="pres">
      <dgm:prSet presAssocID="{6D641AB4-C1AE-4076-AFA4-7D867F7BEF74}" presName="root" presStyleCnt="0">
        <dgm:presLayoutVars>
          <dgm:dir/>
          <dgm:resizeHandles val="exact"/>
        </dgm:presLayoutVars>
      </dgm:prSet>
      <dgm:spPr/>
    </dgm:pt>
    <dgm:pt modelId="{480F16CD-CB60-4567-A6E1-EA4DF38CD2C7}" type="pres">
      <dgm:prSet presAssocID="{F96BA7CB-F433-4100-A149-EF2AFA15201D}" presName="compNode" presStyleCnt="0"/>
      <dgm:spPr/>
    </dgm:pt>
    <dgm:pt modelId="{5AC319D1-EB2F-4EBA-94A4-BD22A704F916}" type="pres">
      <dgm:prSet presAssocID="{F96BA7CB-F433-4100-A149-EF2AFA15201D}" presName="iconBgRect" presStyleLbl="bgShp" presStyleIdx="0" presStyleCnt="5"/>
      <dgm:spPr/>
    </dgm:pt>
    <dgm:pt modelId="{5A908AEE-0A75-4743-9594-8AA4E5E2FD11}" type="pres">
      <dgm:prSet presAssocID="{F96BA7CB-F433-4100-A149-EF2AFA15201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86DD9EC-5C97-41C2-93C1-68D3DC590037}" type="pres">
      <dgm:prSet presAssocID="{F96BA7CB-F433-4100-A149-EF2AFA15201D}" presName="spaceRect" presStyleCnt="0"/>
      <dgm:spPr/>
    </dgm:pt>
    <dgm:pt modelId="{BB84B3A0-EE4C-497D-9ABC-5F377EDBA478}" type="pres">
      <dgm:prSet presAssocID="{F96BA7CB-F433-4100-A149-EF2AFA15201D}" presName="textRect" presStyleLbl="revTx" presStyleIdx="0" presStyleCnt="5">
        <dgm:presLayoutVars>
          <dgm:chMax val="1"/>
          <dgm:chPref val="1"/>
        </dgm:presLayoutVars>
      </dgm:prSet>
      <dgm:spPr/>
    </dgm:pt>
    <dgm:pt modelId="{8BD40A0B-0EFA-4B0D-936F-C216385BB98C}" type="pres">
      <dgm:prSet presAssocID="{F941148E-1EAD-40F4-A29F-8C16F6AA90D1}" presName="sibTrans" presStyleCnt="0"/>
      <dgm:spPr/>
    </dgm:pt>
    <dgm:pt modelId="{FB43CBB8-F076-474D-A45E-E0995B7C2D39}" type="pres">
      <dgm:prSet presAssocID="{642AE409-4D35-4F90-8ACB-C7B1FA09FBF1}" presName="compNode" presStyleCnt="0"/>
      <dgm:spPr/>
    </dgm:pt>
    <dgm:pt modelId="{2798FB31-16F6-4EBA-8A55-D1041B5421D1}" type="pres">
      <dgm:prSet presAssocID="{642AE409-4D35-4F90-8ACB-C7B1FA09FBF1}" presName="iconBgRect" presStyleLbl="bgShp" presStyleIdx="1" presStyleCnt="5"/>
      <dgm:spPr/>
    </dgm:pt>
    <dgm:pt modelId="{1D2C9C89-B50B-48EE-BD44-CB317E5D8036}" type="pres">
      <dgm:prSet presAssocID="{642AE409-4D35-4F90-8ACB-C7B1FA09FBF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1250990F-AD96-4C7F-9A56-837AE64BA786}" type="pres">
      <dgm:prSet presAssocID="{642AE409-4D35-4F90-8ACB-C7B1FA09FBF1}" presName="spaceRect" presStyleCnt="0"/>
      <dgm:spPr/>
    </dgm:pt>
    <dgm:pt modelId="{06ED9E99-A8C2-4111-AF20-C6B05DBACC40}" type="pres">
      <dgm:prSet presAssocID="{642AE409-4D35-4F90-8ACB-C7B1FA09FBF1}" presName="textRect" presStyleLbl="revTx" presStyleIdx="1" presStyleCnt="5">
        <dgm:presLayoutVars>
          <dgm:chMax val="1"/>
          <dgm:chPref val="1"/>
        </dgm:presLayoutVars>
      </dgm:prSet>
      <dgm:spPr/>
    </dgm:pt>
    <dgm:pt modelId="{D8018DFD-5764-479D-89B9-32B6299ED085}" type="pres">
      <dgm:prSet presAssocID="{A6DEC32E-FC8E-4047-8F91-6899EDB8AC73}" presName="sibTrans" presStyleCnt="0"/>
      <dgm:spPr/>
    </dgm:pt>
    <dgm:pt modelId="{B8B87472-0442-48B5-9009-FED4C8331BF8}" type="pres">
      <dgm:prSet presAssocID="{6A5CD6DC-C982-427E-BF12-6FB147ABFCAC}" presName="compNode" presStyleCnt="0"/>
      <dgm:spPr/>
    </dgm:pt>
    <dgm:pt modelId="{6E25ADC0-E5E5-442D-B040-239251EDB69F}" type="pres">
      <dgm:prSet presAssocID="{6A5CD6DC-C982-427E-BF12-6FB147ABFCAC}" presName="iconBgRect" presStyleLbl="bgShp" presStyleIdx="2" presStyleCnt="5"/>
      <dgm:spPr/>
    </dgm:pt>
    <dgm:pt modelId="{12D58528-0354-4C55-AB41-EA4B25D42CC8}" type="pres">
      <dgm:prSet presAssocID="{6A5CD6DC-C982-427E-BF12-6FB147ABFCA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29D131C-3BA7-4697-8AE8-2A0EF011B1EC}" type="pres">
      <dgm:prSet presAssocID="{6A5CD6DC-C982-427E-BF12-6FB147ABFCAC}" presName="spaceRect" presStyleCnt="0"/>
      <dgm:spPr/>
    </dgm:pt>
    <dgm:pt modelId="{5087045A-AE18-456D-90AB-95F886748BE6}" type="pres">
      <dgm:prSet presAssocID="{6A5CD6DC-C982-427E-BF12-6FB147ABFCAC}" presName="textRect" presStyleLbl="revTx" presStyleIdx="2" presStyleCnt="5">
        <dgm:presLayoutVars>
          <dgm:chMax val="1"/>
          <dgm:chPref val="1"/>
        </dgm:presLayoutVars>
      </dgm:prSet>
      <dgm:spPr/>
    </dgm:pt>
    <dgm:pt modelId="{BDE93832-8854-49D1-A4F9-84A7A52E6B3B}" type="pres">
      <dgm:prSet presAssocID="{E7D17C77-6C53-4F3E-A402-F0222C851CC3}" presName="sibTrans" presStyleCnt="0"/>
      <dgm:spPr/>
    </dgm:pt>
    <dgm:pt modelId="{E068C74D-62E2-4993-9E7D-B256F3C40350}" type="pres">
      <dgm:prSet presAssocID="{129EAB27-4FE6-4D99-A1C9-EA2CCB6218E7}" presName="compNode" presStyleCnt="0"/>
      <dgm:spPr/>
    </dgm:pt>
    <dgm:pt modelId="{3EE06BBD-C0A0-456B-B2C7-92F9E46CC7E8}" type="pres">
      <dgm:prSet presAssocID="{129EAB27-4FE6-4D99-A1C9-EA2CCB6218E7}" presName="iconBgRect" presStyleLbl="bgShp" presStyleIdx="3" presStyleCnt="5"/>
      <dgm:spPr/>
    </dgm:pt>
    <dgm:pt modelId="{EA3FD387-A697-447D-A94E-2D5248C60B89}" type="pres">
      <dgm:prSet presAssocID="{129EAB27-4FE6-4D99-A1C9-EA2CCB6218E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AC8B14A-5F8F-4A8F-A8E0-10A59A88C2A1}" type="pres">
      <dgm:prSet presAssocID="{129EAB27-4FE6-4D99-A1C9-EA2CCB6218E7}" presName="spaceRect" presStyleCnt="0"/>
      <dgm:spPr/>
    </dgm:pt>
    <dgm:pt modelId="{6AF1A97E-8FAF-4145-8E53-466B72431329}" type="pres">
      <dgm:prSet presAssocID="{129EAB27-4FE6-4D99-A1C9-EA2CCB6218E7}" presName="textRect" presStyleLbl="revTx" presStyleIdx="3" presStyleCnt="5">
        <dgm:presLayoutVars>
          <dgm:chMax val="1"/>
          <dgm:chPref val="1"/>
        </dgm:presLayoutVars>
      </dgm:prSet>
      <dgm:spPr/>
    </dgm:pt>
    <dgm:pt modelId="{83BBBC2C-1A62-43E1-AF65-36D9B98E82F9}" type="pres">
      <dgm:prSet presAssocID="{4BFBBFAC-6807-4C68-B3CE-734E6746C73B}" presName="sibTrans" presStyleCnt="0"/>
      <dgm:spPr/>
    </dgm:pt>
    <dgm:pt modelId="{96C9932D-00F6-4934-8BB3-A6D9617166D4}" type="pres">
      <dgm:prSet presAssocID="{1AA7D00B-04A7-4963-8A32-663305ED945F}" presName="compNode" presStyleCnt="0"/>
      <dgm:spPr/>
    </dgm:pt>
    <dgm:pt modelId="{30BE81A1-A527-4919-981C-F12D5E994C82}" type="pres">
      <dgm:prSet presAssocID="{1AA7D00B-04A7-4963-8A32-663305ED945F}" presName="iconBgRect" presStyleLbl="bgShp" presStyleIdx="4" presStyleCnt="5"/>
      <dgm:spPr/>
    </dgm:pt>
    <dgm:pt modelId="{82DD89AD-3548-4071-A1C1-D29FB0B839F7}" type="pres">
      <dgm:prSet presAssocID="{1AA7D00B-04A7-4963-8A32-663305ED945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15C2266-7010-4775-8042-2AF659EB042E}" type="pres">
      <dgm:prSet presAssocID="{1AA7D00B-04A7-4963-8A32-663305ED945F}" presName="spaceRect" presStyleCnt="0"/>
      <dgm:spPr/>
    </dgm:pt>
    <dgm:pt modelId="{411FCBFE-6240-4589-8928-6879EAB636E0}" type="pres">
      <dgm:prSet presAssocID="{1AA7D00B-04A7-4963-8A32-663305ED94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396AC1B-3717-4207-B505-B66A5D4D7959}" srcId="{6D641AB4-C1AE-4076-AFA4-7D867F7BEF74}" destId="{F96BA7CB-F433-4100-A149-EF2AFA15201D}" srcOrd="0" destOrd="0" parTransId="{F3AB474F-E674-4965-8AD2-C3EB907C115E}" sibTransId="{F941148E-1EAD-40F4-A29F-8C16F6AA90D1}"/>
    <dgm:cxn modelId="{25979C5E-94AB-448F-9325-B96B677CD35D}" srcId="{6D641AB4-C1AE-4076-AFA4-7D867F7BEF74}" destId="{642AE409-4D35-4F90-8ACB-C7B1FA09FBF1}" srcOrd="1" destOrd="0" parTransId="{D2932A05-0F18-438F-A9E8-AF74963C208D}" sibTransId="{A6DEC32E-FC8E-4047-8F91-6899EDB8AC73}"/>
    <dgm:cxn modelId="{7640F64B-81A8-4BB9-86FD-37DB4532515D}" type="presOf" srcId="{642AE409-4D35-4F90-8ACB-C7B1FA09FBF1}" destId="{06ED9E99-A8C2-4111-AF20-C6B05DBACC40}" srcOrd="0" destOrd="0" presId="urn:microsoft.com/office/officeart/2018/5/layout/IconCircleLabelList"/>
    <dgm:cxn modelId="{FADBD374-B2C7-42E1-8327-966461ED7269}" type="presOf" srcId="{1AA7D00B-04A7-4963-8A32-663305ED945F}" destId="{411FCBFE-6240-4589-8928-6879EAB636E0}" srcOrd="0" destOrd="0" presId="urn:microsoft.com/office/officeart/2018/5/layout/IconCircleLabelList"/>
    <dgm:cxn modelId="{C897338E-9A89-4594-AD17-3B0918FEB194}" srcId="{6D641AB4-C1AE-4076-AFA4-7D867F7BEF74}" destId="{1AA7D00B-04A7-4963-8A32-663305ED945F}" srcOrd="4" destOrd="0" parTransId="{75999760-85BA-412B-9FA2-A3E50D5B9FF7}" sibTransId="{4BB77606-0B78-4759-BB74-A4E8F524ACCE}"/>
    <dgm:cxn modelId="{2AD9C4D2-B5C6-4E79-A998-01713A420CA3}" type="presOf" srcId="{6A5CD6DC-C982-427E-BF12-6FB147ABFCAC}" destId="{5087045A-AE18-456D-90AB-95F886748BE6}" srcOrd="0" destOrd="0" presId="urn:microsoft.com/office/officeart/2018/5/layout/IconCircleLabelList"/>
    <dgm:cxn modelId="{AFD0E1D4-643F-406C-AE5F-C4122D919F3F}" srcId="{6D641AB4-C1AE-4076-AFA4-7D867F7BEF74}" destId="{6A5CD6DC-C982-427E-BF12-6FB147ABFCAC}" srcOrd="2" destOrd="0" parTransId="{BB1EBEF7-06F9-4B8A-9CBA-FF0235F9F21B}" sibTransId="{E7D17C77-6C53-4F3E-A402-F0222C851CC3}"/>
    <dgm:cxn modelId="{FC25A5DE-F720-4AA3-805E-52A1FA259209}" type="presOf" srcId="{6D641AB4-C1AE-4076-AFA4-7D867F7BEF74}" destId="{CE30FA21-E12A-453E-BACF-8F9DA4344999}" srcOrd="0" destOrd="0" presId="urn:microsoft.com/office/officeart/2018/5/layout/IconCircleLabelList"/>
    <dgm:cxn modelId="{1A0808E6-52DB-4D5A-BCF1-AA46BB931182}" type="presOf" srcId="{F96BA7CB-F433-4100-A149-EF2AFA15201D}" destId="{BB84B3A0-EE4C-497D-9ABC-5F377EDBA478}" srcOrd="0" destOrd="0" presId="urn:microsoft.com/office/officeart/2018/5/layout/IconCircleLabelList"/>
    <dgm:cxn modelId="{D6D0F5EC-3790-49EA-B791-143BF2C4A02E}" srcId="{6D641AB4-C1AE-4076-AFA4-7D867F7BEF74}" destId="{129EAB27-4FE6-4D99-A1C9-EA2CCB6218E7}" srcOrd="3" destOrd="0" parTransId="{BCAB2C0B-9DB8-42AB-A30B-3A63845E424A}" sibTransId="{4BFBBFAC-6807-4C68-B3CE-734E6746C73B}"/>
    <dgm:cxn modelId="{E78C6AF7-6AD7-4414-9A89-3403DDDC0D8C}" type="presOf" srcId="{129EAB27-4FE6-4D99-A1C9-EA2CCB6218E7}" destId="{6AF1A97E-8FAF-4145-8E53-466B72431329}" srcOrd="0" destOrd="0" presId="urn:microsoft.com/office/officeart/2018/5/layout/IconCircleLabelList"/>
    <dgm:cxn modelId="{092D6DC3-EBDF-4881-B50A-505507B392BB}" type="presParOf" srcId="{CE30FA21-E12A-453E-BACF-8F9DA4344999}" destId="{480F16CD-CB60-4567-A6E1-EA4DF38CD2C7}" srcOrd="0" destOrd="0" presId="urn:microsoft.com/office/officeart/2018/5/layout/IconCircleLabelList"/>
    <dgm:cxn modelId="{E164C48F-2353-4D26-BC0C-1BFB74347998}" type="presParOf" srcId="{480F16CD-CB60-4567-A6E1-EA4DF38CD2C7}" destId="{5AC319D1-EB2F-4EBA-94A4-BD22A704F916}" srcOrd="0" destOrd="0" presId="urn:microsoft.com/office/officeart/2018/5/layout/IconCircleLabelList"/>
    <dgm:cxn modelId="{0A1B92C9-ABF4-4E5A-AADD-EA99528F2B31}" type="presParOf" srcId="{480F16CD-CB60-4567-A6E1-EA4DF38CD2C7}" destId="{5A908AEE-0A75-4743-9594-8AA4E5E2FD11}" srcOrd="1" destOrd="0" presId="urn:microsoft.com/office/officeart/2018/5/layout/IconCircleLabelList"/>
    <dgm:cxn modelId="{02E2C13F-5682-4833-9626-27286DDC75F0}" type="presParOf" srcId="{480F16CD-CB60-4567-A6E1-EA4DF38CD2C7}" destId="{A86DD9EC-5C97-41C2-93C1-68D3DC590037}" srcOrd="2" destOrd="0" presId="urn:microsoft.com/office/officeart/2018/5/layout/IconCircleLabelList"/>
    <dgm:cxn modelId="{4D27C3A0-BA53-4FD1-9A12-A8EB23A76EF3}" type="presParOf" srcId="{480F16CD-CB60-4567-A6E1-EA4DF38CD2C7}" destId="{BB84B3A0-EE4C-497D-9ABC-5F377EDBA478}" srcOrd="3" destOrd="0" presId="urn:microsoft.com/office/officeart/2018/5/layout/IconCircleLabelList"/>
    <dgm:cxn modelId="{327A6A8B-0C7B-429C-AA88-C431791F232A}" type="presParOf" srcId="{CE30FA21-E12A-453E-BACF-8F9DA4344999}" destId="{8BD40A0B-0EFA-4B0D-936F-C216385BB98C}" srcOrd="1" destOrd="0" presId="urn:microsoft.com/office/officeart/2018/5/layout/IconCircleLabelList"/>
    <dgm:cxn modelId="{DF65A55D-8CDE-47DB-88AF-517EA7083CD3}" type="presParOf" srcId="{CE30FA21-E12A-453E-BACF-8F9DA4344999}" destId="{FB43CBB8-F076-474D-A45E-E0995B7C2D39}" srcOrd="2" destOrd="0" presId="urn:microsoft.com/office/officeart/2018/5/layout/IconCircleLabelList"/>
    <dgm:cxn modelId="{BDCD3EEE-D8DF-45CB-A05F-BD035AC03E78}" type="presParOf" srcId="{FB43CBB8-F076-474D-A45E-E0995B7C2D39}" destId="{2798FB31-16F6-4EBA-8A55-D1041B5421D1}" srcOrd="0" destOrd="0" presId="urn:microsoft.com/office/officeart/2018/5/layout/IconCircleLabelList"/>
    <dgm:cxn modelId="{7425906D-4218-4E3A-9626-FD026B3ED01F}" type="presParOf" srcId="{FB43CBB8-F076-474D-A45E-E0995B7C2D39}" destId="{1D2C9C89-B50B-48EE-BD44-CB317E5D8036}" srcOrd="1" destOrd="0" presId="urn:microsoft.com/office/officeart/2018/5/layout/IconCircleLabelList"/>
    <dgm:cxn modelId="{B83D430A-D9E0-47BA-AA17-1187A2B03CFD}" type="presParOf" srcId="{FB43CBB8-F076-474D-A45E-E0995B7C2D39}" destId="{1250990F-AD96-4C7F-9A56-837AE64BA786}" srcOrd="2" destOrd="0" presId="urn:microsoft.com/office/officeart/2018/5/layout/IconCircleLabelList"/>
    <dgm:cxn modelId="{E4D26E10-9D3D-4638-BAA2-2CF0C17F01ED}" type="presParOf" srcId="{FB43CBB8-F076-474D-A45E-E0995B7C2D39}" destId="{06ED9E99-A8C2-4111-AF20-C6B05DBACC40}" srcOrd="3" destOrd="0" presId="urn:microsoft.com/office/officeart/2018/5/layout/IconCircleLabelList"/>
    <dgm:cxn modelId="{4EBDAF6F-024A-4AFA-A9FF-31700402E1CE}" type="presParOf" srcId="{CE30FA21-E12A-453E-BACF-8F9DA4344999}" destId="{D8018DFD-5764-479D-89B9-32B6299ED085}" srcOrd="3" destOrd="0" presId="urn:microsoft.com/office/officeart/2018/5/layout/IconCircleLabelList"/>
    <dgm:cxn modelId="{E42B8284-2169-4B81-ADBA-4BFFC4968063}" type="presParOf" srcId="{CE30FA21-E12A-453E-BACF-8F9DA4344999}" destId="{B8B87472-0442-48B5-9009-FED4C8331BF8}" srcOrd="4" destOrd="0" presId="urn:microsoft.com/office/officeart/2018/5/layout/IconCircleLabelList"/>
    <dgm:cxn modelId="{8D724424-C9B2-4418-8720-DB1AFA22F82C}" type="presParOf" srcId="{B8B87472-0442-48B5-9009-FED4C8331BF8}" destId="{6E25ADC0-E5E5-442D-B040-239251EDB69F}" srcOrd="0" destOrd="0" presId="urn:microsoft.com/office/officeart/2018/5/layout/IconCircleLabelList"/>
    <dgm:cxn modelId="{06DE9B52-0B71-4BFA-AECE-827F1BACB47E}" type="presParOf" srcId="{B8B87472-0442-48B5-9009-FED4C8331BF8}" destId="{12D58528-0354-4C55-AB41-EA4B25D42CC8}" srcOrd="1" destOrd="0" presId="urn:microsoft.com/office/officeart/2018/5/layout/IconCircleLabelList"/>
    <dgm:cxn modelId="{4623D431-D315-4C3C-8509-DF612C581470}" type="presParOf" srcId="{B8B87472-0442-48B5-9009-FED4C8331BF8}" destId="{529D131C-3BA7-4697-8AE8-2A0EF011B1EC}" srcOrd="2" destOrd="0" presId="urn:microsoft.com/office/officeart/2018/5/layout/IconCircleLabelList"/>
    <dgm:cxn modelId="{9850FDE3-B1C8-4B23-A6D4-377BA862A632}" type="presParOf" srcId="{B8B87472-0442-48B5-9009-FED4C8331BF8}" destId="{5087045A-AE18-456D-90AB-95F886748BE6}" srcOrd="3" destOrd="0" presId="urn:microsoft.com/office/officeart/2018/5/layout/IconCircleLabelList"/>
    <dgm:cxn modelId="{B03143D8-BE48-4B57-888B-ACEE7492E38E}" type="presParOf" srcId="{CE30FA21-E12A-453E-BACF-8F9DA4344999}" destId="{BDE93832-8854-49D1-A4F9-84A7A52E6B3B}" srcOrd="5" destOrd="0" presId="urn:microsoft.com/office/officeart/2018/5/layout/IconCircleLabelList"/>
    <dgm:cxn modelId="{3BE7448A-4F4E-4786-ACA4-0806EED297FC}" type="presParOf" srcId="{CE30FA21-E12A-453E-BACF-8F9DA4344999}" destId="{E068C74D-62E2-4993-9E7D-B256F3C40350}" srcOrd="6" destOrd="0" presId="urn:microsoft.com/office/officeart/2018/5/layout/IconCircleLabelList"/>
    <dgm:cxn modelId="{66CDE6A0-B0EF-4601-94C2-F2AC4C77C2B1}" type="presParOf" srcId="{E068C74D-62E2-4993-9E7D-B256F3C40350}" destId="{3EE06BBD-C0A0-456B-B2C7-92F9E46CC7E8}" srcOrd="0" destOrd="0" presId="urn:microsoft.com/office/officeart/2018/5/layout/IconCircleLabelList"/>
    <dgm:cxn modelId="{02D1554E-B016-4111-8D9E-CF9D71E2D1D7}" type="presParOf" srcId="{E068C74D-62E2-4993-9E7D-B256F3C40350}" destId="{EA3FD387-A697-447D-A94E-2D5248C60B89}" srcOrd="1" destOrd="0" presId="urn:microsoft.com/office/officeart/2018/5/layout/IconCircleLabelList"/>
    <dgm:cxn modelId="{AB880CAD-4A14-4193-9814-D4649C03EE33}" type="presParOf" srcId="{E068C74D-62E2-4993-9E7D-B256F3C40350}" destId="{EAC8B14A-5F8F-4A8F-A8E0-10A59A88C2A1}" srcOrd="2" destOrd="0" presId="urn:microsoft.com/office/officeart/2018/5/layout/IconCircleLabelList"/>
    <dgm:cxn modelId="{AB9A5211-2CA1-4BCB-8F4D-5112086E6838}" type="presParOf" srcId="{E068C74D-62E2-4993-9E7D-B256F3C40350}" destId="{6AF1A97E-8FAF-4145-8E53-466B72431329}" srcOrd="3" destOrd="0" presId="urn:microsoft.com/office/officeart/2018/5/layout/IconCircleLabelList"/>
    <dgm:cxn modelId="{C48FF34F-7BE9-4F6F-B765-2A60FEC91726}" type="presParOf" srcId="{CE30FA21-E12A-453E-BACF-8F9DA4344999}" destId="{83BBBC2C-1A62-43E1-AF65-36D9B98E82F9}" srcOrd="7" destOrd="0" presId="urn:microsoft.com/office/officeart/2018/5/layout/IconCircleLabelList"/>
    <dgm:cxn modelId="{C9A88181-10A0-4DC5-B1B7-8238FE33220D}" type="presParOf" srcId="{CE30FA21-E12A-453E-BACF-8F9DA4344999}" destId="{96C9932D-00F6-4934-8BB3-A6D9617166D4}" srcOrd="8" destOrd="0" presId="urn:microsoft.com/office/officeart/2018/5/layout/IconCircleLabelList"/>
    <dgm:cxn modelId="{3430912B-6C15-4DC4-9510-2AC04904AAD3}" type="presParOf" srcId="{96C9932D-00F6-4934-8BB3-A6D9617166D4}" destId="{30BE81A1-A527-4919-981C-F12D5E994C82}" srcOrd="0" destOrd="0" presId="urn:microsoft.com/office/officeart/2018/5/layout/IconCircleLabelList"/>
    <dgm:cxn modelId="{BF423411-D872-46D1-BF17-7E5D60B2A0FE}" type="presParOf" srcId="{96C9932D-00F6-4934-8BB3-A6D9617166D4}" destId="{82DD89AD-3548-4071-A1C1-D29FB0B839F7}" srcOrd="1" destOrd="0" presId="urn:microsoft.com/office/officeart/2018/5/layout/IconCircleLabelList"/>
    <dgm:cxn modelId="{5516692F-BE31-4565-8C0A-D72FA3224FAF}" type="presParOf" srcId="{96C9932D-00F6-4934-8BB3-A6D9617166D4}" destId="{C15C2266-7010-4775-8042-2AF659EB042E}" srcOrd="2" destOrd="0" presId="urn:microsoft.com/office/officeart/2018/5/layout/IconCircleLabelList"/>
    <dgm:cxn modelId="{9EA99083-AD5A-419D-BE7F-531A544E5326}" type="presParOf" srcId="{96C9932D-00F6-4934-8BB3-A6D9617166D4}" destId="{411FCBFE-6240-4589-8928-6879EAB636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F593C7D-7D26-45AC-863D-434F8C0B00A0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95AB2A7-2426-4602-85CD-E126403B588F}">
      <dgm:prSet/>
      <dgm:spPr/>
      <dgm:t>
        <a:bodyPr/>
        <a:lstStyle/>
        <a:p>
          <a:r>
            <a:rPr lang="en-US" dirty="0"/>
            <a:t>System for tracking inventory efficiently and improve customer experience. </a:t>
          </a:r>
        </a:p>
      </dgm:t>
    </dgm:pt>
    <dgm:pt modelId="{190152FA-270C-40E4-9CEC-A53227D6B8BF}" type="parTrans" cxnId="{00B94D32-328A-44FE-B39A-9132E4F7386E}">
      <dgm:prSet/>
      <dgm:spPr/>
      <dgm:t>
        <a:bodyPr/>
        <a:lstStyle/>
        <a:p>
          <a:endParaRPr lang="en-US"/>
        </a:p>
      </dgm:t>
    </dgm:pt>
    <dgm:pt modelId="{1AEF98B4-D241-448B-B555-55A4F53D36B9}" type="sibTrans" cxnId="{00B94D32-328A-44FE-B39A-9132E4F7386E}">
      <dgm:prSet/>
      <dgm:spPr/>
      <dgm:t>
        <a:bodyPr/>
        <a:lstStyle/>
        <a:p>
          <a:endParaRPr lang="en-US"/>
        </a:p>
      </dgm:t>
    </dgm:pt>
    <dgm:pt modelId="{CD9DC8CB-2A16-4CB2-99FB-DC3CA8599A9C}">
      <dgm:prSet/>
      <dgm:spPr/>
      <dgm:t>
        <a:bodyPr/>
        <a:lstStyle/>
        <a:p>
          <a:r>
            <a:rPr lang="en-US" dirty="0"/>
            <a:t>Management team in different continents to overcome cultural difference</a:t>
          </a:r>
        </a:p>
      </dgm:t>
    </dgm:pt>
    <dgm:pt modelId="{8415568A-BD33-4566-B41E-152CCDD5E9B7}" type="parTrans" cxnId="{E87BBCDD-868A-4E0B-B975-7CEC7935282B}">
      <dgm:prSet/>
      <dgm:spPr/>
      <dgm:t>
        <a:bodyPr/>
        <a:lstStyle/>
        <a:p>
          <a:endParaRPr lang="en-US"/>
        </a:p>
      </dgm:t>
    </dgm:pt>
    <dgm:pt modelId="{EE548D70-DED6-4CEF-9943-E240C31CFD74}" type="sibTrans" cxnId="{E87BBCDD-868A-4E0B-B975-7CEC7935282B}">
      <dgm:prSet/>
      <dgm:spPr/>
      <dgm:t>
        <a:bodyPr/>
        <a:lstStyle/>
        <a:p>
          <a:endParaRPr lang="en-US"/>
        </a:p>
      </dgm:t>
    </dgm:pt>
    <dgm:pt modelId="{746FD1AF-F78E-4F90-B586-B9E75919BA09}">
      <dgm:prSet/>
      <dgm:spPr/>
      <dgm:t>
        <a:bodyPr/>
        <a:lstStyle/>
        <a:p>
          <a:r>
            <a:rPr lang="en-US"/>
            <a:t>Setting a production center on high efficiency with local employees to save cost.</a:t>
          </a:r>
        </a:p>
      </dgm:t>
    </dgm:pt>
    <dgm:pt modelId="{019062D6-F37A-4A00-B8C1-4976951FC2DE}" type="parTrans" cxnId="{A94894F7-9B10-4603-89D8-91EBE4A4E4DD}">
      <dgm:prSet/>
      <dgm:spPr/>
      <dgm:t>
        <a:bodyPr/>
        <a:lstStyle/>
        <a:p>
          <a:endParaRPr lang="en-US"/>
        </a:p>
      </dgm:t>
    </dgm:pt>
    <dgm:pt modelId="{8A05AA79-5EAA-4508-B169-E5F0D2A9EDCE}" type="sibTrans" cxnId="{A94894F7-9B10-4603-89D8-91EBE4A4E4DD}">
      <dgm:prSet/>
      <dgm:spPr/>
      <dgm:t>
        <a:bodyPr/>
        <a:lstStyle/>
        <a:p>
          <a:endParaRPr lang="en-US"/>
        </a:p>
      </dgm:t>
    </dgm:pt>
    <dgm:pt modelId="{C1DE3A73-1569-49C3-87AC-50D870D22DB0}">
      <dgm:prSet/>
      <dgm:spPr/>
      <dgm:t>
        <a:bodyPr/>
        <a:lstStyle/>
        <a:p>
          <a:r>
            <a:rPr lang="en-US"/>
            <a:t>Creating a marketing campaign for overcoming the lack of advertisment</a:t>
          </a:r>
        </a:p>
      </dgm:t>
    </dgm:pt>
    <dgm:pt modelId="{E7E13DD2-22C9-4357-8E39-88F0E3A08136}" type="parTrans" cxnId="{CFD4FCFE-5F28-4F31-91EC-E9944739B8D6}">
      <dgm:prSet/>
      <dgm:spPr/>
      <dgm:t>
        <a:bodyPr/>
        <a:lstStyle/>
        <a:p>
          <a:endParaRPr lang="en-US"/>
        </a:p>
      </dgm:t>
    </dgm:pt>
    <dgm:pt modelId="{BB4BB1E2-B546-49C0-8700-99223CBE9C93}" type="sibTrans" cxnId="{CFD4FCFE-5F28-4F31-91EC-E9944739B8D6}">
      <dgm:prSet/>
      <dgm:spPr/>
      <dgm:t>
        <a:bodyPr/>
        <a:lstStyle/>
        <a:p>
          <a:endParaRPr lang="en-US"/>
        </a:p>
      </dgm:t>
    </dgm:pt>
    <dgm:pt modelId="{E815CE8B-B7D8-B147-9ACC-25F136C35AFF}" type="pres">
      <dgm:prSet presAssocID="{9F593C7D-7D26-45AC-863D-434F8C0B00A0}" presName="diagram" presStyleCnt="0">
        <dgm:presLayoutVars>
          <dgm:dir/>
          <dgm:resizeHandles val="exact"/>
        </dgm:presLayoutVars>
      </dgm:prSet>
      <dgm:spPr/>
    </dgm:pt>
    <dgm:pt modelId="{F656E7E4-03E7-A245-B05D-B4FA39D589A1}" type="pres">
      <dgm:prSet presAssocID="{095AB2A7-2426-4602-85CD-E126403B588F}" presName="node" presStyleLbl="node1" presStyleIdx="0" presStyleCnt="4">
        <dgm:presLayoutVars>
          <dgm:bulletEnabled val="1"/>
        </dgm:presLayoutVars>
      </dgm:prSet>
      <dgm:spPr/>
    </dgm:pt>
    <dgm:pt modelId="{6C0D9C74-9AB6-964E-8194-7CC0631C8C2D}" type="pres">
      <dgm:prSet presAssocID="{1AEF98B4-D241-448B-B555-55A4F53D36B9}" presName="sibTrans" presStyleLbl="sibTrans2D1" presStyleIdx="0" presStyleCnt="3"/>
      <dgm:spPr/>
    </dgm:pt>
    <dgm:pt modelId="{3F488B8D-99B5-2F4A-8763-06CE72327BD9}" type="pres">
      <dgm:prSet presAssocID="{1AEF98B4-D241-448B-B555-55A4F53D36B9}" presName="connectorText" presStyleLbl="sibTrans2D1" presStyleIdx="0" presStyleCnt="3"/>
      <dgm:spPr/>
    </dgm:pt>
    <dgm:pt modelId="{D0D76AF4-B90E-5749-85A0-A37BE030553E}" type="pres">
      <dgm:prSet presAssocID="{CD9DC8CB-2A16-4CB2-99FB-DC3CA8599A9C}" presName="node" presStyleLbl="node1" presStyleIdx="1" presStyleCnt="4">
        <dgm:presLayoutVars>
          <dgm:bulletEnabled val="1"/>
        </dgm:presLayoutVars>
      </dgm:prSet>
      <dgm:spPr/>
    </dgm:pt>
    <dgm:pt modelId="{12E104A8-C8F5-3247-9902-8DCD0DB1E216}" type="pres">
      <dgm:prSet presAssocID="{EE548D70-DED6-4CEF-9943-E240C31CFD74}" presName="sibTrans" presStyleLbl="sibTrans2D1" presStyleIdx="1" presStyleCnt="3"/>
      <dgm:spPr/>
    </dgm:pt>
    <dgm:pt modelId="{C39C9B76-A29B-0842-8345-DDFBA374A74A}" type="pres">
      <dgm:prSet presAssocID="{EE548D70-DED6-4CEF-9943-E240C31CFD74}" presName="connectorText" presStyleLbl="sibTrans2D1" presStyleIdx="1" presStyleCnt="3"/>
      <dgm:spPr/>
    </dgm:pt>
    <dgm:pt modelId="{6792891D-EF4F-EC47-BE55-9E3F0ECF8095}" type="pres">
      <dgm:prSet presAssocID="{746FD1AF-F78E-4F90-B586-B9E75919BA09}" presName="node" presStyleLbl="node1" presStyleIdx="2" presStyleCnt="4">
        <dgm:presLayoutVars>
          <dgm:bulletEnabled val="1"/>
        </dgm:presLayoutVars>
      </dgm:prSet>
      <dgm:spPr/>
    </dgm:pt>
    <dgm:pt modelId="{3C4E5BF3-B94F-FA4E-83C6-92395FB3BCFA}" type="pres">
      <dgm:prSet presAssocID="{8A05AA79-5EAA-4508-B169-E5F0D2A9EDCE}" presName="sibTrans" presStyleLbl="sibTrans2D1" presStyleIdx="2" presStyleCnt="3"/>
      <dgm:spPr/>
    </dgm:pt>
    <dgm:pt modelId="{FC9938A7-2F16-7547-93B3-B8631F7603C8}" type="pres">
      <dgm:prSet presAssocID="{8A05AA79-5EAA-4508-B169-E5F0D2A9EDCE}" presName="connectorText" presStyleLbl="sibTrans2D1" presStyleIdx="2" presStyleCnt="3"/>
      <dgm:spPr/>
    </dgm:pt>
    <dgm:pt modelId="{EC9F8A48-95C3-5241-ADE9-7B1F21EB6820}" type="pres">
      <dgm:prSet presAssocID="{C1DE3A73-1569-49C3-87AC-50D870D22DB0}" presName="node" presStyleLbl="node1" presStyleIdx="3" presStyleCnt="4">
        <dgm:presLayoutVars>
          <dgm:bulletEnabled val="1"/>
        </dgm:presLayoutVars>
      </dgm:prSet>
      <dgm:spPr/>
    </dgm:pt>
  </dgm:ptLst>
  <dgm:cxnLst>
    <dgm:cxn modelId="{21481E1C-DC72-6842-B270-357B4E7D4E6B}" type="presOf" srcId="{9F593C7D-7D26-45AC-863D-434F8C0B00A0}" destId="{E815CE8B-B7D8-B147-9ACC-25F136C35AFF}" srcOrd="0" destOrd="0" presId="urn:microsoft.com/office/officeart/2005/8/layout/process5"/>
    <dgm:cxn modelId="{00B94D32-328A-44FE-B39A-9132E4F7386E}" srcId="{9F593C7D-7D26-45AC-863D-434F8C0B00A0}" destId="{095AB2A7-2426-4602-85CD-E126403B588F}" srcOrd="0" destOrd="0" parTransId="{190152FA-270C-40E4-9CEC-A53227D6B8BF}" sibTransId="{1AEF98B4-D241-448B-B555-55A4F53D36B9}"/>
    <dgm:cxn modelId="{0A3EE674-CAB8-C649-A444-76F16E2B52A0}" type="presOf" srcId="{EE548D70-DED6-4CEF-9943-E240C31CFD74}" destId="{C39C9B76-A29B-0842-8345-DDFBA374A74A}" srcOrd="1" destOrd="0" presId="urn:microsoft.com/office/officeart/2005/8/layout/process5"/>
    <dgm:cxn modelId="{41536F56-502F-2F42-95F9-DC4D2BAC6B43}" type="presOf" srcId="{095AB2A7-2426-4602-85CD-E126403B588F}" destId="{F656E7E4-03E7-A245-B05D-B4FA39D589A1}" srcOrd="0" destOrd="0" presId="urn:microsoft.com/office/officeart/2005/8/layout/process5"/>
    <dgm:cxn modelId="{9387D886-1126-D140-9F03-9151CC2883D7}" type="presOf" srcId="{CD9DC8CB-2A16-4CB2-99FB-DC3CA8599A9C}" destId="{D0D76AF4-B90E-5749-85A0-A37BE030553E}" srcOrd="0" destOrd="0" presId="urn:microsoft.com/office/officeart/2005/8/layout/process5"/>
    <dgm:cxn modelId="{3319AF9B-83FB-FF46-AB77-A3ADB1E9EBB5}" type="presOf" srcId="{EE548D70-DED6-4CEF-9943-E240C31CFD74}" destId="{12E104A8-C8F5-3247-9902-8DCD0DB1E216}" srcOrd="0" destOrd="0" presId="urn:microsoft.com/office/officeart/2005/8/layout/process5"/>
    <dgm:cxn modelId="{E59F69A0-B307-DB42-98C1-5F433367AC37}" type="presOf" srcId="{1AEF98B4-D241-448B-B555-55A4F53D36B9}" destId="{3F488B8D-99B5-2F4A-8763-06CE72327BD9}" srcOrd="1" destOrd="0" presId="urn:microsoft.com/office/officeart/2005/8/layout/process5"/>
    <dgm:cxn modelId="{318EF3A9-4D63-E446-8F63-BE039E6B2EEF}" type="presOf" srcId="{746FD1AF-F78E-4F90-B586-B9E75919BA09}" destId="{6792891D-EF4F-EC47-BE55-9E3F0ECF8095}" srcOrd="0" destOrd="0" presId="urn:microsoft.com/office/officeart/2005/8/layout/process5"/>
    <dgm:cxn modelId="{35297BCA-2D7C-B447-A204-99B332E6790E}" type="presOf" srcId="{1AEF98B4-D241-448B-B555-55A4F53D36B9}" destId="{6C0D9C74-9AB6-964E-8194-7CC0631C8C2D}" srcOrd="0" destOrd="0" presId="urn:microsoft.com/office/officeart/2005/8/layout/process5"/>
    <dgm:cxn modelId="{E87BBCDD-868A-4E0B-B975-7CEC7935282B}" srcId="{9F593C7D-7D26-45AC-863D-434F8C0B00A0}" destId="{CD9DC8CB-2A16-4CB2-99FB-DC3CA8599A9C}" srcOrd="1" destOrd="0" parTransId="{8415568A-BD33-4566-B41E-152CCDD5E9B7}" sibTransId="{EE548D70-DED6-4CEF-9943-E240C31CFD74}"/>
    <dgm:cxn modelId="{7FEADCF4-3BD5-9946-A2A9-C71F3D30B312}" type="presOf" srcId="{8A05AA79-5EAA-4508-B169-E5F0D2A9EDCE}" destId="{FC9938A7-2F16-7547-93B3-B8631F7603C8}" srcOrd="1" destOrd="0" presId="urn:microsoft.com/office/officeart/2005/8/layout/process5"/>
    <dgm:cxn modelId="{A94894F7-9B10-4603-89D8-91EBE4A4E4DD}" srcId="{9F593C7D-7D26-45AC-863D-434F8C0B00A0}" destId="{746FD1AF-F78E-4F90-B586-B9E75919BA09}" srcOrd="2" destOrd="0" parTransId="{019062D6-F37A-4A00-B8C1-4976951FC2DE}" sibTransId="{8A05AA79-5EAA-4508-B169-E5F0D2A9EDCE}"/>
    <dgm:cxn modelId="{2AC15CF8-D9C9-A145-874D-C436574D9FF0}" type="presOf" srcId="{C1DE3A73-1569-49C3-87AC-50D870D22DB0}" destId="{EC9F8A48-95C3-5241-ADE9-7B1F21EB6820}" srcOrd="0" destOrd="0" presId="urn:microsoft.com/office/officeart/2005/8/layout/process5"/>
    <dgm:cxn modelId="{87CC8EFE-6B7F-784A-9A24-AA35A042B0E2}" type="presOf" srcId="{8A05AA79-5EAA-4508-B169-E5F0D2A9EDCE}" destId="{3C4E5BF3-B94F-FA4E-83C6-92395FB3BCFA}" srcOrd="0" destOrd="0" presId="urn:microsoft.com/office/officeart/2005/8/layout/process5"/>
    <dgm:cxn modelId="{CFD4FCFE-5F28-4F31-91EC-E9944739B8D6}" srcId="{9F593C7D-7D26-45AC-863D-434F8C0B00A0}" destId="{C1DE3A73-1569-49C3-87AC-50D870D22DB0}" srcOrd="3" destOrd="0" parTransId="{E7E13DD2-22C9-4357-8E39-88F0E3A08136}" sibTransId="{BB4BB1E2-B546-49C0-8700-99223CBE9C93}"/>
    <dgm:cxn modelId="{5694A733-D3D6-A74B-B3F3-5793B186B82E}" type="presParOf" srcId="{E815CE8B-B7D8-B147-9ACC-25F136C35AFF}" destId="{F656E7E4-03E7-A245-B05D-B4FA39D589A1}" srcOrd="0" destOrd="0" presId="urn:microsoft.com/office/officeart/2005/8/layout/process5"/>
    <dgm:cxn modelId="{ABE0AE03-18B8-AA40-91D0-D5D5AE8E2CA9}" type="presParOf" srcId="{E815CE8B-B7D8-B147-9ACC-25F136C35AFF}" destId="{6C0D9C74-9AB6-964E-8194-7CC0631C8C2D}" srcOrd="1" destOrd="0" presId="urn:microsoft.com/office/officeart/2005/8/layout/process5"/>
    <dgm:cxn modelId="{8DD7635F-B543-6648-ACDC-1F0A67FDFE06}" type="presParOf" srcId="{6C0D9C74-9AB6-964E-8194-7CC0631C8C2D}" destId="{3F488B8D-99B5-2F4A-8763-06CE72327BD9}" srcOrd="0" destOrd="0" presId="urn:microsoft.com/office/officeart/2005/8/layout/process5"/>
    <dgm:cxn modelId="{186DC0ED-4975-BF49-9CAD-EBA332A1CD2A}" type="presParOf" srcId="{E815CE8B-B7D8-B147-9ACC-25F136C35AFF}" destId="{D0D76AF4-B90E-5749-85A0-A37BE030553E}" srcOrd="2" destOrd="0" presId="urn:microsoft.com/office/officeart/2005/8/layout/process5"/>
    <dgm:cxn modelId="{7DB2FB74-6682-5C4D-9866-90E1B95BDA86}" type="presParOf" srcId="{E815CE8B-B7D8-B147-9ACC-25F136C35AFF}" destId="{12E104A8-C8F5-3247-9902-8DCD0DB1E216}" srcOrd="3" destOrd="0" presId="urn:microsoft.com/office/officeart/2005/8/layout/process5"/>
    <dgm:cxn modelId="{0A191687-C3CE-4048-8129-520CD37B0FEB}" type="presParOf" srcId="{12E104A8-C8F5-3247-9902-8DCD0DB1E216}" destId="{C39C9B76-A29B-0842-8345-DDFBA374A74A}" srcOrd="0" destOrd="0" presId="urn:microsoft.com/office/officeart/2005/8/layout/process5"/>
    <dgm:cxn modelId="{87533C48-CE89-2349-AFAF-6797AD84336A}" type="presParOf" srcId="{E815CE8B-B7D8-B147-9ACC-25F136C35AFF}" destId="{6792891D-EF4F-EC47-BE55-9E3F0ECF8095}" srcOrd="4" destOrd="0" presId="urn:microsoft.com/office/officeart/2005/8/layout/process5"/>
    <dgm:cxn modelId="{A5B2A70C-A255-C744-A98C-03FC72F0724E}" type="presParOf" srcId="{E815CE8B-B7D8-B147-9ACC-25F136C35AFF}" destId="{3C4E5BF3-B94F-FA4E-83C6-92395FB3BCFA}" srcOrd="5" destOrd="0" presId="urn:microsoft.com/office/officeart/2005/8/layout/process5"/>
    <dgm:cxn modelId="{BFDBD3BB-9245-2847-983F-73E2622F5376}" type="presParOf" srcId="{3C4E5BF3-B94F-FA4E-83C6-92395FB3BCFA}" destId="{FC9938A7-2F16-7547-93B3-B8631F7603C8}" srcOrd="0" destOrd="0" presId="urn:microsoft.com/office/officeart/2005/8/layout/process5"/>
    <dgm:cxn modelId="{D3958A7E-7E34-2C4D-9D7C-08762A1870D3}" type="presParOf" srcId="{E815CE8B-B7D8-B147-9ACC-25F136C35AFF}" destId="{EC9F8A48-95C3-5241-ADE9-7B1F21EB682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DD40C-3FC9-8E4E-AD16-89C30F46A4CA}">
      <dsp:nvSpPr>
        <dsp:cNvPr id="0" name=""/>
        <dsp:cNvSpPr/>
      </dsp:nvSpPr>
      <dsp:spPr>
        <a:xfrm>
          <a:off x="0" y="0"/>
          <a:ext cx="5299585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5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CB1F36-8B39-B149-9F17-8CA1A98D241A}">
      <dsp:nvSpPr>
        <dsp:cNvPr id="0" name=""/>
        <dsp:cNvSpPr/>
      </dsp:nvSpPr>
      <dsp:spPr>
        <a:xfrm>
          <a:off x="0" y="0"/>
          <a:ext cx="5299585" cy="946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- Spanish clothing retailer based in Galicia, Spain.</a:t>
          </a:r>
        </a:p>
      </dsp:txBody>
      <dsp:txXfrm>
        <a:off x="0" y="0"/>
        <a:ext cx="5299585" cy="946149"/>
      </dsp:txXfrm>
    </dsp:sp>
    <dsp:sp modelId="{1487EAA0-007F-9748-8FB1-9692039547CC}">
      <dsp:nvSpPr>
        <dsp:cNvPr id="0" name=""/>
        <dsp:cNvSpPr/>
      </dsp:nvSpPr>
      <dsp:spPr>
        <a:xfrm>
          <a:off x="0" y="946149"/>
          <a:ext cx="5299585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7107707"/>
                <a:satOff val="4040"/>
                <a:lumOff val="-3333"/>
                <a:alphaOff val="0"/>
                <a:shade val="36000"/>
                <a:satMod val="120000"/>
              </a:schemeClr>
              <a:schemeClr val="accent5">
                <a:hueOff val="-7107707"/>
                <a:satOff val="4040"/>
                <a:lumOff val="-3333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7107707"/>
              <a:satOff val="4040"/>
              <a:lumOff val="-3333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DC6DFC-D5DC-3B41-9C2F-27D5987120D6}">
      <dsp:nvSpPr>
        <dsp:cNvPr id="0" name=""/>
        <dsp:cNvSpPr/>
      </dsp:nvSpPr>
      <dsp:spPr>
        <a:xfrm>
          <a:off x="0" y="946149"/>
          <a:ext cx="5299585" cy="946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- Founded by </a:t>
          </a:r>
          <a:r>
            <a:rPr lang="en-US" sz="2700" kern="1200" dirty="0" err="1"/>
            <a:t>Amancio</a:t>
          </a:r>
          <a:r>
            <a:rPr lang="en-US" sz="2700" kern="1200" dirty="0"/>
            <a:t> Ortega in 1975</a:t>
          </a:r>
        </a:p>
      </dsp:txBody>
      <dsp:txXfrm>
        <a:off x="0" y="946149"/>
        <a:ext cx="5299585" cy="946149"/>
      </dsp:txXfrm>
    </dsp:sp>
    <dsp:sp modelId="{B47A1FA7-23FA-0946-AD74-6048E4E052BD}">
      <dsp:nvSpPr>
        <dsp:cNvPr id="0" name=""/>
        <dsp:cNvSpPr/>
      </dsp:nvSpPr>
      <dsp:spPr>
        <a:xfrm>
          <a:off x="0" y="1892299"/>
          <a:ext cx="5299585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4215414"/>
                <a:satOff val="8079"/>
                <a:lumOff val="-6667"/>
                <a:alphaOff val="0"/>
                <a:shade val="36000"/>
                <a:satMod val="120000"/>
              </a:schemeClr>
              <a:schemeClr val="accent5">
                <a:hueOff val="-14215414"/>
                <a:satOff val="8079"/>
                <a:lumOff val="-6667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14215414"/>
              <a:satOff val="8079"/>
              <a:lumOff val="-6667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986A36-1D84-9B46-BFA3-5A0D70CC6A82}">
      <dsp:nvSpPr>
        <dsp:cNvPr id="0" name=""/>
        <dsp:cNvSpPr/>
      </dsp:nvSpPr>
      <dsp:spPr>
        <a:xfrm>
          <a:off x="0" y="1892299"/>
          <a:ext cx="5299585" cy="946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- It operates over 2220 stores in 88 countries.</a:t>
          </a:r>
        </a:p>
      </dsp:txBody>
      <dsp:txXfrm>
        <a:off x="0" y="1892299"/>
        <a:ext cx="5299585" cy="946149"/>
      </dsp:txXfrm>
    </dsp:sp>
    <dsp:sp modelId="{232C7728-33DE-1C41-B867-E1E3C8D54914}">
      <dsp:nvSpPr>
        <dsp:cNvPr id="0" name=""/>
        <dsp:cNvSpPr/>
      </dsp:nvSpPr>
      <dsp:spPr>
        <a:xfrm>
          <a:off x="0" y="2838450"/>
          <a:ext cx="5299585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21323121"/>
                <a:satOff val="12119"/>
                <a:lumOff val="-10000"/>
                <a:alphaOff val="0"/>
                <a:shade val="36000"/>
                <a:satMod val="120000"/>
              </a:schemeClr>
              <a:schemeClr val="accent5">
                <a:hueOff val="-21323121"/>
                <a:satOff val="12119"/>
                <a:lumOff val="-1000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5">
              <a:hueOff val="-21323121"/>
              <a:satOff val="12119"/>
              <a:lumOff val="-10000"/>
              <a:alphaOff val="0"/>
            </a:schemeClr>
          </a:solidFill>
          <a:prstDash val="solid"/>
        </a:ln>
        <a:effectLst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BBB7EA-838B-E843-9D84-0B7C2CFD4F74}">
      <dsp:nvSpPr>
        <dsp:cNvPr id="0" name=""/>
        <dsp:cNvSpPr/>
      </dsp:nvSpPr>
      <dsp:spPr>
        <a:xfrm>
          <a:off x="0" y="2838450"/>
          <a:ext cx="5299585" cy="946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- The business model of Zara is its customers.</a:t>
          </a:r>
        </a:p>
      </dsp:txBody>
      <dsp:txXfrm>
        <a:off x="0" y="2838450"/>
        <a:ext cx="5299585" cy="9461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01D68-9B43-2840-9F30-134F3A9760C8}">
      <dsp:nvSpPr>
        <dsp:cNvPr id="0" name=""/>
        <dsp:cNvSpPr/>
      </dsp:nvSpPr>
      <dsp:spPr>
        <a:xfrm>
          <a:off x="0" y="0"/>
          <a:ext cx="354403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3832F54-3D7D-6345-80EC-485A20490CB3}">
      <dsp:nvSpPr>
        <dsp:cNvPr id="0" name=""/>
        <dsp:cNvSpPr/>
      </dsp:nvSpPr>
      <dsp:spPr>
        <a:xfrm>
          <a:off x="0" y="0"/>
          <a:ext cx="3544034" cy="101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 dirty="0"/>
            <a:t> Population of  276.4 M</a:t>
          </a:r>
          <a:endParaRPr lang="en-US" sz="2100" kern="1200" dirty="0"/>
        </a:p>
      </dsp:txBody>
      <dsp:txXfrm>
        <a:off x="0" y="0"/>
        <a:ext cx="3544034" cy="1012698"/>
      </dsp:txXfrm>
    </dsp:sp>
    <dsp:sp modelId="{F802B5BC-6CF4-4943-88D0-E37B5E7E8067}">
      <dsp:nvSpPr>
        <dsp:cNvPr id="0" name=""/>
        <dsp:cNvSpPr/>
      </dsp:nvSpPr>
      <dsp:spPr>
        <a:xfrm>
          <a:off x="0" y="1012698"/>
          <a:ext cx="354403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3470235-BA01-8048-BCE5-C76E6DA1BCE4}">
      <dsp:nvSpPr>
        <dsp:cNvPr id="0" name=""/>
        <dsp:cNvSpPr/>
      </dsp:nvSpPr>
      <dsp:spPr>
        <a:xfrm>
          <a:off x="0" y="1012698"/>
          <a:ext cx="3544034" cy="101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 dirty="0"/>
            <a:t>First and largest economic power  in Southeast Asia.</a:t>
          </a:r>
          <a:endParaRPr lang="en-US" sz="2100" kern="1200" dirty="0"/>
        </a:p>
      </dsp:txBody>
      <dsp:txXfrm>
        <a:off x="0" y="1012698"/>
        <a:ext cx="3544034" cy="1012698"/>
      </dsp:txXfrm>
    </dsp:sp>
    <dsp:sp modelId="{9D04D3D4-B5B7-5144-9CAE-3BBF66538697}">
      <dsp:nvSpPr>
        <dsp:cNvPr id="0" name=""/>
        <dsp:cNvSpPr/>
      </dsp:nvSpPr>
      <dsp:spPr>
        <a:xfrm>
          <a:off x="0" y="2025396"/>
          <a:ext cx="354403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EA4243-30D7-5746-9E37-ED3F3DD1A6D3}">
      <dsp:nvSpPr>
        <dsp:cNvPr id="0" name=""/>
        <dsp:cNvSpPr/>
      </dsp:nvSpPr>
      <dsp:spPr>
        <a:xfrm>
          <a:off x="0" y="2025396"/>
          <a:ext cx="3544034" cy="101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Plan for developing for 20 years</a:t>
          </a:r>
        </a:p>
      </dsp:txBody>
      <dsp:txXfrm>
        <a:off x="0" y="2025396"/>
        <a:ext cx="3544034" cy="1012698"/>
      </dsp:txXfrm>
    </dsp:sp>
    <dsp:sp modelId="{CAC18BC2-C85B-E549-9C54-94D01AD5E1BF}">
      <dsp:nvSpPr>
        <dsp:cNvPr id="0" name=""/>
        <dsp:cNvSpPr/>
      </dsp:nvSpPr>
      <dsp:spPr>
        <a:xfrm>
          <a:off x="0" y="3038094"/>
          <a:ext cx="354403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4A3A71A-9991-594D-9280-795E1F242313}">
      <dsp:nvSpPr>
        <dsp:cNvPr id="0" name=""/>
        <dsp:cNvSpPr/>
      </dsp:nvSpPr>
      <dsp:spPr>
        <a:xfrm>
          <a:off x="0" y="3038093"/>
          <a:ext cx="3544034" cy="101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baseline="0" dirty="0"/>
            <a:t>HDI (Human development index) of 0.718</a:t>
          </a:r>
          <a:endParaRPr lang="en-GB" sz="2100" kern="1200" dirty="0"/>
        </a:p>
      </dsp:txBody>
      <dsp:txXfrm>
        <a:off x="0" y="3038093"/>
        <a:ext cx="3544034" cy="10126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599893-C9EA-C44F-8DDE-6D125E65443F}">
      <dsp:nvSpPr>
        <dsp:cNvPr id="0" name=""/>
        <dsp:cNvSpPr/>
      </dsp:nvSpPr>
      <dsp:spPr>
        <a:xfrm>
          <a:off x="0" y="343722"/>
          <a:ext cx="100583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DE4AC-EE63-B045-ADD2-FD09510F99D0}">
      <dsp:nvSpPr>
        <dsp:cNvPr id="0" name=""/>
        <dsp:cNvSpPr/>
      </dsp:nvSpPr>
      <dsp:spPr>
        <a:xfrm>
          <a:off x="502920" y="48522"/>
          <a:ext cx="7040880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Different religions</a:t>
          </a:r>
        </a:p>
      </dsp:txBody>
      <dsp:txXfrm>
        <a:off x="531741" y="77343"/>
        <a:ext cx="6983238" cy="532758"/>
      </dsp:txXfrm>
    </dsp:sp>
    <dsp:sp modelId="{EA33FE3E-E87E-C747-BC82-AB13846DD76A}">
      <dsp:nvSpPr>
        <dsp:cNvPr id="0" name=""/>
        <dsp:cNvSpPr/>
      </dsp:nvSpPr>
      <dsp:spPr>
        <a:xfrm>
          <a:off x="0" y="1250922"/>
          <a:ext cx="100583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EA476-26BA-F94B-B41E-302426824B9C}">
      <dsp:nvSpPr>
        <dsp:cNvPr id="0" name=""/>
        <dsp:cNvSpPr/>
      </dsp:nvSpPr>
      <dsp:spPr>
        <a:xfrm>
          <a:off x="502920" y="955722"/>
          <a:ext cx="7040880" cy="5904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Different languages</a:t>
          </a:r>
        </a:p>
      </dsp:txBody>
      <dsp:txXfrm>
        <a:off x="531741" y="984543"/>
        <a:ext cx="6983238" cy="532758"/>
      </dsp:txXfrm>
    </dsp:sp>
    <dsp:sp modelId="{44B605ED-F090-6543-86DB-6A5756DF4935}">
      <dsp:nvSpPr>
        <dsp:cNvPr id="0" name=""/>
        <dsp:cNvSpPr/>
      </dsp:nvSpPr>
      <dsp:spPr>
        <a:xfrm>
          <a:off x="0" y="2158122"/>
          <a:ext cx="100583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DB749F-260A-8F4C-83D8-C37C56DC2F76}">
      <dsp:nvSpPr>
        <dsp:cNvPr id="0" name=""/>
        <dsp:cNvSpPr/>
      </dsp:nvSpPr>
      <dsp:spPr>
        <a:xfrm>
          <a:off x="502920" y="1862922"/>
          <a:ext cx="7040880" cy="5904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Mixed population </a:t>
          </a:r>
        </a:p>
      </dsp:txBody>
      <dsp:txXfrm>
        <a:off x="531741" y="1891743"/>
        <a:ext cx="6983238" cy="532758"/>
      </dsp:txXfrm>
    </dsp:sp>
    <dsp:sp modelId="{A272E1F2-D312-9C4F-9BEF-17927ACBC9FD}">
      <dsp:nvSpPr>
        <dsp:cNvPr id="0" name=""/>
        <dsp:cNvSpPr/>
      </dsp:nvSpPr>
      <dsp:spPr>
        <a:xfrm>
          <a:off x="0" y="3065322"/>
          <a:ext cx="10058399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1A648D-8499-CE48-A5E4-60BEAA867621}">
      <dsp:nvSpPr>
        <dsp:cNvPr id="0" name=""/>
        <dsp:cNvSpPr/>
      </dsp:nvSpPr>
      <dsp:spPr>
        <a:xfrm>
          <a:off x="502920" y="2770122"/>
          <a:ext cx="7040880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High value on social harmony </a:t>
          </a:r>
        </a:p>
      </dsp:txBody>
      <dsp:txXfrm>
        <a:off x="531741" y="2798943"/>
        <a:ext cx="6983238" cy="532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EC82A-E9E6-C544-A7EF-2F3403F5F7F2}">
      <dsp:nvSpPr>
        <dsp:cNvPr id="0" name=""/>
        <dsp:cNvSpPr/>
      </dsp:nvSpPr>
      <dsp:spPr>
        <a:xfrm>
          <a:off x="0" y="0"/>
          <a:ext cx="80186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AC50A-3002-7C44-90E6-9621B463524E}">
      <dsp:nvSpPr>
        <dsp:cNvPr id="0" name=""/>
        <dsp:cNvSpPr/>
      </dsp:nvSpPr>
      <dsp:spPr>
        <a:xfrm>
          <a:off x="0" y="0"/>
          <a:ext cx="8018608" cy="85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Open sectors with certain requirements</a:t>
          </a:r>
        </a:p>
      </dsp:txBody>
      <dsp:txXfrm>
        <a:off x="0" y="0"/>
        <a:ext cx="8018608" cy="858990"/>
      </dsp:txXfrm>
    </dsp:sp>
    <dsp:sp modelId="{FC2005C7-9BF3-B746-A5ED-2F16F3B836BC}">
      <dsp:nvSpPr>
        <dsp:cNvPr id="0" name=""/>
        <dsp:cNvSpPr/>
      </dsp:nvSpPr>
      <dsp:spPr>
        <a:xfrm>
          <a:off x="0" y="858990"/>
          <a:ext cx="80186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C709F-F5A0-AF44-A0C7-9462E45DF8C4}">
      <dsp:nvSpPr>
        <dsp:cNvPr id="0" name=""/>
        <dsp:cNvSpPr/>
      </dsp:nvSpPr>
      <dsp:spPr>
        <a:xfrm>
          <a:off x="0" y="858990"/>
          <a:ext cx="8018608" cy="85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Bureaucratic inefficiency </a:t>
          </a:r>
        </a:p>
      </dsp:txBody>
      <dsp:txXfrm>
        <a:off x="0" y="858990"/>
        <a:ext cx="8018608" cy="858990"/>
      </dsp:txXfrm>
    </dsp:sp>
    <dsp:sp modelId="{4B5F33F6-DEE1-2F4D-9385-C1AB7DE100A4}">
      <dsp:nvSpPr>
        <dsp:cNvPr id="0" name=""/>
        <dsp:cNvSpPr/>
      </dsp:nvSpPr>
      <dsp:spPr>
        <a:xfrm>
          <a:off x="0" y="1717981"/>
          <a:ext cx="80186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EC346-FCA2-B946-A9E8-DF93CF918417}">
      <dsp:nvSpPr>
        <dsp:cNvPr id="0" name=""/>
        <dsp:cNvSpPr/>
      </dsp:nvSpPr>
      <dsp:spPr>
        <a:xfrm>
          <a:off x="0" y="1717981"/>
          <a:ext cx="8018608" cy="85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Delays in land acquisition for infrastructure</a:t>
          </a:r>
        </a:p>
      </dsp:txBody>
      <dsp:txXfrm>
        <a:off x="0" y="1717981"/>
        <a:ext cx="8018608" cy="858990"/>
      </dsp:txXfrm>
    </dsp:sp>
    <dsp:sp modelId="{336B319B-20FD-7143-B310-BF5307EBAD8D}">
      <dsp:nvSpPr>
        <dsp:cNvPr id="0" name=""/>
        <dsp:cNvSpPr/>
      </dsp:nvSpPr>
      <dsp:spPr>
        <a:xfrm>
          <a:off x="0" y="2576972"/>
          <a:ext cx="801860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76A60-CDA5-1E41-84DF-983C98C0F995}">
      <dsp:nvSpPr>
        <dsp:cNvPr id="0" name=""/>
        <dsp:cNvSpPr/>
      </dsp:nvSpPr>
      <dsp:spPr>
        <a:xfrm>
          <a:off x="0" y="2576972"/>
          <a:ext cx="8018608" cy="85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Delays in receiving funds </a:t>
          </a:r>
        </a:p>
      </dsp:txBody>
      <dsp:txXfrm>
        <a:off x="0" y="2576972"/>
        <a:ext cx="8018608" cy="8589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C319D1-EB2F-4EBA-94A4-BD22A704F916}">
      <dsp:nvSpPr>
        <dsp:cNvPr id="0" name=""/>
        <dsp:cNvSpPr/>
      </dsp:nvSpPr>
      <dsp:spPr>
        <a:xfrm>
          <a:off x="348206" y="751070"/>
          <a:ext cx="1075482" cy="10754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908AEE-0A75-4743-9594-8AA4E5E2FD11}">
      <dsp:nvSpPr>
        <dsp:cNvPr id="0" name=""/>
        <dsp:cNvSpPr/>
      </dsp:nvSpPr>
      <dsp:spPr>
        <a:xfrm>
          <a:off x="577408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4B3A0-EE4C-497D-9ABC-5F377EDBA478}">
      <dsp:nvSpPr>
        <dsp:cNvPr id="0" name=""/>
        <dsp:cNvSpPr/>
      </dsp:nvSpPr>
      <dsp:spPr>
        <a:xfrm>
          <a:off x="4405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Data analysis</a:t>
          </a:r>
        </a:p>
      </dsp:txBody>
      <dsp:txXfrm>
        <a:off x="4405" y="2161539"/>
        <a:ext cx="1763085" cy="705234"/>
      </dsp:txXfrm>
    </dsp:sp>
    <dsp:sp modelId="{2798FB31-16F6-4EBA-8A55-D1041B5421D1}">
      <dsp:nvSpPr>
        <dsp:cNvPr id="0" name=""/>
        <dsp:cNvSpPr/>
      </dsp:nvSpPr>
      <dsp:spPr>
        <a:xfrm>
          <a:off x="2419832" y="751070"/>
          <a:ext cx="1075482" cy="10754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C9C89-B50B-48EE-BD44-CB317E5D8036}">
      <dsp:nvSpPr>
        <dsp:cNvPr id="0" name=""/>
        <dsp:cNvSpPr/>
      </dsp:nvSpPr>
      <dsp:spPr>
        <a:xfrm>
          <a:off x="2649033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D9E99-A8C2-4111-AF20-C6B05DBACC40}">
      <dsp:nvSpPr>
        <dsp:cNvPr id="0" name=""/>
        <dsp:cNvSpPr/>
      </dsp:nvSpPr>
      <dsp:spPr>
        <a:xfrm>
          <a:off x="2076031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Convenient store locations</a:t>
          </a:r>
        </a:p>
      </dsp:txBody>
      <dsp:txXfrm>
        <a:off x="2076031" y="2161539"/>
        <a:ext cx="1763085" cy="705234"/>
      </dsp:txXfrm>
    </dsp:sp>
    <dsp:sp modelId="{6E25ADC0-E5E5-442D-B040-239251EDB69F}">
      <dsp:nvSpPr>
        <dsp:cNvPr id="0" name=""/>
        <dsp:cNvSpPr/>
      </dsp:nvSpPr>
      <dsp:spPr>
        <a:xfrm>
          <a:off x="4491458" y="751070"/>
          <a:ext cx="1075482" cy="10754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D58528-0354-4C55-AB41-EA4B25D42CC8}">
      <dsp:nvSpPr>
        <dsp:cNvPr id="0" name=""/>
        <dsp:cNvSpPr/>
      </dsp:nvSpPr>
      <dsp:spPr>
        <a:xfrm>
          <a:off x="4720659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7045A-AE18-456D-90AB-95F886748BE6}">
      <dsp:nvSpPr>
        <dsp:cNvPr id="0" name=""/>
        <dsp:cNvSpPr/>
      </dsp:nvSpPr>
      <dsp:spPr>
        <a:xfrm>
          <a:off x="4147657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Value for price </a:t>
          </a:r>
        </a:p>
      </dsp:txBody>
      <dsp:txXfrm>
        <a:off x="4147657" y="2161539"/>
        <a:ext cx="1763085" cy="705234"/>
      </dsp:txXfrm>
    </dsp:sp>
    <dsp:sp modelId="{3EE06BBD-C0A0-456B-B2C7-92F9E46CC7E8}">
      <dsp:nvSpPr>
        <dsp:cNvPr id="0" name=""/>
        <dsp:cNvSpPr/>
      </dsp:nvSpPr>
      <dsp:spPr>
        <a:xfrm>
          <a:off x="6563084" y="751070"/>
          <a:ext cx="1075482" cy="10754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FD387-A697-447D-A94E-2D5248C60B89}">
      <dsp:nvSpPr>
        <dsp:cNvPr id="0" name=""/>
        <dsp:cNvSpPr/>
      </dsp:nvSpPr>
      <dsp:spPr>
        <a:xfrm>
          <a:off x="6792285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1A97E-8FAF-4145-8E53-466B72431329}">
      <dsp:nvSpPr>
        <dsp:cNvPr id="0" name=""/>
        <dsp:cNvSpPr/>
      </dsp:nvSpPr>
      <dsp:spPr>
        <a:xfrm>
          <a:off x="6219283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Focus on customers’ experience </a:t>
          </a:r>
        </a:p>
      </dsp:txBody>
      <dsp:txXfrm>
        <a:off x="6219283" y="2161539"/>
        <a:ext cx="1763085" cy="705234"/>
      </dsp:txXfrm>
    </dsp:sp>
    <dsp:sp modelId="{30BE81A1-A527-4919-981C-F12D5E994C82}">
      <dsp:nvSpPr>
        <dsp:cNvPr id="0" name=""/>
        <dsp:cNvSpPr/>
      </dsp:nvSpPr>
      <dsp:spPr>
        <a:xfrm>
          <a:off x="8634710" y="751070"/>
          <a:ext cx="1075482" cy="107548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D89AD-3548-4071-A1C1-D29FB0B839F7}">
      <dsp:nvSpPr>
        <dsp:cNvPr id="0" name=""/>
        <dsp:cNvSpPr/>
      </dsp:nvSpPr>
      <dsp:spPr>
        <a:xfrm>
          <a:off x="8863911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FCBFE-6240-4589-8928-6879EAB636E0}">
      <dsp:nvSpPr>
        <dsp:cNvPr id="0" name=""/>
        <dsp:cNvSpPr/>
      </dsp:nvSpPr>
      <dsp:spPr>
        <a:xfrm>
          <a:off x="8290908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Products</a:t>
          </a:r>
        </a:p>
      </dsp:txBody>
      <dsp:txXfrm>
        <a:off x="8290908" y="2161539"/>
        <a:ext cx="1763085" cy="7052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56E7E4-03E7-A245-B05D-B4FA39D589A1}">
      <dsp:nvSpPr>
        <dsp:cNvPr id="0" name=""/>
        <dsp:cNvSpPr/>
      </dsp:nvSpPr>
      <dsp:spPr>
        <a:xfrm>
          <a:off x="1283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System for tracking inventory efficiently and improve customer experience. </a:t>
          </a:r>
        </a:p>
      </dsp:txBody>
      <dsp:txXfrm>
        <a:off x="49388" y="652210"/>
        <a:ext cx="2641157" cy="1546210"/>
      </dsp:txXfrm>
    </dsp:sp>
    <dsp:sp modelId="{6C0D9C74-9AB6-964E-8194-7CC0631C8C2D}">
      <dsp:nvSpPr>
        <dsp:cNvPr id="0" name=""/>
        <dsp:cNvSpPr/>
      </dsp:nvSpPr>
      <dsp:spPr>
        <a:xfrm>
          <a:off x="2979539" y="108588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979539" y="1221655"/>
        <a:ext cx="406225" cy="407321"/>
      </dsp:txXfrm>
    </dsp:sp>
    <dsp:sp modelId="{D0D76AF4-B90E-5749-85A0-A37BE030553E}">
      <dsp:nvSpPr>
        <dsp:cNvPr id="0" name=""/>
        <dsp:cNvSpPr/>
      </dsp:nvSpPr>
      <dsp:spPr>
        <a:xfrm>
          <a:off x="3833598" y="604105"/>
          <a:ext cx="2737367" cy="1642420"/>
        </a:xfrm>
        <a:prstGeom prst="roundRect">
          <a:avLst>
            <a:gd name="adj" fmla="val 10000"/>
          </a:avLst>
        </a:prstGeom>
        <a:solidFill>
          <a:schemeClr val="accent5">
            <a:hueOff val="-7107707"/>
            <a:satOff val="4040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Management team in different continents to overcome cultural difference</a:t>
          </a:r>
        </a:p>
      </dsp:txBody>
      <dsp:txXfrm>
        <a:off x="3881703" y="652210"/>
        <a:ext cx="2641157" cy="1546210"/>
      </dsp:txXfrm>
    </dsp:sp>
    <dsp:sp modelId="{12E104A8-C8F5-3247-9902-8DCD0DB1E216}">
      <dsp:nvSpPr>
        <dsp:cNvPr id="0" name=""/>
        <dsp:cNvSpPr/>
      </dsp:nvSpPr>
      <dsp:spPr>
        <a:xfrm rot="5400000">
          <a:off x="4912121" y="2438142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4998621" y="2487415"/>
        <a:ext cx="407321" cy="406225"/>
      </dsp:txXfrm>
    </dsp:sp>
    <dsp:sp modelId="{6792891D-EF4F-EC47-BE55-9E3F0ECF8095}">
      <dsp:nvSpPr>
        <dsp:cNvPr id="0" name=""/>
        <dsp:cNvSpPr/>
      </dsp:nvSpPr>
      <dsp:spPr>
        <a:xfrm>
          <a:off x="3833598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5">
            <a:hueOff val="-14215414"/>
            <a:satOff val="8079"/>
            <a:lumOff val="-6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Setting a production center on high efficiency with local employees to save cost.</a:t>
          </a:r>
        </a:p>
      </dsp:txBody>
      <dsp:txXfrm>
        <a:off x="3881703" y="3389578"/>
        <a:ext cx="2641157" cy="1546210"/>
      </dsp:txXfrm>
    </dsp:sp>
    <dsp:sp modelId="{3C4E5BF3-B94F-FA4E-83C6-92395FB3BCFA}">
      <dsp:nvSpPr>
        <dsp:cNvPr id="0" name=""/>
        <dsp:cNvSpPr/>
      </dsp:nvSpPr>
      <dsp:spPr>
        <a:xfrm rot="10800000">
          <a:off x="3012388" y="3823250"/>
          <a:ext cx="580321" cy="6788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3186484" y="3959023"/>
        <a:ext cx="406225" cy="407321"/>
      </dsp:txXfrm>
    </dsp:sp>
    <dsp:sp modelId="{EC9F8A48-95C3-5241-ADE9-7B1F21EB6820}">
      <dsp:nvSpPr>
        <dsp:cNvPr id="0" name=""/>
        <dsp:cNvSpPr/>
      </dsp:nvSpPr>
      <dsp:spPr>
        <a:xfrm>
          <a:off x="1283" y="3341473"/>
          <a:ext cx="2737367" cy="1642420"/>
        </a:xfrm>
        <a:prstGeom prst="roundRect">
          <a:avLst>
            <a:gd name="adj" fmla="val 1000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Creating a marketing campaign for overcoming the lack of advertisment</a:t>
          </a:r>
        </a:p>
      </dsp:txBody>
      <dsp:txXfrm>
        <a:off x="49388" y="3389578"/>
        <a:ext cx="2641157" cy="1546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59CD8-B98E-F241-B4EB-D555B54B6046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3A2C4-575D-1747-986F-AA785E65F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83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Monday, November 28,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07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Monday, November 28,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915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BCC25C3-021A-4B0B-8F70-0C181FE1CF45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63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380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231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969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59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690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Monday, November 28, 2022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68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92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Monday, November 28,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19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DEA2CF1-0EB2-4673-802D-3371233E4A77}" type="datetime2">
              <a:rPr lang="en-US" smtClean="0"/>
              <a:t>Monday, November 28,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538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8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microsoft.com/office/2007/relationships/hdphoto" Target="../media/hdphoto2.wdp"/><Relationship Id="rId7" Type="http://schemas.openxmlformats.org/officeDocument/2006/relationships/diagramLayout" Target="../diagrams/layou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openxmlformats.org/officeDocument/2006/relationships/image" Target="../media/image9.jp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microsoft.com/office/2007/relationships/hdphoto" Target="../media/hdphoto2.wdp"/><Relationship Id="rId7" Type="http://schemas.openxmlformats.org/officeDocument/2006/relationships/diagramColors" Target="../diagrams/colors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offashion.com/organisations/zara" TargetMode="External"/><Relationship Id="rId3" Type="http://schemas.microsoft.com/office/2007/relationships/hdphoto" Target="../media/hdphoto2.wdp"/><Relationship Id="rId7" Type="http://schemas.openxmlformats.org/officeDocument/2006/relationships/hyperlink" Target="https://www.allianceexperts.com/en/knowledge/countries/asia/indonesia-customer-insights/" TargetMode="External"/><Relationship Id="rId12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ritingbros.com/essay-examples/business-challenges-faced-by-zara-and-recommendations-on-how-to-overcome-them/" TargetMode="External"/><Relationship Id="rId11" Type="http://schemas.openxmlformats.org/officeDocument/2006/relationships/hyperlink" Target="https://www.indonesia-investments.com/culture/population/item67" TargetMode="External"/><Relationship Id="rId5" Type="http://schemas.openxmlformats.org/officeDocument/2006/relationships/hyperlink" Target="https://blog.avada.io/resources/zara-marketing-strategy.html" TargetMode="External"/><Relationship Id="rId10" Type="http://schemas.openxmlformats.org/officeDocument/2006/relationships/hyperlink" Target="https://www.globalbusinessculture.com/cultural-awareness/what-you-need-to-know-about-business-culture-in-indonesia/" TargetMode="External"/><Relationship Id="rId4" Type="http://schemas.openxmlformats.org/officeDocument/2006/relationships/hyperlink" Target="https://www.britannica.com/place/Indonesia" TargetMode="External"/><Relationship Id="rId9" Type="http://schemas.openxmlformats.org/officeDocument/2006/relationships/hyperlink" Target="https://www.state.gov/reports/2022-investment-climate-statements/indonesia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24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rrows going up">
            <a:extLst>
              <a:ext uri="{FF2B5EF4-FFF2-40B4-BE49-F238E27FC236}">
                <a16:creationId xmlns:a16="http://schemas.microsoft.com/office/drawing/2014/main" id="{CE093B34-D869-FF38-9D2B-4760F33BE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234" b="5198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D60390C-0E4C-4682-8246-AFA2E4985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BA87F4-FB8A-4D91-B3F3-DFA78E0CC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3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0951D-7BAE-5948-A39E-7AF07E3263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3480" y="4277802"/>
            <a:ext cx="6022449" cy="1622451"/>
          </a:xfrm>
        </p:spPr>
        <p:txBody>
          <a:bodyPr>
            <a:normAutofit/>
          </a:bodyPr>
          <a:lstStyle/>
          <a:p>
            <a:pPr algn="r"/>
            <a:r>
              <a:rPr lang="en-US" sz="5100" dirty="0"/>
              <a:t>Evaluation of business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DB2380-E08F-B54B-98E6-9FE61C098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4654" y="4190337"/>
            <a:ext cx="3483865" cy="1709917"/>
          </a:xfrm>
        </p:spPr>
        <p:txBody>
          <a:bodyPr anchor="ctr">
            <a:noAutofit/>
          </a:bodyPr>
          <a:lstStyle/>
          <a:p>
            <a:r>
              <a:rPr lang="en-US" sz="1400" dirty="0"/>
              <a:t>Name: Petya </a:t>
            </a:r>
            <a:r>
              <a:rPr lang="en-US" sz="1400" dirty="0" err="1"/>
              <a:t>Petrova</a:t>
            </a:r>
            <a:endParaRPr lang="en-US" sz="1400" dirty="0"/>
          </a:p>
          <a:p>
            <a:r>
              <a:rPr lang="en-US" sz="1400" dirty="0"/>
              <a:t>Student ID: 2111477</a:t>
            </a:r>
          </a:p>
          <a:p>
            <a:r>
              <a:rPr lang="en-US" sz="1400" dirty="0"/>
              <a:t>University of Wales Trinity Saint David</a:t>
            </a:r>
          </a:p>
          <a:p>
            <a:r>
              <a:rPr lang="en-US" sz="1400" dirty="0"/>
              <a:t>Module name: The Global Business Environment (LCBB4005)</a:t>
            </a:r>
          </a:p>
          <a:p>
            <a:r>
              <a:rPr lang="en-US" sz="1400" dirty="0"/>
              <a:t>Lecturer name: Dr. </a:t>
            </a:r>
            <a:r>
              <a:rPr lang="en-US" sz="1400" dirty="0" err="1"/>
              <a:t>Rexon</a:t>
            </a:r>
            <a:r>
              <a:rPr lang="en-US" sz="1400" dirty="0"/>
              <a:t> </a:t>
            </a:r>
            <a:r>
              <a:rPr lang="en-US" sz="1400" dirty="0" err="1"/>
              <a:t>Nting</a:t>
            </a:r>
            <a:endParaRPr lang="en-US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12A90F-45C2-4C9B-BAF6-9CE1F546C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8D8302AF-8F0F-5044-A2D1-BC2C9EE345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73" y="169442"/>
            <a:ext cx="2971800" cy="98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078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4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gn on the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C9AAA6A7-8EC8-0042-B937-873B40EC9D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5" r="503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63" name="Rectangle 4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3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20F46-5EAB-7642-A76B-C3826D7AB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6" y="4162031"/>
            <a:ext cx="4543683" cy="1767141"/>
          </a:xfrm>
        </p:spPr>
        <p:txBody>
          <a:bodyPr>
            <a:normAutofit/>
          </a:bodyPr>
          <a:lstStyle/>
          <a:p>
            <a:pPr algn="r"/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050B3-AE82-D342-8C7D-7E1A9D98C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0" y="4170410"/>
            <a:ext cx="4699221" cy="1767141"/>
          </a:xfrm>
        </p:spPr>
        <p:txBody>
          <a:bodyPr anchor="ctr">
            <a:normAutofit/>
          </a:bodyPr>
          <a:lstStyle/>
          <a:p>
            <a:r>
              <a:rPr lang="en-US" sz="1800"/>
              <a:t>This presentation will provide an information about moving Zara from a developed country such as Spain to Indonesia. The purpose of it is to show the key opportunities and challenges of this decision.</a:t>
            </a:r>
          </a:p>
        </p:txBody>
      </p:sp>
      <p:sp>
        <p:nvSpPr>
          <p:cNvPr id="64" name="Rectangle 5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917831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9C8D586-1ECD-4981-BED2-97336112C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ADFD7-34AB-CA45-8B7E-960BD9896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Zara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9574BB4C-EF91-5044-A0BA-C0D7FCB2AE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76" r="23177" b="-1"/>
          <a:stretch/>
        </p:blipFill>
        <p:spPr>
          <a:xfrm>
            <a:off x="0" y="11"/>
            <a:ext cx="6066502" cy="685798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F001A23-2767-4A31-BD30-56112DE95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6BD30CE-7C6B-4C5B-8206-2A912062D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A45EC6-AD58-4CAF-846D-46D82B614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49D34D-B06A-DFC4-9DC4-532B4A308C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7624366"/>
              </p:ext>
            </p:extLst>
          </p:nvPr>
        </p:nvGraphicFramePr>
        <p:xfrm>
          <a:off x="6400799" y="1714500"/>
          <a:ext cx="5299585" cy="3784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2758F57-2F06-5A41-AAB7-C82328452B45}"/>
              </a:ext>
            </a:extLst>
          </p:cNvPr>
          <p:cNvSpPr txBox="1"/>
          <p:nvPr/>
        </p:nvSpPr>
        <p:spPr>
          <a:xfrm>
            <a:off x="8013700" y="6229681"/>
            <a:ext cx="3238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(Business of Fashion, 2022)</a:t>
            </a:r>
          </a:p>
        </p:txBody>
      </p:sp>
    </p:spTree>
    <p:extLst>
      <p:ext uri="{BB962C8B-B14F-4D97-AF65-F5344CB8AC3E}">
        <p14:creationId xmlns:p14="http://schemas.microsoft.com/office/powerpoint/2010/main" val="2308637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3AF35CD-DA30-4E34-B0F3-32C27766D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E938A-18B2-8C4B-9006-C18B3AC94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6350" y="484632"/>
            <a:ext cx="3544035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3200" dirty="0"/>
              <a:t>Developing Country - Indonesia</a:t>
            </a:r>
          </a:p>
        </p:txBody>
      </p:sp>
      <p:pic>
        <p:nvPicPr>
          <p:cNvPr id="7" name="Picture 6" descr="A picture containing sky, outdoor, city, building&#10;&#10;Description automatically generated">
            <a:extLst>
              <a:ext uri="{FF2B5EF4-FFF2-40B4-BE49-F238E27FC236}">
                <a16:creationId xmlns:a16="http://schemas.microsoft.com/office/drawing/2014/main" id="{13C6FE40-6CFE-2D4B-A156-6DADAEA283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99" y="1145776"/>
            <a:ext cx="6882269" cy="4576708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BCFC42DC-2C46-47C4-BC61-530557385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54B91A37-AA1F-4966-8ACF-93023547D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0" name="Oval 23">
              <a:extLst>
                <a:ext uri="{FF2B5EF4-FFF2-40B4-BE49-F238E27FC236}">
                  <a16:creationId xmlns:a16="http://schemas.microsoft.com/office/drawing/2014/main" id="{17B17AC5-0931-432F-9A4A-DDCFAA010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12E5B9-AC6B-A010-F6BD-93B9B9B68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8540469"/>
              </p:ext>
            </p:extLst>
          </p:nvPr>
        </p:nvGraphicFramePr>
        <p:xfrm>
          <a:off x="8156351" y="2121408"/>
          <a:ext cx="3544034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6507246-079A-384A-921A-7704788F54B3}"/>
              </a:ext>
            </a:extLst>
          </p:cNvPr>
          <p:cNvSpPr txBox="1"/>
          <p:nvPr/>
        </p:nvSpPr>
        <p:spPr>
          <a:xfrm>
            <a:off x="8156350" y="6258874"/>
            <a:ext cx="3048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Asvi</a:t>
            </a:r>
            <a:r>
              <a:rPr lang="en-US" dirty="0"/>
              <a:t> Adam, 2020)</a:t>
            </a:r>
          </a:p>
        </p:txBody>
      </p:sp>
    </p:spTree>
    <p:extLst>
      <p:ext uri="{BB962C8B-B14F-4D97-AF65-F5344CB8AC3E}">
        <p14:creationId xmlns:p14="http://schemas.microsoft.com/office/powerpoint/2010/main" val="398809940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505CB-2139-D345-B808-B7EB5BB7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/>
              <a:t>Varied demography</a:t>
            </a:r>
          </a:p>
        </p:txBody>
      </p:sp>
      <p:pic>
        <p:nvPicPr>
          <p:cNvPr id="7" name="Picture 4" descr="Red toy person in front of two lines of white figures">
            <a:extLst>
              <a:ext uri="{FF2B5EF4-FFF2-40B4-BE49-F238E27FC236}">
                <a16:creationId xmlns:a16="http://schemas.microsoft.com/office/drawing/2014/main" id="{1A43D3A4-4248-8220-39F3-F5D97B98DC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653" r="25797"/>
          <a:stretch/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F892B0-EA44-DC41-A5AE-5E0B0A727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2400" dirty="0"/>
              <a:t>Perspective of customer interest</a:t>
            </a:r>
          </a:p>
          <a:p>
            <a:r>
              <a:rPr lang="en-US" sz="2400" dirty="0"/>
              <a:t>Customer experience by culture.</a:t>
            </a:r>
          </a:p>
          <a:p>
            <a:r>
              <a:rPr lang="en-US" sz="2400" dirty="0"/>
              <a:t>Half of the population is below the age of 30.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/>
              <a:t>                                                                                   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F0C437C-00E1-8049-91A4-1C66C3F9AF2F}"/>
              </a:ext>
            </a:extLst>
          </p:cNvPr>
          <p:cNvSpPr txBox="1"/>
          <p:nvPr/>
        </p:nvSpPr>
        <p:spPr>
          <a:xfrm>
            <a:off x="8606455" y="5703761"/>
            <a:ext cx="3413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(Investments-Indonesia, 2017)</a:t>
            </a:r>
          </a:p>
        </p:txBody>
      </p:sp>
    </p:spTree>
    <p:extLst>
      <p:ext uri="{BB962C8B-B14F-4D97-AF65-F5344CB8AC3E}">
        <p14:creationId xmlns:p14="http://schemas.microsoft.com/office/powerpoint/2010/main" val="148520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4A7D5-7CA4-C740-B131-7289D563F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/>
              <a:t>Cultural sensitivity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56E080C-FF59-058F-9E66-17E0E2AAFF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792446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9A7DB36-8C61-E748-86EB-528E7BE5E033}"/>
              </a:ext>
            </a:extLst>
          </p:cNvPr>
          <p:cNvSpPr txBox="1"/>
          <p:nvPr/>
        </p:nvSpPr>
        <p:spPr>
          <a:xfrm>
            <a:off x="8573984" y="6234545"/>
            <a:ext cx="2551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(Marvin Hough , 2022)</a:t>
            </a:r>
          </a:p>
        </p:txBody>
      </p:sp>
    </p:spTree>
    <p:extLst>
      <p:ext uri="{BB962C8B-B14F-4D97-AF65-F5344CB8AC3E}">
        <p14:creationId xmlns:p14="http://schemas.microsoft.com/office/powerpoint/2010/main" val="221771046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F3434-C060-F74B-901F-BA7DB5FF4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>
            <a:normAutofit/>
          </a:bodyPr>
          <a:lstStyle/>
          <a:p>
            <a:r>
              <a:rPr lang="en-US" sz="6000" dirty="0"/>
              <a:t>Indonesia’s customer insights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1A7A9-2816-A948-8B7C-C54802676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787" y="1602159"/>
            <a:ext cx="4487623" cy="220281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Brand awareness</a:t>
            </a:r>
          </a:p>
          <a:p>
            <a:r>
              <a:rPr lang="en-US" sz="2400" dirty="0"/>
              <a:t>Innovative products</a:t>
            </a:r>
          </a:p>
          <a:p>
            <a:r>
              <a:rPr lang="en-US" sz="2400" dirty="0"/>
              <a:t>Quick service</a:t>
            </a:r>
          </a:p>
          <a:p>
            <a:r>
              <a:rPr lang="en-US" sz="2400" dirty="0"/>
              <a:t>Price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04462D-0C3A-094B-B639-7DF38B6DD1B9}"/>
              </a:ext>
            </a:extLst>
          </p:cNvPr>
          <p:cNvSpPr txBox="1"/>
          <p:nvPr/>
        </p:nvSpPr>
        <p:spPr>
          <a:xfrm>
            <a:off x="8771861" y="5407135"/>
            <a:ext cx="2778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(Alliance experts, 2022)</a:t>
            </a:r>
          </a:p>
        </p:txBody>
      </p:sp>
    </p:spTree>
    <p:extLst>
      <p:ext uri="{BB962C8B-B14F-4D97-AF65-F5344CB8AC3E}">
        <p14:creationId xmlns:p14="http://schemas.microsoft.com/office/powerpoint/2010/main" val="952745011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B3768C-1D21-400E-B059-EFF86063F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-1"/>
            <a:ext cx="121886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87BCA1-45E6-44B3-B3DA-1F4144DE6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69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1E386-FBE7-524F-8C00-9345E979A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6"/>
            <a:ext cx="3682969" cy="5580353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Challenging Investment climate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A607EF-8DF1-9A4C-8806-A9BFACA78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8356" y="1594233"/>
            <a:ext cx="6630177" cy="3124970"/>
          </a:xfrm>
        </p:spPr>
        <p:txBody>
          <a:bodyPr anchor="ctr">
            <a:normAutofit/>
          </a:bodyPr>
          <a:lstStyle/>
          <a:p>
            <a:r>
              <a:rPr lang="en-US" sz="2400" dirty="0"/>
              <a:t>Population of 274M, USD 1 trillion economy</a:t>
            </a:r>
          </a:p>
          <a:p>
            <a:r>
              <a:rPr lang="en-US" sz="2400" dirty="0"/>
              <a:t>Attracting  foreign investment by sovereign wealth fund.</a:t>
            </a:r>
          </a:p>
          <a:p>
            <a:r>
              <a:rPr lang="en-US" sz="2400" dirty="0"/>
              <a:t>Restrictive regulation by Corruption Eradication Commission.</a:t>
            </a:r>
          </a:p>
          <a:p>
            <a:r>
              <a:rPr lang="en-US" sz="2400" dirty="0"/>
              <a:t>Trading value on the stock exchange of 40%</a:t>
            </a:r>
          </a:p>
          <a:p>
            <a:endParaRPr lang="en-US" sz="2400" dirty="0"/>
          </a:p>
          <a:p>
            <a:endParaRPr lang="en-US" sz="1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E62FDA-E44C-440D-A3D3-5C188720D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401725" y="6229681"/>
            <a:chExt cx="457200" cy="457200"/>
          </a:xfrm>
        </p:grpSpPr>
        <p:sp>
          <p:nvSpPr>
            <p:cNvPr id="18" name="Oval 12">
              <a:extLst>
                <a:ext uri="{FF2B5EF4-FFF2-40B4-BE49-F238E27FC236}">
                  <a16:creationId xmlns:a16="http://schemas.microsoft.com/office/drawing/2014/main" id="{28B45BF8-A8A3-426E-89DE-A44F6E180F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1725" y="6229681"/>
              <a:ext cx="457200" cy="45720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47C25B3-5F51-49AB-A886-D555D2F4A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30918" y="6258874"/>
              <a:ext cx="398813" cy="398815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9A93858-DF12-A046-84BE-36234DC7D843}"/>
              </a:ext>
            </a:extLst>
          </p:cNvPr>
          <p:cNvSpPr txBox="1"/>
          <p:nvPr/>
        </p:nvSpPr>
        <p:spPr>
          <a:xfrm>
            <a:off x="10138183" y="5661087"/>
            <a:ext cx="2050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(State Gov, 2021)</a:t>
            </a:r>
          </a:p>
        </p:txBody>
      </p:sp>
    </p:spTree>
    <p:extLst>
      <p:ext uri="{BB962C8B-B14F-4D97-AF65-F5344CB8AC3E}">
        <p14:creationId xmlns:p14="http://schemas.microsoft.com/office/powerpoint/2010/main" val="9563034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E2B2C-C52D-3848-ACA8-ABB330F57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Other issues which the business can face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BCFC3E-62A7-8906-ADD1-985859A21F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88387"/>
              </p:ext>
            </p:extLst>
          </p:nvPr>
        </p:nvGraphicFramePr>
        <p:xfrm>
          <a:off x="1069975" y="2385389"/>
          <a:ext cx="8018608" cy="343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4713219-5C0C-4541-AD91-D453A45E670A}"/>
              </a:ext>
            </a:extLst>
          </p:cNvPr>
          <p:cNvSpPr txBox="1"/>
          <p:nvPr/>
        </p:nvSpPr>
        <p:spPr>
          <a:xfrm>
            <a:off x="9105900" y="6188702"/>
            <a:ext cx="201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(State Gov, 2021)</a:t>
            </a:r>
          </a:p>
        </p:txBody>
      </p:sp>
    </p:spTree>
    <p:extLst>
      <p:ext uri="{BB962C8B-B14F-4D97-AF65-F5344CB8AC3E}">
        <p14:creationId xmlns:p14="http://schemas.microsoft.com/office/powerpoint/2010/main" val="1058368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CC313-110E-BB47-A6A5-3F0870E37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Marketing strategy for </a:t>
            </a:r>
            <a:r>
              <a:rPr lang="en-US" dirty="0" err="1"/>
              <a:t>zara</a:t>
            </a:r>
            <a:r>
              <a:rPr lang="en-US" dirty="0"/>
              <a:t> to get a position in the market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11D2E1D-4D6F-B69A-3800-D7A31786AB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614042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179300B-6C9D-F648-8293-4ADC37E49033}"/>
              </a:ext>
            </a:extLst>
          </p:cNvPr>
          <p:cNvSpPr txBox="1"/>
          <p:nvPr/>
        </p:nvSpPr>
        <p:spPr>
          <a:xfrm>
            <a:off x="9282223" y="6003235"/>
            <a:ext cx="1637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(Avada, 2022)</a:t>
            </a:r>
          </a:p>
        </p:txBody>
      </p:sp>
    </p:spTree>
    <p:extLst>
      <p:ext uri="{BB962C8B-B14F-4D97-AF65-F5344CB8AC3E}">
        <p14:creationId xmlns:p14="http://schemas.microsoft.com/office/powerpoint/2010/main" val="215468078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22873-5576-8944-B337-3B1BBF91F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strategy for challenges and opportunities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25E7FF0-3F6B-A06F-B9BB-6142B69F40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2202367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BFBC36A-D591-B448-AFA8-E0AB6D40AF7E}"/>
              </a:ext>
            </a:extLst>
          </p:cNvPr>
          <p:cNvSpPr txBox="1"/>
          <p:nvPr/>
        </p:nvSpPr>
        <p:spPr>
          <a:xfrm>
            <a:off x="360218" y="6428509"/>
            <a:ext cx="340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(Writing Bros, 2021)</a:t>
            </a:r>
          </a:p>
        </p:txBody>
      </p:sp>
    </p:spTree>
    <p:extLst>
      <p:ext uri="{BB962C8B-B14F-4D97-AF65-F5344CB8AC3E}">
        <p14:creationId xmlns:p14="http://schemas.microsoft.com/office/powerpoint/2010/main" val="3907993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967E7-9C28-3242-939D-403D3F0BA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BF88D-A5E3-B244-9126-ED210500A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Indonesia has a dominant role in the global market as it has an active voice for developing the world’s concerns.  With the 4</a:t>
            </a:r>
            <a:r>
              <a:rPr lang="en-US" baseline="30000"/>
              <a:t>th</a:t>
            </a:r>
            <a:r>
              <a:rPr lang="en-US"/>
              <a:t> biggest population in the world, 53% of the Indonesian population lives in urban areas where the modern lifestyle has a big impact and increases purchasing power.  Taking the turn to expand the business beyond its area in a country with diversity culture and natural resources brings economical potential.</a:t>
            </a:r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48150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550AE69-AC86-4188-83E5-A856C4F1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CA156-2C9D-4F0C-B229-88D8B5E1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361ED3-EBE5-4EFC-8DA3-D0CE4BF2F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5105087-7F16-4C94-837C-C454451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F2F3467-E50F-4A91-B27D-E324936A6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678BE03-AC84-4940-A7FD-5B143FE2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A0EC1F5A-7814-4D9F-564C-E6077644AB4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625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C2D7D-F4F8-9C4D-B37A-37DFEBFA3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1432223"/>
            <a:ext cx="9966960" cy="303580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9600" dirty="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509490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78CA3-E365-4E46-95E0-F69F23968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503194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A39E5-9E6A-AB45-8566-946BE6B7B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504" y="2320413"/>
            <a:ext cx="10143744" cy="4073468"/>
          </a:xfrm>
        </p:spPr>
        <p:txBody>
          <a:bodyPr>
            <a:normAutofit/>
          </a:bodyPr>
          <a:lstStyle/>
          <a:p>
            <a:r>
              <a:rPr lang="en-US" sz="1100" dirty="0"/>
              <a:t>Adam, A. (Nov 16, 2020</a:t>
            </a:r>
            <a:r>
              <a:rPr lang="en-US" sz="1100" i="1" dirty="0"/>
              <a:t>). Indonesia</a:t>
            </a:r>
            <a:r>
              <a:rPr lang="en-US" sz="1100" dirty="0"/>
              <a:t>. [online] Encyclopedia Britannica. Available at: </a:t>
            </a:r>
            <a:r>
              <a:rPr lang="en-US" sz="1100" dirty="0">
                <a:hlinkClick r:id="rId4"/>
              </a:rPr>
              <a:t>https://www.britannica.com/place/Indonesia</a:t>
            </a:r>
            <a:r>
              <a:rPr lang="en-US" sz="1100" dirty="0"/>
              <a:t> (accessed</a:t>
            </a:r>
            <a:r>
              <a:rPr lang="bg-BG" sz="1100" dirty="0"/>
              <a:t> </a:t>
            </a:r>
            <a:r>
              <a:rPr lang="en-GB" sz="1100" dirty="0"/>
              <a:t>on</a:t>
            </a:r>
            <a:r>
              <a:rPr lang="bg-BG" sz="1100" dirty="0"/>
              <a:t> </a:t>
            </a:r>
            <a:r>
              <a:rPr lang="en-GB" sz="1100" dirty="0"/>
              <a:t>01/11/22</a:t>
            </a:r>
            <a:r>
              <a:rPr lang="bg-BG" sz="1100" dirty="0"/>
              <a:t>)</a:t>
            </a:r>
            <a:endParaRPr lang="en-GB" sz="1100" dirty="0"/>
          </a:p>
          <a:p>
            <a:r>
              <a:rPr lang="en-GB" sz="1100" dirty="0"/>
              <a:t>Avada, (2022). </a:t>
            </a:r>
            <a:r>
              <a:rPr lang="en-GB" sz="1100" i="1" dirty="0"/>
              <a:t>Zara Marketing strategy – To Be The World’s Top Fashion Retailer. </a:t>
            </a:r>
            <a:r>
              <a:rPr lang="en-GB" sz="1100" dirty="0"/>
              <a:t>[online] Avada Blog. Available at: </a:t>
            </a:r>
            <a:r>
              <a:rPr lang="en-GB" sz="1100" dirty="0">
                <a:hlinkClick r:id="rId5"/>
              </a:rPr>
              <a:t>https://blog.avada.io/resources/zara-marketing-strategy.html</a:t>
            </a:r>
            <a:r>
              <a:rPr lang="en-GB" sz="1100" dirty="0"/>
              <a:t> (accessed on 01/11/22).</a:t>
            </a:r>
          </a:p>
          <a:p>
            <a:r>
              <a:rPr lang="en-US" sz="1100" dirty="0"/>
              <a:t>Bros, W.  (April 19, 2021). </a:t>
            </a:r>
            <a:r>
              <a:rPr lang="en-US" sz="1100" i="1" dirty="0"/>
              <a:t>Business Challenges faced By Zara And Recommendations On How To Overcome Them. </a:t>
            </a:r>
            <a:r>
              <a:rPr lang="en-US" sz="1100" dirty="0"/>
              <a:t>[online] Writing Bros. Available at: </a:t>
            </a:r>
            <a:r>
              <a:rPr lang="en-US" sz="1100" dirty="0">
                <a:hlinkClick r:id="rId6"/>
              </a:rPr>
              <a:t>https://writingbros.com/essay-examples/business-challenges-faced-by-zara-and-recommendations-on-how-to-overcome-them/</a:t>
            </a:r>
            <a:r>
              <a:rPr lang="en-US" sz="1100" dirty="0"/>
              <a:t> (accessed on 02/11/22).</a:t>
            </a:r>
          </a:p>
          <a:p>
            <a:r>
              <a:rPr lang="en-US" sz="1100" dirty="0"/>
              <a:t>Experts, A. (2021</a:t>
            </a:r>
            <a:r>
              <a:rPr lang="en-US" sz="1100" i="1" dirty="0"/>
              <a:t>). Indonesia customer insights.</a:t>
            </a:r>
            <a:r>
              <a:rPr lang="en-US" sz="1100" dirty="0"/>
              <a:t> [online] Alliance experts. Available at: </a:t>
            </a:r>
            <a:r>
              <a:rPr lang="en-US" sz="1100" dirty="0">
                <a:hlinkClick r:id="rId7"/>
              </a:rPr>
              <a:t>https://www.allianceexperts.com/en/knowledge/countries/asia/indonesia-customer-insights/</a:t>
            </a:r>
            <a:r>
              <a:rPr lang="en-US" sz="1100" dirty="0"/>
              <a:t> (accessed on 02/11/22).</a:t>
            </a:r>
          </a:p>
          <a:p>
            <a:r>
              <a:rPr lang="en-US" sz="1100" dirty="0"/>
              <a:t>Fashion, O.B. (2022). </a:t>
            </a:r>
            <a:r>
              <a:rPr lang="en-US" sz="1100" i="1" dirty="0"/>
              <a:t>Zara – Company Snapshot. </a:t>
            </a:r>
            <a:r>
              <a:rPr lang="en-US" sz="1100" dirty="0"/>
              <a:t>[online]. Business Of Fashion. Available at: </a:t>
            </a:r>
            <a:r>
              <a:rPr lang="en-US" sz="1100" dirty="0">
                <a:hlinkClick r:id="rId8"/>
              </a:rPr>
              <a:t>https://www.businessoffashion.com/organisations/zara</a:t>
            </a:r>
            <a:r>
              <a:rPr lang="en-US" sz="1100" dirty="0"/>
              <a:t> (accessed on 05/11/22).</a:t>
            </a:r>
          </a:p>
          <a:p>
            <a:r>
              <a:rPr lang="en-US" sz="1100" dirty="0"/>
              <a:t>Gov, S. (2021). </a:t>
            </a:r>
            <a:r>
              <a:rPr lang="en-US" sz="1100" i="1" dirty="0"/>
              <a:t>2022 Investment Climate Statements: Indonesia.</a:t>
            </a:r>
            <a:r>
              <a:rPr lang="en-US" sz="1100" dirty="0"/>
              <a:t> [online] U.S. Department of State. Available at: </a:t>
            </a:r>
            <a:r>
              <a:rPr lang="en-US" sz="1100" dirty="0">
                <a:hlinkClick r:id="rId9"/>
              </a:rPr>
              <a:t>https://www.state.gov/reports/2022-investment-climate-statements/indonesia/</a:t>
            </a:r>
            <a:r>
              <a:rPr lang="en-US" sz="1100" dirty="0"/>
              <a:t> (accessed on 02/11/22)</a:t>
            </a:r>
          </a:p>
          <a:p>
            <a:r>
              <a:rPr lang="en-US" sz="1100" dirty="0"/>
              <a:t>Hough, M. (2022). </a:t>
            </a:r>
            <a:r>
              <a:rPr lang="en-US" sz="1100" i="1" dirty="0"/>
              <a:t>What you need to know about business culture in Indonesia.</a:t>
            </a:r>
            <a:r>
              <a:rPr lang="en-US" sz="1100" dirty="0"/>
              <a:t> [online] Global business culture. Available at:  </a:t>
            </a:r>
            <a:r>
              <a:rPr lang="en-US" sz="1100" dirty="0">
                <a:hlinkClick r:id="rId10"/>
              </a:rPr>
              <a:t>https://www.globalbusinessculture.com/cultural-awareness/what-you-need-to-know-about-business-culture-in-indonesia/</a:t>
            </a:r>
            <a:r>
              <a:rPr lang="en-US" sz="1100" dirty="0"/>
              <a:t> (accessed on 05/11/22).</a:t>
            </a:r>
          </a:p>
          <a:p>
            <a:r>
              <a:rPr lang="en-US" sz="1100" dirty="0"/>
              <a:t>Indonesia, I. (2017</a:t>
            </a:r>
            <a:r>
              <a:rPr lang="en-US" sz="1100" i="1" dirty="0"/>
              <a:t>). Population of Indonesia.</a:t>
            </a:r>
            <a:r>
              <a:rPr lang="en-US" sz="1100" dirty="0"/>
              <a:t> [online] Indonesia Investment. Available at: </a:t>
            </a:r>
            <a:r>
              <a:rPr lang="en-US" sz="1100" dirty="0">
                <a:hlinkClick r:id="rId11"/>
              </a:rPr>
              <a:t>https://www.indonesia-investments.com/culture/population/item67</a:t>
            </a:r>
            <a:r>
              <a:rPr lang="en-US" sz="1100" dirty="0"/>
              <a:t> (accessed on 02/11/22).</a:t>
            </a:r>
          </a:p>
          <a:p>
            <a:endParaRPr lang="en-US" sz="110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1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3274430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664CB4-B2D2-4732-AB2C-939321E99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03168EC-D910-4109-8158-A433124BB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2EB50A5-ED88-4DB9-A0A0-1370FEEE6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DE760-A29A-B241-A15B-70608A852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156" y="1432223"/>
            <a:ext cx="5965470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Thank you for your attention!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C8D66A0F-9BC3-92E9-7002-F2B8FC42E1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55117" y="1702032"/>
            <a:ext cx="3416725" cy="3416725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AA47C27-8894-42A7-8D01-C902DA9B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B4BD81D-EAC7-4C48-A5FD-A1156EC84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CAF43F4-8892-4C5D-A8ED-C423F5175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2D028E2F-5F35-49A4-86F5-81814931E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133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{B4789C42-10D2-1547-A989-4FD4AC1582A2}tf10001060_mac</Template>
  <TotalTime>0</TotalTime>
  <Words>801</Words>
  <Application>Microsoft Office PowerPoint</Application>
  <PresentationFormat>Widescreen</PresentationFormat>
  <Paragraphs>81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Cambria</vt:lpstr>
      <vt:lpstr>Rockwell</vt:lpstr>
      <vt:lpstr>Rockwell Condensed</vt:lpstr>
      <vt:lpstr>Rockwell Extra Bold</vt:lpstr>
      <vt:lpstr>Wingdings</vt:lpstr>
      <vt:lpstr>Wood Type</vt:lpstr>
      <vt:lpstr>Evaluation of business environment</vt:lpstr>
      <vt:lpstr>introduction</vt:lpstr>
      <vt:lpstr>Zara</vt:lpstr>
      <vt:lpstr>Developing Country - Indonesia</vt:lpstr>
      <vt:lpstr>Varied demography</vt:lpstr>
      <vt:lpstr>Cultural sensitivity</vt:lpstr>
      <vt:lpstr>Indonesia’s customer insights</vt:lpstr>
      <vt:lpstr>Challenging Investment climate</vt:lpstr>
      <vt:lpstr>Other issues which the business can face</vt:lpstr>
      <vt:lpstr>Marketing strategy for zara to get a position in the market</vt:lpstr>
      <vt:lpstr>strategy for challenges and opportunities</vt:lpstr>
      <vt:lpstr>conclusion</vt:lpstr>
      <vt:lpstr>Any questions?</vt:lpstr>
      <vt:lpstr>references</vt:lpstr>
      <vt:lpstr>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of business environment</dc:title>
  <dc:creator>Petya Encheva Petrova (2111477)</dc:creator>
  <cp:lastModifiedBy>Manuela Dineva</cp:lastModifiedBy>
  <cp:revision>9</cp:revision>
  <dcterms:created xsi:type="dcterms:W3CDTF">2022-11-11T23:12:40Z</dcterms:created>
  <dcterms:modified xsi:type="dcterms:W3CDTF">2022-11-28T10:55:30Z</dcterms:modified>
</cp:coreProperties>
</file>