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1"/>
  </p:sldMasterIdLst>
  <p:sldIdLst>
    <p:sldId id="256" r:id="rId2"/>
    <p:sldId id="257" r:id="rId3"/>
    <p:sldId id="258" r:id="rId4"/>
    <p:sldId id="263" r:id="rId5"/>
    <p:sldId id="262" r:id="rId6"/>
    <p:sldId id="260" r:id="rId7"/>
    <p:sldId id="261" r:id="rId8"/>
  </p:sldIdLst>
  <p:sldSz cx="12192000" cy="6858000"/>
  <p:notesSz cx="6858000" cy="9144000"/>
  <p:embeddedFontLst>
    <p:embeddedFont>
      <p:font typeface="Century Gothic" panose="020B0502020202020204" pitchFamily="34" charset="0"/>
      <p:regular r:id="rId9"/>
      <p:bold r:id="rId10"/>
      <p:italic r:id="rId11"/>
      <p:boldItalic r:id="rId12"/>
    </p:embeddedFont>
    <p:embeddedFont>
      <p:font typeface="Wingdings 3" pitchFamily="2" charset="2"/>
      <p:regular r:id="rId13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4" autoAdjust="0"/>
    <p:restoredTop sz="94660"/>
  </p:normalViewPr>
  <p:slideViewPr>
    <p:cSldViewPr snapToGrid="0">
      <p:cViewPr varScale="1">
        <p:scale>
          <a:sx n="128" d="100"/>
          <a:sy n="128" d="100"/>
        </p:scale>
        <p:origin x="5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5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4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E700B27-DE4C-4B9E-BB11-B9027034A00F}" type="datetimeFigureOut">
              <a:rPr lang="en-US" dirty="0"/>
              <a:pPr/>
              <a:t>11/20/23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9E5E-3896-4118-99A7-7B85668F1C5E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4739-9812-4A9F-890D-2AD6BA5F6EE8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5AC5-A3F8-44AA-BA8F-596CDCC976D3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183-A821-4095-A363-9EC968635539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D01B4-0AA5-45E6-B2E6-5FA4078AEBCF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335C-0450-40D7-8612-B3203BED4F28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6A105-2A1C-4284-B4EA-07CF89B1A393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E0D914D-B099-4142-A885-11F276715148}" type="datetimeFigureOut">
              <a:rPr lang="en-US" dirty="0"/>
              <a:t>11/20/23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Methodology / Qualitative and Quantitative research.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8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715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Tasks to complete this week: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438400"/>
            <a:ext cx="8761412" cy="4789713"/>
          </a:xfrm>
        </p:spPr>
        <p:txBody>
          <a:bodyPr/>
          <a:lstStyle/>
          <a:p>
            <a:r>
              <a:rPr lang="en-GB" dirty="0"/>
              <a:t>Work through the (relevant) module resources outlined in the following slides – in your own time.</a:t>
            </a:r>
          </a:p>
          <a:p>
            <a:pPr marL="0" indent="0">
              <a:buNone/>
            </a:pPr>
            <a:endParaRPr lang="en-GB" sz="800" dirty="0"/>
          </a:p>
          <a:p>
            <a:r>
              <a:rPr lang="en-GB" dirty="0"/>
              <a:t>Contact the member of staff who has marked your proposal for preliminary feedback (available Friday). Marks are subject to moderation.</a:t>
            </a:r>
          </a:p>
          <a:p>
            <a:endParaRPr lang="en-GB" dirty="0"/>
          </a:p>
          <a:p>
            <a:r>
              <a:rPr lang="en-GB" dirty="0"/>
              <a:t>Start working through your ethics form if project agreed.</a:t>
            </a:r>
          </a:p>
          <a:p>
            <a:endParaRPr lang="en-GB" dirty="0"/>
          </a:p>
          <a:p>
            <a:r>
              <a:rPr lang="en-GB" dirty="0"/>
              <a:t>Start on your Literature Review Plan (if relevant) plus your Method section.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5398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4598" y="260350"/>
            <a:ext cx="9591767" cy="2133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3269" y="2269490"/>
            <a:ext cx="9261974" cy="4149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792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36022" y="0"/>
            <a:ext cx="10128068" cy="1271329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093993" y="494697"/>
            <a:ext cx="8761413" cy="70696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61851" y="1541417"/>
            <a:ext cx="5277395" cy="5199017"/>
          </a:xfrm>
          <a:prstGeom prst="rect">
            <a:avLst/>
          </a:prstGeom>
        </p:spPr>
      </p:pic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183086" y="1541417"/>
            <a:ext cx="5320937" cy="4600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448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 Research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9819" y="2233023"/>
            <a:ext cx="9631680" cy="952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3296" y="3737914"/>
            <a:ext cx="9196546" cy="1183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365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research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8640" y="2133600"/>
            <a:ext cx="11042469" cy="3936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189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1353" y="930125"/>
            <a:ext cx="10017734" cy="706964"/>
          </a:xfrm>
        </p:spPr>
        <p:txBody>
          <a:bodyPr/>
          <a:lstStyle/>
          <a:p>
            <a:r>
              <a:rPr lang="en-GB" dirty="0"/>
              <a:t>Ethics form </a:t>
            </a:r>
            <a:br>
              <a:rPr lang="en-GB" dirty="0"/>
            </a:br>
            <a:r>
              <a:rPr lang="en-GB" dirty="0"/>
              <a:t>Continue working on a draft of this – started previous week during the lecture.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9788" y="2620917"/>
            <a:ext cx="8761412" cy="3416300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6586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TM02900722[[fn=Ion Boardroom]]</Template>
  <TotalTime>1603</TotalTime>
  <Words>105</Words>
  <Application>Microsoft Macintosh PowerPoint</Application>
  <PresentationFormat>Widescreen</PresentationFormat>
  <Paragraphs>13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 Boardroom</vt:lpstr>
      <vt:lpstr>Research Methodology / Qualitative and Quantitative research. </vt:lpstr>
      <vt:lpstr>Tasks to complete this week:</vt:lpstr>
      <vt:lpstr>PowerPoint Presentation</vt:lpstr>
      <vt:lpstr>PowerPoint Presentation</vt:lpstr>
      <vt:lpstr>Qualitative Research </vt:lpstr>
      <vt:lpstr>Quantitative research</vt:lpstr>
      <vt:lpstr>Ethics form  Continue working on a draft of this – started previous week during the lecture.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Researh Methodology / Qualitative and Quantitative research.</dc:title>
  <dc:creator>Administrator</dc:creator>
  <cp:lastModifiedBy>Alison Connaughton</cp:lastModifiedBy>
  <cp:revision>12</cp:revision>
  <dcterms:created xsi:type="dcterms:W3CDTF">2020-11-17T17:03:43Z</dcterms:created>
  <dcterms:modified xsi:type="dcterms:W3CDTF">2023-11-20T11:38:58Z</dcterms:modified>
</cp:coreProperties>
</file>