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2"/>
  </p:notesMasterIdLst>
  <p:sldIdLst>
    <p:sldId id="256" r:id="rId2"/>
    <p:sldId id="257" r:id="rId3"/>
    <p:sldId id="258" r:id="rId4"/>
    <p:sldId id="313" r:id="rId5"/>
    <p:sldId id="282" r:id="rId6"/>
    <p:sldId id="314" r:id="rId7"/>
    <p:sldId id="315" r:id="rId8"/>
    <p:sldId id="316" r:id="rId9"/>
    <p:sldId id="317" r:id="rId10"/>
    <p:sldId id="283" r:id="rId11"/>
    <p:sldId id="284" r:id="rId12"/>
    <p:sldId id="285" r:id="rId13"/>
    <p:sldId id="286" r:id="rId14"/>
    <p:sldId id="299" r:id="rId15"/>
    <p:sldId id="298" r:id="rId16"/>
    <p:sldId id="297" r:id="rId17"/>
    <p:sldId id="296" r:id="rId18"/>
    <p:sldId id="294" r:id="rId19"/>
    <p:sldId id="293" r:id="rId20"/>
    <p:sldId id="292" r:id="rId21"/>
    <p:sldId id="291" r:id="rId22"/>
    <p:sldId id="290" r:id="rId23"/>
    <p:sldId id="289" r:id="rId24"/>
    <p:sldId id="287" r:id="rId25"/>
    <p:sldId id="312" r:id="rId26"/>
    <p:sldId id="311" r:id="rId27"/>
    <p:sldId id="310" r:id="rId28"/>
    <p:sldId id="309" r:id="rId29"/>
    <p:sldId id="308" r:id="rId30"/>
    <p:sldId id="307" r:id="rId31"/>
    <p:sldId id="306" r:id="rId32"/>
    <p:sldId id="305" r:id="rId33"/>
    <p:sldId id="304" r:id="rId34"/>
    <p:sldId id="303" r:id="rId35"/>
    <p:sldId id="302" r:id="rId36"/>
    <p:sldId id="301" r:id="rId37"/>
    <p:sldId id="260" r:id="rId38"/>
    <p:sldId id="318" r:id="rId39"/>
    <p:sldId id="319" r:id="rId40"/>
    <p:sldId id="320" r:id="rId41"/>
    <p:sldId id="321" r:id="rId42"/>
    <p:sldId id="322" r:id="rId43"/>
    <p:sldId id="323" r:id="rId44"/>
    <p:sldId id="324" r:id="rId45"/>
    <p:sldId id="325" r:id="rId46"/>
    <p:sldId id="326" r:id="rId47"/>
    <p:sldId id="348" r:id="rId48"/>
    <p:sldId id="349" r:id="rId49"/>
    <p:sldId id="327" r:id="rId50"/>
    <p:sldId id="328" r:id="rId51"/>
    <p:sldId id="329" r:id="rId52"/>
    <p:sldId id="330" r:id="rId53"/>
    <p:sldId id="331" r:id="rId54"/>
    <p:sldId id="332" r:id="rId55"/>
    <p:sldId id="333" r:id="rId56"/>
    <p:sldId id="334" r:id="rId57"/>
    <p:sldId id="335" r:id="rId58"/>
    <p:sldId id="336" r:id="rId59"/>
    <p:sldId id="337" r:id="rId60"/>
    <p:sldId id="338" r:id="rId61"/>
    <p:sldId id="339" r:id="rId62"/>
    <p:sldId id="340" r:id="rId63"/>
    <p:sldId id="341" r:id="rId64"/>
    <p:sldId id="342" r:id="rId65"/>
    <p:sldId id="343" r:id="rId66"/>
    <p:sldId id="344" r:id="rId67"/>
    <p:sldId id="345" r:id="rId68"/>
    <p:sldId id="346" r:id="rId69"/>
    <p:sldId id="351" r:id="rId70"/>
    <p:sldId id="347" r:id="rId71"/>
    <p:sldId id="352" r:id="rId72"/>
    <p:sldId id="354" r:id="rId73"/>
    <p:sldId id="355" r:id="rId74"/>
    <p:sldId id="356" r:id="rId75"/>
    <p:sldId id="357" r:id="rId76"/>
    <p:sldId id="358" r:id="rId77"/>
    <p:sldId id="359" r:id="rId78"/>
    <p:sldId id="360" r:id="rId79"/>
    <p:sldId id="361" r:id="rId80"/>
    <p:sldId id="353"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642F7F-8445-282C-D1AC-0B93F427B742}" v="6" dt="2025-09-23T10:22:14.3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88"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microsoft.com/office/2016/11/relationships/changesInfo" Target="changesInfos/changesInfo1.xml"/><Relationship Id="rId61" Type="http://schemas.openxmlformats.org/officeDocument/2006/relationships/slide" Target="slides/slide60.xml"/><Relationship Id="rId8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68642F7F-8445-282C-D1AC-0B93F427B742}"/>
    <pc:docChg chg="modSld">
      <pc:chgData name="Corey Edwards" userId="S::corey.edwards@uwtsd.ac.uk::7a967df3-e232-40a5-b10c-dee8f912d80a" providerId="AD" clId="Web-{68642F7F-8445-282C-D1AC-0B93F427B742}" dt="2025-09-23T10:22:13.200" v="4" actId="20577"/>
      <pc:docMkLst>
        <pc:docMk/>
      </pc:docMkLst>
      <pc:sldChg chg="modSp">
        <pc:chgData name="Corey Edwards" userId="S::corey.edwards@uwtsd.ac.uk::7a967df3-e232-40a5-b10c-dee8f912d80a" providerId="AD" clId="Web-{68642F7F-8445-282C-D1AC-0B93F427B742}" dt="2025-09-23T10:22:13.200" v="4" actId="20577"/>
        <pc:sldMkLst>
          <pc:docMk/>
          <pc:sldMk cId="695416888" sldId="353"/>
        </pc:sldMkLst>
        <pc:spChg chg="mod">
          <ac:chgData name="Corey Edwards" userId="S::corey.edwards@uwtsd.ac.uk::7a967df3-e232-40a5-b10c-dee8f912d80a" providerId="AD" clId="Web-{68642F7F-8445-282C-D1AC-0B93F427B742}" dt="2025-09-23T10:22:13.200" v="4" actId="20577"/>
          <ac:spMkLst>
            <pc:docMk/>
            <pc:sldMk cId="695416888" sldId="353"/>
            <ac:spMk id="3" creationId="{CEEA550E-9987-0B7F-F141-87F030E6E7F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12.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DE98D4-B86D-4E4A-9230-08411EEC9FE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70D2E6-7989-4845-9357-A66DAA0D24EA}">
      <dgm:prSet/>
      <dgm:spPr/>
      <dgm:t>
        <a:bodyPr/>
        <a:lstStyle/>
        <a:p>
          <a:r>
            <a:rPr lang="en-GB"/>
            <a:t>What are the origins of Wales as a country? </a:t>
          </a:r>
          <a:endParaRPr lang="en-US"/>
        </a:p>
      </dgm:t>
    </dgm:pt>
    <dgm:pt modelId="{BCB8ABC1-012C-4588-B2C4-0FB6A92D62A7}" type="parTrans" cxnId="{029985CF-A345-449B-9AEC-007383211C94}">
      <dgm:prSet/>
      <dgm:spPr/>
      <dgm:t>
        <a:bodyPr/>
        <a:lstStyle/>
        <a:p>
          <a:endParaRPr lang="en-US"/>
        </a:p>
      </dgm:t>
    </dgm:pt>
    <dgm:pt modelId="{6CE02FDE-90FC-47B6-8C28-0E52D1DC8146}" type="sibTrans" cxnId="{029985CF-A345-449B-9AEC-007383211C94}">
      <dgm:prSet/>
      <dgm:spPr/>
      <dgm:t>
        <a:bodyPr/>
        <a:lstStyle/>
        <a:p>
          <a:endParaRPr lang="en-US"/>
        </a:p>
      </dgm:t>
    </dgm:pt>
    <dgm:pt modelId="{AF1A4F1C-2225-46A9-A888-9553E2624702}">
      <dgm:prSet/>
      <dgm:spPr/>
      <dgm:t>
        <a:bodyPr/>
        <a:lstStyle/>
        <a:p>
          <a:r>
            <a:rPr lang="en-GB"/>
            <a:t>What are the economic, demographic and political and cultural factors that have shaped Wales into the country we know today, and, provided the ‘Welsh Context’ for policy and practice in Health and Social Care? </a:t>
          </a:r>
          <a:endParaRPr lang="en-US"/>
        </a:p>
      </dgm:t>
    </dgm:pt>
    <dgm:pt modelId="{F7E786EB-8683-4EFA-B25A-591B2ABDFA65}" type="parTrans" cxnId="{DC707482-1B8B-43EC-A018-45D0E337ECDC}">
      <dgm:prSet/>
      <dgm:spPr/>
      <dgm:t>
        <a:bodyPr/>
        <a:lstStyle/>
        <a:p>
          <a:endParaRPr lang="en-US"/>
        </a:p>
      </dgm:t>
    </dgm:pt>
    <dgm:pt modelId="{E87F3A15-96CD-4708-8E42-466D777CDB51}" type="sibTrans" cxnId="{DC707482-1B8B-43EC-A018-45D0E337ECDC}">
      <dgm:prSet/>
      <dgm:spPr/>
      <dgm:t>
        <a:bodyPr/>
        <a:lstStyle/>
        <a:p>
          <a:endParaRPr lang="en-US"/>
        </a:p>
      </dgm:t>
    </dgm:pt>
    <dgm:pt modelId="{A3A0F42E-3EF9-444B-89D8-8A5D11993017}">
      <dgm:prSet/>
      <dgm:spPr/>
      <dgm:t>
        <a:bodyPr/>
        <a:lstStyle/>
        <a:p>
          <a:r>
            <a:rPr lang="en-GB"/>
            <a:t>The history of Wales’s population is all about arriving, staying and settling, or leaving, moving and settling elsewhere. </a:t>
          </a:r>
          <a:endParaRPr lang="en-US"/>
        </a:p>
      </dgm:t>
    </dgm:pt>
    <dgm:pt modelId="{026B7C20-E041-4647-8CA3-5B7528EB7B8A}" type="parTrans" cxnId="{CFBF9F4B-083E-46CA-991F-BDDAF57E80FB}">
      <dgm:prSet/>
      <dgm:spPr/>
      <dgm:t>
        <a:bodyPr/>
        <a:lstStyle/>
        <a:p>
          <a:endParaRPr lang="en-US"/>
        </a:p>
      </dgm:t>
    </dgm:pt>
    <dgm:pt modelId="{27BD56AD-0C98-4A08-89CD-5B82113E88A4}" type="sibTrans" cxnId="{CFBF9F4B-083E-46CA-991F-BDDAF57E80FB}">
      <dgm:prSet/>
      <dgm:spPr/>
      <dgm:t>
        <a:bodyPr/>
        <a:lstStyle/>
        <a:p>
          <a:endParaRPr lang="en-US"/>
        </a:p>
      </dgm:t>
    </dgm:pt>
    <dgm:pt modelId="{08D9CA2B-9695-40A3-A7A7-C3EA8E896276}" type="pres">
      <dgm:prSet presAssocID="{B9DE98D4-B86D-4E4A-9230-08411EEC9FEC}" presName="root" presStyleCnt="0">
        <dgm:presLayoutVars>
          <dgm:dir/>
          <dgm:resizeHandles val="exact"/>
        </dgm:presLayoutVars>
      </dgm:prSet>
      <dgm:spPr/>
    </dgm:pt>
    <dgm:pt modelId="{59F3064C-788B-4283-9A4A-93DE1C3A314C}" type="pres">
      <dgm:prSet presAssocID="{6E70D2E6-7989-4845-9357-A66DAA0D24EA}" presName="compNode" presStyleCnt="0"/>
      <dgm:spPr/>
    </dgm:pt>
    <dgm:pt modelId="{E581637D-E4AE-47A8-8976-01D4CE870CDD}" type="pres">
      <dgm:prSet presAssocID="{6E70D2E6-7989-4845-9357-A66DAA0D24EA}" presName="bgRect" presStyleLbl="bgShp" presStyleIdx="0" presStyleCnt="3"/>
      <dgm:spPr/>
    </dgm:pt>
    <dgm:pt modelId="{BE31C3A4-F2C7-47A2-9704-F5380B2BE088}" type="pres">
      <dgm:prSet presAssocID="{6E70D2E6-7989-4845-9357-A66DAA0D24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Europe-Africa"/>
        </a:ext>
      </dgm:extLst>
    </dgm:pt>
    <dgm:pt modelId="{3DD58D90-57D3-4E66-8484-0A5ED05C05D3}" type="pres">
      <dgm:prSet presAssocID="{6E70D2E6-7989-4845-9357-A66DAA0D24EA}" presName="spaceRect" presStyleCnt="0"/>
      <dgm:spPr/>
    </dgm:pt>
    <dgm:pt modelId="{74189EFB-71F5-48B7-80E0-D8E44D3A11D2}" type="pres">
      <dgm:prSet presAssocID="{6E70D2E6-7989-4845-9357-A66DAA0D24EA}" presName="parTx" presStyleLbl="revTx" presStyleIdx="0" presStyleCnt="3">
        <dgm:presLayoutVars>
          <dgm:chMax val="0"/>
          <dgm:chPref val="0"/>
        </dgm:presLayoutVars>
      </dgm:prSet>
      <dgm:spPr/>
    </dgm:pt>
    <dgm:pt modelId="{FD6A5A6C-6758-474B-BEB8-6BFCE9A9561C}" type="pres">
      <dgm:prSet presAssocID="{6CE02FDE-90FC-47B6-8C28-0E52D1DC8146}" presName="sibTrans" presStyleCnt="0"/>
      <dgm:spPr/>
    </dgm:pt>
    <dgm:pt modelId="{65167289-35AC-4142-BDFA-1CDC7442E2C3}" type="pres">
      <dgm:prSet presAssocID="{AF1A4F1C-2225-46A9-A888-9553E2624702}" presName="compNode" presStyleCnt="0"/>
      <dgm:spPr/>
    </dgm:pt>
    <dgm:pt modelId="{69FAAA36-8C97-4001-9233-0D2317D35820}" type="pres">
      <dgm:prSet presAssocID="{AF1A4F1C-2225-46A9-A888-9553E2624702}" presName="bgRect" presStyleLbl="bgShp" presStyleIdx="1" presStyleCnt="3"/>
      <dgm:spPr/>
    </dgm:pt>
    <dgm:pt modelId="{3B7D65C6-E868-474E-9CB0-BDE9022210ED}" type="pres">
      <dgm:prSet presAssocID="{AF1A4F1C-2225-46A9-A888-9553E262470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530E11C4-D48A-4E98-BCDC-584C84790237}" type="pres">
      <dgm:prSet presAssocID="{AF1A4F1C-2225-46A9-A888-9553E2624702}" presName="spaceRect" presStyleCnt="0"/>
      <dgm:spPr/>
    </dgm:pt>
    <dgm:pt modelId="{63D9ED38-B16A-4BB9-B0B3-C2E6522D326C}" type="pres">
      <dgm:prSet presAssocID="{AF1A4F1C-2225-46A9-A888-9553E2624702}" presName="parTx" presStyleLbl="revTx" presStyleIdx="1" presStyleCnt="3">
        <dgm:presLayoutVars>
          <dgm:chMax val="0"/>
          <dgm:chPref val="0"/>
        </dgm:presLayoutVars>
      </dgm:prSet>
      <dgm:spPr/>
    </dgm:pt>
    <dgm:pt modelId="{F4DD19E1-C7C1-4321-84FD-1DD264844E6A}" type="pres">
      <dgm:prSet presAssocID="{E87F3A15-96CD-4708-8E42-466D777CDB51}" presName="sibTrans" presStyleCnt="0"/>
      <dgm:spPr/>
    </dgm:pt>
    <dgm:pt modelId="{46E4BC5E-BC14-4C65-8289-21A350D42231}" type="pres">
      <dgm:prSet presAssocID="{A3A0F42E-3EF9-444B-89D8-8A5D11993017}" presName="compNode" presStyleCnt="0"/>
      <dgm:spPr/>
    </dgm:pt>
    <dgm:pt modelId="{18B25DE6-4DAD-4F71-A8CF-6483F7EA96B4}" type="pres">
      <dgm:prSet presAssocID="{A3A0F42E-3EF9-444B-89D8-8A5D11993017}" presName="bgRect" presStyleLbl="bgShp" presStyleIdx="2" presStyleCnt="3"/>
      <dgm:spPr/>
    </dgm:pt>
    <dgm:pt modelId="{57BD8752-F10F-4C8E-96A0-E9CD48705571}" type="pres">
      <dgm:prSet presAssocID="{A3A0F42E-3EF9-444B-89D8-8A5D1199301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E82A50BE-3B8D-4463-A2DA-36E98CD32400}" type="pres">
      <dgm:prSet presAssocID="{A3A0F42E-3EF9-444B-89D8-8A5D11993017}" presName="spaceRect" presStyleCnt="0"/>
      <dgm:spPr/>
    </dgm:pt>
    <dgm:pt modelId="{8CE46D40-3806-4A26-80D8-12DE5BAF8BEF}" type="pres">
      <dgm:prSet presAssocID="{A3A0F42E-3EF9-444B-89D8-8A5D11993017}" presName="parTx" presStyleLbl="revTx" presStyleIdx="2" presStyleCnt="3">
        <dgm:presLayoutVars>
          <dgm:chMax val="0"/>
          <dgm:chPref val="0"/>
        </dgm:presLayoutVars>
      </dgm:prSet>
      <dgm:spPr/>
    </dgm:pt>
  </dgm:ptLst>
  <dgm:cxnLst>
    <dgm:cxn modelId="{2DCC2C20-A0F0-49A1-9982-60306BBB3E6A}" type="presOf" srcId="{AF1A4F1C-2225-46A9-A888-9553E2624702}" destId="{63D9ED38-B16A-4BB9-B0B3-C2E6522D326C}" srcOrd="0" destOrd="0" presId="urn:microsoft.com/office/officeart/2018/2/layout/IconVerticalSolidList"/>
    <dgm:cxn modelId="{CFBF9F4B-083E-46CA-991F-BDDAF57E80FB}" srcId="{B9DE98D4-B86D-4E4A-9230-08411EEC9FEC}" destId="{A3A0F42E-3EF9-444B-89D8-8A5D11993017}" srcOrd="2" destOrd="0" parTransId="{026B7C20-E041-4647-8CA3-5B7528EB7B8A}" sibTransId="{27BD56AD-0C98-4A08-89CD-5B82113E88A4}"/>
    <dgm:cxn modelId="{6A6A1077-3F90-4389-8FE5-DB463234E346}" type="presOf" srcId="{B9DE98D4-B86D-4E4A-9230-08411EEC9FEC}" destId="{08D9CA2B-9695-40A3-A7A7-C3EA8E896276}" srcOrd="0" destOrd="0" presId="urn:microsoft.com/office/officeart/2018/2/layout/IconVerticalSolidList"/>
    <dgm:cxn modelId="{325C6B58-5328-4CD1-A762-B520D51FAD6C}" type="presOf" srcId="{6E70D2E6-7989-4845-9357-A66DAA0D24EA}" destId="{74189EFB-71F5-48B7-80E0-D8E44D3A11D2}" srcOrd="0" destOrd="0" presId="urn:microsoft.com/office/officeart/2018/2/layout/IconVerticalSolidList"/>
    <dgm:cxn modelId="{DC707482-1B8B-43EC-A018-45D0E337ECDC}" srcId="{B9DE98D4-B86D-4E4A-9230-08411EEC9FEC}" destId="{AF1A4F1C-2225-46A9-A888-9553E2624702}" srcOrd="1" destOrd="0" parTransId="{F7E786EB-8683-4EFA-B25A-591B2ABDFA65}" sibTransId="{E87F3A15-96CD-4708-8E42-466D777CDB51}"/>
    <dgm:cxn modelId="{029985CF-A345-449B-9AEC-007383211C94}" srcId="{B9DE98D4-B86D-4E4A-9230-08411EEC9FEC}" destId="{6E70D2E6-7989-4845-9357-A66DAA0D24EA}" srcOrd="0" destOrd="0" parTransId="{BCB8ABC1-012C-4588-B2C4-0FB6A92D62A7}" sibTransId="{6CE02FDE-90FC-47B6-8C28-0E52D1DC8146}"/>
    <dgm:cxn modelId="{30C9AFD6-14B5-4954-82D8-13DDABFECFF7}" type="presOf" srcId="{A3A0F42E-3EF9-444B-89D8-8A5D11993017}" destId="{8CE46D40-3806-4A26-80D8-12DE5BAF8BEF}" srcOrd="0" destOrd="0" presId="urn:microsoft.com/office/officeart/2018/2/layout/IconVerticalSolidList"/>
    <dgm:cxn modelId="{06142770-F7DD-4319-AFB7-E52FF38A1FA8}" type="presParOf" srcId="{08D9CA2B-9695-40A3-A7A7-C3EA8E896276}" destId="{59F3064C-788B-4283-9A4A-93DE1C3A314C}" srcOrd="0" destOrd="0" presId="urn:microsoft.com/office/officeart/2018/2/layout/IconVerticalSolidList"/>
    <dgm:cxn modelId="{70C25587-8556-4D84-A03F-9300F4FE05FA}" type="presParOf" srcId="{59F3064C-788B-4283-9A4A-93DE1C3A314C}" destId="{E581637D-E4AE-47A8-8976-01D4CE870CDD}" srcOrd="0" destOrd="0" presId="urn:microsoft.com/office/officeart/2018/2/layout/IconVerticalSolidList"/>
    <dgm:cxn modelId="{EA08DE3C-4772-44EC-BDFE-02EEDC0D9F2B}" type="presParOf" srcId="{59F3064C-788B-4283-9A4A-93DE1C3A314C}" destId="{BE31C3A4-F2C7-47A2-9704-F5380B2BE088}" srcOrd="1" destOrd="0" presId="urn:microsoft.com/office/officeart/2018/2/layout/IconVerticalSolidList"/>
    <dgm:cxn modelId="{9EA11B01-741A-44AC-A468-96150DFB5F01}" type="presParOf" srcId="{59F3064C-788B-4283-9A4A-93DE1C3A314C}" destId="{3DD58D90-57D3-4E66-8484-0A5ED05C05D3}" srcOrd="2" destOrd="0" presId="urn:microsoft.com/office/officeart/2018/2/layout/IconVerticalSolidList"/>
    <dgm:cxn modelId="{84D97CFE-2ED1-4837-B615-03D54549A56B}" type="presParOf" srcId="{59F3064C-788B-4283-9A4A-93DE1C3A314C}" destId="{74189EFB-71F5-48B7-80E0-D8E44D3A11D2}" srcOrd="3" destOrd="0" presId="urn:microsoft.com/office/officeart/2018/2/layout/IconVerticalSolidList"/>
    <dgm:cxn modelId="{5F9D9945-9D99-4747-B058-9F0B2B3B88A3}" type="presParOf" srcId="{08D9CA2B-9695-40A3-A7A7-C3EA8E896276}" destId="{FD6A5A6C-6758-474B-BEB8-6BFCE9A9561C}" srcOrd="1" destOrd="0" presId="urn:microsoft.com/office/officeart/2018/2/layout/IconVerticalSolidList"/>
    <dgm:cxn modelId="{AFB43887-1C9E-4D4C-9823-0DE89BE33E4E}" type="presParOf" srcId="{08D9CA2B-9695-40A3-A7A7-C3EA8E896276}" destId="{65167289-35AC-4142-BDFA-1CDC7442E2C3}" srcOrd="2" destOrd="0" presId="urn:microsoft.com/office/officeart/2018/2/layout/IconVerticalSolidList"/>
    <dgm:cxn modelId="{D8A72F42-3D83-4D65-A3B9-120D2D047063}" type="presParOf" srcId="{65167289-35AC-4142-BDFA-1CDC7442E2C3}" destId="{69FAAA36-8C97-4001-9233-0D2317D35820}" srcOrd="0" destOrd="0" presId="urn:microsoft.com/office/officeart/2018/2/layout/IconVerticalSolidList"/>
    <dgm:cxn modelId="{621FAA57-83DE-4B4D-988A-71B957FB6BF9}" type="presParOf" srcId="{65167289-35AC-4142-BDFA-1CDC7442E2C3}" destId="{3B7D65C6-E868-474E-9CB0-BDE9022210ED}" srcOrd="1" destOrd="0" presId="urn:microsoft.com/office/officeart/2018/2/layout/IconVerticalSolidList"/>
    <dgm:cxn modelId="{BD59CCA1-6A4D-4A79-8BFE-94EB828CB2E7}" type="presParOf" srcId="{65167289-35AC-4142-BDFA-1CDC7442E2C3}" destId="{530E11C4-D48A-4E98-BCDC-584C84790237}" srcOrd="2" destOrd="0" presId="urn:microsoft.com/office/officeart/2018/2/layout/IconVerticalSolidList"/>
    <dgm:cxn modelId="{001F31E2-0A5C-4DBF-BC06-F1572B4E124B}" type="presParOf" srcId="{65167289-35AC-4142-BDFA-1CDC7442E2C3}" destId="{63D9ED38-B16A-4BB9-B0B3-C2E6522D326C}" srcOrd="3" destOrd="0" presId="urn:microsoft.com/office/officeart/2018/2/layout/IconVerticalSolidList"/>
    <dgm:cxn modelId="{08D7F9F9-F629-45DE-BE3B-7AA83E01A3BF}" type="presParOf" srcId="{08D9CA2B-9695-40A3-A7A7-C3EA8E896276}" destId="{F4DD19E1-C7C1-4321-84FD-1DD264844E6A}" srcOrd="3" destOrd="0" presId="urn:microsoft.com/office/officeart/2018/2/layout/IconVerticalSolidList"/>
    <dgm:cxn modelId="{47AA2C69-252B-472E-9197-37B4B4A4E9F4}" type="presParOf" srcId="{08D9CA2B-9695-40A3-A7A7-C3EA8E896276}" destId="{46E4BC5E-BC14-4C65-8289-21A350D42231}" srcOrd="4" destOrd="0" presId="urn:microsoft.com/office/officeart/2018/2/layout/IconVerticalSolidList"/>
    <dgm:cxn modelId="{FE8B9F9A-8A71-4609-B354-395792A8F62E}" type="presParOf" srcId="{46E4BC5E-BC14-4C65-8289-21A350D42231}" destId="{18B25DE6-4DAD-4F71-A8CF-6483F7EA96B4}" srcOrd="0" destOrd="0" presId="urn:microsoft.com/office/officeart/2018/2/layout/IconVerticalSolidList"/>
    <dgm:cxn modelId="{1181E585-CE33-4FDF-B13B-F6A8B0D85CCC}" type="presParOf" srcId="{46E4BC5E-BC14-4C65-8289-21A350D42231}" destId="{57BD8752-F10F-4C8E-96A0-E9CD48705571}" srcOrd="1" destOrd="0" presId="urn:microsoft.com/office/officeart/2018/2/layout/IconVerticalSolidList"/>
    <dgm:cxn modelId="{541C5A59-970D-403D-82FB-65D497EC0D29}" type="presParOf" srcId="{46E4BC5E-BC14-4C65-8289-21A350D42231}" destId="{E82A50BE-3B8D-4463-A2DA-36E98CD32400}" srcOrd="2" destOrd="0" presId="urn:microsoft.com/office/officeart/2018/2/layout/IconVerticalSolidList"/>
    <dgm:cxn modelId="{CFE23C9E-FA13-4EBF-81A0-72293CA91216}" type="presParOf" srcId="{46E4BC5E-BC14-4C65-8289-21A350D42231}" destId="{8CE46D40-3806-4A26-80D8-12DE5BAF8B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3B6DA4-A716-403D-A7A8-BA3597DEFDA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637C875-2005-4D3F-9854-9C11291BD970}">
      <dgm:prSet/>
      <dgm:spPr/>
      <dgm:t>
        <a:bodyPr/>
        <a:lstStyle/>
        <a:p>
          <a:r>
            <a:rPr lang="en-US"/>
            <a:t>What do these demographics mean to the country?</a:t>
          </a:r>
        </a:p>
      </dgm:t>
    </dgm:pt>
    <dgm:pt modelId="{6AD96FD2-D60C-494A-A0CA-79E22E588690}" type="parTrans" cxnId="{40689237-34F6-4092-BBB4-34B86F8F1E44}">
      <dgm:prSet/>
      <dgm:spPr/>
      <dgm:t>
        <a:bodyPr/>
        <a:lstStyle/>
        <a:p>
          <a:endParaRPr lang="en-US"/>
        </a:p>
      </dgm:t>
    </dgm:pt>
    <dgm:pt modelId="{5E7FB651-8685-492C-B7F9-70ABEE1E536D}" type="sibTrans" cxnId="{40689237-34F6-4092-BBB4-34B86F8F1E44}">
      <dgm:prSet/>
      <dgm:spPr/>
      <dgm:t>
        <a:bodyPr/>
        <a:lstStyle/>
        <a:p>
          <a:endParaRPr lang="en-US"/>
        </a:p>
      </dgm:t>
    </dgm:pt>
    <dgm:pt modelId="{53C82CB4-6C1D-4D16-A30E-241BB60912E3}">
      <dgm:prSet/>
      <dgm:spPr/>
      <dgm:t>
        <a:bodyPr/>
        <a:lstStyle/>
        <a:p>
          <a:r>
            <a:rPr lang="en-US"/>
            <a:t>How could they impact on overall health and wellbeing?</a:t>
          </a:r>
        </a:p>
      </dgm:t>
    </dgm:pt>
    <dgm:pt modelId="{5F3D27F4-E7DB-451A-9118-C0CF828224D2}" type="parTrans" cxnId="{7C4646F9-0C0B-478A-9C32-DBB9DC3A76DD}">
      <dgm:prSet/>
      <dgm:spPr/>
      <dgm:t>
        <a:bodyPr/>
        <a:lstStyle/>
        <a:p>
          <a:endParaRPr lang="en-US"/>
        </a:p>
      </dgm:t>
    </dgm:pt>
    <dgm:pt modelId="{914F8749-3FB8-40DA-BC49-B393FBBCB816}" type="sibTrans" cxnId="{7C4646F9-0C0B-478A-9C32-DBB9DC3A76DD}">
      <dgm:prSet/>
      <dgm:spPr/>
      <dgm:t>
        <a:bodyPr/>
        <a:lstStyle/>
        <a:p>
          <a:endParaRPr lang="en-US"/>
        </a:p>
      </dgm:t>
    </dgm:pt>
    <dgm:pt modelId="{DD966BAC-DE24-4A4C-9A51-C48A9968DE49}">
      <dgm:prSet/>
      <dgm:spPr/>
      <dgm:t>
        <a:bodyPr/>
        <a:lstStyle/>
        <a:p>
          <a:r>
            <a:rPr lang="en-US"/>
            <a:t>Why is it so important to discuss demography?</a:t>
          </a:r>
        </a:p>
      </dgm:t>
    </dgm:pt>
    <dgm:pt modelId="{D0B3559A-9441-4C5D-9542-6FD506211865}" type="parTrans" cxnId="{F871799D-12C4-4622-B698-B6277BE55C79}">
      <dgm:prSet/>
      <dgm:spPr/>
      <dgm:t>
        <a:bodyPr/>
        <a:lstStyle/>
        <a:p>
          <a:endParaRPr lang="en-US"/>
        </a:p>
      </dgm:t>
    </dgm:pt>
    <dgm:pt modelId="{F884856A-EC12-47E6-B99A-C2A0C96CE2E9}" type="sibTrans" cxnId="{F871799D-12C4-4622-B698-B6277BE55C79}">
      <dgm:prSet/>
      <dgm:spPr/>
      <dgm:t>
        <a:bodyPr/>
        <a:lstStyle/>
        <a:p>
          <a:endParaRPr lang="en-US"/>
        </a:p>
      </dgm:t>
    </dgm:pt>
    <dgm:pt modelId="{82E67CDC-FDFC-4A3A-A829-3D95BC0CFC7C}" type="pres">
      <dgm:prSet presAssocID="{AD3B6DA4-A716-403D-A7A8-BA3597DEFDA7}" presName="linear" presStyleCnt="0">
        <dgm:presLayoutVars>
          <dgm:animLvl val="lvl"/>
          <dgm:resizeHandles val="exact"/>
        </dgm:presLayoutVars>
      </dgm:prSet>
      <dgm:spPr/>
    </dgm:pt>
    <dgm:pt modelId="{EEC0F53A-5BFE-4AA5-9098-0CFF553904BE}" type="pres">
      <dgm:prSet presAssocID="{F637C875-2005-4D3F-9854-9C11291BD970}" presName="parentText" presStyleLbl="node1" presStyleIdx="0" presStyleCnt="3">
        <dgm:presLayoutVars>
          <dgm:chMax val="0"/>
          <dgm:bulletEnabled val="1"/>
        </dgm:presLayoutVars>
      </dgm:prSet>
      <dgm:spPr/>
    </dgm:pt>
    <dgm:pt modelId="{6AAB53CC-6836-45B7-A0E5-D463D3D057C0}" type="pres">
      <dgm:prSet presAssocID="{5E7FB651-8685-492C-B7F9-70ABEE1E536D}" presName="spacer" presStyleCnt="0"/>
      <dgm:spPr/>
    </dgm:pt>
    <dgm:pt modelId="{D1A22389-8863-4A92-A98D-5952E4E133A8}" type="pres">
      <dgm:prSet presAssocID="{53C82CB4-6C1D-4D16-A30E-241BB60912E3}" presName="parentText" presStyleLbl="node1" presStyleIdx="1" presStyleCnt="3">
        <dgm:presLayoutVars>
          <dgm:chMax val="0"/>
          <dgm:bulletEnabled val="1"/>
        </dgm:presLayoutVars>
      </dgm:prSet>
      <dgm:spPr/>
    </dgm:pt>
    <dgm:pt modelId="{0E06F2AA-C622-4BF5-B09C-EC51671948E2}" type="pres">
      <dgm:prSet presAssocID="{914F8749-3FB8-40DA-BC49-B393FBBCB816}" presName="spacer" presStyleCnt="0"/>
      <dgm:spPr/>
    </dgm:pt>
    <dgm:pt modelId="{EA5CE990-C02D-430D-B01E-29A1E3041BC2}" type="pres">
      <dgm:prSet presAssocID="{DD966BAC-DE24-4A4C-9A51-C48A9968DE49}" presName="parentText" presStyleLbl="node1" presStyleIdx="2" presStyleCnt="3">
        <dgm:presLayoutVars>
          <dgm:chMax val="0"/>
          <dgm:bulletEnabled val="1"/>
        </dgm:presLayoutVars>
      </dgm:prSet>
      <dgm:spPr/>
    </dgm:pt>
  </dgm:ptLst>
  <dgm:cxnLst>
    <dgm:cxn modelId="{DAFC480C-2100-4FB1-A9F3-8906155E952C}" type="presOf" srcId="{AD3B6DA4-A716-403D-A7A8-BA3597DEFDA7}" destId="{82E67CDC-FDFC-4A3A-A829-3D95BC0CFC7C}" srcOrd="0" destOrd="0" presId="urn:microsoft.com/office/officeart/2005/8/layout/vList2"/>
    <dgm:cxn modelId="{40689237-34F6-4092-BBB4-34B86F8F1E44}" srcId="{AD3B6DA4-A716-403D-A7A8-BA3597DEFDA7}" destId="{F637C875-2005-4D3F-9854-9C11291BD970}" srcOrd="0" destOrd="0" parTransId="{6AD96FD2-D60C-494A-A0CA-79E22E588690}" sibTransId="{5E7FB651-8685-492C-B7F9-70ABEE1E536D}"/>
    <dgm:cxn modelId="{4F372C38-FB24-43E7-8C03-9F8E0CDA7148}" type="presOf" srcId="{53C82CB4-6C1D-4D16-A30E-241BB60912E3}" destId="{D1A22389-8863-4A92-A98D-5952E4E133A8}" srcOrd="0" destOrd="0" presId="urn:microsoft.com/office/officeart/2005/8/layout/vList2"/>
    <dgm:cxn modelId="{C74D5F7A-D61F-4441-9C60-0B02F0028B43}" type="presOf" srcId="{F637C875-2005-4D3F-9854-9C11291BD970}" destId="{EEC0F53A-5BFE-4AA5-9098-0CFF553904BE}" srcOrd="0" destOrd="0" presId="urn:microsoft.com/office/officeart/2005/8/layout/vList2"/>
    <dgm:cxn modelId="{F871799D-12C4-4622-B698-B6277BE55C79}" srcId="{AD3B6DA4-A716-403D-A7A8-BA3597DEFDA7}" destId="{DD966BAC-DE24-4A4C-9A51-C48A9968DE49}" srcOrd="2" destOrd="0" parTransId="{D0B3559A-9441-4C5D-9542-6FD506211865}" sibTransId="{F884856A-EC12-47E6-B99A-C2A0C96CE2E9}"/>
    <dgm:cxn modelId="{6E0C38A4-950E-4D56-8F06-DD008C696CAC}" type="presOf" srcId="{DD966BAC-DE24-4A4C-9A51-C48A9968DE49}" destId="{EA5CE990-C02D-430D-B01E-29A1E3041BC2}" srcOrd="0" destOrd="0" presId="urn:microsoft.com/office/officeart/2005/8/layout/vList2"/>
    <dgm:cxn modelId="{7C4646F9-0C0B-478A-9C32-DBB9DC3A76DD}" srcId="{AD3B6DA4-A716-403D-A7A8-BA3597DEFDA7}" destId="{53C82CB4-6C1D-4D16-A30E-241BB60912E3}" srcOrd="1" destOrd="0" parTransId="{5F3D27F4-E7DB-451A-9118-C0CF828224D2}" sibTransId="{914F8749-3FB8-40DA-BC49-B393FBBCB816}"/>
    <dgm:cxn modelId="{9020AF0E-039E-4A39-9765-749703A0500B}" type="presParOf" srcId="{82E67CDC-FDFC-4A3A-A829-3D95BC0CFC7C}" destId="{EEC0F53A-5BFE-4AA5-9098-0CFF553904BE}" srcOrd="0" destOrd="0" presId="urn:microsoft.com/office/officeart/2005/8/layout/vList2"/>
    <dgm:cxn modelId="{78B1363D-2388-4C32-A018-5BFDFAEF2DF6}" type="presParOf" srcId="{82E67CDC-FDFC-4A3A-A829-3D95BC0CFC7C}" destId="{6AAB53CC-6836-45B7-A0E5-D463D3D057C0}" srcOrd="1" destOrd="0" presId="urn:microsoft.com/office/officeart/2005/8/layout/vList2"/>
    <dgm:cxn modelId="{6F0BA398-763E-43E6-88F5-29A8163E8036}" type="presParOf" srcId="{82E67CDC-FDFC-4A3A-A829-3D95BC0CFC7C}" destId="{D1A22389-8863-4A92-A98D-5952E4E133A8}" srcOrd="2" destOrd="0" presId="urn:microsoft.com/office/officeart/2005/8/layout/vList2"/>
    <dgm:cxn modelId="{A44EB90D-B9B4-4FA2-A691-508217130A88}" type="presParOf" srcId="{82E67CDC-FDFC-4A3A-A829-3D95BC0CFC7C}" destId="{0E06F2AA-C622-4BF5-B09C-EC51671948E2}" srcOrd="3" destOrd="0" presId="urn:microsoft.com/office/officeart/2005/8/layout/vList2"/>
    <dgm:cxn modelId="{739B2C5C-62FE-42A9-98A9-C194E9E219EC}" type="presParOf" srcId="{82E67CDC-FDFC-4A3A-A829-3D95BC0CFC7C}" destId="{EA5CE990-C02D-430D-B01E-29A1E3041BC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28A289-A442-4473-896D-D5830088BC6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EFFFD4-E9D9-46A7-985F-2ECB66B49D5F}">
      <dgm:prSet/>
      <dgm:spPr/>
      <dgm:t>
        <a:bodyPr/>
        <a:lstStyle/>
        <a:p>
          <a:r>
            <a:rPr lang="en-US"/>
            <a:t>Diversity in Wales is clearly very vast, and we only need to look in our job roles to see this. </a:t>
          </a:r>
        </a:p>
      </dgm:t>
    </dgm:pt>
    <dgm:pt modelId="{06A0EED0-B730-4E84-814D-7056E784F352}" type="parTrans" cxnId="{FFE34281-F418-4EDA-843E-D46EA972B3EF}">
      <dgm:prSet/>
      <dgm:spPr/>
      <dgm:t>
        <a:bodyPr/>
        <a:lstStyle/>
        <a:p>
          <a:endParaRPr lang="en-US"/>
        </a:p>
      </dgm:t>
    </dgm:pt>
    <dgm:pt modelId="{51752DA0-B4AE-4384-97BF-2D15126AB1EF}" type="sibTrans" cxnId="{FFE34281-F418-4EDA-843E-D46EA972B3EF}">
      <dgm:prSet/>
      <dgm:spPr/>
      <dgm:t>
        <a:bodyPr/>
        <a:lstStyle/>
        <a:p>
          <a:endParaRPr lang="en-US"/>
        </a:p>
      </dgm:t>
    </dgm:pt>
    <dgm:pt modelId="{B1B013AC-136C-4AD4-BC67-CF13D43DE543}">
      <dgm:prSet/>
      <dgm:spPr/>
      <dgm:t>
        <a:bodyPr/>
        <a:lstStyle/>
        <a:p>
          <a:r>
            <a:rPr lang="en-US"/>
            <a:t>We need to be culturally competent, understanding the differences between groups. These groups may be present within the country, and in Wales, they clearly are (Purnell and Fenkl, 2019).</a:t>
          </a:r>
        </a:p>
      </dgm:t>
    </dgm:pt>
    <dgm:pt modelId="{0FC64463-8DB3-4C7A-9F77-F52718F57B9B}" type="parTrans" cxnId="{F29D327E-1A36-4EAF-9B74-36672F8A7D77}">
      <dgm:prSet/>
      <dgm:spPr/>
      <dgm:t>
        <a:bodyPr/>
        <a:lstStyle/>
        <a:p>
          <a:endParaRPr lang="en-US"/>
        </a:p>
      </dgm:t>
    </dgm:pt>
    <dgm:pt modelId="{88A6654C-4179-478D-AA3E-A8E01E65D24C}" type="sibTrans" cxnId="{F29D327E-1A36-4EAF-9B74-36672F8A7D77}">
      <dgm:prSet/>
      <dgm:spPr/>
      <dgm:t>
        <a:bodyPr/>
        <a:lstStyle/>
        <a:p>
          <a:endParaRPr lang="en-US"/>
        </a:p>
      </dgm:t>
    </dgm:pt>
    <dgm:pt modelId="{4BB5FABE-408B-47EE-B58F-EF4D8BAD877A}">
      <dgm:prSet/>
      <dgm:spPr/>
      <dgm:t>
        <a:bodyPr/>
        <a:lstStyle/>
        <a:p>
          <a:r>
            <a:rPr lang="en-US"/>
            <a:t>Within cultural competence and diversity, we also need to look at health inequality in different groups. </a:t>
          </a:r>
        </a:p>
      </dgm:t>
    </dgm:pt>
    <dgm:pt modelId="{0B5ADB1B-E451-4DC7-9C7A-E81641CB88B8}" type="parTrans" cxnId="{74C6EEAB-677C-4FF6-ADE3-886CC044C2DF}">
      <dgm:prSet/>
      <dgm:spPr/>
      <dgm:t>
        <a:bodyPr/>
        <a:lstStyle/>
        <a:p>
          <a:endParaRPr lang="en-US"/>
        </a:p>
      </dgm:t>
    </dgm:pt>
    <dgm:pt modelId="{69048122-1C37-4AC8-A291-7D2D94AC4760}" type="sibTrans" cxnId="{74C6EEAB-677C-4FF6-ADE3-886CC044C2DF}">
      <dgm:prSet/>
      <dgm:spPr/>
      <dgm:t>
        <a:bodyPr/>
        <a:lstStyle/>
        <a:p>
          <a:endParaRPr lang="en-US"/>
        </a:p>
      </dgm:t>
    </dgm:pt>
    <dgm:pt modelId="{7046EC58-0BCC-4EB2-B655-4138B9C5BDC5}" type="pres">
      <dgm:prSet presAssocID="{7828A289-A442-4473-896D-D5830088BC6A}" presName="linear" presStyleCnt="0">
        <dgm:presLayoutVars>
          <dgm:animLvl val="lvl"/>
          <dgm:resizeHandles val="exact"/>
        </dgm:presLayoutVars>
      </dgm:prSet>
      <dgm:spPr/>
    </dgm:pt>
    <dgm:pt modelId="{38C2DC7F-FD52-4E16-8197-CFE6DBD3E464}" type="pres">
      <dgm:prSet presAssocID="{EFEFFFD4-E9D9-46A7-985F-2ECB66B49D5F}" presName="parentText" presStyleLbl="node1" presStyleIdx="0" presStyleCnt="3">
        <dgm:presLayoutVars>
          <dgm:chMax val="0"/>
          <dgm:bulletEnabled val="1"/>
        </dgm:presLayoutVars>
      </dgm:prSet>
      <dgm:spPr/>
    </dgm:pt>
    <dgm:pt modelId="{FA982B77-88B5-4E08-9E67-0C4D79A9F6C6}" type="pres">
      <dgm:prSet presAssocID="{51752DA0-B4AE-4384-97BF-2D15126AB1EF}" presName="spacer" presStyleCnt="0"/>
      <dgm:spPr/>
    </dgm:pt>
    <dgm:pt modelId="{C93CAF60-8383-4BB0-A996-E48D042AE986}" type="pres">
      <dgm:prSet presAssocID="{B1B013AC-136C-4AD4-BC67-CF13D43DE543}" presName="parentText" presStyleLbl="node1" presStyleIdx="1" presStyleCnt="3">
        <dgm:presLayoutVars>
          <dgm:chMax val="0"/>
          <dgm:bulletEnabled val="1"/>
        </dgm:presLayoutVars>
      </dgm:prSet>
      <dgm:spPr/>
    </dgm:pt>
    <dgm:pt modelId="{BD47D287-210F-4B19-BD5F-2A6B116FDDEE}" type="pres">
      <dgm:prSet presAssocID="{88A6654C-4179-478D-AA3E-A8E01E65D24C}" presName="spacer" presStyleCnt="0"/>
      <dgm:spPr/>
    </dgm:pt>
    <dgm:pt modelId="{768CD5EA-7810-4DCB-BC03-6FCFE186A786}" type="pres">
      <dgm:prSet presAssocID="{4BB5FABE-408B-47EE-B58F-EF4D8BAD877A}" presName="parentText" presStyleLbl="node1" presStyleIdx="2" presStyleCnt="3">
        <dgm:presLayoutVars>
          <dgm:chMax val="0"/>
          <dgm:bulletEnabled val="1"/>
        </dgm:presLayoutVars>
      </dgm:prSet>
      <dgm:spPr/>
    </dgm:pt>
  </dgm:ptLst>
  <dgm:cxnLst>
    <dgm:cxn modelId="{CCF2270E-F183-44E6-A0E9-146C290170F5}" type="presOf" srcId="{4BB5FABE-408B-47EE-B58F-EF4D8BAD877A}" destId="{768CD5EA-7810-4DCB-BC03-6FCFE186A786}" srcOrd="0" destOrd="0" presId="urn:microsoft.com/office/officeart/2005/8/layout/vList2"/>
    <dgm:cxn modelId="{5510C523-093F-4C1B-B885-1A2342C12853}" type="presOf" srcId="{7828A289-A442-4473-896D-D5830088BC6A}" destId="{7046EC58-0BCC-4EB2-B655-4138B9C5BDC5}" srcOrd="0" destOrd="0" presId="urn:microsoft.com/office/officeart/2005/8/layout/vList2"/>
    <dgm:cxn modelId="{849DF577-260F-4192-A4A4-F3548DDB25FC}" type="presOf" srcId="{B1B013AC-136C-4AD4-BC67-CF13D43DE543}" destId="{C93CAF60-8383-4BB0-A996-E48D042AE986}" srcOrd="0" destOrd="0" presId="urn:microsoft.com/office/officeart/2005/8/layout/vList2"/>
    <dgm:cxn modelId="{F29D327E-1A36-4EAF-9B74-36672F8A7D77}" srcId="{7828A289-A442-4473-896D-D5830088BC6A}" destId="{B1B013AC-136C-4AD4-BC67-CF13D43DE543}" srcOrd="1" destOrd="0" parTransId="{0FC64463-8DB3-4C7A-9F77-F52718F57B9B}" sibTransId="{88A6654C-4179-478D-AA3E-A8E01E65D24C}"/>
    <dgm:cxn modelId="{FFE34281-F418-4EDA-843E-D46EA972B3EF}" srcId="{7828A289-A442-4473-896D-D5830088BC6A}" destId="{EFEFFFD4-E9D9-46A7-985F-2ECB66B49D5F}" srcOrd="0" destOrd="0" parTransId="{06A0EED0-B730-4E84-814D-7056E784F352}" sibTransId="{51752DA0-B4AE-4384-97BF-2D15126AB1EF}"/>
    <dgm:cxn modelId="{74C6EEAB-677C-4FF6-ADE3-886CC044C2DF}" srcId="{7828A289-A442-4473-896D-D5830088BC6A}" destId="{4BB5FABE-408B-47EE-B58F-EF4D8BAD877A}" srcOrd="2" destOrd="0" parTransId="{0B5ADB1B-E451-4DC7-9C7A-E81641CB88B8}" sibTransId="{69048122-1C37-4AC8-A291-7D2D94AC4760}"/>
    <dgm:cxn modelId="{DC4573F7-3D4B-47FF-BE00-F1135D233AEF}" type="presOf" srcId="{EFEFFFD4-E9D9-46A7-985F-2ECB66B49D5F}" destId="{38C2DC7F-FD52-4E16-8197-CFE6DBD3E464}" srcOrd="0" destOrd="0" presId="urn:microsoft.com/office/officeart/2005/8/layout/vList2"/>
    <dgm:cxn modelId="{D2611325-0A83-4BEF-8BEC-73EE91C07D68}" type="presParOf" srcId="{7046EC58-0BCC-4EB2-B655-4138B9C5BDC5}" destId="{38C2DC7F-FD52-4E16-8197-CFE6DBD3E464}" srcOrd="0" destOrd="0" presId="urn:microsoft.com/office/officeart/2005/8/layout/vList2"/>
    <dgm:cxn modelId="{D3013FD5-2D69-4F1C-9D0B-5AAF629CD549}" type="presParOf" srcId="{7046EC58-0BCC-4EB2-B655-4138B9C5BDC5}" destId="{FA982B77-88B5-4E08-9E67-0C4D79A9F6C6}" srcOrd="1" destOrd="0" presId="urn:microsoft.com/office/officeart/2005/8/layout/vList2"/>
    <dgm:cxn modelId="{6F13099A-5874-4255-8B82-A51081E69BFA}" type="presParOf" srcId="{7046EC58-0BCC-4EB2-B655-4138B9C5BDC5}" destId="{C93CAF60-8383-4BB0-A996-E48D042AE986}" srcOrd="2" destOrd="0" presId="urn:microsoft.com/office/officeart/2005/8/layout/vList2"/>
    <dgm:cxn modelId="{6EC9A950-7EC2-4C59-B542-B804CC81EFF2}" type="presParOf" srcId="{7046EC58-0BCC-4EB2-B655-4138B9C5BDC5}" destId="{BD47D287-210F-4B19-BD5F-2A6B116FDDEE}" srcOrd="3" destOrd="0" presId="urn:microsoft.com/office/officeart/2005/8/layout/vList2"/>
    <dgm:cxn modelId="{BF4FCE74-1B2F-46E5-ABD6-2E9188FA3FB2}" type="presParOf" srcId="{7046EC58-0BCC-4EB2-B655-4138B9C5BDC5}" destId="{768CD5EA-7810-4DCB-BC03-6FCFE186A78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98F8E6-DD04-40FB-887F-852ADC0BFAC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9D3E829-953F-40C5-BA9C-8C3645AD1A64}">
      <dgm:prSet/>
      <dgm:spPr/>
      <dgm:t>
        <a:bodyPr/>
        <a:lstStyle/>
        <a:p>
          <a:r>
            <a:rPr lang="en-GB"/>
            <a:t>The share of the population under 16 years of age decreased from 20% in 1999 to 18% in 2017. </a:t>
          </a:r>
          <a:endParaRPr lang="en-US"/>
        </a:p>
      </dgm:t>
    </dgm:pt>
    <dgm:pt modelId="{7EFF6DB7-BD5F-4C64-AB9A-AF1755564DFC}" type="parTrans" cxnId="{39A40AAA-49E3-4744-9644-C75C6AD1A9BC}">
      <dgm:prSet/>
      <dgm:spPr/>
      <dgm:t>
        <a:bodyPr/>
        <a:lstStyle/>
        <a:p>
          <a:endParaRPr lang="en-US"/>
        </a:p>
      </dgm:t>
    </dgm:pt>
    <dgm:pt modelId="{1A03D0FC-26B4-4384-8245-261ECB530775}" type="sibTrans" cxnId="{39A40AAA-49E3-4744-9644-C75C6AD1A9BC}">
      <dgm:prSet/>
      <dgm:spPr/>
      <dgm:t>
        <a:bodyPr/>
        <a:lstStyle/>
        <a:p>
          <a:endParaRPr lang="en-US"/>
        </a:p>
      </dgm:t>
    </dgm:pt>
    <dgm:pt modelId="{8756E87F-E293-4209-B228-D72BAD72970C}">
      <dgm:prSet/>
      <dgm:spPr/>
      <dgm:t>
        <a:bodyPr/>
        <a:lstStyle/>
        <a:p>
          <a:r>
            <a:rPr lang="en-GB"/>
            <a:t>In contrast, the share of the population aged 65 and over increased from 17% in 1999 to 21% in 2017. </a:t>
          </a:r>
          <a:endParaRPr lang="en-US"/>
        </a:p>
      </dgm:t>
    </dgm:pt>
    <dgm:pt modelId="{83BFDCA8-81F3-4007-811F-76E411F9521E}" type="parTrans" cxnId="{C9DD5CFE-72D1-47A3-A271-B0039720B9C6}">
      <dgm:prSet/>
      <dgm:spPr/>
      <dgm:t>
        <a:bodyPr/>
        <a:lstStyle/>
        <a:p>
          <a:endParaRPr lang="en-US"/>
        </a:p>
      </dgm:t>
    </dgm:pt>
    <dgm:pt modelId="{AC2FA9FD-B5A5-4EEF-9AC1-0133A2B5B5AC}" type="sibTrans" cxnId="{C9DD5CFE-72D1-47A3-A271-B0039720B9C6}">
      <dgm:prSet/>
      <dgm:spPr/>
      <dgm:t>
        <a:bodyPr/>
        <a:lstStyle/>
        <a:p>
          <a:endParaRPr lang="en-US"/>
        </a:p>
      </dgm:t>
    </dgm:pt>
    <dgm:pt modelId="{6A177A29-8B52-4A87-88F5-DF8975ACCC35}">
      <dgm:prSet/>
      <dgm:spPr/>
      <dgm:t>
        <a:bodyPr/>
        <a:lstStyle/>
        <a:p>
          <a:r>
            <a:rPr lang="en-GB"/>
            <a:t>The share of the population at working age (16-64) increased from 62% to 64% between 1999 and 2008 but returned to 62% by 2017.</a:t>
          </a:r>
          <a:endParaRPr lang="en-US"/>
        </a:p>
      </dgm:t>
    </dgm:pt>
    <dgm:pt modelId="{B7DBAD42-BBAF-45C4-BBB2-78BAD8BEEB62}" type="parTrans" cxnId="{11E196B9-6437-48C9-A73B-0122F0300597}">
      <dgm:prSet/>
      <dgm:spPr/>
      <dgm:t>
        <a:bodyPr/>
        <a:lstStyle/>
        <a:p>
          <a:endParaRPr lang="en-US"/>
        </a:p>
      </dgm:t>
    </dgm:pt>
    <dgm:pt modelId="{85DC32C4-4A8F-49C1-9E9C-8049C4B4B19F}" type="sibTrans" cxnId="{11E196B9-6437-48C9-A73B-0122F0300597}">
      <dgm:prSet/>
      <dgm:spPr/>
      <dgm:t>
        <a:bodyPr/>
        <a:lstStyle/>
        <a:p>
          <a:endParaRPr lang="en-US"/>
        </a:p>
      </dgm:t>
    </dgm:pt>
    <dgm:pt modelId="{70491738-43DD-4A2E-8850-4184925BDAE4}">
      <dgm:prSet/>
      <dgm:spPr/>
      <dgm:t>
        <a:bodyPr/>
        <a:lstStyle/>
        <a:p>
          <a:r>
            <a:rPr lang="en-GB"/>
            <a:t>Although the differences in the age distributions were small, they are expected to change dramatically in the future.</a:t>
          </a:r>
          <a:endParaRPr lang="en-US"/>
        </a:p>
      </dgm:t>
    </dgm:pt>
    <dgm:pt modelId="{B4B5F18E-8070-4AE0-B5AA-E037ED9896D2}" type="parTrans" cxnId="{2CE65DCB-1357-4B29-B973-74BF5F692098}">
      <dgm:prSet/>
      <dgm:spPr/>
      <dgm:t>
        <a:bodyPr/>
        <a:lstStyle/>
        <a:p>
          <a:endParaRPr lang="en-US"/>
        </a:p>
      </dgm:t>
    </dgm:pt>
    <dgm:pt modelId="{40762EF7-3F99-4140-A698-44A9287A0357}" type="sibTrans" cxnId="{2CE65DCB-1357-4B29-B973-74BF5F692098}">
      <dgm:prSet/>
      <dgm:spPr/>
      <dgm:t>
        <a:bodyPr/>
        <a:lstStyle/>
        <a:p>
          <a:endParaRPr lang="en-US"/>
        </a:p>
      </dgm:t>
    </dgm:pt>
    <dgm:pt modelId="{37BCDC62-8E27-4C04-A6BE-6C82EEEED278}" type="pres">
      <dgm:prSet presAssocID="{4498F8E6-DD04-40FB-887F-852ADC0BFAC8}" presName="vert0" presStyleCnt="0">
        <dgm:presLayoutVars>
          <dgm:dir/>
          <dgm:animOne val="branch"/>
          <dgm:animLvl val="lvl"/>
        </dgm:presLayoutVars>
      </dgm:prSet>
      <dgm:spPr/>
    </dgm:pt>
    <dgm:pt modelId="{34A93596-CF42-4587-AB55-EB44CD3F196F}" type="pres">
      <dgm:prSet presAssocID="{59D3E829-953F-40C5-BA9C-8C3645AD1A64}" presName="thickLine" presStyleLbl="alignNode1" presStyleIdx="0" presStyleCnt="4"/>
      <dgm:spPr/>
    </dgm:pt>
    <dgm:pt modelId="{5D0D677C-C4A1-4209-B384-6986534737ED}" type="pres">
      <dgm:prSet presAssocID="{59D3E829-953F-40C5-BA9C-8C3645AD1A64}" presName="horz1" presStyleCnt="0"/>
      <dgm:spPr/>
    </dgm:pt>
    <dgm:pt modelId="{F39B7752-316E-477A-87F8-BE43063C4DA3}" type="pres">
      <dgm:prSet presAssocID="{59D3E829-953F-40C5-BA9C-8C3645AD1A64}" presName="tx1" presStyleLbl="revTx" presStyleIdx="0" presStyleCnt="4"/>
      <dgm:spPr/>
    </dgm:pt>
    <dgm:pt modelId="{6737D66A-8A23-4D61-AB14-546826E7AA93}" type="pres">
      <dgm:prSet presAssocID="{59D3E829-953F-40C5-BA9C-8C3645AD1A64}" presName="vert1" presStyleCnt="0"/>
      <dgm:spPr/>
    </dgm:pt>
    <dgm:pt modelId="{64A7CBD7-4F03-4EFD-9ADD-A83AAA188EA6}" type="pres">
      <dgm:prSet presAssocID="{8756E87F-E293-4209-B228-D72BAD72970C}" presName="thickLine" presStyleLbl="alignNode1" presStyleIdx="1" presStyleCnt="4"/>
      <dgm:spPr/>
    </dgm:pt>
    <dgm:pt modelId="{41ADD297-4EE8-47C8-A047-75BCF04E4234}" type="pres">
      <dgm:prSet presAssocID="{8756E87F-E293-4209-B228-D72BAD72970C}" presName="horz1" presStyleCnt="0"/>
      <dgm:spPr/>
    </dgm:pt>
    <dgm:pt modelId="{ADD7FC06-EC82-4FAD-82F0-41B756546814}" type="pres">
      <dgm:prSet presAssocID="{8756E87F-E293-4209-B228-D72BAD72970C}" presName="tx1" presStyleLbl="revTx" presStyleIdx="1" presStyleCnt="4"/>
      <dgm:spPr/>
    </dgm:pt>
    <dgm:pt modelId="{822A9F1D-7C95-4895-A619-02AE8C9BD405}" type="pres">
      <dgm:prSet presAssocID="{8756E87F-E293-4209-B228-D72BAD72970C}" presName="vert1" presStyleCnt="0"/>
      <dgm:spPr/>
    </dgm:pt>
    <dgm:pt modelId="{B51F605B-A2E4-4B07-802C-C29F23943B9F}" type="pres">
      <dgm:prSet presAssocID="{6A177A29-8B52-4A87-88F5-DF8975ACCC35}" presName="thickLine" presStyleLbl="alignNode1" presStyleIdx="2" presStyleCnt="4"/>
      <dgm:spPr/>
    </dgm:pt>
    <dgm:pt modelId="{897DF484-22E0-49A8-AA67-15BAF003D90C}" type="pres">
      <dgm:prSet presAssocID="{6A177A29-8B52-4A87-88F5-DF8975ACCC35}" presName="horz1" presStyleCnt="0"/>
      <dgm:spPr/>
    </dgm:pt>
    <dgm:pt modelId="{D29603A7-85D2-4260-A478-EFE60E3F4DA7}" type="pres">
      <dgm:prSet presAssocID="{6A177A29-8B52-4A87-88F5-DF8975ACCC35}" presName="tx1" presStyleLbl="revTx" presStyleIdx="2" presStyleCnt="4"/>
      <dgm:spPr/>
    </dgm:pt>
    <dgm:pt modelId="{323D0518-8EA2-48FA-9759-4F51CBBE271D}" type="pres">
      <dgm:prSet presAssocID="{6A177A29-8B52-4A87-88F5-DF8975ACCC35}" presName="vert1" presStyleCnt="0"/>
      <dgm:spPr/>
    </dgm:pt>
    <dgm:pt modelId="{DB1E245C-A398-42D8-8802-95DCF58E9E16}" type="pres">
      <dgm:prSet presAssocID="{70491738-43DD-4A2E-8850-4184925BDAE4}" presName="thickLine" presStyleLbl="alignNode1" presStyleIdx="3" presStyleCnt="4"/>
      <dgm:spPr/>
    </dgm:pt>
    <dgm:pt modelId="{579CB068-BF48-4F1D-8E21-4BC5A66516C5}" type="pres">
      <dgm:prSet presAssocID="{70491738-43DD-4A2E-8850-4184925BDAE4}" presName="horz1" presStyleCnt="0"/>
      <dgm:spPr/>
    </dgm:pt>
    <dgm:pt modelId="{4EA5EDB2-AAE3-4B62-9E97-19D2A158FAC8}" type="pres">
      <dgm:prSet presAssocID="{70491738-43DD-4A2E-8850-4184925BDAE4}" presName="tx1" presStyleLbl="revTx" presStyleIdx="3" presStyleCnt="4"/>
      <dgm:spPr/>
    </dgm:pt>
    <dgm:pt modelId="{BAD5A6FB-A96A-40C8-88A5-75F082A376F4}" type="pres">
      <dgm:prSet presAssocID="{70491738-43DD-4A2E-8850-4184925BDAE4}" presName="vert1" presStyleCnt="0"/>
      <dgm:spPr/>
    </dgm:pt>
  </dgm:ptLst>
  <dgm:cxnLst>
    <dgm:cxn modelId="{0CC2168D-2BBF-4427-95A3-79C06B382338}" type="presOf" srcId="{59D3E829-953F-40C5-BA9C-8C3645AD1A64}" destId="{F39B7752-316E-477A-87F8-BE43063C4DA3}" srcOrd="0" destOrd="0" presId="urn:microsoft.com/office/officeart/2008/layout/LinedList"/>
    <dgm:cxn modelId="{C3CD4D95-37C6-40FB-9B13-9AEA621D66B2}" type="presOf" srcId="{4498F8E6-DD04-40FB-887F-852ADC0BFAC8}" destId="{37BCDC62-8E27-4C04-A6BE-6C82EEEED278}" srcOrd="0" destOrd="0" presId="urn:microsoft.com/office/officeart/2008/layout/LinedList"/>
    <dgm:cxn modelId="{39A40AAA-49E3-4744-9644-C75C6AD1A9BC}" srcId="{4498F8E6-DD04-40FB-887F-852ADC0BFAC8}" destId="{59D3E829-953F-40C5-BA9C-8C3645AD1A64}" srcOrd="0" destOrd="0" parTransId="{7EFF6DB7-BD5F-4C64-AB9A-AF1755564DFC}" sibTransId="{1A03D0FC-26B4-4384-8245-261ECB530775}"/>
    <dgm:cxn modelId="{11E196B9-6437-48C9-A73B-0122F0300597}" srcId="{4498F8E6-DD04-40FB-887F-852ADC0BFAC8}" destId="{6A177A29-8B52-4A87-88F5-DF8975ACCC35}" srcOrd="2" destOrd="0" parTransId="{B7DBAD42-BBAF-45C4-BBB2-78BAD8BEEB62}" sibTransId="{85DC32C4-4A8F-49C1-9E9C-8049C4B4B19F}"/>
    <dgm:cxn modelId="{A88AC0C1-0A82-410A-857E-A906669F7746}" type="presOf" srcId="{70491738-43DD-4A2E-8850-4184925BDAE4}" destId="{4EA5EDB2-AAE3-4B62-9E97-19D2A158FAC8}" srcOrd="0" destOrd="0" presId="urn:microsoft.com/office/officeart/2008/layout/LinedList"/>
    <dgm:cxn modelId="{2CE65DCB-1357-4B29-B973-74BF5F692098}" srcId="{4498F8E6-DD04-40FB-887F-852ADC0BFAC8}" destId="{70491738-43DD-4A2E-8850-4184925BDAE4}" srcOrd="3" destOrd="0" parTransId="{B4B5F18E-8070-4AE0-B5AA-E037ED9896D2}" sibTransId="{40762EF7-3F99-4140-A698-44A9287A0357}"/>
    <dgm:cxn modelId="{F90F87D9-9EB8-4D56-954B-AA3DA3FA9AF3}" type="presOf" srcId="{8756E87F-E293-4209-B228-D72BAD72970C}" destId="{ADD7FC06-EC82-4FAD-82F0-41B756546814}" srcOrd="0" destOrd="0" presId="urn:microsoft.com/office/officeart/2008/layout/LinedList"/>
    <dgm:cxn modelId="{C9DD5CFE-72D1-47A3-A271-B0039720B9C6}" srcId="{4498F8E6-DD04-40FB-887F-852ADC0BFAC8}" destId="{8756E87F-E293-4209-B228-D72BAD72970C}" srcOrd="1" destOrd="0" parTransId="{83BFDCA8-81F3-4007-811F-76E411F9521E}" sibTransId="{AC2FA9FD-B5A5-4EEF-9AC1-0133A2B5B5AC}"/>
    <dgm:cxn modelId="{33CAFCFF-1C01-4874-B8B1-508B8E6FB39B}" type="presOf" srcId="{6A177A29-8B52-4A87-88F5-DF8975ACCC35}" destId="{D29603A7-85D2-4260-A478-EFE60E3F4DA7}" srcOrd="0" destOrd="0" presId="urn:microsoft.com/office/officeart/2008/layout/LinedList"/>
    <dgm:cxn modelId="{AE5654B0-7AF2-4DD9-A5FE-43E6CF57807B}" type="presParOf" srcId="{37BCDC62-8E27-4C04-A6BE-6C82EEEED278}" destId="{34A93596-CF42-4587-AB55-EB44CD3F196F}" srcOrd="0" destOrd="0" presId="urn:microsoft.com/office/officeart/2008/layout/LinedList"/>
    <dgm:cxn modelId="{B88E0588-842A-4DE2-8832-5320E7545DB4}" type="presParOf" srcId="{37BCDC62-8E27-4C04-A6BE-6C82EEEED278}" destId="{5D0D677C-C4A1-4209-B384-6986534737ED}" srcOrd="1" destOrd="0" presId="urn:microsoft.com/office/officeart/2008/layout/LinedList"/>
    <dgm:cxn modelId="{AB21BAD9-6FCD-4C2E-A5A3-05D6CEEF4FF4}" type="presParOf" srcId="{5D0D677C-C4A1-4209-B384-6986534737ED}" destId="{F39B7752-316E-477A-87F8-BE43063C4DA3}" srcOrd="0" destOrd="0" presId="urn:microsoft.com/office/officeart/2008/layout/LinedList"/>
    <dgm:cxn modelId="{133EFADF-8CAF-41F6-9A9B-1EA5BA65B2AD}" type="presParOf" srcId="{5D0D677C-C4A1-4209-B384-6986534737ED}" destId="{6737D66A-8A23-4D61-AB14-546826E7AA93}" srcOrd="1" destOrd="0" presId="urn:microsoft.com/office/officeart/2008/layout/LinedList"/>
    <dgm:cxn modelId="{CE530335-53DC-482B-A90F-8F61EA4ED35B}" type="presParOf" srcId="{37BCDC62-8E27-4C04-A6BE-6C82EEEED278}" destId="{64A7CBD7-4F03-4EFD-9ADD-A83AAA188EA6}" srcOrd="2" destOrd="0" presId="urn:microsoft.com/office/officeart/2008/layout/LinedList"/>
    <dgm:cxn modelId="{C9AC423C-72C6-45A1-9EBC-F1621445D0E8}" type="presParOf" srcId="{37BCDC62-8E27-4C04-A6BE-6C82EEEED278}" destId="{41ADD297-4EE8-47C8-A047-75BCF04E4234}" srcOrd="3" destOrd="0" presId="urn:microsoft.com/office/officeart/2008/layout/LinedList"/>
    <dgm:cxn modelId="{17851138-B176-416F-9592-5125DA5F9EBB}" type="presParOf" srcId="{41ADD297-4EE8-47C8-A047-75BCF04E4234}" destId="{ADD7FC06-EC82-4FAD-82F0-41B756546814}" srcOrd="0" destOrd="0" presId="urn:microsoft.com/office/officeart/2008/layout/LinedList"/>
    <dgm:cxn modelId="{8CC02301-4D74-40EE-ADA5-5971B80F95A1}" type="presParOf" srcId="{41ADD297-4EE8-47C8-A047-75BCF04E4234}" destId="{822A9F1D-7C95-4895-A619-02AE8C9BD405}" srcOrd="1" destOrd="0" presId="urn:microsoft.com/office/officeart/2008/layout/LinedList"/>
    <dgm:cxn modelId="{C77245A6-4004-414D-AE5E-9AF77EB6E1E0}" type="presParOf" srcId="{37BCDC62-8E27-4C04-A6BE-6C82EEEED278}" destId="{B51F605B-A2E4-4B07-802C-C29F23943B9F}" srcOrd="4" destOrd="0" presId="urn:microsoft.com/office/officeart/2008/layout/LinedList"/>
    <dgm:cxn modelId="{960716FA-8B51-4EEB-BEF5-B5D1C7BDBBB1}" type="presParOf" srcId="{37BCDC62-8E27-4C04-A6BE-6C82EEEED278}" destId="{897DF484-22E0-49A8-AA67-15BAF003D90C}" srcOrd="5" destOrd="0" presId="urn:microsoft.com/office/officeart/2008/layout/LinedList"/>
    <dgm:cxn modelId="{BAB38507-319C-4F24-9ECC-8C0C021584DD}" type="presParOf" srcId="{897DF484-22E0-49A8-AA67-15BAF003D90C}" destId="{D29603A7-85D2-4260-A478-EFE60E3F4DA7}" srcOrd="0" destOrd="0" presId="urn:microsoft.com/office/officeart/2008/layout/LinedList"/>
    <dgm:cxn modelId="{1151D3BC-ABB5-43BF-936A-5B5BE6AD29FF}" type="presParOf" srcId="{897DF484-22E0-49A8-AA67-15BAF003D90C}" destId="{323D0518-8EA2-48FA-9759-4F51CBBE271D}" srcOrd="1" destOrd="0" presId="urn:microsoft.com/office/officeart/2008/layout/LinedList"/>
    <dgm:cxn modelId="{8D5EA8E9-A6E3-4E0F-B9D6-C81B10F75D78}" type="presParOf" srcId="{37BCDC62-8E27-4C04-A6BE-6C82EEEED278}" destId="{DB1E245C-A398-42D8-8802-95DCF58E9E16}" srcOrd="6" destOrd="0" presId="urn:microsoft.com/office/officeart/2008/layout/LinedList"/>
    <dgm:cxn modelId="{72BD0BC1-FD4E-4E1B-AE99-39D7622D2EDD}" type="presParOf" srcId="{37BCDC62-8E27-4C04-A6BE-6C82EEEED278}" destId="{579CB068-BF48-4F1D-8E21-4BC5A66516C5}" srcOrd="7" destOrd="0" presId="urn:microsoft.com/office/officeart/2008/layout/LinedList"/>
    <dgm:cxn modelId="{C7D8512E-30AE-4168-A246-6C8EB025D0EE}" type="presParOf" srcId="{579CB068-BF48-4F1D-8E21-4BC5A66516C5}" destId="{4EA5EDB2-AAE3-4B62-9E97-19D2A158FAC8}" srcOrd="0" destOrd="0" presId="urn:microsoft.com/office/officeart/2008/layout/LinedList"/>
    <dgm:cxn modelId="{7814A41B-C767-4213-8DFF-465DB36A7F59}" type="presParOf" srcId="{579CB068-BF48-4F1D-8E21-4BC5A66516C5}" destId="{BAD5A6FB-A96A-40C8-88A5-75F082A376F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A990A6-AA21-42EB-A775-FFD44D3B982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9FC685C-7D60-4CEA-ADC5-7B4495959AF7}">
      <dgm:prSet/>
      <dgm:spPr/>
      <dgm:t>
        <a:bodyPr/>
        <a:lstStyle/>
        <a:p>
          <a:r>
            <a:rPr lang="en-GB"/>
            <a:t>The population is projected to grow by 3.3% from 2019 to 2039. A projected increase of 103,000 is substantially smaller than the previous 20 years.</a:t>
          </a:r>
          <a:endParaRPr lang="en-US"/>
        </a:p>
      </dgm:t>
    </dgm:pt>
    <dgm:pt modelId="{EA9BACF0-D772-4B31-841D-E2AED84497C7}" type="parTrans" cxnId="{0654B06C-A2B1-413F-994D-FB16B35C2E85}">
      <dgm:prSet/>
      <dgm:spPr/>
      <dgm:t>
        <a:bodyPr/>
        <a:lstStyle/>
        <a:p>
          <a:endParaRPr lang="en-US"/>
        </a:p>
      </dgm:t>
    </dgm:pt>
    <dgm:pt modelId="{F0682361-476E-4D8C-ADD3-C0C0461D153C}" type="sibTrans" cxnId="{0654B06C-A2B1-413F-994D-FB16B35C2E85}">
      <dgm:prSet/>
      <dgm:spPr/>
      <dgm:t>
        <a:bodyPr/>
        <a:lstStyle/>
        <a:p>
          <a:endParaRPr lang="en-US"/>
        </a:p>
      </dgm:t>
    </dgm:pt>
    <dgm:pt modelId="{51359C12-D67D-414C-8851-5D17BE6525C6}">
      <dgm:prSet/>
      <dgm:spPr/>
      <dgm:t>
        <a:bodyPr/>
        <a:lstStyle/>
        <a:p>
          <a:r>
            <a:rPr lang="en-GB"/>
            <a:t>The average age of the population is expected to increase by 2.5 years by 2039, from 42.2 in 2019 to 44.7 in 2039.</a:t>
          </a:r>
          <a:endParaRPr lang="en-US"/>
        </a:p>
      </dgm:t>
    </dgm:pt>
    <dgm:pt modelId="{51D59901-EC32-4F51-9806-6727CFE8D097}" type="parTrans" cxnId="{5CA3A3CF-3EDD-4D06-86F7-819C57721A6B}">
      <dgm:prSet/>
      <dgm:spPr/>
      <dgm:t>
        <a:bodyPr/>
        <a:lstStyle/>
        <a:p>
          <a:endParaRPr lang="en-US"/>
        </a:p>
      </dgm:t>
    </dgm:pt>
    <dgm:pt modelId="{07068152-284C-4A8A-B3AC-CB70672D648D}" type="sibTrans" cxnId="{5CA3A3CF-3EDD-4D06-86F7-819C57721A6B}">
      <dgm:prSet/>
      <dgm:spPr/>
      <dgm:t>
        <a:bodyPr/>
        <a:lstStyle/>
        <a:p>
          <a:endParaRPr lang="en-US"/>
        </a:p>
      </dgm:t>
    </dgm:pt>
    <dgm:pt modelId="{23C7DCD0-97FC-4CF8-811E-CBE77E0C97B8}">
      <dgm:prSet/>
      <dgm:spPr/>
      <dgm:t>
        <a:bodyPr/>
        <a:lstStyle/>
        <a:p>
          <a:r>
            <a:rPr lang="en-GB"/>
            <a:t>The population of people aged 65 and over is expected to grow by over 30%.</a:t>
          </a:r>
          <a:endParaRPr lang="en-US"/>
        </a:p>
      </dgm:t>
    </dgm:pt>
    <dgm:pt modelId="{E490B4EC-E254-4CCD-88DA-1B894D683DB3}" type="parTrans" cxnId="{407E0CA6-0147-4A93-9DD6-FB1B23E78996}">
      <dgm:prSet/>
      <dgm:spPr/>
      <dgm:t>
        <a:bodyPr/>
        <a:lstStyle/>
        <a:p>
          <a:endParaRPr lang="en-US"/>
        </a:p>
      </dgm:t>
    </dgm:pt>
    <dgm:pt modelId="{C299991D-A437-4688-A649-F70F969E47D8}" type="sibTrans" cxnId="{407E0CA6-0147-4A93-9DD6-FB1B23E78996}">
      <dgm:prSet/>
      <dgm:spPr/>
      <dgm:t>
        <a:bodyPr/>
        <a:lstStyle/>
        <a:p>
          <a:endParaRPr lang="en-US"/>
        </a:p>
      </dgm:t>
    </dgm:pt>
    <dgm:pt modelId="{376821D4-5FF3-4C8E-8945-331B37ACDED1}">
      <dgm:prSet/>
      <dgm:spPr/>
      <dgm:t>
        <a:bodyPr/>
        <a:lstStyle/>
        <a:p>
          <a:r>
            <a:rPr lang="en-GB"/>
            <a:t>The working age (16-64) and under-16 populations are expected to decrease by 4.6% and 2.6%, respectively.</a:t>
          </a:r>
          <a:endParaRPr lang="en-US"/>
        </a:p>
      </dgm:t>
    </dgm:pt>
    <dgm:pt modelId="{E1140527-9A30-4294-8454-894C4E0178B0}" type="parTrans" cxnId="{93832F54-A9BE-4D46-9824-E9EC0740AFD5}">
      <dgm:prSet/>
      <dgm:spPr/>
      <dgm:t>
        <a:bodyPr/>
        <a:lstStyle/>
        <a:p>
          <a:endParaRPr lang="en-US"/>
        </a:p>
      </dgm:t>
    </dgm:pt>
    <dgm:pt modelId="{4D40D476-7FA3-453B-9FAE-69DDF34A3E25}" type="sibTrans" cxnId="{93832F54-A9BE-4D46-9824-E9EC0740AFD5}">
      <dgm:prSet/>
      <dgm:spPr/>
      <dgm:t>
        <a:bodyPr/>
        <a:lstStyle/>
        <a:p>
          <a:endParaRPr lang="en-US"/>
        </a:p>
      </dgm:t>
    </dgm:pt>
    <dgm:pt modelId="{8FB00912-ED9E-46B7-B66C-F59BE1CFCEB8}" type="pres">
      <dgm:prSet presAssocID="{DCA990A6-AA21-42EB-A775-FFD44D3B9825}" presName="vert0" presStyleCnt="0">
        <dgm:presLayoutVars>
          <dgm:dir/>
          <dgm:animOne val="branch"/>
          <dgm:animLvl val="lvl"/>
        </dgm:presLayoutVars>
      </dgm:prSet>
      <dgm:spPr/>
    </dgm:pt>
    <dgm:pt modelId="{22B996AF-9FAB-4B36-938A-3ADFFEFE748D}" type="pres">
      <dgm:prSet presAssocID="{59FC685C-7D60-4CEA-ADC5-7B4495959AF7}" presName="thickLine" presStyleLbl="alignNode1" presStyleIdx="0" presStyleCnt="4"/>
      <dgm:spPr/>
    </dgm:pt>
    <dgm:pt modelId="{44C1673D-C428-4D3E-8DBC-82A26876DCC6}" type="pres">
      <dgm:prSet presAssocID="{59FC685C-7D60-4CEA-ADC5-7B4495959AF7}" presName="horz1" presStyleCnt="0"/>
      <dgm:spPr/>
    </dgm:pt>
    <dgm:pt modelId="{6BB784DA-63A5-420C-9E31-F0E9CD1A2CE5}" type="pres">
      <dgm:prSet presAssocID="{59FC685C-7D60-4CEA-ADC5-7B4495959AF7}" presName="tx1" presStyleLbl="revTx" presStyleIdx="0" presStyleCnt="4"/>
      <dgm:spPr/>
    </dgm:pt>
    <dgm:pt modelId="{82934655-0BB8-4701-B801-660B158C5F88}" type="pres">
      <dgm:prSet presAssocID="{59FC685C-7D60-4CEA-ADC5-7B4495959AF7}" presName="vert1" presStyleCnt="0"/>
      <dgm:spPr/>
    </dgm:pt>
    <dgm:pt modelId="{2450AF16-A88B-4EF9-88CE-3C63978DBFE1}" type="pres">
      <dgm:prSet presAssocID="{51359C12-D67D-414C-8851-5D17BE6525C6}" presName="thickLine" presStyleLbl="alignNode1" presStyleIdx="1" presStyleCnt="4"/>
      <dgm:spPr/>
    </dgm:pt>
    <dgm:pt modelId="{DC9AE7DA-3ABB-4BDC-A959-A1C14265AA64}" type="pres">
      <dgm:prSet presAssocID="{51359C12-D67D-414C-8851-5D17BE6525C6}" presName="horz1" presStyleCnt="0"/>
      <dgm:spPr/>
    </dgm:pt>
    <dgm:pt modelId="{A863A406-4E68-49A4-B3ED-A48E34C78BCB}" type="pres">
      <dgm:prSet presAssocID="{51359C12-D67D-414C-8851-5D17BE6525C6}" presName="tx1" presStyleLbl="revTx" presStyleIdx="1" presStyleCnt="4"/>
      <dgm:spPr/>
    </dgm:pt>
    <dgm:pt modelId="{2874D94B-54E9-4454-8F57-2B29908ABC93}" type="pres">
      <dgm:prSet presAssocID="{51359C12-D67D-414C-8851-5D17BE6525C6}" presName="vert1" presStyleCnt="0"/>
      <dgm:spPr/>
    </dgm:pt>
    <dgm:pt modelId="{9E36CAC7-57EB-4701-91B4-D860C4CCB67B}" type="pres">
      <dgm:prSet presAssocID="{23C7DCD0-97FC-4CF8-811E-CBE77E0C97B8}" presName="thickLine" presStyleLbl="alignNode1" presStyleIdx="2" presStyleCnt="4"/>
      <dgm:spPr/>
    </dgm:pt>
    <dgm:pt modelId="{10CA6C48-3697-4204-8741-F2FD9BB97E5B}" type="pres">
      <dgm:prSet presAssocID="{23C7DCD0-97FC-4CF8-811E-CBE77E0C97B8}" presName="horz1" presStyleCnt="0"/>
      <dgm:spPr/>
    </dgm:pt>
    <dgm:pt modelId="{4CF48F55-56E9-4523-8BCE-CDBAB51A13D3}" type="pres">
      <dgm:prSet presAssocID="{23C7DCD0-97FC-4CF8-811E-CBE77E0C97B8}" presName="tx1" presStyleLbl="revTx" presStyleIdx="2" presStyleCnt="4"/>
      <dgm:spPr/>
    </dgm:pt>
    <dgm:pt modelId="{4012D36E-4D49-4665-AE1D-04540A47E2F0}" type="pres">
      <dgm:prSet presAssocID="{23C7DCD0-97FC-4CF8-811E-CBE77E0C97B8}" presName="vert1" presStyleCnt="0"/>
      <dgm:spPr/>
    </dgm:pt>
    <dgm:pt modelId="{6D0B288E-9845-4D88-BEC3-2AFF95066763}" type="pres">
      <dgm:prSet presAssocID="{376821D4-5FF3-4C8E-8945-331B37ACDED1}" presName="thickLine" presStyleLbl="alignNode1" presStyleIdx="3" presStyleCnt="4"/>
      <dgm:spPr/>
    </dgm:pt>
    <dgm:pt modelId="{F06CAFD9-7656-4716-8094-A54075B8A8AC}" type="pres">
      <dgm:prSet presAssocID="{376821D4-5FF3-4C8E-8945-331B37ACDED1}" presName="horz1" presStyleCnt="0"/>
      <dgm:spPr/>
    </dgm:pt>
    <dgm:pt modelId="{DCBE2766-FA96-444D-B069-810D67D5ED0A}" type="pres">
      <dgm:prSet presAssocID="{376821D4-5FF3-4C8E-8945-331B37ACDED1}" presName="tx1" presStyleLbl="revTx" presStyleIdx="3" presStyleCnt="4"/>
      <dgm:spPr/>
    </dgm:pt>
    <dgm:pt modelId="{BB07FABC-1AB0-4F73-B0D3-1A2A322CFFC9}" type="pres">
      <dgm:prSet presAssocID="{376821D4-5FF3-4C8E-8945-331B37ACDED1}" presName="vert1" presStyleCnt="0"/>
      <dgm:spPr/>
    </dgm:pt>
  </dgm:ptLst>
  <dgm:cxnLst>
    <dgm:cxn modelId="{1FAD1408-7B51-4A96-885A-605CB08D25A2}" type="presOf" srcId="{DCA990A6-AA21-42EB-A775-FFD44D3B9825}" destId="{8FB00912-ED9E-46B7-B66C-F59BE1CFCEB8}" srcOrd="0" destOrd="0" presId="urn:microsoft.com/office/officeart/2008/layout/LinedList"/>
    <dgm:cxn modelId="{51B26065-0E05-4E06-9011-B9C211F56151}" type="presOf" srcId="{23C7DCD0-97FC-4CF8-811E-CBE77E0C97B8}" destId="{4CF48F55-56E9-4523-8BCE-CDBAB51A13D3}" srcOrd="0" destOrd="0" presId="urn:microsoft.com/office/officeart/2008/layout/LinedList"/>
    <dgm:cxn modelId="{D9D3B665-9450-4CF5-B84B-A1C8056B03C7}" type="presOf" srcId="{51359C12-D67D-414C-8851-5D17BE6525C6}" destId="{A863A406-4E68-49A4-B3ED-A48E34C78BCB}" srcOrd="0" destOrd="0" presId="urn:microsoft.com/office/officeart/2008/layout/LinedList"/>
    <dgm:cxn modelId="{0654B06C-A2B1-413F-994D-FB16B35C2E85}" srcId="{DCA990A6-AA21-42EB-A775-FFD44D3B9825}" destId="{59FC685C-7D60-4CEA-ADC5-7B4495959AF7}" srcOrd="0" destOrd="0" parTransId="{EA9BACF0-D772-4B31-841D-E2AED84497C7}" sibTransId="{F0682361-476E-4D8C-ADD3-C0C0461D153C}"/>
    <dgm:cxn modelId="{DBC9C66D-B364-43EF-A78E-E083746FB5AC}" type="presOf" srcId="{376821D4-5FF3-4C8E-8945-331B37ACDED1}" destId="{DCBE2766-FA96-444D-B069-810D67D5ED0A}" srcOrd="0" destOrd="0" presId="urn:microsoft.com/office/officeart/2008/layout/LinedList"/>
    <dgm:cxn modelId="{93832F54-A9BE-4D46-9824-E9EC0740AFD5}" srcId="{DCA990A6-AA21-42EB-A775-FFD44D3B9825}" destId="{376821D4-5FF3-4C8E-8945-331B37ACDED1}" srcOrd="3" destOrd="0" parTransId="{E1140527-9A30-4294-8454-894C4E0178B0}" sibTransId="{4D40D476-7FA3-453B-9FAE-69DDF34A3E25}"/>
    <dgm:cxn modelId="{407E0CA6-0147-4A93-9DD6-FB1B23E78996}" srcId="{DCA990A6-AA21-42EB-A775-FFD44D3B9825}" destId="{23C7DCD0-97FC-4CF8-811E-CBE77E0C97B8}" srcOrd="2" destOrd="0" parTransId="{E490B4EC-E254-4CCD-88DA-1B894D683DB3}" sibTransId="{C299991D-A437-4688-A649-F70F969E47D8}"/>
    <dgm:cxn modelId="{5CA3A3CF-3EDD-4D06-86F7-819C57721A6B}" srcId="{DCA990A6-AA21-42EB-A775-FFD44D3B9825}" destId="{51359C12-D67D-414C-8851-5D17BE6525C6}" srcOrd="1" destOrd="0" parTransId="{51D59901-EC32-4F51-9806-6727CFE8D097}" sibTransId="{07068152-284C-4A8A-B3AC-CB70672D648D}"/>
    <dgm:cxn modelId="{959D21FF-A2AB-4640-BCC1-E570A20CA054}" type="presOf" srcId="{59FC685C-7D60-4CEA-ADC5-7B4495959AF7}" destId="{6BB784DA-63A5-420C-9E31-F0E9CD1A2CE5}" srcOrd="0" destOrd="0" presId="urn:microsoft.com/office/officeart/2008/layout/LinedList"/>
    <dgm:cxn modelId="{EBED6EEE-A264-4CA2-958D-7512D1FE192B}" type="presParOf" srcId="{8FB00912-ED9E-46B7-B66C-F59BE1CFCEB8}" destId="{22B996AF-9FAB-4B36-938A-3ADFFEFE748D}" srcOrd="0" destOrd="0" presId="urn:microsoft.com/office/officeart/2008/layout/LinedList"/>
    <dgm:cxn modelId="{588FBB9A-4CB3-4F01-9609-4AE2C1749EA8}" type="presParOf" srcId="{8FB00912-ED9E-46B7-B66C-F59BE1CFCEB8}" destId="{44C1673D-C428-4D3E-8DBC-82A26876DCC6}" srcOrd="1" destOrd="0" presId="urn:microsoft.com/office/officeart/2008/layout/LinedList"/>
    <dgm:cxn modelId="{750A45F2-0D94-4E4A-AEFB-4C6F1211A121}" type="presParOf" srcId="{44C1673D-C428-4D3E-8DBC-82A26876DCC6}" destId="{6BB784DA-63A5-420C-9E31-F0E9CD1A2CE5}" srcOrd="0" destOrd="0" presId="urn:microsoft.com/office/officeart/2008/layout/LinedList"/>
    <dgm:cxn modelId="{2B795065-D80B-4702-83B5-3398A5FD1276}" type="presParOf" srcId="{44C1673D-C428-4D3E-8DBC-82A26876DCC6}" destId="{82934655-0BB8-4701-B801-660B158C5F88}" srcOrd="1" destOrd="0" presId="urn:microsoft.com/office/officeart/2008/layout/LinedList"/>
    <dgm:cxn modelId="{A2C4B9BE-C0F8-4558-A170-0384A66CDD75}" type="presParOf" srcId="{8FB00912-ED9E-46B7-B66C-F59BE1CFCEB8}" destId="{2450AF16-A88B-4EF9-88CE-3C63978DBFE1}" srcOrd="2" destOrd="0" presId="urn:microsoft.com/office/officeart/2008/layout/LinedList"/>
    <dgm:cxn modelId="{4AB36357-861C-43A7-85C8-92871412791A}" type="presParOf" srcId="{8FB00912-ED9E-46B7-B66C-F59BE1CFCEB8}" destId="{DC9AE7DA-3ABB-4BDC-A959-A1C14265AA64}" srcOrd="3" destOrd="0" presId="urn:microsoft.com/office/officeart/2008/layout/LinedList"/>
    <dgm:cxn modelId="{0688E7C6-3B52-45BE-B641-AF676032F95A}" type="presParOf" srcId="{DC9AE7DA-3ABB-4BDC-A959-A1C14265AA64}" destId="{A863A406-4E68-49A4-B3ED-A48E34C78BCB}" srcOrd="0" destOrd="0" presId="urn:microsoft.com/office/officeart/2008/layout/LinedList"/>
    <dgm:cxn modelId="{D74C7E26-1F53-48A1-ABB3-67E602CCE986}" type="presParOf" srcId="{DC9AE7DA-3ABB-4BDC-A959-A1C14265AA64}" destId="{2874D94B-54E9-4454-8F57-2B29908ABC93}" srcOrd="1" destOrd="0" presId="urn:microsoft.com/office/officeart/2008/layout/LinedList"/>
    <dgm:cxn modelId="{731442D8-85CA-42CC-9FA9-920730C7631C}" type="presParOf" srcId="{8FB00912-ED9E-46B7-B66C-F59BE1CFCEB8}" destId="{9E36CAC7-57EB-4701-91B4-D860C4CCB67B}" srcOrd="4" destOrd="0" presId="urn:microsoft.com/office/officeart/2008/layout/LinedList"/>
    <dgm:cxn modelId="{166B9B31-DAFC-4164-8160-15031D4F8F97}" type="presParOf" srcId="{8FB00912-ED9E-46B7-B66C-F59BE1CFCEB8}" destId="{10CA6C48-3697-4204-8741-F2FD9BB97E5B}" srcOrd="5" destOrd="0" presId="urn:microsoft.com/office/officeart/2008/layout/LinedList"/>
    <dgm:cxn modelId="{2452C117-424B-4FEF-BC02-3DC0650D9F55}" type="presParOf" srcId="{10CA6C48-3697-4204-8741-F2FD9BB97E5B}" destId="{4CF48F55-56E9-4523-8BCE-CDBAB51A13D3}" srcOrd="0" destOrd="0" presId="urn:microsoft.com/office/officeart/2008/layout/LinedList"/>
    <dgm:cxn modelId="{D6C958C7-5123-4D55-BBE7-5AF8D74F2EA9}" type="presParOf" srcId="{10CA6C48-3697-4204-8741-F2FD9BB97E5B}" destId="{4012D36E-4D49-4665-AE1D-04540A47E2F0}" srcOrd="1" destOrd="0" presId="urn:microsoft.com/office/officeart/2008/layout/LinedList"/>
    <dgm:cxn modelId="{77A4993B-1176-4515-BA38-AA088CA2E76E}" type="presParOf" srcId="{8FB00912-ED9E-46B7-B66C-F59BE1CFCEB8}" destId="{6D0B288E-9845-4D88-BEC3-2AFF95066763}" srcOrd="6" destOrd="0" presId="urn:microsoft.com/office/officeart/2008/layout/LinedList"/>
    <dgm:cxn modelId="{9A4F9DF2-A7CB-44C8-BF1A-ADF7DA71F3FD}" type="presParOf" srcId="{8FB00912-ED9E-46B7-B66C-F59BE1CFCEB8}" destId="{F06CAFD9-7656-4716-8094-A54075B8A8AC}" srcOrd="7" destOrd="0" presId="urn:microsoft.com/office/officeart/2008/layout/LinedList"/>
    <dgm:cxn modelId="{9B90042A-6EFE-4D5D-A48F-16B90D7FC279}" type="presParOf" srcId="{F06CAFD9-7656-4716-8094-A54075B8A8AC}" destId="{DCBE2766-FA96-444D-B069-810D67D5ED0A}" srcOrd="0" destOrd="0" presId="urn:microsoft.com/office/officeart/2008/layout/LinedList"/>
    <dgm:cxn modelId="{09292E71-E754-40AA-84D3-06611F924BC0}" type="presParOf" srcId="{F06CAFD9-7656-4716-8094-A54075B8A8AC}" destId="{BB07FABC-1AB0-4F73-B0D3-1A2A322CFFC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9E20857-21A5-413E-BC73-3B21F2AC7B95}"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2273B322-0107-4AAC-9173-883778171CE3}">
      <dgm:prSet/>
      <dgm:spPr/>
      <dgm:t>
        <a:bodyPr/>
        <a:lstStyle/>
        <a:p>
          <a:r>
            <a:rPr lang="en-US" baseline="0"/>
            <a:t>What is new in education?</a:t>
          </a:r>
          <a:endParaRPr lang="en-US"/>
        </a:p>
      </dgm:t>
    </dgm:pt>
    <dgm:pt modelId="{2D8B7DD6-3688-44B2-B0C3-E5E21316A85E}" type="parTrans" cxnId="{5D47AAD0-FD1B-4174-BA18-28BD60CE92B9}">
      <dgm:prSet/>
      <dgm:spPr/>
      <dgm:t>
        <a:bodyPr/>
        <a:lstStyle/>
        <a:p>
          <a:endParaRPr lang="en-US"/>
        </a:p>
      </dgm:t>
    </dgm:pt>
    <dgm:pt modelId="{3D7CFBA8-EEFA-4832-B720-A07AD224A816}" type="sibTrans" cxnId="{5D47AAD0-FD1B-4174-BA18-28BD60CE92B9}">
      <dgm:prSet/>
      <dgm:spPr/>
      <dgm:t>
        <a:bodyPr/>
        <a:lstStyle/>
        <a:p>
          <a:endParaRPr lang="en-US"/>
        </a:p>
      </dgm:t>
    </dgm:pt>
    <dgm:pt modelId="{111D5548-8273-47CE-9880-468C625A2A4D}">
      <dgm:prSet/>
      <dgm:spPr/>
      <dgm:t>
        <a:bodyPr/>
        <a:lstStyle/>
        <a:p>
          <a:r>
            <a:rPr lang="en-US" baseline="0"/>
            <a:t>What is the big push for institutions now? </a:t>
          </a:r>
          <a:endParaRPr lang="en-US"/>
        </a:p>
      </dgm:t>
    </dgm:pt>
    <dgm:pt modelId="{AD827F07-9192-42B6-BD3D-D9A2642C1087}" type="parTrans" cxnId="{EBCE7E79-61FE-4A8F-80FD-F0A00E81DF0C}">
      <dgm:prSet/>
      <dgm:spPr/>
      <dgm:t>
        <a:bodyPr/>
        <a:lstStyle/>
        <a:p>
          <a:endParaRPr lang="en-US"/>
        </a:p>
      </dgm:t>
    </dgm:pt>
    <dgm:pt modelId="{32D43C9D-15E8-4B9E-83A0-D438E6F55652}" type="sibTrans" cxnId="{EBCE7E79-61FE-4A8F-80FD-F0A00E81DF0C}">
      <dgm:prSet/>
      <dgm:spPr/>
      <dgm:t>
        <a:bodyPr/>
        <a:lstStyle/>
        <a:p>
          <a:endParaRPr lang="en-US"/>
        </a:p>
      </dgm:t>
    </dgm:pt>
    <dgm:pt modelId="{1886D7A0-FFCE-4F28-A2B1-C57B252E85E4}">
      <dgm:prSet/>
      <dgm:spPr/>
      <dgm:t>
        <a:bodyPr/>
        <a:lstStyle/>
        <a:p>
          <a:r>
            <a:rPr lang="en-US" baseline="0"/>
            <a:t>What impact will this have?</a:t>
          </a:r>
          <a:endParaRPr lang="en-US"/>
        </a:p>
      </dgm:t>
    </dgm:pt>
    <dgm:pt modelId="{F66473DE-2B3E-4466-96CA-917BE38336C9}" type="parTrans" cxnId="{4565D2DD-7586-42CC-B2A9-E5362963AB75}">
      <dgm:prSet/>
      <dgm:spPr/>
      <dgm:t>
        <a:bodyPr/>
        <a:lstStyle/>
        <a:p>
          <a:endParaRPr lang="en-US"/>
        </a:p>
      </dgm:t>
    </dgm:pt>
    <dgm:pt modelId="{F160865D-E23F-40AD-8FDB-488BDC00C1CA}" type="sibTrans" cxnId="{4565D2DD-7586-42CC-B2A9-E5362963AB75}">
      <dgm:prSet/>
      <dgm:spPr/>
      <dgm:t>
        <a:bodyPr/>
        <a:lstStyle/>
        <a:p>
          <a:endParaRPr lang="en-US"/>
        </a:p>
      </dgm:t>
    </dgm:pt>
    <dgm:pt modelId="{1B819CA4-3F57-402A-973F-42B23838F799}" type="pres">
      <dgm:prSet presAssocID="{39E20857-21A5-413E-BC73-3B21F2AC7B95}" presName="hierChild1" presStyleCnt="0">
        <dgm:presLayoutVars>
          <dgm:chPref val="1"/>
          <dgm:dir/>
          <dgm:animOne val="branch"/>
          <dgm:animLvl val="lvl"/>
          <dgm:resizeHandles/>
        </dgm:presLayoutVars>
      </dgm:prSet>
      <dgm:spPr/>
    </dgm:pt>
    <dgm:pt modelId="{5364B174-B9CD-499A-B1A9-B64277A99BDD}" type="pres">
      <dgm:prSet presAssocID="{2273B322-0107-4AAC-9173-883778171CE3}" presName="hierRoot1" presStyleCnt="0"/>
      <dgm:spPr/>
    </dgm:pt>
    <dgm:pt modelId="{501F3127-9306-4145-A5D6-FD116389A7A4}" type="pres">
      <dgm:prSet presAssocID="{2273B322-0107-4AAC-9173-883778171CE3}" presName="composite" presStyleCnt="0"/>
      <dgm:spPr/>
    </dgm:pt>
    <dgm:pt modelId="{EB98726A-A449-484A-8D30-3F6B0800BF89}" type="pres">
      <dgm:prSet presAssocID="{2273B322-0107-4AAC-9173-883778171CE3}" presName="background" presStyleLbl="node0" presStyleIdx="0" presStyleCnt="3"/>
      <dgm:spPr/>
    </dgm:pt>
    <dgm:pt modelId="{963105CD-CE94-4A7C-AD06-5B342B8DB581}" type="pres">
      <dgm:prSet presAssocID="{2273B322-0107-4AAC-9173-883778171CE3}" presName="text" presStyleLbl="fgAcc0" presStyleIdx="0" presStyleCnt="3">
        <dgm:presLayoutVars>
          <dgm:chPref val="3"/>
        </dgm:presLayoutVars>
      </dgm:prSet>
      <dgm:spPr/>
    </dgm:pt>
    <dgm:pt modelId="{E3561332-787D-4692-AC07-20F280DB2018}" type="pres">
      <dgm:prSet presAssocID="{2273B322-0107-4AAC-9173-883778171CE3}" presName="hierChild2" presStyleCnt="0"/>
      <dgm:spPr/>
    </dgm:pt>
    <dgm:pt modelId="{F692D112-BBFC-4928-AC3D-9902BB85FBA8}" type="pres">
      <dgm:prSet presAssocID="{111D5548-8273-47CE-9880-468C625A2A4D}" presName="hierRoot1" presStyleCnt="0"/>
      <dgm:spPr/>
    </dgm:pt>
    <dgm:pt modelId="{E42B6304-5EC7-4282-8D9B-99B7FCC05004}" type="pres">
      <dgm:prSet presAssocID="{111D5548-8273-47CE-9880-468C625A2A4D}" presName="composite" presStyleCnt="0"/>
      <dgm:spPr/>
    </dgm:pt>
    <dgm:pt modelId="{AE08668E-85D6-4D10-8208-7AF494095588}" type="pres">
      <dgm:prSet presAssocID="{111D5548-8273-47CE-9880-468C625A2A4D}" presName="background" presStyleLbl="node0" presStyleIdx="1" presStyleCnt="3"/>
      <dgm:spPr/>
    </dgm:pt>
    <dgm:pt modelId="{B1F825E0-A336-44FA-B896-A16C6AC9310D}" type="pres">
      <dgm:prSet presAssocID="{111D5548-8273-47CE-9880-468C625A2A4D}" presName="text" presStyleLbl="fgAcc0" presStyleIdx="1" presStyleCnt="3">
        <dgm:presLayoutVars>
          <dgm:chPref val="3"/>
        </dgm:presLayoutVars>
      </dgm:prSet>
      <dgm:spPr/>
    </dgm:pt>
    <dgm:pt modelId="{839F6F7A-2141-440D-9C3C-6DBFACD7EF93}" type="pres">
      <dgm:prSet presAssocID="{111D5548-8273-47CE-9880-468C625A2A4D}" presName="hierChild2" presStyleCnt="0"/>
      <dgm:spPr/>
    </dgm:pt>
    <dgm:pt modelId="{CE1B8B15-D283-4103-A595-BF38C9E3C3FD}" type="pres">
      <dgm:prSet presAssocID="{1886D7A0-FFCE-4F28-A2B1-C57B252E85E4}" presName="hierRoot1" presStyleCnt="0"/>
      <dgm:spPr/>
    </dgm:pt>
    <dgm:pt modelId="{A2691741-162B-44EF-932F-5A3BBC33BF4F}" type="pres">
      <dgm:prSet presAssocID="{1886D7A0-FFCE-4F28-A2B1-C57B252E85E4}" presName="composite" presStyleCnt="0"/>
      <dgm:spPr/>
    </dgm:pt>
    <dgm:pt modelId="{60A1BC3A-3CBE-42F1-BBDA-BC18DD4C3BAC}" type="pres">
      <dgm:prSet presAssocID="{1886D7A0-FFCE-4F28-A2B1-C57B252E85E4}" presName="background" presStyleLbl="node0" presStyleIdx="2" presStyleCnt="3"/>
      <dgm:spPr/>
    </dgm:pt>
    <dgm:pt modelId="{5A5678E1-7D0C-420D-BE2F-4AA21072313C}" type="pres">
      <dgm:prSet presAssocID="{1886D7A0-FFCE-4F28-A2B1-C57B252E85E4}" presName="text" presStyleLbl="fgAcc0" presStyleIdx="2" presStyleCnt="3">
        <dgm:presLayoutVars>
          <dgm:chPref val="3"/>
        </dgm:presLayoutVars>
      </dgm:prSet>
      <dgm:spPr/>
    </dgm:pt>
    <dgm:pt modelId="{F80E7EB9-22C1-4931-B7DC-8E6FD9732737}" type="pres">
      <dgm:prSet presAssocID="{1886D7A0-FFCE-4F28-A2B1-C57B252E85E4}" presName="hierChild2" presStyleCnt="0"/>
      <dgm:spPr/>
    </dgm:pt>
  </dgm:ptLst>
  <dgm:cxnLst>
    <dgm:cxn modelId="{EF700800-0B06-4B39-8EC0-92CC7E3DFB39}" type="presOf" srcId="{111D5548-8273-47CE-9880-468C625A2A4D}" destId="{B1F825E0-A336-44FA-B896-A16C6AC9310D}" srcOrd="0" destOrd="0" presId="urn:microsoft.com/office/officeart/2005/8/layout/hierarchy1"/>
    <dgm:cxn modelId="{EBCE7E79-61FE-4A8F-80FD-F0A00E81DF0C}" srcId="{39E20857-21A5-413E-BC73-3B21F2AC7B95}" destId="{111D5548-8273-47CE-9880-468C625A2A4D}" srcOrd="1" destOrd="0" parTransId="{AD827F07-9192-42B6-BD3D-D9A2642C1087}" sibTransId="{32D43C9D-15E8-4B9E-83A0-D438E6F55652}"/>
    <dgm:cxn modelId="{7F4560A2-941D-4E87-B1B1-F96F89F25421}" type="presOf" srcId="{39E20857-21A5-413E-BC73-3B21F2AC7B95}" destId="{1B819CA4-3F57-402A-973F-42B23838F799}" srcOrd="0" destOrd="0" presId="urn:microsoft.com/office/officeart/2005/8/layout/hierarchy1"/>
    <dgm:cxn modelId="{27633CAC-044D-43F5-BA8A-80858995ACE1}" type="presOf" srcId="{1886D7A0-FFCE-4F28-A2B1-C57B252E85E4}" destId="{5A5678E1-7D0C-420D-BE2F-4AA21072313C}" srcOrd="0" destOrd="0" presId="urn:microsoft.com/office/officeart/2005/8/layout/hierarchy1"/>
    <dgm:cxn modelId="{5D47AAD0-FD1B-4174-BA18-28BD60CE92B9}" srcId="{39E20857-21A5-413E-BC73-3B21F2AC7B95}" destId="{2273B322-0107-4AAC-9173-883778171CE3}" srcOrd="0" destOrd="0" parTransId="{2D8B7DD6-3688-44B2-B0C3-E5E21316A85E}" sibTransId="{3D7CFBA8-EEFA-4832-B720-A07AD224A816}"/>
    <dgm:cxn modelId="{4565D2DD-7586-42CC-B2A9-E5362963AB75}" srcId="{39E20857-21A5-413E-BC73-3B21F2AC7B95}" destId="{1886D7A0-FFCE-4F28-A2B1-C57B252E85E4}" srcOrd="2" destOrd="0" parTransId="{F66473DE-2B3E-4466-96CA-917BE38336C9}" sibTransId="{F160865D-E23F-40AD-8FDB-488BDC00C1CA}"/>
    <dgm:cxn modelId="{C75584EB-3AA9-4B23-8831-265B4769F26A}" type="presOf" srcId="{2273B322-0107-4AAC-9173-883778171CE3}" destId="{963105CD-CE94-4A7C-AD06-5B342B8DB581}" srcOrd="0" destOrd="0" presId="urn:microsoft.com/office/officeart/2005/8/layout/hierarchy1"/>
    <dgm:cxn modelId="{ADADF20E-8C06-4343-BDE6-6D13AEE89AB6}" type="presParOf" srcId="{1B819CA4-3F57-402A-973F-42B23838F799}" destId="{5364B174-B9CD-499A-B1A9-B64277A99BDD}" srcOrd="0" destOrd="0" presId="urn:microsoft.com/office/officeart/2005/8/layout/hierarchy1"/>
    <dgm:cxn modelId="{13B052A9-90AF-4DFF-AF20-838302054A6D}" type="presParOf" srcId="{5364B174-B9CD-499A-B1A9-B64277A99BDD}" destId="{501F3127-9306-4145-A5D6-FD116389A7A4}" srcOrd="0" destOrd="0" presId="urn:microsoft.com/office/officeart/2005/8/layout/hierarchy1"/>
    <dgm:cxn modelId="{C814AF9E-33EF-46D1-85D0-0FFA10E05C41}" type="presParOf" srcId="{501F3127-9306-4145-A5D6-FD116389A7A4}" destId="{EB98726A-A449-484A-8D30-3F6B0800BF89}" srcOrd="0" destOrd="0" presId="urn:microsoft.com/office/officeart/2005/8/layout/hierarchy1"/>
    <dgm:cxn modelId="{6E0BAD6F-1EC7-4151-B150-A09398387655}" type="presParOf" srcId="{501F3127-9306-4145-A5D6-FD116389A7A4}" destId="{963105CD-CE94-4A7C-AD06-5B342B8DB581}" srcOrd="1" destOrd="0" presId="urn:microsoft.com/office/officeart/2005/8/layout/hierarchy1"/>
    <dgm:cxn modelId="{B89A7F8C-E915-4352-B652-DC8A715710F4}" type="presParOf" srcId="{5364B174-B9CD-499A-B1A9-B64277A99BDD}" destId="{E3561332-787D-4692-AC07-20F280DB2018}" srcOrd="1" destOrd="0" presId="urn:microsoft.com/office/officeart/2005/8/layout/hierarchy1"/>
    <dgm:cxn modelId="{931241FE-6703-4C7B-9270-2A17DBDE218B}" type="presParOf" srcId="{1B819CA4-3F57-402A-973F-42B23838F799}" destId="{F692D112-BBFC-4928-AC3D-9902BB85FBA8}" srcOrd="1" destOrd="0" presId="urn:microsoft.com/office/officeart/2005/8/layout/hierarchy1"/>
    <dgm:cxn modelId="{2CB8E479-7A4F-43E4-9AFB-33D71EA0A110}" type="presParOf" srcId="{F692D112-BBFC-4928-AC3D-9902BB85FBA8}" destId="{E42B6304-5EC7-4282-8D9B-99B7FCC05004}" srcOrd="0" destOrd="0" presId="urn:microsoft.com/office/officeart/2005/8/layout/hierarchy1"/>
    <dgm:cxn modelId="{517787C9-70F7-4671-AABD-6F3EE629D679}" type="presParOf" srcId="{E42B6304-5EC7-4282-8D9B-99B7FCC05004}" destId="{AE08668E-85D6-4D10-8208-7AF494095588}" srcOrd="0" destOrd="0" presId="urn:microsoft.com/office/officeart/2005/8/layout/hierarchy1"/>
    <dgm:cxn modelId="{39B47FC3-515E-4051-8858-6CAF7DCC2712}" type="presParOf" srcId="{E42B6304-5EC7-4282-8D9B-99B7FCC05004}" destId="{B1F825E0-A336-44FA-B896-A16C6AC9310D}" srcOrd="1" destOrd="0" presId="urn:microsoft.com/office/officeart/2005/8/layout/hierarchy1"/>
    <dgm:cxn modelId="{405731EE-60A7-404B-907A-5CF5A320087F}" type="presParOf" srcId="{F692D112-BBFC-4928-AC3D-9902BB85FBA8}" destId="{839F6F7A-2141-440D-9C3C-6DBFACD7EF93}" srcOrd="1" destOrd="0" presId="urn:microsoft.com/office/officeart/2005/8/layout/hierarchy1"/>
    <dgm:cxn modelId="{636F2B1D-7B50-4204-AAC5-602421761516}" type="presParOf" srcId="{1B819CA4-3F57-402A-973F-42B23838F799}" destId="{CE1B8B15-D283-4103-A595-BF38C9E3C3FD}" srcOrd="2" destOrd="0" presId="urn:microsoft.com/office/officeart/2005/8/layout/hierarchy1"/>
    <dgm:cxn modelId="{40BF1692-292C-4D42-9BA9-C9725E1D1347}" type="presParOf" srcId="{CE1B8B15-D283-4103-A595-BF38C9E3C3FD}" destId="{A2691741-162B-44EF-932F-5A3BBC33BF4F}" srcOrd="0" destOrd="0" presId="urn:microsoft.com/office/officeart/2005/8/layout/hierarchy1"/>
    <dgm:cxn modelId="{34075D16-8083-4ED5-9E5C-B5CF32232DFE}" type="presParOf" srcId="{A2691741-162B-44EF-932F-5A3BBC33BF4F}" destId="{60A1BC3A-3CBE-42F1-BBDA-BC18DD4C3BAC}" srcOrd="0" destOrd="0" presId="urn:microsoft.com/office/officeart/2005/8/layout/hierarchy1"/>
    <dgm:cxn modelId="{0AFBCB00-6A29-4AD5-8BB1-D7BB68D6EA9A}" type="presParOf" srcId="{A2691741-162B-44EF-932F-5A3BBC33BF4F}" destId="{5A5678E1-7D0C-420D-BE2F-4AA21072313C}" srcOrd="1" destOrd="0" presId="urn:microsoft.com/office/officeart/2005/8/layout/hierarchy1"/>
    <dgm:cxn modelId="{CDA3A956-EE05-405E-81D8-A60BF97B9C28}" type="presParOf" srcId="{CE1B8B15-D283-4103-A595-BF38C9E3C3FD}" destId="{F80E7EB9-22C1-4931-B7DC-8E6FD973273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E5F506-1153-4A88-A974-B1CC1589646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696C3AF-C385-433E-8D63-01C21FCAAA85}">
      <dgm:prSet/>
      <dgm:spPr/>
      <dgm:t>
        <a:bodyPr/>
        <a:lstStyle/>
        <a:p>
          <a:r>
            <a:rPr lang="en-US"/>
            <a:t>Looking at the issues in Wales right now, what impact will this have on the HSC sector? </a:t>
          </a:r>
        </a:p>
      </dgm:t>
    </dgm:pt>
    <dgm:pt modelId="{8BD96210-4C02-4646-AA31-202173C440C8}" type="parTrans" cxnId="{1F87663E-CE45-4BC9-8BFF-A1D5D2854751}">
      <dgm:prSet/>
      <dgm:spPr/>
      <dgm:t>
        <a:bodyPr/>
        <a:lstStyle/>
        <a:p>
          <a:endParaRPr lang="en-US"/>
        </a:p>
      </dgm:t>
    </dgm:pt>
    <dgm:pt modelId="{D0722AD9-EA90-40EF-BF37-756876DC31C3}" type="sibTrans" cxnId="{1F87663E-CE45-4BC9-8BFF-A1D5D2854751}">
      <dgm:prSet/>
      <dgm:spPr/>
      <dgm:t>
        <a:bodyPr/>
        <a:lstStyle/>
        <a:p>
          <a:endParaRPr lang="en-US"/>
        </a:p>
      </dgm:t>
    </dgm:pt>
    <dgm:pt modelId="{E10A34F6-9F4A-489F-9674-C8D2FAAB3422}">
      <dgm:prSet/>
      <dgm:spPr/>
      <dgm:t>
        <a:bodyPr/>
        <a:lstStyle/>
        <a:p>
          <a:r>
            <a:rPr lang="en-US"/>
            <a:t>How does this impact us as practitioners?</a:t>
          </a:r>
        </a:p>
      </dgm:t>
    </dgm:pt>
    <dgm:pt modelId="{285008E6-CC95-4D72-A8BF-C4726A7C5AB3}" type="parTrans" cxnId="{B02D9303-4FD0-485E-8BD3-DC31DD0E0AF2}">
      <dgm:prSet/>
      <dgm:spPr/>
      <dgm:t>
        <a:bodyPr/>
        <a:lstStyle/>
        <a:p>
          <a:endParaRPr lang="en-US"/>
        </a:p>
      </dgm:t>
    </dgm:pt>
    <dgm:pt modelId="{ED054BDD-853D-4618-AD27-0BD459A4BFA0}" type="sibTrans" cxnId="{B02D9303-4FD0-485E-8BD3-DC31DD0E0AF2}">
      <dgm:prSet/>
      <dgm:spPr/>
      <dgm:t>
        <a:bodyPr/>
        <a:lstStyle/>
        <a:p>
          <a:endParaRPr lang="en-US"/>
        </a:p>
      </dgm:t>
    </dgm:pt>
    <dgm:pt modelId="{C051AC15-068D-4FE0-A5FB-FCCBA8DA0ABC}">
      <dgm:prSet/>
      <dgm:spPr/>
      <dgm:t>
        <a:bodyPr/>
        <a:lstStyle/>
        <a:p>
          <a:r>
            <a:rPr lang="en-US"/>
            <a:t>Consider how this cycle could continue... </a:t>
          </a:r>
        </a:p>
      </dgm:t>
    </dgm:pt>
    <dgm:pt modelId="{0C48E21B-11BA-4AA6-8862-0995377B4B5A}" type="parTrans" cxnId="{519D2BDF-D0C0-4108-AC3B-6B797707FAAD}">
      <dgm:prSet/>
      <dgm:spPr/>
      <dgm:t>
        <a:bodyPr/>
        <a:lstStyle/>
        <a:p>
          <a:endParaRPr lang="en-US"/>
        </a:p>
      </dgm:t>
    </dgm:pt>
    <dgm:pt modelId="{42C36F87-D3CB-4CC4-AA56-16EC47D9CCEF}" type="sibTrans" cxnId="{519D2BDF-D0C0-4108-AC3B-6B797707FAAD}">
      <dgm:prSet/>
      <dgm:spPr/>
      <dgm:t>
        <a:bodyPr/>
        <a:lstStyle/>
        <a:p>
          <a:endParaRPr lang="en-US"/>
        </a:p>
      </dgm:t>
    </dgm:pt>
    <dgm:pt modelId="{CFC3515D-A245-4068-A0A2-129E6B99A46A}" type="pres">
      <dgm:prSet presAssocID="{8FE5F506-1153-4A88-A974-B1CC1589646E}" presName="linear" presStyleCnt="0">
        <dgm:presLayoutVars>
          <dgm:animLvl val="lvl"/>
          <dgm:resizeHandles val="exact"/>
        </dgm:presLayoutVars>
      </dgm:prSet>
      <dgm:spPr/>
    </dgm:pt>
    <dgm:pt modelId="{1A339D28-F4B6-45DE-AD3B-D371E3C087DF}" type="pres">
      <dgm:prSet presAssocID="{B696C3AF-C385-433E-8D63-01C21FCAAA85}" presName="parentText" presStyleLbl="node1" presStyleIdx="0" presStyleCnt="3">
        <dgm:presLayoutVars>
          <dgm:chMax val="0"/>
          <dgm:bulletEnabled val="1"/>
        </dgm:presLayoutVars>
      </dgm:prSet>
      <dgm:spPr/>
    </dgm:pt>
    <dgm:pt modelId="{E893A900-4834-4E95-8792-728D4CA9BEFC}" type="pres">
      <dgm:prSet presAssocID="{D0722AD9-EA90-40EF-BF37-756876DC31C3}" presName="spacer" presStyleCnt="0"/>
      <dgm:spPr/>
    </dgm:pt>
    <dgm:pt modelId="{9E02F9FF-C148-4F41-A331-A8700EC1510E}" type="pres">
      <dgm:prSet presAssocID="{E10A34F6-9F4A-489F-9674-C8D2FAAB3422}" presName="parentText" presStyleLbl="node1" presStyleIdx="1" presStyleCnt="3">
        <dgm:presLayoutVars>
          <dgm:chMax val="0"/>
          <dgm:bulletEnabled val="1"/>
        </dgm:presLayoutVars>
      </dgm:prSet>
      <dgm:spPr/>
    </dgm:pt>
    <dgm:pt modelId="{4788ABC7-9A2E-4427-9783-2E1D862270AA}" type="pres">
      <dgm:prSet presAssocID="{ED054BDD-853D-4618-AD27-0BD459A4BFA0}" presName="spacer" presStyleCnt="0"/>
      <dgm:spPr/>
    </dgm:pt>
    <dgm:pt modelId="{7613CB66-D133-46B4-BC98-5CC544EA6811}" type="pres">
      <dgm:prSet presAssocID="{C051AC15-068D-4FE0-A5FB-FCCBA8DA0ABC}" presName="parentText" presStyleLbl="node1" presStyleIdx="2" presStyleCnt="3">
        <dgm:presLayoutVars>
          <dgm:chMax val="0"/>
          <dgm:bulletEnabled val="1"/>
        </dgm:presLayoutVars>
      </dgm:prSet>
      <dgm:spPr/>
    </dgm:pt>
  </dgm:ptLst>
  <dgm:cxnLst>
    <dgm:cxn modelId="{B02D9303-4FD0-485E-8BD3-DC31DD0E0AF2}" srcId="{8FE5F506-1153-4A88-A974-B1CC1589646E}" destId="{E10A34F6-9F4A-489F-9674-C8D2FAAB3422}" srcOrd="1" destOrd="0" parTransId="{285008E6-CC95-4D72-A8BF-C4726A7C5AB3}" sibTransId="{ED054BDD-853D-4618-AD27-0BD459A4BFA0}"/>
    <dgm:cxn modelId="{8499E10A-FE76-4365-A94E-C503A04A7E0E}" type="presOf" srcId="{C051AC15-068D-4FE0-A5FB-FCCBA8DA0ABC}" destId="{7613CB66-D133-46B4-BC98-5CC544EA6811}" srcOrd="0" destOrd="0" presId="urn:microsoft.com/office/officeart/2005/8/layout/vList2"/>
    <dgm:cxn modelId="{1F87663E-CE45-4BC9-8BFF-A1D5D2854751}" srcId="{8FE5F506-1153-4A88-A974-B1CC1589646E}" destId="{B696C3AF-C385-433E-8D63-01C21FCAAA85}" srcOrd="0" destOrd="0" parTransId="{8BD96210-4C02-4646-AA31-202173C440C8}" sibTransId="{D0722AD9-EA90-40EF-BF37-756876DC31C3}"/>
    <dgm:cxn modelId="{45469E45-1C0A-4F4B-B015-7646A7759CC3}" type="presOf" srcId="{8FE5F506-1153-4A88-A974-B1CC1589646E}" destId="{CFC3515D-A245-4068-A0A2-129E6B99A46A}" srcOrd="0" destOrd="0" presId="urn:microsoft.com/office/officeart/2005/8/layout/vList2"/>
    <dgm:cxn modelId="{180C15B0-8A69-492A-9793-DBFD9148C879}" type="presOf" srcId="{B696C3AF-C385-433E-8D63-01C21FCAAA85}" destId="{1A339D28-F4B6-45DE-AD3B-D371E3C087DF}" srcOrd="0" destOrd="0" presId="urn:microsoft.com/office/officeart/2005/8/layout/vList2"/>
    <dgm:cxn modelId="{519D2BDF-D0C0-4108-AC3B-6B797707FAAD}" srcId="{8FE5F506-1153-4A88-A974-B1CC1589646E}" destId="{C051AC15-068D-4FE0-A5FB-FCCBA8DA0ABC}" srcOrd="2" destOrd="0" parTransId="{0C48E21B-11BA-4AA6-8862-0995377B4B5A}" sibTransId="{42C36F87-D3CB-4CC4-AA56-16EC47D9CCEF}"/>
    <dgm:cxn modelId="{3BE490F1-F4DD-46AD-8673-229F4E2EF770}" type="presOf" srcId="{E10A34F6-9F4A-489F-9674-C8D2FAAB3422}" destId="{9E02F9FF-C148-4F41-A331-A8700EC1510E}" srcOrd="0" destOrd="0" presId="urn:microsoft.com/office/officeart/2005/8/layout/vList2"/>
    <dgm:cxn modelId="{BEE366D8-A46C-4159-AA3A-DAFD90CA7D43}" type="presParOf" srcId="{CFC3515D-A245-4068-A0A2-129E6B99A46A}" destId="{1A339D28-F4B6-45DE-AD3B-D371E3C087DF}" srcOrd="0" destOrd="0" presId="urn:microsoft.com/office/officeart/2005/8/layout/vList2"/>
    <dgm:cxn modelId="{68F344C2-CEC2-401A-AF7C-1814E9B0F74F}" type="presParOf" srcId="{CFC3515D-A245-4068-A0A2-129E6B99A46A}" destId="{E893A900-4834-4E95-8792-728D4CA9BEFC}" srcOrd="1" destOrd="0" presId="urn:microsoft.com/office/officeart/2005/8/layout/vList2"/>
    <dgm:cxn modelId="{6CEDE5E1-2B08-4CDD-BB6E-ED4044B9B02F}" type="presParOf" srcId="{CFC3515D-A245-4068-A0A2-129E6B99A46A}" destId="{9E02F9FF-C148-4F41-A331-A8700EC1510E}" srcOrd="2" destOrd="0" presId="urn:microsoft.com/office/officeart/2005/8/layout/vList2"/>
    <dgm:cxn modelId="{D7702F76-9DAB-42AB-95BF-AB761C7FECD3}" type="presParOf" srcId="{CFC3515D-A245-4068-A0A2-129E6B99A46A}" destId="{4788ABC7-9A2E-4427-9783-2E1D862270AA}" srcOrd="3" destOrd="0" presId="urn:microsoft.com/office/officeart/2005/8/layout/vList2"/>
    <dgm:cxn modelId="{881114AE-B118-438D-A358-9E30A6420D28}" type="presParOf" srcId="{CFC3515D-A245-4068-A0A2-129E6B99A46A}" destId="{7613CB66-D133-46B4-BC98-5CC544EA681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ABB0E2B-F6D1-463B-BD28-752329D2453A}"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A3347F07-C736-4B50-B696-8FA2EC74C798}">
      <dgm:prSet/>
      <dgm:spPr/>
      <dgm:t>
        <a:bodyPr/>
        <a:lstStyle/>
        <a:p>
          <a:r>
            <a:rPr lang="en-GB"/>
            <a:t>Various schemes for ‘home rule all round’ were proposed between the 1880s and the outbreak of World War I. </a:t>
          </a:r>
          <a:endParaRPr lang="en-US"/>
        </a:p>
      </dgm:t>
    </dgm:pt>
    <dgm:pt modelId="{851B5C92-1374-41B4-AE37-6F692A24EB58}" type="parTrans" cxnId="{FAE77760-631D-465C-95F1-5C7E4A217A2B}">
      <dgm:prSet/>
      <dgm:spPr/>
      <dgm:t>
        <a:bodyPr/>
        <a:lstStyle/>
        <a:p>
          <a:endParaRPr lang="en-US"/>
        </a:p>
      </dgm:t>
    </dgm:pt>
    <dgm:pt modelId="{2BB7E2D2-9F6D-4E49-B007-0148DD566DEA}" type="sibTrans" cxnId="{FAE77760-631D-465C-95F1-5C7E4A217A2B}">
      <dgm:prSet/>
      <dgm:spPr/>
      <dgm:t>
        <a:bodyPr/>
        <a:lstStyle/>
        <a:p>
          <a:endParaRPr lang="en-US"/>
        </a:p>
      </dgm:t>
    </dgm:pt>
    <dgm:pt modelId="{16664158-0E85-4536-92E7-9D1A59E8AEEC}">
      <dgm:prSet/>
      <dgm:spPr/>
      <dgm:t>
        <a:bodyPr/>
        <a:lstStyle/>
        <a:p>
          <a:r>
            <a:rPr lang="en-GB"/>
            <a:t>These envisaged the creation of parliaments and governments in Dublin, Edinburgh and Cardiff, all belonging to the British Empire. </a:t>
          </a:r>
          <a:endParaRPr lang="en-US"/>
        </a:p>
      </dgm:t>
    </dgm:pt>
    <dgm:pt modelId="{4A4A7C04-2FAB-4B59-A5FA-0708A79609B7}" type="parTrans" cxnId="{475227B7-2A3D-49B2-8C45-039070316A29}">
      <dgm:prSet/>
      <dgm:spPr/>
      <dgm:t>
        <a:bodyPr/>
        <a:lstStyle/>
        <a:p>
          <a:endParaRPr lang="en-US"/>
        </a:p>
      </dgm:t>
    </dgm:pt>
    <dgm:pt modelId="{DAEF5D49-1919-428D-9193-D454087F3ADF}" type="sibTrans" cxnId="{475227B7-2A3D-49B2-8C45-039070316A29}">
      <dgm:prSet/>
      <dgm:spPr/>
      <dgm:t>
        <a:bodyPr/>
        <a:lstStyle/>
        <a:p>
          <a:endParaRPr lang="en-US"/>
        </a:p>
      </dgm:t>
    </dgm:pt>
    <dgm:pt modelId="{511A031F-4919-4279-BBC5-4DC4E645B8F9}">
      <dgm:prSet/>
      <dgm:spPr/>
      <dgm:t>
        <a:bodyPr/>
        <a:lstStyle/>
        <a:p>
          <a:r>
            <a:rPr lang="en-GB"/>
            <a:t>The establishment of the Irish Republic, and the partition of Ireland under the premiership of the first Prime Minister from Wales, David Lloyd George, ended this phase in the history of devolution.</a:t>
          </a:r>
          <a:endParaRPr lang="en-US"/>
        </a:p>
      </dgm:t>
    </dgm:pt>
    <dgm:pt modelId="{8B307171-905E-4595-A447-CF9985E9854C}" type="parTrans" cxnId="{61C00531-546F-419B-8CBB-ABDDC9C506D8}">
      <dgm:prSet/>
      <dgm:spPr/>
      <dgm:t>
        <a:bodyPr/>
        <a:lstStyle/>
        <a:p>
          <a:endParaRPr lang="en-US"/>
        </a:p>
      </dgm:t>
    </dgm:pt>
    <dgm:pt modelId="{4E4F0782-2F38-4785-9127-ACB95A0DE76E}" type="sibTrans" cxnId="{61C00531-546F-419B-8CBB-ABDDC9C506D8}">
      <dgm:prSet/>
      <dgm:spPr/>
      <dgm:t>
        <a:bodyPr/>
        <a:lstStyle/>
        <a:p>
          <a:endParaRPr lang="en-US"/>
        </a:p>
      </dgm:t>
    </dgm:pt>
    <dgm:pt modelId="{24BABD7C-E1A5-4330-A31E-F449F6BCBA48}" type="pres">
      <dgm:prSet presAssocID="{6ABB0E2B-F6D1-463B-BD28-752329D2453A}" presName="hierChild1" presStyleCnt="0">
        <dgm:presLayoutVars>
          <dgm:chPref val="1"/>
          <dgm:dir/>
          <dgm:animOne val="branch"/>
          <dgm:animLvl val="lvl"/>
          <dgm:resizeHandles/>
        </dgm:presLayoutVars>
      </dgm:prSet>
      <dgm:spPr/>
    </dgm:pt>
    <dgm:pt modelId="{8E54D68C-0C90-483F-A9D5-74170547FCC0}" type="pres">
      <dgm:prSet presAssocID="{A3347F07-C736-4B50-B696-8FA2EC74C798}" presName="hierRoot1" presStyleCnt="0"/>
      <dgm:spPr/>
    </dgm:pt>
    <dgm:pt modelId="{6F0F1BBE-7A59-4141-8562-F0103E59AA3A}" type="pres">
      <dgm:prSet presAssocID="{A3347F07-C736-4B50-B696-8FA2EC74C798}" presName="composite" presStyleCnt="0"/>
      <dgm:spPr/>
    </dgm:pt>
    <dgm:pt modelId="{012911FE-81A2-4C01-87EC-64AF179282C7}" type="pres">
      <dgm:prSet presAssocID="{A3347F07-C736-4B50-B696-8FA2EC74C798}" presName="background" presStyleLbl="node0" presStyleIdx="0" presStyleCnt="3"/>
      <dgm:spPr/>
    </dgm:pt>
    <dgm:pt modelId="{695BDFB0-C89C-4C8E-8D49-6C0CC0754089}" type="pres">
      <dgm:prSet presAssocID="{A3347F07-C736-4B50-B696-8FA2EC74C798}" presName="text" presStyleLbl="fgAcc0" presStyleIdx="0" presStyleCnt="3">
        <dgm:presLayoutVars>
          <dgm:chPref val="3"/>
        </dgm:presLayoutVars>
      </dgm:prSet>
      <dgm:spPr/>
    </dgm:pt>
    <dgm:pt modelId="{CA15D321-9864-41CB-B43E-9614E3EFE6FE}" type="pres">
      <dgm:prSet presAssocID="{A3347F07-C736-4B50-B696-8FA2EC74C798}" presName="hierChild2" presStyleCnt="0"/>
      <dgm:spPr/>
    </dgm:pt>
    <dgm:pt modelId="{FE67BCB1-39AB-40A4-A1F5-349B5C92FFE1}" type="pres">
      <dgm:prSet presAssocID="{16664158-0E85-4536-92E7-9D1A59E8AEEC}" presName="hierRoot1" presStyleCnt="0"/>
      <dgm:spPr/>
    </dgm:pt>
    <dgm:pt modelId="{DEE678E2-4803-46A2-9E94-74500929A239}" type="pres">
      <dgm:prSet presAssocID="{16664158-0E85-4536-92E7-9D1A59E8AEEC}" presName="composite" presStyleCnt="0"/>
      <dgm:spPr/>
    </dgm:pt>
    <dgm:pt modelId="{15F27427-7BC4-436F-8498-9149EA8E92AC}" type="pres">
      <dgm:prSet presAssocID="{16664158-0E85-4536-92E7-9D1A59E8AEEC}" presName="background" presStyleLbl="node0" presStyleIdx="1" presStyleCnt="3"/>
      <dgm:spPr/>
    </dgm:pt>
    <dgm:pt modelId="{63DAF9D8-9160-420B-A90F-F4DF20DFED80}" type="pres">
      <dgm:prSet presAssocID="{16664158-0E85-4536-92E7-9D1A59E8AEEC}" presName="text" presStyleLbl="fgAcc0" presStyleIdx="1" presStyleCnt="3">
        <dgm:presLayoutVars>
          <dgm:chPref val="3"/>
        </dgm:presLayoutVars>
      </dgm:prSet>
      <dgm:spPr/>
    </dgm:pt>
    <dgm:pt modelId="{399DDE33-C3B5-4903-8458-8DAFB45982F7}" type="pres">
      <dgm:prSet presAssocID="{16664158-0E85-4536-92E7-9D1A59E8AEEC}" presName="hierChild2" presStyleCnt="0"/>
      <dgm:spPr/>
    </dgm:pt>
    <dgm:pt modelId="{FDA0F500-328F-45A2-B63E-F867B708E54A}" type="pres">
      <dgm:prSet presAssocID="{511A031F-4919-4279-BBC5-4DC4E645B8F9}" presName="hierRoot1" presStyleCnt="0"/>
      <dgm:spPr/>
    </dgm:pt>
    <dgm:pt modelId="{53B25D4A-FA63-4439-BE15-B50A95E85AC0}" type="pres">
      <dgm:prSet presAssocID="{511A031F-4919-4279-BBC5-4DC4E645B8F9}" presName="composite" presStyleCnt="0"/>
      <dgm:spPr/>
    </dgm:pt>
    <dgm:pt modelId="{4573E1C9-75CB-483E-9A30-71B82759504D}" type="pres">
      <dgm:prSet presAssocID="{511A031F-4919-4279-BBC5-4DC4E645B8F9}" presName="background" presStyleLbl="node0" presStyleIdx="2" presStyleCnt="3"/>
      <dgm:spPr/>
    </dgm:pt>
    <dgm:pt modelId="{0B12D61F-556B-4976-80BC-C342A2CEAB0B}" type="pres">
      <dgm:prSet presAssocID="{511A031F-4919-4279-BBC5-4DC4E645B8F9}" presName="text" presStyleLbl="fgAcc0" presStyleIdx="2" presStyleCnt="3">
        <dgm:presLayoutVars>
          <dgm:chPref val="3"/>
        </dgm:presLayoutVars>
      </dgm:prSet>
      <dgm:spPr/>
    </dgm:pt>
    <dgm:pt modelId="{C50BCCAA-921C-4858-B877-53832B30E57B}" type="pres">
      <dgm:prSet presAssocID="{511A031F-4919-4279-BBC5-4DC4E645B8F9}" presName="hierChild2" presStyleCnt="0"/>
      <dgm:spPr/>
    </dgm:pt>
  </dgm:ptLst>
  <dgm:cxnLst>
    <dgm:cxn modelId="{61C00531-546F-419B-8CBB-ABDDC9C506D8}" srcId="{6ABB0E2B-F6D1-463B-BD28-752329D2453A}" destId="{511A031F-4919-4279-BBC5-4DC4E645B8F9}" srcOrd="2" destOrd="0" parTransId="{8B307171-905E-4595-A447-CF9985E9854C}" sibTransId="{4E4F0782-2F38-4785-9127-ACB95A0DE76E}"/>
    <dgm:cxn modelId="{FAE77760-631D-465C-95F1-5C7E4A217A2B}" srcId="{6ABB0E2B-F6D1-463B-BD28-752329D2453A}" destId="{A3347F07-C736-4B50-B696-8FA2EC74C798}" srcOrd="0" destOrd="0" parTransId="{851B5C92-1374-41B4-AE37-6F692A24EB58}" sibTransId="{2BB7E2D2-9F6D-4E49-B007-0148DD566DEA}"/>
    <dgm:cxn modelId="{80C9C148-BFD4-4634-8FC5-5C31BA4ADBA8}" type="presOf" srcId="{511A031F-4919-4279-BBC5-4DC4E645B8F9}" destId="{0B12D61F-556B-4976-80BC-C342A2CEAB0B}" srcOrd="0" destOrd="0" presId="urn:microsoft.com/office/officeart/2005/8/layout/hierarchy1"/>
    <dgm:cxn modelId="{BB000C99-6690-447C-8DE3-8F6B3D65ED55}" type="presOf" srcId="{6ABB0E2B-F6D1-463B-BD28-752329D2453A}" destId="{24BABD7C-E1A5-4330-A31E-F449F6BCBA48}" srcOrd="0" destOrd="0" presId="urn:microsoft.com/office/officeart/2005/8/layout/hierarchy1"/>
    <dgm:cxn modelId="{1670C5A5-6D2A-4793-8AC1-09450834E39D}" type="presOf" srcId="{A3347F07-C736-4B50-B696-8FA2EC74C798}" destId="{695BDFB0-C89C-4C8E-8D49-6C0CC0754089}" srcOrd="0" destOrd="0" presId="urn:microsoft.com/office/officeart/2005/8/layout/hierarchy1"/>
    <dgm:cxn modelId="{475227B7-2A3D-49B2-8C45-039070316A29}" srcId="{6ABB0E2B-F6D1-463B-BD28-752329D2453A}" destId="{16664158-0E85-4536-92E7-9D1A59E8AEEC}" srcOrd="1" destOrd="0" parTransId="{4A4A7C04-2FAB-4B59-A5FA-0708A79609B7}" sibTransId="{DAEF5D49-1919-428D-9193-D454087F3ADF}"/>
    <dgm:cxn modelId="{76DDC0F9-E943-4B77-8252-D70F8238B241}" type="presOf" srcId="{16664158-0E85-4536-92E7-9D1A59E8AEEC}" destId="{63DAF9D8-9160-420B-A90F-F4DF20DFED80}" srcOrd="0" destOrd="0" presId="urn:microsoft.com/office/officeart/2005/8/layout/hierarchy1"/>
    <dgm:cxn modelId="{5C826AD1-1E17-4A3E-883E-D16EF90EFD73}" type="presParOf" srcId="{24BABD7C-E1A5-4330-A31E-F449F6BCBA48}" destId="{8E54D68C-0C90-483F-A9D5-74170547FCC0}" srcOrd="0" destOrd="0" presId="urn:microsoft.com/office/officeart/2005/8/layout/hierarchy1"/>
    <dgm:cxn modelId="{1A6098B6-3236-4871-AF41-20FE770B9967}" type="presParOf" srcId="{8E54D68C-0C90-483F-A9D5-74170547FCC0}" destId="{6F0F1BBE-7A59-4141-8562-F0103E59AA3A}" srcOrd="0" destOrd="0" presId="urn:microsoft.com/office/officeart/2005/8/layout/hierarchy1"/>
    <dgm:cxn modelId="{FACE3DA7-2AFA-4CC6-9011-C6274D54BE50}" type="presParOf" srcId="{6F0F1BBE-7A59-4141-8562-F0103E59AA3A}" destId="{012911FE-81A2-4C01-87EC-64AF179282C7}" srcOrd="0" destOrd="0" presId="urn:microsoft.com/office/officeart/2005/8/layout/hierarchy1"/>
    <dgm:cxn modelId="{46C498A7-1BF0-4339-8621-FE1879F628BC}" type="presParOf" srcId="{6F0F1BBE-7A59-4141-8562-F0103E59AA3A}" destId="{695BDFB0-C89C-4C8E-8D49-6C0CC0754089}" srcOrd="1" destOrd="0" presId="urn:microsoft.com/office/officeart/2005/8/layout/hierarchy1"/>
    <dgm:cxn modelId="{0674C857-E679-4B0D-9802-B80C95379887}" type="presParOf" srcId="{8E54D68C-0C90-483F-A9D5-74170547FCC0}" destId="{CA15D321-9864-41CB-B43E-9614E3EFE6FE}" srcOrd="1" destOrd="0" presId="urn:microsoft.com/office/officeart/2005/8/layout/hierarchy1"/>
    <dgm:cxn modelId="{3D40C53E-1D0D-4A4F-8E6A-94F915F259CE}" type="presParOf" srcId="{24BABD7C-E1A5-4330-A31E-F449F6BCBA48}" destId="{FE67BCB1-39AB-40A4-A1F5-349B5C92FFE1}" srcOrd="1" destOrd="0" presId="urn:microsoft.com/office/officeart/2005/8/layout/hierarchy1"/>
    <dgm:cxn modelId="{5FBF3961-7ADC-42CF-AF51-502226FB13D0}" type="presParOf" srcId="{FE67BCB1-39AB-40A4-A1F5-349B5C92FFE1}" destId="{DEE678E2-4803-46A2-9E94-74500929A239}" srcOrd="0" destOrd="0" presId="urn:microsoft.com/office/officeart/2005/8/layout/hierarchy1"/>
    <dgm:cxn modelId="{597B968C-665F-47A7-B169-C665E224D9EB}" type="presParOf" srcId="{DEE678E2-4803-46A2-9E94-74500929A239}" destId="{15F27427-7BC4-436F-8498-9149EA8E92AC}" srcOrd="0" destOrd="0" presId="urn:microsoft.com/office/officeart/2005/8/layout/hierarchy1"/>
    <dgm:cxn modelId="{F326B4B3-08FF-4346-B359-AC3FF20EB650}" type="presParOf" srcId="{DEE678E2-4803-46A2-9E94-74500929A239}" destId="{63DAF9D8-9160-420B-A90F-F4DF20DFED80}" srcOrd="1" destOrd="0" presId="urn:microsoft.com/office/officeart/2005/8/layout/hierarchy1"/>
    <dgm:cxn modelId="{5B15E329-D587-4948-9C36-B983A69E046A}" type="presParOf" srcId="{FE67BCB1-39AB-40A4-A1F5-349B5C92FFE1}" destId="{399DDE33-C3B5-4903-8458-8DAFB45982F7}" srcOrd="1" destOrd="0" presId="urn:microsoft.com/office/officeart/2005/8/layout/hierarchy1"/>
    <dgm:cxn modelId="{DBD7C2B2-C7D0-4917-A59D-95A210ECDB83}" type="presParOf" srcId="{24BABD7C-E1A5-4330-A31E-F449F6BCBA48}" destId="{FDA0F500-328F-45A2-B63E-F867B708E54A}" srcOrd="2" destOrd="0" presId="urn:microsoft.com/office/officeart/2005/8/layout/hierarchy1"/>
    <dgm:cxn modelId="{61DD5049-2CE4-4874-9584-12E70C8BAAD7}" type="presParOf" srcId="{FDA0F500-328F-45A2-B63E-F867B708E54A}" destId="{53B25D4A-FA63-4439-BE15-B50A95E85AC0}" srcOrd="0" destOrd="0" presId="urn:microsoft.com/office/officeart/2005/8/layout/hierarchy1"/>
    <dgm:cxn modelId="{156FEF9E-030C-4B1B-8E9F-035C0A1A9107}" type="presParOf" srcId="{53B25D4A-FA63-4439-BE15-B50A95E85AC0}" destId="{4573E1C9-75CB-483E-9A30-71B82759504D}" srcOrd="0" destOrd="0" presId="urn:microsoft.com/office/officeart/2005/8/layout/hierarchy1"/>
    <dgm:cxn modelId="{B78C36AA-1806-4693-9025-A3AA4E599426}" type="presParOf" srcId="{53B25D4A-FA63-4439-BE15-B50A95E85AC0}" destId="{0B12D61F-556B-4976-80BC-C342A2CEAB0B}" srcOrd="1" destOrd="0" presId="urn:microsoft.com/office/officeart/2005/8/layout/hierarchy1"/>
    <dgm:cxn modelId="{DC61B916-792E-46A9-B6F6-2076427EC294}" type="presParOf" srcId="{FDA0F500-328F-45A2-B63E-F867B708E54A}" destId="{C50BCCAA-921C-4858-B877-53832B30E57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ED76B69-1C69-4ED9-AB7F-C773DCF4A0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6CB263-5D45-4590-B51B-8F1924B8D3DE}">
      <dgm:prSet/>
      <dgm:spPr/>
      <dgm:t>
        <a:bodyPr/>
        <a:lstStyle/>
        <a:p>
          <a:r>
            <a:rPr lang="en-GB" baseline="0"/>
            <a:t>In the early 1950s the Parliament for Wales campaign put devolution back onto the political agenda. </a:t>
          </a:r>
          <a:endParaRPr lang="en-US"/>
        </a:p>
      </dgm:t>
    </dgm:pt>
    <dgm:pt modelId="{873B8548-F98A-4E0F-92C7-87B4BA50E608}" type="parTrans" cxnId="{A96F1D11-C06D-4B57-98C7-85BB6363F843}">
      <dgm:prSet/>
      <dgm:spPr/>
      <dgm:t>
        <a:bodyPr/>
        <a:lstStyle/>
        <a:p>
          <a:endParaRPr lang="en-US"/>
        </a:p>
      </dgm:t>
    </dgm:pt>
    <dgm:pt modelId="{EB78A048-1B14-4C11-9619-527E244CEC28}" type="sibTrans" cxnId="{A96F1D11-C06D-4B57-98C7-85BB6363F843}">
      <dgm:prSet/>
      <dgm:spPr/>
      <dgm:t>
        <a:bodyPr/>
        <a:lstStyle/>
        <a:p>
          <a:endParaRPr lang="en-US"/>
        </a:p>
      </dgm:t>
    </dgm:pt>
    <dgm:pt modelId="{E91F312B-A06D-4095-8E13-65D6158F84C9}">
      <dgm:prSet/>
      <dgm:spPr/>
      <dgm:t>
        <a:bodyPr/>
        <a:lstStyle/>
        <a:p>
          <a:r>
            <a:rPr lang="en-GB" baseline="0"/>
            <a:t>This cross-party campaign, led by Lady Megan Lloyd George, culminated in the presentation of a petition containing 250,000 signatures calling for the establishment of a Welsh parliament.</a:t>
          </a:r>
          <a:endParaRPr lang="en-US"/>
        </a:p>
      </dgm:t>
    </dgm:pt>
    <dgm:pt modelId="{9D850BDB-5C9B-45B2-9AA1-5FBF897AC2F2}" type="parTrans" cxnId="{5395A93A-062F-4EC8-B74E-7C8D23AE0664}">
      <dgm:prSet/>
      <dgm:spPr/>
      <dgm:t>
        <a:bodyPr/>
        <a:lstStyle/>
        <a:p>
          <a:endParaRPr lang="en-US"/>
        </a:p>
      </dgm:t>
    </dgm:pt>
    <dgm:pt modelId="{491388B8-5F3B-43B4-B23C-4E1299B0522D}" type="sibTrans" cxnId="{5395A93A-062F-4EC8-B74E-7C8D23AE0664}">
      <dgm:prSet/>
      <dgm:spPr/>
      <dgm:t>
        <a:bodyPr/>
        <a:lstStyle/>
        <a:p>
          <a:endParaRPr lang="en-US"/>
        </a:p>
      </dgm:t>
    </dgm:pt>
    <dgm:pt modelId="{D70090C8-0BE8-4680-8D54-CBE694A09CB6}">
      <dgm:prSet/>
      <dgm:spPr/>
      <dgm:t>
        <a:bodyPr/>
        <a:lstStyle/>
        <a:p>
          <a:r>
            <a:rPr lang="en-GB" baseline="0"/>
            <a:t>A series of developments started the process of shifting powers from Westminster to Wales.</a:t>
          </a:r>
          <a:endParaRPr lang="en-US"/>
        </a:p>
      </dgm:t>
    </dgm:pt>
    <dgm:pt modelId="{44A82986-A5AF-4D88-A64E-966AFD8DA550}" type="parTrans" cxnId="{26F80FA1-52E7-46B5-AF1C-C86109CF1E46}">
      <dgm:prSet/>
      <dgm:spPr/>
      <dgm:t>
        <a:bodyPr/>
        <a:lstStyle/>
        <a:p>
          <a:endParaRPr lang="en-US"/>
        </a:p>
      </dgm:t>
    </dgm:pt>
    <dgm:pt modelId="{EDA3E6D4-4EE6-4209-9188-84A72C207E1E}" type="sibTrans" cxnId="{26F80FA1-52E7-46B5-AF1C-C86109CF1E46}">
      <dgm:prSet/>
      <dgm:spPr/>
      <dgm:t>
        <a:bodyPr/>
        <a:lstStyle/>
        <a:p>
          <a:endParaRPr lang="en-US"/>
        </a:p>
      </dgm:t>
    </dgm:pt>
    <dgm:pt modelId="{1DBB2BF6-77F1-4D42-A047-9528F608C975}" type="pres">
      <dgm:prSet presAssocID="{FED76B69-1C69-4ED9-AB7F-C773DCF4A05B}" presName="root" presStyleCnt="0">
        <dgm:presLayoutVars>
          <dgm:dir/>
          <dgm:resizeHandles val="exact"/>
        </dgm:presLayoutVars>
      </dgm:prSet>
      <dgm:spPr/>
    </dgm:pt>
    <dgm:pt modelId="{022CC938-209F-420E-AD93-CC0D5DD188D9}" type="pres">
      <dgm:prSet presAssocID="{436CB263-5D45-4590-B51B-8F1924B8D3DE}" presName="compNode" presStyleCnt="0"/>
      <dgm:spPr/>
    </dgm:pt>
    <dgm:pt modelId="{44C4D848-1FFE-4666-875D-6E144429DDD5}" type="pres">
      <dgm:prSet presAssocID="{436CB263-5D45-4590-B51B-8F1924B8D3DE}" presName="bgRect" presStyleLbl="bgShp" presStyleIdx="0" presStyleCnt="3"/>
      <dgm:spPr/>
    </dgm:pt>
    <dgm:pt modelId="{5A266BF3-E482-439E-AC5E-EDA3101E9196}" type="pres">
      <dgm:prSet presAssocID="{436CB263-5D45-4590-B51B-8F1924B8D3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9F7FFF6A-95B0-47AA-AA95-CE4FCAAC8C67}" type="pres">
      <dgm:prSet presAssocID="{436CB263-5D45-4590-B51B-8F1924B8D3DE}" presName="spaceRect" presStyleCnt="0"/>
      <dgm:spPr/>
    </dgm:pt>
    <dgm:pt modelId="{E0A23EDA-3603-4360-8273-7880DC7F59A2}" type="pres">
      <dgm:prSet presAssocID="{436CB263-5D45-4590-B51B-8F1924B8D3DE}" presName="parTx" presStyleLbl="revTx" presStyleIdx="0" presStyleCnt="3">
        <dgm:presLayoutVars>
          <dgm:chMax val="0"/>
          <dgm:chPref val="0"/>
        </dgm:presLayoutVars>
      </dgm:prSet>
      <dgm:spPr/>
    </dgm:pt>
    <dgm:pt modelId="{EBE2A210-80FA-46C9-9208-26F3256315DF}" type="pres">
      <dgm:prSet presAssocID="{EB78A048-1B14-4C11-9619-527E244CEC28}" presName="sibTrans" presStyleCnt="0"/>
      <dgm:spPr/>
    </dgm:pt>
    <dgm:pt modelId="{D4336E7F-9340-4788-8F1F-40E707CBAC1C}" type="pres">
      <dgm:prSet presAssocID="{E91F312B-A06D-4095-8E13-65D6158F84C9}" presName="compNode" presStyleCnt="0"/>
      <dgm:spPr/>
    </dgm:pt>
    <dgm:pt modelId="{F14FDF1D-4A72-4C24-A40F-8B0B47846B0C}" type="pres">
      <dgm:prSet presAssocID="{E91F312B-A06D-4095-8E13-65D6158F84C9}" presName="bgRect" presStyleLbl="bgShp" presStyleIdx="1" presStyleCnt="3"/>
      <dgm:spPr/>
    </dgm:pt>
    <dgm:pt modelId="{F37CB2CE-23F3-40A9-8CFC-49A4F8B23424}" type="pres">
      <dgm:prSet presAssocID="{E91F312B-A06D-4095-8E13-65D6158F84C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DE27878A-3D17-4537-8BF6-6F64D9156F13}" type="pres">
      <dgm:prSet presAssocID="{E91F312B-A06D-4095-8E13-65D6158F84C9}" presName="spaceRect" presStyleCnt="0"/>
      <dgm:spPr/>
    </dgm:pt>
    <dgm:pt modelId="{06FF7A01-6125-44B8-AB3B-68BA05EC7BE8}" type="pres">
      <dgm:prSet presAssocID="{E91F312B-A06D-4095-8E13-65D6158F84C9}" presName="parTx" presStyleLbl="revTx" presStyleIdx="1" presStyleCnt="3">
        <dgm:presLayoutVars>
          <dgm:chMax val="0"/>
          <dgm:chPref val="0"/>
        </dgm:presLayoutVars>
      </dgm:prSet>
      <dgm:spPr/>
    </dgm:pt>
    <dgm:pt modelId="{637934E8-7471-419F-9EC8-D5B7E4FD607C}" type="pres">
      <dgm:prSet presAssocID="{491388B8-5F3B-43B4-B23C-4E1299B0522D}" presName="sibTrans" presStyleCnt="0"/>
      <dgm:spPr/>
    </dgm:pt>
    <dgm:pt modelId="{1DE156EE-82A8-42A4-99B7-538226732E25}" type="pres">
      <dgm:prSet presAssocID="{D70090C8-0BE8-4680-8D54-CBE694A09CB6}" presName="compNode" presStyleCnt="0"/>
      <dgm:spPr/>
    </dgm:pt>
    <dgm:pt modelId="{3324B0C2-856C-4D1D-A598-DE757EC011CA}" type="pres">
      <dgm:prSet presAssocID="{D70090C8-0BE8-4680-8D54-CBE694A09CB6}" presName="bgRect" presStyleLbl="bgShp" presStyleIdx="2" presStyleCnt="3"/>
      <dgm:spPr/>
    </dgm:pt>
    <dgm:pt modelId="{534DF476-5B00-4187-9356-0981A56A040F}" type="pres">
      <dgm:prSet presAssocID="{D70090C8-0BE8-4680-8D54-CBE694A09C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18302866-CB92-4558-A191-653CE1E0F0AE}" type="pres">
      <dgm:prSet presAssocID="{D70090C8-0BE8-4680-8D54-CBE694A09CB6}" presName="spaceRect" presStyleCnt="0"/>
      <dgm:spPr/>
    </dgm:pt>
    <dgm:pt modelId="{8F208C1C-F212-4CDD-AC65-B57BC30367CA}" type="pres">
      <dgm:prSet presAssocID="{D70090C8-0BE8-4680-8D54-CBE694A09CB6}" presName="parTx" presStyleLbl="revTx" presStyleIdx="2" presStyleCnt="3">
        <dgm:presLayoutVars>
          <dgm:chMax val="0"/>
          <dgm:chPref val="0"/>
        </dgm:presLayoutVars>
      </dgm:prSet>
      <dgm:spPr/>
    </dgm:pt>
  </dgm:ptLst>
  <dgm:cxnLst>
    <dgm:cxn modelId="{A96F1D11-C06D-4B57-98C7-85BB6363F843}" srcId="{FED76B69-1C69-4ED9-AB7F-C773DCF4A05B}" destId="{436CB263-5D45-4590-B51B-8F1924B8D3DE}" srcOrd="0" destOrd="0" parTransId="{873B8548-F98A-4E0F-92C7-87B4BA50E608}" sibTransId="{EB78A048-1B14-4C11-9619-527E244CEC28}"/>
    <dgm:cxn modelId="{AE24D81B-FAB2-43CF-BE8A-F65654FE95CA}" type="presOf" srcId="{FED76B69-1C69-4ED9-AB7F-C773DCF4A05B}" destId="{1DBB2BF6-77F1-4D42-A047-9528F608C975}" srcOrd="0" destOrd="0" presId="urn:microsoft.com/office/officeart/2018/2/layout/IconVerticalSolidList"/>
    <dgm:cxn modelId="{5395A93A-062F-4EC8-B74E-7C8D23AE0664}" srcId="{FED76B69-1C69-4ED9-AB7F-C773DCF4A05B}" destId="{E91F312B-A06D-4095-8E13-65D6158F84C9}" srcOrd="1" destOrd="0" parTransId="{9D850BDB-5C9B-45B2-9AA1-5FBF897AC2F2}" sibTransId="{491388B8-5F3B-43B4-B23C-4E1299B0522D}"/>
    <dgm:cxn modelId="{D9945448-B666-4686-A3B7-9BA738521899}" type="presOf" srcId="{E91F312B-A06D-4095-8E13-65D6158F84C9}" destId="{06FF7A01-6125-44B8-AB3B-68BA05EC7BE8}" srcOrd="0" destOrd="0" presId="urn:microsoft.com/office/officeart/2018/2/layout/IconVerticalSolidList"/>
    <dgm:cxn modelId="{C85A9299-74E5-4439-B1AB-0629DE4FB773}" type="presOf" srcId="{436CB263-5D45-4590-B51B-8F1924B8D3DE}" destId="{E0A23EDA-3603-4360-8273-7880DC7F59A2}" srcOrd="0" destOrd="0" presId="urn:microsoft.com/office/officeart/2018/2/layout/IconVerticalSolidList"/>
    <dgm:cxn modelId="{26F80FA1-52E7-46B5-AF1C-C86109CF1E46}" srcId="{FED76B69-1C69-4ED9-AB7F-C773DCF4A05B}" destId="{D70090C8-0BE8-4680-8D54-CBE694A09CB6}" srcOrd="2" destOrd="0" parTransId="{44A82986-A5AF-4D88-A64E-966AFD8DA550}" sibTransId="{EDA3E6D4-4EE6-4209-9188-84A72C207E1E}"/>
    <dgm:cxn modelId="{EC782ACD-4DDD-48DD-8A93-B6468B37D383}" type="presOf" srcId="{D70090C8-0BE8-4680-8D54-CBE694A09CB6}" destId="{8F208C1C-F212-4CDD-AC65-B57BC30367CA}" srcOrd="0" destOrd="0" presId="urn:microsoft.com/office/officeart/2018/2/layout/IconVerticalSolidList"/>
    <dgm:cxn modelId="{9D59D02C-125B-4725-AA42-E8EEF255DDA8}" type="presParOf" srcId="{1DBB2BF6-77F1-4D42-A047-9528F608C975}" destId="{022CC938-209F-420E-AD93-CC0D5DD188D9}" srcOrd="0" destOrd="0" presId="urn:microsoft.com/office/officeart/2018/2/layout/IconVerticalSolidList"/>
    <dgm:cxn modelId="{41F95A48-FD0D-4237-AB46-9FDCC04DE587}" type="presParOf" srcId="{022CC938-209F-420E-AD93-CC0D5DD188D9}" destId="{44C4D848-1FFE-4666-875D-6E144429DDD5}" srcOrd="0" destOrd="0" presId="urn:microsoft.com/office/officeart/2018/2/layout/IconVerticalSolidList"/>
    <dgm:cxn modelId="{ABD2EFD4-C688-4F3E-85A9-F5A27BBF085D}" type="presParOf" srcId="{022CC938-209F-420E-AD93-CC0D5DD188D9}" destId="{5A266BF3-E482-439E-AC5E-EDA3101E9196}" srcOrd="1" destOrd="0" presId="urn:microsoft.com/office/officeart/2018/2/layout/IconVerticalSolidList"/>
    <dgm:cxn modelId="{FFC2D475-DC0F-4DC6-9144-A6945C4904B8}" type="presParOf" srcId="{022CC938-209F-420E-AD93-CC0D5DD188D9}" destId="{9F7FFF6A-95B0-47AA-AA95-CE4FCAAC8C67}" srcOrd="2" destOrd="0" presId="urn:microsoft.com/office/officeart/2018/2/layout/IconVerticalSolidList"/>
    <dgm:cxn modelId="{E7BE8945-C9C5-4F3A-BBA2-D2F7C84E2B49}" type="presParOf" srcId="{022CC938-209F-420E-AD93-CC0D5DD188D9}" destId="{E0A23EDA-3603-4360-8273-7880DC7F59A2}" srcOrd="3" destOrd="0" presId="urn:microsoft.com/office/officeart/2018/2/layout/IconVerticalSolidList"/>
    <dgm:cxn modelId="{2D82D9AE-69B2-4068-87CC-CF390294805D}" type="presParOf" srcId="{1DBB2BF6-77F1-4D42-A047-9528F608C975}" destId="{EBE2A210-80FA-46C9-9208-26F3256315DF}" srcOrd="1" destOrd="0" presId="urn:microsoft.com/office/officeart/2018/2/layout/IconVerticalSolidList"/>
    <dgm:cxn modelId="{0A1D773F-B827-4063-A01F-F283FAAAB65E}" type="presParOf" srcId="{1DBB2BF6-77F1-4D42-A047-9528F608C975}" destId="{D4336E7F-9340-4788-8F1F-40E707CBAC1C}" srcOrd="2" destOrd="0" presId="urn:microsoft.com/office/officeart/2018/2/layout/IconVerticalSolidList"/>
    <dgm:cxn modelId="{F61C506C-E2A5-4ECC-9FFB-9F3092C2368D}" type="presParOf" srcId="{D4336E7F-9340-4788-8F1F-40E707CBAC1C}" destId="{F14FDF1D-4A72-4C24-A40F-8B0B47846B0C}" srcOrd="0" destOrd="0" presId="urn:microsoft.com/office/officeart/2018/2/layout/IconVerticalSolidList"/>
    <dgm:cxn modelId="{E35C35C0-49C7-4AE2-A8BC-DF6167DBFEF2}" type="presParOf" srcId="{D4336E7F-9340-4788-8F1F-40E707CBAC1C}" destId="{F37CB2CE-23F3-40A9-8CFC-49A4F8B23424}" srcOrd="1" destOrd="0" presId="urn:microsoft.com/office/officeart/2018/2/layout/IconVerticalSolidList"/>
    <dgm:cxn modelId="{9DAF54D5-F67E-4AC0-8109-D8C1921C02C6}" type="presParOf" srcId="{D4336E7F-9340-4788-8F1F-40E707CBAC1C}" destId="{DE27878A-3D17-4537-8BF6-6F64D9156F13}" srcOrd="2" destOrd="0" presId="urn:microsoft.com/office/officeart/2018/2/layout/IconVerticalSolidList"/>
    <dgm:cxn modelId="{206A6ADB-8FB2-4A17-B678-0DD593543CF6}" type="presParOf" srcId="{D4336E7F-9340-4788-8F1F-40E707CBAC1C}" destId="{06FF7A01-6125-44B8-AB3B-68BA05EC7BE8}" srcOrd="3" destOrd="0" presId="urn:microsoft.com/office/officeart/2018/2/layout/IconVerticalSolidList"/>
    <dgm:cxn modelId="{72A7780B-FE45-44AF-A3C2-0EB8B3541A5B}" type="presParOf" srcId="{1DBB2BF6-77F1-4D42-A047-9528F608C975}" destId="{637934E8-7471-419F-9EC8-D5B7E4FD607C}" srcOrd="3" destOrd="0" presId="urn:microsoft.com/office/officeart/2018/2/layout/IconVerticalSolidList"/>
    <dgm:cxn modelId="{D6336B45-7252-4EF4-ACEA-99CAF10856D3}" type="presParOf" srcId="{1DBB2BF6-77F1-4D42-A047-9528F608C975}" destId="{1DE156EE-82A8-42A4-99B7-538226732E25}" srcOrd="4" destOrd="0" presId="urn:microsoft.com/office/officeart/2018/2/layout/IconVerticalSolidList"/>
    <dgm:cxn modelId="{63285522-C030-40E1-9E73-C2B9CEF1B400}" type="presParOf" srcId="{1DE156EE-82A8-42A4-99B7-538226732E25}" destId="{3324B0C2-856C-4D1D-A598-DE757EC011CA}" srcOrd="0" destOrd="0" presId="urn:microsoft.com/office/officeart/2018/2/layout/IconVerticalSolidList"/>
    <dgm:cxn modelId="{7570118C-404D-41E5-A670-22FB65E3085E}" type="presParOf" srcId="{1DE156EE-82A8-42A4-99B7-538226732E25}" destId="{534DF476-5B00-4187-9356-0981A56A040F}" srcOrd="1" destOrd="0" presId="urn:microsoft.com/office/officeart/2018/2/layout/IconVerticalSolidList"/>
    <dgm:cxn modelId="{61D177A5-2801-4A57-8977-AE2846B164B5}" type="presParOf" srcId="{1DE156EE-82A8-42A4-99B7-538226732E25}" destId="{18302866-CB92-4558-A191-653CE1E0F0AE}" srcOrd="2" destOrd="0" presId="urn:microsoft.com/office/officeart/2018/2/layout/IconVerticalSolidList"/>
    <dgm:cxn modelId="{630C2A96-791A-4706-93C9-4FBFE71C4CC8}" type="presParOf" srcId="{1DE156EE-82A8-42A4-99B7-538226732E25}" destId="{8F208C1C-F212-4CDD-AC65-B57BC30367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E805D3-DAC7-4E7A-9997-6441D0DB3B3F}"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48F0740A-989C-48F9-B584-0482FEA9D4FB}">
      <dgm:prSet/>
      <dgm:spPr/>
      <dgm:t>
        <a:bodyPr/>
        <a:lstStyle/>
        <a:p>
          <a:r>
            <a:rPr lang="en-GB" baseline="0"/>
            <a:t>Petitions to create a Secretary of State for Wales were turned down by the Labour Government of 1945-50, which, as a substitute, created a Council for Wales and Monmouthshire in 1948. </a:t>
          </a:r>
          <a:endParaRPr lang="en-US"/>
        </a:p>
      </dgm:t>
    </dgm:pt>
    <dgm:pt modelId="{401A1337-0337-4222-99FD-386D10F631A8}" type="parTrans" cxnId="{D340B3BF-F274-48D4-975F-531FB47B5DE2}">
      <dgm:prSet/>
      <dgm:spPr/>
      <dgm:t>
        <a:bodyPr/>
        <a:lstStyle/>
        <a:p>
          <a:endParaRPr lang="en-US"/>
        </a:p>
      </dgm:t>
    </dgm:pt>
    <dgm:pt modelId="{A21535B7-4DF1-403F-9CC7-765CA9DE2C42}" type="sibTrans" cxnId="{D340B3BF-F274-48D4-975F-531FB47B5DE2}">
      <dgm:prSet/>
      <dgm:spPr/>
      <dgm:t>
        <a:bodyPr/>
        <a:lstStyle/>
        <a:p>
          <a:endParaRPr lang="en-US"/>
        </a:p>
      </dgm:t>
    </dgm:pt>
    <dgm:pt modelId="{9BC698DA-40BE-41E7-962F-580819448127}">
      <dgm:prSet/>
      <dgm:spPr/>
      <dgm:t>
        <a:bodyPr/>
        <a:lstStyle/>
        <a:p>
          <a:r>
            <a:rPr lang="en-GB" baseline="0"/>
            <a:t>This was an unelected body that advised the government on Welsh affairs.</a:t>
          </a:r>
          <a:endParaRPr lang="en-US"/>
        </a:p>
      </dgm:t>
    </dgm:pt>
    <dgm:pt modelId="{16C54063-10F9-4C3B-8648-9186A6FA1667}" type="parTrans" cxnId="{B823A101-0265-46DA-B1E7-6F1520519533}">
      <dgm:prSet/>
      <dgm:spPr/>
      <dgm:t>
        <a:bodyPr/>
        <a:lstStyle/>
        <a:p>
          <a:endParaRPr lang="en-US"/>
        </a:p>
      </dgm:t>
    </dgm:pt>
    <dgm:pt modelId="{EC5D51EB-C1CB-482D-8E4B-A9FF3FCE5289}" type="sibTrans" cxnId="{B823A101-0265-46DA-B1E7-6F1520519533}">
      <dgm:prSet/>
      <dgm:spPr/>
      <dgm:t>
        <a:bodyPr/>
        <a:lstStyle/>
        <a:p>
          <a:endParaRPr lang="en-US"/>
        </a:p>
      </dgm:t>
    </dgm:pt>
    <dgm:pt modelId="{2A8584FF-2D24-4ABF-8C67-1746BDF9BA7A}">
      <dgm:prSet/>
      <dgm:spPr/>
      <dgm:t>
        <a:bodyPr/>
        <a:lstStyle/>
        <a:p>
          <a:r>
            <a:rPr lang="en-GB" baseline="0"/>
            <a:t>In 1951, the Conservative Government created a new junior Home Office Minister of Welsh Affairs . </a:t>
          </a:r>
          <a:endParaRPr lang="en-US"/>
        </a:p>
      </dgm:t>
    </dgm:pt>
    <dgm:pt modelId="{533AA2A3-8718-4A94-9889-E79D8CC912E1}" type="parTrans" cxnId="{C0D30EE4-6A88-4794-AF21-1CFB37512A82}">
      <dgm:prSet/>
      <dgm:spPr/>
      <dgm:t>
        <a:bodyPr/>
        <a:lstStyle/>
        <a:p>
          <a:endParaRPr lang="en-US"/>
        </a:p>
      </dgm:t>
    </dgm:pt>
    <dgm:pt modelId="{4EF671D8-29A5-4A44-82BD-BE8B23B99692}" type="sibTrans" cxnId="{C0D30EE4-6A88-4794-AF21-1CFB37512A82}">
      <dgm:prSet/>
      <dgm:spPr/>
      <dgm:t>
        <a:bodyPr/>
        <a:lstStyle/>
        <a:p>
          <a:endParaRPr lang="en-US"/>
        </a:p>
      </dgm:t>
    </dgm:pt>
    <dgm:pt modelId="{426B761E-1744-4AF6-BD8C-556E64D71520}">
      <dgm:prSet/>
      <dgm:spPr/>
      <dgm:t>
        <a:bodyPr/>
        <a:lstStyle/>
        <a:p>
          <a:r>
            <a:rPr lang="en-GB" baseline="0"/>
            <a:t>The post was upgraded to Minister of State in 1954.</a:t>
          </a:r>
          <a:endParaRPr lang="en-US"/>
        </a:p>
      </dgm:t>
    </dgm:pt>
    <dgm:pt modelId="{EEAA4327-692E-4752-A279-05D1BA615631}" type="parTrans" cxnId="{EE04A303-8ACA-42BD-B9A7-53701B7ECB9A}">
      <dgm:prSet/>
      <dgm:spPr/>
      <dgm:t>
        <a:bodyPr/>
        <a:lstStyle/>
        <a:p>
          <a:endParaRPr lang="en-US"/>
        </a:p>
      </dgm:t>
    </dgm:pt>
    <dgm:pt modelId="{0D4E85E1-BF0A-4564-AB88-551F4A7F374B}" type="sibTrans" cxnId="{EE04A303-8ACA-42BD-B9A7-53701B7ECB9A}">
      <dgm:prSet/>
      <dgm:spPr/>
      <dgm:t>
        <a:bodyPr/>
        <a:lstStyle/>
        <a:p>
          <a:endParaRPr lang="en-US"/>
        </a:p>
      </dgm:t>
    </dgm:pt>
    <dgm:pt modelId="{28CBA1C9-6669-4137-AA53-C9C7F7717509}" type="pres">
      <dgm:prSet presAssocID="{10E805D3-DAC7-4E7A-9997-6441D0DB3B3F}" presName="hierChild1" presStyleCnt="0">
        <dgm:presLayoutVars>
          <dgm:chPref val="1"/>
          <dgm:dir/>
          <dgm:animOne val="branch"/>
          <dgm:animLvl val="lvl"/>
          <dgm:resizeHandles/>
        </dgm:presLayoutVars>
      </dgm:prSet>
      <dgm:spPr/>
    </dgm:pt>
    <dgm:pt modelId="{C29C45FF-A700-4A08-B009-E7C69E4AE35E}" type="pres">
      <dgm:prSet presAssocID="{48F0740A-989C-48F9-B584-0482FEA9D4FB}" presName="hierRoot1" presStyleCnt="0"/>
      <dgm:spPr/>
    </dgm:pt>
    <dgm:pt modelId="{AD15FBFF-56B2-43F8-97D3-7B4177D55F20}" type="pres">
      <dgm:prSet presAssocID="{48F0740A-989C-48F9-B584-0482FEA9D4FB}" presName="composite" presStyleCnt="0"/>
      <dgm:spPr/>
    </dgm:pt>
    <dgm:pt modelId="{1EB23A64-4538-4C0F-9542-9031AD6A576C}" type="pres">
      <dgm:prSet presAssocID="{48F0740A-989C-48F9-B584-0482FEA9D4FB}" presName="background" presStyleLbl="node0" presStyleIdx="0" presStyleCnt="4"/>
      <dgm:spPr/>
    </dgm:pt>
    <dgm:pt modelId="{D32FD297-146F-4FC0-A7E2-05EA288C44DF}" type="pres">
      <dgm:prSet presAssocID="{48F0740A-989C-48F9-B584-0482FEA9D4FB}" presName="text" presStyleLbl="fgAcc0" presStyleIdx="0" presStyleCnt="4">
        <dgm:presLayoutVars>
          <dgm:chPref val="3"/>
        </dgm:presLayoutVars>
      </dgm:prSet>
      <dgm:spPr/>
    </dgm:pt>
    <dgm:pt modelId="{79790838-B8E5-47D4-A7E4-965974BC59E1}" type="pres">
      <dgm:prSet presAssocID="{48F0740A-989C-48F9-B584-0482FEA9D4FB}" presName="hierChild2" presStyleCnt="0"/>
      <dgm:spPr/>
    </dgm:pt>
    <dgm:pt modelId="{61AE67B5-6D76-44E7-A929-9D36F9AA9885}" type="pres">
      <dgm:prSet presAssocID="{9BC698DA-40BE-41E7-962F-580819448127}" presName="hierRoot1" presStyleCnt="0"/>
      <dgm:spPr/>
    </dgm:pt>
    <dgm:pt modelId="{58BF605B-58BE-42DE-881B-B9CE722F1186}" type="pres">
      <dgm:prSet presAssocID="{9BC698DA-40BE-41E7-962F-580819448127}" presName="composite" presStyleCnt="0"/>
      <dgm:spPr/>
    </dgm:pt>
    <dgm:pt modelId="{19A3411E-F3F7-420D-9888-3EEFBE457B02}" type="pres">
      <dgm:prSet presAssocID="{9BC698DA-40BE-41E7-962F-580819448127}" presName="background" presStyleLbl="node0" presStyleIdx="1" presStyleCnt="4"/>
      <dgm:spPr/>
    </dgm:pt>
    <dgm:pt modelId="{8A1A5EC4-426B-4EF1-9A62-7DD354C43BF3}" type="pres">
      <dgm:prSet presAssocID="{9BC698DA-40BE-41E7-962F-580819448127}" presName="text" presStyleLbl="fgAcc0" presStyleIdx="1" presStyleCnt="4">
        <dgm:presLayoutVars>
          <dgm:chPref val="3"/>
        </dgm:presLayoutVars>
      </dgm:prSet>
      <dgm:spPr/>
    </dgm:pt>
    <dgm:pt modelId="{73889342-1268-4345-99AE-31833B00FA4B}" type="pres">
      <dgm:prSet presAssocID="{9BC698DA-40BE-41E7-962F-580819448127}" presName="hierChild2" presStyleCnt="0"/>
      <dgm:spPr/>
    </dgm:pt>
    <dgm:pt modelId="{17D221AE-F020-4946-9BFB-743A6F81B552}" type="pres">
      <dgm:prSet presAssocID="{2A8584FF-2D24-4ABF-8C67-1746BDF9BA7A}" presName="hierRoot1" presStyleCnt="0"/>
      <dgm:spPr/>
    </dgm:pt>
    <dgm:pt modelId="{3717F58C-4B0F-451B-B1E9-839819D64505}" type="pres">
      <dgm:prSet presAssocID="{2A8584FF-2D24-4ABF-8C67-1746BDF9BA7A}" presName="composite" presStyleCnt="0"/>
      <dgm:spPr/>
    </dgm:pt>
    <dgm:pt modelId="{85B7A828-A3EC-4EB7-9F93-835B59DE3E15}" type="pres">
      <dgm:prSet presAssocID="{2A8584FF-2D24-4ABF-8C67-1746BDF9BA7A}" presName="background" presStyleLbl="node0" presStyleIdx="2" presStyleCnt="4"/>
      <dgm:spPr/>
    </dgm:pt>
    <dgm:pt modelId="{C1698B70-6226-4073-A37D-50044BBCE68E}" type="pres">
      <dgm:prSet presAssocID="{2A8584FF-2D24-4ABF-8C67-1746BDF9BA7A}" presName="text" presStyleLbl="fgAcc0" presStyleIdx="2" presStyleCnt="4">
        <dgm:presLayoutVars>
          <dgm:chPref val="3"/>
        </dgm:presLayoutVars>
      </dgm:prSet>
      <dgm:spPr/>
    </dgm:pt>
    <dgm:pt modelId="{1C4216A0-7DFF-4CCE-BC40-F8526ED2558C}" type="pres">
      <dgm:prSet presAssocID="{2A8584FF-2D24-4ABF-8C67-1746BDF9BA7A}" presName="hierChild2" presStyleCnt="0"/>
      <dgm:spPr/>
    </dgm:pt>
    <dgm:pt modelId="{484C1599-FCAC-47A5-9470-0EF58809C9F8}" type="pres">
      <dgm:prSet presAssocID="{426B761E-1744-4AF6-BD8C-556E64D71520}" presName="hierRoot1" presStyleCnt="0"/>
      <dgm:spPr/>
    </dgm:pt>
    <dgm:pt modelId="{59CFFB47-B306-4404-8CDE-0136C2DBFB36}" type="pres">
      <dgm:prSet presAssocID="{426B761E-1744-4AF6-BD8C-556E64D71520}" presName="composite" presStyleCnt="0"/>
      <dgm:spPr/>
    </dgm:pt>
    <dgm:pt modelId="{60ECFAC6-2DA2-4E89-8CFD-F626F3C1B655}" type="pres">
      <dgm:prSet presAssocID="{426B761E-1744-4AF6-BD8C-556E64D71520}" presName="background" presStyleLbl="node0" presStyleIdx="3" presStyleCnt="4"/>
      <dgm:spPr/>
    </dgm:pt>
    <dgm:pt modelId="{5AA2370E-5527-4072-96B4-AAB176679687}" type="pres">
      <dgm:prSet presAssocID="{426B761E-1744-4AF6-BD8C-556E64D71520}" presName="text" presStyleLbl="fgAcc0" presStyleIdx="3" presStyleCnt="4">
        <dgm:presLayoutVars>
          <dgm:chPref val="3"/>
        </dgm:presLayoutVars>
      </dgm:prSet>
      <dgm:spPr/>
    </dgm:pt>
    <dgm:pt modelId="{D24BE650-DDBC-465C-9F20-F0C1F0728FE0}" type="pres">
      <dgm:prSet presAssocID="{426B761E-1744-4AF6-BD8C-556E64D71520}" presName="hierChild2" presStyleCnt="0"/>
      <dgm:spPr/>
    </dgm:pt>
  </dgm:ptLst>
  <dgm:cxnLst>
    <dgm:cxn modelId="{B823A101-0265-46DA-B1E7-6F1520519533}" srcId="{10E805D3-DAC7-4E7A-9997-6441D0DB3B3F}" destId="{9BC698DA-40BE-41E7-962F-580819448127}" srcOrd="1" destOrd="0" parTransId="{16C54063-10F9-4C3B-8648-9186A6FA1667}" sibTransId="{EC5D51EB-C1CB-482D-8E4B-A9FF3FCE5289}"/>
    <dgm:cxn modelId="{EE04A303-8ACA-42BD-B9A7-53701B7ECB9A}" srcId="{10E805D3-DAC7-4E7A-9997-6441D0DB3B3F}" destId="{426B761E-1744-4AF6-BD8C-556E64D71520}" srcOrd="3" destOrd="0" parTransId="{EEAA4327-692E-4752-A279-05D1BA615631}" sibTransId="{0D4E85E1-BF0A-4564-AB88-551F4A7F374B}"/>
    <dgm:cxn modelId="{FC5C3D06-3B1C-4B9C-8D6C-5839AB2C332B}" type="presOf" srcId="{9BC698DA-40BE-41E7-962F-580819448127}" destId="{8A1A5EC4-426B-4EF1-9A62-7DD354C43BF3}" srcOrd="0" destOrd="0" presId="urn:microsoft.com/office/officeart/2005/8/layout/hierarchy1"/>
    <dgm:cxn modelId="{2EA89C25-0AAA-4E4B-A9AD-5DD72B77C8FD}" type="presOf" srcId="{426B761E-1744-4AF6-BD8C-556E64D71520}" destId="{5AA2370E-5527-4072-96B4-AAB176679687}" srcOrd="0" destOrd="0" presId="urn:microsoft.com/office/officeart/2005/8/layout/hierarchy1"/>
    <dgm:cxn modelId="{3B9BBD2D-67F9-4775-BAC7-85674503C329}" type="presOf" srcId="{2A8584FF-2D24-4ABF-8C67-1746BDF9BA7A}" destId="{C1698B70-6226-4073-A37D-50044BBCE68E}" srcOrd="0" destOrd="0" presId="urn:microsoft.com/office/officeart/2005/8/layout/hierarchy1"/>
    <dgm:cxn modelId="{ED007E78-1B3C-46D1-93DB-B3993FC26AB8}" type="presOf" srcId="{10E805D3-DAC7-4E7A-9997-6441D0DB3B3F}" destId="{28CBA1C9-6669-4137-AA53-C9C7F7717509}" srcOrd="0" destOrd="0" presId="urn:microsoft.com/office/officeart/2005/8/layout/hierarchy1"/>
    <dgm:cxn modelId="{2F55017C-4E8F-44B6-973F-870403CCA32C}" type="presOf" srcId="{48F0740A-989C-48F9-B584-0482FEA9D4FB}" destId="{D32FD297-146F-4FC0-A7E2-05EA288C44DF}" srcOrd="0" destOrd="0" presId="urn:microsoft.com/office/officeart/2005/8/layout/hierarchy1"/>
    <dgm:cxn modelId="{D340B3BF-F274-48D4-975F-531FB47B5DE2}" srcId="{10E805D3-DAC7-4E7A-9997-6441D0DB3B3F}" destId="{48F0740A-989C-48F9-B584-0482FEA9D4FB}" srcOrd="0" destOrd="0" parTransId="{401A1337-0337-4222-99FD-386D10F631A8}" sibTransId="{A21535B7-4DF1-403F-9CC7-765CA9DE2C42}"/>
    <dgm:cxn modelId="{C0D30EE4-6A88-4794-AF21-1CFB37512A82}" srcId="{10E805D3-DAC7-4E7A-9997-6441D0DB3B3F}" destId="{2A8584FF-2D24-4ABF-8C67-1746BDF9BA7A}" srcOrd="2" destOrd="0" parTransId="{533AA2A3-8718-4A94-9889-E79D8CC912E1}" sibTransId="{4EF671D8-29A5-4A44-82BD-BE8B23B99692}"/>
    <dgm:cxn modelId="{623F3D45-8D05-421A-9A0F-A7F867DAA24D}" type="presParOf" srcId="{28CBA1C9-6669-4137-AA53-C9C7F7717509}" destId="{C29C45FF-A700-4A08-B009-E7C69E4AE35E}" srcOrd="0" destOrd="0" presId="urn:microsoft.com/office/officeart/2005/8/layout/hierarchy1"/>
    <dgm:cxn modelId="{612EBEC1-FDA9-40B7-B27F-494D9F53B692}" type="presParOf" srcId="{C29C45FF-A700-4A08-B009-E7C69E4AE35E}" destId="{AD15FBFF-56B2-43F8-97D3-7B4177D55F20}" srcOrd="0" destOrd="0" presId="urn:microsoft.com/office/officeart/2005/8/layout/hierarchy1"/>
    <dgm:cxn modelId="{74848923-8A66-4DA1-B26B-4AB18E5C313B}" type="presParOf" srcId="{AD15FBFF-56B2-43F8-97D3-7B4177D55F20}" destId="{1EB23A64-4538-4C0F-9542-9031AD6A576C}" srcOrd="0" destOrd="0" presId="urn:microsoft.com/office/officeart/2005/8/layout/hierarchy1"/>
    <dgm:cxn modelId="{09715A5A-B10E-402A-A904-D0A9FD754B48}" type="presParOf" srcId="{AD15FBFF-56B2-43F8-97D3-7B4177D55F20}" destId="{D32FD297-146F-4FC0-A7E2-05EA288C44DF}" srcOrd="1" destOrd="0" presId="urn:microsoft.com/office/officeart/2005/8/layout/hierarchy1"/>
    <dgm:cxn modelId="{26D71BCF-04B8-4334-84D5-481A53C7188B}" type="presParOf" srcId="{C29C45FF-A700-4A08-B009-E7C69E4AE35E}" destId="{79790838-B8E5-47D4-A7E4-965974BC59E1}" srcOrd="1" destOrd="0" presId="urn:microsoft.com/office/officeart/2005/8/layout/hierarchy1"/>
    <dgm:cxn modelId="{4FB8711B-49B7-485E-935F-29D2834D4292}" type="presParOf" srcId="{28CBA1C9-6669-4137-AA53-C9C7F7717509}" destId="{61AE67B5-6D76-44E7-A929-9D36F9AA9885}" srcOrd="1" destOrd="0" presId="urn:microsoft.com/office/officeart/2005/8/layout/hierarchy1"/>
    <dgm:cxn modelId="{6E8E0A56-335D-4DC2-9AC8-464E33DCFEE9}" type="presParOf" srcId="{61AE67B5-6D76-44E7-A929-9D36F9AA9885}" destId="{58BF605B-58BE-42DE-881B-B9CE722F1186}" srcOrd="0" destOrd="0" presId="urn:microsoft.com/office/officeart/2005/8/layout/hierarchy1"/>
    <dgm:cxn modelId="{05E82413-D9BC-4346-B5DE-E9CA182F9F98}" type="presParOf" srcId="{58BF605B-58BE-42DE-881B-B9CE722F1186}" destId="{19A3411E-F3F7-420D-9888-3EEFBE457B02}" srcOrd="0" destOrd="0" presId="urn:microsoft.com/office/officeart/2005/8/layout/hierarchy1"/>
    <dgm:cxn modelId="{4EC27973-8A8D-40E7-8D79-69DAEC42F97D}" type="presParOf" srcId="{58BF605B-58BE-42DE-881B-B9CE722F1186}" destId="{8A1A5EC4-426B-4EF1-9A62-7DD354C43BF3}" srcOrd="1" destOrd="0" presId="urn:microsoft.com/office/officeart/2005/8/layout/hierarchy1"/>
    <dgm:cxn modelId="{01180CD1-2890-4E5B-8989-D4B58844EAFF}" type="presParOf" srcId="{61AE67B5-6D76-44E7-A929-9D36F9AA9885}" destId="{73889342-1268-4345-99AE-31833B00FA4B}" srcOrd="1" destOrd="0" presId="urn:microsoft.com/office/officeart/2005/8/layout/hierarchy1"/>
    <dgm:cxn modelId="{22FF613C-9FC9-4C7E-9CDA-E673A069FC3E}" type="presParOf" srcId="{28CBA1C9-6669-4137-AA53-C9C7F7717509}" destId="{17D221AE-F020-4946-9BFB-743A6F81B552}" srcOrd="2" destOrd="0" presId="urn:microsoft.com/office/officeart/2005/8/layout/hierarchy1"/>
    <dgm:cxn modelId="{F8D9DE0D-FB2E-45A3-B27D-F4F00C1A061C}" type="presParOf" srcId="{17D221AE-F020-4946-9BFB-743A6F81B552}" destId="{3717F58C-4B0F-451B-B1E9-839819D64505}" srcOrd="0" destOrd="0" presId="urn:microsoft.com/office/officeart/2005/8/layout/hierarchy1"/>
    <dgm:cxn modelId="{6486D70D-A797-41B2-BBC0-36A380293CBC}" type="presParOf" srcId="{3717F58C-4B0F-451B-B1E9-839819D64505}" destId="{85B7A828-A3EC-4EB7-9F93-835B59DE3E15}" srcOrd="0" destOrd="0" presId="urn:microsoft.com/office/officeart/2005/8/layout/hierarchy1"/>
    <dgm:cxn modelId="{FEE53546-9CA2-4720-A4CA-4C30C23CA330}" type="presParOf" srcId="{3717F58C-4B0F-451B-B1E9-839819D64505}" destId="{C1698B70-6226-4073-A37D-50044BBCE68E}" srcOrd="1" destOrd="0" presId="urn:microsoft.com/office/officeart/2005/8/layout/hierarchy1"/>
    <dgm:cxn modelId="{DD5265FB-5278-4745-88C4-317A70AD1938}" type="presParOf" srcId="{17D221AE-F020-4946-9BFB-743A6F81B552}" destId="{1C4216A0-7DFF-4CCE-BC40-F8526ED2558C}" srcOrd="1" destOrd="0" presId="urn:microsoft.com/office/officeart/2005/8/layout/hierarchy1"/>
    <dgm:cxn modelId="{0265FC57-804F-464A-962B-34DD9E1A78AE}" type="presParOf" srcId="{28CBA1C9-6669-4137-AA53-C9C7F7717509}" destId="{484C1599-FCAC-47A5-9470-0EF58809C9F8}" srcOrd="3" destOrd="0" presId="urn:microsoft.com/office/officeart/2005/8/layout/hierarchy1"/>
    <dgm:cxn modelId="{5583915D-6E9E-4FB7-B02F-A629096E591B}" type="presParOf" srcId="{484C1599-FCAC-47A5-9470-0EF58809C9F8}" destId="{59CFFB47-B306-4404-8CDE-0136C2DBFB36}" srcOrd="0" destOrd="0" presId="urn:microsoft.com/office/officeart/2005/8/layout/hierarchy1"/>
    <dgm:cxn modelId="{A8B2B166-9001-402A-B464-C0E9BFB778BF}" type="presParOf" srcId="{59CFFB47-B306-4404-8CDE-0136C2DBFB36}" destId="{60ECFAC6-2DA2-4E89-8CFD-F626F3C1B655}" srcOrd="0" destOrd="0" presId="urn:microsoft.com/office/officeart/2005/8/layout/hierarchy1"/>
    <dgm:cxn modelId="{F8F27C79-BE04-4645-A6BC-B548DD12558D}" type="presParOf" srcId="{59CFFB47-B306-4404-8CDE-0136C2DBFB36}" destId="{5AA2370E-5527-4072-96B4-AAB176679687}" srcOrd="1" destOrd="0" presId="urn:microsoft.com/office/officeart/2005/8/layout/hierarchy1"/>
    <dgm:cxn modelId="{9C948BC1-AEED-4475-B67B-C5C8FD929B1E}" type="presParOf" srcId="{484C1599-FCAC-47A5-9470-0EF58809C9F8}" destId="{D24BE650-DDBC-465C-9F20-F0C1F0728FE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14FC28A-A80C-4B81-823B-7F2A782D73C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7D685EE-A90E-4D29-BAE2-1FDBF71C6102}">
      <dgm:prSet/>
      <dgm:spPr/>
      <dgm:t>
        <a:bodyPr/>
        <a:lstStyle/>
        <a:p>
          <a:r>
            <a:rPr lang="en-GB" baseline="0"/>
            <a:t>This process also saw the creation and expansion of the quangos (quasi non-governmental organisations). </a:t>
          </a:r>
          <a:endParaRPr lang="en-US"/>
        </a:p>
      </dgm:t>
    </dgm:pt>
    <dgm:pt modelId="{74299342-34A0-4B1B-950F-DE4BDD48C613}" type="parTrans" cxnId="{A0AFA937-2518-4E85-A087-62B77877C1BA}">
      <dgm:prSet/>
      <dgm:spPr/>
      <dgm:t>
        <a:bodyPr/>
        <a:lstStyle/>
        <a:p>
          <a:endParaRPr lang="en-US"/>
        </a:p>
      </dgm:t>
    </dgm:pt>
    <dgm:pt modelId="{886F42DE-EF63-48B6-96BA-F86222225DDB}" type="sibTrans" cxnId="{A0AFA937-2518-4E85-A087-62B77877C1BA}">
      <dgm:prSet/>
      <dgm:spPr/>
      <dgm:t>
        <a:bodyPr/>
        <a:lstStyle/>
        <a:p>
          <a:endParaRPr lang="en-US"/>
        </a:p>
      </dgm:t>
    </dgm:pt>
    <dgm:pt modelId="{094B0EAC-2565-4DFC-AE50-AF216346DDDE}">
      <dgm:prSet/>
      <dgm:spPr/>
      <dgm:t>
        <a:bodyPr/>
        <a:lstStyle/>
        <a:p>
          <a:r>
            <a:rPr lang="en-GB" baseline="0"/>
            <a:t>These were arms-length bodies to which government powers were delegated. </a:t>
          </a:r>
          <a:endParaRPr lang="en-US"/>
        </a:p>
      </dgm:t>
    </dgm:pt>
    <dgm:pt modelId="{60BC7A73-CEB8-4BFA-93CC-4E75E3537F24}" type="parTrans" cxnId="{75068995-1579-4E94-A90C-104F1399FA36}">
      <dgm:prSet/>
      <dgm:spPr/>
      <dgm:t>
        <a:bodyPr/>
        <a:lstStyle/>
        <a:p>
          <a:endParaRPr lang="en-US"/>
        </a:p>
      </dgm:t>
    </dgm:pt>
    <dgm:pt modelId="{B5706256-ADCB-45D1-A2D6-C0A634DB0DD9}" type="sibTrans" cxnId="{75068995-1579-4E94-A90C-104F1399FA36}">
      <dgm:prSet/>
      <dgm:spPr/>
      <dgm:t>
        <a:bodyPr/>
        <a:lstStyle/>
        <a:p>
          <a:endParaRPr lang="en-US"/>
        </a:p>
      </dgm:t>
    </dgm:pt>
    <dgm:pt modelId="{D2BFE0C2-81E2-4C04-B394-84DEEF9E0D9F}">
      <dgm:prSet/>
      <dgm:spPr/>
      <dgm:t>
        <a:bodyPr/>
        <a:lstStyle/>
        <a:p>
          <a:r>
            <a:rPr lang="en-GB" baseline="0"/>
            <a:t>The UK Government retained a degree of control, with the Secretary of State for Wales appointing much of the leadership of quangos.</a:t>
          </a:r>
          <a:endParaRPr lang="en-US"/>
        </a:p>
      </dgm:t>
    </dgm:pt>
    <dgm:pt modelId="{25E1BA84-9BCA-4533-B9D3-35D7D9377AB2}" type="parTrans" cxnId="{D249699C-B99A-4CC1-866F-C9DB275ADC0E}">
      <dgm:prSet/>
      <dgm:spPr/>
      <dgm:t>
        <a:bodyPr/>
        <a:lstStyle/>
        <a:p>
          <a:endParaRPr lang="en-US"/>
        </a:p>
      </dgm:t>
    </dgm:pt>
    <dgm:pt modelId="{FC2B422E-A07C-484F-B37B-6DB2E019301C}" type="sibTrans" cxnId="{D249699C-B99A-4CC1-866F-C9DB275ADC0E}">
      <dgm:prSet/>
      <dgm:spPr/>
      <dgm:t>
        <a:bodyPr/>
        <a:lstStyle/>
        <a:p>
          <a:endParaRPr lang="en-US"/>
        </a:p>
      </dgm:t>
    </dgm:pt>
    <dgm:pt modelId="{C8D6955D-6413-43E1-89D5-9788D6A7F51D}">
      <dgm:prSet/>
      <dgm:spPr/>
      <dgm:t>
        <a:bodyPr/>
        <a:lstStyle/>
        <a:p>
          <a:r>
            <a:rPr lang="en-GB" baseline="0"/>
            <a:t>Demand grew for greater accountability and democratisation of this layer of government.</a:t>
          </a:r>
          <a:endParaRPr lang="en-US"/>
        </a:p>
      </dgm:t>
    </dgm:pt>
    <dgm:pt modelId="{BE615245-0F3E-4BE2-9F96-56D710A40CB8}" type="parTrans" cxnId="{A913C6D3-104B-40F5-91FD-B47CFF779A72}">
      <dgm:prSet/>
      <dgm:spPr/>
      <dgm:t>
        <a:bodyPr/>
        <a:lstStyle/>
        <a:p>
          <a:endParaRPr lang="en-US"/>
        </a:p>
      </dgm:t>
    </dgm:pt>
    <dgm:pt modelId="{0851255D-DE00-4101-A746-F0D45F35BE6C}" type="sibTrans" cxnId="{A913C6D3-104B-40F5-91FD-B47CFF779A72}">
      <dgm:prSet/>
      <dgm:spPr/>
      <dgm:t>
        <a:bodyPr/>
        <a:lstStyle/>
        <a:p>
          <a:endParaRPr lang="en-US"/>
        </a:p>
      </dgm:t>
    </dgm:pt>
    <dgm:pt modelId="{3E6BD7B5-CD7C-4CA4-AC3D-47F7DA2E057E}">
      <dgm:prSet/>
      <dgm:spPr/>
      <dgm:t>
        <a:bodyPr/>
        <a:lstStyle/>
        <a:p>
          <a:r>
            <a:rPr lang="en-GB" baseline="0"/>
            <a:t>The Welsh Language Act 1993 put Welsh on an equal legal footing to English in much of public life, and repealed the 16th century Laws in Wales Acts.</a:t>
          </a:r>
          <a:endParaRPr lang="en-US"/>
        </a:p>
      </dgm:t>
    </dgm:pt>
    <dgm:pt modelId="{CC654E5C-8A8C-4916-85DF-251B672EBD7C}" type="parTrans" cxnId="{E51408DA-D7C6-45F2-BA18-F78846104410}">
      <dgm:prSet/>
      <dgm:spPr/>
      <dgm:t>
        <a:bodyPr/>
        <a:lstStyle/>
        <a:p>
          <a:endParaRPr lang="en-US"/>
        </a:p>
      </dgm:t>
    </dgm:pt>
    <dgm:pt modelId="{16103E0F-5F96-4879-9F7F-19D7F9ABD79A}" type="sibTrans" cxnId="{E51408DA-D7C6-45F2-BA18-F78846104410}">
      <dgm:prSet/>
      <dgm:spPr/>
      <dgm:t>
        <a:bodyPr/>
        <a:lstStyle/>
        <a:p>
          <a:endParaRPr lang="en-US"/>
        </a:p>
      </dgm:t>
    </dgm:pt>
    <dgm:pt modelId="{84710D57-56F1-4C32-B881-F38628D7359B}" type="pres">
      <dgm:prSet presAssocID="{E14FC28A-A80C-4B81-823B-7F2A782D73CF}" presName="linear" presStyleCnt="0">
        <dgm:presLayoutVars>
          <dgm:animLvl val="lvl"/>
          <dgm:resizeHandles val="exact"/>
        </dgm:presLayoutVars>
      </dgm:prSet>
      <dgm:spPr/>
    </dgm:pt>
    <dgm:pt modelId="{571879B3-E2D0-4006-985D-1DD4545F9102}" type="pres">
      <dgm:prSet presAssocID="{87D685EE-A90E-4D29-BAE2-1FDBF71C6102}" presName="parentText" presStyleLbl="node1" presStyleIdx="0" presStyleCnt="5">
        <dgm:presLayoutVars>
          <dgm:chMax val="0"/>
          <dgm:bulletEnabled val="1"/>
        </dgm:presLayoutVars>
      </dgm:prSet>
      <dgm:spPr/>
    </dgm:pt>
    <dgm:pt modelId="{5B5BDF6D-C74B-471D-B4BD-4B4ECDFB92C0}" type="pres">
      <dgm:prSet presAssocID="{886F42DE-EF63-48B6-96BA-F86222225DDB}" presName="spacer" presStyleCnt="0"/>
      <dgm:spPr/>
    </dgm:pt>
    <dgm:pt modelId="{BA2E6E86-ACC0-42E7-A4AB-F8F7EA74FFE9}" type="pres">
      <dgm:prSet presAssocID="{094B0EAC-2565-4DFC-AE50-AF216346DDDE}" presName="parentText" presStyleLbl="node1" presStyleIdx="1" presStyleCnt="5">
        <dgm:presLayoutVars>
          <dgm:chMax val="0"/>
          <dgm:bulletEnabled val="1"/>
        </dgm:presLayoutVars>
      </dgm:prSet>
      <dgm:spPr/>
    </dgm:pt>
    <dgm:pt modelId="{2BE9C96F-B293-48FB-8132-A275A623B0C1}" type="pres">
      <dgm:prSet presAssocID="{B5706256-ADCB-45D1-A2D6-C0A634DB0DD9}" presName="spacer" presStyleCnt="0"/>
      <dgm:spPr/>
    </dgm:pt>
    <dgm:pt modelId="{DF3A7605-EE59-42B4-878E-B8788BDB030B}" type="pres">
      <dgm:prSet presAssocID="{D2BFE0C2-81E2-4C04-B394-84DEEF9E0D9F}" presName="parentText" presStyleLbl="node1" presStyleIdx="2" presStyleCnt="5">
        <dgm:presLayoutVars>
          <dgm:chMax val="0"/>
          <dgm:bulletEnabled val="1"/>
        </dgm:presLayoutVars>
      </dgm:prSet>
      <dgm:spPr/>
    </dgm:pt>
    <dgm:pt modelId="{C8AE2DC5-FDCD-4414-B569-64AD84B2CCC5}" type="pres">
      <dgm:prSet presAssocID="{FC2B422E-A07C-484F-B37B-6DB2E019301C}" presName="spacer" presStyleCnt="0"/>
      <dgm:spPr/>
    </dgm:pt>
    <dgm:pt modelId="{015A9635-B2B0-4F16-A2E6-24EF33C9EACC}" type="pres">
      <dgm:prSet presAssocID="{C8D6955D-6413-43E1-89D5-9788D6A7F51D}" presName="parentText" presStyleLbl="node1" presStyleIdx="3" presStyleCnt="5">
        <dgm:presLayoutVars>
          <dgm:chMax val="0"/>
          <dgm:bulletEnabled val="1"/>
        </dgm:presLayoutVars>
      </dgm:prSet>
      <dgm:spPr/>
    </dgm:pt>
    <dgm:pt modelId="{D6BF2BA4-C1BE-4386-82C3-E1B785E63541}" type="pres">
      <dgm:prSet presAssocID="{0851255D-DE00-4101-A746-F0D45F35BE6C}" presName="spacer" presStyleCnt="0"/>
      <dgm:spPr/>
    </dgm:pt>
    <dgm:pt modelId="{CF2053BA-D724-4C9D-99EB-41A1DB97E9A9}" type="pres">
      <dgm:prSet presAssocID="{3E6BD7B5-CD7C-4CA4-AC3D-47F7DA2E057E}" presName="parentText" presStyleLbl="node1" presStyleIdx="4" presStyleCnt="5">
        <dgm:presLayoutVars>
          <dgm:chMax val="0"/>
          <dgm:bulletEnabled val="1"/>
        </dgm:presLayoutVars>
      </dgm:prSet>
      <dgm:spPr/>
    </dgm:pt>
  </dgm:ptLst>
  <dgm:cxnLst>
    <dgm:cxn modelId="{92510E11-7FEA-46E6-B272-85CE116B9662}" type="presOf" srcId="{C8D6955D-6413-43E1-89D5-9788D6A7F51D}" destId="{015A9635-B2B0-4F16-A2E6-24EF33C9EACC}" srcOrd="0" destOrd="0" presId="urn:microsoft.com/office/officeart/2005/8/layout/vList2"/>
    <dgm:cxn modelId="{A0AFA937-2518-4E85-A087-62B77877C1BA}" srcId="{E14FC28A-A80C-4B81-823B-7F2A782D73CF}" destId="{87D685EE-A90E-4D29-BAE2-1FDBF71C6102}" srcOrd="0" destOrd="0" parTransId="{74299342-34A0-4B1B-950F-DE4BDD48C613}" sibTransId="{886F42DE-EF63-48B6-96BA-F86222225DDB}"/>
    <dgm:cxn modelId="{81126E71-8688-4E37-ACC4-B71B22666AED}" type="presOf" srcId="{E14FC28A-A80C-4B81-823B-7F2A782D73CF}" destId="{84710D57-56F1-4C32-B881-F38628D7359B}" srcOrd="0" destOrd="0" presId="urn:microsoft.com/office/officeart/2005/8/layout/vList2"/>
    <dgm:cxn modelId="{75068995-1579-4E94-A90C-104F1399FA36}" srcId="{E14FC28A-A80C-4B81-823B-7F2A782D73CF}" destId="{094B0EAC-2565-4DFC-AE50-AF216346DDDE}" srcOrd="1" destOrd="0" parTransId="{60BC7A73-CEB8-4BFA-93CC-4E75E3537F24}" sibTransId="{B5706256-ADCB-45D1-A2D6-C0A634DB0DD9}"/>
    <dgm:cxn modelId="{D249699C-B99A-4CC1-866F-C9DB275ADC0E}" srcId="{E14FC28A-A80C-4B81-823B-7F2A782D73CF}" destId="{D2BFE0C2-81E2-4C04-B394-84DEEF9E0D9F}" srcOrd="2" destOrd="0" parTransId="{25E1BA84-9BCA-4533-B9D3-35D7D9377AB2}" sibTransId="{FC2B422E-A07C-484F-B37B-6DB2E019301C}"/>
    <dgm:cxn modelId="{7B97FFA1-2C6E-4B07-BA03-D5526C9047D3}" type="presOf" srcId="{87D685EE-A90E-4D29-BAE2-1FDBF71C6102}" destId="{571879B3-E2D0-4006-985D-1DD4545F9102}" srcOrd="0" destOrd="0" presId="urn:microsoft.com/office/officeart/2005/8/layout/vList2"/>
    <dgm:cxn modelId="{D014B1B3-4AAD-4C4A-A066-51C6CB048BFB}" type="presOf" srcId="{D2BFE0C2-81E2-4C04-B394-84DEEF9E0D9F}" destId="{DF3A7605-EE59-42B4-878E-B8788BDB030B}" srcOrd="0" destOrd="0" presId="urn:microsoft.com/office/officeart/2005/8/layout/vList2"/>
    <dgm:cxn modelId="{A913C6D3-104B-40F5-91FD-B47CFF779A72}" srcId="{E14FC28A-A80C-4B81-823B-7F2A782D73CF}" destId="{C8D6955D-6413-43E1-89D5-9788D6A7F51D}" srcOrd="3" destOrd="0" parTransId="{BE615245-0F3E-4BE2-9F96-56D710A40CB8}" sibTransId="{0851255D-DE00-4101-A746-F0D45F35BE6C}"/>
    <dgm:cxn modelId="{E51408DA-D7C6-45F2-BA18-F78846104410}" srcId="{E14FC28A-A80C-4B81-823B-7F2A782D73CF}" destId="{3E6BD7B5-CD7C-4CA4-AC3D-47F7DA2E057E}" srcOrd="4" destOrd="0" parTransId="{CC654E5C-8A8C-4916-85DF-251B672EBD7C}" sibTransId="{16103E0F-5F96-4879-9F7F-19D7F9ABD79A}"/>
    <dgm:cxn modelId="{A2EAC0ED-5218-4FCE-8A41-3736C35C4391}" type="presOf" srcId="{3E6BD7B5-CD7C-4CA4-AC3D-47F7DA2E057E}" destId="{CF2053BA-D724-4C9D-99EB-41A1DB97E9A9}" srcOrd="0" destOrd="0" presId="urn:microsoft.com/office/officeart/2005/8/layout/vList2"/>
    <dgm:cxn modelId="{7653DEF3-1402-4CDA-9D32-C0CB3874AD8E}" type="presOf" srcId="{094B0EAC-2565-4DFC-AE50-AF216346DDDE}" destId="{BA2E6E86-ACC0-42E7-A4AB-F8F7EA74FFE9}" srcOrd="0" destOrd="0" presId="urn:microsoft.com/office/officeart/2005/8/layout/vList2"/>
    <dgm:cxn modelId="{5C5AFE16-4BC5-40ED-B9A1-EDE4F97C5200}" type="presParOf" srcId="{84710D57-56F1-4C32-B881-F38628D7359B}" destId="{571879B3-E2D0-4006-985D-1DD4545F9102}" srcOrd="0" destOrd="0" presId="urn:microsoft.com/office/officeart/2005/8/layout/vList2"/>
    <dgm:cxn modelId="{B054535C-23C4-4742-9498-61D97D61A9D8}" type="presParOf" srcId="{84710D57-56F1-4C32-B881-F38628D7359B}" destId="{5B5BDF6D-C74B-471D-B4BD-4B4ECDFB92C0}" srcOrd="1" destOrd="0" presId="urn:microsoft.com/office/officeart/2005/8/layout/vList2"/>
    <dgm:cxn modelId="{470BEA11-05A2-4BCD-9727-1A4016BC2313}" type="presParOf" srcId="{84710D57-56F1-4C32-B881-F38628D7359B}" destId="{BA2E6E86-ACC0-42E7-A4AB-F8F7EA74FFE9}" srcOrd="2" destOrd="0" presId="urn:microsoft.com/office/officeart/2005/8/layout/vList2"/>
    <dgm:cxn modelId="{A38541C0-93F4-440E-B808-D1DC39BD09FC}" type="presParOf" srcId="{84710D57-56F1-4C32-B881-F38628D7359B}" destId="{2BE9C96F-B293-48FB-8132-A275A623B0C1}" srcOrd="3" destOrd="0" presId="urn:microsoft.com/office/officeart/2005/8/layout/vList2"/>
    <dgm:cxn modelId="{E5DF64A1-B6EF-4E0D-B7A6-F3A03C27EB23}" type="presParOf" srcId="{84710D57-56F1-4C32-B881-F38628D7359B}" destId="{DF3A7605-EE59-42B4-878E-B8788BDB030B}" srcOrd="4" destOrd="0" presId="urn:microsoft.com/office/officeart/2005/8/layout/vList2"/>
    <dgm:cxn modelId="{248D205C-4499-44DC-9A76-6731772AFD8B}" type="presParOf" srcId="{84710D57-56F1-4C32-B881-F38628D7359B}" destId="{C8AE2DC5-FDCD-4414-B569-64AD84B2CCC5}" srcOrd="5" destOrd="0" presId="urn:microsoft.com/office/officeart/2005/8/layout/vList2"/>
    <dgm:cxn modelId="{476B52D0-7537-495E-BE00-133153F13729}" type="presParOf" srcId="{84710D57-56F1-4C32-B881-F38628D7359B}" destId="{015A9635-B2B0-4F16-A2E6-24EF33C9EACC}" srcOrd="6" destOrd="0" presId="urn:microsoft.com/office/officeart/2005/8/layout/vList2"/>
    <dgm:cxn modelId="{C8541682-F8BA-4E36-ABB0-830F2A20F172}" type="presParOf" srcId="{84710D57-56F1-4C32-B881-F38628D7359B}" destId="{D6BF2BA4-C1BE-4386-82C3-E1B785E63541}" srcOrd="7" destOrd="0" presId="urn:microsoft.com/office/officeart/2005/8/layout/vList2"/>
    <dgm:cxn modelId="{83574D60-76F1-41D9-B19F-A24C74FC5E79}" type="presParOf" srcId="{84710D57-56F1-4C32-B881-F38628D7359B}" destId="{CF2053BA-D724-4C9D-99EB-41A1DB97E9A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31F66BF-6C41-492B-BECB-0FAB0BD81C5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10322E6-3FF9-498C-98F6-5A477E84839C}">
      <dgm:prSet/>
      <dgm:spPr/>
      <dgm:t>
        <a:bodyPr/>
        <a:lstStyle/>
        <a:p>
          <a:r>
            <a:rPr lang="en-GB"/>
            <a:t>In 1998 the UK Parliament passed the Government of Wales Act, providing the legal basis for the National Assembly for Wales. </a:t>
          </a:r>
          <a:endParaRPr lang="en-US"/>
        </a:p>
      </dgm:t>
    </dgm:pt>
    <dgm:pt modelId="{C96019AF-F04D-49D1-A4C0-22546732E4EA}" type="parTrans" cxnId="{CCCF8A1C-6036-4F7E-8118-16497511D44B}">
      <dgm:prSet/>
      <dgm:spPr/>
      <dgm:t>
        <a:bodyPr/>
        <a:lstStyle/>
        <a:p>
          <a:endParaRPr lang="en-US"/>
        </a:p>
      </dgm:t>
    </dgm:pt>
    <dgm:pt modelId="{D04680B1-8F08-4CAD-A1D4-D22A3C493C2A}" type="sibTrans" cxnId="{CCCF8A1C-6036-4F7E-8118-16497511D44B}">
      <dgm:prSet/>
      <dgm:spPr/>
      <dgm:t>
        <a:bodyPr/>
        <a:lstStyle/>
        <a:p>
          <a:endParaRPr lang="en-US"/>
        </a:p>
      </dgm:t>
    </dgm:pt>
    <dgm:pt modelId="{5AA92E10-AAC6-4917-A110-B4F630304B4A}">
      <dgm:prSet/>
      <dgm:spPr/>
      <dgm:t>
        <a:bodyPr/>
        <a:lstStyle/>
        <a:p>
          <a:r>
            <a:rPr lang="en-GB"/>
            <a:t>The legislation included a number of core values, including a commitment to equality, sustainable development, partnership working and parity of treatment for both the Welsh and English languages. </a:t>
          </a:r>
          <a:endParaRPr lang="en-US"/>
        </a:p>
      </dgm:t>
    </dgm:pt>
    <dgm:pt modelId="{0339C814-5309-4F48-8DA0-0C36B3D2E460}" type="parTrans" cxnId="{A55B51B2-837F-4778-AD5F-BE3D66A4C9F1}">
      <dgm:prSet/>
      <dgm:spPr/>
      <dgm:t>
        <a:bodyPr/>
        <a:lstStyle/>
        <a:p>
          <a:endParaRPr lang="en-US"/>
        </a:p>
      </dgm:t>
    </dgm:pt>
    <dgm:pt modelId="{BE461142-E35E-436B-992A-4ECFCB2A4301}" type="sibTrans" cxnId="{A55B51B2-837F-4778-AD5F-BE3D66A4C9F1}">
      <dgm:prSet/>
      <dgm:spPr/>
      <dgm:t>
        <a:bodyPr/>
        <a:lstStyle/>
        <a:p>
          <a:endParaRPr lang="en-US"/>
        </a:p>
      </dgm:t>
    </dgm:pt>
    <dgm:pt modelId="{B81F046E-7676-42D1-BC54-C41530024965}">
      <dgm:prSet/>
      <dgm:spPr/>
      <dgm:t>
        <a:bodyPr/>
        <a:lstStyle/>
        <a:p>
          <a:r>
            <a:rPr lang="en-GB"/>
            <a:t>The Act granted the National Assembly the power to make secondary legislation in specified areas, including agriculture, fisheries, education, housing and highways. </a:t>
          </a:r>
          <a:endParaRPr lang="en-US"/>
        </a:p>
      </dgm:t>
    </dgm:pt>
    <dgm:pt modelId="{BFA18061-74F7-4E01-A5EC-1985B1229B76}" type="parTrans" cxnId="{1A90C15F-415B-4C50-AF76-80F6246D598C}">
      <dgm:prSet/>
      <dgm:spPr/>
      <dgm:t>
        <a:bodyPr/>
        <a:lstStyle/>
        <a:p>
          <a:endParaRPr lang="en-US"/>
        </a:p>
      </dgm:t>
    </dgm:pt>
    <dgm:pt modelId="{8DC69ADF-51E6-42E1-8063-B2619D4487FF}" type="sibTrans" cxnId="{1A90C15F-415B-4C50-AF76-80F6246D598C}">
      <dgm:prSet/>
      <dgm:spPr/>
      <dgm:t>
        <a:bodyPr/>
        <a:lstStyle/>
        <a:p>
          <a:endParaRPr lang="en-US"/>
        </a:p>
      </dgm:t>
    </dgm:pt>
    <dgm:pt modelId="{666F1D35-31FE-4380-9FE3-8793BCC2F660}">
      <dgm:prSet/>
      <dgm:spPr/>
      <dgm:t>
        <a:bodyPr/>
        <a:lstStyle/>
        <a:p>
          <a:r>
            <a:rPr lang="en-GB"/>
            <a:t>Such powers were broadly equivalent to those previously held by the Secretary of State for Wales.</a:t>
          </a:r>
          <a:endParaRPr lang="en-US"/>
        </a:p>
      </dgm:t>
    </dgm:pt>
    <dgm:pt modelId="{D827902C-FB54-4729-8EA4-A0A28EA008F1}" type="parTrans" cxnId="{915BDF60-A951-4686-93CB-12A4B65DA12A}">
      <dgm:prSet/>
      <dgm:spPr/>
      <dgm:t>
        <a:bodyPr/>
        <a:lstStyle/>
        <a:p>
          <a:endParaRPr lang="en-US"/>
        </a:p>
      </dgm:t>
    </dgm:pt>
    <dgm:pt modelId="{BCF95762-1EB3-4EE0-88BF-2B7ED37F9320}" type="sibTrans" cxnId="{915BDF60-A951-4686-93CB-12A4B65DA12A}">
      <dgm:prSet/>
      <dgm:spPr/>
      <dgm:t>
        <a:bodyPr/>
        <a:lstStyle/>
        <a:p>
          <a:endParaRPr lang="en-US"/>
        </a:p>
      </dgm:t>
    </dgm:pt>
    <dgm:pt modelId="{B6FF9338-85D9-42C8-AA30-97956E0A933B}" type="pres">
      <dgm:prSet presAssocID="{B31F66BF-6C41-492B-BECB-0FAB0BD81C5B}" presName="root" presStyleCnt="0">
        <dgm:presLayoutVars>
          <dgm:dir/>
          <dgm:resizeHandles val="exact"/>
        </dgm:presLayoutVars>
      </dgm:prSet>
      <dgm:spPr/>
    </dgm:pt>
    <dgm:pt modelId="{B0DF2C10-BB2D-4835-ADCC-DB7DA1313AAB}" type="pres">
      <dgm:prSet presAssocID="{B10322E6-3FF9-498C-98F6-5A477E84839C}" presName="compNode" presStyleCnt="0"/>
      <dgm:spPr/>
    </dgm:pt>
    <dgm:pt modelId="{8E2EB0FC-BC58-46E0-B897-8BD270D3BEAC}" type="pres">
      <dgm:prSet presAssocID="{B10322E6-3FF9-498C-98F6-5A477E84839C}" presName="bgRect" presStyleLbl="bgShp" presStyleIdx="0" presStyleCnt="4"/>
      <dgm:spPr/>
    </dgm:pt>
    <dgm:pt modelId="{F877BE8A-1695-495A-AF82-A439C680AAF9}" type="pres">
      <dgm:prSet presAssocID="{B10322E6-3FF9-498C-98F6-5A477E84839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9245083B-3D8D-49CD-90C1-7D4ECD0FB2C3}" type="pres">
      <dgm:prSet presAssocID="{B10322E6-3FF9-498C-98F6-5A477E84839C}" presName="spaceRect" presStyleCnt="0"/>
      <dgm:spPr/>
    </dgm:pt>
    <dgm:pt modelId="{AA7FCD35-13E1-44C3-B220-3CC899AF7755}" type="pres">
      <dgm:prSet presAssocID="{B10322E6-3FF9-498C-98F6-5A477E84839C}" presName="parTx" presStyleLbl="revTx" presStyleIdx="0" presStyleCnt="4">
        <dgm:presLayoutVars>
          <dgm:chMax val="0"/>
          <dgm:chPref val="0"/>
        </dgm:presLayoutVars>
      </dgm:prSet>
      <dgm:spPr/>
    </dgm:pt>
    <dgm:pt modelId="{AD5E36F2-B8FB-481F-9CF8-72DCA2DFB9BD}" type="pres">
      <dgm:prSet presAssocID="{D04680B1-8F08-4CAD-A1D4-D22A3C493C2A}" presName="sibTrans" presStyleCnt="0"/>
      <dgm:spPr/>
    </dgm:pt>
    <dgm:pt modelId="{191DF81A-7DEF-4EBB-8712-A60E47D15497}" type="pres">
      <dgm:prSet presAssocID="{5AA92E10-AAC6-4917-A110-B4F630304B4A}" presName="compNode" presStyleCnt="0"/>
      <dgm:spPr/>
    </dgm:pt>
    <dgm:pt modelId="{D5FC29D6-071B-4A0D-B1AE-A8BE790BB587}" type="pres">
      <dgm:prSet presAssocID="{5AA92E10-AAC6-4917-A110-B4F630304B4A}" presName="bgRect" presStyleLbl="bgShp" presStyleIdx="1" presStyleCnt="4"/>
      <dgm:spPr/>
    </dgm:pt>
    <dgm:pt modelId="{B7B85A31-F960-47EE-8F3C-7DDE788B3231}" type="pres">
      <dgm:prSet presAssocID="{5AA92E10-AAC6-4917-A110-B4F630304B4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B5FA47B-9672-46CA-B401-770A525DA0D7}" type="pres">
      <dgm:prSet presAssocID="{5AA92E10-AAC6-4917-A110-B4F630304B4A}" presName="spaceRect" presStyleCnt="0"/>
      <dgm:spPr/>
    </dgm:pt>
    <dgm:pt modelId="{EB8B3370-F114-4550-843A-BB40F4481E74}" type="pres">
      <dgm:prSet presAssocID="{5AA92E10-AAC6-4917-A110-B4F630304B4A}" presName="parTx" presStyleLbl="revTx" presStyleIdx="1" presStyleCnt="4">
        <dgm:presLayoutVars>
          <dgm:chMax val="0"/>
          <dgm:chPref val="0"/>
        </dgm:presLayoutVars>
      </dgm:prSet>
      <dgm:spPr/>
    </dgm:pt>
    <dgm:pt modelId="{1F26921B-6ECD-4B54-9082-CCC619AA7993}" type="pres">
      <dgm:prSet presAssocID="{BE461142-E35E-436B-992A-4ECFCB2A4301}" presName="sibTrans" presStyleCnt="0"/>
      <dgm:spPr/>
    </dgm:pt>
    <dgm:pt modelId="{B64E2BEC-1EBC-475A-B12D-05985610E0F9}" type="pres">
      <dgm:prSet presAssocID="{B81F046E-7676-42D1-BC54-C41530024965}" presName="compNode" presStyleCnt="0"/>
      <dgm:spPr/>
    </dgm:pt>
    <dgm:pt modelId="{05C361ED-9BBD-428D-95BA-843DD6B98690}" type="pres">
      <dgm:prSet presAssocID="{B81F046E-7676-42D1-BC54-C41530024965}" presName="bgRect" presStyleLbl="bgShp" presStyleIdx="2" presStyleCnt="4"/>
      <dgm:spPr/>
    </dgm:pt>
    <dgm:pt modelId="{6516B3D6-67A5-48F9-AC94-11D59A6AC95B}" type="pres">
      <dgm:prSet presAssocID="{B81F046E-7676-42D1-BC54-C4153002496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rm scene"/>
        </a:ext>
      </dgm:extLst>
    </dgm:pt>
    <dgm:pt modelId="{3E778F76-1065-4727-A851-16D473EAAA44}" type="pres">
      <dgm:prSet presAssocID="{B81F046E-7676-42D1-BC54-C41530024965}" presName="spaceRect" presStyleCnt="0"/>
      <dgm:spPr/>
    </dgm:pt>
    <dgm:pt modelId="{29EDADDF-6DEC-41F2-8880-24F1295AA6C1}" type="pres">
      <dgm:prSet presAssocID="{B81F046E-7676-42D1-BC54-C41530024965}" presName="parTx" presStyleLbl="revTx" presStyleIdx="2" presStyleCnt="4">
        <dgm:presLayoutVars>
          <dgm:chMax val="0"/>
          <dgm:chPref val="0"/>
        </dgm:presLayoutVars>
      </dgm:prSet>
      <dgm:spPr/>
    </dgm:pt>
    <dgm:pt modelId="{C0E7258E-3529-4A22-A42E-D564B7378E5E}" type="pres">
      <dgm:prSet presAssocID="{8DC69ADF-51E6-42E1-8063-B2619D4487FF}" presName="sibTrans" presStyleCnt="0"/>
      <dgm:spPr/>
    </dgm:pt>
    <dgm:pt modelId="{98C240B6-C500-45B4-A819-E04EF6701494}" type="pres">
      <dgm:prSet presAssocID="{666F1D35-31FE-4380-9FE3-8793BCC2F660}" presName="compNode" presStyleCnt="0"/>
      <dgm:spPr/>
    </dgm:pt>
    <dgm:pt modelId="{8886FE62-AF06-4B9C-8925-F088478F4976}" type="pres">
      <dgm:prSet presAssocID="{666F1D35-31FE-4380-9FE3-8793BCC2F660}" presName="bgRect" presStyleLbl="bgShp" presStyleIdx="3" presStyleCnt="4"/>
      <dgm:spPr/>
    </dgm:pt>
    <dgm:pt modelId="{F5C40088-8A32-40C9-9A9B-3EB3774EFB7E}" type="pres">
      <dgm:prSet presAssocID="{666F1D35-31FE-4380-9FE3-8793BCC2F66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ED6935E4-AD86-4BC7-B1C5-8ABE146D9752}" type="pres">
      <dgm:prSet presAssocID="{666F1D35-31FE-4380-9FE3-8793BCC2F660}" presName="spaceRect" presStyleCnt="0"/>
      <dgm:spPr/>
    </dgm:pt>
    <dgm:pt modelId="{65FF5032-CFC4-4E63-9F2D-5428F45DA96A}" type="pres">
      <dgm:prSet presAssocID="{666F1D35-31FE-4380-9FE3-8793BCC2F660}" presName="parTx" presStyleLbl="revTx" presStyleIdx="3" presStyleCnt="4">
        <dgm:presLayoutVars>
          <dgm:chMax val="0"/>
          <dgm:chPref val="0"/>
        </dgm:presLayoutVars>
      </dgm:prSet>
      <dgm:spPr/>
    </dgm:pt>
  </dgm:ptLst>
  <dgm:cxnLst>
    <dgm:cxn modelId="{857D8310-AC26-4706-A17F-A6B464FFAE16}" type="presOf" srcId="{5AA92E10-AAC6-4917-A110-B4F630304B4A}" destId="{EB8B3370-F114-4550-843A-BB40F4481E74}" srcOrd="0" destOrd="0" presId="urn:microsoft.com/office/officeart/2018/2/layout/IconVerticalSolidList"/>
    <dgm:cxn modelId="{CCCF8A1C-6036-4F7E-8118-16497511D44B}" srcId="{B31F66BF-6C41-492B-BECB-0FAB0BD81C5B}" destId="{B10322E6-3FF9-498C-98F6-5A477E84839C}" srcOrd="0" destOrd="0" parTransId="{C96019AF-F04D-49D1-A4C0-22546732E4EA}" sibTransId="{D04680B1-8F08-4CAD-A1D4-D22A3C493C2A}"/>
    <dgm:cxn modelId="{1A90C15F-415B-4C50-AF76-80F6246D598C}" srcId="{B31F66BF-6C41-492B-BECB-0FAB0BD81C5B}" destId="{B81F046E-7676-42D1-BC54-C41530024965}" srcOrd="2" destOrd="0" parTransId="{BFA18061-74F7-4E01-A5EC-1985B1229B76}" sibTransId="{8DC69ADF-51E6-42E1-8063-B2619D4487FF}"/>
    <dgm:cxn modelId="{915BDF60-A951-4686-93CB-12A4B65DA12A}" srcId="{B31F66BF-6C41-492B-BECB-0FAB0BD81C5B}" destId="{666F1D35-31FE-4380-9FE3-8793BCC2F660}" srcOrd="3" destOrd="0" parTransId="{D827902C-FB54-4729-8EA4-A0A28EA008F1}" sibTransId="{BCF95762-1EB3-4EE0-88BF-2B7ED37F9320}"/>
    <dgm:cxn modelId="{8206AE65-FEB0-48C8-A6B2-40EB2DACBCDC}" type="presOf" srcId="{B81F046E-7676-42D1-BC54-C41530024965}" destId="{29EDADDF-6DEC-41F2-8880-24F1295AA6C1}" srcOrd="0" destOrd="0" presId="urn:microsoft.com/office/officeart/2018/2/layout/IconVerticalSolidList"/>
    <dgm:cxn modelId="{15EF309E-5810-4D32-BA84-1476FE34AA28}" type="presOf" srcId="{B31F66BF-6C41-492B-BECB-0FAB0BD81C5B}" destId="{B6FF9338-85D9-42C8-AA30-97956E0A933B}" srcOrd="0" destOrd="0" presId="urn:microsoft.com/office/officeart/2018/2/layout/IconVerticalSolidList"/>
    <dgm:cxn modelId="{A55B51B2-837F-4778-AD5F-BE3D66A4C9F1}" srcId="{B31F66BF-6C41-492B-BECB-0FAB0BD81C5B}" destId="{5AA92E10-AAC6-4917-A110-B4F630304B4A}" srcOrd="1" destOrd="0" parTransId="{0339C814-5309-4F48-8DA0-0C36B3D2E460}" sibTransId="{BE461142-E35E-436B-992A-4ECFCB2A4301}"/>
    <dgm:cxn modelId="{DEBC13EC-FB48-41CD-B650-00FFF8FB1CE0}" type="presOf" srcId="{666F1D35-31FE-4380-9FE3-8793BCC2F660}" destId="{65FF5032-CFC4-4E63-9F2D-5428F45DA96A}" srcOrd="0" destOrd="0" presId="urn:microsoft.com/office/officeart/2018/2/layout/IconVerticalSolidList"/>
    <dgm:cxn modelId="{998A48FB-D3BB-418F-9A15-86655CC1EB2C}" type="presOf" srcId="{B10322E6-3FF9-498C-98F6-5A477E84839C}" destId="{AA7FCD35-13E1-44C3-B220-3CC899AF7755}" srcOrd="0" destOrd="0" presId="urn:microsoft.com/office/officeart/2018/2/layout/IconVerticalSolidList"/>
    <dgm:cxn modelId="{6521FFF8-4A69-4B14-83F0-A084E8FC8DCB}" type="presParOf" srcId="{B6FF9338-85D9-42C8-AA30-97956E0A933B}" destId="{B0DF2C10-BB2D-4835-ADCC-DB7DA1313AAB}" srcOrd="0" destOrd="0" presId="urn:microsoft.com/office/officeart/2018/2/layout/IconVerticalSolidList"/>
    <dgm:cxn modelId="{83DCA5DC-B365-492C-9A59-988E5E75FCD7}" type="presParOf" srcId="{B0DF2C10-BB2D-4835-ADCC-DB7DA1313AAB}" destId="{8E2EB0FC-BC58-46E0-B897-8BD270D3BEAC}" srcOrd="0" destOrd="0" presId="urn:microsoft.com/office/officeart/2018/2/layout/IconVerticalSolidList"/>
    <dgm:cxn modelId="{8D7150D3-6F51-447C-A97D-97864D35A2A7}" type="presParOf" srcId="{B0DF2C10-BB2D-4835-ADCC-DB7DA1313AAB}" destId="{F877BE8A-1695-495A-AF82-A439C680AAF9}" srcOrd="1" destOrd="0" presId="urn:microsoft.com/office/officeart/2018/2/layout/IconVerticalSolidList"/>
    <dgm:cxn modelId="{82A9CE7B-024C-4246-9E55-9B574762C596}" type="presParOf" srcId="{B0DF2C10-BB2D-4835-ADCC-DB7DA1313AAB}" destId="{9245083B-3D8D-49CD-90C1-7D4ECD0FB2C3}" srcOrd="2" destOrd="0" presId="urn:microsoft.com/office/officeart/2018/2/layout/IconVerticalSolidList"/>
    <dgm:cxn modelId="{61FD126E-1C24-4F0D-A3B1-F747FC47F42F}" type="presParOf" srcId="{B0DF2C10-BB2D-4835-ADCC-DB7DA1313AAB}" destId="{AA7FCD35-13E1-44C3-B220-3CC899AF7755}" srcOrd="3" destOrd="0" presId="urn:microsoft.com/office/officeart/2018/2/layout/IconVerticalSolidList"/>
    <dgm:cxn modelId="{977F270D-388E-48D2-8BBB-541CF1ECF1DF}" type="presParOf" srcId="{B6FF9338-85D9-42C8-AA30-97956E0A933B}" destId="{AD5E36F2-B8FB-481F-9CF8-72DCA2DFB9BD}" srcOrd="1" destOrd="0" presId="urn:microsoft.com/office/officeart/2018/2/layout/IconVerticalSolidList"/>
    <dgm:cxn modelId="{F843AAC2-E16F-4E21-AA5C-58B0D6328053}" type="presParOf" srcId="{B6FF9338-85D9-42C8-AA30-97956E0A933B}" destId="{191DF81A-7DEF-4EBB-8712-A60E47D15497}" srcOrd="2" destOrd="0" presId="urn:microsoft.com/office/officeart/2018/2/layout/IconVerticalSolidList"/>
    <dgm:cxn modelId="{EEA01DC8-0775-43C4-81A1-30077BA45B6A}" type="presParOf" srcId="{191DF81A-7DEF-4EBB-8712-A60E47D15497}" destId="{D5FC29D6-071B-4A0D-B1AE-A8BE790BB587}" srcOrd="0" destOrd="0" presId="urn:microsoft.com/office/officeart/2018/2/layout/IconVerticalSolidList"/>
    <dgm:cxn modelId="{A6609C6E-186D-4A63-A931-347878F1F8A1}" type="presParOf" srcId="{191DF81A-7DEF-4EBB-8712-A60E47D15497}" destId="{B7B85A31-F960-47EE-8F3C-7DDE788B3231}" srcOrd="1" destOrd="0" presId="urn:microsoft.com/office/officeart/2018/2/layout/IconVerticalSolidList"/>
    <dgm:cxn modelId="{A0211A54-6E69-4A6D-AE22-0D6DDA733B3D}" type="presParOf" srcId="{191DF81A-7DEF-4EBB-8712-A60E47D15497}" destId="{FB5FA47B-9672-46CA-B401-770A525DA0D7}" srcOrd="2" destOrd="0" presId="urn:microsoft.com/office/officeart/2018/2/layout/IconVerticalSolidList"/>
    <dgm:cxn modelId="{DDDF752B-91FD-4149-8DE9-A13299CD7CEC}" type="presParOf" srcId="{191DF81A-7DEF-4EBB-8712-A60E47D15497}" destId="{EB8B3370-F114-4550-843A-BB40F4481E74}" srcOrd="3" destOrd="0" presId="urn:microsoft.com/office/officeart/2018/2/layout/IconVerticalSolidList"/>
    <dgm:cxn modelId="{2EC9D9AE-6BC6-417B-81E3-CB1CA5D2EFB9}" type="presParOf" srcId="{B6FF9338-85D9-42C8-AA30-97956E0A933B}" destId="{1F26921B-6ECD-4B54-9082-CCC619AA7993}" srcOrd="3" destOrd="0" presId="urn:microsoft.com/office/officeart/2018/2/layout/IconVerticalSolidList"/>
    <dgm:cxn modelId="{37E83467-9F7D-4637-A3FE-208FCB083D3B}" type="presParOf" srcId="{B6FF9338-85D9-42C8-AA30-97956E0A933B}" destId="{B64E2BEC-1EBC-475A-B12D-05985610E0F9}" srcOrd="4" destOrd="0" presId="urn:microsoft.com/office/officeart/2018/2/layout/IconVerticalSolidList"/>
    <dgm:cxn modelId="{E71D2218-EC8C-4DEE-A017-8048B7695CEE}" type="presParOf" srcId="{B64E2BEC-1EBC-475A-B12D-05985610E0F9}" destId="{05C361ED-9BBD-428D-95BA-843DD6B98690}" srcOrd="0" destOrd="0" presId="urn:microsoft.com/office/officeart/2018/2/layout/IconVerticalSolidList"/>
    <dgm:cxn modelId="{F1A51B78-32ED-4683-B255-FFAE5785935B}" type="presParOf" srcId="{B64E2BEC-1EBC-475A-B12D-05985610E0F9}" destId="{6516B3D6-67A5-48F9-AC94-11D59A6AC95B}" srcOrd="1" destOrd="0" presId="urn:microsoft.com/office/officeart/2018/2/layout/IconVerticalSolidList"/>
    <dgm:cxn modelId="{7B4B52C1-2458-48E2-89BA-422D8320B8CC}" type="presParOf" srcId="{B64E2BEC-1EBC-475A-B12D-05985610E0F9}" destId="{3E778F76-1065-4727-A851-16D473EAAA44}" srcOrd="2" destOrd="0" presId="urn:microsoft.com/office/officeart/2018/2/layout/IconVerticalSolidList"/>
    <dgm:cxn modelId="{D4849351-FAD7-4F8A-B012-930D0DA3F192}" type="presParOf" srcId="{B64E2BEC-1EBC-475A-B12D-05985610E0F9}" destId="{29EDADDF-6DEC-41F2-8880-24F1295AA6C1}" srcOrd="3" destOrd="0" presId="urn:microsoft.com/office/officeart/2018/2/layout/IconVerticalSolidList"/>
    <dgm:cxn modelId="{0AF2DC58-CE9A-46F4-92E0-36C6F373F953}" type="presParOf" srcId="{B6FF9338-85D9-42C8-AA30-97956E0A933B}" destId="{C0E7258E-3529-4A22-A42E-D564B7378E5E}" srcOrd="5" destOrd="0" presId="urn:microsoft.com/office/officeart/2018/2/layout/IconVerticalSolidList"/>
    <dgm:cxn modelId="{ECF13352-B70A-4A0F-92E8-5F55B7681430}" type="presParOf" srcId="{B6FF9338-85D9-42C8-AA30-97956E0A933B}" destId="{98C240B6-C500-45B4-A819-E04EF6701494}" srcOrd="6" destOrd="0" presId="urn:microsoft.com/office/officeart/2018/2/layout/IconVerticalSolidList"/>
    <dgm:cxn modelId="{F1CDD62A-A084-468C-B01C-1F6981C6C516}" type="presParOf" srcId="{98C240B6-C500-45B4-A819-E04EF6701494}" destId="{8886FE62-AF06-4B9C-8925-F088478F4976}" srcOrd="0" destOrd="0" presId="urn:microsoft.com/office/officeart/2018/2/layout/IconVerticalSolidList"/>
    <dgm:cxn modelId="{67367E8F-8306-4B09-8C0E-6A8283AD23B1}" type="presParOf" srcId="{98C240B6-C500-45B4-A819-E04EF6701494}" destId="{F5C40088-8A32-40C9-9A9B-3EB3774EFB7E}" srcOrd="1" destOrd="0" presId="urn:microsoft.com/office/officeart/2018/2/layout/IconVerticalSolidList"/>
    <dgm:cxn modelId="{554FA3DE-C9E0-409D-AA0D-8F7B22150504}" type="presParOf" srcId="{98C240B6-C500-45B4-A819-E04EF6701494}" destId="{ED6935E4-AD86-4BC7-B1C5-8ABE146D9752}" srcOrd="2" destOrd="0" presId="urn:microsoft.com/office/officeart/2018/2/layout/IconVerticalSolidList"/>
    <dgm:cxn modelId="{3EEA26A6-9869-4DB1-AF00-46BA2047A672}" type="presParOf" srcId="{98C240B6-C500-45B4-A819-E04EF6701494}" destId="{65FF5032-CFC4-4E63-9F2D-5428F45DA9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6E6B638-4320-4F0C-9862-6EF31F44706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30E435-87EA-43C9-A97E-D72144416C48}">
      <dgm:prSet/>
      <dgm:spPr/>
      <dgm:t>
        <a:bodyPr/>
        <a:lstStyle/>
        <a:p>
          <a:r>
            <a:rPr lang="en-GB"/>
            <a:t>The National Assembly for Wales met for the first time on 12 May 1999. </a:t>
          </a:r>
          <a:endParaRPr lang="en-US"/>
        </a:p>
      </dgm:t>
    </dgm:pt>
    <dgm:pt modelId="{F7F8E497-C455-4640-813C-0C2591B3F95F}" type="parTrans" cxnId="{4400A879-A933-492D-85E5-DE3E42FCCEEE}">
      <dgm:prSet/>
      <dgm:spPr/>
      <dgm:t>
        <a:bodyPr/>
        <a:lstStyle/>
        <a:p>
          <a:endParaRPr lang="en-US"/>
        </a:p>
      </dgm:t>
    </dgm:pt>
    <dgm:pt modelId="{52964119-E6F8-41A7-87E4-B88FC4778801}" type="sibTrans" cxnId="{4400A879-A933-492D-85E5-DE3E42FCCEEE}">
      <dgm:prSet/>
      <dgm:spPr/>
      <dgm:t>
        <a:bodyPr/>
        <a:lstStyle/>
        <a:p>
          <a:endParaRPr lang="en-US"/>
        </a:p>
      </dgm:t>
    </dgm:pt>
    <dgm:pt modelId="{CC9DDC27-BD96-46EB-8E1E-5E26D7671D04}">
      <dgm:prSet/>
      <dgm:spPr/>
      <dgm:t>
        <a:bodyPr/>
        <a:lstStyle/>
        <a:p>
          <a:r>
            <a:rPr lang="en-GB"/>
            <a:t>It was officially opened by the Queen on 26 May. </a:t>
          </a:r>
          <a:endParaRPr lang="en-US"/>
        </a:p>
      </dgm:t>
    </dgm:pt>
    <dgm:pt modelId="{6132201F-B1FE-4F9E-A548-00625163FDDF}" type="parTrans" cxnId="{B4EE3576-4B2F-45FC-A8C5-F30DF7262FF1}">
      <dgm:prSet/>
      <dgm:spPr/>
      <dgm:t>
        <a:bodyPr/>
        <a:lstStyle/>
        <a:p>
          <a:endParaRPr lang="en-US"/>
        </a:p>
      </dgm:t>
    </dgm:pt>
    <dgm:pt modelId="{CB2ED97D-0ADE-4903-8600-A147E3C535F1}" type="sibTrans" cxnId="{B4EE3576-4B2F-45FC-A8C5-F30DF7262FF1}">
      <dgm:prSet/>
      <dgm:spPr/>
      <dgm:t>
        <a:bodyPr/>
        <a:lstStyle/>
        <a:p>
          <a:endParaRPr lang="en-US"/>
        </a:p>
      </dgm:t>
    </dgm:pt>
    <dgm:pt modelId="{FD8BD916-1A38-43BB-881A-A29D5A9C2EEC}">
      <dgm:prSet/>
      <dgm:spPr/>
      <dgm:t>
        <a:bodyPr/>
        <a:lstStyle/>
        <a:p>
          <a:r>
            <a:rPr lang="en-GB"/>
            <a:t>Of the 60 newly-elected Members, 24 were women. </a:t>
          </a:r>
          <a:endParaRPr lang="en-US"/>
        </a:p>
      </dgm:t>
    </dgm:pt>
    <dgm:pt modelId="{E96E91C4-491C-41F8-837F-33A2E7B059E2}" type="parTrans" cxnId="{CD227564-C312-4DE7-9170-B1C3EB057BD2}">
      <dgm:prSet/>
      <dgm:spPr/>
      <dgm:t>
        <a:bodyPr/>
        <a:lstStyle/>
        <a:p>
          <a:endParaRPr lang="en-US"/>
        </a:p>
      </dgm:t>
    </dgm:pt>
    <dgm:pt modelId="{90900B63-AAF6-492A-A3AC-91703F5404DC}" type="sibTrans" cxnId="{CD227564-C312-4DE7-9170-B1C3EB057BD2}">
      <dgm:prSet/>
      <dgm:spPr/>
      <dgm:t>
        <a:bodyPr/>
        <a:lstStyle/>
        <a:p>
          <a:endParaRPr lang="en-US"/>
        </a:p>
      </dgm:t>
    </dgm:pt>
    <dgm:pt modelId="{A7B6C29D-A8A1-44CE-BC40-D28F53EB85CE}">
      <dgm:prSet/>
      <dgm:spPr/>
      <dgm:t>
        <a:bodyPr/>
        <a:lstStyle/>
        <a:p>
          <a:r>
            <a:rPr lang="en-GB"/>
            <a:t>This represented a significant change in the previously male-dominated Welsh politics.</a:t>
          </a:r>
          <a:endParaRPr lang="en-US"/>
        </a:p>
      </dgm:t>
    </dgm:pt>
    <dgm:pt modelId="{BECED72F-9B4B-422E-8DD3-3949D87570A6}" type="parTrans" cxnId="{A99317A3-0A94-4724-8AD3-8A5C881D9EA6}">
      <dgm:prSet/>
      <dgm:spPr/>
      <dgm:t>
        <a:bodyPr/>
        <a:lstStyle/>
        <a:p>
          <a:endParaRPr lang="en-US"/>
        </a:p>
      </dgm:t>
    </dgm:pt>
    <dgm:pt modelId="{EFE84B35-FB89-437B-B3D8-A9B583BE98C8}" type="sibTrans" cxnId="{A99317A3-0A94-4724-8AD3-8A5C881D9EA6}">
      <dgm:prSet/>
      <dgm:spPr/>
      <dgm:t>
        <a:bodyPr/>
        <a:lstStyle/>
        <a:p>
          <a:endParaRPr lang="en-US"/>
        </a:p>
      </dgm:t>
    </dgm:pt>
    <dgm:pt modelId="{D3F0ACB5-0C66-4001-87E9-F5688689EC55}" type="pres">
      <dgm:prSet presAssocID="{F6E6B638-4320-4F0C-9862-6EF31F447068}" presName="linear" presStyleCnt="0">
        <dgm:presLayoutVars>
          <dgm:animLvl val="lvl"/>
          <dgm:resizeHandles val="exact"/>
        </dgm:presLayoutVars>
      </dgm:prSet>
      <dgm:spPr/>
    </dgm:pt>
    <dgm:pt modelId="{0DD90505-4B50-48A7-8553-A15C6485572E}" type="pres">
      <dgm:prSet presAssocID="{BC30E435-87EA-43C9-A97E-D72144416C48}" presName="parentText" presStyleLbl="node1" presStyleIdx="0" presStyleCnt="4">
        <dgm:presLayoutVars>
          <dgm:chMax val="0"/>
          <dgm:bulletEnabled val="1"/>
        </dgm:presLayoutVars>
      </dgm:prSet>
      <dgm:spPr/>
    </dgm:pt>
    <dgm:pt modelId="{DC54B43F-0976-4574-9703-74D76EDEF523}" type="pres">
      <dgm:prSet presAssocID="{52964119-E6F8-41A7-87E4-B88FC4778801}" presName="spacer" presStyleCnt="0"/>
      <dgm:spPr/>
    </dgm:pt>
    <dgm:pt modelId="{A7FEA130-D2CB-4C77-AD9B-405DBC84CC61}" type="pres">
      <dgm:prSet presAssocID="{CC9DDC27-BD96-46EB-8E1E-5E26D7671D04}" presName="parentText" presStyleLbl="node1" presStyleIdx="1" presStyleCnt="4">
        <dgm:presLayoutVars>
          <dgm:chMax val="0"/>
          <dgm:bulletEnabled val="1"/>
        </dgm:presLayoutVars>
      </dgm:prSet>
      <dgm:spPr/>
    </dgm:pt>
    <dgm:pt modelId="{C6F6837E-F6C2-453C-98E7-625F967CF4DD}" type="pres">
      <dgm:prSet presAssocID="{CB2ED97D-0ADE-4903-8600-A147E3C535F1}" presName="spacer" presStyleCnt="0"/>
      <dgm:spPr/>
    </dgm:pt>
    <dgm:pt modelId="{76334A57-5ADB-40B5-929A-1AF1D3C392E0}" type="pres">
      <dgm:prSet presAssocID="{FD8BD916-1A38-43BB-881A-A29D5A9C2EEC}" presName="parentText" presStyleLbl="node1" presStyleIdx="2" presStyleCnt="4">
        <dgm:presLayoutVars>
          <dgm:chMax val="0"/>
          <dgm:bulletEnabled val="1"/>
        </dgm:presLayoutVars>
      </dgm:prSet>
      <dgm:spPr/>
    </dgm:pt>
    <dgm:pt modelId="{15EF2FFE-FD96-48EE-BC60-59BC01E81138}" type="pres">
      <dgm:prSet presAssocID="{90900B63-AAF6-492A-A3AC-91703F5404DC}" presName="spacer" presStyleCnt="0"/>
      <dgm:spPr/>
    </dgm:pt>
    <dgm:pt modelId="{5074CBC1-C769-42EC-AFBF-1385DBC24938}" type="pres">
      <dgm:prSet presAssocID="{A7B6C29D-A8A1-44CE-BC40-D28F53EB85CE}" presName="parentText" presStyleLbl="node1" presStyleIdx="3" presStyleCnt="4">
        <dgm:presLayoutVars>
          <dgm:chMax val="0"/>
          <dgm:bulletEnabled val="1"/>
        </dgm:presLayoutVars>
      </dgm:prSet>
      <dgm:spPr/>
    </dgm:pt>
  </dgm:ptLst>
  <dgm:cxnLst>
    <dgm:cxn modelId="{51243324-3E0A-4855-A7A2-F52BCB185AA9}" type="presOf" srcId="{F6E6B638-4320-4F0C-9862-6EF31F447068}" destId="{D3F0ACB5-0C66-4001-87E9-F5688689EC55}" srcOrd="0" destOrd="0" presId="urn:microsoft.com/office/officeart/2005/8/layout/vList2"/>
    <dgm:cxn modelId="{E71D9628-8549-4725-A280-17B6E1AD3247}" type="presOf" srcId="{BC30E435-87EA-43C9-A97E-D72144416C48}" destId="{0DD90505-4B50-48A7-8553-A15C6485572E}" srcOrd="0" destOrd="0" presId="urn:microsoft.com/office/officeart/2005/8/layout/vList2"/>
    <dgm:cxn modelId="{EE031B32-C09C-47AD-864D-7F6AA9187115}" type="presOf" srcId="{FD8BD916-1A38-43BB-881A-A29D5A9C2EEC}" destId="{76334A57-5ADB-40B5-929A-1AF1D3C392E0}" srcOrd="0" destOrd="0" presId="urn:microsoft.com/office/officeart/2005/8/layout/vList2"/>
    <dgm:cxn modelId="{2A2BF341-807A-4ADF-8B2C-00967D11DDA1}" type="presOf" srcId="{A7B6C29D-A8A1-44CE-BC40-D28F53EB85CE}" destId="{5074CBC1-C769-42EC-AFBF-1385DBC24938}" srcOrd="0" destOrd="0" presId="urn:microsoft.com/office/officeart/2005/8/layout/vList2"/>
    <dgm:cxn modelId="{CD227564-C312-4DE7-9170-B1C3EB057BD2}" srcId="{F6E6B638-4320-4F0C-9862-6EF31F447068}" destId="{FD8BD916-1A38-43BB-881A-A29D5A9C2EEC}" srcOrd="2" destOrd="0" parTransId="{E96E91C4-491C-41F8-837F-33A2E7B059E2}" sibTransId="{90900B63-AAF6-492A-A3AC-91703F5404DC}"/>
    <dgm:cxn modelId="{B4EE3576-4B2F-45FC-A8C5-F30DF7262FF1}" srcId="{F6E6B638-4320-4F0C-9862-6EF31F447068}" destId="{CC9DDC27-BD96-46EB-8E1E-5E26D7671D04}" srcOrd="1" destOrd="0" parTransId="{6132201F-B1FE-4F9E-A548-00625163FDDF}" sibTransId="{CB2ED97D-0ADE-4903-8600-A147E3C535F1}"/>
    <dgm:cxn modelId="{D7ADAA76-BE4C-442D-A72D-E5D435FAC7DE}" type="presOf" srcId="{CC9DDC27-BD96-46EB-8E1E-5E26D7671D04}" destId="{A7FEA130-D2CB-4C77-AD9B-405DBC84CC61}" srcOrd="0" destOrd="0" presId="urn:microsoft.com/office/officeart/2005/8/layout/vList2"/>
    <dgm:cxn modelId="{4400A879-A933-492D-85E5-DE3E42FCCEEE}" srcId="{F6E6B638-4320-4F0C-9862-6EF31F447068}" destId="{BC30E435-87EA-43C9-A97E-D72144416C48}" srcOrd="0" destOrd="0" parTransId="{F7F8E497-C455-4640-813C-0C2591B3F95F}" sibTransId="{52964119-E6F8-41A7-87E4-B88FC4778801}"/>
    <dgm:cxn modelId="{A99317A3-0A94-4724-8AD3-8A5C881D9EA6}" srcId="{F6E6B638-4320-4F0C-9862-6EF31F447068}" destId="{A7B6C29D-A8A1-44CE-BC40-D28F53EB85CE}" srcOrd="3" destOrd="0" parTransId="{BECED72F-9B4B-422E-8DD3-3949D87570A6}" sibTransId="{EFE84B35-FB89-437B-B3D8-A9B583BE98C8}"/>
    <dgm:cxn modelId="{4E16BF77-565A-4F53-BEAB-DE0EFEC7FA1B}" type="presParOf" srcId="{D3F0ACB5-0C66-4001-87E9-F5688689EC55}" destId="{0DD90505-4B50-48A7-8553-A15C6485572E}" srcOrd="0" destOrd="0" presId="urn:microsoft.com/office/officeart/2005/8/layout/vList2"/>
    <dgm:cxn modelId="{A94B3160-EBE2-48C9-B68F-4FCDC323BA08}" type="presParOf" srcId="{D3F0ACB5-0C66-4001-87E9-F5688689EC55}" destId="{DC54B43F-0976-4574-9703-74D76EDEF523}" srcOrd="1" destOrd="0" presId="urn:microsoft.com/office/officeart/2005/8/layout/vList2"/>
    <dgm:cxn modelId="{ED643630-F31F-4713-B4A8-789771A7DFD2}" type="presParOf" srcId="{D3F0ACB5-0C66-4001-87E9-F5688689EC55}" destId="{A7FEA130-D2CB-4C77-AD9B-405DBC84CC61}" srcOrd="2" destOrd="0" presId="urn:microsoft.com/office/officeart/2005/8/layout/vList2"/>
    <dgm:cxn modelId="{04AF0BC6-8584-401F-9B33-99761E43D10F}" type="presParOf" srcId="{D3F0ACB5-0C66-4001-87E9-F5688689EC55}" destId="{C6F6837E-F6C2-453C-98E7-625F967CF4DD}" srcOrd="3" destOrd="0" presId="urn:microsoft.com/office/officeart/2005/8/layout/vList2"/>
    <dgm:cxn modelId="{2D1150B4-1948-4FCE-A243-22136E5B1E0F}" type="presParOf" srcId="{D3F0ACB5-0C66-4001-87E9-F5688689EC55}" destId="{76334A57-5ADB-40B5-929A-1AF1D3C392E0}" srcOrd="4" destOrd="0" presId="urn:microsoft.com/office/officeart/2005/8/layout/vList2"/>
    <dgm:cxn modelId="{EC233BE0-E125-4220-9A7A-B80D1FCCC321}" type="presParOf" srcId="{D3F0ACB5-0C66-4001-87E9-F5688689EC55}" destId="{15EF2FFE-FD96-48EE-BC60-59BC01E81138}" srcOrd="5" destOrd="0" presId="urn:microsoft.com/office/officeart/2005/8/layout/vList2"/>
    <dgm:cxn modelId="{37410C0E-2D35-486E-A810-393C37CA5FCE}" type="presParOf" srcId="{D3F0ACB5-0C66-4001-87E9-F5688689EC55}" destId="{5074CBC1-C769-42EC-AFBF-1385DBC2493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942D13F-E86B-4EFE-9EF4-A5B01E85A51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87B0C7D-C5BF-42ED-A978-6A3CBADAD07F}">
      <dgm:prSet/>
      <dgm:spPr/>
      <dgm:t>
        <a:bodyPr/>
        <a:lstStyle/>
        <a:p>
          <a:r>
            <a:rPr lang="en-GB"/>
            <a:t>The newly-established Assembly was based on a more inclusive and consensual style of politics, and prioritised public access to its work. </a:t>
          </a:r>
          <a:endParaRPr lang="en-US"/>
        </a:p>
      </dgm:t>
    </dgm:pt>
    <dgm:pt modelId="{793F600A-C49B-4D85-B1F8-4F2F597CC38D}" type="parTrans" cxnId="{CA6DD0B7-4953-4FAA-A387-05066B1D9F9C}">
      <dgm:prSet/>
      <dgm:spPr/>
      <dgm:t>
        <a:bodyPr/>
        <a:lstStyle/>
        <a:p>
          <a:endParaRPr lang="en-US"/>
        </a:p>
      </dgm:t>
    </dgm:pt>
    <dgm:pt modelId="{72603D29-8BD5-4670-8E23-6DFED29A5A1A}" type="sibTrans" cxnId="{CA6DD0B7-4953-4FAA-A387-05066B1D9F9C}">
      <dgm:prSet/>
      <dgm:spPr/>
      <dgm:t>
        <a:bodyPr/>
        <a:lstStyle/>
        <a:p>
          <a:endParaRPr lang="en-US"/>
        </a:p>
      </dgm:t>
    </dgm:pt>
    <dgm:pt modelId="{A9BEA90A-C13C-47B3-B4F4-1B528D35EBE3}">
      <dgm:prSet/>
      <dgm:spPr/>
      <dgm:t>
        <a:bodyPr/>
        <a:lstStyle/>
        <a:p>
          <a:r>
            <a:rPr lang="en-GB"/>
            <a:t>However, its structure as a single corporate body responsible for executive and scrutiny functions proved to be problematic. </a:t>
          </a:r>
          <a:endParaRPr lang="en-US"/>
        </a:p>
      </dgm:t>
    </dgm:pt>
    <dgm:pt modelId="{8A1526AC-A7BA-41FD-86A2-AD58968E3C53}" type="parTrans" cxnId="{4617C7DE-C3A8-4339-A8C9-0CA29FDCA61A}">
      <dgm:prSet/>
      <dgm:spPr/>
      <dgm:t>
        <a:bodyPr/>
        <a:lstStyle/>
        <a:p>
          <a:endParaRPr lang="en-US"/>
        </a:p>
      </dgm:t>
    </dgm:pt>
    <dgm:pt modelId="{7E7B8D0B-E8AE-4BB9-A090-26FD1468D1C0}" type="sibTrans" cxnId="{4617C7DE-C3A8-4339-A8C9-0CA29FDCA61A}">
      <dgm:prSet/>
      <dgm:spPr/>
      <dgm:t>
        <a:bodyPr/>
        <a:lstStyle/>
        <a:p>
          <a:endParaRPr lang="en-US"/>
        </a:p>
      </dgm:t>
    </dgm:pt>
    <dgm:pt modelId="{EFCD6FC6-7A58-4BEE-B3A1-64085D4E3552}">
      <dgm:prSet/>
      <dgm:spPr/>
      <dgm:t>
        <a:bodyPr/>
        <a:lstStyle/>
        <a:p>
          <a:r>
            <a:rPr lang="en-GB"/>
            <a:t>The minority Labour administration experienced difficulties in securing agreement from other parties, and the First Secretary was replaced in February 2000.</a:t>
          </a:r>
          <a:endParaRPr lang="en-US"/>
        </a:p>
      </dgm:t>
    </dgm:pt>
    <dgm:pt modelId="{35488143-890D-45E0-8226-E6DCBCF9665F}" type="parTrans" cxnId="{2B3F9DE4-00E7-42CD-AB7E-D1AFFFDC6962}">
      <dgm:prSet/>
      <dgm:spPr/>
      <dgm:t>
        <a:bodyPr/>
        <a:lstStyle/>
        <a:p>
          <a:endParaRPr lang="en-US"/>
        </a:p>
      </dgm:t>
    </dgm:pt>
    <dgm:pt modelId="{C93B6030-1ECE-4FE4-83AC-6A1E5172B3C0}" type="sibTrans" cxnId="{2B3F9DE4-00E7-42CD-AB7E-D1AFFFDC6962}">
      <dgm:prSet/>
      <dgm:spPr/>
      <dgm:t>
        <a:bodyPr/>
        <a:lstStyle/>
        <a:p>
          <a:endParaRPr lang="en-US"/>
        </a:p>
      </dgm:t>
    </dgm:pt>
    <dgm:pt modelId="{507B1979-5F1A-462E-BE04-D83F697D6392}" type="pres">
      <dgm:prSet presAssocID="{0942D13F-E86B-4EFE-9EF4-A5B01E85A51E}" presName="linear" presStyleCnt="0">
        <dgm:presLayoutVars>
          <dgm:animLvl val="lvl"/>
          <dgm:resizeHandles val="exact"/>
        </dgm:presLayoutVars>
      </dgm:prSet>
      <dgm:spPr/>
    </dgm:pt>
    <dgm:pt modelId="{372E99E4-B448-4A6F-8700-F72FD364B39E}" type="pres">
      <dgm:prSet presAssocID="{187B0C7D-C5BF-42ED-A978-6A3CBADAD07F}" presName="parentText" presStyleLbl="node1" presStyleIdx="0" presStyleCnt="3">
        <dgm:presLayoutVars>
          <dgm:chMax val="0"/>
          <dgm:bulletEnabled val="1"/>
        </dgm:presLayoutVars>
      </dgm:prSet>
      <dgm:spPr/>
    </dgm:pt>
    <dgm:pt modelId="{B3EAAA94-3CFE-4978-BE32-17527AC278F0}" type="pres">
      <dgm:prSet presAssocID="{72603D29-8BD5-4670-8E23-6DFED29A5A1A}" presName="spacer" presStyleCnt="0"/>
      <dgm:spPr/>
    </dgm:pt>
    <dgm:pt modelId="{C370B808-8DC3-4231-A292-2CCB159AFAC3}" type="pres">
      <dgm:prSet presAssocID="{A9BEA90A-C13C-47B3-B4F4-1B528D35EBE3}" presName="parentText" presStyleLbl="node1" presStyleIdx="1" presStyleCnt="3">
        <dgm:presLayoutVars>
          <dgm:chMax val="0"/>
          <dgm:bulletEnabled val="1"/>
        </dgm:presLayoutVars>
      </dgm:prSet>
      <dgm:spPr/>
    </dgm:pt>
    <dgm:pt modelId="{0731DA80-6B1C-4054-BE6C-2B3959254319}" type="pres">
      <dgm:prSet presAssocID="{7E7B8D0B-E8AE-4BB9-A090-26FD1468D1C0}" presName="spacer" presStyleCnt="0"/>
      <dgm:spPr/>
    </dgm:pt>
    <dgm:pt modelId="{20FA1639-FF6B-433A-8AEB-01E54764D069}" type="pres">
      <dgm:prSet presAssocID="{EFCD6FC6-7A58-4BEE-B3A1-64085D4E3552}" presName="parentText" presStyleLbl="node1" presStyleIdx="2" presStyleCnt="3">
        <dgm:presLayoutVars>
          <dgm:chMax val="0"/>
          <dgm:bulletEnabled val="1"/>
        </dgm:presLayoutVars>
      </dgm:prSet>
      <dgm:spPr/>
    </dgm:pt>
  </dgm:ptLst>
  <dgm:cxnLst>
    <dgm:cxn modelId="{D5A17603-BA80-4D03-B118-99292E12844A}" type="presOf" srcId="{A9BEA90A-C13C-47B3-B4F4-1B528D35EBE3}" destId="{C370B808-8DC3-4231-A292-2CCB159AFAC3}" srcOrd="0" destOrd="0" presId="urn:microsoft.com/office/officeart/2005/8/layout/vList2"/>
    <dgm:cxn modelId="{95F34196-93F4-4A74-BDB0-56467CB7EA35}" type="presOf" srcId="{EFCD6FC6-7A58-4BEE-B3A1-64085D4E3552}" destId="{20FA1639-FF6B-433A-8AEB-01E54764D069}" srcOrd="0" destOrd="0" presId="urn:microsoft.com/office/officeart/2005/8/layout/vList2"/>
    <dgm:cxn modelId="{CA6DD0B7-4953-4FAA-A387-05066B1D9F9C}" srcId="{0942D13F-E86B-4EFE-9EF4-A5B01E85A51E}" destId="{187B0C7D-C5BF-42ED-A978-6A3CBADAD07F}" srcOrd="0" destOrd="0" parTransId="{793F600A-C49B-4D85-B1F8-4F2F597CC38D}" sibTransId="{72603D29-8BD5-4670-8E23-6DFED29A5A1A}"/>
    <dgm:cxn modelId="{0F17D2D2-4E88-4AFA-85BA-BFD128346442}" type="presOf" srcId="{0942D13F-E86B-4EFE-9EF4-A5B01E85A51E}" destId="{507B1979-5F1A-462E-BE04-D83F697D6392}" srcOrd="0" destOrd="0" presId="urn:microsoft.com/office/officeart/2005/8/layout/vList2"/>
    <dgm:cxn modelId="{4617C7DE-C3A8-4339-A8C9-0CA29FDCA61A}" srcId="{0942D13F-E86B-4EFE-9EF4-A5B01E85A51E}" destId="{A9BEA90A-C13C-47B3-B4F4-1B528D35EBE3}" srcOrd="1" destOrd="0" parTransId="{8A1526AC-A7BA-41FD-86A2-AD58968E3C53}" sibTransId="{7E7B8D0B-E8AE-4BB9-A090-26FD1468D1C0}"/>
    <dgm:cxn modelId="{2B3F9DE4-00E7-42CD-AB7E-D1AFFFDC6962}" srcId="{0942D13F-E86B-4EFE-9EF4-A5B01E85A51E}" destId="{EFCD6FC6-7A58-4BEE-B3A1-64085D4E3552}" srcOrd="2" destOrd="0" parTransId="{35488143-890D-45E0-8226-E6DCBCF9665F}" sibTransId="{C93B6030-1ECE-4FE4-83AC-6A1E5172B3C0}"/>
    <dgm:cxn modelId="{845F64EE-C097-4F9E-8D91-74CFC705E155}" type="presOf" srcId="{187B0C7D-C5BF-42ED-A978-6A3CBADAD07F}" destId="{372E99E4-B448-4A6F-8700-F72FD364B39E}" srcOrd="0" destOrd="0" presId="urn:microsoft.com/office/officeart/2005/8/layout/vList2"/>
    <dgm:cxn modelId="{1028CACC-68A4-408E-A118-CB5B18B7A07B}" type="presParOf" srcId="{507B1979-5F1A-462E-BE04-D83F697D6392}" destId="{372E99E4-B448-4A6F-8700-F72FD364B39E}" srcOrd="0" destOrd="0" presId="urn:microsoft.com/office/officeart/2005/8/layout/vList2"/>
    <dgm:cxn modelId="{F84D58A1-F8D1-4E09-91D0-77E139035909}" type="presParOf" srcId="{507B1979-5F1A-462E-BE04-D83F697D6392}" destId="{B3EAAA94-3CFE-4978-BE32-17527AC278F0}" srcOrd="1" destOrd="0" presId="urn:microsoft.com/office/officeart/2005/8/layout/vList2"/>
    <dgm:cxn modelId="{6F775E4B-6BB7-4654-8638-4B595920D0FB}" type="presParOf" srcId="{507B1979-5F1A-462E-BE04-D83F697D6392}" destId="{C370B808-8DC3-4231-A292-2CCB159AFAC3}" srcOrd="2" destOrd="0" presId="urn:microsoft.com/office/officeart/2005/8/layout/vList2"/>
    <dgm:cxn modelId="{4503700B-7278-44D6-B57B-2811A5EBA45C}" type="presParOf" srcId="{507B1979-5F1A-462E-BE04-D83F697D6392}" destId="{0731DA80-6B1C-4054-BE6C-2B3959254319}" srcOrd="3" destOrd="0" presId="urn:microsoft.com/office/officeart/2005/8/layout/vList2"/>
    <dgm:cxn modelId="{F9F2A77B-1FF9-44E5-ACB9-7501DDE70300}" type="presParOf" srcId="{507B1979-5F1A-462E-BE04-D83F697D6392}" destId="{20FA1639-FF6B-433A-8AEB-01E54764D06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29C6A2F-16F7-4062-896D-BB8B36121B0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A4CB3A3-3FED-4D5E-90DE-4926022420AD}">
      <dgm:prSet/>
      <dgm:spPr/>
      <dgm:t>
        <a:bodyPr/>
        <a:lstStyle/>
        <a:p>
          <a:r>
            <a:rPr lang="en-GB"/>
            <a:t>In response to increasing calls for change, the Assembly resolved in 2002 to separate the functions of executive and legislature. </a:t>
          </a:r>
          <a:endParaRPr lang="en-US"/>
        </a:p>
      </dgm:t>
    </dgm:pt>
    <dgm:pt modelId="{8D7F9117-CC26-41C7-BEB1-BDAAB9C37843}" type="parTrans" cxnId="{3A0705CD-29D9-4445-AA4D-42C2DA46E753}">
      <dgm:prSet/>
      <dgm:spPr/>
      <dgm:t>
        <a:bodyPr/>
        <a:lstStyle/>
        <a:p>
          <a:endParaRPr lang="en-US"/>
        </a:p>
      </dgm:t>
    </dgm:pt>
    <dgm:pt modelId="{36E73423-EF6F-492E-9B02-909E61EEF683}" type="sibTrans" cxnId="{3A0705CD-29D9-4445-AA4D-42C2DA46E753}">
      <dgm:prSet/>
      <dgm:spPr/>
      <dgm:t>
        <a:bodyPr/>
        <a:lstStyle/>
        <a:p>
          <a:endParaRPr lang="en-US"/>
        </a:p>
      </dgm:t>
    </dgm:pt>
    <dgm:pt modelId="{34BAA845-14D8-49CE-8288-0907DF5985E3}">
      <dgm:prSet/>
      <dgm:spPr/>
      <dgm:t>
        <a:bodyPr/>
        <a:lstStyle/>
        <a:p>
          <a:r>
            <a:rPr lang="en-GB"/>
            <a:t>The term ‘Welsh Assembly Government’ began to be used to describe the policies and actions of the Cabinet, allowing the term ‘National Assembly’ to refer to the scrutiny, representative and legislative work of the legislature.</a:t>
          </a:r>
          <a:endParaRPr lang="en-US"/>
        </a:p>
      </dgm:t>
    </dgm:pt>
    <dgm:pt modelId="{C5D0EF75-388E-45DA-A0AE-7E4C04918D32}" type="parTrans" cxnId="{8CC0E886-5BF1-4775-B910-EA21AF2EDD46}">
      <dgm:prSet/>
      <dgm:spPr/>
      <dgm:t>
        <a:bodyPr/>
        <a:lstStyle/>
        <a:p>
          <a:endParaRPr lang="en-US"/>
        </a:p>
      </dgm:t>
    </dgm:pt>
    <dgm:pt modelId="{8ECC732F-A11F-4BD1-BFDA-C230DE1A00CA}" type="sibTrans" cxnId="{8CC0E886-5BF1-4775-B910-EA21AF2EDD46}">
      <dgm:prSet/>
      <dgm:spPr/>
      <dgm:t>
        <a:bodyPr/>
        <a:lstStyle/>
        <a:p>
          <a:endParaRPr lang="en-US"/>
        </a:p>
      </dgm:t>
    </dgm:pt>
    <dgm:pt modelId="{513F84BD-AAF3-4660-AECA-DBEE16E8F2D4}" type="pres">
      <dgm:prSet presAssocID="{F29C6A2F-16F7-4062-896D-BB8B36121B0B}" presName="linear" presStyleCnt="0">
        <dgm:presLayoutVars>
          <dgm:animLvl val="lvl"/>
          <dgm:resizeHandles val="exact"/>
        </dgm:presLayoutVars>
      </dgm:prSet>
      <dgm:spPr/>
    </dgm:pt>
    <dgm:pt modelId="{4C803A6A-99D6-4BD6-BB78-469A2797547E}" type="pres">
      <dgm:prSet presAssocID="{BA4CB3A3-3FED-4D5E-90DE-4926022420AD}" presName="parentText" presStyleLbl="node1" presStyleIdx="0" presStyleCnt="2">
        <dgm:presLayoutVars>
          <dgm:chMax val="0"/>
          <dgm:bulletEnabled val="1"/>
        </dgm:presLayoutVars>
      </dgm:prSet>
      <dgm:spPr/>
    </dgm:pt>
    <dgm:pt modelId="{8F670000-9D5B-4880-8B79-FA7E910B110F}" type="pres">
      <dgm:prSet presAssocID="{36E73423-EF6F-492E-9B02-909E61EEF683}" presName="spacer" presStyleCnt="0"/>
      <dgm:spPr/>
    </dgm:pt>
    <dgm:pt modelId="{B91E9BDC-4EFB-45F5-AE18-8E64CCBDF3CE}" type="pres">
      <dgm:prSet presAssocID="{34BAA845-14D8-49CE-8288-0907DF5985E3}" presName="parentText" presStyleLbl="node1" presStyleIdx="1" presStyleCnt="2">
        <dgm:presLayoutVars>
          <dgm:chMax val="0"/>
          <dgm:bulletEnabled val="1"/>
        </dgm:presLayoutVars>
      </dgm:prSet>
      <dgm:spPr/>
    </dgm:pt>
  </dgm:ptLst>
  <dgm:cxnLst>
    <dgm:cxn modelId="{44270F36-1663-452B-A2E0-BA1BBAFBB1F1}" type="presOf" srcId="{34BAA845-14D8-49CE-8288-0907DF5985E3}" destId="{B91E9BDC-4EFB-45F5-AE18-8E64CCBDF3CE}" srcOrd="0" destOrd="0" presId="urn:microsoft.com/office/officeart/2005/8/layout/vList2"/>
    <dgm:cxn modelId="{0A3FA97B-7F23-43F6-97CA-C2F139A6DBC8}" type="presOf" srcId="{F29C6A2F-16F7-4062-896D-BB8B36121B0B}" destId="{513F84BD-AAF3-4660-AECA-DBEE16E8F2D4}" srcOrd="0" destOrd="0" presId="urn:microsoft.com/office/officeart/2005/8/layout/vList2"/>
    <dgm:cxn modelId="{C0E3E280-2E02-46F9-BB4F-168F0CAF2959}" type="presOf" srcId="{BA4CB3A3-3FED-4D5E-90DE-4926022420AD}" destId="{4C803A6A-99D6-4BD6-BB78-469A2797547E}" srcOrd="0" destOrd="0" presId="urn:microsoft.com/office/officeart/2005/8/layout/vList2"/>
    <dgm:cxn modelId="{8CC0E886-5BF1-4775-B910-EA21AF2EDD46}" srcId="{F29C6A2F-16F7-4062-896D-BB8B36121B0B}" destId="{34BAA845-14D8-49CE-8288-0907DF5985E3}" srcOrd="1" destOrd="0" parTransId="{C5D0EF75-388E-45DA-A0AE-7E4C04918D32}" sibTransId="{8ECC732F-A11F-4BD1-BFDA-C230DE1A00CA}"/>
    <dgm:cxn modelId="{3A0705CD-29D9-4445-AA4D-42C2DA46E753}" srcId="{F29C6A2F-16F7-4062-896D-BB8B36121B0B}" destId="{BA4CB3A3-3FED-4D5E-90DE-4926022420AD}" srcOrd="0" destOrd="0" parTransId="{8D7F9117-CC26-41C7-BEB1-BDAAB9C37843}" sibTransId="{36E73423-EF6F-492E-9B02-909E61EEF683}"/>
    <dgm:cxn modelId="{1A527151-06BB-4928-8E10-FD5005B8FF64}" type="presParOf" srcId="{513F84BD-AAF3-4660-AECA-DBEE16E8F2D4}" destId="{4C803A6A-99D6-4BD6-BB78-469A2797547E}" srcOrd="0" destOrd="0" presId="urn:microsoft.com/office/officeart/2005/8/layout/vList2"/>
    <dgm:cxn modelId="{BB6B539B-51E3-4761-A6E8-48461F8FA88A}" type="presParOf" srcId="{513F84BD-AAF3-4660-AECA-DBEE16E8F2D4}" destId="{8F670000-9D5B-4880-8B79-FA7E910B110F}" srcOrd="1" destOrd="0" presId="urn:microsoft.com/office/officeart/2005/8/layout/vList2"/>
    <dgm:cxn modelId="{ECB50DBC-2D51-4C19-8600-D4E695ECDDB6}" type="presParOf" srcId="{513F84BD-AAF3-4660-AECA-DBEE16E8F2D4}" destId="{B91E9BDC-4EFB-45F5-AE18-8E64CCBDF3C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CF30E36-ADD7-4DBE-A2CA-32B038A3E1F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255F95E-4E7B-476A-BBF1-801A4A6E09BF}">
      <dgm:prSet/>
      <dgm:spPr/>
      <dgm:t>
        <a:bodyPr/>
        <a:lstStyle/>
        <a:p>
          <a:r>
            <a:rPr lang="en-GB"/>
            <a:t>In 2002, the Commission on the Powers and Electoral Arrangements of the National Assembly for Wales was established. </a:t>
          </a:r>
          <a:endParaRPr lang="en-US"/>
        </a:p>
      </dgm:t>
    </dgm:pt>
    <dgm:pt modelId="{32D25BC4-2266-45EE-A179-49F069F7B062}" type="parTrans" cxnId="{2E0C5361-A8AA-45F3-82CA-9F1D535A0924}">
      <dgm:prSet/>
      <dgm:spPr/>
      <dgm:t>
        <a:bodyPr/>
        <a:lstStyle/>
        <a:p>
          <a:endParaRPr lang="en-US"/>
        </a:p>
      </dgm:t>
    </dgm:pt>
    <dgm:pt modelId="{E35FBF35-0F60-40E2-B324-811195EAC087}" type="sibTrans" cxnId="{2E0C5361-A8AA-45F3-82CA-9F1D535A0924}">
      <dgm:prSet/>
      <dgm:spPr/>
      <dgm:t>
        <a:bodyPr/>
        <a:lstStyle/>
        <a:p>
          <a:endParaRPr lang="en-US"/>
        </a:p>
      </dgm:t>
    </dgm:pt>
    <dgm:pt modelId="{450A6AF8-F570-4A51-9BD1-08D1C67A3A1D}">
      <dgm:prSet/>
      <dgm:spPr/>
      <dgm:t>
        <a:bodyPr/>
        <a:lstStyle/>
        <a:p>
          <a:r>
            <a:rPr lang="en-GB"/>
            <a:t>Known as the Richard Commission, in 2004 it recommended the legal separation of the executive and legislature as individual legal entities, the devolution of primary law-making powers to Wales, and an increase in the number of Members.</a:t>
          </a:r>
          <a:endParaRPr lang="en-US"/>
        </a:p>
      </dgm:t>
    </dgm:pt>
    <dgm:pt modelId="{6BFBB1F6-11B5-4577-87D5-79AF04D64F1E}" type="parTrans" cxnId="{863B53B7-7DD2-4AFC-B58E-C21CFD2623BC}">
      <dgm:prSet/>
      <dgm:spPr/>
      <dgm:t>
        <a:bodyPr/>
        <a:lstStyle/>
        <a:p>
          <a:endParaRPr lang="en-US"/>
        </a:p>
      </dgm:t>
    </dgm:pt>
    <dgm:pt modelId="{9CA4069C-DAB3-4B27-8704-F9748098583A}" type="sibTrans" cxnId="{863B53B7-7DD2-4AFC-B58E-C21CFD2623BC}">
      <dgm:prSet/>
      <dgm:spPr/>
      <dgm:t>
        <a:bodyPr/>
        <a:lstStyle/>
        <a:p>
          <a:endParaRPr lang="en-US"/>
        </a:p>
      </dgm:t>
    </dgm:pt>
    <dgm:pt modelId="{3CF45102-821D-400F-8B37-ABF0FA779A05}" type="pres">
      <dgm:prSet presAssocID="{CCF30E36-ADD7-4DBE-A2CA-32B038A3E1F6}" presName="linear" presStyleCnt="0">
        <dgm:presLayoutVars>
          <dgm:animLvl val="lvl"/>
          <dgm:resizeHandles val="exact"/>
        </dgm:presLayoutVars>
      </dgm:prSet>
      <dgm:spPr/>
    </dgm:pt>
    <dgm:pt modelId="{742CAEBB-5D11-463E-9E7D-7F7B436A1F8A}" type="pres">
      <dgm:prSet presAssocID="{8255F95E-4E7B-476A-BBF1-801A4A6E09BF}" presName="parentText" presStyleLbl="node1" presStyleIdx="0" presStyleCnt="2">
        <dgm:presLayoutVars>
          <dgm:chMax val="0"/>
          <dgm:bulletEnabled val="1"/>
        </dgm:presLayoutVars>
      </dgm:prSet>
      <dgm:spPr/>
    </dgm:pt>
    <dgm:pt modelId="{CB63FD6A-03D3-4D1F-9642-AFFA806DF021}" type="pres">
      <dgm:prSet presAssocID="{E35FBF35-0F60-40E2-B324-811195EAC087}" presName="spacer" presStyleCnt="0"/>
      <dgm:spPr/>
    </dgm:pt>
    <dgm:pt modelId="{7A5E8905-34A1-43D9-BE15-E6AED2651A02}" type="pres">
      <dgm:prSet presAssocID="{450A6AF8-F570-4A51-9BD1-08D1C67A3A1D}" presName="parentText" presStyleLbl="node1" presStyleIdx="1" presStyleCnt="2">
        <dgm:presLayoutVars>
          <dgm:chMax val="0"/>
          <dgm:bulletEnabled val="1"/>
        </dgm:presLayoutVars>
      </dgm:prSet>
      <dgm:spPr/>
    </dgm:pt>
  </dgm:ptLst>
  <dgm:cxnLst>
    <dgm:cxn modelId="{2E0C5361-A8AA-45F3-82CA-9F1D535A0924}" srcId="{CCF30E36-ADD7-4DBE-A2CA-32B038A3E1F6}" destId="{8255F95E-4E7B-476A-BBF1-801A4A6E09BF}" srcOrd="0" destOrd="0" parTransId="{32D25BC4-2266-45EE-A179-49F069F7B062}" sibTransId="{E35FBF35-0F60-40E2-B324-811195EAC087}"/>
    <dgm:cxn modelId="{89E4CC55-58EA-4F55-8039-A41C08C5A849}" type="presOf" srcId="{8255F95E-4E7B-476A-BBF1-801A4A6E09BF}" destId="{742CAEBB-5D11-463E-9E7D-7F7B436A1F8A}" srcOrd="0" destOrd="0" presId="urn:microsoft.com/office/officeart/2005/8/layout/vList2"/>
    <dgm:cxn modelId="{6444339A-3E1E-4E9F-BDF7-E939C4BE67DF}" type="presOf" srcId="{CCF30E36-ADD7-4DBE-A2CA-32B038A3E1F6}" destId="{3CF45102-821D-400F-8B37-ABF0FA779A05}" srcOrd="0" destOrd="0" presId="urn:microsoft.com/office/officeart/2005/8/layout/vList2"/>
    <dgm:cxn modelId="{863B53B7-7DD2-4AFC-B58E-C21CFD2623BC}" srcId="{CCF30E36-ADD7-4DBE-A2CA-32B038A3E1F6}" destId="{450A6AF8-F570-4A51-9BD1-08D1C67A3A1D}" srcOrd="1" destOrd="0" parTransId="{6BFBB1F6-11B5-4577-87D5-79AF04D64F1E}" sibTransId="{9CA4069C-DAB3-4B27-8704-F9748098583A}"/>
    <dgm:cxn modelId="{38F6C0B9-E8D8-49F1-B277-A2ED1C126B0B}" type="presOf" srcId="{450A6AF8-F570-4A51-9BD1-08D1C67A3A1D}" destId="{7A5E8905-34A1-43D9-BE15-E6AED2651A02}" srcOrd="0" destOrd="0" presId="urn:microsoft.com/office/officeart/2005/8/layout/vList2"/>
    <dgm:cxn modelId="{CE53FCC8-3051-4A9D-9E6E-3CBDF1E0E714}" type="presParOf" srcId="{3CF45102-821D-400F-8B37-ABF0FA779A05}" destId="{742CAEBB-5D11-463E-9E7D-7F7B436A1F8A}" srcOrd="0" destOrd="0" presId="urn:microsoft.com/office/officeart/2005/8/layout/vList2"/>
    <dgm:cxn modelId="{057849CF-8187-42B7-BA3E-4AC188AF66E4}" type="presParOf" srcId="{3CF45102-821D-400F-8B37-ABF0FA779A05}" destId="{CB63FD6A-03D3-4D1F-9642-AFFA806DF021}" srcOrd="1" destOrd="0" presId="urn:microsoft.com/office/officeart/2005/8/layout/vList2"/>
    <dgm:cxn modelId="{016D796E-DF67-4F79-9774-83154F1FBE43}" type="presParOf" srcId="{3CF45102-821D-400F-8B37-ABF0FA779A05}" destId="{7A5E8905-34A1-43D9-BE15-E6AED2651A0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19FEB87-1377-449B-B4C6-250846C7CFD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A6AB040-928B-49C5-8731-EBC0564A71B3}">
      <dgm:prSet/>
      <dgm:spPr/>
      <dgm:t>
        <a:bodyPr/>
        <a:lstStyle/>
        <a:p>
          <a:r>
            <a:rPr lang="en-GB" baseline="0"/>
            <a:t>The majority of the Richard Commission’s recommendations were accepted by the UK Government, and given effect by the Government of Wales Act 2006.</a:t>
          </a:r>
          <a:endParaRPr lang="en-US"/>
        </a:p>
      </dgm:t>
    </dgm:pt>
    <dgm:pt modelId="{21D83626-A628-4249-B806-7E1951DE4E39}" type="parTrans" cxnId="{C04E96D6-293B-4774-B0B3-B7296584C8FD}">
      <dgm:prSet/>
      <dgm:spPr/>
      <dgm:t>
        <a:bodyPr/>
        <a:lstStyle/>
        <a:p>
          <a:endParaRPr lang="en-US"/>
        </a:p>
      </dgm:t>
    </dgm:pt>
    <dgm:pt modelId="{B0768BE2-B830-4584-8AB1-78EC563521F0}" type="sibTrans" cxnId="{C04E96D6-293B-4774-B0B3-B7296584C8FD}">
      <dgm:prSet/>
      <dgm:spPr/>
      <dgm:t>
        <a:bodyPr/>
        <a:lstStyle/>
        <a:p>
          <a:endParaRPr lang="en-US"/>
        </a:p>
      </dgm:t>
    </dgm:pt>
    <dgm:pt modelId="{9148A0D0-0E4A-4063-ABA2-26E740071C6D}">
      <dgm:prSet/>
      <dgm:spPr/>
      <dgm:t>
        <a:bodyPr/>
        <a:lstStyle/>
        <a:p>
          <a:r>
            <a:rPr lang="en-GB" baseline="0"/>
            <a:t>The Senedd building was opened by the Queen on St David’s Day 2006. </a:t>
          </a:r>
          <a:endParaRPr lang="en-US"/>
        </a:p>
      </dgm:t>
    </dgm:pt>
    <dgm:pt modelId="{39793D0B-78D7-4720-9EBC-EF74AEB0A724}" type="parTrans" cxnId="{69016EEB-C6EB-4B84-A68E-E1B7BB78F1F5}">
      <dgm:prSet/>
      <dgm:spPr/>
      <dgm:t>
        <a:bodyPr/>
        <a:lstStyle/>
        <a:p>
          <a:endParaRPr lang="en-US"/>
        </a:p>
      </dgm:t>
    </dgm:pt>
    <dgm:pt modelId="{E2B38557-5ED1-45FD-AEA3-066F3DD70244}" type="sibTrans" cxnId="{69016EEB-C6EB-4B84-A68E-E1B7BB78F1F5}">
      <dgm:prSet/>
      <dgm:spPr/>
      <dgm:t>
        <a:bodyPr/>
        <a:lstStyle/>
        <a:p>
          <a:endParaRPr lang="en-US"/>
        </a:p>
      </dgm:t>
    </dgm:pt>
    <dgm:pt modelId="{273ECD9C-A221-4F3D-A646-196DFA706D4E}">
      <dgm:prSet/>
      <dgm:spPr/>
      <dgm:t>
        <a:bodyPr/>
        <a:lstStyle/>
        <a:p>
          <a:r>
            <a:rPr lang="en-GB" baseline="0"/>
            <a:t>Designed by the Richard Rogers Partnership, the building makes extensive use of Welsh materials like slate and oak. </a:t>
          </a:r>
          <a:endParaRPr lang="en-US"/>
        </a:p>
      </dgm:t>
    </dgm:pt>
    <dgm:pt modelId="{603B8BBA-97CC-46F3-BDCD-997B883F713C}" type="parTrans" cxnId="{D9099376-1BEF-474B-90C9-2F8AA08C64C8}">
      <dgm:prSet/>
      <dgm:spPr/>
      <dgm:t>
        <a:bodyPr/>
        <a:lstStyle/>
        <a:p>
          <a:endParaRPr lang="en-US"/>
        </a:p>
      </dgm:t>
    </dgm:pt>
    <dgm:pt modelId="{FBF5359F-3438-4962-BA49-C47858B3AB9B}" type="sibTrans" cxnId="{D9099376-1BEF-474B-90C9-2F8AA08C64C8}">
      <dgm:prSet/>
      <dgm:spPr/>
      <dgm:t>
        <a:bodyPr/>
        <a:lstStyle/>
        <a:p>
          <a:endParaRPr lang="en-US"/>
        </a:p>
      </dgm:t>
    </dgm:pt>
    <dgm:pt modelId="{3B3ADF21-A252-4B02-BA77-AA2A0996D55F}">
      <dgm:prSet/>
      <dgm:spPr/>
      <dgm:t>
        <a:bodyPr/>
        <a:lstStyle/>
        <a:p>
          <a:r>
            <a:rPr lang="en-GB" baseline="0"/>
            <a:t>It also embodies in physical form the values that underpinned the National Assembly, including environmental sustainability, transparency, and openness.</a:t>
          </a:r>
          <a:endParaRPr lang="en-US"/>
        </a:p>
      </dgm:t>
    </dgm:pt>
    <dgm:pt modelId="{D376CB6B-8EB0-4BB9-81EC-EB0B12BD5AAB}" type="parTrans" cxnId="{F639823A-4BF1-44EB-A477-4C9DB451160B}">
      <dgm:prSet/>
      <dgm:spPr/>
      <dgm:t>
        <a:bodyPr/>
        <a:lstStyle/>
        <a:p>
          <a:endParaRPr lang="en-US"/>
        </a:p>
      </dgm:t>
    </dgm:pt>
    <dgm:pt modelId="{1FCFCDD4-15F5-46A0-B393-8BBCC7654816}" type="sibTrans" cxnId="{F639823A-4BF1-44EB-A477-4C9DB451160B}">
      <dgm:prSet/>
      <dgm:spPr/>
      <dgm:t>
        <a:bodyPr/>
        <a:lstStyle/>
        <a:p>
          <a:endParaRPr lang="en-US"/>
        </a:p>
      </dgm:t>
    </dgm:pt>
    <dgm:pt modelId="{D4AD793E-38FA-4E85-A63C-E051866FFBCD}" type="pres">
      <dgm:prSet presAssocID="{D19FEB87-1377-449B-B4C6-250846C7CFD1}" presName="linear" presStyleCnt="0">
        <dgm:presLayoutVars>
          <dgm:animLvl val="lvl"/>
          <dgm:resizeHandles val="exact"/>
        </dgm:presLayoutVars>
      </dgm:prSet>
      <dgm:spPr/>
    </dgm:pt>
    <dgm:pt modelId="{A285AD60-0E99-4F01-8827-9CD1032310D0}" type="pres">
      <dgm:prSet presAssocID="{FA6AB040-928B-49C5-8731-EBC0564A71B3}" presName="parentText" presStyleLbl="node1" presStyleIdx="0" presStyleCnt="4">
        <dgm:presLayoutVars>
          <dgm:chMax val="0"/>
          <dgm:bulletEnabled val="1"/>
        </dgm:presLayoutVars>
      </dgm:prSet>
      <dgm:spPr/>
    </dgm:pt>
    <dgm:pt modelId="{9DEF28A0-C3DA-475C-9BBC-BB575FA9575F}" type="pres">
      <dgm:prSet presAssocID="{B0768BE2-B830-4584-8AB1-78EC563521F0}" presName="spacer" presStyleCnt="0"/>
      <dgm:spPr/>
    </dgm:pt>
    <dgm:pt modelId="{5515A6E1-AA54-4772-A223-E535349B8686}" type="pres">
      <dgm:prSet presAssocID="{9148A0D0-0E4A-4063-ABA2-26E740071C6D}" presName="parentText" presStyleLbl="node1" presStyleIdx="1" presStyleCnt="4">
        <dgm:presLayoutVars>
          <dgm:chMax val="0"/>
          <dgm:bulletEnabled val="1"/>
        </dgm:presLayoutVars>
      </dgm:prSet>
      <dgm:spPr/>
    </dgm:pt>
    <dgm:pt modelId="{A83F9DAD-85D0-4E1A-A619-A75831224AF0}" type="pres">
      <dgm:prSet presAssocID="{E2B38557-5ED1-45FD-AEA3-066F3DD70244}" presName="spacer" presStyleCnt="0"/>
      <dgm:spPr/>
    </dgm:pt>
    <dgm:pt modelId="{6286A024-8638-4168-B8BF-E3A7555564CD}" type="pres">
      <dgm:prSet presAssocID="{273ECD9C-A221-4F3D-A646-196DFA706D4E}" presName="parentText" presStyleLbl="node1" presStyleIdx="2" presStyleCnt="4">
        <dgm:presLayoutVars>
          <dgm:chMax val="0"/>
          <dgm:bulletEnabled val="1"/>
        </dgm:presLayoutVars>
      </dgm:prSet>
      <dgm:spPr/>
    </dgm:pt>
    <dgm:pt modelId="{A5DFED7C-9470-496F-9C16-02C1B74473D6}" type="pres">
      <dgm:prSet presAssocID="{FBF5359F-3438-4962-BA49-C47858B3AB9B}" presName="spacer" presStyleCnt="0"/>
      <dgm:spPr/>
    </dgm:pt>
    <dgm:pt modelId="{463C5612-A92C-414D-A9FB-273A99943700}" type="pres">
      <dgm:prSet presAssocID="{3B3ADF21-A252-4B02-BA77-AA2A0996D55F}" presName="parentText" presStyleLbl="node1" presStyleIdx="3" presStyleCnt="4">
        <dgm:presLayoutVars>
          <dgm:chMax val="0"/>
          <dgm:bulletEnabled val="1"/>
        </dgm:presLayoutVars>
      </dgm:prSet>
      <dgm:spPr/>
    </dgm:pt>
  </dgm:ptLst>
  <dgm:cxnLst>
    <dgm:cxn modelId="{430A4815-B173-4BBF-82B1-B96C69D49C27}" type="presOf" srcId="{D19FEB87-1377-449B-B4C6-250846C7CFD1}" destId="{D4AD793E-38FA-4E85-A63C-E051866FFBCD}" srcOrd="0" destOrd="0" presId="urn:microsoft.com/office/officeart/2005/8/layout/vList2"/>
    <dgm:cxn modelId="{F639823A-4BF1-44EB-A477-4C9DB451160B}" srcId="{D19FEB87-1377-449B-B4C6-250846C7CFD1}" destId="{3B3ADF21-A252-4B02-BA77-AA2A0996D55F}" srcOrd="3" destOrd="0" parTransId="{D376CB6B-8EB0-4BB9-81EC-EB0B12BD5AAB}" sibTransId="{1FCFCDD4-15F5-46A0-B393-8BBCC7654816}"/>
    <dgm:cxn modelId="{4B9AC25C-2BA0-4562-8A51-BE386B3F7661}" type="presOf" srcId="{3B3ADF21-A252-4B02-BA77-AA2A0996D55F}" destId="{463C5612-A92C-414D-A9FB-273A99943700}" srcOrd="0" destOrd="0" presId="urn:microsoft.com/office/officeart/2005/8/layout/vList2"/>
    <dgm:cxn modelId="{CF6B0873-AC5C-4A64-9ED3-90AA0F87C976}" type="presOf" srcId="{9148A0D0-0E4A-4063-ABA2-26E740071C6D}" destId="{5515A6E1-AA54-4772-A223-E535349B8686}" srcOrd="0" destOrd="0" presId="urn:microsoft.com/office/officeart/2005/8/layout/vList2"/>
    <dgm:cxn modelId="{D9099376-1BEF-474B-90C9-2F8AA08C64C8}" srcId="{D19FEB87-1377-449B-B4C6-250846C7CFD1}" destId="{273ECD9C-A221-4F3D-A646-196DFA706D4E}" srcOrd="2" destOrd="0" parTransId="{603B8BBA-97CC-46F3-BDCD-997B883F713C}" sibTransId="{FBF5359F-3438-4962-BA49-C47858B3AB9B}"/>
    <dgm:cxn modelId="{6FE0EE86-11DB-4607-86EA-D304A779BC19}" type="presOf" srcId="{FA6AB040-928B-49C5-8731-EBC0564A71B3}" destId="{A285AD60-0E99-4F01-8827-9CD1032310D0}" srcOrd="0" destOrd="0" presId="urn:microsoft.com/office/officeart/2005/8/layout/vList2"/>
    <dgm:cxn modelId="{C04E96D6-293B-4774-B0B3-B7296584C8FD}" srcId="{D19FEB87-1377-449B-B4C6-250846C7CFD1}" destId="{FA6AB040-928B-49C5-8731-EBC0564A71B3}" srcOrd="0" destOrd="0" parTransId="{21D83626-A628-4249-B806-7E1951DE4E39}" sibTransId="{B0768BE2-B830-4584-8AB1-78EC563521F0}"/>
    <dgm:cxn modelId="{9E6EA5D9-DEEF-482A-BCD7-597D65B34A89}" type="presOf" srcId="{273ECD9C-A221-4F3D-A646-196DFA706D4E}" destId="{6286A024-8638-4168-B8BF-E3A7555564CD}" srcOrd="0" destOrd="0" presId="urn:microsoft.com/office/officeart/2005/8/layout/vList2"/>
    <dgm:cxn modelId="{69016EEB-C6EB-4B84-A68E-E1B7BB78F1F5}" srcId="{D19FEB87-1377-449B-B4C6-250846C7CFD1}" destId="{9148A0D0-0E4A-4063-ABA2-26E740071C6D}" srcOrd="1" destOrd="0" parTransId="{39793D0B-78D7-4720-9EBC-EF74AEB0A724}" sibTransId="{E2B38557-5ED1-45FD-AEA3-066F3DD70244}"/>
    <dgm:cxn modelId="{8206BECE-0E23-499B-885B-AEA6F872B8B9}" type="presParOf" srcId="{D4AD793E-38FA-4E85-A63C-E051866FFBCD}" destId="{A285AD60-0E99-4F01-8827-9CD1032310D0}" srcOrd="0" destOrd="0" presId="urn:microsoft.com/office/officeart/2005/8/layout/vList2"/>
    <dgm:cxn modelId="{33161AEC-09FF-4E53-AA9E-79906B7765B3}" type="presParOf" srcId="{D4AD793E-38FA-4E85-A63C-E051866FFBCD}" destId="{9DEF28A0-C3DA-475C-9BBC-BB575FA9575F}" srcOrd="1" destOrd="0" presId="urn:microsoft.com/office/officeart/2005/8/layout/vList2"/>
    <dgm:cxn modelId="{67DDB1F5-8E1C-42D0-89B4-28EACC62EF04}" type="presParOf" srcId="{D4AD793E-38FA-4E85-A63C-E051866FFBCD}" destId="{5515A6E1-AA54-4772-A223-E535349B8686}" srcOrd="2" destOrd="0" presId="urn:microsoft.com/office/officeart/2005/8/layout/vList2"/>
    <dgm:cxn modelId="{D2991E0B-6453-4679-BDA6-897FE29BCCFA}" type="presParOf" srcId="{D4AD793E-38FA-4E85-A63C-E051866FFBCD}" destId="{A83F9DAD-85D0-4E1A-A619-A75831224AF0}" srcOrd="3" destOrd="0" presId="urn:microsoft.com/office/officeart/2005/8/layout/vList2"/>
    <dgm:cxn modelId="{3EB79511-8EC2-48E9-939B-D34FE7F45ADA}" type="presParOf" srcId="{D4AD793E-38FA-4E85-A63C-E051866FFBCD}" destId="{6286A024-8638-4168-B8BF-E3A7555564CD}" srcOrd="4" destOrd="0" presId="urn:microsoft.com/office/officeart/2005/8/layout/vList2"/>
    <dgm:cxn modelId="{2B486AAD-CF1A-487A-BEDE-C55C8232901A}" type="presParOf" srcId="{D4AD793E-38FA-4E85-A63C-E051866FFBCD}" destId="{A5DFED7C-9470-496F-9C16-02C1B74473D6}" srcOrd="5" destOrd="0" presId="urn:microsoft.com/office/officeart/2005/8/layout/vList2"/>
    <dgm:cxn modelId="{500FF59D-CADC-4AAA-B5F9-C06EB4F3086F}" type="presParOf" srcId="{D4AD793E-38FA-4E85-A63C-E051866FFBCD}" destId="{463C5612-A92C-414D-A9FB-273A9994370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60A6229-B4B0-4DBB-828A-3260F2E0229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9EDFF2D-1906-4E85-80AF-52297AE7A2EC}">
      <dgm:prSet/>
      <dgm:spPr/>
      <dgm:t>
        <a:bodyPr/>
        <a:lstStyle/>
        <a:p>
          <a:r>
            <a:rPr lang="en-GB" baseline="0"/>
            <a:t>Following the third Welsh General Election, Assembly Members met in a National Assembly that had been formally separated from the Welsh Government by the Government of Wales Act 2006. </a:t>
          </a:r>
          <a:endParaRPr lang="en-US"/>
        </a:p>
      </dgm:t>
    </dgm:pt>
    <dgm:pt modelId="{DDAB0BFD-C905-4FC5-81CF-40EA0846322C}" type="parTrans" cxnId="{998F62D6-F2AE-4001-8249-C2DD68805E84}">
      <dgm:prSet/>
      <dgm:spPr/>
      <dgm:t>
        <a:bodyPr/>
        <a:lstStyle/>
        <a:p>
          <a:endParaRPr lang="en-US"/>
        </a:p>
      </dgm:t>
    </dgm:pt>
    <dgm:pt modelId="{C90759DD-768C-4740-BD84-3D10325AA207}" type="sibTrans" cxnId="{998F62D6-F2AE-4001-8249-C2DD68805E84}">
      <dgm:prSet/>
      <dgm:spPr/>
      <dgm:t>
        <a:bodyPr/>
        <a:lstStyle/>
        <a:p>
          <a:endParaRPr lang="en-US"/>
        </a:p>
      </dgm:t>
    </dgm:pt>
    <dgm:pt modelId="{DE24F47E-F71A-4F6B-A700-8602C2BFE728}">
      <dgm:prSet/>
      <dgm:spPr/>
      <dgm:t>
        <a:bodyPr/>
        <a:lstStyle/>
        <a:p>
          <a:r>
            <a:rPr lang="en-GB" baseline="0"/>
            <a:t>This new settlement also gave the Assembly the power to make primary legislation for the first time.</a:t>
          </a:r>
          <a:endParaRPr lang="en-US"/>
        </a:p>
      </dgm:t>
    </dgm:pt>
    <dgm:pt modelId="{C415C260-E1F6-4934-8E83-B1D8234C387D}" type="parTrans" cxnId="{B463CA85-62BE-42CA-BD84-7FA14EB0FE18}">
      <dgm:prSet/>
      <dgm:spPr/>
      <dgm:t>
        <a:bodyPr/>
        <a:lstStyle/>
        <a:p>
          <a:endParaRPr lang="en-US"/>
        </a:p>
      </dgm:t>
    </dgm:pt>
    <dgm:pt modelId="{AB82D0F4-A62F-4190-B2C3-55351CA6D0FF}" type="sibTrans" cxnId="{B463CA85-62BE-42CA-BD84-7FA14EB0FE18}">
      <dgm:prSet/>
      <dgm:spPr/>
      <dgm:t>
        <a:bodyPr/>
        <a:lstStyle/>
        <a:p>
          <a:endParaRPr lang="en-US"/>
        </a:p>
      </dgm:t>
    </dgm:pt>
    <dgm:pt modelId="{EFB24700-DFF7-46FB-BFAE-20165CF54BB8}" type="pres">
      <dgm:prSet presAssocID="{060A6229-B4B0-4DBB-828A-3260F2E0229C}" presName="linear" presStyleCnt="0">
        <dgm:presLayoutVars>
          <dgm:animLvl val="lvl"/>
          <dgm:resizeHandles val="exact"/>
        </dgm:presLayoutVars>
      </dgm:prSet>
      <dgm:spPr/>
    </dgm:pt>
    <dgm:pt modelId="{288D7EFC-AF91-44C2-AC87-86A2717D9E70}" type="pres">
      <dgm:prSet presAssocID="{F9EDFF2D-1906-4E85-80AF-52297AE7A2EC}" presName="parentText" presStyleLbl="node1" presStyleIdx="0" presStyleCnt="2">
        <dgm:presLayoutVars>
          <dgm:chMax val="0"/>
          <dgm:bulletEnabled val="1"/>
        </dgm:presLayoutVars>
      </dgm:prSet>
      <dgm:spPr/>
    </dgm:pt>
    <dgm:pt modelId="{F60F6C02-4AD5-4823-8477-F53BC4C85D71}" type="pres">
      <dgm:prSet presAssocID="{C90759DD-768C-4740-BD84-3D10325AA207}" presName="spacer" presStyleCnt="0"/>
      <dgm:spPr/>
    </dgm:pt>
    <dgm:pt modelId="{44F9D8C2-27E2-4F11-B781-0D9CB40EA753}" type="pres">
      <dgm:prSet presAssocID="{DE24F47E-F71A-4F6B-A700-8602C2BFE728}" presName="parentText" presStyleLbl="node1" presStyleIdx="1" presStyleCnt="2">
        <dgm:presLayoutVars>
          <dgm:chMax val="0"/>
          <dgm:bulletEnabled val="1"/>
        </dgm:presLayoutVars>
      </dgm:prSet>
      <dgm:spPr/>
    </dgm:pt>
  </dgm:ptLst>
  <dgm:cxnLst>
    <dgm:cxn modelId="{92EC231E-706F-4675-A759-DE0B00A28B10}" type="presOf" srcId="{F9EDFF2D-1906-4E85-80AF-52297AE7A2EC}" destId="{288D7EFC-AF91-44C2-AC87-86A2717D9E70}" srcOrd="0" destOrd="0" presId="urn:microsoft.com/office/officeart/2005/8/layout/vList2"/>
    <dgm:cxn modelId="{A7CF2328-F9BE-4944-9A37-CB25B4EB2EF4}" type="presOf" srcId="{DE24F47E-F71A-4F6B-A700-8602C2BFE728}" destId="{44F9D8C2-27E2-4F11-B781-0D9CB40EA753}" srcOrd="0" destOrd="0" presId="urn:microsoft.com/office/officeart/2005/8/layout/vList2"/>
    <dgm:cxn modelId="{B463CA85-62BE-42CA-BD84-7FA14EB0FE18}" srcId="{060A6229-B4B0-4DBB-828A-3260F2E0229C}" destId="{DE24F47E-F71A-4F6B-A700-8602C2BFE728}" srcOrd="1" destOrd="0" parTransId="{C415C260-E1F6-4934-8E83-B1D8234C387D}" sibTransId="{AB82D0F4-A62F-4190-B2C3-55351CA6D0FF}"/>
    <dgm:cxn modelId="{C60BDDBC-B814-4E96-8AA1-B5AB95BE4FAD}" type="presOf" srcId="{060A6229-B4B0-4DBB-828A-3260F2E0229C}" destId="{EFB24700-DFF7-46FB-BFAE-20165CF54BB8}" srcOrd="0" destOrd="0" presId="urn:microsoft.com/office/officeart/2005/8/layout/vList2"/>
    <dgm:cxn modelId="{998F62D6-F2AE-4001-8249-C2DD68805E84}" srcId="{060A6229-B4B0-4DBB-828A-3260F2E0229C}" destId="{F9EDFF2D-1906-4E85-80AF-52297AE7A2EC}" srcOrd="0" destOrd="0" parTransId="{DDAB0BFD-C905-4FC5-81CF-40EA0846322C}" sibTransId="{C90759DD-768C-4740-BD84-3D10325AA207}"/>
    <dgm:cxn modelId="{E137C4E8-90BF-400B-AE74-10EC0461EF23}" type="presParOf" srcId="{EFB24700-DFF7-46FB-BFAE-20165CF54BB8}" destId="{288D7EFC-AF91-44C2-AC87-86A2717D9E70}" srcOrd="0" destOrd="0" presId="urn:microsoft.com/office/officeart/2005/8/layout/vList2"/>
    <dgm:cxn modelId="{07391F05-2AEF-4EB9-BB6A-A1763085B277}" type="presParOf" srcId="{EFB24700-DFF7-46FB-BFAE-20165CF54BB8}" destId="{F60F6C02-4AD5-4823-8477-F53BC4C85D71}" srcOrd="1" destOrd="0" presId="urn:microsoft.com/office/officeart/2005/8/layout/vList2"/>
    <dgm:cxn modelId="{BBC773FC-F236-4D36-8027-75B0803CBD8B}" type="presParOf" srcId="{EFB24700-DFF7-46FB-BFAE-20165CF54BB8}" destId="{44F9D8C2-27E2-4F11-B781-0D9CB40EA75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8BDA605-9DBE-43A5-B197-A127F3E9753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699F32E-1D2A-4F5E-A6C2-67290F04ED04}">
      <dgm:prSet/>
      <dgm:spPr/>
      <dgm:t>
        <a:bodyPr/>
        <a:lstStyle/>
        <a:p>
          <a:r>
            <a:rPr lang="en-GB" baseline="0"/>
            <a:t>Through separation, the 2006 Act clarified the roles of each institution. The National Assembly made laws and represents the interests of the people of Wales. </a:t>
          </a:r>
          <a:endParaRPr lang="en-US"/>
        </a:p>
      </dgm:t>
    </dgm:pt>
    <dgm:pt modelId="{2B882422-C323-4335-883F-EEE41027F89B}" type="parTrans" cxnId="{BE907B13-ADBB-40E6-B44C-2E9E6D737F26}">
      <dgm:prSet/>
      <dgm:spPr/>
      <dgm:t>
        <a:bodyPr/>
        <a:lstStyle/>
        <a:p>
          <a:endParaRPr lang="en-US"/>
        </a:p>
      </dgm:t>
    </dgm:pt>
    <dgm:pt modelId="{2BCD99A6-4236-4CF8-8475-9440E2E7F8F5}" type="sibTrans" cxnId="{BE907B13-ADBB-40E6-B44C-2E9E6D737F26}">
      <dgm:prSet/>
      <dgm:spPr/>
      <dgm:t>
        <a:bodyPr/>
        <a:lstStyle/>
        <a:p>
          <a:endParaRPr lang="en-US"/>
        </a:p>
      </dgm:t>
    </dgm:pt>
    <dgm:pt modelId="{9C0ABDBE-584A-4225-9DE9-28F4ACE94FED}">
      <dgm:prSet/>
      <dgm:spPr/>
      <dgm:t>
        <a:bodyPr/>
        <a:lstStyle/>
        <a:p>
          <a:r>
            <a:rPr lang="en-GB" baseline="0"/>
            <a:t>The Welsh Government (the First Minister, the Welsh Ministers, Deputy Ministers and the Counsel General) became responsible for making and implementing decisions, policies and subordinate legislation. </a:t>
          </a:r>
          <a:endParaRPr lang="en-US"/>
        </a:p>
      </dgm:t>
    </dgm:pt>
    <dgm:pt modelId="{9285913E-1FCD-47E9-A199-01306E121208}" type="parTrans" cxnId="{62E30DBE-BE59-494C-ADA7-8CEC75CF91E1}">
      <dgm:prSet/>
      <dgm:spPr/>
      <dgm:t>
        <a:bodyPr/>
        <a:lstStyle/>
        <a:p>
          <a:endParaRPr lang="en-US"/>
        </a:p>
      </dgm:t>
    </dgm:pt>
    <dgm:pt modelId="{81BEA6A6-3815-4F79-8885-15A92BC7E86A}" type="sibTrans" cxnId="{62E30DBE-BE59-494C-ADA7-8CEC75CF91E1}">
      <dgm:prSet/>
      <dgm:spPr/>
      <dgm:t>
        <a:bodyPr/>
        <a:lstStyle/>
        <a:p>
          <a:endParaRPr lang="en-US"/>
        </a:p>
      </dgm:t>
    </dgm:pt>
    <dgm:pt modelId="{38585400-3BC8-413B-903D-B03C08C55B6B}">
      <dgm:prSet/>
      <dgm:spPr/>
      <dgm:t>
        <a:bodyPr/>
        <a:lstStyle/>
        <a:p>
          <a:r>
            <a:rPr lang="en-GB" baseline="0"/>
            <a:t>The Welsh Government’s decisions and actions are kept in check by the National Assembly (the body of 60 elected Members) which holds the Welsh Government to account.</a:t>
          </a:r>
          <a:endParaRPr lang="en-US"/>
        </a:p>
      </dgm:t>
    </dgm:pt>
    <dgm:pt modelId="{44DFB398-C889-42B6-A82D-5C0CC733D647}" type="parTrans" cxnId="{0665026A-C6B9-46C6-A0D7-853FEF9E81FF}">
      <dgm:prSet/>
      <dgm:spPr/>
      <dgm:t>
        <a:bodyPr/>
        <a:lstStyle/>
        <a:p>
          <a:endParaRPr lang="en-US"/>
        </a:p>
      </dgm:t>
    </dgm:pt>
    <dgm:pt modelId="{FDF713C1-9915-4804-B59A-43F7305DED6D}" type="sibTrans" cxnId="{0665026A-C6B9-46C6-A0D7-853FEF9E81FF}">
      <dgm:prSet/>
      <dgm:spPr/>
      <dgm:t>
        <a:bodyPr/>
        <a:lstStyle/>
        <a:p>
          <a:endParaRPr lang="en-US"/>
        </a:p>
      </dgm:t>
    </dgm:pt>
    <dgm:pt modelId="{FF2E7667-F763-452C-A26A-5983F3C725AD}">
      <dgm:prSet/>
      <dgm:spPr/>
      <dgm:t>
        <a:bodyPr/>
        <a:lstStyle/>
        <a:p>
          <a:r>
            <a:rPr lang="en-GB" baseline="0"/>
            <a:t>The 2006 Act also provided that the property, staff and services required by the National Assembly would be provided by the Assembly Commission.</a:t>
          </a:r>
          <a:endParaRPr lang="en-US"/>
        </a:p>
      </dgm:t>
    </dgm:pt>
    <dgm:pt modelId="{DA5106DF-71C4-44B6-87B1-D1CA44CAB51F}" type="parTrans" cxnId="{FD58E2D3-E583-43F9-A44A-3E3172CB1638}">
      <dgm:prSet/>
      <dgm:spPr/>
      <dgm:t>
        <a:bodyPr/>
        <a:lstStyle/>
        <a:p>
          <a:endParaRPr lang="en-US"/>
        </a:p>
      </dgm:t>
    </dgm:pt>
    <dgm:pt modelId="{37896E9C-DED9-4BF7-BD27-62918C1E6AE8}" type="sibTrans" cxnId="{FD58E2D3-E583-43F9-A44A-3E3172CB1638}">
      <dgm:prSet/>
      <dgm:spPr/>
      <dgm:t>
        <a:bodyPr/>
        <a:lstStyle/>
        <a:p>
          <a:endParaRPr lang="en-US"/>
        </a:p>
      </dgm:t>
    </dgm:pt>
    <dgm:pt modelId="{BD3C09E4-14BF-4787-9539-3DF4F9769F0E}" type="pres">
      <dgm:prSet presAssocID="{B8BDA605-9DBE-43A5-B197-A127F3E9753A}" presName="vert0" presStyleCnt="0">
        <dgm:presLayoutVars>
          <dgm:dir/>
          <dgm:animOne val="branch"/>
          <dgm:animLvl val="lvl"/>
        </dgm:presLayoutVars>
      </dgm:prSet>
      <dgm:spPr/>
    </dgm:pt>
    <dgm:pt modelId="{FD4D6B49-746A-4F43-BDA2-9A3BC906D05B}" type="pres">
      <dgm:prSet presAssocID="{E699F32E-1D2A-4F5E-A6C2-67290F04ED04}" presName="thickLine" presStyleLbl="alignNode1" presStyleIdx="0" presStyleCnt="4"/>
      <dgm:spPr/>
    </dgm:pt>
    <dgm:pt modelId="{C80DEA0C-EC77-4DDC-B88B-7C9AA6EB0626}" type="pres">
      <dgm:prSet presAssocID="{E699F32E-1D2A-4F5E-A6C2-67290F04ED04}" presName="horz1" presStyleCnt="0"/>
      <dgm:spPr/>
    </dgm:pt>
    <dgm:pt modelId="{B5B08C9E-E499-4C1C-8218-BA22F38A9779}" type="pres">
      <dgm:prSet presAssocID="{E699F32E-1D2A-4F5E-A6C2-67290F04ED04}" presName="tx1" presStyleLbl="revTx" presStyleIdx="0" presStyleCnt="4"/>
      <dgm:spPr/>
    </dgm:pt>
    <dgm:pt modelId="{7ACB17B9-AA17-402E-859A-49FD70255F16}" type="pres">
      <dgm:prSet presAssocID="{E699F32E-1D2A-4F5E-A6C2-67290F04ED04}" presName="vert1" presStyleCnt="0"/>
      <dgm:spPr/>
    </dgm:pt>
    <dgm:pt modelId="{BABD3830-B98E-4025-8001-24B84AD88F62}" type="pres">
      <dgm:prSet presAssocID="{9C0ABDBE-584A-4225-9DE9-28F4ACE94FED}" presName="thickLine" presStyleLbl="alignNode1" presStyleIdx="1" presStyleCnt="4"/>
      <dgm:spPr/>
    </dgm:pt>
    <dgm:pt modelId="{D7D72151-CBA0-40F1-9921-FBB58A4B5B21}" type="pres">
      <dgm:prSet presAssocID="{9C0ABDBE-584A-4225-9DE9-28F4ACE94FED}" presName="horz1" presStyleCnt="0"/>
      <dgm:spPr/>
    </dgm:pt>
    <dgm:pt modelId="{8348171F-CE66-45D2-8D97-0C463DE5C511}" type="pres">
      <dgm:prSet presAssocID="{9C0ABDBE-584A-4225-9DE9-28F4ACE94FED}" presName="tx1" presStyleLbl="revTx" presStyleIdx="1" presStyleCnt="4"/>
      <dgm:spPr/>
    </dgm:pt>
    <dgm:pt modelId="{E7D14E92-7C98-4D6F-8130-6502D3D279EC}" type="pres">
      <dgm:prSet presAssocID="{9C0ABDBE-584A-4225-9DE9-28F4ACE94FED}" presName="vert1" presStyleCnt="0"/>
      <dgm:spPr/>
    </dgm:pt>
    <dgm:pt modelId="{CE78F75D-F1EF-4199-AF4B-FC8F182C5AB1}" type="pres">
      <dgm:prSet presAssocID="{38585400-3BC8-413B-903D-B03C08C55B6B}" presName="thickLine" presStyleLbl="alignNode1" presStyleIdx="2" presStyleCnt="4"/>
      <dgm:spPr/>
    </dgm:pt>
    <dgm:pt modelId="{C044F240-48A4-4F2C-ABC6-0057C1931F3A}" type="pres">
      <dgm:prSet presAssocID="{38585400-3BC8-413B-903D-B03C08C55B6B}" presName="horz1" presStyleCnt="0"/>
      <dgm:spPr/>
    </dgm:pt>
    <dgm:pt modelId="{A727C4D6-0DF0-4626-B900-60680AA64D10}" type="pres">
      <dgm:prSet presAssocID="{38585400-3BC8-413B-903D-B03C08C55B6B}" presName="tx1" presStyleLbl="revTx" presStyleIdx="2" presStyleCnt="4"/>
      <dgm:spPr/>
    </dgm:pt>
    <dgm:pt modelId="{37799AD1-5402-4A3B-97C3-8DC73C3D172B}" type="pres">
      <dgm:prSet presAssocID="{38585400-3BC8-413B-903D-B03C08C55B6B}" presName="vert1" presStyleCnt="0"/>
      <dgm:spPr/>
    </dgm:pt>
    <dgm:pt modelId="{5C5C5233-CCA1-42E4-AF7F-C4F3B0EA48C4}" type="pres">
      <dgm:prSet presAssocID="{FF2E7667-F763-452C-A26A-5983F3C725AD}" presName="thickLine" presStyleLbl="alignNode1" presStyleIdx="3" presStyleCnt="4"/>
      <dgm:spPr/>
    </dgm:pt>
    <dgm:pt modelId="{7AC2B474-AAD3-4C26-971D-BBB3E1A49BEF}" type="pres">
      <dgm:prSet presAssocID="{FF2E7667-F763-452C-A26A-5983F3C725AD}" presName="horz1" presStyleCnt="0"/>
      <dgm:spPr/>
    </dgm:pt>
    <dgm:pt modelId="{C4279AB6-FCA3-4B11-84A2-00DABCE682F2}" type="pres">
      <dgm:prSet presAssocID="{FF2E7667-F763-452C-A26A-5983F3C725AD}" presName="tx1" presStyleLbl="revTx" presStyleIdx="3" presStyleCnt="4"/>
      <dgm:spPr/>
    </dgm:pt>
    <dgm:pt modelId="{AFFEC59C-8429-41EC-AAD9-17A7C1A043C2}" type="pres">
      <dgm:prSet presAssocID="{FF2E7667-F763-452C-A26A-5983F3C725AD}" presName="vert1" presStyleCnt="0"/>
      <dgm:spPr/>
    </dgm:pt>
  </dgm:ptLst>
  <dgm:cxnLst>
    <dgm:cxn modelId="{BE907B13-ADBB-40E6-B44C-2E9E6D737F26}" srcId="{B8BDA605-9DBE-43A5-B197-A127F3E9753A}" destId="{E699F32E-1D2A-4F5E-A6C2-67290F04ED04}" srcOrd="0" destOrd="0" parTransId="{2B882422-C323-4335-883F-EEE41027F89B}" sibTransId="{2BCD99A6-4236-4CF8-8475-9440E2E7F8F5}"/>
    <dgm:cxn modelId="{0665026A-C6B9-46C6-A0D7-853FEF9E81FF}" srcId="{B8BDA605-9DBE-43A5-B197-A127F3E9753A}" destId="{38585400-3BC8-413B-903D-B03C08C55B6B}" srcOrd="2" destOrd="0" parTransId="{44DFB398-C889-42B6-A82D-5C0CC733D647}" sibTransId="{FDF713C1-9915-4804-B59A-43F7305DED6D}"/>
    <dgm:cxn modelId="{5AE11979-9B4F-4B31-AC6B-A2E97DE3DD29}" type="presOf" srcId="{9C0ABDBE-584A-4225-9DE9-28F4ACE94FED}" destId="{8348171F-CE66-45D2-8D97-0C463DE5C511}" srcOrd="0" destOrd="0" presId="urn:microsoft.com/office/officeart/2008/layout/LinedList"/>
    <dgm:cxn modelId="{C0D9BC79-2BAF-469E-9527-FEDAF9038371}" type="presOf" srcId="{38585400-3BC8-413B-903D-B03C08C55B6B}" destId="{A727C4D6-0DF0-4626-B900-60680AA64D10}" srcOrd="0" destOrd="0" presId="urn:microsoft.com/office/officeart/2008/layout/LinedList"/>
    <dgm:cxn modelId="{0BA3EEA0-BE7A-4E60-867C-A24E0262FCB6}" type="presOf" srcId="{E699F32E-1D2A-4F5E-A6C2-67290F04ED04}" destId="{B5B08C9E-E499-4C1C-8218-BA22F38A9779}" srcOrd="0" destOrd="0" presId="urn:microsoft.com/office/officeart/2008/layout/LinedList"/>
    <dgm:cxn modelId="{E6E179AD-4EB8-423D-BC4F-F7E8A1948D4C}" type="presOf" srcId="{B8BDA605-9DBE-43A5-B197-A127F3E9753A}" destId="{BD3C09E4-14BF-4787-9539-3DF4F9769F0E}" srcOrd="0" destOrd="0" presId="urn:microsoft.com/office/officeart/2008/layout/LinedList"/>
    <dgm:cxn modelId="{62E30DBE-BE59-494C-ADA7-8CEC75CF91E1}" srcId="{B8BDA605-9DBE-43A5-B197-A127F3E9753A}" destId="{9C0ABDBE-584A-4225-9DE9-28F4ACE94FED}" srcOrd="1" destOrd="0" parTransId="{9285913E-1FCD-47E9-A199-01306E121208}" sibTransId="{81BEA6A6-3815-4F79-8885-15A92BC7E86A}"/>
    <dgm:cxn modelId="{FD58E2D3-E583-43F9-A44A-3E3172CB1638}" srcId="{B8BDA605-9DBE-43A5-B197-A127F3E9753A}" destId="{FF2E7667-F763-452C-A26A-5983F3C725AD}" srcOrd="3" destOrd="0" parTransId="{DA5106DF-71C4-44B6-87B1-D1CA44CAB51F}" sibTransId="{37896E9C-DED9-4BF7-BD27-62918C1E6AE8}"/>
    <dgm:cxn modelId="{C5ABE2F9-3DC8-4EEE-A1D9-A4FDC9C2EFEE}" type="presOf" srcId="{FF2E7667-F763-452C-A26A-5983F3C725AD}" destId="{C4279AB6-FCA3-4B11-84A2-00DABCE682F2}" srcOrd="0" destOrd="0" presId="urn:microsoft.com/office/officeart/2008/layout/LinedList"/>
    <dgm:cxn modelId="{6D570D63-2929-4D5A-92CB-6BFB50EE7CF9}" type="presParOf" srcId="{BD3C09E4-14BF-4787-9539-3DF4F9769F0E}" destId="{FD4D6B49-746A-4F43-BDA2-9A3BC906D05B}" srcOrd="0" destOrd="0" presId="urn:microsoft.com/office/officeart/2008/layout/LinedList"/>
    <dgm:cxn modelId="{05F3A0B5-FA47-492A-9E35-A3B54C95FA0F}" type="presParOf" srcId="{BD3C09E4-14BF-4787-9539-3DF4F9769F0E}" destId="{C80DEA0C-EC77-4DDC-B88B-7C9AA6EB0626}" srcOrd="1" destOrd="0" presId="urn:microsoft.com/office/officeart/2008/layout/LinedList"/>
    <dgm:cxn modelId="{761C03FE-5CA0-45F6-BA53-28491DB91492}" type="presParOf" srcId="{C80DEA0C-EC77-4DDC-B88B-7C9AA6EB0626}" destId="{B5B08C9E-E499-4C1C-8218-BA22F38A9779}" srcOrd="0" destOrd="0" presId="urn:microsoft.com/office/officeart/2008/layout/LinedList"/>
    <dgm:cxn modelId="{B2F30B85-2E5D-433C-89B2-B783371E040E}" type="presParOf" srcId="{C80DEA0C-EC77-4DDC-B88B-7C9AA6EB0626}" destId="{7ACB17B9-AA17-402E-859A-49FD70255F16}" srcOrd="1" destOrd="0" presId="urn:microsoft.com/office/officeart/2008/layout/LinedList"/>
    <dgm:cxn modelId="{26D5F12C-CBA8-495D-872C-C1E41482544D}" type="presParOf" srcId="{BD3C09E4-14BF-4787-9539-3DF4F9769F0E}" destId="{BABD3830-B98E-4025-8001-24B84AD88F62}" srcOrd="2" destOrd="0" presId="urn:microsoft.com/office/officeart/2008/layout/LinedList"/>
    <dgm:cxn modelId="{08A8E949-F60C-44C1-AFE8-F683685BF6BB}" type="presParOf" srcId="{BD3C09E4-14BF-4787-9539-3DF4F9769F0E}" destId="{D7D72151-CBA0-40F1-9921-FBB58A4B5B21}" srcOrd="3" destOrd="0" presId="urn:microsoft.com/office/officeart/2008/layout/LinedList"/>
    <dgm:cxn modelId="{76F65900-B450-4E41-83C8-EFBA01E616C2}" type="presParOf" srcId="{D7D72151-CBA0-40F1-9921-FBB58A4B5B21}" destId="{8348171F-CE66-45D2-8D97-0C463DE5C511}" srcOrd="0" destOrd="0" presId="urn:microsoft.com/office/officeart/2008/layout/LinedList"/>
    <dgm:cxn modelId="{09A5391F-2CF0-47DB-9B84-05219CCA5BBA}" type="presParOf" srcId="{D7D72151-CBA0-40F1-9921-FBB58A4B5B21}" destId="{E7D14E92-7C98-4D6F-8130-6502D3D279EC}" srcOrd="1" destOrd="0" presId="urn:microsoft.com/office/officeart/2008/layout/LinedList"/>
    <dgm:cxn modelId="{B4A17DB0-4839-4CF2-A48C-2FD5AC3AB4AA}" type="presParOf" srcId="{BD3C09E4-14BF-4787-9539-3DF4F9769F0E}" destId="{CE78F75D-F1EF-4199-AF4B-FC8F182C5AB1}" srcOrd="4" destOrd="0" presId="urn:microsoft.com/office/officeart/2008/layout/LinedList"/>
    <dgm:cxn modelId="{E9BB43A6-FEE2-4602-846A-511AA0BE0BAE}" type="presParOf" srcId="{BD3C09E4-14BF-4787-9539-3DF4F9769F0E}" destId="{C044F240-48A4-4F2C-ABC6-0057C1931F3A}" srcOrd="5" destOrd="0" presId="urn:microsoft.com/office/officeart/2008/layout/LinedList"/>
    <dgm:cxn modelId="{EF345093-BE80-4A5F-AB38-7724D46A1328}" type="presParOf" srcId="{C044F240-48A4-4F2C-ABC6-0057C1931F3A}" destId="{A727C4D6-0DF0-4626-B900-60680AA64D10}" srcOrd="0" destOrd="0" presId="urn:microsoft.com/office/officeart/2008/layout/LinedList"/>
    <dgm:cxn modelId="{6B0F3DE3-9BBD-48D1-ACBF-D3CB0CBBB453}" type="presParOf" srcId="{C044F240-48A4-4F2C-ABC6-0057C1931F3A}" destId="{37799AD1-5402-4A3B-97C3-8DC73C3D172B}" srcOrd="1" destOrd="0" presId="urn:microsoft.com/office/officeart/2008/layout/LinedList"/>
    <dgm:cxn modelId="{827DA1EE-2C68-408A-B518-DFEC2D4609F3}" type="presParOf" srcId="{BD3C09E4-14BF-4787-9539-3DF4F9769F0E}" destId="{5C5C5233-CCA1-42E4-AF7F-C4F3B0EA48C4}" srcOrd="6" destOrd="0" presId="urn:microsoft.com/office/officeart/2008/layout/LinedList"/>
    <dgm:cxn modelId="{45D183E7-E3E1-400D-B2AF-0A65E452FC0C}" type="presParOf" srcId="{BD3C09E4-14BF-4787-9539-3DF4F9769F0E}" destId="{7AC2B474-AAD3-4C26-971D-BBB3E1A49BEF}" srcOrd="7" destOrd="0" presId="urn:microsoft.com/office/officeart/2008/layout/LinedList"/>
    <dgm:cxn modelId="{AC8998C5-3FE3-4936-A0A0-E1EC70AD84EA}" type="presParOf" srcId="{7AC2B474-AAD3-4C26-971D-BBB3E1A49BEF}" destId="{C4279AB6-FCA3-4B11-84A2-00DABCE682F2}" srcOrd="0" destOrd="0" presId="urn:microsoft.com/office/officeart/2008/layout/LinedList"/>
    <dgm:cxn modelId="{0980AC39-5A33-41EF-960A-35222865E508}" type="presParOf" srcId="{7AC2B474-AAD3-4C26-971D-BBB3E1A49BEF}" destId="{AFFEC59C-8429-41EC-AAD9-17A7C1A043C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54F284F-53E8-4333-84C1-2318962389D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15EF945-0353-4903-9B1A-2D5ACA76A3AA}">
      <dgm:prSet/>
      <dgm:spPr/>
      <dgm:t>
        <a:bodyPr/>
        <a:lstStyle/>
        <a:p>
          <a:r>
            <a:rPr lang="en-GB" baseline="0"/>
            <a:t>On 4 March 2011 the Welsh electorate voted in a third devolution referendum, this time on whether or not full primary law-making powers should be extended to the National Assembly in those areas over which it had responsibility. </a:t>
          </a:r>
          <a:endParaRPr lang="en-US"/>
        </a:p>
      </dgm:t>
    </dgm:pt>
    <dgm:pt modelId="{315DB0E5-EE4F-44F0-99F0-62454E042F2C}" type="parTrans" cxnId="{EBA80FB1-FA96-4C7B-9C4F-A3BE6C0D86AF}">
      <dgm:prSet/>
      <dgm:spPr/>
      <dgm:t>
        <a:bodyPr/>
        <a:lstStyle/>
        <a:p>
          <a:endParaRPr lang="en-US"/>
        </a:p>
      </dgm:t>
    </dgm:pt>
    <dgm:pt modelId="{1C4BDE48-BC07-4B50-A9B7-E2F28569A679}" type="sibTrans" cxnId="{EBA80FB1-FA96-4C7B-9C4F-A3BE6C0D86AF}">
      <dgm:prSet/>
      <dgm:spPr/>
      <dgm:t>
        <a:bodyPr/>
        <a:lstStyle/>
        <a:p>
          <a:endParaRPr lang="en-US"/>
        </a:p>
      </dgm:t>
    </dgm:pt>
    <dgm:pt modelId="{AA768AA1-487A-42D0-9A73-7F474FD3AF4E}">
      <dgm:prSet/>
      <dgm:spPr/>
      <dgm:t>
        <a:bodyPr/>
        <a:lstStyle/>
        <a:p>
          <a:r>
            <a:rPr lang="en-GB" baseline="0"/>
            <a:t>This time 63.5% of voters supported further devolution. ‘Home rule’ had come of age.</a:t>
          </a:r>
          <a:endParaRPr lang="en-US"/>
        </a:p>
      </dgm:t>
    </dgm:pt>
    <dgm:pt modelId="{59E51419-18A4-47A1-B3F5-9F9D24BD094F}" type="parTrans" cxnId="{1B74E818-D49E-400F-AF5C-A88BA8C3224F}">
      <dgm:prSet/>
      <dgm:spPr/>
      <dgm:t>
        <a:bodyPr/>
        <a:lstStyle/>
        <a:p>
          <a:endParaRPr lang="en-US"/>
        </a:p>
      </dgm:t>
    </dgm:pt>
    <dgm:pt modelId="{410EA71F-EC37-4064-B908-C102560ED0D0}" type="sibTrans" cxnId="{1B74E818-D49E-400F-AF5C-A88BA8C3224F}">
      <dgm:prSet/>
      <dgm:spPr/>
      <dgm:t>
        <a:bodyPr/>
        <a:lstStyle/>
        <a:p>
          <a:endParaRPr lang="en-US"/>
        </a:p>
      </dgm:t>
    </dgm:pt>
    <dgm:pt modelId="{2F52BA79-F19E-40AB-8D4F-F0347CEE4FD4}" type="pres">
      <dgm:prSet presAssocID="{C54F284F-53E8-4333-84C1-2318962389D3}" presName="linear" presStyleCnt="0">
        <dgm:presLayoutVars>
          <dgm:animLvl val="lvl"/>
          <dgm:resizeHandles val="exact"/>
        </dgm:presLayoutVars>
      </dgm:prSet>
      <dgm:spPr/>
    </dgm:pt>
    <dgm:pt modelId="{93A42B20-ECAD-4707-9A9A-3078EDA6FA5A}" type="pres">
      <dgm:prSet presAssocID="{515EF945-0353-4903-9B1A-2D5ACA76A3AA}" presName="parentText" presStyleLbl="node1" presStyleIdx="0" presStyleCnt="2">
        <dgm:presLayoutVars>
          <dgm:chMax val="0"/>
          <dgm:bulletEnabled val="1"/>
        </dgm:presLayoutVars>
      </dgm:prSet>
      <dgm:spPr/>
    </dgm:pt>
    <dgm:pt modelId="{587E6701-4D4B-4974-AC82-05DB06D26267}" type="pres">
      <dgm:prSet presAssocID="{1C4BDE48-BC07-4B50-A9B7-E2F28569A679}" presName="spacer" presStyleCnt="0"/>
      <dgm:spPr/>
    </dgm:pt>
    <dgm:pt modelId="{D62D9CCD-270D-4812-A21E-690B0FB85BDA}" type="pres">
      <dgm:prSet presAssocID="{AA768AA1-487A-42D0-9A73-7F474FD3AF4E}" presName="parentText" presStyleLbl="node1" presStyleIdx="1" presStyleCnt="2">
        <dgm:presLayoutVars>
          <dgm:chMax val="0"/>
          <dgm:bulletEnabled val="1"/>
        </dgm:presLayoutVars>
      </dgm:prSet>
      <dgm:spPr/>
    </dgm:pt>
  </dgm:ptLst>
  <dgm:cxnLst>
    <dgm:cxn modelId="{1B74E818-D49E-400F-AF5C-A88BA8C3224F}" srcId="{C54F284F-53E8-4333-84C1-2318962389D3}" destId="{AA768AA1-487A-42D0-9A73-7F474FD3AF4E}" srcOrd="1" destOrd="0" parTransId="{59E51419-18A4-47A1-B3F5-9F9D24BD094F}" sibTransId="{410EA71F-EC37-4064-B908-C102560ED0D0}"/>
    <dgm:cxn modelId="{E7279A5B-9447-44CF-BA5D-AA2FA1792745}" type="presOf" srcId="{515EF945-0353-4903-9B1A-2D5ACA76A3AA}" destId="{93A42B20-ECAD-4707-9A9A-3078EDA6FA5A}" srcOrd="0" destOrd="0" presId="urn:microsoft.com/office/officeart/2005/8/layout/vList2"/>
    <dgm:cxn modelId="{EBA80FB1-FA96-4C7B-9C4F-A3BE6C0D86AF}" srcId="{C54F284F-53E8-4333-84C1-2318962389D3}" destId="{515EF945-0353-4903-9B1A-2D5ACA76A3AA}" srcOrd="0" destOrd="0" parTransId="{315DB0E5-EE4F-44F0-99F0-62454E042F2C}" sibTransId="{1C4BDE48-BC07-4B50-A9B7-E2F28569A679}"/>
    <dgm:cxn modelId="{F8F345E7-76F8-40E1-8106-4E112B6AD023}" type="presOf" srcId="{AA768AA1-487A-42D0-9A73-7F474FD3AF4E}" destId="{D62D9CCD-270D-4812-A21E-690B0FB85BDA}" srcOrd="0" destOrd="0" presId="urn:microsoft.com/office/officeart/2005/8/layout/vList2"/>
    <dgm:cxn modelId="{BCBF2BFE-DF48-4D65-9B5B-FFDF6D1F857B}" type="presOf" srcId="{C54F284F-53E8-4333-84C1-2318962389D3}" destId="{2F52BA79-F19E-40AB-8D4F-F0347CEE4FD4}" srcOrd="0" destOrd="0" presId="urn:microsoft.com/office/officeart/2005/8/layout/vList2"/>
    <dgm:cxn modelId="{26D384F4-E30A-469D-A6D3-C8C3FEEE2D53}" type="presParOf" srcId="{2F52BA79-F19E-40AB-8D4F-F0347CEE4FD4}" destId="{93A42B20-ECAD-4707-9A9A-3078EDA6FA5A}" srcOrd="0" destOrd="0" presId="urn:microsoft.com/office/officeart/2005/8/layout/vList2"/>
    <dgm:cxn modelId="{5F64480B-3812-4EEA-90E4-12EE9F495563}" type="presParOf" srcId="{2F52BA79-F19E-40AB-8D4F-F0347CEE4FD4}" destId="{587E6701-4D4B-4974-AC82-05DB06D26267}" srcOrd="1" destOrd="0" presId="urn:microsoft.com/office/officeart/2005/8/layout/vList2"/>
    <dgm:cxn modelId="{F3FF44B8-F6F9-40FD-B2EE-25BBB3789655}" type="presParOf" srcId="{2F52BA79-F19E-40AB-8D4F-F0347CEE4FD4}" destId="{D62D9CCD-270D-4812-A21E-690B0FB85BD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DCA3031-234C-4792-B8CF-78C564836AA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37E6792-38C6-4F8C-B8AD-0063D44AA3E5}">
      <dgm:prSet/>
      <dgm:spPr/>
      <dgm:t>
        <a:bodyPr/>
        <a:lstStyle/>
        <a:p>
          <a:r>
            <a:rPr lang="en-GB" baseline="0"/>
            <a:t>The UK Government established the Commission on Devolution in Wales, known as the Silk Commission, to consider the future of the devolution settlement in Wales. </a:t>
          </a:r>
          <a:endParaRPr lang="en-US"/>
        </a:p>
      </dgm:t>
    </dgm:pt>
    <dgm:pt modelId="{573BFF87-CB78-4A02-83FC-43E9AA2C214D}" type="parTrans" cxnId="{2FE4EAD8-2F3D-49D0-A506-0854A874B92B}">
      <dgm:prSet/>
      <dgm:spPr/>
      <dgm:t>
        <a:bodyPr/>
        <a:lstStyle/>
        <a:p>
          <a:endParaRPr lang="en-US"/>
        </a:p>
      </dgm:t>
    </dgm:pt>
    <dgm:pt modelId="{88D8FE90-4F86-4F55-B335-511EA6E68DF2}" type="sibTrans" cxnId="{2FE4EAD8-2F3D-49D0-A506-0854A874B92B}">
      <dgm:prSet/>
      <dgm:spPr/>
      <dgm:t>
        <a:bodyPr/>
        <a:lstStyle/>
        <a:p>
          <a:endParaRPr lang="en-US"/>
        </a:p>
      </dgm:t>
    </dgm:pt>
    <dgm:pt modelId="{3BBA05B3-9646-4E1F-8CDA-0ABFABC06DB0}">
      <dgm:prSet/>
      <dgm:spPr/>
      <dgm:t>
        <a:bodyPr/>
        <a:lstStyle/>
        <a:p>
          <a:r>
            <a:rPr lang="en-GB" baseline="0"/>
            <a:t>In 2012, the Silk Commission published Part I of its report, making recommendations on the financial powers of the Assembly. </a:t>
          </a:r>
          <a:endParaRPr lang="en-US"/>
        </a:p>
      </dgm:t>
    </dgm:pt>
    <dgm:pt modelId="{3E3BB43B-038A-4723-B677-65AB97252B3A}" type="parTrans" cxnId="{E853EE20-BB86-4337-B81D-B5BE861EF439}">
      <dgm:prSet/>
      <dgm:spPr/>
      <dgm:t>
        <a:bodyPr/>
        <a:lstStyle/>
        <a:p>
          <a:endParaRPr lang="en-US"/>
        </a:p>
      </dgm:t>
    </dgm:pt>
    <dgm:pt modelId="{24BA838A-C1C8-427A-9872-98AB1104B033}" type="sibTrans" cxnId="{E853EE20-BB86-4337-B81D-B5BE861EF439}">
      <dgm:prSet/>
      <dgm:spPr/>
      <dgm:t>
        <a:bodyPr/>
        <a:lstStyle/>
        <a:p>
          <a:endParaRPr lang="en-US"/>
        </a:p>
      </dgm:t>
    </dgm:pt>
    <dgm:pt modelId="{8327DF26-A962-42C8-84A4-FC2E50B00B03}">
      <dgm:prSet/>
      <dgm:spPr/>
      <dgm:t>
        <a:bodyPr/>
        <a:lstStyle/>
        <a:p>
          <a:r>
            <a:rPr lang="en-GB" baseline="0"/>
            <a:t>The Silk Commission published Part II of its report in 2014, making recommendations on the Assembly’s future legislative powers and arrangements.</a:t>
          </a:r>
          <a:endParaRPr lang="en-US"/>
        </a:p>
      </dgm:t>
    </dgm:pt>
    <dgm:pt modelId="{9603F2D6-8D07-4E46-8004-C1BADA2EA3F4}" type="parTrans" cxnId="{28D57D53-5EE5-4C17-B68A-6E9BB7D79DB2}">
      <dgm:prSet/>
      <dgm:spPr/>
      <dgm:t>
        <a:bodyPr/>
        <a:lstStyle/>
        <a:p>
          <a:endParaRPr lang="en-US"/>
        </a:p>
      </dgm:t>
    </dgm:pt>
    <dgm:pt modelId="{79DA51FA-D02F-413E-9165-77631B6D6453}" type="sibTrans" cxnId="{28D57D53-5EE5-4C17-B68A-6E9BB7D79DB2}">
      <dgm:prSet/>
      <dgm:spPr/>
      <dgm:t>
        <a:bodyPr/>
        <a:lstStyle/>
        <a:p>
          <a:endParaRPr lang="en-US"/>
        </a:p>
      </dgm:t>
    </dgm:pt>
    <dgm:pt modelId="{0779C177-FD89-4931-85D0-E57BFA1BE4BD}">
      <dgm:prSet/>
      <dgm:spPr/>
      <dgm:t>
        <a:bodyPr/>
        <a:lstStyle/>
        <a:p>
          <a:r>
            <a:rPr lang="en-GB" baseline="0"/>
            <a:t>As a result of the Part I report, the UK Government introduced the Wales Act 2014 which bestowed a number of new financial powers on Wales, including taxation and borrowing powers.</a:t>
          </a:r>
          <a:endParaRPr lang="en-US"/>
        </a:p>
      </dgm:t>
    </dgm:pt>
    <dgm:pt modelId="{ADBB7153-2ADB-4D70-95E6-CC85D9EAD376}" type="parTrans" cxnId="{5481E1E3-98A3-43DC-A8A1-87970945419D}">
      <dgm:prSet/>
      <dgm:spPr/>
      <dgm:t>
        <a:bodyPr/>
        <a:lstStyle/>
        <a:p>
          <a:endParaRPr lang="en-US"/>
        </a:p>
      </dgm:t>
    </dgm:pt>
    <dgm:pt modelId="{89811ED1-6C7D-4CC9-92A1-A100BAC6378C}" type="sibTrans" cxnId="{5481E1E3-98A3-43DC-A8A1-87970945419D}">
      <dgm:prSet/>
      <dgm:spPr/>
      <dgm:t>
        <a:bodyPr/>
        <a:lstStyle/>
        <a:p>
          <a:endParaRPr lang="en-US"/>
        </a:p>
      </dgm:t>
    </dgm:pt>
    <dgm:pt modelId="{4F70CB47-C363-41DC-A417-A66998F2D153}" type="pres">
      <dgm:prSet presAssocID="{FDCA3031-234C-4792-B8CF-78C564836AAC}" presName="linear" presStyleCnt="0">
        <dgm:presLayoutVars>
          <dgm:animLvl val="lvl"/>
          <dgm:resizeHandles val="exact"/>
        </dgm:presLayoutVars>
      </dgm:prSet>
      <dgm:spPr/>
    </dgm:pt>
    <dgm:pt modelId="{18052C0A-7D14-4A40-B697-D44F1D3AC3C6}" type="pres">
      <dgm:prSet presAssocID="{B37E6792-38C6-4F8C-B8AD-0063D44AA3E5}" presName="parentText" presStyleLbl="node1" presStyleIdx="0" presStyleCnt="4">
        <dgm:presLayoutVars>
          <dgm:chMax val="0"/>
          <dgm:bulletEnabled val="1"/>
        </dgm:presLayoutVars>
      </dgm:prSet>
      <dgm:spPr/>
    </dgm:pt>
    <dgm:pt modelId="{AE26A0FB-6A4C-44D9-9A2C-818CE46ECFFC}" type="pres">
      <dgm:prSet presAssocID="{88D8FE90-4F86-4F55-B335-511EA6E68DF2}" presName="spacer" presStyleCnt="0"/>
      <dgm:spPr/>
    </dgm:pt>
    <dgm:pt modelId="{62485B07-E4F5-4E88-A796-B37F5E218079}" type="pres">
      <dgm:prSet presAssocID="{3BBA05B3-9646-4E1F-8CDA-0ABFABC06DB0}" presName="parentText" presStyleLbl="node1" presStyleIdx="1" presStyleCnt="4">
        <dgm:presLayoutVars>
          <dgm:chMax val="0"/>
          <dgm:bulletEnabled val="1"/>
        </dgm:presLayoutVars>
      </dgm:prSet>
      <dgm:spPr/>
    </dgm:pt>
    <dgm:pt modelId="{1BDB2A9F-AA0F-46FE-AF83-0D466E0D55BE}" type="pres">
      <dgm:prSet presAssocID="{24BA838A-C1C8-427A-9872-98AB1104B033}" presName="spacer" presStyleCnt="0"/>
      <dgm:spPr/>
    </dgm:pt>
    <dgm:pt modelId="{80482338-4BE3-4486-87C2-986E91D1E9D1}" type="pres">
      <dgm:prSet presAssocID="{8327DF26-A962-42C8-84A4-FC2E50B00B03}" presName="parentText" presStyleLbl="node1" presStyleIdx="2" presStyleCnt="4">
        <dgm:presLayoutVars>
          <dgm:chMax val="0"/>
          <dgm:bulletEnabled val="1"/>
        </dgm:presLayoutVars>
      </dgm:prSet>
      <dgm:spPr/>
    </dgm:pt>
    <dgm:pt modelId="{1EF64E18-2EDB-4BFA-A379-94670934033A}" type="pres">
      <dgm:prSet presAssocID="{79DA51FA-D02F-413E-9165-77631B6D6453}" presName="spacer" presStyleCnt="0"/>
      <dgm:spPr/>
    </dgm:pt>
    <dgm:pt modelId="{8126B6AF-F87A-4981-9D11-9A570FDC85FC}" type="pres">
      <dgm:prSet presAssocID="{0779C177-FD89-4931-85D0-E57BFA1BE4BD}" presName="parentText" presStyleLbl="node1" presStyleIdx="3" presStyleCnt="4">
        <dgm:presLayoutVars>
          <dgm:chMax val="0"/>
          <dgm:bulletEnabled val="1"/>
        </dgm:presLayoutVars>
      </dgm:prSet>
      <dgm:spPr/>
    </dgm:pt>
  </dgm:ptLst>
  <dgm:cxnLst>
    <dgm:cxn modelId="{E853EE20-BB86-4337-B81D-B5BE861EF439}" srcId="{FDCA3031-234C-4792-B8CF-78C564836AAC}" destId="{3BBA05B3-9646-4E1F-8CDA-0ABFABC06DB0}" srcOrd="1" destOrd="0" parTransId="{3E3BB43B-038A-4723-B677-65AB97252B3A}" sibTransId="{24BA838A-C1C8-427A-9872-98AB1104B033}"/>
    <dgm:cxn modelId="{8225A832-9932-4E7D-9602-DBC520DF9586}" type="presOf" srcId="{3BBA05B3-9646-4E1F-8CDA-0ABFABC06DB0}" destId="{62485B07-E4F5-4E88-A796-B37F5E218079}" srcOrd="0" destOrd="0" presId="urn:microsoft.com/office/officeart/2005/8/layout/vList2"/>
    <dgm:cxn modelId="{A2EF204E-5A65-4602-B2C1-F50499EBDDF6}" type="presOf" srcId="{B37E6792-38C6-4F8C-B8AD-0063D44AA3E5}" destId="{18052C0A-7D14-4A40-B697-D44F1D3AC3C6}" srcOrd="0" destOrd="0" presId="urn:microsoft.com/office/officeart/2005/8/layout/vList2"/>
    <dgm:cxn modelId="{28D57D53-5EE5-4C17-B68A-6E9BB7D79DB2}" srcId="{FDCA3031-234C-4792-B8CF-78C564836AAC}" destId="{8327DF26-A962-42C8-84A4-FC2E50B00B03}" srcOrd="2" destOrd="0" parTransId="{9603F2D6-8D07-4E46-8004-C1BADA2EA3F4}" sibTransId="{79DA51FA-D02F-413E-9165-77631B6D6453}"/>
    <dgm:cxn modelId="{EAD5FB8A-A3F9-4FC1-8330-C9EF3E7CE7AC}" type="presOf" srcId="{0779C177-FD89-4931-85D0-E57BFA1BE4BD}" destId="{8126B6AF-F87A-4981-9D11-9A570FDC85FC}" srcOrd="0" destOrd="0" presId="urn:microsoft.com/office/officeart/2005/8/layout/vList2"/>
    <dgm:cxn modelId="{753CA5C0-ED3C-4481-83A0-42EB00A5E249}" type="presOf" srcId="{FDCA3031-234C-4792-B8CF-78C564836AAC}" destId="{4F70CB47-C363-41DC-A417-A66998F2D153}" srcOrd="0" destOrd="0" presId="urn:microsoft.com/office/officeart/2005/8/layout/vList2"/>
    <dgm:cxn modelId="{2FE4EAD8-2F3D-49D0-A506-0854A874B92B}" srcId="{FDCA3031-234C-4792-B8CF-78C564836AAC}" destId="{B37E6792-38C6-4F8C-B8AD-0063D44AA3E5}" srcOrd="0" destOrd="0" parTransId="{573BFF87-CB78-4A02-83FC-43E9AA2C214D}" sibTransId="{88D8FE90-4F86-4F55-B335-511EA6E68DF2}"/>
    <dgm:cxn modelId="{5481E1E3-98A3-43DC-A8A1-87970945419D}" srcId="{FDCA3031-234C-4792-B8CF-78C564836AAC}" destId="{0779C177-FD89-4931-85D0-E57BFA1BE4BD}" srcOrd="3" destOrd="0" parTransId="{ADBB7153-2ADB-4D70-95E6-CC85D9EAD376}" sibTransId="{89811ED1-6C7D-4CC9-92A1-A100BAC6378C}"/>
    <dgm:cxn modelId="{ED5539FB-54EC-4152-97A0-BBA6873D65BB}" type="presOf" srcId="{8327DF26-A962-42C8-84A4-FC2E50B00B03}" destId="{80482338-4BE3-4486-87C2-986E91D1E9D1}" srcOrd="0" destOrd="0" presId="urn:microsoft.com/office/officeart/2005/8/layout/vList2"/>
    <dgm:cxn modelId="{588F424D-D1BF-4D95-95D3-38FE7A3BA0C7}" type="presParOf" srcId="{4F70CB47-C363-41DC-A417-A66998F2D153}" destId="{18052C0A-7D14-4A40-B697-D44F1D3AC3C6}" srcOrd="0" destOrd="0" presId="urn:microsoft.com/office/officeart/2005/8/layout/vList2"/>
    <dgm:cxn modelId="{72E39C34-D44E-4400-ADBA-1C82634C7251}" type="presParOf" srcId="{4F70CB47-C363-41DC-A417-A66998F2D153}" destId="{AE26A0FB-6A4C-44D9-9A2C-818CE46ECFFC}" srcOrd="1" destOrd="0" presId="urn:microsoft.com/office/officeart/2005/8/layout/vList2"/>
    <dgm:cxn modelId="{ED34872E-FC2E-4FF1-8C38-317CF3F63AA0}" type="presParOf" srcId="{4F70CB47-C363-41DC-A417-A66998F2D153}" destId="{62485B07-E4F5-4E88-A796-B37F5E218079}" srcOrd="2" destOrd="0" presId="urn:microsoft.com/office/officeart/2005/8/layout/vList2"/>
    <dgm:cxn modelId="{16BE4B0A-4DCA-4D40-8683-5C50F73D9206}" type="presParOf" srcId="{4F70CB47-C363-41DC-A417-A66998F2D153}" destId="{1BDB2A9F-AA0F-46FE-AF83-0D466E0D55BE}" srcOrd="3" destOrd="0" presId="urn:microsoft.com/office/officeart/2005/8/layout/vList2"/>
    <dgm:cxn modelId="{C8AA0EDE-90AA-4FA4-B671-910FD085B27A}" type="presParOf" srcId="{4F70CB47-C363-41DC-A417-A66998F2D153}" destId="{80482338-4BE3-4486-87C2-986E91D1E9D1}" srcOrd="4" destOrd="0" presId="urn:microsoft.com/office/officeart/2005/8/layout/vList2"/>
    <dgm:cxn modelId="{D707B710-1161-4E48-9929-BF20690DE1D3}" type="presParOf" srcId="{4F70CB47-C363-41DC-A417-A66998F2D153}" destId="{1EF64E18-2EDB-4BFA-A379-94670934033A}" srcOrd="5" destOrd="0" presId="urn:microsoft.com/office/officeart/2005/8/layout/vList2"/>
    <dgm:cxn modelId="{3F0C19EA-71E3-4A20-93FF-15399630DF3C}" type="presParOf" srcId="{4F70CB47-C363-41DC-A417-A66998F2D153}" destId="{8126B6AF-F87A-4981-9D11-9A570FDC85F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5FF141C-D5B6-4E9C-8C82-354D26C6E03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F166EB3-4D8E-461D-934F-05E1B5559285}">
      <dgm:prSet/>
      <dgm:spPr/>
      <dgm:t>
        <a:bodyPr/>
        <a:lstStyle/>
        <a:p>
          <a:r>
            <a:rPr lang="en-GB" baseline="0"/>
            <a:t>The UK Government published Powers for a Purpose in 2015, providing the basis for the development of a reserved powers model of devolution for Wales.</a:t>
          </a:r>
          <a:endParaRPr lang="en-US"/>
        </a:p>
      </dgm:t>
    </dgm:pt>
    <dgm:pt modelId="{B31C258B-1F1F-4078-8066-314A440ECCC1}" type="parTrans" cxnId="{14A6441F-64BF-4E68-82B5-E23395F71378}">
      <dgm:prSet/>
      <dgm:spPr/>
      <dgm:t>
        <a:bodyPr/>
        <a:lstStyle/>
        <a:p>
          <a:endParaRPr lang="en-US"/>
        </a:p>
      </dgm:t>
    </dgm:pt>
    <dgm:pt modelId="{9A676BFD-1C36-4335-BA47-D8D283E80CA7}" type="sibTrans" cxnId="{14A6441F-64BF-4E68-82B5-E23395F71378}">
      <dgm:prSet/>
      <dgm:spPr/>
      <dgm:t>
        <a:bodyPr/>
        <a:lstStyle/>
        <a:p>
          <a:endParaRPr lang="en-US"/>
        </a:p>
      </dgm:t>
    </dgm:pt>
    <dgm:pt modelId="{9A30F1D6-D349-42BF-B869-2E1C93FD91FF}">
      <dgm:prSet/>
      <dgm:spPr/>
      <dgm:t>
        <a:bodyPr/>
        <a:lstStyle/>
        <a:p>
          <a:r>
            <a:rPr lang="en-GB" baseline="0"/>
            <a:t>The Assembly passed the Tax Collection and Management (Wales) Act 2016, in preparation for exercising the powers devolved by the Wales Act 2014. </a:t>
          </a:r>
          <a:endParaRPr lang="en-US"/>
        </a:p>
      </dgm:t>
    </dgm:pt>
    <dgm:pt modelId="{C585F777-5DD8-4903-92B8-36C405DC7E97}" type="parTrans" cxnId="{ECAFC6BF-A433-4B93-A0CC-A1FFBBDF82A3}">
      <dgm:prSet/>
      <dgm:spPr/>
      <dgm:t>
        <a:bodyPr/>
        <a:lstStyle/>
        <a:p>
          <a:endParaRPr lang="en-US"/>
        </a:p>
      </dgm:t>
    </dgm:pt>
    <dgm:pt modelId="{7805F851-2986-47C4-B9B1-128AE3DBEFAF}" type="sibTrans" cxnId="{ECAFC6BF-A433-4B93-A0CC-A1FFBBDF82A3}">
      <dgm:prSet/>
      <dgm:spPr/>
      <dgm:t>
        <a:bodyPr/>
        <a:lstStyle/>
        <a:p>
          <a:endParaRPr lang="en-US"/>
        </a:p>
      </dgm:t>
    </dgm:pt>
    <dgm:pt modelId="{CDA90684-91B0-4E0A-A617-75EAB58619DE}">
      <dgm:prSet/>
      <dgm:spPr/>
      <dgm:t>
        <a:bodyPr/>
        <a:lstStyle/>
        <a:p>
          <a:r>
            <a:rPr lang="en-GB" baseline="0"/>
            <a:t>This period also saw the start of the Assembly’s role in scrutinising relevant legislation and the UK’s negotiations for leaving the EU, and defining Wales’s place in a post-Brexit UK.</a:t>
          </a:r>
          <a:endParaRPr lang="en-US"/>
        </a:p>
      </dgm:t>
    </dgm:pt>
    <dgm:pt modelId="{BDB91364-1D42-4F9A-882B-77CD03B9B079}" type="parTrans" cxnId="{2F457601-2F87-47DB-849F-D81DEF1E0DF2}">
      <dgm:prSet/>
      <dgm:spPr/>
      <dgm:t>
        <a:bodyPr/>
        <a:lstStyle/>
        <a:p>
          <a:endParaRPr lang="en-US"/>
        </a:p>
      </dgm:t>
    </dgm:pt>
    <dgm:pt modelId="{66997748-D5F1-4450-93BD-E2CEA583C38B}" type="sibTrans" cxnId="{2F457601-2F87-47DB-849F-D81DEF1E0DF2}">
      <dgm:prSet/>
      <dgm:spPr/>
      <dgm:t>
        <a:bodyPr/>
        <a:lstStyle/>
        <a:p>
          <a:endParaRPr lang="en-US"/>
        </a:p>
      </dgm:t>
    </dgm:pt>
    <dgm:pt modelId="{BC945495-4A9A-4525-8CE3-BAD4BCD9A435}" type="pres">
      <dgm:prSet presAssocID="{95FF141C-D5B6-4E9C-8C82-354D26C6E033}" presName="linear" presStyleCnt="0">
        <dgm:presLayoutVars>
          <dgm:animLvl val="lvl"/>
          <dgm:resizeHandles val="exact"/>
        </dgm:presLayoutVars>
      </dgm:prSet>
      <dgm:spPr/>
    </dgm:pt>
    <dgm:pt modelId="{3223321E-E451-4061-8E68-57BF1DD90AC0}" type="pres">
      <dgm:prSet presAssocID="{4F166EB3-4D8E-461D-934F-05E1B5559285}" presName="parentText" presStyleLbl="node1" presStyleIdx="0" presStyleCnt="3">
        <dgm:presLayoutVars>
          <dgm:chMax val="0"/>
          <dgm:bulletEnabled val="1"/>
        </dgm:presLayoutVars>
      </dgm:prSet>
      <dgm:spPr/>
    </dgm:pt>
    <dgm:pt modelId="{FE9133A1-7B1C-4443-A7B3-615CC71A9F72}" type="pres">
      <dgm:prSet presAssocID="{9A676BFD-1C36-4335-BA47-D8D283E80CA7}" presName="spacer" presStyleCnt="0"/>
      <dgm:spPr/>
    </dgm:pt>
    <dgm:pt modelId="{541F20AC-AE35-4497-B813-E0F20B6D4A03}" type="pres">
      <dgm:prSet presAssocID="{9A30F1D6-D349-42BF-B869-2E1C93FD91FF}" presName="parentText" presStyleLbl="node1" presStyleIdx="1" presStyleCnt="3">
        <dgm:presLayoutVars>
          <dgm:chMax val="0"/>
          <dgm:bulletEnabled val="1"/>
        </dgm:presLayoutVars>
      </dgm:prSet>
      <dgm:spPr/>
    </dgm:pt>
    <dgm:pt modelId="{F1B7E2CC-0146-4654-B73F-E0B75E204D57}" type="pres">
      <dgm:prSet presAssocID="{7805F851-2986-47C4-B9B1-128AE3DBEFAF}" presName="spacer" presStyleCnt="0"/>
      <dgm:spPr/>
    </dgm:pt>
    <dgm:pt modelId="{DEF34BEC-5C06-4112-8FE7-C4787261EEC4}" type="pres">
      <dgm:prSet presAssocID="{CDA90684-91B0-4E0A-A617-75EAB58619DE}" presName="parentText" presStyleLbl="node1" presStyleIdx="2" presStyleCnt="3">
        <dgm:presLayoutVars>
          <dgm:chMax val="0"/>
          <dgm:bulletEnabled val="1"/>
        </dgm:presLayoutVars>
      </dgm:prSet>
      <dgm:spPr/>
    </dgm:pt>
  </dgm:ptLst>
  <dgm:cxnLst>
    <dgm:cxn modelId="{2F457601-2F87-47DB-849F-D81DEF1E0DF2}" srcId="{95FF141C-D5B6-4E9C-8C82-354D26C6E033}" destId="{CDA90684-91B0-4E0A-A617-75EAB58619DE}" srcOrd="2" destOrd="0" parTransId="{BDB91364-1D42-4F9A-882B-77CD03B9B079}" sibTransId="{66997748-D5F1-4450-93BD-E2CEA583C38B}"/>
    <dgm:cxn modelId="{25292005-97EA-4E4E-AEF4-547901C17EB7}" type="presOf" srcId="{95FF141C-D5B6-4E9C-8C82-354D26C6E033}" destId="{BC945495-4A9A-4525-8CE3-BAD4BCD9A435}" srcOrd="0" destOrd="0" presId="urn:microsoft.com/office/officeart/2005/8/layout/vList2"/>
    <dgm:cxn modelId="{14A6441F-64BF-4E68-82B5-E23395F71378}" srcId="{95FF141C-D5B6-4E9C-8C82-354D26C6E033}" destId="{4F166EB3-4D8E-461D-934F-05E1B5559285}" srcOrd="0" destOrd="0" parTransId="{B31C258B-1F1F-4078-8066-314A440ECCC1}" sibTransId="{9A676BFD-1C36-4335-BA47-D8D283E80CA7}"/>
    <dgm:cxn modelId="{418EFF25-6B39-49E9-B549-6860456F6374}" type="presOf" srcId="{CDA90684-91B0-4E0A-A617-75EAB58619DE}" destId="{DEF34BEC-5C06-4112-8FE7-C4787261EEC4}" srcOrd="0" destOrd="0" presId="urn:microsoft.com/office/officeart/2005/8/layout/vList2"/>
    <dgm:cxn modelId="{337F8DB5-8DA6-45BB-9A6D-2B9C10F1C15B}" type="presOf" srcId="{4F166EB3-4D8E-461D-934F-05E1B5559285}" destId="{3223321E-E451-4061-8E68-57BF1DD90AC0}" srcOrd="0" destOrd="0" presId="urn:microsoft.com/office/officeart/2005/8/layout/vList2"/>
    <dgm:cxn modelId="{ECAFC6BF-A433-4B93-A0CC-A1FFBBDF82A3}" srcId="{95FF141C-D5B6-4E9C-8C82-354D26C6E033}" destId="{9A30F1D6-D349-42BF-B869-2E1C93FD91FF}" srcOrd="1" destOrd="0" parTransId="{C585F777-5DD8-4903-92B8-36C405DC7E97}" sibTransId="{7805F851-2986-47C4-B9B1-128AE3DBEFAF}"/>
    <dgm:cxn modelId="{86383DF0-0DD9-422C-9839-0E6E9AF9688E}" type="presOf" srcId="{9A30F1D6-D349-42BF-B869-2E1C93FD91FF}" destId="{541F20AC-AE35-4497-B813-E0F20B6D4A03}" srcOrd="0" destOrd="0" presId="urn:microsoft.com/office/officeart/2005/8/layout/vList2"/>
    <dgm:cxn modelId="{8538504C-773E-4C53-A5BC-E0E19EE178DF}" type="presParOf" srcId="{BC945495-4A9A-4525-8CE3-BAD4BCD9A435}" destId="{3223321E-E451-4061-8E68-57BF1DD90AC0}" srcOrd="0" destOrd="0" presId="urn:microsoft.com/office/officeart/2005/8/layout/vList2"/>
    <dgm:cxn modelId="{FAEC9F0B-60BA-4087-9F05-B8A2ABBA117A}" type="presParOf" srcId="{BC945495-4A9A-4525-8CE3-BAD4BCD9A435}" destId="{FE9133A1-7B1C-4443-A7B3-615CC71A9F72}" srcOrd="1" destOrd="0" presId="urn:microsoft.com/office/officeart/2005/8/layout/vList2"/>
    <dgm:cxn modelId="{EF226C20-50F5-4D1C-A36D-4EADCECD13B8}" type="presParOf" srcId="{BC945495-4A9A-4525-8CE3-BAD4BCD9A435}" destId="{541F20AC-AE35-4497-B813-E0F20B6D4A03}" srcOrd="2" destOrd="0" presId="urn:microsoft.com/office/officeart/2005/8/layout/vList2"/>
    <dgm:cxn modelId="{28264BA0-6D30-49CF-9219-C6B2A833629B}" type="presParOf" srcId="{BC945495-4A9A-4525-8CE3-BAD4BCD9A435}" destId="{F1B7E2CC-0146-4654-B73F-E0B75E204D57}" srcOrd="3" destOrd="0" presId="urn:microsoft.com/office/officeart/2005/8/layout/vList2"/>
    <dgm:cxn modelId="{93CE9FD0-7E31-42E5-B834-3CA9909E5387}" type="presParOf" srcId="{BC945495-4A9A-4525-8CE3-BAD4BCD9A435}" destId="{DEF34BEC-5C06-4112-8FE7-C4787261EEC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34F7297-A0E1-4E65-8C0D-4C2D9ED2518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CB81C96-F19D-4019-B07C-8DA112213355}">
      <dgm:prSet/>
      <dgm:spPr/>
      <dgm:t>
        <a:bodyPr/>
        <a:lstStyle/>
        <a:p>
          <a:r>
            <a:rPr lang="en-GB"/>
            <a:t>The Wales Act 2017 established the National Assembly on a new constitutional basis, making it a permanent part of the UK constitution. </a:t>
          </a:r>
          <a:endParaRPr lang="en-US"/>
        </a:p>
      </dgm:t>
    </dgm:pt>
    <dgm:pt modelId="{5E354388-1F9D-4E39-AF65-25C5DA813E16}" type="parTrans" cxnId="{480870A1-04CE-450D-BD6F-8A8222022035}">
      <dgm:prSet/>
      <dgm:spPr/>
      <dgm:t>
        <a:bodyPr/>
        <a:lstStyle/>
        <a:p>
          <a:endParaRPr lang="en-US"/>
        </a:p>
      </dgm:t>
    </dgm:pt>
    <dgm:pt modelId="{DA052265-1704-4631-BB85-DBBAD50A5B45}" type="sibTrans" cxnId="{480870A1-04CE-450D-BD6F-8A8222022035}">
      <dgm:prSet/>
      <dgm:spPr/>
      <dgm:t>
        <a:bodyPr/>
        <a:lstStyle/>
        <a:p>
          <a:endParaRPr lang="en-US"/>
        </a:p>
      </dgm:t>
    </dgm:pt>
    <dgm:pt modelId="{F47DFAC3-96C7-43DD-B8F2-203C0A216708}">
      <dgm:prSet/>
      <dgm:spPr/>
      <dgm:t>
        <a:bodyPr/>
        <a:lstStyle/>
        <a:p>
          <a:r>
            <a:rPr lang="en-GB"/>
            <a:t>The 2017 Act moved the Assembly from the conferred powers model to the reserved powers model. </a:t>
          </a:r>
          <a:endParaRPr lang="en-US"/>
        </a:p>
      </dgm:t>
    </dgm:pt>
    <dgm:pt modelId="{35477C51-65F5-4BF6-AF6E-29A1B7F8AFB3}" type="parTrans" cxnId="{4347EA0D-176B-4CF4-9E67-021818C8F670}">
      <dgm:prSet/>
      <dgm:spPr/>
      <dgm:t>
        <a:bodyPr/>
        <a:lstStyle/>
        <a:p>
          <a:endParaRPr lang="en-US"/>
        </a:p>
      </dgm:t>
    </dgm:pt>
    <dgm:pt modelId="{80C6A5F4-E014-4AF9-976E-07BB6468D38A}" type="sibTrans" cxnId="{4347EA0D-176B-4CF4-9E67-021818C8F670}">
      <dgm:prSet/>
      <dgm:spPr/>
      <dgm:t>
        <a:bodyPr/>
        <a:lstStyle/>
        <a:p>
          <a:endParaRPr lang="en-US"/>
        </a:p>
      </dgm:t>
    </dgm:pt>
    <dgm:pt modelId="{DA7BA7A6-AAF2-4477-B438-1C6C2B2CE2DA}">
      <dgm:prSet/>
      <dgm:spPr/>
      <dgm:t>
        <a:bodyPr/>
        <a:lstStyle/>
        <a:p>
          <a:r>
            <a:rPr lang="en-GB"/>
            <a:t>Among the new powers Wales’ devolved legislature had responsibility for was the power to decide its own name and the voting system by which its Members are elected.</a:t>
          </a:r>
          <a:endParaRPr lang="en-US"/>
        </a:p>
      </dgm:t>
    </dgm:pt>
    <dgm:pt modelId="{30818373-4ED4-4C97-8261-298B72F4B751}" type="parTrans" cxnId="{CB015AA8-DAD4-4EC1-B1BA-695330AE27A7}">
      <dgm:prSet/>
      <dgm:spPr/>
      <dgm:t>
        <a:bodyPr/>
        <a:lstStyle/>
        <a:p>
          <a:endParaRPr lang="en-US"/>
        </a:p>
      </dgm:t>
    </dgm:pt>
    <dgm:pt modelId="{4E6FF733-B136-4E51-93F3-AFB1646E5A5A}" type="sibTrans" cxnId="{CB015AA8-DAD4-4EC1-B1BA-695330AE27A7}">
      <dgm:prSet/>
      <dgm:spPr/>
      <dgm:t>
        <a:bodyPr/>
        <a:lstStyle/>
        <a:p>
          <a:endParaRPr lang="en-US"/>
        </a:p>
      </dgm:t>
    </dgm:pt>
    <dgm:pt modelId="{4BA770DB-AC46-48B3-A274-EB0FE1C3A69E}" type="pres">
      <dgm:prSet presAssocID="{934F7297-A0E1-4E65-8C0D-4C2D9ED25189}" presName="linear" presStyleCnt="0">
        <dgm:presLayoutVars>
          <dgm:animLvl val="lvl"/>
          <dgm:resizeHandles val="exact"/>
        </dgm:presLayoutVars>
      </dgm:prSet>
      <dgm:spPr/>
    </dgm:pt>
    <dgm:pt modelId="{BE6C1B56-2E3E-4610-AA3F-3630E30FEACD}" type="pres">
      <dgm:prSet presAssocID="{1CB81C96-F19D-4019-B07C-8DA112213355}" presName="parentText" presStyleLbl="node1" presStyleIdx="0" presStyleCnt="3">
        <dgm:presLayoutVars>
          <dgm:chMax val="0"/>
          <dgm:bulletEnabled val="1"/>
        </dgm:presLayoutVars>
      </dgm:prSet>
      <dgm:spPr/>
    </dgm:pt>
    <dgm:pt modelId="{A085823D-8935-4986-B253-874C6F53CE18}" type="pres">
      <dgm:prSet presAssocID="{DA052265-1704-4631-BB85-DBBAD50A5B45}" presName="spacer" presStyleCnt="0"/>
      <dgm:spPr/>
    </dgm:pt>
    <dgm:pt modelId="{4125D199-507E-4728-9EAC-9AC89604FA3E}" type="pres">
      <dgm:prSet presAssocID="{F47DFAC3-96C7-43DD-B8F2-203C0A216708}" presName="parentText" presStyleLbl="node1" presStyleIdx="1" presStyleCnt="3">
        <dgm:presLayoutVars>
          <dgm:chMax val="0"/>
          <dgm:bulletEnabled val="1"/>
        </dgm:presLayoutVars>
      </dgm:prSet>
      <dgm:spPr/>
    </dgm:pt>
    <dgm:pt modelId="{6EC8DDB2-F291-4080-A582-2F20213D639A}" type="pres">
      <dgm:prSet presAssocID="{80C6A5F4-E014-4AF9-976E-07BB6468D38A}" presName="spacer" presStyleCnt="0"/>
      <dgm:spPr/>
    </dgm:pt>
    <dgm:pt modelId="{A81730DC-2684-4CBD-960E-797750788A7C}" type="pres">
      <dgm:prSet presAssocID="{DA7BA7A6-AAF2-4477-B438-1C6C2B2CE2DA}" presName="parentText" presStyleLbl="node1" presStyleIdx="2" presStyleCnt="3">
        <dgm:presLayoutVars>
          <dgm:chMax val="0"/>
          <dgm:bulletEnabled val="1"/>
        </dgm:presLayoutVars>
      </dgm:prSet>
      <dgm:spPr/>
    </dgm:pt>
  </dgm:ptLst>
  <dgm:cxnLst>
    <dgm:cxn modelId="{4347EA0D-176B-4CF4-9E67-021818C8F670}" srcId="{934F7297-A0E1-4E65-8C0D-4C2D9ED25189}" destId="{F47DFAC3-96C7-43DD-B8F2-203C0A216708}" srcOrd="1" destOrd="0" parTransId="{35477C51-65F5-4BF6-AF6E-29A1B7F8AFB3}" sibTransId="{80C6A5F4-E014-4AF9-976E-07BB6468D38A}"/>
    <dgm:cxn modelId="{1B370439-A74C-4F15-AD9F-591D2966EA5F}" type="presOf" srcId="{1CB81C96-F19D-4019-B07C-8DA112213355}" destId="{BE6C1B56-2E3E-4610-AA3F-3630E30FEACD}" srcOrd="0" destOrd="0" presId="urn:microsoft.com/office/officeart/2005/8/layout/vList2"/>
    <dgm:cxn modelId="{480870A1-04CE-450D-BD6F-8A8222022035}" srcId="{934F7297-A0E1-4E65-8C0D-4C2D9ED25189}" destId="{1CB81C96-F19D-4019-B07C-8DA112213355}" srcOrd="0" destOrd="0" parTransId="{5E354388-1F9D-4E39-AF65-25C5DA813E16}" sibTransId="{DA052265-1704-4631-BB85-DBBAD50A5B45}"/>
    <dgm:cxn modelId="{CB015AA8-DAD4-4EC1-B1BA-695330AE27A7}" srcId="{934F7297-A0E1-4E65-8C0D-4C2D9ED25189}" destId="{DA7BA7A6-AAF2-4477-B438-1C6C2B2CE2DA}" srcOrd="2" destOrd="0" parTransId="{30818373-4ED4-4C97-8261-298B72F4B751}" sibTransId="{4E6FF733-B136-4E51-93F3-AFB1646E5A5A}"/>
    <dgm:cxn modelId="{F932E5C4-595F-4232-9266-400FD1B5D34E}" type="presOf" srcId="{934F7297-A0E1-4E65-8C0D-4C2D9ED25189}" destId="{4BA770DB-AC46-48B3-A274-EB0FE1C3A69E}" srcOrd="0" destOrd="0" presId="urn:microsoft.com/office/officeart/2005/8/layout/vList2"/>
    <dgm:cxn modelId="{7A2574C5-F45A-4073-871E-FFFED4FAEC87}" type="presOf" srcId="{DA7BA7A6-AAF2-4477-B438-1C6C2B2CE2DA}" destId="{A81730DC-2684-4CBD-960E-797750788A7C}" srcOrd="0" destOrd="0" presId="urn:microsoft.com/office/officeart/2005/8/layout/vList2"/>
    <dgm:cxn modelId="{600EBDEB-B522-4958-8A42-A7C862E0DC66}" type="presOf" srcId="{F47DFAC3-96C7-43DD-B8F2-203C0A216708}" destId="{4125D199-507E-4728-9EAC-9AC89604FA3E}" srcOrd="0" destOrd="0" presId="urn:microsoft.com/office/officeart/2005/8/layout/vList2"/>
    <dgm:cxn modelId="{D971D229-32AD-4A58-9ED9-1BCF69C47D10}" type="presParOf" srcId="{4BA770DB-AC46-48B3-A274-EB0FE1C3A69E}" destId="{BE6C1B56-2E3E-4610-AA3F-3630E30FEACD}" srcOrd="0" destOrd="0" presId="urn:microsoft.com/office/officeart/2005/8/layout/vList2"/>
    <dgm:cxn modelId="{A9FA8B87-1D0B-4A21-B5D0-F80C214DB659}" type="presParOf" srcId="{4BA770DB-AC46-48B3-A274-EB0FE1C3A69E}" destId="{A085823D-8935-4986-B253-874C6F53CE18}" srcOrd="1" destOrd="0" presId="urn:microsoft.com/office/officeart/2005/8/layout/vList2"/>
    <dgm:cxn modelId="{72D89A67-3CC7-433F-8C55-089ED3D0640E}" type="presParOf" srcId="{4BA770DB-AC46-48B3-A274-EB0FE1C3A69E}" destId="{4125D199-507E-4728-9EAC-9AC89604FA3E}" srcOrd="2" destOrd="0" presId="urn:microsoft.com/office/officeart/2005/8/layout/vList2"/>
    <dgm:cxn modelId="{C98309D6-5767-49CE-A10B-FD487D4CC168}" type="presParOf" srcId="{4BA770DB-AC46-48B3-A274-EB0FE1C3A69E}" destId="{6EC8DDB2-F291-4080-A582-2F20213D639A}" srcOrd="3" destOrd="0" presId="urn:microsoft.com/office/officeart/2005/8/layout/vList2"/>
    <dgm:cxn modelId="{9DBAEF39-3812-4004-9961-D5022038389A}" type="presParOf" srcId="{4BA770DB-AC46-48B3-A274-EB0FE1C3A69E}" destId="{A81730DC-2684-4CBD-960E-797750788A7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3DA2AC80-8453-4DCD-B358-E45DF5466E4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BB40DA-2ECA-4FAC-87D5-D011C7E4C4D9}">
      <dgm:prSet/>
      <dgm:spPr/>
      <dgm:t>
        <a:bodyPr/>
        <a:lstStyle/>
        <a:p>
          <a:r>
            <a:rPr lang="en-GB"/>
            <a:t>In April 2018 the first two devolved Welsh taxes were introduced - the Land Transaction Tax, which replaced Stamp Duty, and Landfill Disposals Tax. </a:t>
          </a:r>
          <a:endParaRPr lang="en-US"/>
        </a:p>
      </dgm:t>
    </dgm:pt>
    <dgm:pt modelId="{BF1C768E-7A06-4EA2-8E2D-50208A0284F4}" type="parTrans" cxnId="{2EB13417-C8DE-474F-BD63-01D90FF25890}">
      <dgm:prSet/>
      <dgm:spPr/>
      <dgm:t>
        <a:bodyPr/>
        <a:lstStyle/>
        <a:p>
          <a:endParaRPr lang="en-US"/>
        </a:p>
      </dgm:t>
    </dgm:pt>
    <dgm:pt modelId="{F23F82D1-3A98-41BC-9907-6271DD01FC37}" type="sibTrans" cxnId="{2EB13417-C8DE-474F-BD63-01D90FF25890}">
      <dgm:prSet/>
      <dgm:spPr/>
      <dgm:t>
        <a:bodyPr/>
        <a:lstStyle/>
        <a:p>
          <a:endParaRPr lang="en-US"/>
        </a:p>
      </dgm:t>
    </dgm:pt>
    <dgm:pt modelId="{66BAAB97-8411-434F-9FA3-411158CEB28B}">
      <dgm:prSet/>
      <dgm:spPr/>
      <dgm:t>
        <a:bodyPr/>
        <a:lstStyle/>
        <a:p>
          <a:r>
            <a:rPr lang="en-GB"/>
            <a:t>This was followed in April 2019 by the devolution of control over £2 billion of income tax. </a:t>
          </a:r>
          <a:endParaRPr lang="en-US"/>
        </a:p>
      </dgm:t>
    </dgm:pt>
    <dgm:pt modelId="{73DB57A4-941A-4DDD-8FB5-E0E46CA50047}" type="parTrans" cxnId="{4E85BEBB-B41C-4139-AAA8-8F657CC94EB5}">
      <dgm:prSet/>
      <dgm:spPr/>
      <dgm:t>
        <a:bodyPr/>
        <a:lstStyle/>
        <a:p>
          <a:endParaRPr lang="en-US"/>
        </a:p>
      </dgm:t>
    </dgm:pt>
    <dgm:pt modelId="{C8985FF2-3527-4D74-B6CC-5EEF37B9E748}" type="sibTrans" cxnId="{4E85BEBB-B41C-4139-AAA8-8F657CC94EB5}">
      <dgm:prSet/>
      <dgm:spPr/>
      <dgm:t>
        <a:bodyPr/>
        <a:lstStyle/>
        <a:p>
          <a:endParaRPr lang="en-US"/>
        </a:p>
      </dgm:t>
    </dgm:pt>
    <dgm:pt modelId="{E4DD2CCD-BCC8-4300-AA41-CA859EAC419C}">
      <dgm:prSet/>
      <dgm:spPr/>
      <dgm:t>
        <a:bodyPr/>
        <a:lstStyle/>
        <a:p>
          <a:r>
            <a:rPr lang="en-GB"/>
            <a:t>These taxes are now subject to the agreement of the Senedd.</a:t>
          </a:r>
          <a:endParaRPr lang="en-US"/>
        </a:p>
      </dgm:t>
    </dgm:pt>
    <dgm:pt modelId="{113D1505-E938-4090-B2EA-C4EDE12A2C2B}" type="parTrans" cxnId="{F11AF139-8205-46AE-B399-2B6B8C007251}">
      <dgm:prSet/>
      <dgm:spPr/>
      <dgm:t>
        <a:bodyPr/>
        <a:lstStyle/>
        <a:p>
          <a:endParaRPr lang="en-US"/>
        </a:p>
      </dgm:t>
    </dgm:pt>
    <dgm:pt modelId="{1B73F801-3C2A-492D-A9CB-C028050D48F0}" type="sibTrans" cxnId="{F11AF139-8205-46AE-B399-2B6B8C007251}">
      <dgm:prSet/>
      <dgm:spPr/>
      <dgm:t>
        <a:bodyPr/>
        <a:lstStyle/>
        <a:p>
          <a:endParaRPr lang="en-US"/>
        </a:p>
      </dgm:t>
    </dgm:pt>
    <dgm:pt modelId="{92539CE2-869C-4341-B269-1F3E26DCC1C2}" type="pres">
      <dgm:prSet presAssocID="{3DA2AC80-8453-4DCD-B358-E45DF5466E44}" presName="root" presStyleCnt="0">
        <dgm:presLayoutVars>
          <dgm:dir/>
          <dgm:resizeHandles val="exact"/>
        </dgm:presLayoutVars>
      </dgm:prSet>
      <dgm:spPr/>
    </dgm:pt>
    <dgm:pt modelId="{BA30A74C-95A2-478B-BA14-0B57E177B1C9}" type="pres">
      <dgm:prSet presAssocID="{25BB40DA-2ECA-4FAC-87D5-D011C7E4C4D9}" presName="compNode" presStyleCnt="0"/>
      <dgm:spPr/>
    </dgm:pt>
    <dgm:pt modelId="{2755DDF5-131B-40FB-9308-F11D5E3FC51C}" type="pres">
      <dgm:prSet presAssocID="{25BB40DA-2ECA-4FAC-87D5-D011C7E4C4D9}" presName="bgRect" presStyleLbl="bgShp" presStyleIdx="0" presStyleCnt="3"/>
      <dgm:spPr/>
    </dgm:pt>
    <dgm:pt modelId="{72FAF095-39E0-447A-A357-BCB346D7C997}" type="pres">
      <dgm:prSet presAssocID="{25BB40DA-2ECA-4FAC-87D5-D011C7E4C4D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Yuan"/>
        </a:ext>
      </dgm:extLst>
    </dgm:pt>
    <dgm:pt modelId="{886258E8-7A5A-4277-9128-C0C466D88B94}" type="pres">
      <dgm:prSet presAssocID="{25BB40DA-2ECA-4FAC-87D5-D011C7E4C4D9}" presName="spaceRect" presStyleCnt="0"/>
      <dgm:spPr/>
    </dgm:pt>
    <dgm:pt modelId="{16771ACB-0E6E-491B-925E-BD7B56A059EC}" type="pres">
      <dgm:prSet presAssocID="{25BB40DA-2ECA-4FAC-87D5-D011C7E4C4D9}" presName="parTx" presStyleLbl="revTx" presStyleIdx="0" presStyleCnt="3">
        <dgm:presLayoutVars>
          <dgm:chMax val="0"/>
          <dgm:chPref val="0"/>
        </dgm:presLayoutVars>
      </dgm:prSet>
      <dgm:spPr/>
    </dgm:pt>
    <dgm:pt modelId="{2EA29FC4-7DD0-4659-BCDD-E354A25C284D}" type="pres">
      <dgm:prSet presAssocID="{F23F82D1-3A98-41BC-9907-6271DD01FC37}" presName="sibTrans" presStyleCnt="0"/>
      <dgm:spPr/>
    </dgm:pt>
    <dgm:pt modelId="{D9C07330-F451-434D-B69E-242B390F9B58}" type="pres">
      <dgm:prSet presAssocID="{66BAAB97-8411-434F-9FA3-411158CEB28B}" presName="compNode" presStyleCnt="0"/>
      <dgm:spPr/>
    </dgm:pt>
    <dgm:pt modelId="{FB5779BB-A4C6-4C3F-B7DA-81C46A404290}" type="pres">
      <dgm:prSet presAssocID="{66BAAB97-8411-434F-9FA3-411158CEB28B}" presName="bgRect" presStyleLbl="bgShp" presStyleIdx="1" presStyleCnt="3"/>
      <dgm:spPr/>
    </dgm:pt>
    <dgm:pt modelId="{BFBF952C-C36D-4DA9-83EE-C02E5F72F45D}" type="pres">
      <dgm:prSet presAssocID="{66BAAB97-8411-434F-9FA3-411158CEB28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92704F1C-5DBE-41E8-B485-D9DB320C562E}" type="pres">
      <dgm:prSet presAssocID="{66BAAB97-8411-434F-9FA3-411158CEB28B}" presName="spaceRect" presStyleCnt="0"/>
      <dgm:spPr/>
    </dgm:pt>
    <dgm:pt modelId="{3F90CAD5-B80F-4ECF-A757-AAAA82D1B290}" type="pres">
      <dgm:prSet presAssocID="{66BAAB97-8411-434F-9FA3-411158CEB28B}" presName="parTx" presStyleLbl="revTx" presStyleIdx="1" presStyleCnt="3">
        <dgm:presLayoutVars>
          <dgm:chMax val="0"/>
          <dgm:chPref val="0"/>
        </dgm:presLayoutVars>
      </dgm:prSet>
      <dgm:spPr/>
    </dgm:pt>
    <dgm:pt modelId="{9B6667DB-FDD5-4A5F-9345-956F4CE2F8B3}" type="pres">
      <dgm:prSet presAssocID="{C8985FF2-3527-4D74-B6CC-5EEF37B9E748}" presName="sibTrans" presStyleCnt="0"/>
      <dgm:spPr/>
    </dgm:pt>
    <dgm:pt modelId="{FC9EC97E-9D89-4B25-AD10-3B49BD555B3F}" type="pres">
      <dgm:prSet presAssocID="{E4DD2CCD-BCC8-4300-AA41-CA859EAC419C}" presName="compNode" presStyleCnt="0"/>
      <dgm:spPr/>
    </dgm:pt>
    <dgm:pt modelId="{87368B6E-171B-4EC7-AC43-F2E5602FC121}" type="pres">
      <dgm:prSet presAssocID="{E4DD2CCD-BCC8-4300-AA41-CA859EAC419C}" presName="bgRect" presStyleLbl="bgShp" presStyleIdx="2" presStyleCnt="3"/>
      <dgm:spPr/>
    </dgm:pt>
    <dgm:pt modelId="{DEA04E1B-158C-4AC4-B8D9-41BFEBA874F3}" type="pres">
      <dgm:prSet presAssocID="{E4DD2CCD-BCC8-4300-AA41-CA859EAC419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 sign"/>
        </a:ext>
      </dgm:extLst>
    </dgm:pt>
    <dgm:pt modelId="{C7F993F5-C96F-4B8D-8D6E-0C9829E5435B}" type="pres">
      <dgm:prSet presAssocID="{E4DD2CCD-BCC8-4300-AA41-CA859EAC419C}" presName="spaceRect" presStyleCnt="0"/>
      <dgm:spPr/>
    </dgm:pt>
    <dgm:pt modelId="{2FDA7DD9-CB72-463D-ADCF-ED9D1B1124E8}" type="pres">
      <dgm:prSet presAssocID="{E4DD2CCD-BCC8-4300-AA41-CA859EAC419C}" presName="parTx" presStyleLbl="revTx" presStyleIdx="2" presStyleCnt="3">
        <dgm:presLayoutVars>
          <dgm:chMax val="0"/>
          <dgm:chPref val="0"/>
        </dgm:presLayoutVars>
      </dgm:prSet>
      <dgm:spPr/>
    </dgm:pt>
  </dgm:ptLst>
  <dgm:cxnLst>
    <dgm:cxn modelId="{2EB13417-C8DE-474F-BD63-01D90FF25890}" srcId="{3DA2AC80-8453-4DCD-B358-E45DF5466E44}" destId="{25BB40DA-2ECA-4FAC-87D5-D011C7E4C4D9}" srcOrd="0" destOrd="0" parTransId="{BF1C768E-7A06-4EA2-8E2D-50208A0284F4}" sibTransId="{F23F82D1-3A98-41BC-9907-6271DD01FC37}"/>
    <dgm:cxn modelId="{D8F4171E-21E5-439D-BA24-A3ECCA7C8362}" type="presOf" srcId="{25BB40DA-2ECA-4FAC-87D5-D011C7E4C4D9}" destId="{16771ACB-0E6E-491B-925E-BD7B56A059EC}" srcOrd="0" destOrd="0" presId="urn:microsoft.com/office/officeart/2018/2/layout/IconVerticalSolidList"/>
    <dgm:cxn modelId="{F11AF139-8205-46AE-B399-2B6B8C007251}" srcId="{3DA2AC80-8453-4DCD-B358-E45DF5466E44}" destId="{E4DD2CCD-BCC8-4300-AA41-CA859EAC419C}" srcOrd="2" destOrd="0" parTransId="{113D1505-E938-4090-B2EA-C4EDE12A2C2B}" sibTransId="{1B73F801-3C2A-492D-A9CB-C028050D48F0}"/>
    <dgm:cxn modelId="{EB44015B-B1BB-4252-ADE7-28BC53D3B239}" type="presOf" srcId="{66BAAB97-8411-434F-9FA3-411158CEB28B}" destId="{3F90CAD5-B80F-4ECF-A757-AAAA82D1B290}" srcOrd="0" destOrd="0" presId="urn:microsoft.com/office/officeart/2018/2/layout/IconVerticalSolidList"/>
    <dgm:cxn modelId="{7998986E-F175-4D81-A491-73A01C512F54}" type="presOf" srcId="{E4DD2CCD-BCC8-4300-AA41-CA859EAC419C}" destId="{2FDA7DD9-CB72-463D-ADCF-ED9D1B1124E8}" srcOrd="0" destOrd="0" presId="urn:microsoft.com/office/officeart/2018/2/layout/IconVerticalSolidList"/>
    <dgm:cxn modelId="{4E85BEBB-B41C-4139-AAA8-8F657CC94EB5}" srcId="{3DA2AC80-8453-4DCD-B358-E45DF5466E44}" destId="{66BAAB97-8411-434F-9FA3-411158CEB28B}" srcOrd="1" destOrd="0" parTransId="{73DB57A4-941A-4DDD-8FB5-E0E46CA50047}" sibTransId="{C8985FF2-3527-4D74-B6CC-5EEF37B9E748}"/>
    <dgm:cxn modelId="{7A58ACC0-050B-406C-A915-13D24A36CE1A}" type="presOf" srcId="{3DA2AC80-8453-4DCD-B358-E45DF5466E44}" destId="{92539CE2-869C-4341-B269-1F3E26DCC1C2}" srcOrd="0" destOrd="0" presId="urn:microsoft.com/office/officeart/2018/2/layout/IconVerticalSolidList"/>
    <dgm:cxn modelId="{45C07BE2-E39D-40CB-8B01-4B8A0A223800}" type="presParOf" srcId="{92539CE2-869C-4341-B269-1F3E26DCC1C2}" destId="{BA30A74C-95A2-478B-BA14-0B57E177B1C9}" srcOrd="0" destOrd="0" presId="urn:microsoft.com/office/officeart/2018/2/layout/IconVerticalSolidList"/>
    <dgm:cxn modelId="{AD42E7B4-B604-4D96-8D74-2B2CD2B1F721}" type="presParOf" srcId="{BA30A74C-95A2-478B-BA14-0B57E177B1C9}" destId="{2755DDF5-131B-40FB-9308-F11D5E3FC51C}" srcOrd="0" destOrd="0" presId="urn:microsoft.com/office/officeart/2018/2/layout/IconVerticalSolidList"/>
    <dgm:cxn modelId="{1A03EE71-A393-4408-9FA1-7D28D2150DE7}" type="presParOf" srcId="{BA30A74C-95A2-478B-BA14-0B57E177B1C9}" destId="{72FAF095-39E0-447A-A357-BCB346D7C997}" srcOrd="1" destOrd="0" presId="urn:microsoft.com/office/officeart/2018/2/layout/IconVerticalSolidList"/>
    <dgm:cxn modelId="{83DA2417-AACC-41D3-8C76-F18D85E4141E}" type="presParOf" srcId="{BA30A74C-95A2-478B-BA14-0B57E177B1C9}" destId="{886258E8-7A5A-4277-9128-C0C466D88B94}" srcOrd="2" destOrd="0" presId="urn:microsoft.com/office/officeart/2018/2/layout/IconVerticalSolidList"/>
    <dgm:cxn modelId="{5B71F6F5-0096-473E-9A3A-515F69552A3D}" type="presParOf" srcId="{BA30A74C-95A2-478B-BA14-0B57E177B1C9}" destId="{16771ACB-0E6E-491B-925E-BD7B56A059EC}" srcOrd="3" destOrd="0" presId="urn:microsoft.com/office/officeart/2018/2/layout/IconVerticalSolidList"/>
    <dgm:cxn modelId="{1E4D64E9-D774-4080-AA6F-2BC03FA018DA}" type="presParOf" srcId="{92539CE2-869C-4341-B269-1F3E26DCC1C2}" destId="{2EA29FC4-7DD0-4659-BCDD-E354A25C284D}" srcOrd="1" destOrd="0" presId="urn:microsoft.com/office/officeart/2018/2/layout/IconVerticalSolidList"/>
    <dgm:cxn modelId="{DBC30052-A4B2-4FE0-8910-059EACEFAFD6}" type="presParOf" srcId="{92539CE2-869C-4341-B269-1F3E26DCC1C2}" destId="{D9C07330-F451-434D-B69E-242B390F9B58}" srcOrd="2" destOrd="0" presId="urn:microsoft.com/office/officeart/2018/2/layout/IconVerticalSolidList"/>
    <dgm:cxn modelId="{F6D45307-132C-45E9-95C0-CA8418B24546}" type="presParOf" srcId="{D9C07330-F451-434D-B69E-242B390F9B58}" destId="{FB5779BB-A4C6-4C3F-B7DA-81C46A404290}" srcOrd="0" destOrd="0" presId="urn:microsoft.com/office/officeart/2018/2/layout/IconVerticalSolidList"/>
    <dgm:cxn modelId="{B5561DC0-E18A-4D19-851E-0AFF7B76DD60}" type="presParOf" srcId="{D9C07330-F451-434D-B69E-242B390F9B58}" destId="{BFBF952C-C36D-4DA9-83EE-C02E5F72F45D}" srcOrd="1" destOrd="0" presId="urn:microsoft.com/office/officeart/2018/2/layout/IconVerticalSolidList"/>
    <dgm:cxn modelId="{93D94C1C-70F1-4FB7-A0D0-13E7576ACE09}" type="presParOf" srcId="{D9C07330-F451-434D-B69E-242B390F9B58}" destId="{92704F1C-5DBE-41E8-B485-D9DB320C562E}" srcOrd="2" destOrd="0" presId="urn:microsoft.com/office/officeart/2018/2/layout/IconVerticalSolidList"/>
    <dgm:cxn modelId="{9B6089B7-A4AF-4DF0-BF3E-91457961372E}" type="presParOf" srcId="{D9C07330-F451-434D-B69E-242B390F9B58}" destId="{3F90CAD5-B80F-4ECF-A757-AAAA82D1B290}" srcOrd="3" destOrd="0" presId="urn:microsoft.com/office/officeart/2018/2/layout/IconVerticalSolidList"/>
    <dgm:cxn modelId="{4D6EFAED-357D-4430-8F22-AD7BBB02E646}" type="presParOf" srcId="{92539CE2-869C-4341-B269-1F3E26DCC1C2}" destId="{9B6667DB-FDD5-4A5F-9345-956F4CE2F8B3}" srcOrd="3" destOrd="0" presId="urn:microsoft.com/office/officeart/2018/2/layout/IconVerticalSolidList"/>
    <dgm:cxn modelId="{81B5BFEF-B639-47AE-A457-C8EFDD65998B}" type="presParOf" srcId="{92539CE2-869C-4341-B269-1F3E26DCC1C2}" destId="{FC9EC97E-9D89-4B25-AD10-3B49BD555B3F}" srcOrd="4" destOrd="0" presId="urn:microsoft.com/office/officeart/2018/2/layout/IconVerticalSolidList"/>
    <dgm:cxn modelId="{65480212-802A-4695-B865-B0257E4BC129}" type="presParOf" srcId="{FC9EC97E-9D89-4B25-AD10-3B49BD555B3F}" destId="{87368B6E-171B-4EC7-AC43-F2E5602FC121}" srcOrd="0" destOrd="0" presId="urn:microsoft.com/office/officeart/2018/2/layout/IconVerticalSolidList"/>
    <dgm:cxn modelId="{187A006A-A203-4C95-92A1-28BE294B7464}" type="presParOf" srcId="{FC9EC97E-9D89-4B25-AD10-3B49BD555B3F}" destId="{DEA04E1B-158C-4AC4-B8D9-41BFEBA874F3}" srcOrd="1" destOrd="0" presId="urn:microsoft.com/office/officeart/2018/2/layout/IconVerticalSolidList"/>
    <dgm:cxn modelId="{FC11BB94-FC03-4F05-B4E0-0D0C1FF56CC6}" type="presParOf" srcId="{FC9EC97E-9D89-4B25-AD10-3B49BD555B3F}" destId="{C7F993F5-C96F-4B8D-8D6E-0C9829E5435B}" srcOrd="2" destOrd="0" presId="urn:microsoft.com/office/officeart/2018/2/layout/IconVerticalSolidList"/>
    <dgm:cxn modelId="{65EF090D-3AB0-483C-A2AC-76C6FB542921}" type="presParOf" srcId="{FC9EC97E-9D89-4B25-AD10-3B49BD555B3F}" destId="{2FDA7DD9-CB72-463D-ADCF-ED9D1B1124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FB4A72B-B2F3-4F6D-B664-539CF8C37FF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2DA56D1-71CF-4B8F-B820-C152369B2BCD}">
      <dgm:prSet/>
      <dgm:spPr/>
      <dgm:t>
        <a:bodyPr/>
        <a:lstStyle/>
        <a:p>
          <a:r>
            <a:rPr lang="en-GB"/>
            <a:t>In February 2019 members of the Welsh Youth Parliament met for the first time in the Senedd chamber. </a:t>
          </a:r>
          <a:endParaRPr lang="en-US"/>
        </a:p>
      </dgm:t>
    </dgm:pt>
    <dgm:pt modelId="{93BD9816-4BCB-458A-94E0-20E0D6622D5C}" type="parTrans" cxnId="{A936728B-13B4-4DD4-9189-A275C5C2E65D}">
      <dgm:prSet/>
      <dgm:spPr/>
      <dgm:t>
        <a:bodyPr/>
        <a:lstStyle/>
        <a:p>
          <a:endParaRPr lang="en-US"/>
        </a:p>
      </dgm:t>
    </dgm:pt>
    <dgm:pt modelId="{BE93547B-5264-4883-AF72-2A39A6C8A948}" type="sibTrans" cxnId="{A936728B-13B4-4DD4-9189-A275C5C2E65D}">
      <dgm:prSet/>
      <dgm:spPr/>
      <dgm:t>
        <a:bodyPr/>
        <a:lstStyle/>
        <a:p>
          <a:endParaRPr lang="en-US"/>
        </a:p>
      </dgm:t>
    </dgm:pt>
    <dgm:pt modelId="{6DDCC720-8313-4D14-A653-2A91EB5952A9}">
      <dgm:prSet/>
      <dgm:spPr/>
      <dgm:t>
        <a:bodyPr/>
        <a:lstStyle/>
        <a:p>
          <a:r>
            <a:rPr lang="en-GB"/>
            <a:t>Mirroring the election of Members of the Senedd, 40 members of the Youth Parliament are elected from every constituency in Wales with another 20 elected to ensure wider diversity and inclusivity.</a:t>
          </a:r>
          <a:endParaRPr lang="en-US"/>
        </a:p>
      </dgm:t>
    </dgm:pt>
    <dgm:pt modelId="{D170D101-2346-4228-9225-221B31CC2722}" type="parTrans" cxnId="{43952BDB-E14D-45AB-9C2A-FD897B38BB2B}">
      <dgm:prSet/>
      <dgm:spPr/>
      <dgm:t>
        <a:bodyPr/>
        <a:lstStyle/>
        <a:p>
          <a:endParaRPr lang="en-US"/>
        </a:p>
      </dgm:t>
    </dgm:pt>
    <dgm:pt modelId="{54F2D20B-B8D5-405D-B695-AAF728FCC401}" type="sibTrans" cxnId="{43952BDB-E14D-45AB-9C2A-FD897B38BB2B}">
      <dgm:prSet/>
      <dgm:spPr/>
      <dgm:t>
        <a:bodyPr/>
        <a:lstStyle/>
        <a:p>
          <a:endParaRPr lang="en-US"/>
        </a:p>
      </dgm:t>
    </dgm:pt>
    <dgm:pt modelId="{04C6FA11-F978-4F45-86F4-DD41AB616D82}" type="pres">
      <dgm:prSet presAssocID="{CFB4A72B-B2F3-4F6D-B664-539CF8C37FF5}" presName="linear" presStyleCnt="0">
        <dgm:presLayoutVars>
          <dgm:animLvl val="lvl"/>
          <dgm:resizeHandles val="exact"/>
        </dgm:presLayoutVars>
      </dgm:prSet>
      <dgm:spPr/>
    </dgm:pt>
    <dgm:pt modelId="{599D617C-A59E-4C8C-A855-4C0A63552051}" type="pres">
      <dgm:prSet presAssocID="{72DA56D1-71CF-4B8F-B820-C152369B2BCD}" presName="parentText" presStyleLbl="node1" presStyleIdx="0" presStyleCnt="2">
        <dgm:presLayoutVars>
          <dgm:chMax val="0"/>
          <dgm:bulletEnabled val="1"/>
        </dgm:presLayoutVars>
      </dgm:prSet>
      <dgm:spPr/>
    </dgm:pt>
    <dgm:pt modelId="{90334C3A-5F86-4650-B184-82EBF2CA6AFA}" type="pres">
      <dgm:prSet presAssocID="{BE93547B-5264-4883-AF72-2A39A6C8A948}" presName="spacer" presStyleCnt="0"/>
      <dgm:spPr/>
    </dgm:pt>
    <dgm:pt modelId="{F1165800-37B4-47F8-91D9-CF48649905E7}" type="pres">
      <dgm:prSet presAssocID="{6DDCC720-8313-4D14-A653-2A91EB5952A9}" presName="parentText" presStyleLbl="node1" presStyleIdx="1" presStyleCnt="2">
        <dgm:presLayoutVars>
          <dgm:chMax val="0"/>
          <dgm:bulletEnabled val="1"/>
        </dgm:presLayoutVars>
      </dgm:prSet>
      <dgm:spPr/>
    </dgm:pt>
  </dgm:ptLst>
  <dgm:cxnLst>
    <dgm:cxn modelId="{88E1E23E-E3E2-4E7A-9D9D-B232D1A75C0A}" type="presOf" srcId="{72DA56D1-71CF-4B8F-B820-C152369B2BCD}" destId="{599D617C-A59E-4C8C-A855-4C0A63552051}" srcOrd="0" destOrd="0" presId="urn:microsoft.com/office/officeart/2005/8/layout/vList2"/>
    <dgm:cxn modelId="{A936728B-13B4-4DD4-9189-A275C5C2E65D}" srcId="{CFB4A72B-B2F3-4F6D-B664-539CF8C37FF5}" destId="{72DA56D1-71CF-4B8F-B820-C152369B2BCD}" srcOrd="0" destOrd="0" parTransId="{93BD9816-4BCB-458A-94E0-20E0D6622D5C}" sibTransId="{BE93547B-5264-4883-AF72-2A39A6C8A948}"/>
    <dgm:cxn modelId="{D8B394D3-E7C3-47A1-B328-644094A59841}" type="presOf" srcId="{CFB4A72B-B2F3-4F6D-B664-539CF8C37FF5}" destId="{04C6FA11-F978-4F45-86F4-DD41AB616D82}" srcOrd="0" destOrd="0" presId="urn:microsoft.com/office/officeart/2005/8/layout/vList2"/>
    <dgm:cxn modelId="{43952BDB-E14D-45AB-9C2A-FD897B38BB2B}" srcId="{CFB4A72B-B2F3-4F6D-B664-539CF8C37FF5}" destId="{6DDCC720-8313-4D14-A653-2A91EB5952A9}" srcOrd="1" destOrd="0" parTransId="{D170D101-2346-4228-9225-221B31CC2722}" sibTransId="{54F2D20B-B8D5-405D-B695-AAF728FCC401}"/>
    <dgm:cxn modelId="{D59B95DC-E582-4C02-BDC0-AA0F7B80AE63}" type="presOf" srcId="{6DDCC720-8313-4D14-A653-2A91EB5952A9}" destId="{F1165800-37B4-47F8-91D9-CF48649905E7}" srcOrd="0" destOrd="0" presId="urn:microsoft.com/office/officeart/2005/8/layout/vList2"/>
    <dgm:cxn modelId="{81252B54-633A-4BBC-A262-58966B61EBA5}" type="presParOf" srcId="{04C6FA11-F978-4F45-86F4-DD41AB616D82}" destId="{599D617C-A59E-4C8C-A855-4C0A63552051}" srcOrd="0" destOrd="0" presId="urn:microsoft.com/office/officeart/2005/8/layout/vList2"/>
    <dgm:cxn modelId="{E194144C-8B00-46F8-8EA9-531BC1367AE2}" type="presParOf" srcId="{04C6FA11-F978-4F45-86F4-DD41AB616D82}" destId="{90334C3A-5F86-4650-B184-82EBF2CA6AFA}" srcOrd="1" destOrd="0" presId="urn:microsoft.com/office/officeart/2005/8/layout/vList2"/>
    <dgm:cxn modelId="{19E28B0E-D3C3-4713-9ADA-884C0670EA05}" type="presParOf" srcId="{04C6FA11-F978-4F45-86F4-DD41AB616D82}" destId="{F1165800-37B4-47F8-91D9-CF48649905E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D09C0FC4-5F5F-445A-B92B-C1B5796E2BF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7D5B899-06C4-41BC-AC9B-BEEF3FDEFE73}">
      <dgm:prSet/>
      <dgm:spPr/>
      <dgm:t>
        <a:bodyPr/>
        <a:lstStyle/>
        <a:p>
          <a:r>
            <a:rPr lang="en-GB"/>
            <a:t>After 20 years, the National Assembly was recognised as a fully-fledged parliament after the Senedd and Elections (Wales) Act 2020 became law. </a:t>
          </a:r>
          <a:endParaRPr lang="en-US"/>
        </a:p>
      </dgm:t>
    </dgm:pt>
    <dgm:pt modelId="{13540AC1-6F7F-4D95-9DCF-120DDED6E012}" type="parTrans" cxnId="{082383A2-0F97-4E6A-9A7B-B1226A47573F}">
      <dgm:prSet/>
      <dgm:spPr/>
      <dgm:t>
        <a:bodyPr/>
        <a:lstStyle/>
        <a:p>
          <a:endParaRPr lang="en-US"/>
        </a:p>
      </dgm:t>
    </dgm:pt>
    <dgm:pt modelId="{B38712C6-57B1-4B6C-B253-C214F4D069D0}" type="sibTrans" cxnId="{082383A2-0F97-4E6A-9A7B-B1226A47573F}">
      <dgm:prSet/>
      <dgm:spPr/>
      <dgm:t>
        <a:bodyPr/>
        <a:lstStyle/>
        <a:p>
          <a:endParaRPr lang="en-US"/>
        </a:p>
      </dgm:t>
    </dgm:pt>
    <dgm:pt modelId="{C9E2CEAC-6462-495F-9DEB-D95E6E1EEDB5}">
      <dgm:prSet/>
      <dgm:spPr/>
      <dgm:t>
        <a:bodyPr/>
        <a:lstStyle/>
        <a:p>
          <a:r>
            <a:rPr lang="en-GB"/>
            <a:t>This changed its name on 6 May 2020 to Senedd Cymru or Welsh Parliament to fully reflect its constitutional status as a law-making and tax-setting parliament. </a:t>
          </a:r>
          <a:endParaRPr lang="en-US"/>
        </a:p>
      </dgm:t>
    </dgm:pt>
    <dgm:pt modelId="{C1A89DCE-645D-4206-BB66-32352535A09C}" type="parTrans" cxnId="{B950E44E-9DDD-4A3B-8E50-96F72E9FD895}">
      <dgm:prSet/>
      <dgm:spPr/>
      <dgm:t>
        <a:bodyPr/>
        <a:lstStyle/>
        <a:p>
          <a:endParaRPr lang="en-US"/>
        </a:p>
      </dgm:t>
    </dgm:pt>
    <dgm:pt modelId="{FCE9E34D-43C7-40E0-B3BE-ACC321A2B14C}" type="sibTrans" cxnId="{B950E44E-9DDD-4A3B-8E50-96F72E9FD895}">
      <dgm:prSet/>
      <dgm:spPr/>
      <dgm:t>
        <a:bodyPr/>
        <a:lstStyle/>
        <a:p>
          <a:endParaRPr lang="en-US"/>
        </a:p>
      </dgm:t>
    </dgm:pt>
    <dgm:pt modelId="{78171271-541F-424B-B152-ED3038658926}">
      <dgm:prSet/>
      <dgm:spPr/>
      <dgm:t>
        <a:bodyPr/>
        <a:lstStyle/>
        <a:p>
          <a:r>
            <a:rPr lang="en-GB"/>
            <a:t>The 2020 Act also gave 16 and 17 year olds and qualified foreign nationals the right to vote in Senedd elections, the largest extension of the right to vote in 50 years.</a:t>
          </a:r>
          <a:endParaRPr lang="en-US"/>
        </a:p>
      </dgm:t>
    </dgm:pt>
    <dgm:pt modelId="{D2B073C9-891C-4534-9D9D-CB0C72A084D6}" type="parTrans" cxnId="{F0093790-6185-4BDA-9B34-DBF9D272AF05}">
      <dgm:prSet/>
      <dgm:spPr/>
      <dgm:t>
        <a:bodyPr/>
        <a:lstStyle/>
        <a:p>
          <a:endParaRPr lang="en-US"/>
        </a:p>
      </dgm:t>
    </dgm:pt>
    <dgm:pt modelId="{CD55513C-943E-40BA-AB66-DE40D34B26C9}" type="sibTrans" cxnId="{F0093790-6185-4BDA-9B34-DBF9D272AF05}">
      <dgm:prSet/>
      <dgm:spPr/>
      <dgm:t>
        <a:bodyPr/>
        <a:lstStyle/>
        <a:p>
          <a:endParaRPr lang="en-US"/>
        </a:p>
      </dgm:t>
    </dgm:pt>
    <dgm:pt modelId="{7C5B04F4-76A5-44A3-B6F4-0FC458F1C1FC}" type="pres">
      <dgm:prSet presAssocID="{D09C0FC4-5F5F-445A-B92B-C1B5796E2BF1}" presName="vert0" presStyleCnt="0">
        <dgm:presLayoutVars>
          <dgm:dir/>
          <dgm:animOne val="branch"/>
          <dgm:animLvl val="lvl"/>
        </dgm:presLayoutVars>
      </dgm:prSet>
      <dgm:spPr/>
    </dgm:pt>
    <dgm:pt modelId="{67AE076B-EFD5-4276-9E98-4B9E32B74553}" type="pres">
      <dgm:prSet presAssocID="{07D5B899-06C4-41BC-AC9B-BEEF3FDEFE73}" presName="thickLine" presStyleLbl="alignNode1" presStyleIdx="0" presStyleCnt="3"/>
      <dgm:spPr/>
    </dgm:pt>
    <dgm:pt modelId="{78F83512-A2B5-4CDD-8111-8F2A2809E4F8}" type="pres">
      <dgm:prSet presAssocID="{07D5B899-06C4-41BC-AC9B-BEEF3FDEFE73}" presName="horz1" presStyleCnt="0"/>
      <dgm:spPr/>
    </dgm:pt>
    <dgm:pt modelId="{E8E859CC-9F35-4F03-898B-B3666A2D946E}" type="pres">
      <dgm:prSet presAssocID="{07D5B899-06C4-41BC-AC9B-BEEF3FDEFE73}" presName="tx1" presStyleLbl="revTx" presStyleIdx="0" presStyleCnt="3"/>
      <dgm:spPr/>
    </dgm:pt>
    <dgm:pt modelId="{0C2AAAF2-3E45-4852-B892-C974700888D9}" type="pres">
      <dgm:prSet presAssocID="{07D5B899-06C4-41BC-AC9B-BEEF3FDEFE73}" presName="vert1" presStyleCnt="0"/>
      <dgm:spPr/>
    </dgm:pt>
    <dgm:pt modelId="{B55D8C77-770E-4BCB-8823-BA9C594B9CA5}" type="pres">
      <dgm:prSet presAssocID="{C9E2CEAC-6462-495F-9DEB-D95E6E1EEDB5}" presName="thickLine" presStyleLbl="alignNode1" presStyleIdx="1" presStyleCnt="3"/>
      <dgm:spPr/>
    </dgm:pt>
    <dgm:pt modelId="{A34CC310-F046-40EC-B9F7-5FB3BD08F0BB}" type="pres">
      <dgm:prSet presAssocID="{C9E2CEAC-6462-495F-9DEB-D95E6E1EEDB5}" presName="horz1" presStyleCnt="0"/>
      <dgm:spPr/>
    </dgm:pt>
    <dgm:pt modelId="{C05424AD-8109-4200-8851-178DC0589047}" type="pres">
      <dgm:prSet presAssocID="{C9E2CEAC-6462-495F-9DEB-D95E6E1EEDB5}" presName="tx1" presStyleLbl="revTx" presStyleIdx="1" presStyleCnt="3"/>
      <dgm:spPr/>
    </dgm:pt>
    <dgm:pt modelId="{5938F5A7-FCE3-4D4E-8152-D893D0EBF85D}" type="pres">
      <dgm:prSet presAssocID="{C9E2CEAC-6462-495F-9DEB-D95E6E1EEDB5}" presName="vert1" presStyleCnt="0"/>
      <dgm:spPr/>
    </dgm:pt>
    <dgm:pt modelId="{0A29B064-893C-457B-B7C8-1EC93661AEB8}" type="pres">
      <dgm:prSet presAssocID="{78171271-541F-424B-B152-ED3038658926}" presName="thickLine" presStyleLbl="alignNode1" presStyleIdx="2" presStyleCnt="3"/>
      <dgm:spPr/>
    </dgm:pt>
    <dgm:pt modelId="{0D95BA4A-0C8D-457B-80B6-46850DD09675}" type="pres">
      <dgm:prSet presAssocID="{78171271-541F-424B-B152-ED3038658926}" presName="horz1" presStyleCnt="0"/>
      <dgm:spPr/>
    </dgm:pt>
    <dgm:pt modelId="{C096E750-4072-48D1-919E-6593FAFC7344}" type="pres">
      <dgm:prSet presAssocID="{78171271-541F-424B-B152-ED3038658926}" presName="tx1" presStyleLbl="revTx" presStyleIdx="2" presStyleCnt="3"/>
      <dgm:spPr/>
    </dgm:pt>
    <dgm:pt modelId="{791B359D-DA07-4C6D-BAB8-FBF5F8E776B1}" type="pres">
      <dgm:prSet presAssocID="{78171271-541F-424B-B152-ED3038658926}" presName="vert1" presStyleCnt="0"/>
      <dgm:spPr/>
    </dgm:pt>
  </dgm:ptLst>
  <dgm:cxnLst>
    <dgm:cxn modelId="{2626F125-4B3F-40E4-8333-E797A8F163D3}" type="presOf" srcId="{C9E2CEAC-6462-495F-9DEB-D95E6E1EEDB5}" destId="{C05424AD-8109-4200-8851-178DC0589047}" srcOrd="0" destOrd="0" presId="urn:microsoft.com/office/officeart/2008/layout/LinedList"/>
    <dgm:cxn modelId="{B950E44E-9DDD-4A3B-8E50-96F72E9FD895}" srcId="{D09C0FC4-5F5F-445A-B92B-C1B5796E2BF1}" destId="{C9E2CEAC-6462-495F-9DEB-D95E6E1EEDB5}" srcOrd="1" destOrd="0" parTransId="{C1A89DCE-645D-4206-BB66-32352535A09C}" sibTransId="{FCE9E34D-43C7-40E0-B3BE-ACC321A2B14C}"/>
    <dgm:cxn modelId="{A5F49785-EB18-4C29-808F-5693DB4B4291}" type="presOf" srcId="{78171271-541F-424B-B152-ED3038658926}" destId="{C096E750-4072-48D1-919E-6593FAFC7344}" srcOrd="0" destOrd="0" presId="urn:microsoft.com/office/officeart/2008/layout/LinedList"/>
    <dgm:cxn modelId="{F0093790-6185-4BDA-9B34-DBF9D272AF05}" srcId="{D09C0FC4-5F5F-445A-B92B-C1B5796E2BF1}" destId="{78171271-541F-424B-B152-ED3038658926}" srcOrd="2" destOrd="0" parTransId="{D2B073C9-891C-4534-9D9D-CB0C72A084D6}" sibTransId="{CD55513C-943E-40BA-AB66-DE40D34B26C9}"/>
    <dgm:cxn modelId="{F4A1D9A0-D164-4631-BEFC-6AA70C301822}" type="presOf" srcId="{D09C0FC4-5F5F-445A-B92B-C1B5796E2BF1}" destId="{7C5B04F4-76A5-44A3-B6F4-0FC458F1C1FC}" srcOrd="0" destOrd="0" presId="urn:microsoft.com/office/officeart/2008/layout/LinedList"/>
    <dgm:cxn modelId="{082383A2-0F97-4E6A-9A7B-B1226A47573F}" srcId="{D09C0FC4-5F5F-445A-B92B-C1B5796E2BF1}" destId="{07D5B899-06C4-41BC-AC9B-BEEF3FDEFE73}" srcOrd="0" destOrd="0" parTransId="{13540AC1-6F7F-4D95-9DCF-120DDED6E012}" sibTransId="{B38712C6-57B1-4B6C-B253-C214F4D069D0}"/>
    <dgm:cxn modelId="{DA1DDBE2-0BAA-4B9A-A4D3-731F42894BDB}" type="presOf" srcId="{07D5B899-06C4-41BC-AC9B-BEEF3FDEFE73}" destId="{E8E859CC-9F35-4F03-898B-B3666A2D946E}" srcOrd="0" destOrd="0" presId="urn:microsoft.com/office/officeart/2008/layout/LinedList"/>
    <dgm:cxn modelId="{E1ACDE3F-9789-4AAD-9264-2C174A1BDC22}" type="presParOf" srcId="{7C5B04F4-76A5-44A3-B6F4-0FC458F1C1FC}" destId="{67AE076B-EFD5-4276-9E98-4B9E32B74553}" srcOrd="0" destOrd="0" presId="urn:microsoft.com/office/officeart/2008/layout/LinedList"/>
    <dgm:cxn modelId="{0A758A9F-CE90-41F7-B028-8C569DB9BC0C}" type="presParOf" srcId="{7C5B04F4-76A5-44A3-B6F4-0FC458F1C1FC}" destId="{78F83512-A2B5-4CDD-8111-8F2A2809E4F8}" srcOrd="1" destOrd="0" presId="urn:microsoft.com/office/officeart/2008/layout/LinedList"/>
    <dgm:cxn modelId="{5700ACCD-FCA7-420F-B5F2-4CB1DFE7105E}" type="presParOf" srcId="{78F83512-A2B5-4CDD-8111-8F2A2809E4F8}" destId="{E8E859CC-9F35-4F03-898B-B3666A2D946E}" srcOrd="0" destOrd="0" presId="urn:microsoft.com/office/officeart/2008/layout/LinedList"/>
    <dgm:cxn modelId="{3D369EE6-20C6-4500-BBFD-83ED9DC00221}" type="presParOf" srcId="{78F83512-A2B5-4CDD-8111-8F2A2809E4F8}" destId="{0C2AAAF2-3E45-4852-B892-C974700888D9}" srcOrd="1" destOrd="0" presId="urn:microsoft.com/office/officeart/2008/layout/LinedList"/>
    <dgm:cxn modelId="{FB35F8D2-3B37-4A6B-ADD1-9A51A0282640}" type="presParOf" srcId="{7C5B04F4-76A5-44A3-B6F4-0FC458F1C1FC}" destId="{B55D8C77-770E-4BCB-8823-BA9C594B9CA5}" srcOrd="2" destOrd="0" presId="urn:microsoft.com/office/officeart/2008/layout/LinedList"/>
    <dgm:cxn modelId="{C45EF37B-113D-4C05-9124-5687C91EF0D5}" type="presParOf" srcId="{7C5B04F4-76A5-44A3-B6F4-0FC458F1C1FC}" destId="{A34CC310-F046-40EC-B9F7-5FB3BD08F0BB}" srcOrd="3" destOrd="0" presId="urn:microsoft.com/office/officeart/2008/layout/LinedList"/>
    <dgm:cxn modelId="{2558EF12-3D32-48B9-A2A6-56FAB2BC5EEB}" type="presParOf" srcId="{A34CC310-F046-40EC-B9F7-5FB3BD08F0BB}" destId="{C05424AD-8109-4200-8851-178DC0589047}" srcOrd="0" destOrd="0" presId="urn:microsoft.com/office/officeart/2008/layout/LinedList"/>
    <dgm:cxn modelId="{B04E8460-29BF-4FCD-BC15-FC9927F60152}" type="presParOf" srcId="{A34CC310-F046-40EC-B9F7-5FB3BD08F0BB}" destId="{5938F5A7-FCE3-4D4E-8152-D893D0EBF85D}" srcOrd="1" destOrd="0" presId="urn:microsoft.com/office/officeart/2008/layout/LinedList"/>
    <dgm:cxn modelId="{7260729C-D7C4-48DB-BD18-471B669A57FB}" type="presParOf" srcId="{7C5B04F4-76A5-44A3-B6F4-0FC458F1C1FC}" destId="{0A29B064-893C-457B-B7C8-1EC93661AEB8}" srcOrd="4" destOrd="0" presId="urn:microsoft.com/office/officeart/2008/layout/LinedList"/>
    <dgm:cxn modelId="{4E42C088-ACC0-488A-BF93-789AFA952E76}" type="presParOf" srcId="{7C5B04F4-76A5-44A3-B6F4-0FC458F1C1FC}" destId="{0D95BA4A-0C8D-457B-80B6-46850DD09675}" srcOrd="5" destOrd="0" presId="urn:microsoft.com/office/officeart/2008/layout/LinedList"/>
    <dgm:cxn modelId="{3FB63EDD-B9E6-45B9-AE71-A8DF451F29CE}" type="presParOf" srcId="{0D95BA4A-0C8D-457B-80B6-46850DD09675}" destId="{C096E750-4072-48D1-919E-6593FAFC7344}" srcOrd="0" destOrd="0" presId="urn:microsoft.com/office/officeart/2008/layout/LinedList"/>
    <dgm:cxn modelId="{FDD183E4-AB99-451A-9F51-49E85E6F933D}" type="presParOf" srcId="{0D95BA4A-0C8D-457B-80B6-46850DD09675}" destId="{791B359D-DA07-4C6D-BAB8-FBF5F8E776B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D896503-01B1-4128-A242-7359E30EB39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9A494ADE-21F4-4322-9782-F36B9B2C912A}">
      <dgm:prSet phldrT="[Text]" phldr="0"/>
      <dgm:spPr/>
      <dgm:t>
        <a:bodyPr/>
        <a:lstStyle/>
        <a:p>
          <a:r>
            <a:rPr lang="en-GB" dirty="0">
              <a:latin typeface="Bell MT"/>
            </a:rPr>
            <a:t>Agriculture</a:t>
          </a:r>
          <a:endParaRPr lang="en-GB" dirty="0"/>
        </a:p>
      </dgm:t>
    </dgm:pt>
    <dgm:pt modelId="{193EE602-31F5-4C99-A053-7B818C67B688}" type="parTrans" cxnId="{B0E40BBF-463B-4F3A-828C-94B142016938}">
      <dgm:prSet/>
      <dgm:spPr/>
      <dgm:t>
        <a:bodyPr/>
        <a:lstStyle/>
        <a:p>
          <a:endParaRPr lang="en-GB"/>
        </a:p>
      </dgm:t>
    </dgm:pt>
    <dgm:pt modelId="{8248741D-8C33-4647-B6B8-D7C4FB3FBF50}" type="sibTrans" cxnId="{B0E40BBF-463B-4F3A-828C-94B142016938}">
      <dgm:prSet/>
      <dgm:spPr/>
      <dgm:t>
        <a:bodyPr/>
        <a:lstStyle/>
        <a:p>
          <a:endParaRPr lang="en-GB"/>
        </a:p>
      </dgm:t>
    </dgm:pt>
    <dgm:pt modelId="{AE903861-E546-4D16-BB9A-4FE5E5E6F55E}">
      <dgm:prSet phldrT="[Text]" phldr="0"/>
      <dgm:spPr/>
      <dgm:t>
        <a:bodyPr/>
        <a:lstStyle/>
        <a:p>
          <a:r>
            <a:rPr lang="en-GB" dirty="0">
              <a:latin typeface="Bell MT"/>
            </a:rPr>
            <a:t>Fisheries</a:t>
          </a:r>
          <a:endParaRPr lang="en-GB" dirty="0"/>
        </a:p>
      </dgm:t>
    </dgm:pt>
    <dgm:pt modelId="{969B3A6D-EF9F-445B-9B33-E258BCFE372A}" type="parTrans" cxnId="{EE406070-0FAD-4E48-BAC0-B168C6394336}">
      <dgm:prSet/>
      <dgm:spPr/>
      <dgm:t>
        <a:bodyPr/>
        <a:lstStyle/>
        <a:p>
          <a:endParaRPr lang="en-GB"/>
        </a:p>
      </dgm:t>
    </dgm:pt>
    <dgm:pt modelId="{E5104631-E3CB-45B1-9B1E-D6A77143F07B}" type="sibTrans" cxnId="{EE406070-0FAD-4E48-BAC0-B168C6394336}">
      <dgm:prSet/>
      <dgm:spPr/>
      <dgm:t>
        <a:bodyPr/>
        <a:lstStyle/>
        <a:p>
          <a:endParaRPr lang="en-GB"/>
        </a:p>
      </dgm:t>
    </dgm:pt>
    <dgm:pt modelId="{138C0658-8677-4D66-8A64-5DDFD9204B9C}">
      <dgm:prSet phldrT="[Text]" phldr="0"/>
      <dgm:spPr/>
      <dgm:t>
        <a:bodyPr/>
        <a:lstStyle/>
        <a:p>
          <a:r>
            <a:rPr lang="en-GB" dirty="0">
              <a:latin typeface="Bell MT"/>
            </a:rPr>
            <a:t>Forestry</a:t>
          </a:r>
          <a:endParaRPr lang="en-GB" dirty="0"/>
        </a:p>
      </dgm:t>
    </dgm:pt>
    <dgm:pt modelId="{4739EB58-C28E-4184-BFF2-FBC350F51072}" type="parTrans" cxnId="{2398FD00-4AA1-45B3-A2FF-F85E35DB38F4}">
      <dgm:prSet/>
      <dgm:spPr/>
      <dgm:t>
        <a:bodyPr/>
        <a:lstStyle/>
        <a:p>
          <a:endParaRPr lang="en-GB"/>
        </a:p>
      </dgm:t>
    </dgm:pt>
    <dgm:pt modelId="{4C3E47AC-09A8-43CA-B488-6FE7A5BF48B3}" type="sibTrans" cxnId="{2398FD00-4AA1-45B3-A2FF-F85E35DB38F4}">
      <dgm:prSet/>
      <dgm:spPr/>
      <dgm:t>
        <a:bodyPr/>
        <a:lstStyle/>
        <a:p>
          <a:endParaRPr lang="en-GB"/>
        </a:p>
      </dgm:t>
    </dgm:pt>
    <dgm:pt modelId="{DD14C047-91A4-44BD-AE24-FCB8030A22CC}">
      <dgm:prSet phldrT="[Text]" phldr="0"/>
      <dgm:spPr/>
      <dgm:t>
        <a:bodyPr/>
        <a:lstStyle/>
        <a:p>
          <a:pPr rtl="0"/>
          <a:r>
            <a:rPr lang="en-GB" dirty="0">
              <a:latin typeface="Bell MT"/>
            </a:rPr>
            <a:t>Rural Development</a:t>
          </a:r>
          <a:endParaRPr lang="en-GB" dirty="0"/>
        </a:p>
      </dgm:t>
    </dgm:pt>
    <dgm:pt modelId="{48BA7991-4241-4723-A0A5-8280DA3F9197}" type="parTrans" cxnId="{AACD4D21-DFB9-4000-AEA2-AFC0F0E21066}">
      <dgm:prSet/>
      <dgm:spPr/>
      <dgm:t>
        <a:bodyPr/>
        <a:lstStyle/>
        <a:p>
          <a:endParaRPr lang="en-GB"/>
        </a:p>
      </dgm:t>
    </dgm:pt>
    <dgm:pt modelId="{C1EFA251-8558-429B-9DCA-20EC4F724ACE}" type="sibTrans" cxnId="{AACD4D21-DFB9-4000-AEA2-AFC0F0E21066}">
      <dgm:prSet/>
      <dgm:spPr/>
      <dgm:t>
        <a:bodyPr/>
        <a:lstStyle/>
        <a:p>
          <a:endParaRPr lang="en-GB"/>
        </a:p>
      </dgm:t>
    </dgm:pt>
    <dgm:pt modelId="{06F7608F-BD2A-481D-97B4-BBF7FC5809BD}">
      <dgm:prSet phldrT="[Text]" phldr="0"/>
      <dgm:spPr/>
      <dgm:t>
        <a:bodyPr/>
        <a:lstStyle/>
        <a:p>
          <a:r>
            <a:rPr lang="en-GB" dirty="0">
              <a:latin typeface="Bell MT"/>
            </a:rPr>
            <a:t>Culture</a:t>
          </a:r>
          <a:endParaRPr lang="en-GB" dirty="0"/>
        </a:p>
      </dgm:t>
    </dgm:pt>
    <dgm:pt modelId="{41084B61-38C8-40BB-AA30-9806500D3992}" type="parTrans" cxnId="{603E065C-9EA8-4E18-AC9C-B23DBE7D147A}">
      <dgm:prSet/>
      <dgm:spPr/>
      <dgm:t>
        <a:bodyPr/>
        <a:lstStyle/>
        <a:p>
          <a:endParaRPr lang="en-GB"/>
        </a:p>
      </dgm:t>
    </dgm:pt>
    <dgm:pt modelId="{B30441D6-40DA-4063-9114-8FE6FEC6AE8A}" type="sibTrans" cxnId="{603E065C-9EA8-4E18-AC9C-B23DBE7D147A}">
      <dgm:prSet/>
      <dgm:spPr/>
      <dgm:t>
        <a:bodyPr/>
        <a:lstStyle/>
        <a:p>
          <a:endParaRPr lang="en-GB"/>
        </a:p>
      </dgm:t>
    </dgm:pt>
    <dgm:pt modelId="{3996D1A5-65B8-4F13-AFEF-9B1AD7808AF6}">
      <dgm:prSet phldr="0"/>
      <dgm:spPr/>
      <dgm:t>
        <a:bodyPr/>
        <a:lstStyle/>
        <a:p>
          <a:pPr rtl="0"/>
          <a:r>
            <a:rPr lang="en-GB" dirty="0">
              <a:latin typeface="Bell MT"/>
            </a:rPr>
            <a:t>Economic Development</a:t>
          </a:r>
        </a:p>
      </dgm:t>
    </dgm:pt>
    <dgm:pt modelId="{FF5213F2-A45F-4F46-87FE-56BAD6EC84BA}" type="parTrans" cxnId="{F15AA08B-13FC-46B0-BBDA-1686380A0F6B}">
      <dgm:prSet/>
      <dgm:spPr/>
    </dgm:pt>
    <dgm:pt modelId="{ACA9B243-C4FF-4239-9D64-48AFF23D946F}" type="sibTrans" cxnId="{F15AA08B-13FC-46B0-BBDA-1686380A0F6B}">
      <dgm:prSet/>
      <dgm:spPr/>
    </dgm:pt>
    <dgm:pt modelId="{8FA21ECF-C54F-48B5-805B-03B5CFE00330}">
      <dgm:prSet phldr="0"/>
      <dgm:spPr/>
      <dgm:t>
        <a:bodyPr/>
        <a:lstStyle/>
        <a:p>
          <a:pPr rtl="0"/>
          <a:r>
            <a:rPr lang="en-GB" dirty="0">
              <a:latin typeface="Bell MT"/>
            </a:rPr>
            <a:t>Education and Training</a:t>
          </a:r>
        </a:p>
      </dgm:t>
    </dgm:pt>
    <dgm:pt modelId="{715AC2BA-0D47-446A-B215-EC5D5E0E2E5B}" type="parTrans" cxnId="{A3073DA1-0650-4186-AFD4-8C1EB1691C7F}">
      <dgm:prSet/>
      <dgm:spPr/>
    </dgm:pt>
    <dgm:pt modelId="{6C787DCC-91EF-41B5-97B4-905E2C97BC5B}" type="sibTrans" cxnId="{A3073DA1-0650-4186-AFD4-8C1EB1691C7F}">
      <dgm:prSet/>
      <dgm:spPr/>
    </dgm:pt>
    <dgm:pt modelId="{63168D14-5C4D-4A04-A47F-36E81C87B85B}">
      <dgm:prSet phldr="0"/>
      <dgm:spPr/>
      <dgm:t>
        <a:bodyPr/>
        <a:lstStyle/>
        <a:p>
          <a:r>
            <a:rPr lang="en-GB" dirty="0">
              <a:latin typeface="Bell MT"/>
            </a:rPr>
            <a:t>Environment</a:t>
          </a:r>
        </a:p>
      </dgm:t>
    </dgm:pt>
    <dgm:pt modelId="{679AA9BE-0273-4061-B52E-AB3862144E31}" type="parTrans" cxnId="{E311BA14-E047-4CF9-8F5C-BF176DE01D0E}">
      <dgm:prSet/>
      <dgm:spPr/>
    </dgm:pt>
    <dgm:pt modelId="{2036B703-9895-4D9D-B563-005325A35801}" type="sibTrans" cxnId="{E311BA14-E047-4CF9-8F5C-BF176DE01D0E}">
      <dgm:prSet/>
      <dgm:spPr/>
    </dgm:pt>
    <dgm:pt modelId="{1D84C4AB-5A8E-4EBC-8215-381FC1439DB6}">
      <dgm:prSet phldr="0"/>
      <dgm:spPr/>
      <dgm:t>
        <a:bodyPr/>
        <a:lstStyle/>
        <a:p>
          <a:pPr rtl="0"/>
          <a:r>
            <a:rPr lang="en-GB" dirty="0">
              <a:latin typeface="Bell MT"/>
            </a:rPr>
            <a:t>Fire and Rescue services</a:t>
          </a:r>
        </a:p>
      </dgm:t>
    </dgm:pt>
    <dgm:pt modelId="{08635C39-A892-41B2-953B-46E55992C01D}" type="parTrans" cxnId="{693D5327-8596-40FD-BC20-CC772179D462}">
      <dgm:prSet/>
      <dgm:spPr/>
    </dgm:pt>
    <dgm:pt modelId="{EF9154FA-B050-406E-BE26-C77C9338A612}" type="sibTrans" cxnId="{693D5327-8596-40FD-BC20-CC772179D462}">
      <dgm:prSet/>
      <dgm:spPr/>
    </dgm:pt>
    <dgm:pt modelId="{9DA98175-59F1-449F-88B6-E85FAFF9E90F}">
      <dgm:prSet phldr="0"/>
      <dgm:spPr/>
      <dgm:t>
        <a:bodyPr/>
        <a:lstStyle/>
        <a:p>
          <a:pPr rtl="0"/>
          <a:r>
            <a:rPr lang="en-GB" dirty="0">
              <a:latin typeface="Bell MT"/>
            </a:rPr>
            <a:t>Health and Social Care</a:t>
          </a:r>
        </a:p>
      </dgm:t>
    </dgm:pt>
    <dgm:pt modelId="{09DC6359-2131-4F5E-9E13-184E3CC0D83B}" type="parTrans" cxnId="{BDA3D61F-6060-4D7C-BDA2-9393BC498971}">
      <dgm:prSet/>
      <dgm:spPr/>
    </dgm:pt>
    <dgm:pt modelId="{03E70BE9-5A18-47F1-95EB-2FAD5D32D304}" type="sibTrans" cxnId="{BDA3D61F-6060-4D7C-BDA2-9393BC498971}">
      <dgm:prSet/>
      <dgm:spPr/>
    </dgm:pt>
    <dgm:pt modelId="{E8E56433-ECA9-4379-95CE-04A2E1518925}">
      <dgm:prSet phldr="0"/>
      <dgm:spPr/>
      <dgm:t>
        <a:bodyPr/>
        <a:lstStyle/>
        <a:p>
          <a:pPr rtl="0"/>
          <a:r>
            <a:rPr lang="en-GB" dirty="0">
              <a:latin typeface="Bell MT"/>
            </a:rPr>
            <a:t>Food</a:t>
          </a:r>
        </a:p>
      </dgm:t>
    </dgm:pt>
    <dgm:pt modelId="{2DCA4F96-7CD5-4A77-B20E-4AEF1B5BD72B}" type="parTrans" cxnId="{767FEB99-D986-4A39-8F31-C1CA9BCB2AD6}">
      <dgm:prSet/>
      <dgm:spPr/>
    </dgm:pt>
    <dgm:pt modelId="{6E600AC0-D76F-40AB-AC76-7EA247D3F35F}" type="sibTrans" cxnId="{767FEB99-D986-4A39-8F31-C1CA9BCB2AD6}">
      <dgm:prSet/>
      <dgm:spPr/>
    </dgm:pt>
    <dgm:pt modelId="{F74F8561-7F42-47B9-B8A8-AA0C44C6B9EE}">
      <dgm:prSet phldr="0"/>
      <dgm:spPr/>
      <dgm:t>
        <a:bodyPr/>
        <a:lstStyle/>
        <a:p>
          <a:r>
            <a:rPr lang="en-GB" dirty="0">
              <a:latin typeface="Bell MT"/>
            </a:rPr>
            <a:t>Housing</a:t>
          </a:r>
        </a:p>
      </dgm:t>
    </dgm:pt>
    <dgm:pt modelId="{BCF0D662-D059-4E6D-8E82-B07849B255A3}" type="parTrans" cxnId="{8B0201B4-B694-450E-AED7-77CFD0E57AE6}">
      <dgm:prSet/>
      <dgm:spPr/>
    </dgm:pt>
    <dgm:pt modelId="{A756C9B3-AF97-44B5-8E2A-9D2CC8A36EA1}" type="sibTrans" cxnId="{8B0201B4-B694-450E-AED7-77CFD0E57AE6}">
      <dgm:prSet/>
      <dgm:spPr/>
    </dgm:pt>
    <dgm:pt modelId="{F9C9938E-1E9A-49A5-BBCE-07517F041041}">
      <dgm:prSet phldr="0"/>
      <dgm:spPr/>
      <dgm:t>
        <a:bodyPr/>
        <a:lstStyle/>
        <a:p>
          <a:pPr rtl="0"/>
          <a:r>
            <a:rPr lang="en-GB" dirty="0">
              <a:latin typeface="Bell MT"/>
            </a:rPr>
            <a:t>Local Government</a:t>
          </a:r>
        </a:p>
      </dgm:t>
    </dgm:pt>
    <dgm:pt modelId="{11D62EDF-838E-4C71-BAD1-A1EB8FE6BDF8}" type="parTrans" cxnId="{DDA4DE6B-5310-481F-A389-685032DE38CA}">
      <dgm:prSet/>
      <dgm:spPr/>
    </dgm:pt>
    <dgm:pt modelId="{08485A6A-54C8-4A05-AD05-76AEFD409754}" type="sibTrans" cxnId="{DDA4DE6B-5310-481F-A389-685032DE38CA}">
      <dgm:prSet/>
      <dgm:spPr/>
    </dgm:pt>
    <dgm:pt modelId="{8D3ED612-6A44-47DB-AAC0-C30246189AA6}">
      <dgm:prSet phldr="0"/>
      <dgm:spPr/>
      <dgm:t>
        <a:bodyPr/>
        <a:lstStyle/>
        <a:p>
          <a:r>
            <a:rPr lang="en-GB" dirty="0">
              <a:latin typeface="Bell MT"/>
            </a:rPr>
            <a:t>Public Admin</a:t>
          </a:r>
        </a:p>
      </dgm:t>
    </dgm:pt>
    <dgm:pt modelId="{EF119527-C0F6-4073-8F6D-5D5C17518DAD}" type="parTrans" cxnId="{D4E6F988-4F65-4B8D-843E-5DA9ED82024F}">
      <dgm:prSet/>
      <dgm:spPr/>
    </dgm:pt>
    <dgm:pt modelId="{A10FCF07-321F-4262-9F80-DAA3DADA8C76}" type="sibTrans" cxnId="{D4E6F988-4F65-4B8D-843E-5DA9ED82024F}">
      <dgm:prSet/>
      <dgm:spPr/>
    </dgm:pt>
    <dgm:pt modelId="{E93EEF74-8BA9-4247-8BB1-F1DB2A6B3E02}">
      <dgm:prSet phldr="0"/>
      <dgm:spPr/>
      <dgm:t>
        <a:bodyPr/>
        <a:lstStyle/>
        <a:p>
          <a:pPr rtl="0"/>
          <a:r>
            <a:rPr lang="en-GB" dirty="0">
              <a:latin typeface="Bell MT"/>
            </a:rPr>
            <a:t>Social Welfare</a:t>
          </a:r>
        </a:p>
      </dgm:t>
    </dgm:pt>
    <dgm:pt modelId="{30271EA5-98F3-43AE-A065-3069FD88DAE7}" type="parTrans" cxnId="{DF3A9913-100F-4C17-A49A-DD659CABD94D}">
      <dgm:prSet/>
      <dgm:spPr/>
    </dgm:pt>
    <dgm:pt modelId="{AEE1C3B8-B026-401E-99B1-0C218F13D3F3}" type="sibTrans" cxnId="{DF3A9913-100F-4C17-A49A-DD659CABD94D}">
      <dgm:prSet/>
      <dgm:spPr/>
    </dgm:pt>
    <dgm:pt modelId="{C4C211B5-9BD1-475B-A529-D0F98D4526B2}">
      <dgm:prSet phldr="0"/>
      <dgm:spPr/>
      <dgm:t>
        <a:bodyPr/>
        <a:lstStyle/>
        <a:p>
          <a:r>
            <a:rPr lang="en-GB" dirty="0">
              <a:latin typeface="Bell MT"/>
            </a:rPr>
            <a:t>Sport</a:t>
          </a:r>
        </a:p>
      </dgm:t>
    </dgm:pt>
    <dgm:pt modelId="{94404636-46A5-4C54-8BA8-C54B742A1AE4}" type="parTrans" cxnId="{27D30F3C-4969-4497-9810-53E5A9CA17AB}">
      <dgm:prSet/>
      <dgm:spPr/>
    </dgm:pt>
    <dgm:pt modelId="{3F10B8C5-B919-44D0-8C7C-E5D0DEA81238}" type="sibTrans" cxnId="{27D30F3C-4969-4497-9810-53E5A9CA17AB}">
      <dgm:prSet/>
      <dgm:spPr/>
    </dgm:pt>
    <dgm:pt modelId="{A93841F4-999F-43E2-9ECD-0E6069AE7D4D}">
      <dgm:prSet phldr="0"/>
      <dgm:spPr/>
      <dgm:t>
        <a:bodyPr/>
        <a:lstStyle/>
        <a:p>
          <a:r>
            <a:rPr lang="en-GB" dirty="0">
              <a:latin typeface="Bell MT"/>
            </a:rPr>
            <a:t>Recreation</a:t>
          </a:r>
        </a:p>
      </dgm:t>
    </dgm:pt>
    <dgm:pt modelId="{073A98A5-029C-4A5F-948B-A5A234463812}" type="parTrans" cxnId="{55A48F05-870D-471F-AEEF-21BE645D4953}">
      <dgm:prSet/>
      <dgm:spPr/>
    </dgm:pt>
    <dgm:pt modelId="{BA7FB160-3BD5-400C-8BDF-76CD9C0BB268}" type="sibTrans" cxnId="{55A48F05-870D-471F-AEEF-21BE645D4953}">
      <dgm:prSet/>
      <dgm:spPr/>
    </dgm:pt>
    <dgm:pt modelId="{D20E6188-5CD2-407D-BD39-689B5A821888}">
      <dgm:prSet phldr="0"/>
      <dgm:spPr/>
      <dgm:t>
        <a:bodyPr/>
        <a:lstStyle/>
        <a:p>
          <a:r>
            <a:rPr lang="en-GB" dirty="0">
              <a:latin typeface="Bell MT"/>
            </a:rPr>
            <a:t>Tourism</a:t>
          </a:r>
        </a:p>
      </dgm:t>
    </dgm:pt>
    <dgm:pt modelId="{817315C3-08CA-406E-A1D9-B80068D753FD}" type="parTrans" cxnId="{08501225-8020-4032-8D14-8DF2AE3BD175}">
      <dgm:prSet/>
      <dgm:spPr/>
    </dgm:pt>
    <dgm:pt modelId="{39337919-0E66-443A-8573-FD13BAE2217D}" type="sibTrans" cxnId="{08501225-8020-4032-8D14-8DF2AE3BD175}">
      <dgm:prSet/>
      <dgm:spPr/>
    </dgm:pt>
    <dgm:pt modelId="{52A8EC10-6B61-44BC-9B50-D20F14BBEAD3}">
      <dgm:prSet phldr="0"/>
      <dgm:spPr/>
      <dgm:t>
        <a:bodyPr/>
        <a:lstStyle/>
        <a:p>
          <a:pPr rtl="0"/>
          <a:r>
            <a:rPr lang="en-GB" dirty="0">
              <a:latin typeface="Bell MT"/>
            </a:rPr>
            <a:t>Town and Country Planning</a:t>
          </a:r>
        </a:p>
      </dgm:t>
    </dgm:pt>
    <dgm:pt modelId="{0C966BE3-F27F-4C8D-B019-FD0BECD550FB}" type="parTrans" cxnId="{BFE3EB47-F337-4273-B71A-8C255008ED34}">
      <dgm:prSet/>
      <dgm:spPr/>
    </dgm:pt>
    <dgm:pt modelId="{A9B9ACA2-20C4-4C80-A62F-4485BF2A2C71}" type="sibTrans" cxnId="{BFE3EB47-F337-4273-B71A-8C255008ED34}">
      <dgm:prSet/>
      <dgm:spPr/>
    </dgm:pt>
    <dgm:pt modelId="{54363B72-DA12-4E1B-95D5-1CB601A54A7A}">
      <dgm:prSet phldr="0"/>
      <dgm:spPr/>
      <dgm:t>
        <a:bodyPr/>
        <a:lstStyle/>
        <a:p>
          <a:r>
            <a:rPr lang="en-GB" dirty="0">
              <a:latin typeface="Bell MT"/>
            </a:rPr>
            <a:t>Water</a:t>
          </a:r>
          <a:endParaRPr lang="en-GB" dirty="0"/>
        </a:p>
      </dgm:t>
    </dgm:pt>
    <dgm:pt modelId="{CDDB1B31-58AA-493C-944E-0222B9BED806}" type="parTrans" cxnId="{F4276D3A-1954-4EF8-ABA5-EC312C5691B6}">
      <dgm:prSet/>
      <dgm:spPr/>
    </dgm:pt>
    <dgm:pt modelId="{9F12075F-06A6-4FD6-A67E-D0098553461E}" type="sibTrans" cxnId="{F4276D3A-1954-4EF8-ABA5-EC312C5691B6}">
      <dgm:prSet/>
      <dgm:spPr/>
    </dgm:pt>
    <dgm:pt modelId="{497CC4BF-6F18-447E-98B4-C4C34D3C6B2A}">
      <dgm:prSet phldr="0"/>
      <dgm:spPr/>
      <dgm:t>
        <a:bodyPr/>
        <a:lstStyle/>
        <a:p>
          <a:pPr rtl="0"/>
          <a:r>
            <a:rPr lang="en-GB" dirty="0">
              <a:latin typeface="Bell MT"/>
            </a:rPr>
            <a:t>Flood defence</a:t>
          </a:r>
        </a:p>
      </dgm:t>
    </dgm:pt>
    <dgm:pt modelId="{8AFDF9D0-5CBA-40DC-B9E9-996145049CB6}" type="parTrans" cxnId="{31015CD5-C144-4261-B8AB-7CF0871E1EEB}">
      <dgm:prSet/>
      <dgm:spPr/>
    </dgm:pt>
    <dgm:pt modelId="{4F434749-B437-4B27-BE4D-6D476AA8290D}" type="sibTrans" cxnId="{31015CD5-C144-4261-B8AB-7CF0871E1EEB}">
      <dgm:prSet/>
      <dgm:spPr/>
    </dgm:pt>
    <dgm:pt modelId="{75514EB7-63A5-4F02-8201-995237296C36}">
      <dgm:prSet phldr="0"/>
      <dgm:spPr/>
      <dgm:t>
        <a:bodyPr/>
        <a:lstStyle/>
        <a:p>
          <a:pPr rtl="0"/>
          <a:r>
            <a:rPr lang="en-GB" dirty="0">
              <a:latin typeface="Bell MT"/>
            </a:rPr>
            <a:t>Ancient monuments</a:t>
          </a:r>
        </a:p>
      </dgm:t>
    </dgm:pt>
    <dgm:pt modelId="{C50C8C8D-38BB-4E4B-9435-65890771EC43}" type="parTrans" cxnId="{FBFC001F-293B-4B09-A8B4-A9EAAAFB331B}">
      <dgm:prSet/>
      <dgm:spPr/>
    </dgm:pt>
    <dgm:pt modelId="{1EEA12CC-EFD9-41D0-AC94-160A491645CA}" type="sibTrans" cxnId="{FBFC001F-293B-4B09-A8B4-A9EAAAFB331B}">
      <dgm:prSet/>
      <dgm:spPr/>
    </dgm:pt>
    <dgm:pt modelId="{C4D7AF0B-449F-4B9F-8696-2177B33FB919}">
      <dgm:prSet phldr="0"/>
      <dgm:spPr/>
      <dgm:t>
        <a:bodyPr/>
        <a:lstStyle/>
        <a:p>
          <a:pPr rtl="0"/>
          <a:r>
            <a:rPr lang="en-GB" dirty="0">
              <a:latin typeface="Bell MT"/>
            </a:rPr>
            <a:t>Listed buildings</a:t>
          </a:r>
        </a:p>
      </dgm:t>
    </dgm:pt>
    <dgm:pt modelId="{A79C3799-9FF2-43CE-8802-247216BD2F94}" type="parTrans" cxnId="{AAEDF095-E4CD-4B04-9D7D-85A8D35CCC00}">
      <dgm:prSet/>
      <dgm:spPr/>
    </dgm:pt>
    <dgm:pt modelId="{D2803F13-BF14-449F-9E32-0E276A5DEDE2}" type="sibTrans" cxnId="{AAEDF095-E4CD-4B04-9D7D-85A8D35CCC00}">
      <dgm:prSet/>
      <dgm:spPr/>
    </dgm:pt>
    <dgm:pt modelId="{E5197E8E-F869-41F7-BC31-F5E72D3BFF15}">
      <dgm:prSet phldr="0"/>
      <dgm:spPr/>
      <dgm:t>
        <a:bodyPr/>
        <a:lstStyle/>
        <a:p>
          <a:r>
            <a:rPr lang="en-GB" dirty="0">
              <a:latin typeface="Bell MT"/>
            </a:rPr>
            <a:t>Highways</a:t>
          </a:r>
        </a:p>
      </dgm:t>
    </dgm:pt>
    <dgm:pt modelId="{B49C7B97-000E-4309-BA47-957BAF5B3958}" type="parTrans" cxnId="{BF222963-CA55-449F-8682-1D29FF23891F}">
      <dgm:prSet/>
      <dgm:spPr/>
    </dgm:pt>
    <dgm:pt modelId="{97000006-B5EE-4188-AB6D-CC8AFD418105}" type="sibTrans" cxnId="{BF222963-CA55-449F-8682-1D29FF23891F}">
      <dgm:prSet/>
      <dgm:spPr/>
    </dgm:pt>
    <dgm:pt modelId="{3E9DE609-A62C-4397-A224-AFE02F081874}">
      <dgm:prSet phldr="0"/>
      <dgm:spPr/>
      <dgm:t>
        <a:bodyPr/>
        <a:lstStyle/>
        <a:p>
          <a:pPr rtl="0"/>
          <a:r>
            <a:rPr lang="en-GB" dirty="0">
              <a:latin typeface="Bell MT"/>
            </a:rPr>
            <a:t>Social services</a:t>
          </a:r>
        </a:p>
      </dgm:t>
    </dgm:pt>
    <dgm:pt modelId="{5AB04619-A186-488F-95DE-6F92AC4D92C2}" type="parTrans" cxnId="{91260C48-1C3E-457A-A4A9-D8688AB2DFCF}">
      <dgm:prSet/>
      <dgm:spPr/>
    </dgm:pt>
    <dgm:pt modelId="{7F0CB030-F8A3-44AC-972F-F42EBC1FFEAF}" type="sibTrans" cxnId="{91260C48-1C3E-457A-A4A9-D8688AB2DFCF}">
      <dgm:prSet/>
      <dgm:spPr/>
    </dgm:pt>
    <dgm:pt modelId="{2837C78C-6940-4F85-A8B6-46CD54D1FD5E}">
      <dgm:prSet phldr="0"/>
      <dgm:spPr/>
      <dgm:t>
        <a:bodyPr/>
        <a:lstStyle/>
        <a:p>
          <a:r>
            <a:rPr lang="en-GB" dirty="0">
              <a:latin typeface="Bell MT"/>
            </a:rPr>
            <a:t>Welsh language</a:t>
          </a:r>
        </a:p>
      </dgm:t>
    </dgm:pt>
    <dgm:pt modelId="{A0E1572D-B459-417E-A38D-8861EF66C38F}" type="parTrans" cxnId="{3202FFF5-40FC-457C-8EF7-41E542445F69}">
      <dgm:prSet/>
      <dgm:spPr/>
    </dgm:pt>
    <dgm:pt modelId="{0DF87CC6-3847-42E1-81D5-160D4708E283}" type="sibTrans" cxnId="{3202FFF5-40FC-457C-8EF7-41E542445F69}">
      <dgm:prSet/>
      <dgm:spPr/>
    </dgm:pt>
    <dgm:pt modelId="{B873CBF9-7B03-4CD3-B120-6652DD694D0B}">
      <dgm:prSet phldr="0"/>
      <dgm:spPr/>
      <dgm:t>
        <a:bodyPr/>
        <a:lstStyle/>
        <a:p>
          <a:r>
            <a:rPr lang="en-GB" dirty="0">
              <a:latin typeface="Bell MT"/>
            </a:rPr>
            <a:t>Transport</a:t>
          </a:r>
        </a:p>
      </dgm:t>
    </dgm:pt>
    <dgm:pt modelId="{A9BF2C1D-F4C3-4E5E-86F9-6F9EB9E82297}" type="parTrans" cxnId="{0635B565-1C2A-4062-87E7-0F5EBD2EA3F6}">
      <dgm:prSet/>
      <dgm:spPr/>
    </dgm:pt>
    <dgm:pt modelId="{EDDC9BC5-A005-4C7D-8447-E6B3E9681289}" type="sibTrans" cxnId="{0635B565-1C2A-4062-87E7-0F5EBD2EA3F6}">
      <dgm:prSet/>
      <dgm:spPr/>
    </dgm:pt>
    <dgm:pt modelId="{A4D7DA76-6628-4EB8-AE26-62CFED0F3BA2}" type="pres">
      <dgm:prSet presAssocID="{ED896503-01B1-4128-A242-7359E30EB399}" presName="diagram" presStyleCnt="0">
        <dgm:presLayoutVars>
          <dgm:dir/>
          <dgm:resizeHandles val="exact"/>
        </dgm:presLayoutVars>
      </dgm:prSet>
      <dgm:spPr/>
    </dgm:pt>
    <dgm:pt modelId="{770BA2D5-37F0-4A7F-97D3-AB019700E011}" type="pres">
      <dgm:prSet presAssocID="{9A494ADE-21F4-4322-9782-F36B9B2C912A}" presName="node" presStyleLbl="node1" presStyleIdx="0" presStyleCnt="27">
        <dgm:presLayoutVars>
          <dgm:bulletEnabled val="1"/>
        </dgm:presLayoutVars>
      </dgm:prSet>
      <dgm:spPr/>
    </dgm:pt>
    <dgm:pt modelId="{AC5525B4-A0DA-4FD6-B789-A5E0A58898C1}" type="pres">
      <dgm:prSet presAssocID="{8248741D-8C33-4647-B6B8-D7C4FB3FBF50}" presName="sibTrans" presStyleCnt="0"/>
      <dgm:spPr/>
    </dgm:pt>
    <dgm:pt modelId="{D7380215-9805-4067-80AA-F28F44A18CB0}" type="pres">
      <dgm:prSet presAssocID="{AE903861-E546-4D16-BB9A-4FE5E5E6F55E}" presName="node" presStyleLbl="node1" presStyleIdx="1" presStyleCnt="27">
        <dgm:presLayoutVars>
          <dgm:bulletEnabled val="1"/>
        </dgm:presLayoutVars>
      </dgm:prSet>
      <dgm:spPr/>
    </dgm:pt>
    <dgm:pt modelId="{D973F298-8627-4FF7-B7C8-7E375A08D2E7}" type="pres">
      <dgm:prSet presAssocID="{E5104631-E3CB-45B1-9B1E-D6A77143F07B}" presName="sibTrans" presStyleCnt="0"/>
      <dgm:spPr/>
    </dgm:pt>
    <dgm:pt modelId="{40DDB80D-ACF7-4060-883D-FC3EAB4BA00D}" type="pres">
      <dgm:prSet presAssocID="{138C0658-8677-4D66-8A64-5DDFD9204B9C}" presName="node" presStyleLbl="node1" presStyleIdx="2" presStyleCnt="27">
        <dgm:presLayoutVars>
          <dgm:bulletEnabled val="1"/>
        </dgm:presLayoutVars>
      </dgm:prSet>
      <dgm:spPr/>
    </dgm:pt>
    <dgm:pt modelId="{3F073365-8462-4E7C-92C5-DAC45180166D}" type="pres">
      <dgm:prSet presAssocID="{4C3E47AC-09A8-43CA-B488-6FE7A5BF48B3}" presName="sibTrans" presStyleCnt="0"/>
      <dgm:spPr/>
    </dgm:pt>
    <dgm:pt modelId="{92AB000E-3BFB-403F-AFC6-ECA090C9C745}" type="pres">
      <dgm:prSet presAssocID="{DD14C047-91A4-44BD-AE24-FCB8030A22CC}" presName="node" presStyleLbl="node1" presStyleIdx="3" presStyleCnt="27">
        <dgm:presLayoutVars>
          <dgm:bulletEnabled val="1"/>
        </dgm:presLayoutVars>
      </dgm:prSet>
      <dgm:spPr/>
    </dgm:pt>
    <dgm:pt modelId="{B76F546D-0BBE-4381-8D2D-916727A6BB30}" type="pres">
      <dgm:prSet presAssocID="{C1EFA251-8558-429B-9DCA-20EC4F724ACE}" presName="sibTrans" presStyleCnt="0"/>
      <dgm:spPr/>
    </dgm:pt>
    <dgm:pt modelId="{A9D5CBA6-7D4B-4080-9216-71BFB3D72A14}" type="pres">
      <dgm:prSet presAssocID="{06F7608F-BD2A-481D-97B4-BBF7FC5809BD}" presName="node" presStyleLbl="node1" presStyleIdx="4" presStyleCnt="27">
        <dgm:presLayoutVars>
          <dgm:bulletEnabled val="1"/>
        </dgm:presLayoutVars>
      </dgm:prSet>
      <dgm:spPr/>
    </dgm:pt>
    <dgm:pt modelId="{D2DD012D-CAAF-4C4D-9A06-846A1319B2E9}" type="pres">
      <dgm:prSet presAssocID="{B30441D6-40DA-4063-9114-8FE6FEC6AE8A}" presName="sibTrans" presStyleCnt="0"/>
      <dgm:spPr/>
    </dgm:pt>
    <dgm:pt modelId="{4EAF1F40-96CC-4712-80E5-F64431C509DE}" type="pres">
      <dgm:prSet presAssocID="{3996D1A5-65B8-4F13-AFEF-9B1AD7808AF6}" presName="node" presStyleLbl="node1" presStyleIdx="5" presStyleCnt="27">
        <dgm:presLayoutVars>
          <dgm:bulletEnabled val="1"/>
        </dgm:presLayoutVars>
      </dgm:prSet>
      <dgm:spPr/>
    </dgm:pt>
    <dgm:pt modelId="{6F99459F-5AD9-4571-9376-120562986354}" type="pres">
      <dgm:prSet presAssocID="{ACA9B243-C4FF-4239-9D64-48AFF23D946F}" presName="sibTrans" presStyleCnt="0"/>
      <dgm:spPr/>
    </dgm:pt>
    <dgm:pt modelId="{8D17F157-B998-402B-8507-EA93BE9BECC8}" type="pres">
      <dgm:prSet presAssocID="{8FA21ECF-C54F-48B5-805B-03B5CFE00330}" presName="node" presStyleLbl="node1" presStyleIdx="6" presStyleCnt="27">
        <dgm:presLayoutVars>
          <dgm:bulletEnabled val="1"/>
        </dgm:presLayoutVars>
      </dgm:prSet>
      <dgm:spPr/>
    </dgm:pt>
    <dgm:pt modelId="{512073BA-4C5A-47D7-9D94-8AF9943D63E1}" type="pres">
      <dgm:prSet presAssocID="{6C787DCC-91EF-41B5-97B4-905E2C97BC5B}" presName="sibTrans" presStyleCnt="0"/>
      <dgm:spPr/>
    </dgm:pt>
    <dgm:pt modelId="{54836413-2A8F-4884-A6F6-8702FCB2D6FF}" type="pres">
      <dgm:prSet presAssocID="{63168D14-5C4D-4A04-A47F-36E81C87B85B}" presName="node" presStyleLbl="node1" presStyleIdx="7" presStyleCnt="27">
        <dgm:presLayoutVars>
          <dgm:bulletEnabled val="1"/>
        </dgm:presLayoutVars>
      </dgm:prSet>
      <dgm:spPr/>
    </dgm:pt>
    <dgm:pt modelId="{54AF39E3-E434-4C6B-9ED7-6B1FAF24CDF6}" type="pres">
      <dgm:prSet presAssocID="{2036B703-9895-4D9D-B563-005325A35801}" presName="sibTrans" presStyleCnt="0"/>
      <dgm:spPr/>
    </dgm:pt>
    <dgm:pt modelId="{3E9F3A3D-113C-4102-BAF6-84B8D39DE494}" type="pres">
      <dgm:prSet presAssocID="{1D84C4AB-5A8E-4EBC-8215-381FC1439DB6}" presName="node" presStyleLbl="node1" presStyleIdx="8" presStyleCnt="27">
        <dgm:presLayoutVars>
          <dgm:bulletEnabled val="1"/>
        </dgm:presLayoutVars>
      </dgm:prSet>
      <dgm:spPr/>
    </dgm:pt>
    <dgm:pt modelId="{4D038C25-B3B7-40B4-916F-18DA95DCCE02}" type="pres">
      <dgm:prSet presAssocID="{EF9154FA-B050-406E-BE26-C77C9338A612}" presName="sibTrans" presStyleCnt="0"/>
      <dgm:spPr/>
    </dgm:pt>
    <dgm:pt modelId="{DD4CFBC2-9882-487F-9066-BABE767A3FF8}" type="pres">
      <dgm:prSet presAssocID="{E8E56433-ECA9-4379-95CE-04A2E1518925}" presName="node" presStyleLbl="node1" presStyleIdx="9" presStyleCnt="27">
        <dgm:presLayoutVars>
          <dgm:bulletEnabled val="1"/>
        </dgm:presLayoutVars>
      </dgm:prSet>
      <dgm:spPr/>
    </dgm:pt>
    <dgm:pt modelId="{68B171DC-BC4B-412F-B391-94E1D5A9F326}" type="pres">
      <dgm:prSet presAssocID="{6E600AC0-D76F-40AB-AC76-7EA247D3F35F}" presName="sibTrans" presStyleCnt="0"/>
      <dgm:spPr/>
    </dgm:pt>
    <dgm:pt modelId="{32FDE3DB-A25D-4703-8C67-CAA9B4EA356F}" type="pres">
      <dgm:prSet presAssocID="{9DA98175-59F1-449F-88B6-E85FAFF9E90F}" presName="node" presStyleLbl="node1" presStyleIdx="10" presStyleCnt="27">
        <dgm:presLayoutVars>
          <dgm:bulletEnabled val="1"/>
        </dgm:presLayoutVars>
      </dgm:prSet>
      <dgm:spPr/>
    </dgm:pt>
    <dgm:pt modelId="{8B2F06D3-0B7B-48AC-A5F5-464159686EC4}" type="pres">
      <dgm:prSet presAssocID="{03E70BE9-5A18-47F1-95EB-2FAD5D32D304}" presName="sibTrans" presStyleCnt="0"/>
      <dgm:spPr/>
    </dgm:pt>
    <dgm:pt modelId="{F4CBED25-13F8-430E-81DC-173ED83AE44A}" type="pres">
      <dgm:prSet presAssocID="{F74F8561-7F42-47B9-B8A8-AA0C44C6B9EE}" presName="node" presStyleLbl="node1" presStyleIdx="11" presStyleCnt="27">
        <dgm:presLayoutVars>
          <dgm:bulletEnabled val="1"/>
        </dgm:presLayoutVars>
      </dgm:prSet>
      <dgm:spPr/>
    </dgm:pt>
    <dgm:pt modelId="{0B2A2FD5-2498-4449-97D1-0F319EB7C63E}" type="pres">
      <dgm:prSet presAssocID="{A756C9B3-AF97-44B5-8E2A-9D2CC8A36EA1}" presName="sibTrans" presStyleCnt="0"/>
      <dgm:spPr/>
    </dgm:pt>
    <dgm:pt modelId="{D6AEB20F-EE57-40F0-A094-2C922E9BE7C9}" type="pres">
      <dgm:prSet presAssocID="{F9C9938E-1E9A-49A5-BBCE-07517F041041}" presName="node" presStyleLbl="node1" presStyleIdx="12" presStyleCnt="27">
        <dgm:presLayoutVars>
          <dgm:bulletEnabled val="1"/>
        </dgm:presLayoutVars>
      </dgm:prSet>
      <dgm:spPr/>
    </dgm:pt>
    <dgm:pt modelId="{8FD72366-B50C-46E4-98F9-005F7E459BB4}" type="pres">
      <dgm:prSet presAssocID="{08485A6A-54C8-4A05-AD05-76AEFD409754}" presName="sibTrans" presStyleCnt="0"/>
      <dgm:spPr/>
    </dgm:pt>
    <dgm:pt modelId="{C75F6CB4-69E8-48E3-8005-6D5C9311219E}" type="pres">
      <dgm:prSet presAssocID="{8D3ED612-6A44-47DB-AAC0-C30246189AA6}" presName="node" presStyleLbl="node1" presStyleIdx="13" presStyleCnt="27">
        <dgm:presLayoutVars>
          <dgm:bulletEnabled val="1"/>
        </dgm:presLayoutVars>
      </dgm:prSet>
      <dgm:spPr/>
    </dgm:pt>
    <dgm:pt modelId="{E65946DE-6CB4-4BE1-A39F-4B1A4CE4ADDD}" type="pres">
      <dgm:prSet presAssocID="{A10FCF07-321F-4262-9F80-DAA3DADA8C76}" presName="sibTrans" presStyleCnt="0"/>
      <dgm:spPr/>
    </dgm:pt>
    <dgm:pt modelId="{C924F4A1-3A97-4317-9125-B1DEEC95A080}" type="pres">
      <dgm:prSet presAssocID="{E93EEF74-8BA9-4247-8BB1-F1DB2A6B3E02}" presName="node" presStyleLbl="node1" presStyleIdx="14" presStyleCnt="27">
        <dgm:presLayoutVars>
          <dgm:bulletEnabled val="1"/>
        </dgm:presLayoutVars>
      </dgm:prSet>
      <dgm:spPr/>
    </dgm:pt>
    <dgm:pt modelId="{0679A20C-5093-4FCB-886D-982B04A320D1}" type="pres">
      <dgm:prSet presAssocID="{AEE1C3B8-B026-401E-99B1-0C218F13D3F3}" presName="sibTrans" presStyleCnt="0"/>
      <dgm:spPr/>
    </dgm:pt>
    <dgm:pt modelId="{81492A3D-4773-4DE2-A4FE-A424B86B6D55}" type="pres">
      <dgm:prSet presAssocID="{C4C211B5-9BD1-475B-A529-D0F98D4526B2}" presName="node" presStyleLbl="node1" presStyleIdx="15" presStyleCnt="27">
        <dgm:presLayoutVars>
          <dgm:bulletEnabled val="1"/>
        </dgm:presLayoutVars>
      </dgm:prSet>
      <dgm:spPr/>
    </dgm:pt>
    <dgm:pt modelId="{BE474910-369C-4B75-9339-A3D024032ADC}" type="pres">
      <dgm:prSet presAssocID="{3F10B8C5-B919-44D0-8C7C-E5D0DEA81238}" presName="sibTrans" presStyleCnt="0"/>
      <dgm:spPr/>
    </dgm:pt>
    <dgm:pt modelId="{E8419B16-B6B2-4739-ADD6-F38CB71213AF}" type="pres">
      <dgm:prSet presAssocID="{A93841F4-999F-43E2-9ECD-0E6069AE7D4D}" presName="node" presStyleLbl="node1" presStyleIdx="16" presStyleCnt="27">
        <dgm:presLayoutVars>
          <dgm:bulletEnabled val="1"/>
        </dgm:presLayoutVars>
      </dgm:prSet>
      <dgm:spPr/>
    </dgm:pt>
    <dgm:pt modelId="{29FA3C26-01C0-4684-B102-54A2493A72B4}" type="pres">
      <dgm:prSet presAssocID="{BA7FB160-3BD5-400C-8BDF-76CD9C0BB268}" presName="sibTrans" presStyleCnt="0"/>
      <dgm:spPr/>
    </dgm:pt>
    <dgm:pt modelId="{5AC3015F-AA75-4B13-9209-74D166E95C3D}" type="pres">
      <dgm:prSet presAssocID="{D20E6188-5CD2-407D-BD39-689B5A821888}" presName="node" presStyleLbl="node1" presStyleIdx="17" presStyleCnt="27">
        <dgm:presLayoutVars>
          <dgm:bulletEnabled val="1"/>
        </dgm:presLayoutVars>
      </dgm:prSet>
      <dgm:spPr/>
    </dgm:pt>
    <dgm:pt modelId="{008CDF04-11CA-47A9-B192-A5728997C520}" type="pres">
      <dgm:prSet presAssocID="{39337919-0E66-443A-8573-FD13BAE2217D}" presName="sibTrans" presStyleCnt="0"/>
      <dgm:spPr/>
    </dgm:pt>
    <dgm:pt modelId="{2C04517C-CC74-4910-82B2-6D5B89F3C687}" type="pres">
      <dgm:prSet presAssocID="{52A8EC10-6B61-44BC-9B50-D20F14BBEAD3}" presName="node" presStyleLbl="node1" presStyleIdx="18" presStyleCnt="27">
        <dgm:presLayoutVars>
          <dgm:bulletEnabled val="1"/>
        </dgm:presLayoutVars>
      </dgm:prSet>
      <dgm:spPr/>
    </dgm:pt>
    <dgm:pt modelId="{6983808B-A7B8-44B1-BA4A-46BB397DC8CE}" type="pres">
      <dgm:prSet presAssocID="{A9B9ACA2-20C4-4C80-A62F-4485BF2A2C71}" presName="sibTrans" presStyleCnt="0"/>
      <dgm:spPr/>
    </dgm:pt>
    <dgm:pt modelId="{8FC602E8-A1F3-4789-80FE-280F8ADC3A5F}" type="pres">
      <dgm:prSet presAssocID="{54363B72-DA12-4E1B-95D5-1CB601A54A7A}" presName="node" presStyleLbl="node1" presStyleIdx="19" presStyleCnt="27">
        <dgm:presLayoutVars>
          <dgm:bulletEnabled val="1"/>
        </dgm:presLayoutVars>
      </dgm:prSet>
      <dgm:spPr/>
    </dgm:pt>
    <dgm:pt modelId="{FBDCF54B-4007-4967-BFC1-0B60060F773C}" type="pres">
      <dgm:prSet presAssocID="{9F12075F-06A6-4FD6-A67E-D0098553461E}" presName="sibTrans" presStyleCnt="0"/>
      <dgm:spPr/>
    </dgm:pt>
    <dgm:pt modelId="{4FA3C500-968C-403D-AF7E-A770DFA389F7}" type="pres">
      <dgm:prSet presAssocID="{497CC4BF-6F18-447E-98B4-C4C34D3C6B2A}" presName="node" presStyleLbl="node1" presStyleIdx="20" presStyleCnt="27">
        <dgm:presLayoutVars>
          <dgm:bulletEnabled val="1"/>
        </dgm:presLayoutVars>
      </dgm:prSet>
      <dgm:spPr/>
    </dgm:pt>
    <dgm:pt modelId="{78A73F40-A302-4C03-8158-C6152DC81A36}" type="pres">
      <dgm:prSet presAssocID="{4F434749-B437-4B27-BE4D-6D476AA8290D}" presName="sibTrans" presStyleCnt="0"/>
      <dgm:spPr/>
    </dgm:pt>
    <dgm:pt modelId="{C29346F8-436A-4BAF-AC79-0FEF5F0E155D}" type="pres">
      <dgm:prSet presAssocID="{75514EB7-63A5-4F02-8201-995237296C36}" presName="node" presStyleLbl="node1" presStyleIdx="21" presStyleCnt="27">
        <dgm:presLayoutVars>
          <dgm:bulletEnabled val="1"/>
        </dgm:presLayoutVars>
      </dgm:prSet>
      <dgm:spPr/>
    </dgm:pt>
    <dgm:pt modelId="{AA669068-BDB3-4542-860A-0338D625ACD1}" type="pres">
      <dgm:prSet presAssocID="{1EEA12CC-EFD9-41D0-AC94-160A491645CA}" presName="sibTrans" presStyleCnt="0"/>
      <dgm:spPr/>
    </dgm:pt>
    <dgm:pt modelId="{39D6D888-4889-4596-B115-8394A6983E3C}" type="pres">
      <dgm:prSet presAssocID="{C4D7AF0B-449F-4B9F-8696-2177B33FB919}" presName="node" presStyleLbl="node1" presStyleIdx="22" presStyleCnt="27">
        <dgm:presLayoutVars>
          <dgm:bulletEnabled val="1"/>
        </dgm:presLayoutVars>
      </dgm:prSet>
      <dgm:spPr/>
    </dgm:pt>
    <dgm:pt modelId="{BB45C775-11B0-40E3-97CB-918E9C0C9EC5}" type="pres">
      <dgm:prSet presAssocID="{D2803F13-BF14-449F-9E32-0E276A5DEDE2}" presName="sibTrans" presStyleCnt="0"/>
      <dgm:spPr/>
    </dgm:pt>
    <dgm:pt modelId="{2E79BA28-C680-41A6-94E6-FF94F505FBE3}" type="pres">
      <dgm:prSet presAssocID="{E5197E8E-F869-41F7-BC31-F5E72D3BFF15}" presName="node" presStyleLbl="node1" presStyleIdx="23" presStyleCnt="27">
        <dgm:presLayoutVars>
          <dgm:bulletEnabled val="1"/>
        </dgm:presLayoutVars>
      </dgm:prSet>
      <dgm:spPr/>
    </dgm:pt>
    <dgm:pt modelId="{50D8BCA7-FF5C-433C-9C6F-2FF1328B0106}" type="pres">
      <dgm:prSet presAssocID="{97000006-B5EE-4188-AB6D-CC8AFD418105}" presName="sibTrans" presStyleCnt="0"/>
      <dgm:spPr/>
    </dgm:pt>
    <dgm:pt modelId="{01A4AAC6-8370-4683-A45E-76C45324EEAA}" type="pres">
      <dgm:prSet presAssocID="{3E9DE609-A62C-4397-A224-AFE02F081874}" presName="node" presStyleLbl="node1" presStyleIdx="24" presStyleCnt="27">
        <dgm:presLayoutVars>
          <dgm:bulletEnabled val="1"/>
        </dgm:presLayoutVars>
      </dgm:prSet>
      <dgm:spPr/>
    </dgm:pt>
    <dgm:pt modelId="{A4997442-D2C4-4C7A-9701-C8732925822B}" type="pres">
      <dgm:prSet presAssocID="{7F0CB030-F8A3-44AC-972F-F42EBC1FFEAF}" presName="sibTrans" presStyleCnt="0"/>
      <dgm:spPr/>
    </dgm:pt>
    <dgm:pt modelId="{69302E2D-A538-49C2-AD9A-E1645B75B9C5}" type="pres">
      <dgm:prSet presAssocID="{2837C78C-6940-4F85-A8B6-46CD54D1FD5E}" presName="node" presStyleLbl="node1" presStyleIdx="25" presStyleCnt="27">
        <dgm:presLayoutVars>
          <dgm:bulletEnabled val="1"/>
        </dgm:presLayoutVars>
      </dgm:prSet>
      <dgm:spPr/>
    </dgm:pt>
    <dgm:pt modelId="{9EE32CC9-9806-471D-831C-B027026B83ED}" type="pres">
      <dgm:prSet presAssocID="{0DF87CC6-3847-42E1-81D5-160D4708E283}" presName="sibTrans" presStyleCnt="0"/>
      <dgm:spPr/>
    </dgm:pt>
    <dgm:pt modelId="{2231BEE0-B617-4CC5-900A-86E0ADE9432C}" type="pres">
      <dgm:prSet presAssocID="{B873CBF9-7B03-4CD3-B120-6652DD694D0B}" presName="node" presStyleLbl="node1" presStyleIdx="26" presStyleCnt="27">
        <dgm:presLayoutVars>
          <dgm:bulletEnabled val="1"/>
        </dgm:presLayoutVars>
      </dgm:prSet>
      <dgm:spPr/>
    </dgm:pt>
  </dgm:ptLst>
  <dgm:cxnLst>
    <dgm:cxn modelId="{2398FD00-4AA1-45B3-A2FF-F85E35DB38F4}" srcId="{ED896503-01B1-4128-A242-7359E30EB399}" destId="{138C0658-8677-4D66-8A64-5DDFD9204B9C}" srcOrd="2" destOrd="0" parTransId="{4739EB58-C28E-4184-BFF2-FBC350F51072}" sibTransId="{4C3E47AC-09A8-43CA-B488-6FE7A5BF48B3}"/>
    <dgm:cxn modelId="{55A48F05-870D-471F-AEEF-21BE645D4953}" srcId="{ED896503-01B1-4128-A242-7359E30EB399}" destId="{A93841F4-999F-43E2-9ECD-0E6069AE7D4D}" srcOrd="16" destOrd="0" parTransId="{073A98A5-029C-4A5F-948B-A5A234463812}" sibTransId="{BA7FB160-3BD5-400C-8BDF-76CD9C0BB268}"/>
    <dgm:cxn modelId="{DF3A9913-100F-4C17-A49A-DD659CABD94D}" srcId="{ED896503-01B1-4128-A242-7359E30EB399}" destId="{E93EEF74-8BA9-4247-8BB1-F1DB2A6B3E02}" srcOrd="14" destOrd="0" parTransId="{30271EA5-98F3-43AE-A065-3069FD88DAE7}" sibTransId="{AEE1C3B8-B026-401E-99B1-0C218F13D3F3}"/>
    <dgm:cxn modelId="{E311BA14-E047-4CF9-8F5C-BF176DE01D0E}" srcId="{ED896503-01B1-4128-A242-7359E30EB399}" destId="{63168D14-5C4D-4A04-A47F-36E81C87B85B}" srcOrd="7" destOrd="0" parTransId="{679AA9BE-0273-4061-B52E-AB3862144E31}" sibTransId="{2036B703-9895-4D9D-B563-005325A35801}"/>
    <dgm:cxn modelId="{02D78F1C-91E3-4591-AB71-D3AA3CC1F768}" type="presOf" srcId="{C4C211B5-9BD1-475B-A529-D0F98D4526B2}" destId="{81492A3D-4773-4DE2-A4FE-A424B86B6D55}" srcOrd="0" destOrd="0" presId="urn:microsoft.com/office/officeart/2005/8/layout/default"/>
    <dgm:cxn modelId="{FBFC001F-293B-4B09-A8B4-A9EAAAFB331B}" srcId="{ED896503-01B1-4128-A242-7359E30EB399}" destId="{75514EB7-63A5-4F02-8201-995237296C36}" srcOrd="21" destOrd="0" parTransId="{C50C8C8D-38BB-4E4B-9435-65890771EC43}" sibTransId="{1EEA12CC-EFD9-41D0-AC94-160A491645CA}"/>
    <dgm:cxn modelId="{BDA3D61F-6060-4D7C-BDA2-9393BC498971}" srcId="{ED896503-01B1-4128-A242-7359E30EB399}" destId="{9DA98175-59F1-449F-88B6-E85FAFF9E90F}" srcOrd="10" destOrd="0" parTransId="{09DC6359-2131-4F5E-9E13-184E3CC0D83B}" sibTransId="{03E70BE9-5A18-47F1-95EB-2FAD5D32D304}"/>
    <dgm:cxn modelId="{AACD4D21-DFB9-4000-AEA2-AFC0F0E21066}" srcId="{ED896503-01B1-4128-A242-7359E30EB399}" destId="{DD14C047-91A4-44BD-AE24-FCB8030A22CC}" srcOrd="3" destOrd="0" parTransId="{48BA7991-4241-4723-A0A5-8280DA3F9197}" sibTransId="{C1EFA251-8558-429B-9DCA-20EC4F724ACE}"/>
    <dgm:cxn modelId="{5CD65124-96BC-472C-A193-930896064573}" type="presOf" srcId="{ED896503-01B1-4128-A242-7359E30EB399}" destId="{A4D7DA76-6628-4EB8-AE26-62CFED0F3BA2}" srcOrd="0" destOrd="0" presId="urn:microsoft.com/office/officeart/2005/8/layout/default"/>
    <dgm:cxn modelId="{88A3D524-A05D-4125-BD64-B2712F291232}" type="presOf" srcId="{138C0658-8677-4D66-8A64-5DDFD9204B9C}" destId="{40DDB80D-ACF7-4060-883D-FC3EAB4BA00D}" srcOrd="0" destOrd="0" presId="urn:microsoft.com/office/officeart/2005/8/layout/default"/>
    <dgm:cxn modelId="{08501225-8020-4032-8D14-8DF2AE3BD175}" srcId="{ED896503-01B1-4128-A242-7359E30EB399}" destId="{D20E6188-5CD2-407D-BD39-689B5A821888}" srcOrd="17" destOrd="0" parTransId="{817315C3-08CA-406E-A1D9-B80068D753FD}" sibTransId="{39337919-0E66-443A-8573-FD13BAE2217D}"/>
    <dgm:cxn modelId="{693D5327-8596-40FD-BC20-CC772179D462}" srcId="{ED896503-01B1-4128-A242-7359E30EB399}" destId="{1D84C4AB-5A8E-4EBC-8215-381FC1439DB6}" srcOrd="8" destOrd="0" parTransId="{08635C39-A892-41B2-953B-46E55992C01D}" sibTransId="{EF9154FA-B050-406E-BE26-C77C9338A612}"/>
    <dgm:cxn modelId="{C983192D-F132-4806-ABF1-DD2E503F1101}" type="presOf" srcId="{F74F8561-7F42-47B9-B8A8-AA0C44C6B9EE}" destId="{F4CBED25-13F8-430E-81DC-173ED83AE44A}" srcOrd="0" destOrd="0" presId="urn:microsoft.com/office/officeart/2005/8/layout/default"/>
    <dgm:cxn modelId="{65F0892F-1C8B-41E1-BDE9-BD0354024119}" type="presOf" srcId="{AE903861-E546-4D16-BB9A-4FE5E5E6F55E}" destId="{D7380215-9805-4067-80AA-F28F44A18CB0}" srcOrd="0" destOrd="0" presId="urn:microsoft.com/office/officeart/2005/8/layout/default"/>
    <dgm:cxn modelId="{4DC55D35-EE94-4437-8512-6B90A4685DA1}" type="presOf" srcId="{63168D14-5C4D-4A04-A47F-36E81C87B85B}" destId="{54836413-2A8F-4884-A6F6-8702FCB2D6FF}" srcOrd="0" destOrd="0" presId="urn:microsoft.com/office/officeart/2005/8/layout/default"/>
    <dgm:cxn modelId="{F4276D3A-1954-4EF8-ABA5-EC312C5691B6}" srcId="{ED896503-01B1-4128-A242-7359E30EB399}" destId="{54363B72-DA12-4E1B-95D5-1CB601A54A7A}" srcOrd="19" destOrd="0" parTransId="{CDDB1B31-58AA-493C-944E-0222B9BED806}" sibTransId="{9F12075F-06A6-4FD6-A67E-D0098553461E}"/>
    <dgm:cxn modelId="{27D30F3C-4969-4497-9810-53E5A9CA17AB}" srcId="{ED896503-01B1-4128-A242-7359E30EB399}" destId="{C4C211B5-9BD1-475B-A529-D0F98D4526B2}" srcOrd="15" destOrd="0" parTransId="{94404636-46A5-4C54-8BA8-C54B742A1AE4}" sibTransId="{3F10B8C5-B919-44D0-8C7C-E5D0DEA81238}"/>
    <dgm:cxn modelId="{D574D43F-ED26-4A8A-861C-1AC8B6FD7F20}" type="presOf" srcId="{2837C78C-6940-4F85-A8B6-46CD54D1FD5E}" destId="{69302E2D-A538-49C2-AD9A-E1645B75B9C5}" srcOrd="0" destOrd="0" presId="urn:microsoft.com/office/officeart/2005/8/layout/default"/>
    <dgm:cxn modelId="{603E065C-9EA8-4E18-AC9C-B23DBE7D147A}" srcId="{ED896503-01B1-4128-A242-7359E30EB399}" destId="{06F7608F-BD2A-481D-97B4-BBF7FC5809BD}" srcOrd="4" destOrd="0" parTransId="{41084B61-38C8-40BB-AA30-9806500D3992}" sibTransId="{B30441D6-40DA-4063-9114-8FE6FEC6AE8A}"/>
    <dgm:cxn modelId="{FAD27E5C-C95A-4B26-A501-23B090D55AB1}" type="presOf" srcId="{3996D1A5-65B8-4F13-AFEF-9B1AD7808AF6}" destId="{4EAF1F40-96CC-4712-80E5-F64431C509DE}" srcOrd="0" destOrd="0" presId="urn:microsoft.com/office/officeart/2005/8/layout/default"/>
    <dgm:cxn modelId="{FED45841-7110-40E2-8AF7-142CFE26F34D}" type="presOf" srcId="{E5197E8E-F869-41F7-BC31-F5E72D3BFF15}" destId="{2E79BA28-C680-41A6-94E6-FF94F505FBE3}" srcOrd="0" destOrd="0" presId="urn:microsoft.com/office/officeart/2005/8/layout/default"/>
    <dgm:cxn modelId="{A935A062-68CF-4530-9348-0A325F19F325}" type="presOf" srcId="{9A494ADE-21F4-4322-9782-F36B9B2C912A}" destId="{770BA2D5-37F0-4A7F-97D3-AB019700E011}" srcOrd="0" destOrd="0" presId="urn:microsoft.com/office/officeart/2005/8/layout/default"/>
    <dgm:cxn modelId="{BF222963-CA55-449F-8682-1D29FF23891F}" srcId="{ED896503-01B1-4128-A242-7359E30EB399}" destId="{E5197E8E-F869-41F7-BC31-F5E72D3BFF15}" srcOrd="23" destOrd="0" parTransId="{B49C7B97-000E-4309-BA47-957BAF5B3958}" sibTransId="{97000006-B5EE-4188-AB6D-CC8AFD418105}"/>
    <dgm:cxn modelId="{10567363-AF46-4F6C-BAFF-ACCA364EDB46}" type="presOf" srcId="{52A8EC10-6B61-44BC-9B50-D20F14BBEAD3}" destId="{2C04517C-CC74-4910-82B2-6D5B89F3C687}" srcOrd="0" destOrd="0" presId="urn:microsoft.com/office/officeart/2005/8/layout/default"/>
    <dgm:cxn modelId="{0635B565-1C2A-4062-87E7-0F5EBD2EA3F6}" srcId="{ED896503-01B1-4128-A242-7359E30EB399}" destId="{B873CBF9-7B03-4CD3-B120-6652DD694D0B}" srcOrd="26" destOrd="0" parTransId="{A9BF2C1D-F4C3-4E5E-86F9-6F9EB9E82297}" sibTransId="{EDDC9BC5-A005-4C7D-8447-E6B3E9681289}"/>
    <dgm:cxn modelId="{0FDDA947-7A18-4201-AE7C-13098A3673C0}" type="presOf" srcId="{497CC4BF-6F18-447E-98B4-C4C34D3C6B2A}" destId="{4FA3C500-968C-403D-AF7E-A770DFA389F7}" srcOrd="0" destOrd="0" presId="urn:microsoft.com/office/officeart/2005/8/layout/default"/>
    <dgm:cxn modelId="{BFE3EB47-F337-4273-B71A-8C255008ED34}" srcId="{ED896503-01B1-4128-A242-7359E30EB399}" destId="{52A8EC10-6B61-44BC-9B50-D20F14BBEAD3}" srcOrd="18" destOrd="0" parTransId="{0C966BE3-F27F-4C8D-B019-FD0BECD550FB}" sibTransId="{A9B9ACA2-20C4-4C80-A62F-4485BF2A2C71}"/>
    <dgm:cxn modelId="{91260C48-1C3E-457A-A4A9-D8688AB2DFCF}" srcId="{ED896503-01B1-4128-A242-7359E30EB399}" destId="{3E9DE609-A62C-4397-A224-AFE02F081874}" srcOrd="24" destOrd="0" parTransId="{5AB04619-A186-488F-95DE-6F92AC4D92C2}" sibTransId="{7F0CB030-F8A3-44AC-972F-F42EBC1FFEAF}"/>
    <dgm:cxn modelId="{DDA4DE6B-5310-481F-A389-685032DE38CA}" srcId="{ED896503-01B1-4128-A242-7359E30EB399}" destId="{F9C9938E-1E9A-49A5-BBCE-07517F041041}" srcOrd="12" destOrd="0" parTransId="{11D62EDF-838E-4C71-BAD1-A1EB8FE6BDF8}" sibTransId="{08485A6A-54C8-4A05-AD05-76AEFD409754}"/>
    <dgm:cxn modelId="{89F8A56C-D00F-4CEA-828F-37F830335BE2}" type="presOf" srcId="{1D84C4AB-5A8E-4EBC-8215-381FC1439DB6}" destId="{3E9F3A3D-113C-4102-BAF6-84B8D39DE494}" srcOrd="0" destOrd="0" presId="urn:microsoft.com/office/officeart/2005/8/layout/default"/>
    <dgm:cxn modelId="{DF73D94D-9C9F-4B1D-B329-4074F71E01FB}" type="presOf" srcId="{DD14C047-91A4-44BD-AE24-FCB8030A22CC}" destId="{92AB000E-3BFB-403F-AFC6-ECA090C9C745}" srcOrd="0" destOrd="0" presId="urn:microsoft.com/office/officeart/2005/8/layout/default"/>
    <dgm:cxn modelId="{F012536E-9F68-49E0-A410-6F86DADCCA1E}" type="presOf" srcId="{75514EB7-63A5-4F02-8201-995237296C36}" destId="{C29346F8-436A-4BAF-AC79-0FEF5F0E155D}" srcOrd="0" destOrd="0" presId="urn:microsoft.com/office/officeart/2005/8/layout/default"/>
    <dgm:cxn modelId="{EE406070-0FAD-4E48-BAC0-B168C6394336}" srcId="{ED896503-01B1-4128-A242-7359E30EB399}" destId="{AE903861-E546-4D16-BB9A-4FE5E5E6F55E}" srcOrd="1" destOrd="0" parTransId="{969B3A6D-EF9F-445B-9B33-E258BCFE372A}" sibTransId="{E5104631-E3CB-45B1-9B1E-D6A77143F07B}"/>
    <dgm:cxn modelId="{926E085A-20E8-4DA4-BC68-10DA7E2289F1}" type="presOf" srcId="{A93841F4-999F-43E2-9ECD-0E6069AE7D4D}" destId="{E8419B16-B6B2-4739-ADD6-F38CB71213AF}" srcOrd="0" destOrd="0" presId="urn:microsoft.com/office/officeart/2005/8/layout/default"/>
    <dgm:cxn modelId="{7231B47F-AADF-4955-AD1A-C4A432823BB6}" type="presOf" srcId="{9DA98175-59F1-449F-88B6-E85FAFF9E90F}" destId="{32FDE3DB-A25D-4703-8C67-CAA9B4EA356F}" srcOrd="0" destOrd="0" presId="urn:microsoft.com/office/officeart/2005/8/layout/default"/>
    <dgm:cxn modelId="{B5247682-D703-4E9B-88C3-045C862D2539}" type="presOf" srcId="{B873CBF9-7B03-4CD3-B120-6652DD694D0B}" destId="{2231BEE0-B617-4CC5-900A-86E0ADE9432C}" srcOrd="0" destOrd="0" presId="urn:microsoft.com/office/officeart/2005/8/layout/default"/>
    <dgm:cxn modelId="{553CDA82-71EE-4A7D-BEE1-250FD31D7B99}" type="presOf" srcId="{E8E56433-ECA9-4379-95CE-04A2E1518925}" destId="{DD4CFBC2-9882-487F-9066-BABE767A3FF8}" srcOrd="0" destOrd="0" presId="urn:microsoft.com/office/officeart/2005/8/layout/default"/>
    <dgm:cxn modelId="{A26CA486-0D42-4CA0-9793-FA8CC3AB2739}" type="presOf" srcId="{54363B72-DA12-4E1B-95D5-1CB601A54A7A}" destId="{8FC602E8-A1F3-4789-80FE-280F8ADC3A5F}" srcOrd="0" destOrd="0" presId="urn:microsoft.com/office/officeart/2005/8/layout/default"/>
    <dgm:cxn modelId="{D4E6F988-4F65-4B8D-843E-5DA9ED82024F}" srcId="{ED896503-01B1-4128-A242-7359E30EB399}" destId="{8D3ED612-6A44-47DB-AAC0-C30246189AA6}" srcOrd="13" destOrd="0" parTransId="{EF119527-C0F6-4073-8F6D-5D5C17518DAD}" sibTransId="{A10FCF07-321F-4262-9F80-DAA3DADA8C76}"/>
    <dgm:cxn modelId="{F15AA08B-13FC-46B0-BBDA-1686380A0F6B}" srcId="{ED896503-01B1-4128-A242-7359E30EB399}" destId="{3996D1A5-65B8-4F13-AFEF-9B1AD7808AF6}" srcOrd="5" destOrd="0" parTransId="{FF5213F2-A45F-4F46-87FE-56BAD6EC84BA}" sibTransId="{ACA9B243-C4FF-4239-9D64-48AFF23D946F}"/>
    <dgm:cxn modelId="{63256F8C-53ED-4993-921A-DCF4A287567C}" type="presOf" srcId="{3E9DE609-A62C-4397-A224-AFE02F081874}" destId="{01A4AAC6-8370-4683-A45E-76C45324EEAA}" srcOrd="0" destOrd="0" presId="urn:microsoft.com/office/officeart/2005/8/layout/default"/>
    <dgm:cxn modelId="{C4FFAD91-D277-418D-853A-EF17B8571F27}" type="presOf" srcId="{E93EEF74-8BA9-4247-8BB1-F1DB2A6B3E02}" destId="{C924F4A1-3A97-4317-9125-B1DEEC95A080}" srcOrd="0" destOrd="0" presId="urn:microsoft.com/office/officeart/2005/8/layout/default"/>
    <dgm:cxn modelId="{AAEDF095-E4CD-4B04-9D7D-85A8D35CCC00}" srcId="{ED896503-01B1-4128-A242-7359E30EB399}" destId="{C4D7AF0B-449F-4B9F-8696-2177B33FB919}" srcOrd="22" destOrd="0" parTransId="{A79C3799-9FF2-43CE-8802-247216BD2F94}" sibTransId="{D2803F13-BF14-449F-9E32-0E276A5DEDE2}"/>
    <dgm:cxn modelId="{767FEB99-D986-4A39-8F31-C1CA9BCB2AD6}" srcId="{ED896503-01B1-4128-A242-7359E30EB399}" destId="{E8E56433-ECA9-4379-95CE-04A2E1518925}" srcOrd="9" destOrd="0" parTransId="{2DCA4F96-7CD5-4A77-B20E-4AEF1B5BD72B}" sibTransId="{6E600AC0-D76F-40AB-AC76-7EA247D3F35F}"/>
    <dgm:cxn modelId="{298B7C9C-D206-469B-8EC0-49E82F9C166D}" type="presOf" srcId="{F9C9938E-1E9A-49A5-BBCE-07517F041041}" destId="{D6AEB20F-EE57-40F0-A094-2C922E9BE7C9}" srcOrd="0" destOrd="0" presId="urn:microsoft.com/office/officeart/2005/8/layout/default"/>
    <dgm:cxn modelId="{A3073DA1-0650-4186-AFD4-8C1EB1691C7F}" srcId="{ED896503-01B1-4128-A242-7359E30EB399}" destId="{8FA21ECF-C54F-48B5-805B-03B5CFE00330}" srcOrd="6" destOrd="0" parTransId="{715AC2BA-0D47-446A-B215-EC5D5E0E2E5B}" sibTransId="{6C787DCC-91EF-41B5-97B4-905E2C97BC5B}"/>
    <dgm:cxn modelId="{64C2FFA1-C8F9-4534-B27F-74D1A199AA47}" type="presOf" srcId="{06F7608F-BD2A-481D-97B4-BBF7FC5809BD}" destId="{A9D5CBA6-7D4B-4080-9216-71BFB3D72A14}" srcOrd="0" destOrd="0" presId="urn:microsoft.com/office/officeart/2005/8/layout/default"/>
    <dgm:cxn modelId="{8B0201B4-B694-450E-AED7-77CFD0E57AE6}" srcId="{ED896503-01B1-4128-A242-7359E30EB399}" destId="{F74F8561-7F42-47B9-B8A8-AA0C44C6B9EE}" srcOrd="11" destOrd="0" parTransId="{BCF0D662-D059-4E6D-8E82-B07849B255A3}" sibTransId="{A756C9B3-AF97-44B5-8E2A-9D2CC8A36EA1}"/>
    <dgm:cxn modelId="{B0E40BBF-463B-4F3A-828C-94B142016938}" srcId="{ED896503-01B1-4128-A242-7359E30EB399}" destId="{9A494ADE-21F4-4322-9782-F36B9B2C912A}" srcOrd="0" destOrd="0" parTransId="{193EE602-31F5-4C99-A053-7B818C67B688}" sibTransId="{8248741D-8C33-4647-B6B8-D7C4FB3FBF50}"/>
    <dgm:cxn modelId="{C7CD7BD2-967D-4938-9936-DF5EAFBEA2BF}" type="presOf" srcId="{8D3ED612-6A44-47DB-AAC0-C30246189AA6}" destId="{C75F6CB4-69E8-48E3-8005-6D5C9311219E}" srcOrd="0" destOrd="0" presId="urn:microsoft.com/office/officeart/2005/8/layout/default"/>
    <dgm:cxn modelId="{31015CD5-C144-4261-B8AB-7CF0871E1EEB}" srcId="{ED896503-01B1-4128-A242-7359E30EB399}" destId="{497CC4BF-6F18-447E-98B4-C4C34D3C6B2A}" srcOrd="20" destOrd="0" parTransId="{8AFDF9D0-5CBA-40DC-B9E9-996145049CB6}" sibTransId="{4F434749-B437-4B27-BE4D-6D476AA8290D}"/>
    <dgm:cxn modelId="{73C07EDA-55B6-4A9A-BDEA-F61B71DF5CE3}" type="presOf" srcId="{C4D7AF0B-449F-4B9F-8696-2177B33FB919}" destId="{39D6D888-4889-4596-B115-8394A6983E3C}" srcOrd="0" destOrd="0" presId="urn:microsoft.com/office/officeart/2005/8/layout/default"/>
    <dgm:cxn modelId="{AC227CE3-8B50-45DD-BC3F-74A6FFD5D936}" type="presOf" srcId="{8FA21ECF-C54F-48B5-805B-03B5CFE00330}" destId="{8D17F157-B998-402B-8507-EA93BE9BECC8}" srcOrd="0" destOrd="0" presId="urn:microsoft.com/office/officeart/2005/8/layout/default"/>
    <dgm:cxn modelId="{5644CBEB-8608-4C83-88F4-53261F46DB98}" type="presOf" srcId="{D20E6188-5CD2-407D-BD39-689B5A821888}" destId="{5AC3015F-AA75-4B13-9209-74D166E95C3D}" srcOrd="0" destOrd="0" presId="urn:microsoft.com/office/officeart/2005/8/layout/default"/>
    <dgm:cxn modelId="{3202FFF5-40FC-457C-8EF7-41E542445F69}" srcId="{ED896503-01B1-4128-A242-7359E30EB399}" destId="{2837C78C-6940-4F85-A8B6-46CD54D1FD5E}" srcOrd="25" destOrd="0" parTransId="{A0E1572D-B459-417E-A38D-8861EF66C38F}" sibTransId="{0DF87CC6-3847-42E1-81D5-160D4708E283}"/>
    <dgm:cxn modelId="{124DC933-92AF-43C0-A5DD-065D2585FF3D}" type="presParOf" srcId="{A4D7DA76-6628-4EB8-AE26-62CFED0F3BA2}" destId="{770BA2D5-37F0-4A7F-97D3-AB019700E011}" srcOrd="0" destOrd="0" presId="urn:microsoft.com/office/officeart/2005/8/layout/default"/>
    <dgm:cxn modelId="{7BA5E4BD-E7A5-46E9-A3F5-CCD7AA2E9BAF}" type="presParOf" srcId="{A4D7DA76-6628-4EB8-AE26-62CFED0F3BA2}" destId="{AC5525B4-A0DA-4FD6-B789-A5E0A58898C1}" srcOrd="1" destOrd="0" presId="urn:microsoft.com/office/officeart/2005/8/layout/default"/>
    <dgm:cxn modelId="{3DA747D2-EA1B-448B-BB8C-B4B1B18A0BFB}" type="presParOf" srcId="{A4D7DA76-6628-4EB8-AE26-62CFED0F3BA2}" destId="{D7380215-9805-4067-80AA-F28F44A18CB0}" srcOrd="2" destOrd="0" presId="urn:microsoft.com/office/officeart/2005/8/layout/default"/>
    <dgm:cxn modelId="{24A1A6CA-5FC0-4440-AA3F-1F96C2B21BBC}" type="presParOf" srcId="{A4D7DA76-6628-4EB8-AE26-62CFED0F3BA2}" destId="{D973F298-8627-4FF7-B7C8-7E375A08D2E7}" srcOrd="3" destOrd="0" presId="urn:microsoft.com/office/officeart/2005/8/layout/default"/>
    <dgm:cxn modelId="{FE6DF2B1-ADE7-4489-B901-E8FE4BD8C76D}" type="presParOf" srcId="{A4D7DA76-6628-4EB8-AE26-62CFED0F3BA2}" destId="{40DDB80D-ACF7-4060-883D-FC3EAB4BA00D}" srcOrd="4" destOrd="0" presId="urn:microsoft.com/office/officeart/2005/8/layout/default"/>
    <dgm:cxn modelId="{BF4E8A85-8E8A-4C63-B125-81D5D6BEE9AF}" type="presParOf" srcId="{A4D7DA76-6628-4EB8-AE26-62CFED0F3BA2}" destId="{3F073365-8462-4E7C-92C5-DAC45180166D}" srcOrd="5" destOrd="0" presId="urn:microsoft.com/office/officeart/2005/8/layout/default"/>
    <dgm:cxn modelId="{70A3D779-4430-4D7F-B433-32ECC2E8CBD8}" type="presParOf" srcId="{A4D7DA76-6628-4EB8-AE26-62CFED0F3BA2}" destId="{92AB000E-3BFB-403F-AFC6-ECA090C9C745}" srcOrd="6" destOrd="0" presId="urn:microsoft.com/office/officeart/2005/8/layout/default"/>
    <dgm:cxn modelId="{F8034052-2BBD-4592-8F6F-E079D28DC578}" type="presParOf" srcId="{A4D7DA76-6628-4EB8-AE26-62CFED0F3BA2}" destId="{B76F546D-0BBE-4381-8D2D-916727A6BB30}" srcOrd="7" destOrd="0" presId="urn:microsoft.com/office/officeart/2005/8/layout/default"/>
    <dgm:cxn modelId="{D80BDEB1-7D3B-4099-AF2A-48E2072F5515}" type="presParOf" srcId="{A4D7DA76-6628-4EB8-AE26-62CFED0F3BA2}" destId="{A9D5CBA6-7D4B-4080-9216-71BFB3D72A14}" srcOrd="8" destOrd="0" presId="urn:microsoft.com/office/officeart/2005/8/layout/default"/>
    <dgm:cxn modelId="{F01C068D-45B7-4527-A841-CEECF3027338}" type="presParOf" srcId="{A4D7DA76-6628-4EB8-AE26-62CFED0F3BA2}" destId="{D2DD012D-CAAF-4C4D-9A06-846A1319B2E9}" srcOrd="9" destOrd="0" presId="urn:microsoft.com/office/officeart/2005/8/layout/default"/>
    <dgm:cxn modelId="{D45BC7B0-3960-4EC0-A74A-F419F22B6AF6}" type="presParOf" srcId="{A4D7DA76-6628-4EB8-AE26-62CFED0F3BA2}" destId="{4EAF1F40-96CC-4712-80E5-F64431C509DE}" srcOrd="10" destOrd="0" presId="urn:microsoft.com/office/officeart/2005/8/layout/default"/>
    <dgm:cxn modelId="{87A54A4D-8379-4CB2-9953-B5DA6E7414B8}" type="presParOf" srcId="{A4D7DA76-6628-4EB8-AE26-62CFED0F3BA2}" destId="{6F99459F-5AD9-4571-9376-120562986354}" srcOrd="11" destOrd="0" presId="urn:microsoft.com/office/officeart/2005/8/layout/default"/>
    <dgm:cxn modelId="{03D7BD91-68C1-4836-AAE5-80C47E2B9B97}" type="presParOf" srcId="{A4D7DA76-6628-4EB8-AE26-62CFED0F3BA2}" destId="{8D17F157-B998-402B-8507-EA93BE9BECC8}" srcOrd="12" destOrd="0" presId="urn:microsoft.com/office/officeart/2005/8/layout/default"/>
    <dgm:cxn modelId="{DD40249A-71B8-4DEF-B1F9-AB201AF3168A}" type="presParOf" srcId="{A4D7DA76-6628-4EB8-AE26-62CFED0F3BA2}" destId="{512073BA-4C5A-47D7-9D94-8AF9943D63E1}" srcOrd="13" destOrd="0" presId="urn:microsoft.com/office/officeart/2005/8/layout/default"/>
    <dgm:cxn modelId="{F1BFA784-6428-45D4-AC5B-89E609758C7E}" type="presParOf" srcId="{A4D7DA76-6628-4EB8-AE26-62CFED0F3BA2}" destId="{54836413-2A8F-4884-A6F6-8702FCB2D6FF}" srcOrd="14" destOrd="0" presId="urn:microsoft.com/office/officeart/2005/8/layout/default"/>
    <dgm:cxn modelId="{5220C58D-F078-4CAB-8343-9063E3043B04}" type="presParOf" srcId="{A4D7DA76-6628-4EB8-AE26-62CFED0F3BA2}" destId="{54AF39E3-E434-4C6B-9ED7-6B1FAF24CDF6}" srcOrd="15" destOrd="0" presId="urn:microsoft.com/office/officeart/2005/8/layout/default"/>
    <dgm:cxn modelId="{8528758B-9D9F-483F-B1E4-33C1F6BCB399}" type="presParOf" srcId="{A4D7DA76-6628-4EB8-AE26-62CFED0F3BA2}" destId="{3E9F3A3D-113C-4102-BAF6-84B8D39DE494}" srcOrd="16" destOrd="0" presId="urn:microsoft.com/office/officeart/2005/8/layout/default"/>
    <dgm:cxn modelId="{5BE087FF-F234-4751-B554-9E96991D7F9E}" type="presParOf" srcId="{A4D7DA76-6628-4EB8-AE26-62CFED0F3BA2}" destId="{4D038C25-B3B7-40B4-916F-18DA95DCCE02}" srcOrd="17" destOrd="0" presId="urn:microsoft.com/office/officeart/2005/8/layout/default"/>
    <dgm:cxn modelId="{9CE60AA8-E0FC-49C1-B543-86E55A841554}" type="presParOf" srcId="{A4D7DA76-6628-4EB8-AE26-62CFED0F3BA2}" destId="{DD4CFBC2-9882-487F-9066-BABE767A3FF8}" srcOrd="18" destOrd="0" presId="urn:microsoft.com/office/officeart/2005/8/layout/default"/>
    <dgm:cxn modelId="{86D5295F-616D-47EB-A5F3-9EAD246A5F1E}" type="presParOf" srcId="{A4D7DA76-6628-4EB8-AE26-62CFED0F3BA2}" destId="{68B171DC-BC4B-412F-B391-94E1D5A9F326}" srcOrd="19" destOrd="0" presId="urn:microsoft.com/office/officeart/2005/8/layout/default"/>
    <dgm:cxn modelId="{5A0FBE8A-501A-4D9C-ADBB-6EF06A764341}" type="presParOf" srcId="{A4D7DA76-6628-4EB8-AE26-62CFED0F3BA2}" destId="{32FDE3DB-A25D-4703-8C67-CAA9B4EA356F}" srcOrd="20" destOrd="0" presId="urn:microsoft.com/office/officeart/2005/8/layout/default"/>
    <dgm:cxn modelId="{88391A00-7AAC-4066-8D0B-7E075DC54F54}" type="presParOf" srcId="{A4D7DA76-6628-4EB8-AE26-62CFED0F3BA2}" destId="{8B2F06D3-0B7B-48AC-A5F5-464159686EC4}" srcOrd="21" destOrd="0" presId="urn:microsoft.com/office/officeart/2005/8/layout/default"/>
    <dgm:cxn modelId="{88FCB64D-AE24-4817-B27E-54FEF1605202}" type="presParOf" srcId="{A4D7DA76-6628-4EB8-AE26-62CFED0F3BA2}" destId="{F4CBED25-13F8-430E-81DC-173ED83AE44A}" srcOrd="22" destOrd="0" presId="urn:microsoft.com/office/officeart/2005/8/layout/default"/>
    <dgm:cxn modelId="{83CB1AA6-FECB-449F-BFF1-79CDA6E1822E}" type="presParOf" srcId="{A4D7DA76-6628-4EB8-AE26-62CFED0F3BA2}" destId="{0B2A2FD5-2498-4449-97D1-0F319EB7C63E}" srcOrd="23" destOrd="0" presId="urn:microsoft.com/office/officeart/2005/8/layout/default"/>
    <dgm:cxn modelId="{990E0710-50D7-4B1C-93B6-798E81EA77E6}" type="presParOf" srcId="{A4D7DA76-6628-4EB8-AE26-62CFED0F3BA2}" destId="{D6AEB20F-EE57-40F0-A094-2C922E9BE7C9}" srcOrd="24" destOrd="0" presId="urn:microsoft.com/office/officeart/2005/8/layout/default"/>
    <dgm:cxn modelId="{C771B8B3-80A6-45AE-A87D-72EDCC5179DA}" type="presParOf" srcId="{A4D7DA76-6628-4EB8-AE26-62CFED0F3BA2}" destId="{8FD72366-B50C-46E4-98F9-005F7E459BB4}" srcOrd="25" destOrd="0" presId="urn:microsoft.com/office/officeart/2005/8/layout/default"/>
    <dgm:cxn modelId="{4EFF5A14-EDC0-44D3-88FE-536A1C95B996}" type="presParOf" srcId="{A4D7DA76-6628-4EB8-AE26-62CFED0F3BA2}" destId="{C75F6CB4-69E8-48E3-8005-6D5C9311219E}" srcOrd="26" destOrd="0" presId="urn:microsoft.com/office/officeart/2005/8/layout/default"/>
    <dgm:cxn modelId="{90747969-FD54-4327-B455-FCF41CF50C23}" type="presParOf" srcId="{A4D7DA76-6628-4EB8-AE26-62CFED0F3BA2}" destId="{E65946DE-6CB4-4BE1-A39F-4B1A4CE4ADDD}" srcOrd="27" destOrd="0" presId="urn:microsoft.com/office/officeart/2005/8/layout/default"/>
    <dgm:cxn modelId="{1BEB1BB3-03C4-43C1-8DE0-9179C8E7B4A2}" type="presParOf" srcId="{A4D7DA76-6628-4EB8-AE26-62CFED0F3BA2}" destId="{C924F4A1-3A97-4317-9125-B1DEEC95A080}" srcOrd="28" destOrd="0" presId="urn:microsoft.com/office/officeart/2005/8/layout/default"/>
    <dgm:cxn modelId="{49DF17DE-CE9E-4684-A483-2C11FC4F771A}" type="presParOf" srcId="{A4D7DA76-6628-4EB8-AE26-62CFED0F3BA2}" destId="{0679A20C-5093-4FCB-886D-982B04A320D1}" srcOrd="29" destOrd="0" presId="urn:microsoft.com/office/officeart/2005/8/layout/default"/>
    <dgm:cxn modelId="{72AAE297-8E82-4BE1-B27C-762FD6F48664}" type="presParOf" srcId="{A4D7DA76-6628-4EB8-AE26-62CFED0F3BA2}" destId="{81492A3D-4773-4DE2-A4FE-A424B86B6D55}" srcOrd="30" destOrd="0" presId="urn:microsoft.com/office/officeart/2005/8/layout/default"/>
    <dgm:cxn modelId="{FAA252B4-FA59-4287-A206-9BF4587E5ABE}" type="presParOf" srcId="{A4D7DA76-6628-4EB8-AE26-62CFED0F3BA2}" destId="{BE474910-369C-4B75-9339-A3D024032ADC}" srcOrd="31" destOrd="0" presId="urn:microsoft.com/office/officeart/2005/8/layout/default"/>
    <dgm:cxn modelId="{15A959A0-AA58-49B6-A7D5-8DFC10C2D990}" type="presParOf" srcId="{A4D7DA76-6628-4EB8-AE26-62CFED0F3BA2}" destId="{E8419B16-B6B2-4739-ADD6-F38CB71213AF}" srcOrd="32" destOrd="0" presId="urn:microsoft.com/office/officeart/2005/8/layout/default"/>
    <dgm:cxn modelId="{744081CA-698C-4E04-A97C-2B3B6AF5234A}" type="presParOf" srcId="{A4D7DA76-6628-4EB8-AE26-62CFED0F3BA2}" destId="{29FA3C26-01C0-4684-B102-54A2493A72B4}" srcOrd="33" destOrd="0" presId="urn:microsoft.com/office/officeart/2005/8/layout/default"/>
    <dgm:cxn modelId="{FACC85B1-AA73-40FD-BFE2-D24FF15A0E4E}" type="presParOf" srcId="{A4D7DA76-6628-4EB8-AE26-62CFED0F3BA2}" destId="{5AC3015F-AA75-4B13-9209-74D166E95C3D}" srcOrd="34" destOrd="0" presId="urn:microsoft.com/office/officeart/2005/8/layout/default"/>
    <dgm:cxn modelId="{D34738A9-7BF2-433F-8582-3994C622F84F}" type="presParOf" srcId="{A4D7DA76-6628-4EB8-AE26-62CFED0F3BA2}" destId="{008CDF04-11CA-47A9-B192-A5728997C520}" srcOrd="35" destOrd="0" presId="urn:microsoft.com/office/officeart/2005/8/layout/default"/>
    <dgm:cxn modelId="{67844500-CC38-4DB0-841F-255DDD9BD74C}" type="presParOf" srcId="{A4D7DA76-6628-4EB8-AE26-62CFED0F3BA2}" destId="{2C04517C-CC74-4910-82B2-6D5B89F3C687}" srcOrd="36" destOrd="0" presId="urn:microsoft.com/office/officeart/2005/8/layout/default"/>
    <dgm:cxn modelId="{1F11C645-A29C-4886-9043-14721063BD2E}" type="presParOf" srcId="{A4D7DA76-6628-4EB8-AE26-62CFED0F3BA2}" destId="{6983808B-A7B8-44B1-BA4A-46BB397DC8CE}" srcOrd="37" destOrd="0" presId="urn:microsoft.com/office/officeart/2005/8/layout/default"/>
    <dgm:cxn modelId="{A66A372F-E2A6-4977-B358-3AD671549496}" type="presParOf" srcId="{A4D7DA76-6628-4EB8-AE26-62CFED0F3BA2}" destId="{8FC602E8-A1F3-4789-80FE-280F8ADC3A5F}" srcOrd="38" destOrd="0" presId="urn:microsoft.com/office/officeart/2005/8/layout/default"/>
    <dgm:cxn modelId="{41F55C73-9148-43DF-8770-C27DC12606CE}" type="presParOf" srcId="{A4D7DA76-6628-4EB8-AE26-62CFED0F3BA2}" destId="{FBDCF54B-4007-4967-BFC1-0B60060F773C}" srcOrd="39" destOrd="0" presId="urn:microsoft.com/office/officeart/2005/8/layout/default"/>
    <dgm:cxn modelId="{859B9DC1-CDB2-47FE-A526-523909D05E60}" type="presParOf" srcId="{A4D7DA76-6628-4EB8-AE26-62CFED0F3BA2}" destId="{4FA3C500-968C-403D-AF7E-A770DFA389F7}" srcOrd="40" destOrd="0" presId="urn:microsoft.com/office/officeart/2005/8/layout/default"/>
    <dgm:cxn modelId="{AAF96D67-5AFD-4674-9E4C-BF9B5A8F5293}" type="presParOf" srcId="{A4D7DA76-6628-4EB8-AE26-62CFED0F3BA2}" destId="{78A73F40-A302-4C03-8158-C6152DC81A36}" srcOrd="41" destOrd="0" presId="urn:microsoft.com/office/officeart/2005/8/layout/default"/>
    <dgm:cxn modelId="{E37F6F0B-533B-4F01-BA8F-BAF22851DBD5}" type="presParOf" srcId="{A4D7DA76-6628-4EB8-AE26-62CFED0F3BA2}" destId="{C29346F8-436A-4BAF-AC79-0FEF5F0E155D}" srcOrd="42" destOrd="0" presId="urn:microsoft.com/office/officeart/2005/8/layout/default"/>
    <dgm:cxn modelId="{B5709F0C-E51A-4B2C-BFAE-47C6BFC69738}" type="presParOf" srcId="{A4D7DA76-6628-4EB8-AE26-62CFED0F3BA2}" destId="{AA669068-BDB3-4542-860A-0338D625ACD1}" srcOrd="43" destOrd="0" presId="urn:microsoft.com/office/officeart/2005/8/layout/default"/>
    <dgm:cxn modelId="{3CFD7149-223E-49A2-9803-7A88F7F27980}" type="presParOf" srcId="{A4D7DA76-6628-4EB8-AE26-62CFED0F3BA2}" destId="{39D6D888-4889-4596-B115-8394A6983E3C}" srcOrd="44" destOrd="0" presId="urn:microsoft.com/office/officeart/2005/8/layout/default"/>
    <dgm:cxn modelId="{FDC28035-EEF8-4927-9B5C-97A6C888614B}" type="presParOf" srcId="{A4D7DA76-6628-4EB8-AE26-62CFED0F3BA2}" destId="{BB45C775-11B0-40E3-97CB-918E9C0C9EC5}" srcOrd="45" destOrd="0" presId="urn:microsoft.com/office/officeart/2005/8/layout/default"/>
    <dgm:cxn modelId="{A12A3C95-791B-476E-94CD-64634BD98135}" type="presParOf" srcId="{A4D7DA76-6628-4EB8-AE26-62CFED0F3BA2}" destId="{2E79BA28-C680-41A6-94E6-FF94F505FBE3}" srcOrd="46" destOrd="0" presId="urn:microsoft.com/office/officeart/2005/8/layout/default"/>
    <dgm:cxn modelId="{35B21436-2F52-436D-9DC7-188B152E13B7}" type="presParOf" srcId="{A4D7DA76-6628-4EB8-AE26-62CFED0F3BA2}" destId="{50D8BCA7-FF5C-433C-9C6F-2FF1328B0106}" srcOrd="47" destOrd="0" presId="urn:microsoft.com/office/officeart/2005/8/layout/default"/>
    <dgm:cxn modelId="{1F239CEF-237A-4B5A-AEF5-CED5DDE4222C}" type="presParOf" srcId="{A4D7DA76-6628-4EB8-AE26-62CFED0F3BA2}" destId="{01A4AAC6-8370-4683-A45E-76C45324EEAA}" srcOrd="48" destOrd="0" presId="urn:microsoft.com/office/officeart/2005/8/layout/default"/>
    <dgm:cxn modelId="{6319E241-EA50-4E05-A81E-53633E2AF539}" type="presParOf" srcId="{A4D7DA76-6628-4EB8-AE26-62CFED0F3BA2}" destId="{A4997442-D2C4-4C7A-9701-C8732925822B}" srcOrd="49" destOrd="0" presId="urn:microsoft.com/office/officeart/2005/8/layout/default"/>
    <dgm:cxn modelId="{92717194-A8C0-4DED-AABB-77B58EB05416}" type="presParOf" srcId="{A4D7DA76-6628-4EB8-AE26-62CFED0F3BA2}" destId="{69302E2D-A538-49C2-AD9A-E1645B75B9C5}" srcOrd="50" destOrd="0" presId="urn:microsoft.com/office/officeart/2005/8/layout/default"/>
    <dgm:cxn modelId="{1BB56A98-38FD-43BD-B31B-882820BA1855}" type="presParOf" srcId="{A4D7DA76-6628-4EB8-AE26-62CFED0F3BA2}" destId="{9EE32CC9-9806-471D-831C-B027026B83ED}" srcOrd="51" destOrd="0" presId="urn:microsoft.com/office/officeart/2005/8/layout/default"/>
    <dgm:cxn modelId="{FCABDE78-AB51-4BFF-B6AF-029297334906}" type="presParOf" srcId="{A4D7DA76-6628-4EB8-AE26-62CFED0F3BA2}" destId="{2231BEE0-B617-4CC5-900A-86E0ADE9432C}" srcOrd="5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1083A0B-6C7F-41CB-B5AC-EC76E723486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37307A7-A330-4C72-862A-7B8D37515134}">
      <dgm:prSet/>
      <dgm:spPr/>
      <dgm:t>
        <a:bodyPr/>
        <a:lstStyle/>
        <a:p>
          <a:r>
            <a:rPr lang="en-US"/>
            <a:t>Welsh Ministers</a:t>
          </a:r>
        </a:p>
      </dgm:t>
    </dgm:pt>
    <dgm:pt modelId="{1092E819-DA55-4BC7-8C42-6EC13D9778C1}" type="parTrans" cxnId="{4E631CBC-7183-45AE-AF11-1BEA5526B1D5}">
      <dgm:prSet/>
      <dgm:spPr/>
      <dgm:t>
        <a:bodyPr/>
        <a:lstStyle/>
        <a:p>
          <a:endParaRPr lang="en-US"/>
        </a:p>
      </dgm:t>
    </dgm:pt>
    <dgm:pt modelId="{C37A8381-4773-4DBB-8798-0122F05A9BA5}" type="sibTrans" cxnId="{4E631CBC-7183-45AE-AF11-1BEA5526B1D5}">
      <dgm:prSet/>
      <dgm:spPr/>
      <dgm:t>
        <a:bodyPr/>
        <a:lstStyle/>
        <a:p>
          <a:endParaRPr lang="en-US"/>
        </a:p>
      </dgm:t>
    </dgm:pt>
    <dgm:pt modelId="{4DDFF5F1-20E1-462D-9C4A-13F5A4695BBF}">
      <dgm:prSet/>
      <dgm:spPr/>
      <dgm:t>
        <a:bodyPr/>
        <a:lstStyle/>
        <a:p>
          <a:r>
            <a:rPr lang="en-US"/>
            <a:t>Local authorities (22)</a:t>
          </a:r>
        </a:p>
      </dgm:t>
    </dgm:pt>
    <dgm:pt modelId="{825D6B28-08EE-4694-A83E-8244FDB0D928}" type="parTrans" cxnId="{63AF6B8F-0464-427F-B403-68E3B21B6545}">
      <dgm:prSet/>
      <dgm:spPr/>
      <dgm:t>
        <a:bodyPr/>
        <a:lstStyle/>
        <a:p>
          <a:endParaRPr lang="en-US"/>
        </a:p>
      </dgm:t>
    </dgm:pt>
    <dgm:pt modelId="{88E0C897-01FE-4868-9F61-3B540DA30A45}" type="sibTrans" cxnId="{63AF6B8F-0464-427F-B403-68E3B21B6545}">
      <dgm:prSet/>
      <dgm:spPr/>
      <dgm:t>
        <a:bodyPr/>
        <a:lstStyle/>
        <a:p>
          <a:endParaRPr lang="en-US"/>
        </a:p>
      </dgm:t>
    </dgm:pt>
    <dgm:pt modelId="{0E2F09BB-89AE-4E00-9F90-D71916A14E62}">
      <dgm:prSet/>
      <dgm:spPr/>
      <dgm:t>
        <a:bodyPr/>
        <a:lstStyle/>
        <a:p>
          <a:r>
            <a:rPr lang="en-US"/>
            <a:t>Local Health Boards (7)</a:t>
          </a:r>
        </a:p>
      </dgm:t>
    </dgm:pt>
    <dgm:pt modelId="{5F43E537-5863-4673-AF90-E082981D6FBE}" type="parTrans" cxnId="{51AB4223-E588-4AD1-A0FD-A582E914DBCF}">
      <dgm:prSet/>
      <dgm:spPr/>
      <dgm:t>
        <a:bodyPr/>
        <a:lstStyle/>
        <a:p>
          <a:endParaRPr lang="en-US"/>
        </a:p>
      </dgm:t>
    </dgm:pt>
    <dgm:pt modelId="{027EEFF6-A0AB-434A-B530-28C2F5B1EC96}" type="sibTrans" cxnId="{51AB4223-E588-4AD1-A0FD-A582E914DBCF}">
      <dgm:prSet/>
      <dgm:spPr/>
      <dgm:t>
        <a:bodyPr/>
        <a:lstStyle/>
        <a:p>
          <a:endParaRPr lang="en-US"/>
        </a:p>
      </dgm:t>
    </dgm:pt>
    <dgm:pt modelId="{6A48B849-65C9-4D6B-8B21-7E278A84F830}">
      <dgm:prSet/>
      <dgm:spPr/>
      <dgm:t>
        <a:bodyPr/>
        <a:lstStyle/>
        <a:p>
          <a:r>
            <a:rPr lang="en-US"/>
            <a:t>Public Health Wales NHS Trust</a:t>
          </a:r>
        </a:p>
      </dgm:t>
    </dgm:pt>
    <dgm:pt modelId="{3A8C2EDC-AA22-4DAB-A44A-F0DE74B9EC95}" type="parTrans" cxnId="{62280DA3-7555-4061-8923-43C326EDDE89}">
      <dgm:prSet/>
      <dgm:spPr/>
      <dgm:t>
        <a:bodyPr/>
        <a:lstStyle/>
        <a:p>
          <a:endParaRPr lang="en-US"/>
        </a:p>
      </dgm:t>
    </dgm:pt>
    <dgm:pt modelId="{95D94A00-EAAE-4BB1-851B-4E8413F14A0C}" type="sibTrans" cxnId="{62280DA3-7555-4061-8923-43C326EDDE89}">
      <dgm:prSet/>
      <dgm:spPr/>
      <dgm:t>
        <a:bodyPr/>
        <a:lstStyle/>
        <a:p>
          <a:endParaRPr lang="en-US"/>
        </a:p>
      </dgm:t>
    </dgm:pt>
    <dgm:pt modelId="{F4B0929D-BEBC-4AA7-A031-3D14692DB2DD}">
      <dgm:prSet/>
      <dgm:spPr/>
      <dgm:t>
        <a:bodyPr/>
        <a:lstStyle/>
        <a:p>
          <a:r>
            <a:rPr lang="en-US"/>
            <a:t>Velindre NHS Trust</a:t>
          </a:r>
        </a:p>
      </dgm:t>
    </dgm:pt>
    <dgm:pt modelId="{DEE49E9D-1641-44F6-853A-822B44D2F0E9}" type="parTrans" cxnId="{4EE4934C-BF44-4797-92BF-E4EFB335D093}">
      <dgm:prSet/>
      <dgm:spPr/>
      <dgm:t>
        <a:bodyPr/>
        <a:lstStyle/>
        <a:p>
          <a:endParaRPr lang="en-US"/>
        </a:p>
      </dgm:t>
    </dgm:pt>
    <dgm:pt modelId="{A8CC52CE-13C6-4FB2-B0A3-79B11C8B5EBF}" type="sibTrans" cxnId="{4EE4934C-BF44-4797-92BF-E4EFB335D093}">
      <dgm:prSet/>
      <dgm:spPr/>
      <dgm:t>
        <a:bodyPr/>
        <a:lstStyle/>
        <a:p>
          <a:endParaRPr lang="en-US"/>
        </a:p>
      </dgm:t>
    </dgm:pt>
    <dgm:pt modelId="{2809B9C2-2681-41B2-A550-DEFDE2A3D36A}">
      <dgm:prSet/>
      <dgm:spPr/>
      <dgm:t>
        <a:bodyPr/>
        <a:lstStyle/>
        <a:p>
          <a:r>
            <a:rPr lang="en-US"/>
            <a:t>National Park Authorities (3)</a:t>
          </a:r>
        </a:p>
      </dgm:t>
    </dgm:pt>
    <dgm:pt modelId="{F5EE0654-CD9E-4E87-AF0F-8576BC6FEC45}" type="parTrans" cxnId="{FEFD829A-A36D-40D9-93E8-BC5CB02D6926}">
      <dgm:prSet/>
      <dgm:spPr/>
      <dgm:t>
        <a:bodyPr/>
        <a:lstStyle/>
        <a:p>
          <a:endParaRPr lang="en-US"/>
        </a:p>
      </dgm:t>
    </dgm:pt>
    <dgm:pt modelId="{CE145772-3DF6-4DDB-99C3-255F44D6886D}" type="sibTrans" cxnId="{FEFD829A-A36D-40D9-93E8-BC5CB02D6926}">
      <dgm:prSet/>
      <dgm:spPr/>
      <dgm:t>
        <a:bodyPr/>
        <a:lstStyle/>
        <a:p>
          <a:endParaRPr lang="en-US"/>
        </a:p>
      </dgm:t>
    </dgm:pt>
    <dgm:pt modelId="{46BE4FCB-9F88-43FA-BBE7-959930C7569F}">
      <dgm:prSet/>
      <dgm:spPr/>
      <dgm:t>
        <a:bodyPr/>
        <a:lstStyle/>
        <a:p>
          <a:r>
            <a:rPr lang="en-US"/>
            <a:t>Fire and Rescue Authorities (3)</a:t>
          </a:r>
        </a:p>
      </dgm:t>
    </dgm:pt>
    <dgm:pt modelId="{629393B9-3AA7-4048-84E5-5065EAF61530}" type="parTrans" cxnId="{0D7BF1F7-7598-490A-B3A4-C3FCFAE86141}">
      <dgm:prSet/>
      <dgm:spPr/>
      <dgm:t>
        <a:bodyPr/>
        <a:lstStyle/>
        <a:p>
          <a:endParaRPr lang="en-US"/>
        </a:p>
      </dgm:t>
    </dgm:pt>
    <dgm:pt modelId="{18D079D0-2151-4B43-A35F-4EC22F32F678}" type="sibTrans" cxnId="{0D7BF1F7-7598-490A-B3A4-C3FCFAE86141}">
      <dgm:prSet/>
      <dgm:spPr/>
      <dgm:t>
        <a:bodyPr/>
        <a:lstStyle/>
        <a:p>
          <a:endParaRPr lang="en-US"/>
        </a:p>
      </dgm:t>
    </dgm:pt>
    <dgm:pt modelId="{D8A0E25A-7DE4-4F9B-AF88-CB263C719933}">
      <dgm:prSet/>
      <dgm:spPr/>
      <dgm:t>
        <a:bodyPr/>
        <a:lstStyle/>
        <a:p>
          <a:r>
            <a:rPr lang="en-US"/>
            <a:t>Natural Resources Wales</a:t>
          </a:r>
        </a:p>
      </dgm:t>
    </dgm:pt>
    <dgm:pt modelId="{5EC6154E-C634-4C20-90A8-ADE99CF66BF9}" type="parTrans" cxnId="{4218116F-5B37-476B-914C-3D5C6E3E6CAD}">
      <dgm:prSet/>
      <dgm:spPr/>
      <dgm:t>
        <a:bodyPr/>
        <a:lstStyle/>
        <a:p>
          <a:endParaRPr lang="en-US"/>
        </a:p>
      </dgm:t>
    </dgm:pt>
    <dgm:pt modelId="{69B8966A-7E16-4BE6-9F11-ADC7A13A6713}" type="sibTrans" cxnId="{4218116F-5B37-476B-914C-3D5C6E3E6CAD}">
      <dgm:prSet/>
      <dgm:spPr/>
      <dgm:t>
        <a:bodyPr/>
        <a:lstStyle/>
        <a:p>
          <a:endParaRPr lang="en-US"/>
        </a:p>
      </dgm:t>
    </dgm:pt>
    <dgm:pt modelId="{EAC79112-FC88-4DDB-B43B-C098F0797BE7}">
      <dgm:prSet/>
      <dgm:spPr/>
      <dgm:t>
        <a:bodyPr/>
        <a:lstStyle/>
        <a:p>
          <a:r>
            <a:rPr lang="en-US"/>
            <a:t>The Higher Education</a:t>
          </a:r>
        </a:p>
      </dgm:t>
    </dgm:pt>
    <dgm:pt modelId="{A0412F23-7FAB-4C0C-B449-3413D395DD9A}" type="parTrans" cxnId="{06B91EB5-C483-4B77-A882-EBC545C93396}">
      <dgm:prSet/>
      <dgm:spPr/>
      <dgm:t>
        <a:bodyPr/>
        <a:lstStyle/>
        <a:p>
          <a:endParaRPr lang="en-US"/>
        </a:p>
      </dgm:t>
    </dgm:pt>
    <dgm:pt modelId="{43E22561-910D-4110-8027-72BC610CBE01}" type="sibTrans" cxnId="{06B91EB5-C483-4B77-A882-EBC545C93396}">
      <dgm:prSet/>
      <dgm:spPr/>
      <dgm:t>
        <a:bodyPr/>
        <a:lstStyle/>
        <a:p>
          <a:endParaRPr lang="en-US"/>
        </a:p>
      </dgm:t>
    </dgm:pt>
    <dgm:pt modelId="{EC3E98F0-8C28-4E02-BB6D-AED6B6B9896B}">
      <dgm:prSet/>
      <dgm:spPr/>
      <dgm:t>
        <a:bodyPr/>
        <a:lstStyle/>
        <a:p>
          <a:r>
            <a:rPr lang="en-US"/>
            <a:t>Funding Council for Wales</a:t>
          </a:r>
        </a:p>
      </dgm:t>
    </dgm:pt>
    <dgm:pt modelId="{780D6D57-0BEE-43DA-A6A6-229C45FCD50F}" type="parTrans" cxnId="{37F09DAB-A8DD-4CE9-A544-66002C957D92}">
      <dgm:prSet/>
      <dgm:spPr/>
      <dgm:t>
        <a:bodyPr/>
        <a:lstStyle/>
        <a:p>
          <a:endParaRPr lang="en-US"/>
        </a:p>
      </dgm:t>
    </dgm:pt>
    <dgm:pt modelId="{D0C4860E-7E5C-48C3-8B3A-DF7305B295E1}" type="sibTrans" cxnId="{37F09DAB-A8DD-4CE9-A544-66002C957D92}">
      <dgm:prSet/>
      <dgm:spPr/>
      <dgm:t>
        <a:bodyPr/>
        <a:lstStyle/>
        <a:p>
          <a:endParaRPr lang="en-US"/>
        </a:p>
      </dgm:t>
    </dgm:pt>
    <dgm:pt modelId="{3EDCB452-A572-4856-BF65-196D4A4E34D5}">
      <dgm:prSet/>
      <dgm:spPr/>
      <dgm:t>
        <a:bodyPr/>
        <a:lstStyle/>
        <a:p>
          <a:r>
            <a:rPr lang="en-US"/>
            <a:t>The Arts Council of Wales</a:t>
          </a:r>
        </a:p>
      </dgm:t>
    </dgm:pt>
    <dgm:pt modelId="{C7567639-3886-42BA-A409-C9E1217A5E90}" type="parTrans" cxnId="{BA23D26B-F2DD-4F7A-94A8-7D8BE1E34BD1}">
      <dgm:prSet/>
      <dgm:spPr/>
      <dgm:t>
        <a:bodyPr/>
        <a:lstStyle/>
        <a:p>
          <a:endParaRPr lang="en-US"/>
        </a:p>
      </dgm:t>
    </dgm:pt>
    <dgm:pt modelId="{22C7D36A-13C0-484F-8FB3-D9C7EC99618C}" type="sibTrans" cxnId="{BA23D26B-F2DD-4F7A-94A8-7D8BE1E34BD1}">
      <dgm:prSet/>
      <dgm:spPr/>
      <dgm:t>
        <a:bodyPr/>
        <a:lstStyle/>
        <a:p>
          <a:endParaRPr lang="en-US"/>
        </a:p>
      </dgm:t>
    </dgm:pt>
    <dgm:pt modelId="{1D9420E0-01BF-4995-B888-9C9B2E907F23}">
      <dgm:prSet/>
      <dgm:spPr/>
      <dgm:t>
        <a:bodyPr/>
        <a:lstStyle/>
        <a:p>
          <a:r>
            <a:rPr lang="en-US"/>
            <a:t>Sports Council of Wales</a:t>
          </a:r>
        </a:p>
      </dgm:t>
    </dgm:pt>
    <dgm:pt modelId="{A4FB0AFB-7E17-416D-BE69-DF33A5051539}" type="parTrans" cxnId="{CC83BF61-4A52-495B-8C90-6B046E9160D0}">
      <dgm:prSet/>
      <dgm:spPr/>
      <dgm:t>
        <a:bodyPr/>
        <a:lstStyle/>
        <a:p>
          <a:endParaRPr lang="en-US"/>
        </a:p>
      </dgm:t>
    </dgm:pt>
    <dgm:pt modelId="{6B3C675D-7A14-491D-B670-CF0E0FC8DF9F}" type="sibTrans" cxnId="{CC83BF61-4A52-495B-8C90-6B046E9160D0}">
      <dgm:prSet/>
      <dgm:spPr/>
      <dgm:t>
        <a:bodyPr/>
        <a:lstStyle/>
        <a:p>
          <a:endParaRPr lang="en-US"/>
        </a:p>
      </dgm:t>
    </dgm:pt>
    <dgm:pt modelId="{11A6E161-50C1-4817-AD88-BDFBF8C5DC60}">
      <dgm:prSet/>
      <dgm:spPr/>
      <dgm:t>
        <a:bodyPr/>
        <a:lstStyle/>
        <a:p>
          <a:r>
            <a:rPr lang="en-US"/>
            <a:t>National Library of Wales</a:t>
          </a:r>
        </a:p>
      </dgm:t>
    </dgm:pt>
    <dgm:pt modelId="{9FBB1DB5-D4D8-4D66-B75C-8821D83319EB}" type="parTrans" cxnId="{6D1F9354-8D4F-4CE6-AFD4-BF30A5B43E4A}">
      <dgm:prSet/>
      <dgm:spPr/>
      <dgm:t>
        <a:bodyPr/>
        <a:lstStyle/>
        <a:p>
          <a:endParaRPr lang="en-US"/>
        </a:p>
      </dgm:t>
    </dgm:pt>
    <dgm:pt modelId="{34F37936-732D-4C65-A4EF-CCF6F4886F38}" type="sibTrans" cxnId="{6D1F9354-8D4F-4CE6-AFD4-BF30A5B43E4A}">
      <dgm:prSet/>
      <dgm:spPr/>
      <dgm:t>
        <a:bodyPr/>
        <a:lstStyle/>
        <a:p>
          <a:endParaRPr lang="en-US"/>
        </a:p>
      </dgm:t>
    </dgm:pt>
    <dgm:pt modelId="{5EC88422-F713-4CBD-AC93-2CE894D71197}">
      <dgm:prSet/>
      <dgm:spPr/>
      <dgm:t>
        <a:bodyPr/>
        <a:lstStyle/>
        <a:p>
          <a:r>
            <a:rPr lang="en-US"/>
            <a:t>National Museum of Wales</a:t>
          </a:r>
        </a:p>
      </dgm:t>
    </dgm:pt>
    <dgm:pt modelId="{1CF3734F-2702-48A6-8215-4A3DA8F898D9}" type="parTrans" cxnId="{3F6CB902-B668-44BF-9AE1-AC8E1B7C4077}">
      <dgm:prSet/>
      <dgm:spPr/>
      <dgm:t>
        <a:bodyPr/>
        <a:lstStyle/>
        <a:p>
          <a:endParaRPr lang="en-US"/>
        </a:p>
      </dgm:t>
    </dgm:pt>
    <dgm:pt modelId="{73FF2C36-D40A-41A3-A26A-E09F11A74937}" type="sibTrans" cxnId="{3F6CB902-B668-44BF-9AE1-AC8E1B7C4077}">
      <dgm:prSet/>
      <dgm:spPr/>
      <dgm:t>
        <a:bodyPr/>
        <a:lstStyle/>
        <a:p>
          <a:endParaRPr lang="en-US"/>
        </a:p>
      </dgm:t>
    </dgm:pt>
    <dgm:pt modelId="{C2E7752B-0B2B-43C6-A13A-95C758C31988}">
      <dgm:prSet/>
      <dgm:spPr/>
      <dgm:t>
        <a:bodyPr/>
        <a:lstStyle/>
        <a:p>
          <a:r>
            <a:rPr lang="en-US"/>
            <a:t>Welsh Ambulance Services University NHS Trust</a:t>
          </a:r>
        </a:p>
      </dgm:t>
    </dgm:pt>
    <dgm:pt modelId="{2E44071B-D3AD-4A64-B18E-7D16BA8E88A6}" type="parTrans" cxnId="{E463F0D2-891D-4273-B0D4-EBB085634595}">
      <dgm:prSet/>
      <dgm:spPr/>
      <dgm:t>
        <a:bodyPr/>
        <a:lstStyle/>
        <a:p>
          <a:endParaRPr lang="en-US"/>
        </a:p>
      </dgm:t>
    </dgm:pt>
    <dgm:pt modelId="{9831DBF4-5039-40FD-942D-F63C01A99060}" type="sibTrans" cxnId="{E463F0D2-891D-4273-B0D4-EBB085634595}">
      <dgm:prSet/>
      <dgm:spPr/>
      <dgm:t>
        <a:bodyPr/>
        <a:lstStyle/>
        <a:p>
          <a:endParaRPr lang="en-US"/>
        </a:p>
      </dgm:t>
    </dgm:pt>
    <dgm:pt modelId="{3598FFAB-C8E1-4C87-ABE2-179095F7EC92}">
      <dgm:prSet/>
      <dgm:spPr/>
      <dgm:t>
        <a:bodyPr/>
        <a:lstStyle/>
        <a:p>
          <a:r>
            <a:rPr lang="en-US"/>
            <a:t>Digital Health and Care Wales</a:t>
          </a:r>
        </a:p>
      </dgm:t>
    </dgm:pt>
    <dgm:pt modelId="{9B16493B-F54B-4F70-A44C-F5F8B87864EA}" type="parTrans" cxnId="{97237EDD-3E64-4EDA-993E-ACEE642FB0E3}">
      <dgm:prSet/>
      <dgm:spPr/>
      <dgm:t>
        <a:bodyPr/>
        <a:lstStyle/>
        <a:p>
          <a:endParaRPr lang="en-US"/>
        </a:p>
      </dgm:t>
    </dgm:pt>
    <dgm:pt modelId="{47741CA8-684D-4151-9744-A28F74EFBAC1}" type="sibTrans" cxnId="{97237EDD-3E64-4EDA-993E-ACEE642FB0E3}">
      <dgm:prSet/>
      <dgm:spPr/>
      <dgm:t>
        <a:bodyPr/>
        <a:lstStyle/>
        <a:p>
          <a:endParaRPr lang="en-US"/>
        </a:p>
      </dgm:t>
    </dgm:pt>
    <dgm:pt modelId="{05E6EA37-F583-405A-B925-A296911E83B6}">
      <dgm:prSet/>
      <dgm:spPr/>
      <dgm:t>
        <a:bodyPr/>
        <a:lstStyle/>
        <a:p>
          <a:r>
            <a:rPr lang="en-US"/>
            <a:t>Health Education and Improvement Wales</a:t>
          </a:r>
        </a:p>
      </dgm:t>
    </dgm:pt>
    <dgm:pt modelId="{980F2EC8-4636-4C9B-A83A-39609E5D6CD1}" type="parTrans" cxnId="{FE1EB48A-026A-4148-82C2-0F4175103D53}">
      <dgm:prSet/>
      <dgm:spPr/>
      <dgm:t>
        <a:bodyPr/>
        <a:lstStyle/>
        <a:p>
          <a:endParaRPr lang="en-US"/>
        </a:p>
      </dgm:t>
    </dgm:pt>
    <dgm:pt modelId="{276020F8-FB6C-4140-971A-C0DFC2F5C35D}" type="sibTrans" cxnId="{FE1EB48A-026A-4148-82C2-0F4175103D53}">
      <dgm:prSet/>
      <dgm:spPr/>
      <dgm:t>
        <a:bodyPr/>
        <a:lstStyle/>
        <a:p>
          <a:endParaRPr lang="en-US"/>
        </a:p>
      </dgm:t>
    </dgm:pt>
    <dgm:pt modelId="{FD9B8D12-1375-4FC0-9AE6-C02E48710D37}">
      <dgm:prSet/>
      <dgm:spPr/>
      <dgm:t>
        <a:bodyPr/>
        <a:lstStyle/>
        <a:p>
          <a:r>
            <a:rPr lang="en-US"/>
            <a:t>Social Care Wales</a:t>
          </a:r>
        </a:p>
      </dgm:t>
    </dgm:pt>
    <dgm:pt modelId="{B420CA72-5C8C-4F4D-A50E-3AA67BA50E73}" type="parTrans" cxnId="{BD62DBD9-4E84-4CD9-811E-386B0B03A188}">
      <dgm:prSet/>
      <dgm:spPr/>
      <dgm:t>
        <a:bodyPr/>
        <a:lstStyle/>
        <a:p>
          <a:endParaRPr lang="en-US"/>
        </a:p>
      </dgm:t>
    </dgm:pt>
    <dgm:pt modelId="{C91CF394-D1E7-4F2A-AE0E-2C3288D8EDB7}" type="sibTrans" cxnId="{BD62DBD9-4E84-4CD9-811E-386B0B03A188}">
      <dgm:prSet/>
      <dgm:spPr/>
      <dgm:t>
        <a:bodyPr/>
        <a:lstStyle/>
        <a:p>
          <a:endParaRPr lang="en-US"/>
        </a:p>
      </dgm:t>
    </dgm:pt>
    <dgm:pt modelId="{A6819CEE-0FFC-49A0-BEC2-51639D3C0F77}">
      <dgm:prSet/>
      <dgm:spPr/>
      <dgm:t>
        <a:bodyPr/>
        <a:lstStyle/>
        <a:p>
          <a:r>
            <a:rPr lang="en-US"/>
            <a:t>Welsh Revenue Authority</a:t>
          </a:r>
        </a:p>
      </dgm:t>
    </dgm:pt>
    <dgm:pt modelId="{F2F3DD81-CA90-4819-B8B2-F15517F43860}" type="parTrans" cxnId="{98E2AAE3-B075-4945-9502-F1CAF920AF7D}">
      <dgm:prSet/>
      <dgm:spPr/>
      <dgm:t>
        <a:bodyPr/>
        <a:lstStyle/>
        <a:p>
          <a:endParaRPr lang="en-US"/>
        </a:p>
      </dgm:t>
    </dgm:pt>
    <dgm:pt modelId="{4E6C2065-D652-4039-93E0-BDF5AAAC2FBA}" type="sibTrans" cxnId="{98E2AAE3-B075-4945-9502-F1CAF920AF7D}">
      <dgm:prSet/>
      <dgm:spPr/>
      <dgm:t>
        <a:bodyPr/>
        <a:lstStyle/>
        <a:p>
          <a:endParaRPr lang="en-US"/>
        </a:p>
      </dgm:t>
    </dgm:pt>
    <dgm:pt modelId="{76F89BE1-E111-40C1-9DCC-8AB89C27CD8C}">
      <dgm:prSet/>
      <dgm:spPr/>
      <dgm:t>
        <a:bodyPr/>
        <a:lstStyle/>
        <a:p>
          <a:r>
            <a:rPr lang="en-US"/>
            <a:t>Transport for Wales</a:t>
          </a:r>
        </a:p>
      </dgm:t>
    </dgm:pt>
    <dgm:pt modelId="{B3119A8F-0BB3-4805-A2B3-5765EAD0CF25}" type="parTrans" cxnId="{4B6BF6AD-8531-4463-ADCC-7BFD223EAB2D}">
      <dgm:prSet/>
      <dgm:spPr/>
      <dgm:t>
        <a:bodyPr/>
        <a:lstStyle/>
        <a:p>
          <a:endParaRPr lang="en-US"/>
        </a:p>
      </dgm:t>
    </dgm:pt>
    <dgm:pt modelId="{DE5E1FBD-4B70-438D-B614-8401EB20E54B}" type="sibTrans" cxnId="{4B6BF6AD-8531-4463-ADCC-7BFD223EAB2D}">
      <dgm:prSet/>
      <dgm:spPr/>
      <dgm:t>
        <a:bodyPr/>
        <a:lstStyle/>
        <a:p>
          <a:endParaRPr lang="en-US"/>
        </a:p>
      </dgm:t>
    </dgm:pt>
    <dgm:pt modelId="{B95F22FA-7443-4BE7-A4CD-068B0790A861}">
      <dgm:prSet/>
      <dgm:spPr/>
      <dgm:t>
        <a:bodyPr/>
        <a:lstStyle/>
        <a:p>
          <a:r>
            <a:rPr lang="en-US"/>
            <a:t>Centre for Digital Public Services Ltd</a:t>
          </a:r>
        </a:p>
      </dgm:t>
    </dgm:pt>
    <dgm:pt modelId="{B925AB70-8363-4CE7-9034-60B0687A12E3}" type="parTrans" cxnId="{232E8CD6-1489-4687-955E-8E6FFF49E823}">
      <dgm:prSet/>
      <dgm:spPr/>
      <dgm:t>
        <a:bodyPr/>
        <a:lstStyle/>
        <a:p>
          <a:endParaRPr lang="en-US"/>
        </a:p>
      </dgm:t>
    </dgm:pt>
    <dgm:pt modelId="{73CC7AF6-8D0F-45BB-BA80-57596EC7196E}" type="sibTrans" cxnId="{232E8CD6-1489-4687-955E-8E6FFF49E823}">
      <dgm:prSet/>
      <dgm:spPr/>
      <dgm:t>
        <a:bodyPr/>
        <a:lstStyle/>
        <a:p>
          <a:endParaRPr lang="en-US"/>
        </a:p>
      </dgm:t>
    </dgm:pt>
    <dgm:pt modelId="{E11C906B-CA95-4BF5-869A-80E015B7580B}">
      <dgm:prSet/>
      <dgm:spPr/>
      <dgm:t>
        <a:bodyPr/>
        <a:lstStyle/>
        <a:p>
          <a:r>
            <a:rPr lang="en-US"/>
            <a:t>Qualifications Wales</a:t>
          </a:r>
        </a:p>
      </dgm:t>
    </dgm:pt>
    <dgm:pt modelId="{969E89A2-754E-4645-AD9A-68D29F368AF1}" type="parTrans" cxnId="{4C687653-31AF-402A-B840-3F6F096990B5}">
      <dgm:prSet/>
      <dgm:spPr/>
      <dgm:t>
        <a:bodyPr/>
        <a:lstStyle/>
        <a:p>
          <a:endParaRPr lang="en-US"/>
        </a:p>
      </dgm:t>
    </dgm:pt>
    <dgm:pt modelId="{54C6F179-6936-4D7A-AD86-B0C584293687}" type="sibTrans" cxnId="{4C687653-31AF-402A-B840-3F6F096990B5}">
      <dgm:prSet/>
      <dgm:spPr/>
      <dgm:t>
        <a:bodyPr/>
        <a:lstStyle/>
        <a:p>
          <a:endParaRPr lang="en-US"/>
        </a:p>
      </dgm:t>
    </dgm:pt>
    <dgm:pt modelId="{E96572CC-D377-4A73-9917-72A9784CE68E}" type="pres">
      <dgm:prSet presAssocID="{21083A0B-6C7F-41CB-B5AC-EC76E723486F}" presName="diagram" presStyleCnt="0">
        <dgm:presLayoutVars>
          <dgm:dir/>
          <dgm:resizeHandles val="exact"/>
        </dgm:presLayoutVars>
      </dgm:prSet>
      <dgm:spPr/>
    </dgm:pt>
    <dgm:pt modelId="{41F5F41D-0D9B-47ED-B83D-757B8C8F3EEB}" type="pres">
      <dgm:prSet presAssocID="{B37307A7-A330-4C72-862A-7B8D37515134}" presName="node" presStyleLbl="node1" presStyleIdx="0" presStyleCnt="22">
        <dgm:presLayoutVars>
          <dgm:bulletEnabled val="1"/>
        </dgm:presLayoutVars>
      </dgm:prSet>
      <dgm:spPr/>
    </dgm:pt>
    <dgm:pt modelId="{5BF66753-9F37-474E-9426-F9E3170D37CF}" type="pres">
      <dgm:prSet presAssocID="{C37A8381-4773-4DBB-8798-0122F05A9BA5}" presName="sibTrans" presStyleCnt="0"/>
      <dgm:spPr/>
    </dgm:pt>
    <dgm:pt modelId="{42BA04AB-7B76-4660-AEC6-77B902F2ACCD}" type="pres">
      <dgm:prSet presAssocID="{4DDFF5F1-20E1-462D-9C4A-13F5A4695BBF}" presName="node" presStyleLbl="node1" presStyleIdx="1" presStyleCnt="22">
        <dgm:presLayoutVars>
          <dgm:bulletEnabled val="1"/>
        </dgm:presLayoutVars>
      </dgm:prSet>
      <dgm:spPr/>
    </dgm:pt>
    <dgm:pt modelId="{BB3B1E33-6D9B-4E9E-A023-4E2930AF1C7C}" type="pres">
      <dgm:prSet presAssocID="{88E0C897-01FE-4868-9F61-3B540DA30A45}" presName="sibTrans" presStyleCnt="0"/>
      <dgm:spPr/>
    </dgm:pt>
    <dgm:pt modelId="{7DA94DA2-FE10-4626-8928-22807B34FE40}" type="pres">
      <dgm:prSet presAssocID="{0E2F09BB-89AE-4E00-9F90-D71916A14E62}" presName="node" presStyleLbl="node1" presStyleIdx="2" presStyleCnt="22">
        <dgm:presLayoutVars>
          <dgm:bulletEnabled val="1"/>
        </dgm:presLayoutVars>
      </dgm:prSet>
      <dgm:spPr/>
    </dgm:pt>
    <dgm:pt modelId="{1B073ADA-87B1-4C88-8E20-C1D1677C164F}" type="pres">
      <dgm:prSet presAssocID="{027EEFF6-A0AB-434A-B530-28C2F5B1EC96}" presName="sibTrans" presStyleCnt="0"/>
      <dgm:spPr/>
    </dgm:pt>
    <dgm:pt modelId="{C9FB8912-8A1D-4F07-8460-D3413FA2AD3B}" type="pres">
      <dgm:prSet presAssocID="{6A48B849-65C9-4D6B-8B21-7E278A84F830}" presName="node" presStyleLbl="node1" presStyleIdx="3" presStyleCnt="22">
        <dgm:presLayoutVars>
          <dgm:bulletEnabled val="1"/>
        </dgm:presLayoutVars>
      </dgm:prSet>
      <dgm:spPr/>
    </dgm:pt>
    <dgm:pt modelId="{21A0D48F-66CF-467F-8553-6369E07CB5D0}" type="pres">
      <dgm:prSet presAssocID="{95D94A00-EAAE-4BB1-851B-4E8413F14A0C}" presName="sibTrans" presStyleCnt="0"/>
      <dgm:spPr/>
    </dgm:pt>
    <dgm:pt modelId="{DED1D637-8361-437F-97CC-1F903EF20EBE}" type="pres">
      <dgm:prSet presAssocID="{F4B0929D-BEBC-4AA7-A031-3D14692DB2DD}" presName="node" presStyleLbl="node1" presStyleIdx="4" presStyleCnt="22">
        <dgm:presLayoutVars>
          <dgm:bulletEnabled val="1"/>
        </dgm:presLayoutVars>
      </dgm:prSet>
      <dgm:spPr/>
    </dgm:pt>
    <dgm:pt modelId="{821DBEB9-CD53-4210-8CEC-1CD50CAE7078}" type="pres">
      <dgm:prSet presAssocID="{A8CC52CE-13C6-4FB2-B0A3-79B11C8B5EBF}" presName="sibTrans" presStyleCnt="0"/>
      <dgm:spPr/>
    </dgm:pt>
    <dgm:pt modelId="{A8D4E3DD-B190-4D84-9C39-C60F16886688}" type="pres">
      <dgm:prSet presAssocID="{2809B9C2-2681-41B2-A550-DEFDE2A3D36A}" presName="node" presStyleLbl="node1" presStyleIdx="5" presStyleCnt="22">
        <dgm:presLayoutVars>
          <dgm:bulletEnabled val="1"/>
        </dgm:presLayoutVars>
      </dgm:prSet>
      <dgm:spPr/>
    </dgm:pt>
    <dgm:pt modelId="{62F653C6-0AC6-4179-AE07-395F509A53A9}" type="pres">
      <dgm:prSet presAssocID="{CE145772-3DF6-4DDB-99C3-255F44D6886D}" presName="sibTrans" presStyleCnt="0"/>
      <dgm:spPr/>
    </dgm:pt>
    <dgm:pt modelId="{9DBE3CB8-966B-4E7F-8F14-B44CF0E123A0}" type="pres">
      <dgm:prSet presAssocID="{46BE4FCB-9F88-43FA-BBE7-959930C7569F}" presName="node" presStyleLbl="node1" presStyleIdx="6" presStyleCnt="22">
        <dgm:presLayoutVars>
          <dgm:bulletEnabled val="1"/>
        </dgm:presLayoutVars>
      </dgm:prSet>
      <dgm:spPr/>
    </dgm:pt>
    <dgm:pt modelId="{A35F3DF2-0F32-4E7A-9D81-E249664FE827}" type="pres">
      <dgm:prSet presAssocID="{18D079D0-2151-4B43-A35F-4EC22F32F678}" presName="sibTrans" presStyleCnt="0"/>
      <dgm:spPr/>
    </dgm:pt>
    <dgm:pt modelId="{419899BA-1B56-44B1-B392-6C65E29C3EA5}" type="pres">
      <dgm:prSet presAssocID="{D8A0E25A-7DE4-4F9B-AF88-CB263C719933}" presName="node" presStyleLbl="node1" presStyleIdx="7" presStyleCnt="22">
        <dgm:presLayoutVars>
          <dgm:bulletEnabled val="1"/>
        </dgm:presLayoutVars>
      </dgm:prSet>
      <dgm:spPr/>
    </dgm:pt>
    <dgm:pt modelId="{F5A8E3EC-9044-462E-8FE8-1B9CFAF48178}" type="pres">
      <dgm:prSet presAssocID="{69B8966A-7E16-4BE6-9F11-ADC7A13A6713}" presName="sibTrans" presStyleCnt="0"/>
      <dgm:spPr/>
    </dgm:pt>
    <dgm:pt modelId="{74C08CA1-71C7-4D7C-9788-B3CA2A0CD849}" type="pres">
      <dgm:prSet presAssocID="{EAC79112-FC88-4DDB-B43B-C098F0797BE7}" presName="node" presStyleLbl="node1" presStyleIdx="8" presStyleCnt="22">
        <dgm:presLayoutVars>
          <dgm:bulletEnabled val="1"/>
        </dgm:presLayoutVars>
      </dgm:prSet>
      <dgm:spPr/>
    </dgm:pt>
    <dgm:pt modelId="{BA1F6D4E-D728-4B2F-88B2-8547910E6843}" type="pres">
      <dgm:prSet presAssocID="{43E22561-910D-4110-8027-72BC610CBE01}" presName="sibTrans" presStyleCnt="0"/>
      <dgm:spPr/>
    </dgm:pt>
    <dgm:pt modelId="{ACD1CAC8-DD72-4DF1-B853-36A5A84F0FF7}" type="pres">
      <dgm:prSet presAssocID="{EC3E98F0-8C28-4E02-BB6D-AED6B6B9896B}" presName="node" presStyleLbl="node1" presStyleIdx="9" presStyleCnt="22">
        <dgm:presLayoutVars>
          <dgm:bulletEnabled val="1"/>
        </dgm:presLayoutVars>
      </dgm:prSet>
      <dgm:spPr/>
    </dgm:pt>
    <dgm:pt modelId="{9B90C184-D327-4873-910B-899092B85937}" type="pres">
      <dgm:prSet presAssocID="{D0C4860E-7E5C-48C3-8B3A-DF7305B295E1}" presName="sibTrans" presStyleCnt="0"/>
      <dgm:spPr/>
    </dgm:pt>
    <dgm:pt modelId="{E4C4DE60-0D43-4AEC-80F1-2256EC64584B}" type="pres">
      <dgm:prSet presAssocID="{3EDCB452-A572-4856-BF65-196D4A4E34D5}" presName="node" presStyleLbl="node1" presStyleIdx="10" presStyleCnt="22">
        <dgm:presLayoutVars>
          <dgm:bulletEnabled val="1"/>
        </dgm:presLayoutVars>
      </dgm:prSet>
      <dgm:spPr/>
    </dgm:pt>
    <dgm:pt modelId="{4428A7C0-46DA-4F73-8606-25C6E1F664E5}" type="pres">
      <dgm:prSet presAssocID="{22C7D36A-13C0-484F-8FB3-D9C7EC99618C}" presName="sibTrans" presStyleCnt="0"/>
      <dgm:spPr/>
    </dgm:pt>
    <dgm:pt modelId="{B6CB094A-8446-4FFE-993B-6C9D1A2726B8}" type="pres">
      <dgm:prSet presAssocID="{1D9420E0-01BF-4995-B888-9C9B2E907F23}" presName="node" presStyleLbl="node1" presStyleIdx="11" presStyleCnt="22">
        <dgm:presLayoutVars>
          <dgm:bulletEnabled val="1"/>
        </dgm:presLayoutVars>
      </dgm:prSet>
      <dgm:spPr/>
    </dgm:pt>
    <dgm:pt modelId="{0DD7C720-6B62-4486-A410-D4E1DA253ECC}" type="pres">
      <dgm:prSet presAssocID="{6B3C675D-7A14-491D-B670-CF0E0FC8DF9F}" presName="sibTrans" presStyleCnt="0"/>
      <dgm:spPr/>
    </dgm:pt>
    <dgm:pt modelId="{637FA948-E108-4C4E-9130-03F239B86284}" type="pres">
      <dgm:prSet presAssocID="{11A6E161-50C1-4817-AD88-BDFBF8C5DC60}" presName="node" presStyleLbl="node1" presStyleIdx="12" presStyleCnt="22">
        <dgm:presLayoutVars>
          <dgm:bulletEnabled val="1"/>
        </dgm:presLayoutVars>
      </dgm:prSet>
      <dgm:spPr/>
    </dgm:pt>
    <dgm:pt modelId="{0F6222BB-AB3F-4E6C-A88C-C81C5A270AB6}" type="pres">
      <dgm:prSet presAssocID="{34F37936-732D-4C65-A4EF-CCF6F4886F38}" presName="sibTrans" presStyleCnt="0"/>
      <dgm:spPr/>
    </dgm:pt>
    <dgm:pt modelId="{9DF7E432-CF0F-4DA6-8099-A3EDED01DB17}" type="pres">
      <dgm:prSet presAssocID="{5EC88422-F713-4CBD-AC93-2CE894D71197}" presName="node" presStyleLbl="node1" presStyleIdx="13" presStyleCnt="22">
        <dgm:presLayoutVars>
          <dgm:bulletEnabled val="1"/>
        </dgm:presLayoutVars>
      </dgm:prSet>
      <dgm:spPr/>
    </dgm:pt>
    <dgm:pt modelId="{6DB36C23-CE2F-4562-BE87-7C64532CB3D5}" type="pres">
      <dgm:prSet presAssocID="{73FF2C36-D40A-41A3-A26A-E09F11A74937}" presName="sibTrans" presStyleCnt="0"/>
      <dgm:spPr/>
    </dgm:pt>
    <dgm:pt modelId="{17A9C80D-FC09-4A8F-B11D-FD91772C9A44}" type="pres">
      <dgm:prSet presAssocID="{C2E7752B-0B2B-43C6-A13A-95C758C31988}" presName="node" presStyleLbl="node1" presStyleIdx="14" presStyleCnt="22">
        <dgm:presLayoutVars>
          <dgm:bulletEnabled val="1"/>
        </dgm:presLayoutVars>
      </dgm:prSet>
      <dgm:spPr/>
    </dgm:pt>
    <dgm:pt modelId="{6A6EFF00-5128-4A45-B423-F1477A882F65}" type="pres">
      <dgm:prSet presAssocID="{9831DBF4-5039-40FD-942D-F63C01A99060}" presName="sibTrans" presStyleCnt="0"/>
      <dgm:spPr/>
    </dgm:pt>
    <dgm:pt modelId="{F40FBF0E-5C4D-4FB9-985D-30869808C258}" type="pres">
      <dgm:prSet presAssocID="{3598FFAB-C8E1-4C87-ABE2-179095F7EC92}" presName="node" presStyleLbl="node1" presStyleIdx="15" presStyleCnt="22">
        <dgm:presLayoutVars>
          <dgm:bulletEnabled val="1"/>
        </dgm:presLayoutVars>
      </dgm:prSet>
      <dgm:spPr/>
    </dgm:pt>
    <dgm:pt modelId="{8B4F18C4-3459-4EED-A28F-46D06E19F79D}" type="pres">
      <dgm:prSet presAssocID="{47741CA8-684D-4151-9744-A28F74EFBAC1}" presName="sibTrans" presStyleCnt="0"/>
      <dgm:spPr/>
    </dgm:pt>
    <dgm:pt modelId="{A1BF5312-9B4E-41AC-AE0B-1AE97E42C7B0}" type="pres">
      <dgm:prSet presAssocID="{05E6EA37-F583-405A-B925-A296911E83B6}" presName="node" presStyleLbl="node1" presStyleIdx="16" presStyleCnt="22">
        <dgm:presLayoutVars>
          <dgm:bulletEnabled val="1"/>
        </dgm:presLayoutVars>
      </dgm:prSet>
      <dgm:spPr/>
    </dgm:pt>
    <dgm:pt modelId="{5A5B0FAD-B558-4F3B-A6E7-D1D5D6D1536D}" type="pres">
      <dgm:prSet presAssocID="{276020F8-FB6C-4140-971A-C0DFC2F5C35D}" presName="sibTrans" presStyleCnt="0"/>
      <dgm:spPr/>
    </dgm:pt>
    <dgm:pt modelId="{C42F3E4A-3CFE-41E7-BBE9-E53BEB48107E}" type="pres">
      <dgm:prSet presAssocID="{FD9B8D12-1375-4FC0-9AE6-C02E48710D37}" presName="node" presStyleLbl="node1" presStyleIdx="17" presStyleCnt="22">
        <dgm:presLayoutVars>
          <dgm:bulletEnabled val="1"/>
        </dgm:presLayoutVars>
      </dgm:prSet>
      <dgm:spPr/>
    </dgm:pt>
    <dgm:pt modelId="{D0260924-4A3B-4BCA-90BD-84214C33913F}" type="pres">
      <dgm:prSet presAssocID="{C91CF394-D1E7-4F2A-AE0E-2C3288D8EDB7}" presName="sibTrans" presStyleCnt="0"/>
      <dgm:spPr/>
    </dgm:pt>
    <dgm:pt modelId="{3E67DF32-0B28-42F6-9256-8B5D82608D93}" type="pres">
      <dgm:prSet presAssocID="{A6819CEE-0FFC-49A0-BEC2-51639D3C0F77}" presName="node" presStyleLbl="node1" presStyleIdx="18" presStyleCnt="22">
        <dgm:presLayoutVars>
          <dgm:bulletEnabled val="1"/>
        </dgm:presLayoutVars>
      </dgm:prSet>
      <dgm:spPr/>
    </dgm:pt>
    <dgm:pt modelId="{5C5E49D7-B9EC-4326-AA40-FBBAF68C1E90}" type="pres">
      <dgm:prSet presAssocID="{4E6C2065-D652-4039-93E0-BDF5AAAC2FBA}" presName="sibTrans" presStyleCnt="0"/>
      <dgm:spPr/>
    </dgm:pt>
    <dgm:pt modelId="{F928C822-F58A-463D-AC20-BD6FA8ED7277}" type="pres">
      <dgm:prSet presAssocID="{76F89BE1-E111-40C1-9DCC-8AB89C27CD8C}" presName="node" presStyleLbl="node1" presStyleIdx="19" presStyleCnt="22">
        <dgm:presLayoutVars>
          <dgm:bulletEnabled val="1"/>
        </dgm:presLayoutVars>
      </dgm:prSet>
      <dgm:spPr/>
    </dgm:pt>
    <dgm:pt modelId="{2ABC1223-012D-49B6-941D-BEB2BA69FE96}" type="pres">
      <dgm:prSet presAssocID="{DE5E1FBD-4B70-438D-B614-8401EB20E54B}" presName="sibTrans" presStyleCnt="0"/>
      <dgm:spPr/>
    </dgm:pt>
    <dgm:pt modelId="{F204A678-31CB-411E-99B1-9B5962F5E2AA}" type="pres">
      <dgm:prSet presAssocID="{B95F22FA-7443-4BE7-A4CD-068B0790A861}" presName="node" presStyleLbl="node1" presStyleIdx="20" presStyleCnt="22">
        <dgm:presLayoutVars>
          <dgm:bulletEnabled val="1"/>
        </dgm:presLayoutVars>
      </dgm:prSet>
      <dgm:spPr/>
    </dgm:pt>
    <dgm:pt modelId="{E0EC7ABC-8E59-424D-85D2-391312CF01FD}" type="pres">
      <dgm:prSet presAssocID="{73CC7AF6-8D0F-45BB-BA80-57596EC7196E}" presName="sibTrans" presStyleCnt="0"/>
      <dgm:spPr/>
    </dgm:pt>
    <dgm:pt modelId="{172578BB-8BDC-42F0-B5B1-581046F0E91E}" type="pres">
      <dgm:prSet presAssocID="{E11C906B-CA95-4BF5-869A-80E015B7580B}" presName="node" presStyleLbl="node1" presStyleIdx="21" presStyleCnt="22">
        <dgm:presLayoutVars>
          <dgm:bulletEnabled val="1"/>
        </dgm:presLayoutVars>
      </dgm:prSet>
      <dgm:spPr/>
    </dgm:pt>
  </dgm:ptLst>
  <dgm:cxnLst>
    <dgm:cxn modelId="{83A8A900-35BF-45FD-B9A2-B9A828F80EBF}" type="presOf" srcId="{6A48B849-65C9-4D6B-8B21-7E278A84F830}" destId="{C9FB8912-8A1D-4F07-8460-D3413FA2AD3B}" srcOrd="0" destOrd="0" presId="urn:microsoft.com/office/officeart/2005/8/layout/default"/>
    <dgm:cxn modelId="{1743B802-B89C-42F4-935D-270B250CB511}" type="presOf" srcId="{11A6E161-50C1-4817-AD88-BDFBF8C5DC60}" destId="{637FA948-E108-4C4E-9130-03F239B86284}" srcOrd="0" destOrd="0" presId="urn:microsoft.com/office/officeart/2005/8/layout/default"/>
    <dgm:cxn modelId="{3F6CB902-B668-44BF-9AE1-AC8E1B7C4077}" srcId="{21083A0B-6C7F-41CB-B5AC-EC76E723486F}" destId="{5EC88422-F713-4CBD-AC93-2CE894D71197}" srcOrd="13" destOrd="0" parTransId="{1CF3734F-2702-48A6-8215-4A3DA8F898D9}" sibTransId="{73FF2C36-D40A-41A3-A26A-E09F11A74937}"/>
    <dgm:cxn modelId="{D4A39312-24CF-4DED-BB0E-A600801257E6}" type="presOf" srcId="{1D9420E0-01BF-4995-B888-9C9B2E907F23}" destId="{B6CB094A-8446-4FFE-993B-6C9D1A2726B8}" srcOrd="0" destOrd="0" presId="urn:microsoft.com/office/officeart/2005/8/layout/default"/>
    <dgm:cxn modelId="{E9EA3914-9C5B-481D-ACB9-9FFBE1E0AF9F}" type="presOf" srcId="{3598FFAB-C8E1-4C87-ABE2-179095F7EC92}" destId="{F40FBF0E-5C4D-4FB9-985D-30869808C258}" srcOrd="0" destOrd="0" presId="urn:microsoft.com/office/officeart/2005/8/layout/default"/>
    <dgm:cxn modelId="{51AB4223-E588-4AD1-A0FD-A582E914DBCF}" srcId="{21083A0B-6C7F-41CB-B5AC-EC76E723486F}" destId="{0E2F09BB-89AE-4E00-9F90-D71916A14E62}" srcOrd="2" destOrd="0" parTransId="{5F43E537-5863-4673-AF90-E082981D6FBE}" sibTransId="{027EEFF6-A0AB-434A-B530-28C2F5B1EC96}"/>
    <dgm:cxn modelId="{3CEAC526-2A97-476E-BE47-890158D42947}" type="presOf" srcId="{05E6EA37-F583-405A-B925-A296911E83B6}" destId="{A1BF5312-9B4E-41AC-AE0B-1AE97E42C7B0}" srcOrd="0" destOrd="0" presId="urn:microsoft.com/office/officeart/2005/8/layout/default"/>
    <dgm:cxn modelId="{91F5FB27-474B-49FC-8D33-25EFF592FD6F}" type="presOf" srcId="{0E2F09BB-89AE-4E00-9F90-D71916A14E62}" destId="{7DA94DA2-FE10-4626-8928-22807B34FE40}" srcOrd="0" destOrd="0" presId="urn:microsoft.com/office/officeart/2005/8/layout/default"/>
    <dgm:cxn modelId="{089CF638-9A38-49FC-847F-E0CE39626FCB}" type="presOf" srcId="{76F89BE1-E111-40C1-9DCC-8AB89C27CD8C}" destId="{F928C822-F58A-463D-AC20-BD6FA8ED7277}" srcOrd="0" destOrd="0" presId="urn:microsoft.com/office/officeart/2005/8/layout/default"/>
    <dgm:cxn modelId="{8B52075C-C700-4E3C-AB37-A85D815FC0B1}" type="presOf" srcId="{E11C906B-CA95-4BF5-869A-80E015B7580B}" destId="{172578BB-8BDC-42F0-B5B1-581046F0E91E}" srcOrd="0" destOrd="0" presId="urn:microsoft.com/office/officeart/2005/8/layout/default"/>
    <dgm:cxn modelId="{7A594B60-A168-4C55-B108-9C4301FC0C33}" type="presOf" srcId="{4DDFF5F1-20E1-462D-9C4A-13F5A4695BBF}" destId="{42BA04AB-7B76-4660-AEC6-77B902F2ACCD}" srcOrd="0" destOrd="0" presId="urn:microsoft.com/office/officeart/2005/8/layout/default"/>
    <dgm:cxn modelId="{CC83BF61-4A52-495B-8C90-6B046E9160D0}" srcId="{21083A0B-6C7F-41CB-B5AC-EC76E723486F}" destId="{1D9420E0-01BF-4995-B888-9C9B2E907F23}" srcOrd="11" destOrd="0" parTransId="{A4FB0AFB-7E17-416D-BE69-DF33A5051539}" sibTransId="{6B3C675D-7A14-491D-B670-CF0E0FC8DF9F}"/>
    <dgm:cxn modelId="{9D386E43-D3F3-4269-84C6-3542BFFA5D0D}" type="presOf" srcId="{46BE4FCB-9F88-43FA-BBE7-959930C7569F}" destId="{9DBE3CB8-966B-4E7F-8F14-B44CF0E123A0}" srcOrd="0" destOrd="0" presId="urn:microsoft.com/office/officeart/2005/8/layout/default"/>
    <dgm:cxn modelId="{BA23D26B-F2DD-4F7A-94A8-7D8BE1E34BD1}" srcId="{21083A0B-6C7F-41CB-B5AC-EC76E723486F}" destId="{3EDCB452-A572-4856-BF65-196D4A4E34D5}" srcOrd="10" destOrd="0" parTransId="{C7567639-3886-42BA-A409-C9E1217A5E90}" sibTransId="{22C7D36A-13C0-484F-8FB3-D9C7EC99618C}"/>
    <dgm:cxn modelId="{4EE4934C-BF44-4797-92BF-E4EFB335D093}" srcId="{21083A0B-6C7F-41CB-B5AC-EC76E723486F}" destId="{F4B0929D-BEBC-4AA7-A031-3D14692DB2DD}" srcOrd="4" destOrd="0" parTransId="{DEE49E9D-1641-44F6-853A-822B44D2F0E9}" sibTransId="{A8CC52CE-13C6-4FB2-B0A3-79B11C8B5EBF}"/>
    <dgm:cxn modelId="{4218116F-5B37-476B-914C-3D5C6E3E6CAD}" srcId="{21083A0B-6C7F-41CB-B5AC-EC76E723486F}" destId="{D8A0E25A-7DE4-4F9B-AF88-CB263C719933}" srcOrd="7" destOrd="0" parTransId="{5EC6154E-C634-4C20-90A8-ADE99CF66BF9}" sibTransId="{69B8966A-7E16-4BE6-9F11-ADC7A13A6713}"/>
    <dgm:cxn modelId="{CDBBE372-E90D-4AE1-9134-F340DB101CE5}" type="presOf" srcId="{21083A0B-6C7F-41CB-B5AC-EC76E723486F}" destId="{E96572CC-D377-4A73-9917-72A9784CE68E}" srcOrd="0" destOrd="0" presId="urn:microsoft.com/office/officeart/2005/8/layout/default"/>
    <dgm:cxn modelId="{4C687653-31AF-402A-B840-3F6F096990B5}" srcId="{21083A0B-6C7F-41CB-B5AC-EC76E723486F}" destId="{E11C906B-CA95-4BF5-869A-80E015B7580B}" srcOrd="21" destOrd="0" parTransId="{969E89A2-754E-4645-AD9A-68D29F368AF1}" sibTransId="{54C6F179-6936-4D7A-AD86-B0C584293687}"/>
    <dgm:cxn modelId="{6D1F9354-8D4F-4CE6-AFD4-BF30A5B43E4A}" srcId="{21083A0B-6C7F-41CB-B5AC-EC76E723486F}" destId="{11A6E161-50C1-4817-AD88-BDFBF8C5DC60}" srcOrd="12" destOrd="0" parTransId="{9FBB1DB5-D4D8-4D66-B75C-8821D83319EB}" sibTransId="{34F37936-732D-4C65-A4EF-CCF6F4886F38}"/>
    <dgm:cxn modelId="{EE393C55-831D-4902-A19A-1FDD508DFC34}" type="presOf" srcId="{B37307A7-A330-4C72-862A-7B8D37515134}" destId="{41F5F41D-0D9B-47ED-B83D-757B8C8F3EEB}" srcOrd="0" destOrd="0" presId="urn:microsoft.com/office/officeart/2005/8/layout/default"/>
    <dgm:cxn modelId="{CD04E558-E7D3-49E2-92B6-205FCA3B10FE}" type="presOf" srcId="{F4B0929D-BEBC-4AA7-A031-3D14692DB2DD}" destId="{DED1D637-8361-437F-97CC-1F903EF20EBE}" srcOrd="0" destOrd="0" presId="urn:microsoft.com/office/officeart/2005/8/layout/default"/>
    <dgm:cxn modelId="{13DC0B7F-3629-4A26-9C53-7E41D16CB9D4}" type="presOf" srcId="{A6819CEE-0FFC-49A0-BEC2-51639D3C0F77}" destId="{3E67DF32-0B28-42F6-9256-8B5D82608D93}" srcOrd="0" destOrd="0" presId="urn:microsoft.com/office/officeart/2005/8/layout/default"/>
    <dgm:cxn modelId="{FE1EB48A-026A-4148-82C2-0F4175103D53}" srcId="{21083A0B-6C7F-41CB-B5AC-EC76E723486F}" destId="{05E6EA37-F583-405A-B925-A296911E83B6}" srcOrd="16" destOrd="0" parTransId="{980F2EC8-4636-4C9B-A83A-39609E5D6CD1}" sibTransId="{276020F8-FB6C-4140-971A-C0DFC2F5C35D}"/>
    <dgm:cxn modelId="{63AF6B8F-0464-427F-B403-68E3B21B6545}" srcId="{21083A0B-6C7F-41CB-B5AC-EC76E723486F}" destId="{4DDFF5F1-20E1-462D-9C4A-13F5A4695BBF}" srcOrd="1" destOrd="0" parTransId="{825D6B28-08EE-4694-A83E-8244FDB0D928}" sibTransId="{88E0C897-01FE-4868-9F61-3B540DA30A45}"/>
    <dgm:cxn modelId="{FEFD829A-A36D-40D9-93E8-BC5CB02D6926}" srcId="{21083A0B-6C7F-41CB-B5AC-EC76E723486F}" destId="{2809B9C2-2681-41B2-A550-DEFDE2A3D36A}" srcOrd="5" destOrd="0" parTransId="{F5EE0654-CD9E-4E87-AF0F-8576BC6FEC45}" sibTransId="{CE145772-3DF6-4DDB-99C3-255F44D6886D}"/>
    <dgm:cxn modelId="{62280DA3-7555-4061-8923-43C326EDDE89}" srcId="{21083A0B-6C7F-41CB-B5AC-EC76E723486F}" destId="{6A48B849-65C9-4D6B-8B21-7E278A84F830}" srcOrd="3" destOrd="0" parTransId="{3A8C2EDC-AA22-4DAB-A44A-F0DE74B9EC95}" sibTransId="{95D94A00-EAAE-4BB1-851B-4E8413F14A0C}"/>
    <dgm:cxn modelId="{37F09DAB-A8DD-4CE9-A544-66002C957D92}" srcId="{21083A0B-6C7F-41CB-B5AC-EC76E723486F}" destId="{EC3E98F0-8C28-4E02-BB6D-AED6B6B9896B}" srcOrd="9" destOrd="0" parTransId="{780D6D57-0BEE-43DA-A6A6-229C45FCD50F}" sibTransId="{D0C4860E-7E5C-48C3-8B3A-DF7305B295E1}"/>
    <dgm:cxn modelId="{4B6BF6AD-8531-4463-ADCC-7BFD223EAB2D}" srcId="{21083A0B-6C7F-41CB-B5AC-EC76E723486F}" destId="{76F89BE1-E111-40C1-9DCC-8AB89C27CD8C}" srcOrd="19" destOrd="0" parTransId="{B3119A8F-0BB3-4805-A2B3-5765EAD0CF25}" sibTransId="{DE5E1FBD-4B70-438D-B614-8401EB20E54B}"/>
    <dgm:cxn modelId="{06B91EB5-C483-4B77-A882-EBC545C93396}" srcId="{21083A0B-6C7F-41CB-B5AC-EC76E723486F}" destId="{EAC79112-FC88-4DDB-B43B-C098F0797BE7}" srcOrd="8" destOrd="0" parTransId="{A0412F23-7FAB-4C0C-B449-3413D395DD9A}" sibTransId="{43E22561-910D-4110-8027-72BC610CBE01}"/>
    <dgm:cxn modelId="{6597EBBA-DEE7-4A12-AFBD-F5E6BD0F31D6}" type="presOf" srcId="{D8A0E25A-7DE4-4F9B-AF88-CB263C719933}" destId="{419899BA-1B56-44B1-B392-6C65E29C3EA5}" srcOrd="0" destOrd="0" presId="urn:microsoft.com/office/officeart/2005/8/layout/default"/>
    <dgm:cxn modelId="{4E631CBC-7183-45AE-AF11-1BEA5526B1D5}" srcId="{21083A0B-6C7F-41CB-B5AC-EC76E723486F}" destId="{B37307A7-A330-4C72-862A-7B8D37515134}" srcOrd="0" destOrd="0" parTransId="{1092E819-DA55-4BC7-8C42-6EC13D9778C1}" sibTransId="{C37A8381-4773-4DBB-8798-0122F05A9BA5}"/>
    <dgm:cxn modelId="{64CA2EBD-75ED-4F4B-81CC-83BA30256EF3}" type="presOf" srcId="{2809B9C2-2681-41B2-A550-DEFDE2A3D36A}" destId="{A8D4E3DD-B190-4D84-9C39-C60F16886688}" srcOrd="0" destOrd="0" presId="urn:microsoft.com/office/officeart/2005/8/layout/default"/>
    <dgm:cxn modelId="{35A246C1-B6E7-4B7C-B2DE-CF4F43ABB866}" type="presOf" srcId="{3EDCB452-A572-4856-BF65-196D4A4E34D5}" destId="{E4C4DE60-0D43-4AEC-80F1-2256EC64584B}" srcOrd="0" destOrd="0" presId="urn:microsoft.com/office/officeart/2005/8/layout/default"/>
    <dgm:cxn modelId="{E463F0D2-891D-4273-B0D4-EBB085634595}" srcId="{21083A0B-6C7F-41CB-B5AC-EC76E723486F}" destId="{C2E7752B-0B2B-43C6-A13A-95C758C31988}" srcOrd="14" destOrd="0" parTransId="{2E44071B-D3AD-4A64-B18E-7D16BA8E88A6}" sibTransId="{9831DBF4-5039-40FD-942D-F63C01A99060}"/>
    <dgm:cxn modelId="{F19E0DD5-323B-42C3-ADDA-F536A11FC7EC}" type="presOf" srcId="{EAC79112-FC88-4DDB-B43B-C098F0797BE7}" destId="{74C08CA1-71C7-4D7C-9788-B3CA2A0CD849}" srcOrd="0" destOrd="0" presId="urn:microsoft.com/office/officeart/2005/8/layout/default"/>
    <dgm:cxn modelId="{232E8CD6-1489-4687-955E-8E6FFF49E823}" srcId="{21083A0B-6C7F-41CB-B5AC-EC76E723486F}" destId="{B95F22FA-7443-4BE7-A4CD-068B0790A861}" srcOrd="20" destOrd="0" parTransId="{B925AB70-8363-4CE7-9034-60B0687A12E3}" sibTransId="{73CC7AF6-8D0F-45BB-BA80-57596EC7196E}"/>
    <dgm:cxn modelId="{BD62DBD9-4E84-4CD9-811E-386B0B03A188}" srcId="{21083A0B-6C7F-41CB-B5AC-EC76E723486F}" destId="{FD9B8D12-1375-4FC0-9AE6-C02E48710D37}" srcOrd="17" destOrd="0" parTransId="{B420CA72-5C8C-4F4D-A50E-3AA67BA50E73}" sibTransId="{C91CF394-D1E7-4F2A-AE0E-2C3288D8EDB7}"/>
    <dgm:cxn modelId="{97237EDD-3E64-4EDA-993E-ACEE642FB0E3}" srcId="{21083A0B-6C7F-41CB-B5AC-EC76E723486F}" destId="{3598FFAB-C8E1-4C87-ABE2-179095F7EC92}" srcOrd="15" destOrd="0" parTransId="{9B16493B-F54B-4F70-A44C-F5F8B87864EA}" sibTransId="{47741CA8-684D-4151-9744-A28F74EFBAC1}"/>
    <dgm:cxn modelId="{08D8EFDD-8C8A-48FE-8ED5-25508B31D282}" type="presOf" srcId="{EC3E98F0-8C28-4E02-BB6D-AED6B6B9896B}" destId="{ACD1CAC8-DD72-4DF1-B853-36A5A84F0FF7}" srcOrd="0" destOrd="0" presId="urn:microsoft.com/office/officeart/2005/8/layout/default"/>
    <dgm:cxn modelId="{98E2AAE3-B075-4945-9502-F1CAF920AF7D}" srcId="{21083A0B-6C7F-41CB-B5AC-EC76E723486F}" destId="{A6819CEE-0FFC-49A0-BEC2-51639D3C0F77}" srcOrd="18" destOrd="0" parTransId="{F2F3DD81-CA90-4819-B8B2-F15517F43860}" sibTransId="{4E6C2065-D652-4039-93E0-BDF5AAAC2FBA}"/>
    <dgm:cxn modelId="{7E7D02E4-45F3-4461-AB6C-E5BBDF52B5BF}" type="presOf" srcId="{B95F22FA-7443-4BE7-A4CD-068B0790A861}" destId="{F204A678-31CB-411E-99B1-9B5962F5E2AA}" srcOrd="0" destOrd="0" presId="urn:microsoft.com/office/officeart/2005/8/layout/default"/>
    <dgm:cxn modelId="{172B81EE-E1D9-4C8E-9152-C5C0B3DB3A42}" type="presOf" srcId="{FD9B8D12-1375-4FC0-9AE6-C02E48710D37}" destId="{C42F3E4A-3CFE-41E7-BBE9-E53BEB48107E}" srcOrd="0" destOrd="0" presId="urn:microsoft.com/office/officeart/2005/8/layout/default"/>
    <dgm:cxn modelId="{4F22C0F7-CFC6-413C-AFFF-332F586A4B99}" type="presOf" srcId="{C2E7752B-0B2B-43C6-A13A-95C758C31988}" destId="{17A9C80D-FC09-4A8F-B11D-FD91772C9A44}" srcOrd="0" destOrd="0" presId="urn:microsoft.com/office/officeart/2005/8/layout/default"/>
    <dgm:cxn modelId="{0D7BF1F7-7598-490A-B3A4-C3FCFAE86141}" srcId="{21083A0B-6C7F-41CB-B5AC-EC76E723486F}" destId="{46BE4FCB-9F88-43FA-BBE7-959930C7569F}" srcOrd="6" destOrd="0" parTransId="{629393B9-3AA7-4048-84E5-5065EAF61530}" sibTransId="{18D079D0-2151-4B43-A35F-4EC22F32F678}"/>
    <dgm:cxn modelId="{486074F9-5B06-4285-84ED-23D4181F1D3F}" type="presOf" srcId="{5EC88422-F713-4CBD-AC93-2CE894D71197}" destId="{9DF7E432-CF0F-4DA6-8099-A3EDED01DB17}" srcOrd="0" destOrd="0" presId="urn:microsoft.com/office/officeart/2005/8/layout/default"/>
    <dgm:cxn modelId="{C1F6B4C3-2273-4316-BBD3-11364B9C1088}" type="presParOf" srcId="{E96572CC-D377-4A73-9917-72A9784CE68E}" destId="{41F5F41D-0D9B-47ED-B83D-757B8C8F3EEB}" srcOrd="0" destOrd="0" presId="urn:microsoft.com/office/officeart/2005/8/layout/default"/>
    <dgm:cxn modelId="{23343853-360D-4582-8811-794B5EA3BFEC}" type="presParOf" srcId="{E96572CC-D377-4A73-9917-72A9784CE68E}" destId="{5BF66753-9F37-474E-9426-F9E3170D37CF}" srcOrd="1" destOrd="0" presId="urn:microsoft.com/office/officeart/2005/8/layout/default"/>
    <dgm:cxn modelId="{4CD5EE25-8F49-42E7-B02C-1346A7617FC2}" type="presParOf" srcId="{E96572CC-D377-4A73-9917-72A9784CE68E}" destId="{42BA04AB-7B76-4660-AEC6-77B902F2ACCD}" srcOrd="2" destOrd="0" presId="urn:microsoft.com/office/officeart/2005/8/layout/default"/>
    <dgm:cxn modelId="{F87875D7-4F89-4A7B-B5E7-77D18902FD80}" type="presParOf" srcId="{E96572CC-D377-4A73-9917-72A9784CE68E}" destId="{BB3B1E33-6D9B-4E9E-A023-4E2930AF1C7C}" srcOrd="3" destOrd="0" presId="urn:microsoft.com/office/officeart/2005/8/layout/default"/>
    <dgm:cxn modelId="{C0C00E86-3662-4AB0-883E-77FBD096499A}" type="presParOf" srcId="{E96572CC-D377-4A73-9917-72A9784CE68E}" destId="{7DA94DA2-FE10-4626-8928-22807B34FE40}" srcOrd="4" destOrd="0" presId="urn:microsoft.com/office/officeart/2005/8/layout/default"/>
    <dgm:cxn modelId="{785A79E9-626C-49BE-9A52-C27C282AE8B8}" type="presParOf" srcId="{E96572CC-D377-4A73-9917-72A9784CE68E}" destId="{1B073ADA-87B1-4C88-8E20-C1D1677C164F}" srcOrd="5" destOrd="0" presId="urn:microsoft.com/office/officeart/2005/8/layout/default"/>
    <dgm:cxn modelId="{66C18C72-554F-41DD-A671-ABA7B4204BB8}" type="presParOf" srcId="{E96572CC-D377-4A73-9917-72A9784CE68E}" destId="{C9FB8912-8A1D-4F07-8460-D3413FA2AD3B}" srcOrd="6" destOrd="0" presId="urn:microsoft.com/office/officeart/2005/8/layout/default"/>
    <dgm:cxn modelId="{93CC7D17-B8D5-4A0F-8E8D-AB5DFC0C8A4F}" type="presParOf" srcId="{E96572CC-D377-4A73-9917-72A9784CE68E}" destId="{21A0D48F-66CF-467F-8553-6369E07CB5D0}" srcOrd="7" destOrd="0" presId="urn:microsoft.com/office/officeart/2005/8/layout/default"/>
    <dgm:cxn modelId="{B312CC9A-6942-4BB9-AA86-CB49B7F8ED7B}" type="presParOf" srcId="{E96572CC-D377-4A73-9917-72A9784CE68E}" destId="{DED1D637-8361-437F-97CC-1F903EF20EBE}" srcOrd="8" destOrd="0" presId="urn:microsoft.com/office/officeart/2005/8/layout/default"/>
    <dgm:cxn modelId="{14CD8E19-B1B4-4C6C-90CD-FF3C6D5DDE13}" type="presParOf" srcId="{E96572CC-D377-4A73-9917-72A9784CE68E}" destId="{821DBEB9-CD53-4210-8CEC-1CD50CAE7078}" srcOrd="9" destOrd="0" presId="urn:microsoft.com/office/officeart/2005/8/layout/default"/>
    <dgm:cxn modelId="{5E83AA34-EF4A-4478-A894-0BBD34B25883}" type="presParOf" srcId="{E96572CC-D377-4A73-9917-72A9784CE68E}" destId="{A8D4E3DD-B190-4D84-9C39-C60F16886688}" srcOrd="10" destOrd="0" presId="urn:microsoft.com/office/officeart/2005/8/layout/default"/>
    <dgm:cxn modelId="{E7F6FD05-6939-4DD4-9287-1B127CCE2D89}" type="presParOf" srcId="{E96572CC-D377-4A73-9917-72A9784CE68E}" destId="{62F653C6-0AC6-4179-AE07-395F509A53A9}" srcOrd="11" destOrd="0" presId="urn:microsoft.com/office/officeart/2005/8/layout/default"/>
    <dgm:cxn modelId="{EAAF5094-2209-44B1-8537-37383D4F41B6}" type="presParOf" srcId="{E96572CC-D377-4A73-9917-72A9784CE68E}" destId="{9DBE3CB8-966B-4E7F-8F14-B44CF0E123A0}" srcOrd="12" destOrd="0" presId="urn:microsoft.com/office/officeart/2005/8/layout/default"/>
    <dgm:cxn modelId="{B8345044-CA4D-4E15-ABE7-8A6A3D4569DC}" type="presParOf" srcId="{E96572CC-D377-4A73-9917-72A9784CE68E}" destId="{A35F3DF2-0F32-4E7A-9D81-E249664FE827}" srcOrd="13" destOrd="0" presId="urn:microsoft.com/office/officeart/2005/8/layout/default"/>
    <dgm:cxn modelId="{959201F5-C307-4746-8973-D39C45C91245}" type="presParOf" srcId="{E96572CC-D377-4A73-9917-72A9784CE68E}" destId="{419899BA-1B56-44B1-B392-6C65E29C3EA5}" srcOrd="14" destOrd="0" presId="urn:microsoft.com/office/officeart/2005/8/layout/default"/>
    <dgm:cxn modelId="{D9C15154-FAA0-4CF9-BF90-A6220833EC30}" type="presParOf" srcId="{E96572CC-D377-4A73-9917-72A9784CE68E}" destId="{F5A8E3EC-9044-462E-8FE8-1B9CFAF48178}" srcOrd="15" destOrd="0" presId="urn:microsoft.com/office/officeart/2005/8/layout/default"/>
    <dgm:cxn modelId="{2982E062-55B5-4B5C-A055-06A7FE258158}" type="presParOf" srcId="{E96572CC-D377-4A73-9917-72A9784CE68E}" destId="{74C08CA1-71C7-4D7C-9788-B3CA2A0CD849}" srcOrd="16" destOrd="0" presId="urn:microsoft.com/office/officeart/2005/8/layout/default"/>
    <dgm:cxn modelId="{6654AF17-BF47-4950-B06A-81F866BD6DC5}" type="presParOf" srcId="{E96572CC-D377-4A73-9917-72A9784CE68E}" destId="{BA1F6D4E-D728-4B2F-88B2-8547910E6843}" srcOrd="17" destOrd="0" presId="urn:microsoft.com/office/officeart/2005/8/layout/default"/>
    <dgm:cxn modelId="{FE0A9622-E2E1-4435-94EF-D0CA9713823D}" type="presParOf" srcId="{E96572CC-D377-4A73-9917-72A9784CE68E}" destId="{ACD1CAC8-DD72-4DF1-B853-36A5A84F0FF7}" srcOrd="18" destOrd="0" presId="urn:microsoft.com/office/officeart/2005/8/layout/default"/>
    <dgm:cxn modelId="{A132B913-AE5C-4268-A6AD-004664D3E0EF}" type="presParOf" srcId="{E96572CC-D377-4A73-9917-72A9784CE68E}" destId="{9B90C184-D327-4873-910B-899092B85937}" srcOrd="19" destOrd="0" presId="urn:microsoft.com/office/officeart/2005/8/layout/default"/>
    <dgm:cxn modelId="{521AF75B-5326-4DAD-927A-EF8E6C4025DA}" type="presParOf" srcId="{E96572CC-D377-4A73-9917-72A9784CE68E}" destId="{E4C4DE60-0D43-4AEC-80F1-2256EC64584B}" srcOrd="20" destOrd="0" presId="urn:microsoft.com/office/officeart/2005/8/layout/default"/>
    <dgm:cxn modelId="{769FB9C8-5353-4950-A62B-ED9C48134E9F}" type="presParOf" srcId="{E96572CC-D377-4A73-9917-72A9784CE68E}" destId="{4428A7C0-46DA-4F73-8606-25C6E1F664E5}" srcOrd="21" destOrd="0" presId="urn:microsoft.com/office/officeart/2005/8/layout/default"/>
    <dgm:cxn modelId="{ACDB55F7-8616-47FC-BD8F-FFA8A7B492B2}" type="presParOf" srcId="{E96572CC-D377-4A73-9917-72A9784CE68E}" destId="{B6CB094A-8446-4FFE-993B-6C9D1A2726B8}" srcOrd="22" destOrd="0" presId="urn:microsoft.com/office/officeart/2005/8/layout/default"/>
    <dgm:cxn modelId="{D32DDE45-4102-40BF-A082-45BA28FEDF9C}" type="presParOf" srcId="{E96572CC-D377-4A73-9917-72A9784CE68E}" destId="{0DD7C720-6B62-4486-A410-D4E1DA253ECC}" srcOrd="23" destOrd="0" presId="urn:microsoft.com/office/officeart/2005/8/layout/default"/>
    <dgm:cxn modelId="{1F231287-DB23-4F88-8C78-407BD82EA5FB}" type="presParOf" srcId="{E96572CC-D377-4A73-9917-72A9784CE68E}" destId="{637FA948-E108-4C4E-9130-03F239B86284}" srcOrd="24" destOrd="0" presId="urn:microsoft.com/office/officeart/2005/8/layout/default"/>
    <dgm:cxn modelId="{6DE99783-CEC3-4B2C-87EE-CEAEDA2D240F}" type="presParOf" srcId="{E96572CC-D377-4A73-9917-72A9784CE68E}" destId="{0F6222BB-AB3F-4E6C-A88C-C81C5A270AB6}" srcOrd="25" destOrd="0" presId="urn:microsoft.com/office/officeart/2005/8/layout/default"/>
    <dgm:cxn modelId="{A27DE85D-9739-461F-AE6F-B098D1E2169F}" type="presParOf" srcId="{E96572CC-D377-4A73-9917-72A9784CE68E}" destId="{9DF7E432-CF0F-4DA6-8099-A3EDED01DB17}" srcOrd="26" destOrd="0" presId="urn:microsoft.com/office/officeart/2005/8/layout/default"/>
    <dgm:cxn modelId="{9E07487D-689F-4042-BD8E-E8867773005B}" type="presParOf" srcId="{E96572CC-D377-4A73-9917-72A9784CE68E}" destId="{6DB36C23-CE2F-4562-BE87-7C64532CB3D5}" srcOrd="27" destOrd="0" presId="urn:microsoft.com/office/officeart/2005/8/layout/default"/>
    <dgm:cxn modelId="{65D446DB-C89A-495C-BFE8-F44C25166C0C}" type="presParOf" srcId="{E96572CC-D377-4A73-9917-72A9784CE68E}" destId="{17A9C80D-FC09-4A8F-B11D-FD91772C9A44}" srcOrd="28" destOrd="0" presId="urn:microsoft.com/office/officeart/2005/8/layout/default"/>
    <dgm:cxn modelId="{D60E2044-8724-43EB-A7DA-53CD0E7AD71A}" type="presParOf" srcId="{E96572CC-D377-4A73-9917-72A9784CE68E}" destId="{6A6EFF00-5128-4A45-B423-F1477A882F65}" srcOrd="29" destOrd="0" presId="urn:microsoft.com/office/officeart/2005/8/layout/default"/>
    <dgm:cxn modelId="{932B92A1-5A8F-4BD8-87DB-4FAAD89DF1BD}" type="presParOf" srcId="{E96572CC-D377-4A73-9917-72A9784CE68E}" destId="{F40FBF0E-5C4D-4FB9-985D-30869808C258}" srcOrd="30" destOrd="0" presId="urn:microsoft.com/office/officeart/2005/8/layout/default"/>
    <dgm:cxn modelId="{052C222A-612B-4BD9-BC19-AA48CCD2CA31}" type="presParOf" srcId="{E96572CC-D377-4A73-9917-72A9784CE68E}" destId="{8B4F18C4-3459-4EED-A28F-46D06E19F79D}" srcOrd="31" destOrd="0" presId="urn:microsoft.com/office/officeart/2005/8/layout/default"/>
    <dgm:cxn modelId="{F2F2FCD7-9A93-47BB-9BBC-AB7841C6B4CB}" type="presParOf" srcId="{E96572CC-D377-4A73-9917-72A9784CE68E}" destId="{A1BF5312-9B4E-41AC-AE0B-1AE97E42C7B0}" srcOrd="32" destOrd="0" presId="urn:microsoft.com/office/officeart/2005/8/layout/default"/>
    <dgm:cxn modelId="{32C3CC1D-DB8B-4265-AC29-3C97A5B9276D}" type="presParOf" srcId="{E96572CC-D377-4A73-9917-72A9784CE68E}" destId="{5A5B0FAD-B558-4F3B-A6E7-D1D5D6D1536D}" srcOrd="33" destOrd="0" presId="urn:microsoft.com/office/officeart/2005/8/layout/default"/>
    <dgm:cxn modelId="{BCE2BDEB-F84E-481A-95E8-D2A775DB631A}" type="presParOf" srcId="{E96572CC-D377-4A73-9917-72A9784CE68E}" destId="{C42F3E4A-3CFE-41E7-BBE9-E53BEB48107E}" srcOrd="34" destOrd="0" presId="urn:microsoft.com/office/officeart/2005/8/layout/default"/>
    <dgm:cxn modelId="{CD68910F-66B6-4FC9-AD75-2FB2D2BD8F66}" type="presParOf" srcId="{E96572CC-D377-4A73-9917-72A9784CE68E}" destId="{D0260924-4A3B-4BCA-90BD-84214C33913F}" srcOrd="35" destOrd="0" presId="urn:microsoft.com/office/officeart/2005/8/layout/default"/>
    <dgm:cxn modelId="{F2F8691F-F23F-4CEA-9C8E-D589ED098D14}" type="presParOf" srcId="{E96572CC-D377-4A73-9917-72A9784CE68E}" destId="{3E67DF32-0B28-42F6-9256-8B5D82608D93}" srcOrd="36" destOrd="0" presId="urn:microsoft.com/office/officeart/2005/8/layout/default"/>
    <dgm:cxn modelId="{2821C255-5B86-4A3D-80F7-2FECA0888011}" type="presParOf" srcId="{E96572CC-D377-4A73-9917-72A9784CE68E}" destId="{5C5E49D7-B9EC-4326-AA40-FBBAF68C1E90}" srcOrd="37" destOrd="0" presId="urn:microsoft.com/office/officeart/2005/8/layout/default"/>
    <dgm:cxn modelId="{02EE3CDB-5F59-4935-9E95-BE54D2AE7624}" type="presParOf" srcId="{E96572CC-D377-4A73-9917-72A9784CE68E}" destId="{F928C822-F58A-463D-AC20-BD6FA8ED7277}" srcOrd="38" destOrd="0" presId="urn:microsoft.com/office/officeart/2005/8/layout/default"/>
    <dgm:cxn modelId="{7B49E052-E933-4B80-A80B-6DB88E8A287E}" type="presParOf" srcId="{E96572CC-D377-4A73-9917-72A9784CE68E}" destId="{2ABC1223-012D-49B6-941D-BEB2BA69FE96}" srcOrd="39" destOrd="0" presId="urn:microsoft.com/office/officeart/2005/8/layout/default"/>
    <dgm:cxn modelId="{51738658-ADD8-4945-8CB7-640A3B276728}" type="presParOf" srcId="{E96572CC-D377-4A73-9917-72A9784CE68E}" destId="{F204A678-31CB-411E-99B1-9B5962F5E2AA}" srcOrd="40" destOrd="0" presId="urn:microsoft.com/office/officeart/2005/8/layout/default"/>
    <dgm:cxn modelId="{8C0336B5-9BC7-41CB-835C-628382B45B6C}" type="presParOf" srcId="{E96572CC-D377-4A73-9917-72A9784CE68E}" destId="{E0EC7ABC-8E59-424D-85D2-391312CF01FD}" srcOrd="41" destOrd="0" presId="urn:microsoft.com/office/officeart/2005/8/layout/default"/>
    <dgm:cxn modelId="{8C72D779-F879-41FA-A0F2-09B104172A9C}" type="presParOf" srcId="{E96572CC-D377-4A73-9917-72A9784CE68E}" destId="{172578BB-8BDC-42F0-B5B1-581046F0E91E}" srcOrd="4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1637D-E4AE-47A8-8976-01D4CE870CDD}">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31C3A4-F2C7-47A2-9704-F5380B2BE088}">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189EFB-71F5-48B7-80E0-D8E44D3A11D2}">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755650">
            <a:lnSpc>
              <a:spcPct val="90000"/>
            </a:lnSpc>
            <a:spcBef>
              <a:spcPct val="0"/>
            </a:spcBef>
            <a:spcAft>
              <a:spcPct val="35000"/>
            </a:spcAft>
            <a:buNone/>
          </a:pPr>
          <a:r>
            <a:rPr lang="en-GB" sz="1700" kern="1200"/>
            <a:t>What are the origins of Wales as a country? </a:t>
          </a:r>
          <a:endParaRPr lang="en-US" sz="1700" kern="1200"/>
        </a:p>
      </dsp:txBody>
      <dsp:txXfrm>
        <a:off x="1927918" y="713"/>
        <a:ext cx="5075858" cy="1669193"/>
      </dsp:txXfrm>
    </dsp:sp>
    <dsp:sp modelId="{69FAAA36-8C97-4001-9233-0D2317D35820}">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7D65C6-E868-474E-9CB0-BDE9022210ED}">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D9ED38-B16A-4BB9-B0B3-C2E6522D326C}">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755650">
            <a:lnSpc>
              <a:spcPct val="90000"/>
            </a:lnSpc>
            <a:spcBef>
              <a:spcPct val="0"/>
            </a:spcBef>
            <a:spcAft>
              <a:spcPct val="35000"/>
            </a:spcAft>
            <a:buNone/>
          </a:pPr>
          <a:r>
            <a:rPr lang="en-GB" sz="1700" kern="1200"/>
            <a:t>What are the economic, demographic and political and cultural factors that have shaped Wales into the country we know today, and, provided the ‘Welsh Context’ for policy and practice in Health and Social Care? </a:t>
          </a:r>
          <a:endParaRPr lang="en-US" sz="1700" kern="1200"/>
        </a:p>
      </dsp:txBody>
      <dsp:txXfrm>
        <a:off x="1927918" y="2087205"/>
        <a:ext cx="5075858" cy="1669193"/>
      </dsp:txXfrm>
    </dsp:sp>
    <dsp:sp modelId="{18B25DE6-4DAD-4F71-A8CF-6483F7EA96B4}">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D8752-F10F-4C8E-96A0-E9CD48705571}">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E46D40-3806-4A26-80D8-12DE5BAF8BEF}">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755650">
            <a:lnSpc>
              <a:spcPct val="90000"/>
            </a:lnSpc>
            <a:spcBef>
              <a:spcPct val="0"/>
            </a:spcBef>
            <a:spcAft>
              <a:spcPct val="35000"/>
            </a:spcAft>
            <a:buNone/>
          </a:pPr>
          <a:r>
            <a:rPr lang="en-GB" sz="1700" kern="1200"/>
            <a:t>The history of Wales’s population is all about arriving, staying and settling, or leaving, moving and settling elsewhere. </a:t>
          </a:r>
          <a:endParaRPr lang="en-US" sz="1700" kern="1200"/>
        </a:p>
      </dsp:txBody>
      <dsp:txXfrm>
        <a:off x="1927918" y="4173697"/>
        <a:ext cx="5075858" cy="16691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0F53A-5BFE-4AA5-9098-0CFF553904BE}">
      <dsp:nvSpPr>
        <dsp:cNvPr id="0" name=""/>
        <dsp:cNvSpPr/>
      </dsp:nvSpPr>
      <dsp:spPr>
        <a:xfrm>
          <a:off x="0" y="846279"/>
          <a:ext cx="6836956" cy="14004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What do these demographics mean to the country?</a:t>
          </a:r>
        </a:p>
      </dsp:txBody>
      <dsp:txXfrm>
        <a:off x="68366" y="914645"/>
        <a:ext cx="6700224" cy="1263757"/>
      </dsp:txXfrm>
    </dsp:sp>
    <dsp:sp modelId="{D1A22389-8863-4A92-A98D-5952E4E133A8}">
      <dsp:nvSpPr>
        <dsp:cNvPr id="0" name=""/>
        <dsp:cNvSpPr/>
      </dsp:nvSpPr>
      <dsp:spPr>
        <a:xfrm>
          <a:off x="0" y="2356209"/>
          <a:ext cx="6836956" cy="1400489"/>
        </a:xfrm>
        <a:prstGeom prst="roundRect">
          <a:avLst/>
        </a:prstGeom>
        <a:solidFill>
          <a:schemeClr val="accent2">
            <a:hueOff val="-741060"/>
            <a:satOff val="-334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How could they impact on overall health and wellbeing?</a:t>
          </a:r>
        </a:p>
      </dsp:txBody>
      <dsp:txXfrm>
        <a:off x="68366" y="2424575"/>
        <a:ext cx="6700224" cy="1263757"/>
      </dsp:txXfrm>
    </dsp:sp>
    <dsp:sp modelId="{EA5CE990-C02D-430D-B01E-29A1E3041BC2}">
      <dsp:nvSpPr>
        <dsp:cNvPr id="0" name=""/>
        <dsp:cNvSpPr/>
      </dsp:nvSpPr>
      <dsp:spPr>
        <a:xfrm>
          <a:off x="0" y="3866139"/>
          <a:ext cx="6836956" cy="1400489"/>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Why is it so important to discuss demography?</a:t>
          </a:r>
        </a:p>
      </dsp:txBody>
      <dsp:txXfrm>
        <a:off x="68366" y="3934505"/>
        <a:ext cx="6700224" cy="12637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2DC7F-FD52-4E16-8197-CFE6DBD3E464}">
      <dsp:nvSpPr>
        <dsp:cNvPr id="0" name=""/>
        <dsp:cNvSpPr/>
      </dsp:nvSpPr>
      <dsp:spPr>
        <a:xfrm>
          <a:off x="0" y="85003"/>
          <a:ext cx="6836956" cy="19348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Diversity in Wales is clearly very vast, and we only need to look in our job roles to see this. </a:t>
          </a:r>
        </a:p>
      </dsp:txBody>
      <dsp:txXfrm>
        <a:off x="94453" y="179456"/>
        <a:ext cx="6648050" cy="1745981"/>
      </dsp:txXfrm>
    </dsp:sp>
    <dsp:sp modelId="{C93CAF60-8383-4BB0-A996-E48D042AE986}">
      <dsp:nvSpPr>
        <dsp:cNvPr id="0" name=""/>
        <dsp:cNvSpPr/>
      </dsp:nvSpPr>
      <dsp:spPr>
        <a:xfrm>
          <a:off x="0" y="2089010"/>
          <a:ext cx="6836956" cy="1934887"/>
        </a:xfrm>
        <a:prstGeom prst="roundRect">
          <a:avLst/>
        </a:prstGeom>
        <a:solidFill>
          <a:schemeClr val="accent2">
            <a:hueOff val="-741060"/>
            <a:satOff val="-334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We need to be culturally competent, understanding the differences between groups. These groups may be present within the country, and in Wales, they clearly are (Purnell and Fenkl, 2019).</a:t>
          </a:r>
        </a:p>
      </dsp:txBody>
      <dsp:txXfrm>
        <a:off x="94453" y="2183463"/>
        <a:ext cx="6648050" cy="1745981"/>
      </dsp:txXfrm>
    </dsp:sp>
    <dsp:sp modelId="{768CD5EA-7810-4DCB-BC03-6FCFE186A786}">
      <dsp:nvSpPr>
        <dsp:cNvPr id="0" name=""/>
        <dsp:cNvSpPr/>
      </dsp:nvSpPr>
      <dsp:spPr>
        <a:xfrm>
          <a:off x="0" y="4093018"/>
          <a:ext cx="6836956" cy="1934887"/>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Within cultural competence and diversity, we also need to look at health inequality in different groups. </a:t>
          </a:r>
        </a:p>
      </dsp:txBody>
      <dsp:txXfrm>
        <a:off x="94453" y="4187471"/>
        <a:ext cx="6648050" cy="17459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3596-CF42-4587-AB55-EB44CD3F196F}">
      <dsp:nvSpPr>
        <dsp:cNvPr id="0" name=""/>
        <dsp:cNvSpPr/>
      </dsp:nvSpPr>
      <dsp:spPr>
        <a:xfrm>
          <a:off x="0" y="0"/>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9B7752-316E-477A-87F8-BE43063C4DA3}">
      <dsp:nvSpPr>
        <dsp:cNvPr id="0" name=""/>
        <dsp:cNvSpPr/>
      </dsp:nvSpPr>
      <dsp:spPr>
        <a:xfrm>
          <a:off x="0" y="0"/>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share of the population under 16 years of age decreased from 20% in 1999 to 18% in 2017. </a:t>
          </a:r>
          <a:endParaRPr lang="en-US" sz="2600" kern="1200"/>
        </a:p>
      </dsp:txBody>
      <dsp:txXfrm>
        <a:off x="0" y="0"/>
        <a:ext cx="6836956" cy="1528227"/>
      </dsp:txXfrm>
    </dsp:sp>
    <dsp:sp modelId="{64A7CBD7-4F03-4EFD-9ADD-A83AAA188EA6}">
      <dsp:nvSpPr>
        <dsp:cNvPr id="0" name=""/>
        <dsp:cNvSpPr/>
      </dsp:nvSpPr>
      <dsp:spPr>
        <a:xfrm>
          <a:off x="0" y="1528227"/>
          <a:ext cx="683695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D7FC06-EC82-4FAD-82F0-41B756546814}">
      <dsp:nvSpPr>
        <dsp:cNvPr id="0" name=""/>
        <dsp:cNvSpPr/>
      </dsp:nvSpPr>
      <dsp:spPr>
        <a:xfrm>
          <a:off x="0" y="1528227"/>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In contrast, the share of the population aged 65 and over increased from 17% in 1999 to 21% in 2017. </a:t>
          </a:r>
          <a:endParaRPr lang="en-US" sz="2600" kern="1200"/>
        </a:p>
      </dsp:txBody>
      <dsp:txXfrm>
        <a:off x="0" y="1528227"/>
        <a:ext cx="6836956" cy="1528227"/>
      </dsp:txXfrm>
    </dsp:sp>
    <dsp:sp modelId="{B51F605B-A2E4-4B07-802C-C29F23943B9F}">
      <dsp:nvSpPr>
        <dsp:cNvPr id="0" name=""/>
        <dsp:cNvSpPr/>
      </dsp:nvSpPr>
      <dsp:spPr>
        <a:xfrm>
          <a:off x="0" y="3056454"/>
          <a:ext cx="683695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9603A7-85D2-4260-A478-EFE60E3F4DA7}">
      <dsp:nvSpPr>
        <dsp:cNvPr id="0" name=""/>
        <dsp:cNvSpPr/>
      </dsp:nvSpPr>
      <dsp:spPr>
        <a:xfrm>
          <a:off x="0" y="3056454"/>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share of the population at working age (16-64) increased from 62% to 64% between 1999 and 2008 but returned to 62% by 2017.</a:t>
          </a:r>
          <a:endParaRPr lang="en-US" sz="2600" kern="1200"/>
        </a:p>
      </dsp:txBody>
      <dsp:txXfrm>
        <a:off x="0" y="3056454"/>
        <a:ext cx="6836956" cy="1528227"/>
      </dsp:txXfrm>
    </dsp:sp>
    <dsp:sp modelId="{DB1E245C-A398-42D8-8802-95DCF58E9E16}">
      <dsp:nvSpPr>
        <dsp:cNvPr id="0" name=""/>
        <dsp:cNvSpPr/>
      </dsp:nvSpPr>
      <dsp:spPr>
        <a:xfrm>
          <a:off x="0" y="4584681"/>
          <a:ext cx="683695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A5EDB2-AAE3-4B62-9E97-19D2A158FAC8}">
      <dsp:nvSpPr>
        <dsp:cNvPr id="0" name=""/>
        <dsp:cNvSpPr/>
      </dsp:nvSpPr>
      <dsp:spPr>
        <a:xfrm>
          <a:off x="0" y="4584681"/>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Although the differences in the age distributions were small, they are expected to change dramatically in the future.</a:t>
          </a:r>
          <a:endParaRPr lang="en-US" sz="2600" kern="1200"/>
        </a:p>
      </dsp:txBody>
      <dsp:txXfrm>
        <a:off x="0" y="4584681"/>
        <a:ext cx="6836956" cy="15282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B996AF-9FAB-4B36-938A-3ADFFEFE748D}">
      <dsp:nvSpPr>
        <dsp:cNvPr id="0" name=""/>
        <dsp:cNvSpPr/>
      </dsp:nvSpPr>
      <dsp:spPr>
        <a:xfrm>
          <a:off x="0" y="0"/>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B784DA-63A5-420C-9E31-F0E9CD1A2CE5}">
      <dsp:nvSpPr>
        <dsp:cNvPr id="0" name=""/>
        <dsp:cNvSpPr/>
      </dsp:nvSpPr>
      <dsp:spPr>
        <a:xfrm>
          <a:off x="0" y="0"/>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population is projected to grow by 3.3% from 2019 to 2039. A projected increase of 103,000 is substantially smaller than the previous 20 years.</a:t>
          </a:r>
          <a:endParaRPr lang="en-US" sz="2600" kern="1200"/>
        </a:p>
      </dsp:txBody>
      <dsp:txXfrm>
        <a:off x="0" y="0"/>
        <a:ext cx="6836956" cy="1528227"/>
      </dsp:txXfrm>
    </dsp:sp>
    <dsp:sp modelId="{2450AF16-A88B-4EF9-88CE-3C63978DBFE1}">
      <dsp:nvSpPr>
        <dsp:cNvPr id="0" name=""/>
        <dsp:cNvSpPr/>
      </dsp:nvSpPr>
      <dsp:spPr>
        <a:xfrm>
          <a:off x="0" y="1528227"/>
          <a:ext cx="6836956" cy="0"/>
        </a:xfrm>
        <a:prstGeom prst="line">
          <a:avLst/>
        </a:prstGeom>
        <a:solidFill>
          <a:schemeClr val="accent2">
            <a:hueOff val="-494040"/>
            <a:satOff val="-2230"/>
            <a:lumOff val="1176"/>
            <a:alphaOff val="0"/>
          </a:schemeClr>
        </a:solidFill>
        <a:ln w="12700" cap="flat" cmpd="sng" algn="ctr">
          <a:solidFill>
            <a:schemeClr val="accent2">
              <a:hueOff val="-494040"/>
              <a:satOff val="-2230"/>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63A406-4E68-49A4-B3ED-A48E34C78BCB}">
      <dsp:nvSpPr>
        <dsp:cNvPr id="0" name=""/>
        <dsp:cNvSpPr/>
      </dsp:nvSpPr>
      <dsp:spPr>
        <a:xfrm>
          <a:off x="0" y="1528227"/>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average age of the population is expected to increase by 2.5 years by 2039, from 42.2 in 2019 to 44.7 in 2039.</a:t>
          </a:r>
          <a:endParaRPr lang="en-US" sz="2600" kern="1200"/>
        </a:p>
      </dsp:txBody>
      <dsp:txXfrm>
        <a:off x="0" y="1528227"/>
        <a:ext cx="6836956" cy="1528227"/>
      </dsp:txXfrm>
    </dsp:sp>
    <dsp:sp modelId="{9E36CAC7-57EB-4701-91B4-D860C4CCB67B}">
      <dsp:nvSpPr>
        <dsp:cNvPr id="0" name=""/>
        <dsp:cNvSpPr/>
      </dsp:nvSpPr>
      <dsp:spPr>
        <a:xfrm>
          <a:off x="0" y="3056454"/>
          <a:ext cx="6836956" cy="0"/>
        </a:xfrm>
        <a:prstGeom prst="line">
          <a:avLst/>
        </a:prstGeom>
        <a:solidFill>
          <a:schemeClr val="accent2">
            <a:hueOff val="-988080"/>
            <a:satOff val="-4460"/>
            <a:lumOff val="2352"/>
            <a:alphaOff val="0"/>
          </a:schemeClr>
        </a:solidFill>
        <a:ln w="12700" cap="flat" cmpd="sng" algn="ctr">
          <a:solidFill>
            <a:schemeClr val="accent2">
              <a:hueOff val="-988080"/>
              <a:satOff val="-4460"/>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F48F55-56E9-4523-8BCE-CDBAB51A13D3}">
      <dsp:nvSpPr>
        <dsp:cNvPr id="0" name=""/>
        <dsp:cNvSpPr/>
      </dsp:nvSpPr>
      <dsp:spPr>
        <a:xfrm>
          <a:off x="0" y="3056454"/>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population of people aged 65 and over is expected to grow by over 30%.</a:t>
          </a:r>
          <a:endParaRPr lang="en-US" sz="2600" kern="1200"/>
        </a:p>
      </dsp:txBody>
      <dsp:txXfrm>
        <a:off x="0" y="3056454"/>
        <a:ext cx="6836956" cy="1528227"/>
      </dsp:txXfrm>
    </dsp:sp>
    <dsp:sp modelId="{6D0B288E-9845-4D88-BEC3-2AFF95066763}">
      <dsp:nvSpPr>
        <dsp:cNvPr id="0" name=""/>
        <dsp:cNvSpPr/>
      </dsp:nvSpPr>
      <dsp:spPr>
        <a:xfrm>
          <a:off x="0" y="4584681"/>
          <a:ext cx="6836956" cy="0"/>
        </a:xfrm>
        <a:prstGeom prst="line">
          <a:avLst/>
        </a:prstGeom>
        <a:solidFill>
          <a:schemeClr val="accent2">
            <a:hueOff val="-1482120"/>
            <a:satOff val="-6690"/>
            <a:lumOff val="3528"/>
            <a:alphaOff val="0"/>
          </a:schemeClr>
        </a:solidFill>
        <a:ln w="12700" cap="flat" cmpd="sng" algn="ctr">
          <a:solidFill>
            <a:schemeClr val="accent2">
              <a:hueOff val="-1482120"/>
              <a:satOff val="-6690"/>
              <a:lumOff val="35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BE2766-FA96-444D-B069-810D67D5ED0A}">
      <dsp:nvSpPr>
        <dsp:cNvPr id="0" name=""/>
        <dsp:cNvSpPr/>
      </dsp:nvSpPr>
      <dsp:spPr>
        <a:xfrm>
          <a:off x="0" y="4584681"/>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working age (16-64) and under-16 populations are expected to decrease by 4.6% and 2.6%, respectively.</a:t>
          </a:r>
          <a:endParaRPr lang="en-US" sz="2600" kern="1200"/>
        </a:p>
      </dsp:txBody>
      <dsp:txXfrm>
        <a:off x="0" y="4584681"/>
        <a:ext cx="6836956" cy="15282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98726A-A449-484A-8D30-3F6B0800BF89}">
      <dsp:nvSpPr>
        <dsp:cNvPr id="0" name=""/>
        <dsp:cNvSpPr/>
      </dsp:nvSpPr>
      <dsp:spPr>
        <a:xfrm>
          <a:off x="0"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3105CD-CE94-4A7C-AD06-5B342B8DB581}">
      <dsp:nvSpPr>
        <dsp:cNvPr id="0" name=""/>
        <dsp:cNvSpPr/>
      </dsp:nvSpPr>
      <dsp:spPr>
        <a:xfrm>
          <a:off x="346918"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baseline="0"/>
            <a:t>What is new in education?</a:t>
          </a:r>
          <a:endParaRPr lang="en-US" sz="3100" kern="1200"/>
        </a:p>
      </dsp:txBody>
      <dsp:txXfrm>
        <a:off x="404987" y="1121454"/>
        <a:ext cx="3006127" cy="1866500"/>
      </dsp:txXfrm>
    </dsp:sp>
    <dsp:sp modelId="{AE08668E-85D6-4D10-8208-7AF494095588}">
      <dsp:nvSpPr>
        <dsp:cNvPr id="0" name=""/>
        <dsp:cNvSpPr/>
      </dsp:nvSpPr>
      <dsp:spPr>
        <a:xfrm>
          <a:off x="3816102"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F825E0-A336-44FA-B896-A16C6AC9310D}">
      <dsp:nvSpPr>
        <dsp:cNvPr id="0" name=""/>
        <dsp:cNvSpPr/>
      </dsp:nvSpPr>
      <dsp:spPr>
        <a:xfrm>
          <a:off x="4163020"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baseline="0"/>
            <a:t>What is the big push for institutions now? </a:t>
          </a:r>
          <a:endParaRPr lang="en-US" sz="3100" kern="1200"/>
        </a:p>
      </dsp:txBody>
      <dsp:txXfrm>
        <a:off x="4221089" y="1121454"/>
        <a:ext cx="3006127" cy="1866500"/>
      </dsp:txXfrm>
    </dsp:sp>
    <dsp:sp modelId="{60A1BC3A-3CBE-42F1-BBDA-BC18DD4C3BAC}">
      <dsp:nvSpPr>
        <dsp:cNvPr id="0" name=""/>
        <dsp:cNvSpPr/>
      </dsp:nvSpPr>
      <dsp:spPr>
        <a:xfrm>
          <a:off x="7632204"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5678E1-7D0C-420D-BE2F-4AA21072313C}">
      <dsp:nvSpPr>
        <dsp:cNvPr id="0" name=""/>
        <dsp:cNvSpPr/>
      </dsp:nvSpPr>
      <dsp:spPr>
        <a:xfrm>
          <a:off x="7979122"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baseline="0"/>
            <a:t>What impact will this have?</a:t>
          </a:r>
          <a:endParaRPr lang="en-US" sz="3100" kern="1200"/>
        </a:p>
      </dsp:txBody>
      <dsp:txXfrm>
        <a:off x="8037191" y="1121454"/>
        <a:ext cx="3006127" cy="1866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339D28-F4B6-45DE-AD3B-D371E3C087DF}">
      <dsp:nvSpPr>
        <dsp:cNvPr id="0" name=""/>
        <dsp:cNvSpPr/>
      </dsp:nvSpPr>
      <dsp:spPr>
        <a:xfrm>
          <a:off x="0" y="156324"/>
          <a:ext cx="6408738" cy="175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Looking at the issues in Wales right now, what impact will this have on the HSC sector? </a:t>
          </a:r>
        </a:p>
      </dsp:txBody>
      <dsp:txXfrm>
        <a:off x="85444" y="241768"/>
        <a:ext cx="6237850" cy="1579432"/>
      </dsp:txXfrm>
    </dsp:sp>
    <dsp:sp modelId="{9E02F9FF-C148-4F41-A331-A8700EC1510E}">
      <dsp:nvSpPr>
        <dsp:cNvPr id="0" name=""/>
        <dsp:cNvSpPr/>
      </dsp:nvSpPr>
      <dsp:spPr>
        <a:xfrm>
          <a:off x="0" y="2004565"/>
          <a:ext cx="6408738" cy="1750320"/>
        </a:xfrm>
        <a:prstGeom prst="roundRect">
          <a:avLst/>
        </a:prstGeom>
        <a:solidFill>
          <a:schemeClr val="accent2">
            <a:hueOff val="-741060"/>
            <a:satOff val="-334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How does this impact us as practitioners?</a:t>
          </a:r>
        </a:p>
      </dsp:txBody>
      <dsp:txXfrm>
        <a:off x="85444" y="2090009"/>
        <a:ext cx="6237850" cy="1579432"/>
      </dsp:txXfrm>
    </dsp:sp>
    <dsp:sp modelId="{7613CB66-D133-46B4-BC98-5CC544EA6811}">
      <dsp:nvSpPr>
        <dsp:cNvPr id="0" name=""/>
        <dsp:cNvSpPr/>
      </dsp:nvSpPr>
      <dsp:spPr>
        <a:xfrm>
          <a:off x="0" y="3852805"/>
          <a:ext cx="6408738" cy="1750320"/>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Consider how this cycle could continue... </a:t>
          </a:r>
        </a:p>
      </dsp:txBody>
      <dsp:txXfrm>
        <a:off x="85444" y="3938249"/>
        <a:ext cx="6237850" cy="15794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2911FE-81A2-4C01-87EC-64AF179282C7}">
      <dsp:nvSpPr>
        <dsp:cNvPr id="0" name=""/>
        <dsp:cNvSpPr/>
      </dsp:nvSpPr>
      <dsp:spPr>
        <a:xfrm>
          <a:off x="0"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BDFB0-C89C-4C8E-8D49-6C0CC0754089}">
      <dsp:nvSpPr>
        <dsp:cNvPr id="0" name=""/>
        <dsp:cNvSpPr/>
      </dsp:nvSpPr>
      <dsp:spPr>
        <a:xfrm>
          <a:off x="346918"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Various schemes for ‘home rule all round’ were proposed between the 1880s and the outbreak of World War I. </a:t>
          </a:r>
          <a:endParaRPr lang="en-US" sz="1700" kern="1200"/>
        </a:p>
      </dsp:txBody>
      <dsp:txXfrm>
        <a:off x="404987" y="1121454"/>
        <a:ext cx="3006127" cy="1866500"/>
      </dsp:txXfrm>
    </dsp:sp>
    <dsp:sp modelId="{15F27427-7BC4-436F-8498-9149EA8E92AC}">
      <dsp:nvSpPr>
        <dsp:cNvPr id="0" name=""/>
        <dsp:cNvSpPr/>
      </dsp:nvSpPr>
      <dsp:spPr>
        <a:xfrm>
          <a:off x="3816102"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DAF9D8-9160-420B-A90F-F4DF20DFED80}">
      <dsp:nvSpPr>
        <dsp:cNvPr id="0" name=""/>
        <dsp:cNvSpPr/>
      </dsp:nvSpPr>
      <dsp:spPr>
        <a:xfrm>
          <a:off x="4163020"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These envisaged the creation of parliaments and governments in Dublin, Edinburgh and Cardiff, all belonging to the British Empire. </a:t>
          </a:r>
          <a:endParaRPr lang="en-US" sz="1700" kern="1200"/>
        </a:p>
      </dsp:txBody>
      <dsp:txXfrm>
        <a:off x="4221089" y="1121454"/>
        <a:ext cx="3006127" cy="1866500"/>
      </dsp:txXfrm>
    </dsp:sp>
    <dsp:sp modelId="{4573E1C9-75CB-483E-9A30-71B82759504D}">
      <dsp:nvSpPr>
        <dsp:cNvPr id="0" name=""/>
        <dsp:cNvSpPr/>
      </dsp:nvSpPr>
      <dsp:spPr>
        <a:xfrm>
          <a:off x="7632204"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12D61F-556B-4976-80BC-C342A2CEAB0B}">
      <dsp:nvSpPr>
        <dsp:cNvPr id="0" name=""/>
        <dsp:cNvSpPr/>
      </dsp:nvSpPr>
      <dsp:spPr>
        <a:xfrm>
          <a:off x="7979122"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establishment of the Irish Republic, and the partition of Ireland under the premiership of the first Prime Minister from Wales, David Lloyd George, ended this phase in the history of devolution.</a:t>
          </a:r>
          <a:endParaRPr lang="en-US" sz="1700" kern="1200"/>
        </a:p>
      </dsp:txBody>
      <dsp:txXfrm>
        <a:off x="8037191" y="1121454"/>
        <a:ext cx="3006127" cy="18665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C4D848-1FFE-4666-875D-6E144429DDD5}">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266BF3-E482-439E-AC5E-EDA3101E9196}">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A23EDA-3603-4360-8273-7880DC7F59A2}">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In the early 1950s the Parliament for Wales campaign put devolution back onto the political agenda. </a:t>
          </a:r>
          <a:endParaRPr lang="en-US" sz="1800" kern="1200"/>
        </a:p>
      </dsp:txBody>
      <dsp:txXfrm>
        <a:off x="1900154" y="703"/>
        <a:ext cx="4508583" cy="1645155"/>
      </dsp:txXfrm>
    </dsp:sp>
    <dsp:sp modelId="{F14FDF1D-4A72-4C24-A40F-8B0B47846B0C}">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7CB2CE-23F3-40A9-8CFC-49A4F8B23424}">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FF7A01-6125-44B8-AB3B-68BA05EC7BE8}">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This cross-party campaign, led by Lady Megan Lloyd George, culminated in the presentation of a petition containing 250,000 signatures calling for the establishment of a Welsh parliament.</a:t>
          </a:r>
          <a:endParaRPr lang="en-US" sz="1800" kern="1200"/>
        </a:p>
      </dsp:txBody>
      <dsp:txXfrm>
        <a:off x="1900154" y="2057147"/>
        <a:ext cx="4508583" cy="1645155"/>
      </dsp:txXfrm>
    </dsp:sp>
    <dsp:sp modelId="{3324B0C2-856C-4D1D-A598-DE757EC011CA}">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DF476-5B00-4187-9356-0981A56A040F}">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208C1C-F212-4CDD-AC65-B57BC30367CA}">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A series of developments started the process of shifting powers from Westminster to Wales.</a:t>
          </a:r>
          <a:endParaRPr lang="en-US" sz="1800" kern="1200"/>
        </a:p>
      </dsp:txBody>
      <dsp:txXfrm>
        <a:off x="1900154" y="4113591"/>
        <a:ext cx="4508583" cy="16451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23A64-4538-4C0F-9542-9031AD6A576C}">
      <dsp:nvSpPr>
        <dsp:cNvPr id="0" name=""/>
        <dsp:cNvSpPr/>
      </dsp:nvSpPr>
      <dsp:spPr>
        <a:xfrm>
          <a:off x="3252" y="1030065"/>
          <a:ext cx="2322184" cy="14745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2FD297-146F-4FC0-A7E2-05EA288C44DF}">
      <dsp:nvSpPr>
        <dsp:cNvPr id="0" name=""/>
        <dsp:cNvSpPr/>
      </dsp:nvSpPr>
      <dsp:spPr>
        <a:xfrm>
          <a:off x="261272" y="1275184"/>
          <a:ext cx="2322184" cy="147458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Petitions to create a Secretary of State for Wales were turned down by the Labour Government of 1945-50, which, as a substitute, created a Council for Wales and Monmouthshire in 1948. </a:t>
          </a:r>
          <a:endParaRPr lang="en-US" sz="1300" kern="1200"/>
        </a:p>
      </dsp:txBody>
      <dsp:txXfrm>
        <a:off x="304461" y="1318373"/>
        <a:ext cx="2235806" cy="1388209"/>
      </dsp:txXfrm>
    </dsp:sp>
    <dsp:sp modelId="{19A3411E-F3F7-420D-9888-3EEFBE457B02}">
      <dsp:nvSpPr>
        <dsp:cNvPr id="0" name=""/>
        <dsp:cNvSpPr/>
      </dsp:nvSpPr>
      <dsp:spPr>
        <a:xfrm>
          <a:off x="2841478" y="1030065"/>
          <a:ext cx="2322184" cy="14745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1A5EC4-426B-4EF1-9A62-7DD354C43BF3}">
      <dsp:nvSpPr>
        <dsp:cNvPr id="0" name=""/>
        <dsp:cNvSpPr/>
      </dsp:nvSpPr>
      <dsp:spPr>
        <a:xfrm>
          <a:off x="3099498" y="1275184"/>
          <a:ext cx="2322184" cy="147458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This was an unelected body that advised the government on Welsh affairs.</a:t>
          </a:r>
          <a:endParaRPr lang="en-US" sz="1300" kern="1200"/>
        </a:p>
      </dsp:txBody>
      <dsp:txXfrm>
        <a:off x="3142687" y="1318373"/>
        <a:ext cx="2235806" cy="1388209"/>
      </dsp:txXfrm>
    </dsp:sp>
    <dsp:sp modelId="{85B7A828-A3EC-4EB7-9F93-835B59DE3E15}">
      <dsp:nvSpPr>
        <dsp:cNvPr id="0" name=""/>
        <dsp:cNvSpPr/>
      </dsp:nvSpPr>
      <dsp:spPr>
        <a:xfrm>
          <a:off x="5679704" y="1030065"/>
          <a:ext cx="2322184" cy="14745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698B70-6226-4073-A37D-50044BBCE68E}">
      <dsp:nvSpPr>
        <dsp:cNvPr id="0" name=""/>
        <dsp:cNvSpPr/>
      </dsp:nvSpPr>
      <dsp:spPr>
        <a:xfrm>
          <a:off x="5937724" y="1275184"/>
          <a:ext cx="2322184" cy="147458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In 1951, the Conservative Government created a new junior Home Office Minister of Welsh Affairs . </a:t>
          </a:r>
          <a:endParaRPr lang="en-US" sz="1300" kern="1200"/>
        </a:p>
      </dsp:txBody>
      <dsp:txXfrm>
        <a:off x="5980913" y="1318373"/>
        <a:ext cx="2235806" cy="1388209"/>
      </dsp:txXfrm>
    </dsp:sp>
    <dsp:sp modelId="{60ECFAC6-2DA2-4E89-8CFD-F626F3C1B655}">
      <dsp:nvSpPr>
        <dsp:cNvPr id="0" name=""/>
        <dsp:cNvSpPr/>
      </dsp:nvSpPr>
      <dsp:spPr>
        <a:xfrm>
          <a:off x="8517930" y="1030065"/>
          <a:ext cx="2322184" cy="14745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2370E-5527-4072-96B4-AAB176679687}">
      <dsp:nvSpPr>
        <dsp:cNvPr id="0" name=""/>
        <dsp:cNvSpPr/>
      </dsp:nvSpPr>
      <dsp:spPr>
        <a:xfrm>
          <a:off x="8775950" y="1275184"/>
          <a:ext cx="2322184" cy="147458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The post was upgraded to Minister of State in 1954.</a:t>
          </a:r>
          <a:endParaRPr lang="en-US" sz="1300" kern="1200"/>
        </a:p>
      </dsp:txBody>
      <dsp:txXfrm>
        <a:off x="8819139" y="1318373"/>
        <a:ext cx="2235806" cy="138820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879B3-E2D0-4006-985D-1DD4545F9102}">
      <dsp:nvSpPr>
        <dsp:cNvPr id="0" name=""/>
        <dsp:cNvSpPr/>
      </dsp:nvSpPr>
      <dsp:spPr>
        <a:xfrm>
          <a:off x="0" y="56064"/>
          <a:ext cx="6408738" cy="10810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This process also saw the creation and expansion of the quangos (quasi non-governmental organisations). </a:t>
          </a:r>
          <a:endParaRPr lang="en-US" sz="2100" kern="1200"/>
        </a:p>
      </dsp:txBody>
      <dsp:txXfrm>
        <a:off x="52774" y="108838"/>
        <a:ext cx="6303190" cy="975532"/>
      </dsp:txXfrm>
    </dsp:sp>
    <dsp:sp modelId="{BA2E6E86-ACC0-42E7-A4AB-F8F7EA74FFE9}">
      <dsp:nvSpPr>
        <dsp:cNvPr id="0" name=""/>
        <dsp:cNvSpPr/>
      </dsp:nvSpPr>
      <dsp:spPr>
        <a:xfrm>
          <a:off x="0" y="1197624"/>
          <a:ext cx="6408738" cy="1081080"/>
        </a:xfrm>
        <a:prstGeom prst="roundRect">
          <a:avLst/>
        </a:prstGeom>
        <a:solidFill>
          <a:schemeClr val="accent5">
            <a:hueOff val="-376894"/>
            <a:satOff val="1508"/>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These were arms-length bodies to which government powers were delegated. </a:t>
          </a:r>
          <a:endParaRPr lang="en-US" sz="2100" kern="1200"/>
        </a:p>
      </dsp:txBody>
      <dsp:txXfrm>
        <a:off x="52774" y="1250398"/>
        <a:ext cx="6303190" cy="975532"/>
      </dsp:txXfrm>
    </dsp:sp>
    <dsp:sp modelId="{DF3A7605-EE59-42B4-878E-B8788BDB030B}">
      <dsp:nvSpPr>
        <dsp:cNvPr id="0" name=""/>
        <dsp:cNvSpPr/>
      </dsp:nvSpPr>
      <dsp:spPr>
        <a:xfrm>
          <a:off x="0" y="2339184"/>
          <a:ext cx="6408738" cy="1081080"/>
        </a:xfrm>
        <a:prstGeom prst="roundRect">
          <a:avLst/>
        </a:prstGeom>
        <a:solidFill>
          <a:schemeClr val="accent5">
            <a:hueOff val="-753787"/>
            <a:satOff val="3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The UK Government retained a degree of control, with the Secretary of State for Wales appointing much of the leadership of quangos.</a:t>
          </a:r>
          <a:endParaRPr lang="en-US" sz="2100" kern="1200"/>
        </a:p>
      </dsp:txBody>
      <dsp:txXfrm>
        <a:off x="52774" y="2391958"/>
        <a:ext cx="6303190" cy="975532"/>
      </dsp:txXfrm>
    </dsp:sp>
    <dsp:sp modelId="{015A9635-B2B0-4F16-A2E6-24EF33C9EACC}">
      <dsp:nvSpPr>
        <dsp:cNvPr id="0" name=""/>
        <dsp:cNvSpPr/>
      </dsp:nvSpPr>
      <dsp:spPr>
        <a:xfrm>
          <a:off x="0" y="3480745"/>
          <a:ext cx="6408738" cy="1081080"/>
        </a:xfrm>
        <a:prstGeom prst="roundRect">
          <a:avLst/>
        </a:prstGeom>
        <a:solidFill>
          <a:schemeClr val="accent5">
            <a:hueOff val="-1130681"/>
            <a:satOff val="4524"/>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Demand grew for greater accountability and democratisation of this layer of government.</a:t>
          </a:r>
          <a:endParaRPr lang="en-US" sz="2100" kern="1200"/>
        </a:p>
      </dsp:txBody>
      <dsp:txXfrm>
        <a:off x="52774" y="3533519"/>
        <a:ext cx="6303190" cy="975532"/>
      </dsp:txXfrm>
    </dsp:sp>
    <dsp:sp modelId="{CF2053BA-D724-4C9D-99EB-41A1DB97E9A9}">
      <dsp:nvSpPr>
        <dsp:cNvPr id="0" name=""/>
        <dsp:cNvSpPr/>
      </dsp:nvSpPr>
      <dsp:spPr>
        <a:xfrm>
          <a:off x="0" y="4622305"/>
          <a:ext cx="6408738" cy="1081080"/>
        </a:xfrm>
        <a:prstGeom prst="roundRect">
          <a:avLst/>
        </a:prstGeom>
        <a:solidFill>
          <a:schemeClr val="accent5">
            <a:hueOff val="-1507575"/>
            <a:satOff val="6032"/>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The Welsh Language Act 1993 put Welsh on an equal legal footing to English in much of public life, and repealed the 16th century Laws in Wales Acts.</a:t>
          </a:r>
          <a:endParaRPr lang="en-US" sz="2100" kern="1200"/>
        </a:p>
      </dsp:txBody>
      <dsp:txXfrm>
        <a:off x="52774" y="4675079"/>
        <a:ext cx="6303190" cy="97553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EB0FC-BC58-46E0-B897-8BD270D3BEAC}">
      <dsp:nvSpPr>
        <dsp:cNvPr id="0" name=""/>
        <dsp:cNvSpPr/>
      </dsp:nvSpPr>
      <dsp:spPr>
        <a:xfrm>
          <a:off x="0" y="2390"/>
          <a:ext cx="6408738" cy="12115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77BE8A-1695-495A-AF82-A439C680AAF9}">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7FCD35-13E1-44C3-B220-3CC899AF7755}">
      <dsp:nvSpPr>
        <dsp:cNvPr id="0" name=""/>
        <dsp:cNvSpPr/>
      </dsp:nvSpPr>
      <dsp:spPr>
        <a:xfrm>
          <a:off x="1399293" y="239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90000"/>
            </a:lnSpc>
            <a:spcBef>
              <a:spcPct val="0"/>
            </a:spcBef>
            <a:spcAft>
              <a:spcPct val="35000"/>
            </a:spcAft>
            <a:buNone/>
          </a:pPr>
          <a:r>
            <a:rPr lang="en-GB" sz="1500" kern="1200"/>
            <a:t>In 1998 the UK Parliament passed the Government of Wales Act, providing the legal basis for the National Assembly for Wales. </a:t>
          </a:r>
          <a:endParaRPr lang="en-US" sz="1500" kern="1200"/>
        </a:p>
      </dsp:txBody>
      <dsp:txXfrm>
        <a:off x="1399293" y="2390"/>
        <a:ext cx="5009444" cy="1211509"/>
      </dsp:txXfrm>
    </dsp:sp>
    <dsp:sp modelId="{D5FC29D6-071B-4A0D-B1AE-A8BE790BB587}">
      <dsp:nvSpPr>
        <dsp:cNvPr id="0" name=""/>
        <dsp:cNvSpPr/>
      </dsp:nvSpPr>
      <dsp:spPr>
        <a:xfrm>
          <a:off x="0" y="1516777"/>
          <a:ext cx="6408738" cy="12115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B85A31-F960-47EE-8F3C-7DDE788B3231}">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8B3370-F114-4550-843A-BB40F4481E74}">
      <dsp:nvSpPr>
        <dsp:cNvPr id="0" name=""/>
        <dsp:cNvSpPr/>
      </dsp:nvSpPr>
      <dsp:spPr>
        <a:xfrm>
          <a:off x="1399293" y="1516777"/>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90000"/>
            </a:lnSpc>
            <a:spcBef>
              <a:spcPct val="0"/>
            </a:spcBef>
            <a:spcAft>
              <a:spcPct val="35000"/>
            </a:spcAft>
            <a:buNone/>
          </a:pPr>
          <a:r>
            <a:rPr lang="en-GB" sz="1500" kern="1200"/>
            <a:t>The legislation included a number of core values, including a commitment to equality, sustainable development, partnership working and parity of treatment for both the Welsh and English languages. </a:t>
          </a:r>
          <a:endParaRPr lang="en-US" sz="1500" kern="1200"/>
        </a:p>
      </dsp:txBody>
      <dsp:txXfrm>
        <a:off x="1399293" y="1516777"/>
        <a:ext cx="5009444" cy="1211509"/>
      </dsp:txXfrm>
    </dsp:sp>
    <dsp:sp modelId="{05C361ED-9BBD-428D-95BA-843DD6B98690}">
      <dsp:nvSpPr>
        <dsp:cNvPr id="0" name=""/>
        <dsp:cNvSpPr/>
      </dsp:nvSpPr>
      <dsp:spPr>
        <a:xfrm>
          <a:off x="0" y="3031163"/>
          <a:ext cx="6408738" cy="12115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6B3D6-67A5-48F9-AC94-11D59A6AC95B}">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EDADDF-6DEC-41F2-8880-24F1295AA6C1}">
      <dsp:nvSpPr>
        <dsp:cNvPr id="0" name=""/>
        <dsp:cNvSpPr/>
      </dsp:nvSpPr>
      <dsp:spPr>
        <a:xfrm>
          <a:off x="1399293" y="3031163"/>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90000"/>
            </a:lnSpc>
            <a:spcBef>
              <a:spcPct val="0"/>
            </a:spcBef>
            <a:spcAft>
              <a:spcPct val="35000"/>
            </a:spcAft>
            <a:buNone/>
          </a:pPr>
          <a:r>
            <a:rPr lang="en-GB" sz="1500" kern="1200"/>
            <a:t>The Act granted the National Assembly the power to make secondary legislation in specified areas, including agriculture, fisheries, education, housing and highways. </a:t>
          </a:r>
          <a:endParaRPr lang="en-US" sz="1500" kern="1200"/>
        </a:p>
      </dsp:txBody>
      <dsp:txXfrm>
        <a:off x="1399293" y="3031163"/>
        <a:ext cx="5009444" cy="1211509"/>
      </dsp:txXfrm>
    </dsp:sp>
    <dsp:sp modelId="{8886FE62-AF06-4B9C-8925-F088478F4976}">
      <dsp:nvSpPr>
        <dsp:cNvPr id="0" name=""/>
        <dsp:cNvSpPr/>
      </dsp:nvSpPr>
      <dsp:spPr>
        <a:xfrm>
          <a:off x="0" y="4545550"/>
          <a:ext cx="6408738" cy="12115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C40088-8A32-40C9-9A9B-3EB3774EFB7E}">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FF5032-CFC4-4E63-9F2D-5428F45DA96A}">
      <dsp:nvSpPr>
        <dsp:cNvPr id="0" name=""/>
        <dsp:cNvSpPr/>
      </dsp:nvSpPr>
      <dsp:spPr>
        <a:xfrm>
          <a:off x="1399293" y="454555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90000"/>
            </a:lnSpc>
            <a:spcBef>
              <a:spcPct val="0"/>
            </a:spcBef>
            <a:spcAft>
              <a:spcPct val="35000"/>
            </a:spcAft>
            <a:buNone/>
          </a:pPr>
          <a:r>
            <a:rPr lang="en-GB" sz="1500" kern="1200"/>
            <a:t>Such powers were broadly equivalent to those previously held by the Secretary of State for Wales.</a:t>
          </a:r>
          <a:endParaRPr lang="en-US" sz="1500" kern="1200"/>
        </a:p>
      </dsp:txBody>
      <dsp:txXfrm>
        <a:off x="1399293" y="4545550"/>
        <a:ext cx="5009444" cy="12115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D90505-4B50-48A7-8553-A15C6485572E}">
      <dsp:nvSpPr>
        <dsp:cNvPr id="0" name=""/>
        <dsp:cNvSpPr/>
      </dsp:nvSpPr>
      <dsp:spPr>
        <a:xfrm>
          <a:off x="0" y="72383"/>
          <a:ext cx="6408738" cy="13475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National Assembly for Wales met for the first time on 12 May 1999. </a:t>
          </a:r>
          <a:endParaRPr lang="en-US" sz="2600" kern="1200"/>
        </a:p>
      </dsp:txBody>
      <dsp:txXfrm>
        <a:off x="65780" y="138163"/>
        <a:ext cx="6277178" cy="1215950"/>
      </dsp:txXfrm>
    </dsp:sp>
    <dsp:sp modelId="{A7FEA130-D2CB-4C77-AD9B-405DBC84CC61}">
      <dsp:nvSpPr>
        <dsp:cNvPr id="0" name=""/>
        <dsp:cNvSpPr/>
      </dsp:nvSpPr>
      <dsp:spPr>
        <a:xfrm>
          <a:off x="0" y="1494774"/>
          <a:ext cx="6408738" cy="1347510"/>
        </a:xfrm>
        <a:prstGeom prst="roundRect">
          <a:avLst/>
        </a:prstGeom>
        <a:solidFill>
          <a:schemeClr val="accent2">
            <a:hueOff val="-494040"/>
            <a:satOff val="-2230"/>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was officially opened by the Queen on 26 May. </a:t>
          </a:r>
          <a:endParaRPr lang="en-US" sz="2600" kern="1200"/>
        </a:p>
      </dsp:txBody>
      <dsp:txXfrm>
        <a:off x="65780" y="1560554"/>
        <a:ext cx="6277178" cy="1215950"/>
      </dsp:txXfrm>
    </dsp:sp>
    <dsp:sp modelId="{76334A57-5ADB-40B5-929A-1AF1D3C392E0}">
      <dsp:nvSpPr>
        <dsp:cNvPr id="0" name=""/>
        <dsp:cNvSpPr/>
      </dsp:nvSpPr>
      <dsp:spPr>
        <a:xfrm>
          <a:off x="0" y="2917164"/>
          <a:ext cx="6408738" cy="1347510"/>
        </a:xfrm>
        <a:prstGeom prst="roundRect">
          <a:avLst/>
        </a:prstGeom>
        <a:solidFill>
          <a:schemeClr val="accent2">
            <a:hueOff val="-988080"/>
            <a:satOff val="-4460"/>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Of the 60 newly-elected Members, 24 were women. </a:t>
          </a:r>
          <a:endParaRPr lang="en-US" sz="2600" kern="1200"/>
        </a:p>
      </dsp:txBody>
      <dsp:txXfrm>
        <a:off x="65780" y="2982944"/>
        <a:ext cx="6277178" cy="1215950"/>
      </dsp:txXfrm>
    </dsp:sp>
    <dsp:sp modelId="{5074CBC1-C769-42EC-AFBF-1385DBC24938}">
      <dsp:nvSpPr>
        <dsp:cNvPr id="0" name=""/>
        <dsp:cNvSpPr/>
      </dsp:nvSpPr>
      <dsp:spPr>
        <a:xfrm>
          <a:off x="0" y="4339555"/>
          <a:ext cx="6408738" cy="1347510"/>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This represented a significant change in the previously male-dominated Welsh politics.</a:t>
          </a:r>
          <a:endParaRPr lang="en-US" sz="2600" kern="1200"/>
        </a:p>
      </dsp:txBody>
      <dsp:txXfrm>
        <a:off x="65780" y="4405335"/>
        <a:ext cx="6277178" cy="121595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E99E4-B448-4A6F-8700-F72FD364B39E}">
      <dsp:nvSpPr>
        <dsp:cNvPr id="0" name=""/>
        <dsp:cNvSpPr/>
      </dsp:nvSpPr>
      <dsp:spPr>
        <a:xfrm>
          <a:off x="0" y="350724"/>
          <a:ext cx="6408738" cy="163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newly-established Assembly was based on a more inclusive and consensual style of politics, and prioritised public access to its work. </a:t>
          </a:r>
          <a:endParaRPr lang="en-US" sz="2500" kern="1200"/>
        </a:p>
      </dsp:txBody>
      <dsp:txXfrm>
        <a:off x="79961" y="430685"/>
        <a:ext cx="6248816" cy="1478078"/>
      </dsp:txXfrm>
    </dsp:sp>
    <dsp:sp modelId="{C370B808-8DC3-4231-A292-2CCB159AFAC3}">
      <dsp:nvSpPr>
        <dsp:cNvPr id="0" name=""/>
        <dsp:cNvSpPr/>
      </dsp:nvSpPr>
      <dsp:spPr>
        <a:xfrm>
          <a:off x="0" y="2060725"/>
          <a:ext cx="6408738" cy="1638000"/>
        </a:xfrm>
        <a:prstGeom prst="roundRect">
          <a:avLst/>
        </a:prstGeom>
        <a:solidFill>
          <a:schemeClr val="accent2">
            <a:hueOff val="-741060"/>
            <a:satOff val="-334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However, its structure as a single corporate body responsible for executive and scrutiny functions proved to be problematic. </a:t>
          </a:r>
          <a:endParaRPr lang="en-US" sz="2500" kern="1200"/>
        </a:p>
      </dsp:txBody>
      <dsp:txXfrm>
        <a:off x="79961" y="2140686"/>
        <a:ext cx="6248816" cy="1478078"/>
      </dsp:txXfrm>
    </dsp:sp>
    <dsp:sp modelId="{20FA1639-FF6B-433A-8AEB-01E54764D069}">
      <dsp:nvSpPr>
        <dsp:cNvPr id="0" name=""/>
        <dsp:cNvSpPr/>
      </dsp:nvSpPr>
      <dsp:spPr>
        <a:xfrm>
          <a:off x="0" y="3770725"/>
          <a:ext cx="6408738" cy="1638000"/>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minority Labour administration experienced difficulties in securing agreement from other parties, and the First Secretary was replaced in February 2000.</a:t>
          </a:r>
          <a:endParaRPr lang="en-US" sz="2500" kern="1200"/>
        </a:p>
      </dsp:txBody>
      <dsp:txXfrm>
        <a:off x="79961" y="3850686"/>
        <a:ext cx="6248816" cy="14780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03A6A-99D6-4BD6-BB78-469A2797547E}">
      <dsp:nvSpPr>
        <dsp:cNvPr id="0" name=""/>
        <dsp:cNvSpPr/>
      </dsp:nvSpPr>
      <dsp:spPr>
        <a:xfrm>
          <a:off x="0" y="393474"/>
          <a:ext cx="6408738" cy="24488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 response to increasing calls for change, the Assembly resolved in 2002 to separate the functions of executive and legislature. </a:t>
          </a:r>
          <a:endParaRPr lang="en-US" sz="2600" kern="1200"/>
        </a:p>
      </dsp:txBody>
      <dsp:txXfrm>
        <a:off x="119541" y="513015"/>
        <a:ext cx="6169656" cy="2209728"/>
      </dsp:txXfrm>
    </dsp:sp>
    <dsp:sp modelId="{B91E9BDC-4EFB-45F5-AE18-8E64CCBDF3CE}">
      <dsp:nvSpPr>
        <dsp:cNvPr id="0" name=""/>
        <dsp:cNvSpPr/>
      </dsp:nvSpPr>
      <dsp:spPr>
        <a:xfrm>
          <a:off x="0" y="2917165"/>
          <a:ext cx="6408738" cy="2448810"/>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term ‘Welsh Assembly Government’ began to be used to describe the policies and actions of the Cabinet, allowing the term ‘National Assembly’ to refer to the scrutiny, representative and legislative work of the legislature.</a:t>
          </a:r>
          <a:endParaRPr lang="en-US" sz="2600" kern="1200"/>
        </a:p>
      </dsp:txBody>
      <dsp:txXfrm>
        <a:off x="119541" y="3036706"/>
        <a:ext cx="6169656" cy="220972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CAEBB-5D11-463E-9E7D-7F7B436A1F8A}">
      <dsp:nvSpPr>
        <dsp:cNvPr id="0" name=""/>
        <dsp:cNvSpPr/>
      </dsp:nvSpPr>
      <dsp:spPr>
        <a:xfrm>
          <a:off x="0" y="20830"/>
          <a:ext cx="6408738" cy="28214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 2002, the Commission on the Powers and Electoral Arrangements of the National Assembly for Wales was established. </a:t>
          </a:r>
          <a:endParaRPr lang="en-US" sz="2600" kern="1200"/>
        </a:p>
      </dsp:txBody>
      <dsp:txXfrm>
        <a:off x="137732" y="158562"/>
        <a:ext cx="6133274" cy="2545990"/>
      </dsp:txXfrm>
    </dsp:sp>
    <dsp:sp modelId="{7A5E8905-34A1-43D9-BE15-E6AED2651A02}">
      <dsp:nvSpPr>
        <dsp:cNvPr id="0" name=""/>
        <dsp:cNvSpPr/>
      </dsp:nvSpPr>
      <dsp:spPr>
        <a:xfrm>
          <a:off x="0" y="2917164"/>
          <a:ext cx="6408738" cy="2821454"/>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Known as the Richard Commission, in 2004 it recommended the legal separation of the executive and legislature as individual legal entities, the devolution of primary law-making powers to Wales, and an increase in the number of Members.</a:t>
          </a:r>
          <a:endParaRPr lang="en-US" sz="2600" kern="1200"/>
        </a:p>
      </dsp:txBody>
      <dsp:txXfrm>
        <a:off x="137732" y="3054896"/>
        <a:ext cx="6133274" cy="254599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5AD60-0E99-4F01-8827-9CD1032310D0}">
      <dsp:nvSpPr>
        <dsp:cNvPr id="0" name=""/>
        <dsp:cNvSpPr/>
      </dsp:nvSpPr>
      <dsp:spPr>
        <a:xfrm>
          <a:off x="0" y="37164"/>
          <a:ext cx="6408738" cy="1375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The majority of the Richard Commission’s recommendations were accepted by the UK Government, and given effect by the Government of Wales Act 2006.</a:t>
          </a:r>
          <a:endParaRPr lang="en-US" sz="2100" kern="1200"/>
        </a:p>
      </dsp:txBody>
      <dsp:txXfrm>
        <a:off x="67167" y="104331"/>
        <a:ext cx="6274404" cy="1241586"/>
      </dsp:txXfrm>
    </dsp:sp>
    <dsp:sp modelId="{5515A6E1-AA54-4772-A223-E535349B8686}">
      <dsp:nvSpPr>
        <dsp:cNvPr id="0" name=""/>
        <dsp:cNvSpPr/>
      </dsp:nvSpPr>
      <dsp:spPr>
        <a:xfrm>
          <a:off x="0" y="1473564"/>
          <a:ext cx="6408738" cy="1375920"/>
        </a:xfrm>
        <a:prstGeom prst="roundRect">
          <a:avLst/>
        </a:prstGeom>
        <a:solidFill>
          <a:schemeClr val="accent2">
            <a:hueOff val="-494040"/>
            <a:satOff val="-2230"/>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The Senedd building was opened by the Queen on St David’s Day 2006. </a:t>
          </a:r>
          <a:endParaRPr lang="en-US" sz="2100" kern="1200"/>
        </a:p>
      </dsp:txBody>
      <dsp:txXfrm>
        <a:off x="67167" y="1540731"/>
        <a:ext cx="6274404" cy="1241586"/>
      </dsp:txXfrm>
    </dsp:sp>
    <dsp:sp modelId="{6286A024-8638-4168-B8BF-E3A7555564CD}">
      <dsp:nvSpPr>
        <dsp:cNvPr id="0" name=""/>
        <dsp:cNvSpPr/>
      </dsp:nvSpPr>
      <dsp:spPr>
        <a:xfrm>
          <a:off x="0" y="2909965"/>
          <a:ext cx="6408738" cy="1375920"/>
        </a:xfrm>
        <a:prstGeom prst="roundRect">
          <a:avLst/>
        </a:prstGeom>
        <a:solidFill>
          <a:schemeClr val="accent2">
            <a:hueOff val="-988080"/>
            <a:satOff val="-4460"/>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Designed by the Richard Rogers Partnership, the building makes extensive use of Welsh materials like slate and oak. </a:t>
          </a:r>
          <a:endParaRPr lang="en-US" sz="2100" kern="1200"/>
        </a:p>
      </dsp:txBody>
      <dsp:txXfrm>
        <a:off x="67167" y="2977132"/>
        <a:ext cx="6274404" cy="1241586"/>
      </dsp:txXfrm>
    </dsp:sp>
    <dsp:sp modelId="{463C5612-A92C-414D-A9FB-273A99943700}">
      <dsp:nvSpPr>
        <dsp:cNvPr id="0" name=""/>
        <dsp:cNvSpPr/>
      </dsp:nvSpPr>
      <dsp:spPr>
        <a:xfrm>
          <a:off x="0" y="4346365"/>
          <a:ext cx="6408738" cy="1375920"/>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It also embodies in physical form the values that underpinned the National Assembly, including environmental sustainability, transparency, and openness.</a:t>
          </a:r>
          <a:endParaRPr lang="en-US" sz="2100" kern="1200"/>
        </a:p>
      </dsp:txBody>
      <dsp:txXfrm>
        <a:off x="67167" y="4413532"/>
        <a:ext cx="6274404" cy="124158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D7EFC-AF91-44C2-AC87-86A2717D9E70}">
      <dsp:nvSpPr>
        <dsp:cNvPr id="0" name=""/>
        <dsp:cNvSpPr/>
      </dsp:nvSpPr>
      <dsp:spPr>
        <a:xfrm>
          <a:off x="0" y="28524"/>
          <a:ext cx="6408738"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Following the third Welsh General Election, Assembly Members met in a National Assembly that had been formally separated from the Welsh Government by the Government of Wales Act 2006. </a:t>
          </a:r>
          <a:endParaRPr lang="en-US" sz="3000" kern="1200"/>
        </a:p>
      </dsp:txBody>
      <dsp:txXfrm>
        <a:off x="137075" y="165599"/>
        <a:ext cx="6134588" cy="2533850"/>
      </dsp:txXfrm>
    </dsp:sp>
    <dsp:sp modelId="{44F9D8C2-27E2-4F11-B781-0D9CB40EA753}">
      <dsp:nvSpPr>
        <dsp:cNvPr id="0" name=""/>
        <dsp:cNvSpPr/>
      </dsp:nvSpPr>
      <dsp:spPr>
        <a:xfrm>
          <a:off x="0" y="2922925"/>
          <a:ext cx="6408738" cy="2808000"/>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This new settlement also gave the Assembly the power to make primary legislation for the first time.</a:t>
          </a:r>
          <a:endParaRPr lang="en-US" sz="3000" kern="1200"/>
        </a:p>
      </dsp:txBody>
      <dsp:txXfrm>
        <a:off x="137075" y="3060000"/>
        <a:ext cx="6134588" cy="253385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D6B49-746A-4F43-BDA2-9A3BC906D05B}">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B08C9E-E499-4C1C-8218-BA22F38A9779}">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Through separation, the 2006 Act clarified the roles of each institution. The National Assembly made laws and represents the interests of the people of Wales. </a:t>
          </a:r>
          <a:endParaRPr lang="en-US" sz="2000" kern="1200"/>
        </a:p>
      </dsp:txBody>
      <dsp:txXfrm>
        <a:off x="0" y="0"/>
        <a:ext cx="6408738" cy="1439862"/>
      </dsp:txXfrm>
    </dsp:sp>
    <dsp:sp modelId="{BABD3830-B98E-4025-8001-24B84AD88F62}">
      <dsp:nvSpPr>
        <dsp:cNvPr id="0" name=""/>
        <dsp:cNvSpPr/>
      </dsp:nvSpPr>
      <dsp:spPr>
        <a:xfrm>
          <a:off x="0" y="1439862"/>
          <a:ext cx="6408738" cy="0"/>
        </a:xfrm>
        <a:prstGeom prst="line">
          <a:avLst/>
        </a:prstGeom>
        <a:solidFill>
          <a:schemeClr val="accent2">
            <a:hueOff val="-494040"/>
            <a:satOff val="-2230"/>
            <a:lumOff val="1176"/>
            <a:alphaOff val="0"/>
          </a:schemeClr>
        </a:solidFill>
        <a:ln w="12700" cap="flat" cmpd="sng" algn="ctr">
          <a:solidFill>
            <a:schemeClr val="accent2">
              <a:hueOff val="-494040"/>
              <a:satOff val="-2230"/>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48171F-CE66-45D2-8D97-0C463DE5C511}">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The Welsh Government (the First Minister, the Welsh Ministers, Deputy Ministers and the Counsel General) became responsible for making and implementing decisions, policies and subordinate legislation. </a:t>
          </a:r>
          <a:endParaRPr lang="en-US" sz="2000" kern="1200"/>
        </a:p>
      </dsp:txBody>
      <dsp:txXfrm>
        <a:off x="0" y="1439862"/>
        <a:ext cx="6408738" cy="1439862"/>
      </dsp:txXfrm>
    </dsp:sp>
    <dsp:sp modelId="{CE78F75D-F1EF-4199-AF4B-FC8F182C5AB1}">
      <dsp:nvSpPr>
        <dsp:cNvPr id="0" name=""/>
        <dsp:cNvSpPr/>
      </dsp:nvSpPr>
      <dsp:spPr>
        <a:xfrm>
          <a:off x="0" y="2879725"/>
          <a:ext cx="6408738" cy="0"/>
        </a:xfrm>
        <a:prstGeom prst="line">
          <a:avLst/>
        </a:prstGeom>
        <a:solidFill>
          <a:schemeClr val="accent2">
            <a:hueOff val="-988080"/>
            <a:satOff val="-4460"/>
            <a:lumOff val="2352"/>
            <a:alphaOff val="0"/>
          </a:schemeClr>
        </a:solidFill>
        <a:ln w="12700" cap="flat" cmpd="sng" algn="ctr">
          <a:solidFill>
            <a:schemeClr val="accent2">
              <a:hueOff val="-988080"/>
              <a:satOff val="-4460"/>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7C4D6-0DF0-4626-B900-60680AA64D10}">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The Welsh Government’s decisions and actions are kept in check by the National Assembly (the body of 60 elected Members) which holds the Welsh Government to account.</a:t>
          </a:r>
          <a:endParaRPr lang="en-US" sz="2000" kern="1200"/>
        </a:p>
      </dsp:txBody>
      <dsp:txXfrm>
        <a:off x="0" y="2879724"/>
        <a:ext cx="6408738" cy="1439862"/>
      </dsp:txXfrm>
    </dsp:sp>
    <dsp:sp modelId="{5C5C5233-CCA1-42E4-AF7F-C4F3B0EA48C4}">
      <dsp:nvSpPr>
        <dsp:cNvPr id="0" name=""/>
        <dsp:cNvSpPr/>
      </dsp:nvSpPr>
      <dsp:spPr>
        <a:xfrm>
          <a:off x="0" y="4319587"/>
          <a:ext cx="6408738" cy="0"/>
        </a:xfrm>
        <a:prstGeom prst="line">
          <a:avLst/>
        </a:prstGeom>
        <a:solidFill>
          <a:schemeClr val="accent2">
            <a:hueOff val="-1482120"/>
            <a:satOff val="-6690"/>
            <a:lumOff val="3528"/>
            <a:alphaOff val="0"/>
          </a:schemeClr>
        </a:solidFill>
        <a:ln w="12700" cap="flat" cmpd="sng" algn="ctr">
          <a:solidFill>
            <a:schemeClr val="accent2">
              <a:hueOff val="-1482120"/>
              <a:satOff val="-6690"/>
              <a:lumOff val="35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279AB6-FCA3-4B11-84A2-00DABCE682F2}">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The 2006 Act also provided that the property, staff and services required by the National Assembly would be provided by the Assembly Commission.</a:t>
          </a:r>
          <a:endParaRPr lang="en-US" sz="2000" kern="1200"/>
        </a:p>
      </dsp:txBody>
      <dsp:txXfrm>
        <a:off x="0" y="4319587"/>
        <a:ext cx="6408738" cy="143986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A42B20-ECAD-4707-9A9A-3078EDA6FA5A}">
      <dsp:nvSpPr>
        <dsp:cNvPr id="0" name=""/>
        <dsp:cNvSpPr/>
      </dsp:nvSpPr>
      <dsp:spPr>
        <a:xfrm>
          <a:off x="0" y="408684"/>
          <a:ext cx="6408738" cy="2433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baseline="0"/>
            <a:t>On 4 March 2011 the Welsh electorate voted in a third devolution referendum, this time on whether or not full primary law-making powers should be extended to the National Assembly in those areas over which it had responsibility. </a:t>
          </a:r>
          <a:endParaRPr lang="en-US" sz="2600" kern="1200"/>
        </a:p>
      </dsp:txBody>
      <dsp:txXfrm>
        <a:off x="118799" y="527483"/>
        <a:ext cx="6171140" cy="2196002"/>
      </dsp:txXfrm>
    </dsp:sp>
    <dsp:sp modelId="{D62D9CCD-270D-4812-A21E-690B0FB85BDA}">
      <dsp:nvSpPr>
        <dsp:cNvPr id="0" name=""/>
        <dsp:cNvSpPr/>
      </dsp:nvSpPr>
      <dsp:spPr>
        <a:xfrm>
          <a:off x="0" y="2917164"/>
          <a:ext cx="6408738" cy="2433600"/>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baseline="0"/>
            <a:t>This time 63.5% of voters supported further devolution. ‘Home rule’ had come of age.</a:t>
          </a:r>
          <a:endParaRPr lang="en-US" sz="2600" kern="1200"/>
        </a:p>
      </dsp:txBody>
      <dsp:txXfrm>
        <a:off x="118799" y="3035963"/>
        <a:ext cx="6171140" cy="219600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052C0A-7D14-4A40-B697-D44F1D3AC3C6}">
      <dsp:nvSpPr>
        <dsp:cNvPr id="0" name=""/>
        <dsp:cNvSpPr/>
      </dsp:nvSpPr>
      <dsp:spPr>
        <a:xfrm>
          <a:off x="0" y="37164"/>
          <a:ext cx="6408738" cy="1375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The UK Government established the Commission on Devolution in Wales, known as the Silk Commission, to consider the future of the devolution settlement in Wales. </a:t>
          </a:r>
          <a:endParaRPr lang="en-US" sz="2100" kern="1200"/>
        </a:p>
      </dsp:txBody>
      <dsp:txXfrm>
        <a:off x="67167" y="104331"/>
        <a:ext cx="6274404" cy="1241586"/>
      </dsp:txXfrm>
    </dsp:sp>
    <dsp:sp modelId="{62485B07-E4F5-4E88-A796-B37F5E218079}">
      <dsp:nvSpPr>
        <dsp:cNvPr id="0" name=""/>
        <dsp:cNvSpPr/>
      </dsp:nvSpPr>
      <dsp:spPr>
        <a:xfrm>
          <a:off x="0" y="1473564"/>
          <a:ext cx="6408738" cy="1375920"/>
        </a:xfrm>
        <a:prstGeom prst="roundRect">
          <a:avLst/>
        </a:prstGeom>
        <a:solidFill>
          <a:schemeClr val="accent2">
            <a:hueOff val="-494040"/>
            <a:satOff val="-2230"/>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In 2012, the Silk Commission published Part I of its report, making recommendations on the financial powers of the Assembly. </a:t>
          </a:r>
          <a:endParaRPr lang="en-US" sz="2100" kern="1200"/>
        </a:p>
      </dsp:txBody>
      <dsp:txXfrm>
        <a:off x="67167" y="1540731"/>
        <a:ext cx="6274404" cy="1241586"/>
      </dsp:txXfrm>
    </dsp:sp>
    <dsp:sp modelId="{80482338-4BE3-4486-87C2-986E91D1E9D1}">
      <dsp:nvSpPr>
        <dsp:cNvPr id="0" name=""/>
        <dsp:cNvSpPr/>
      </dsp:nvSpPr>
      <dsp:spPr>
        <a:xfrm>
          <a:off x="0" y="2909965"/>
          <a:ext cx="6408738" cy="1375920"/>
        </a:xfrm>
        <a:prstGeom prst="roundRect">
          <a:avLst/>
        </a:prstGeom>
        <a:solidFill>
          <a:schemeClr val="accent2">
            <a:hueOff val="-988080"/>
            <a:satOff val="-4460"/>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The Silk Commission published Part II of its report in 2014, making recommendations on the Assembly’s future legislative powers and arrangements.</a:t>
          </a:r>
          <a:endParaRPr lang="en-US" sz="2100" kern="1200"/>
        </a:p>
      </dsp:txBody>
      <dsp:txXfrm>
        <a:off x="67167" y="2977132"/>
        <a:ext cx="6274404" cy="1241586"/>
      </dsp:txXfrm>
    </dsp:sp>
    <dsp:sp modelId="{8126B6AF-F87A-4981-9D11-9A570FDC85FC}">
      <dsp:nvSpPr>
        <dsp:cNvPr id="0" name=""/>
        <dsp:cNvSpPr/>
      </dsp:nvSpPr>
      <dsp:spPr>
        <a:xfrm>
          <a:off x="0" y="4346365"/>
          <a:ext cx="6408738" cy="1375920"/>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As a result of the Part I report, the UK Government introduced the Wales Act 2014 which bestowed a number of new financial powers on Wales, including taxation and borrowing powers.</a:t>
          </a:r>
          <a:endParaRPr lang="en-US" sz="2100" kern="1200"/>
        </a:p>
      </dsp:txBody>
      <dsp:txXfrm>
        <a:off x="67167" y="4413532"/>
        <a:ext cx="6274404" cy="124158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3321E-E451-4061-8E68-57BF1DD90AC0}">
      <dsp:nvSpPr>
        <dsp:cNvPr id="0" name=""/>
        <dsp:cNvSpPr/>
      </dsp:nvSpPr>
      <dsp:spPr>
        <a:xfrm>
          <a:off x="0" y="58573"/>
          <a:ext cx="6408738" cy="183660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The UK Government published Powers for a Purpose in 2015, providing the basis for the development of a reserved powers model of devolution for Wales.</a:t>
          </a:r>
          <a:endParaRPr lang="en-US" sz="2300" kern="1200"/>
        </a:p>
      </dsp:txBody>
      <dsp:txXfrm>
        <a:off x="89656" y="148229"/>
        <a:ext cx="6229426" cy="1657295"/>
      </dsp:txXfrm>
    </dsp:sp>
    <dsp:sp modelId="{541F20AC-AE35-4497-B813-E0F20B6D4A03}">
      <dsp:nvSpPr>
        <dsp:cNvPr id="0" name=""/>
        <dsp:cNvSpPr/>
      </dsp:nvSpPr>
      <dsp:spPr>
        <a:xfrm>
          <a:off x="0" y="1961421"/>
          <a:ext cx="6408738" cy="1836607"/>
        </a:xfrm>
        <a:prstGeom prst="roundRect">
          <a:avLst/>
        </a:prstGeom>
        <a:solidFill>
          <a:schemeClr val="accent2">
            <a:hueOff val="-741060"/>
            <a:satOff val="-334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The Assembly passed the Tax Collection and Management (Wales) Act 2016, in preparation for exercising the powers devolved by the Wales Act 2014. </a:t>
          </a:r>
          <a:endParaRPr lang="en-US" sz="2300" kern="1200"/>
        </a:p>
      </dsp:txBody>
      <dsp:txXfrm>
        <a:off x="89656" y="2051077"/>
        <a:ext cx="6229426" cy="1657295"/>
      </dsp:txXfrm>
    </dsp:sp>
    <dsp:sp modelId="{DEF34BEC-5C06-4112-8FE7-C4787261EEC4}">
      <dsp:nvSpPr>
        <dsp:cNvPr id="0" name=""/>
        <dsp:cNvSpPr/>
      </dsp:nvSpPr>
      <dsp:spPr>
        <a:xfrm>
          <a:off x="0" y="3864268"/>
          <a:ext cx="6408738" cy="1836607"/>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This period also saw the start of the Assembly’s role in scrutinising relevant legislation and the UK’s negotiations for leaving the EU, and defining Wales’s place in a post-Brexit UK.</a:t>
          </a:r>
          <a:endParaRPr lang="en-US" sz="2300" kern="1200"/>
        </a:p>
      </dsp:txBody>
      <dsp:txXfrm>
        <a:off x="89656" y="3953924"/>
        <a:ext cx="6229426" cy="165729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C1B56-2E3E-4610-AA3F-3630E30FEACD}">
      <dsp:nvSpPr>
        <dsp:cNvPr id="0" name=""/>
        <dsp:cNvSpPr/>
      </dsp:nvSpPr>
      <dsp:spPr>
        <a:xfrm>
          <a:off x="0" y="451885"/>
          <a:ext cx="6408738" cy="1572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Wales Act 2017 established the National Assembly on a new constitutional basis, making it a permanent part of the UK constitution. </a:t>
          </a:r>
          <a:endParaRPr lang="en-US" sz="2400" kern="1200"/>
        </a:p>
      </dsp:txBody>
      <dsp:txXfrm>
        <a:off x="76762" y="528647"/>
        <a:ext cx="6255214" cy="1418956"/>
      </dsp:txXfrm>
    </dsp:sp>
    <dsp:sp modelId="{4125D199-507E-4728-9EAC-9AC89604FA3E}">
      <dsp:nvSpPr>
        <dsp:cNvPr id="0" name=""/>
        <dsp:cNvSpPr/>
      </dsp:nvSpPr>
      <dsp:spPr>
        <a:xfrm>
          <a:off x="0" y="2093485"/>
          <a:ext cx="6408738" cy="1572480"/>
        </a:xfrm>
        <a:prstGeom prst="roundRect">
          <a:avLst/>
        </a:prstGeom>
        <a:solidFill>
          <a:schemeClr val="accent2">
            <a:hueOff val="-741060"/>
            <a:satOff val="-334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2017 Act moved the Assembly from the conferred powers model to the reserved powers model. </a:t>
          </a:r>
          <a:endParaRPr lang="en-US" sz="2400" kern="1200"/>
        </a:p>
      </dsp:txBody>
      <dsp:txXfrm>
        <a:off x="76762" y="2170247"/>
        <a:ext cx="6255214" cy="1418956"/>
      </dsp:txXfrm>
    </dsp:sp>
    <dsp:sp modelId="{A81730DC-2684-4CBD-960E-797750788A7C}">
      <dsp:nvSpPr>
        <dsp:cNvPr id="0" name=""/>
        <dsp:cNvSpPr/>
      </dsp:nvSpPr>
      <dsp:spPr>
        <a:xfrm>
          <a:off x="0" y="3735085"/>
          <a:ext cx="6408738" cy="1572480"/>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Among the new powers Wales’ devolved legislature had responsibility for was the power to decide its own name and the voting system by which its Members are elected.</a:t>
          </a:r>
          <a:endParaRPr lang="en-US" sz="2400" kern="1200"/>
        </a:p>
      </dsp:txBody>
      <dsp:txXfrm>
        <a:off x="76762" y="3811847"/>
        <a:ext cx="6255214" cy="141895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5DDF5-131B-40FB-9308-F11D5E3FC51C}">
      <dsp:nvSpPr>
        <dsp:cNvPr id="0" name=""/>
        <dsp:cNvSpPr/>
      </dsp:nvSpPr>
      <dsp:spPr>
        <a:xfrm>
          <a:off x="0" y="703"/>
          <a:ext cx="6408738" cy="16451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FAF095-39E0-447A-A357-BCB346D7C997}">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771ACB-0E6E-491B-925E-BD7B56A059EC}">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GB" sz="2000" kern="1200"/>
            <a:t>In April 2018 the first two devolved Welsh taxes were introduced - the Land Transaction Tax, which replaced Stamp Duty, and Landfill Disposals Tax. </a:t>
          </a:r>
          <a:endParaRPr lang="en-US" sz="2000" kern="1200"/>
        </a:p>
      </dsp:txBody>
      <dsp:txXfrm>
        <a:off x="1900154" y="703"/>
        <a:ext cx="4508583" cy="1645155"/>
      </dsp:txXfrm>
    </dsp:sp>
    <dsp:sp modelId="{FB5779BB-A4C6-4C3F-B7DA-81C46A404290}">
      <dsp:nvSpPr>
        <dsp:cNvPr id="0" name=""/>
        <dsp:cNvSpPr/>
      </dsp:nvSpPr>
      <dsp:spPr>
        <a:xfrm>
          <a:off x="0" y="2057147"/>
          <a:ext cx="6408738" cy="16451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BF952C-C36D-4DA9-83EE-C02E5F72F45D}">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90CAD5-B80F-4ECF-A757-AAAA82D1B290}">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GB" sz="2000" kern="1200"/>
            <a:t>This was followed in April 2019 by the devolution of control over £2 billion of income tax. </a:t>
          </a:r>
          <a:endParaRPr lang="en-US" sz="2000" kern="1200"/>
        </a:p>
      </dsp:txBody>
      <dsp:txXfrm>
        <a:off x="1900154" y="2057147"/>
        <a:ext cx="4508583" cy="1645155"/>
      </dsp:txXfrm>
    </dsp:sp>
    <dsp:sp modelId="{87368B6E-171B-4EC7-AC43-F2E5602FC121}">
      <dsp:nvSpPr>
        <dsp:cNvPr id="0" name=""/>
        <dsp:cNvSpPr/>
      </dsp:nvSpPr>
      <dsp:spPr>
        <a:xfrm>
          <a:off x="0" y="4113591"/>
          <a:ext cx="6408738" cy="164515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04E1B-158C-4AC4-B8D9-41BFEBA874F3}">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DA7DD9-CB72-463D-ADCF-ED9D1B1124E8}">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GB" sz="2000" kern="1200"/>
            <a:t>These taxes are now subject to the agreement of the Senedd.</a:t>
          </a:r>
          <a:endParaRPr lang="en-US" sz="2000" kern="1200"/>
        </a:p>
      </dsp:txBody>
      <dsp:txXfrm>
        <a:off x="1900154" y="4113591"/>
        <a:ext cx="4508583" cy="164515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D617C-A59E-4C8C-A855-4C0A63552051}">
      <dsp:nvSpPr>
        <dsp:cNvPr id="0" name=""/>
        <dsp:cNvSpPr/>
      </dsp:nvSpPr>
      <dsp:spPr>
        <a:xfrm>
          <a:off x="0" y="85393"/>
          <a:ext cx="6408738" cy="27525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 February 2019 members of the Welsh Youth Parliament met for the first time in the Senedd chamber. </a:t>
          </a:r>
          <a:endParaRPr lang="en-US" sz="2900" kern="1200"/>
        </a:p>
      </dsp:txBody>
      <dsp:txXfrm>
        <a:off x="134369" y="219762"/>
        <a:ext cx="6140000" cy="2483833"/>
      </dsp:txXfrm>
    </dsp:sp>
    <dsp:sp modelId="{F1165800-37B4-47F8-91D9-CF48649905E7}">
      <dsp:nvSpPr>
        <dsp:cNvPr id="0" name=""/>
        <dsp:cNvSpPr/>
      </dsp:nvSpPr>
      <dsp:spPr>
        <a:xfrm>
          <a:off x="0" y="2921484"/>
          <a:ext cx="6408738" cy="2752571"/>
        </a:xfrm>
        <a:prstGeom prst="round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Mirroring the election of Members of the Senedd, 40 members of the Youth Parliament are elected from every constituency in Wales with another 20 elected to ensure wider diversity and inclusivity.</a:t>
          </a:r>
          <a:endParaRPr lang="en-US" sz="2900" kern="1200"/>
        </a:p>
      </dsp:txBody>
      <dsp:txXfrm>
        <a:off x="134369" y="3055853"/>
        <a:ext cx="6140000" cy="248383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AE076B-EFD5-4276-9E98-4B9E32B74553}">
      <dsp:nvSpPr>
        <dsp:cNvPr id="0" name=""/>
        <dsp:cNvSpPr/>
      </dsp:nvSpPr>
      <dsp:spPr>
        <a:xfrm>
          <a:off x="0" y="281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859CC-9F35-4F03-898B-B3666A2D946E}">
      <dsp:nvSpPr>
        <dsp:cNvPr id="0" name=""/>
        <dsp:cNvSpPr/>
      </dsp:nvSpPr>
      <dsp:spPr>
        <a:xfrm>
          <a:off x="0" y="2812"/>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After 20 years, the National Assembly was recognised as a fully-fledged parliament after the Senedd and Elections (Wales) Act 2020 became law. </a:t>
          </a:r>
          <a:endParaRPr lang="en-US" sz="2600" kern="1200"/>
        </a:p>
      </dsp:txBody>
      <dsp:txXfrm>
        <a:off x="0" y="2812"/>
        <a:ext cx="6408738" cy="1917941"/>
      </dsp:txXfrm>
    </dsp:sp>
    <dsp:sp modelId="{B55D8C77-770E-4BCB-8823-BA9C594B9CA5}">
      <dsp:nvSpPr>
        <dsp:cNvPr id="0" name=""/>
        <dsp:cNvSpPr/>
      </dsp:nvSpPr>
      <dsp:spPr>
        <a:xfrm>
          <a:off x="0" y="1920754"/>
          <a:ext cx="6408738" cy="0"/>
        </a:xfrm>
        <a:prstGeom prst="line">
          <a:avLst/>
        </a:prstGeom>
        <a:solidFill>
          <a:schemeClr val="accent2">
            <a:hueOff val="-741060"/>
            <a:satOff val="-3345"/>
            <a:lumOff val="1764"/>
            <a:alphaOff val="0"/>
          </a:schemeClr>
        </a:solidFill>
        <a:ln w="12700" cap="flat" cmpd="sng" algn="ctr">
          <a:solidFill>
            <a:schemeClr val="accent2">
              <a:hueOff val="-741060"/>
              <a:satOff val="-3345"/>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424AD-8109-4200-8851-178DC0589047}">
      <dsp:nvSpPr>
        <dsp:cNvPr id="0" name=""/>
        <dsp:cNvSpPr/>
      </dsp:nvSpPr>
      <dsp:spPr>
        <a:xfrm>
          <a:off x="0" y="1920754"/>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changed its name on 6 May 2020 to Senedd Cymru or Welsh Parliament to fully reflect its constitutional status as a law-making and tax-setting parliament. </a:t>
          </a:r>
          <a:endParaRPr lang="en-US" sz="2600" kern="1200"/>
        </a:p>
      </dsp:txBody>
      <dsp:txXfrm>
        <a:off x="0" y="1920754"/>
        <a:ext cx="6408738" cy="1917941"/>
      </dsp:txXfrm>
    </dsp:sp>
    <dsp:sp modelId="{0A29B064-893C-457B-B7C8-1EC93661AEB8}">
      <dsp:nvSpPr>
        <dsp:cNvPr id="0" name=""/>
        <dsp:cNvSpPr/>
      </dsp:nvSpPr>
      <dsp:spPr>
        <a:xfrm>
          <a:off x="0" y="3838695"/>
          <a:ext cx="6408738" cy="0"/>
        </a:xfrm>
        <a:prstGeom prst="line">
          <a:avLst/>
        </a:prstGeom>
        <a:solidFill>
          <a:schemeClr val="accent2">
            <a:hueOff val="-1482120"/>
            <a:satOff val="-6690"/>
            <a:lumOff val="3528"/>
            <a:alphaOff val="0"/>
          </a:schemeClr>
        </a:solidFill>
        <a:ln w="12700" cap="flat" cmpd="sng" algn="ctr">
          <a:solidFill>
            <a:schemeClr val="accent2">
              <a:hueOff val="-1482120"/>
              <a:satOff val="-6690"/>
              <a:lumOff val="35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96E750-4072-48D1-919E-6593FAFC7344}">
      <dsp:nvSpPr>
        <dsp:cNvPr id="0" name=""/>
        <dsp:cNvSpPr/>
      </dsp:nvSpPr>
      <dsp:spPr>
        <a:xfrm>
          <a:off x="0" y="3838695"/>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2020 Act also gave 16 and 17 year olds and qualified foreign nationals the right to vote in Senedd elections, the largest extension of the right to vote in 50 years.</a:t>
          </a:r>
          <a:endParaRPr lang="en-US" sz="2600" kern="1200"/>
        </a:p>
      </dsp:txBody>
      <dsp:txXfrm>
        <a:off x="0" y="3838695"/>
        <a:ext cx="6408738" cy="191794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BA2D5-37F0-4A7F-97D3-AB019700E011}">
      <dsp:nvSpPr>
        <dsp:cNvPr id="0" name=""/>
        <dsp:cNvSpPr/>
      </dsp:nvSpPr>
      <dsp:spPr>
        <a:xfrm>
          <a:off x="236338" y="1923"/>
          <a:ext cx="1398514" cy="8391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Agriculture</a:t>
          </a:r>
          <a:endParaRPr lang="en-GB" sz="1800" kern="1200" dirty="0"/>
        </a:p>
      </dsp:txBody>
      <dsp:txXfrm>
        <a:off x="236338" y="1923"/>
        <a:ext cx="1398514" cy="839108"/>
      </dsp:txXfrm>
    </dsp:sp>
    <dsp:sp modelId="{D7380215-9805-4067-80AA-F28F44A18CB0}">
      <dsp:nvSpPr>
        <dsp:cNvPr id="0" name=""/>
        <dsp:cNvSpPr/>
      </dsp:nvSpPr>
      <dsp:spPr>
        <a:xfrm>
          <a:off x="1774704" y="1923"/>
          <a:ext cx="1398514" cy="8391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Fisheries</a:t>
          </a:r>
          <a:endParaRPr lang="en-GB" sz="1800" kern="1200" dirty="0"/>
        </a:p>
      </dsp:txBody>
      <dsp:txXfrm>
        <a:off x="1774704" y="1923"/>
        <a:ext cx="1398514" cy="839108"/>
      </dsp:txXfrm>
    </dsp:sp>
    <dsp:sp modelId="{40DDB80D-ACF7-4060-883D-FC3EAB4BA00D}">
      <dsp:nvSpPr>
        <dsp:cNvPr id="0" name=""/>
        <dsp:cNvSpPr/>
      </dsp:nvSpPr>
      <dsp:spPr>
        <a:xfrm>
          <a:off x="3313070" y="1923"/>
          <a:ext cx="1398514" cy="8391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Forestry</a:t>
          </a:r>
          <a:endParaRPr lang="en-GB" sz="1800" kern="1200" dirty="0"/>
        </a:p>
      </dsp:txBody>
      <dsp:txXfrm>
        <a:off x="3313070" y="1923"/>
        <a:ext cx="1398514" cy="839108"/>
      </dsp:txXfrm>
    </dsp:sp>
    <dsp:sp modelId="{92AB000E-3BFB-403F-AFC6-ECA090C9C745}">
      <dsp:nvSpPr>
        <dsp:cNvPr id="0" name=""/>
        <dsp:cNvSpPr/>
      </dsp:nvSpPr>
      <dsp:spPr>
        <a:xfrm>
          <a:off x="4851436" y="1923"/>
          <a:ext cx="1398514" cy="8391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Rural Development</a:t>
          </a:r>
          <a:endParaRPr lang="en-GB" sz="1800" kern="1200" dirty="0"/>
        </a:p>
      </dsp:txBody>
      <dsp:txXfrm>
        <a:off x="4851436" y="1923"/>
        <a:ext cx="1398514" cy="839108"/>
      </dsp:txXfrm>
    </dsp:sp>
    <dsp:sp modelId="{A9D5CBA6-7D4B-4080-9216-71BFB3D72A14}">
      <dsp:nvSpPr>
        <dsp:cNvPr id="0" name=""/>
        <dsp:cNvSpPr/>
      </dsp:nvSpPr>
      <dsp:spPr>
        <a:xfrm>
          <a:off x="6389802" y="1923"/>
          <a:ext cx="1398514" cy="8391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Culture</a:t>
          </a:r>
          <a:endParaRPr lang="en-GB" sz="1800" kern="1200" dirty="0"/>
        </a:p>
      </dsp:txBody>
      <dsp:txXfrm>
        <a:off x="6389802" y="1923"/>
        <a:ext cx="1398514" cy="839108"/>
      </dsp:txXfrm>
    </dsp:sp>
    <dsp:sp modelId="{4EAF1F40-96CC-4712-80E5-F64431C509DE}">
      <dsp:nvSpPr>
        <dsp:cNvPr id="0" name=""/>
        <dsp:cNvSpPr/>
      </dsp:nvSpPr>
      <dsp:spPr>
        <a:xfrm>
          <a:off x="7928168" y="1923"/>
          <a:ext cx="1398514" cy="8391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Economic Development</a:t>
          </a:r>
        </a:p>
      </dsp:txBody>
      <dsp:txXfrm>
        <a:off x="7928168" y="1923"/>
        <a:ext cx="1398514" cy="839108"/>
      </dsp:txXfrm>
    </dsp:sp>
    <dsp:sp modelId="{8D17F157-B998-402B-8507-EA93BE9BECC8}">
      <dsp:nvSpPr>
        <dsp:cNvPr id="0" name=""/>
        <dsp:cNvSpPr/>
      </dsp:nvSpPr>
      <dsp:spPr>
        <a:xfrm>
          <a:off x="9466535" y="1923"/>
          <a:ext cx="1398514" cy="8391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Education and Training</a:t>
          </a:r>
        </a:p>
      </dsp:txBody>
      <dsp:txXfrm>
        <a:off x="9466535" y="1923"/>
        <a:ext cx="1398514" cy="839108"/>
      </dsp:txXfrm>
    </dsp:sp>
    <dsp:sp modelId="{54836413-2A8F-4884-A6F6-8702FCB2D6FF}">
      <dsp:nvSpPr>
        <dsp:cNvPr id="0" name=""/>
        <dsp:cNvSpPr/>
      </dsp:nvSpPr>
      <dsp:spPr>
        <a:xfrm>
          <a:off x="236338" y="980883"/>
          <a:ext cx="1398514" cy="8391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Environment</a:t>
          </a:r>
        </a:p>
      </dsp:txBody>
      <dsp:txXfrm>
        <a:off x="236338" y="980883"/>
        <a:ext cx="1398514" cy="839108"/>
      </dsp:txXfrm>
    </dsp:sp>
    <dsp:sp modelId="{3E9F3A3D-113C-4102-BAF6-84B8D39DE494}">
      <dsp:nvSpPr>
        <dsp:cNvPr id="0" name=""/>
        <dsp:cNvSpPr/>
      </dsp:nvSpPr>
      <dsp:spPr>
        <a:xfrm>
          <a:off x="1774704" y="980883"/>
          <a:ext cx="1398514" cy="8391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Fire and Rescue services</a:t>
          </a:r>
        </a:p>
      </dsp:txBody>
      <dsp:txXfrm>
        <a:off x="1774704" y="980883"/>
        <a:ext cx="1398514" cy="839108"/>
      </dsp:txXfrm>
    </dsp:sp>
    <dsp:sp modelId="{DD4CFBC2-9882-487F-9066-BABE767A3FF8}">
      <dsp:nvSpPr>
        <dsp:cNvPr id="0" name=""/>
        <dsp:cNvSpPr/>
      </dsp:nvSpPr>
      <dsp:spPr>
        <a:xfrm>
          <a:off x="3313070" y="980883"/>
          <a:ext cx="1398514" cy="8391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Food</a:t>
          </a:r>
        </a:p>
      </dsp:txBody>
      <dsp:txXfrm>
        <a:off x="3313070" y="980883"/>
        <a:ext cx="1398514" cy="839108"/>
      </dsp:txXfrm>
    </dsp:sp>
    <dsp:sp modelId="{32FDE3DB-A25D-4703-8C67-CAA9B4EA356F}">
      <dsp:nvSpPr>
        <dsp:cNvPr id="0" name=""/>
        <dsp:cNvSpPr/>
      </dsp:nvSpPr>
      <dsp:spPr>
        <a:xfrm>
          <a:off x="4851436" y="980883"/>
          <a:ext cx="1398514" cy="8391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Health and Social Care</a:t>
          </a:r>
        </a:p>
      </dsp:txBody>
      <dsp:txXfrm>
        <a:off x="4851436" y="980883"/>
        <a:ext cx="1398514" cy="839108"/>
      </dsp:txXfrm>
    </dsp:sp>
    <dsp:sp modelId="{F4CBED25-13F8-430E-81DC-173ED83AE44A}">
      <dsp:nvSpPr>
        <dsp:cNvPr id="0" name=""/>
        <dsp:cNvSpPr/>
      </dsp:nvSpPr>
      <dsp:spPr>
        <a:xfrm>
          <a:off x="6389802" y="980883"/>
          <a:ext cx="1398514" cy="8391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Housing</a:t>
          </a:r>
        </a:p>
      </dsp:txBody>
      <dsp:txXfrm>
        <a:off x="6389802" y="980883"/>
        <a:ext cx="1398514" cy="839108"/>
      </dsp:txXfrm>
    </dsp:sp>
    <dsp:sp modelId="{D6AEB20F-EE57-40F0-A094-2C922E9BE7C9}">
      <dsp:nvSpPr>
        <dsp:cNvPr id="0" name=""/>
        <dsp:cNvSpPr/>
      </dsp:nvSpPr>
      <dsp:spPr>
        <a:xfrm>
          <a:off x="7928168" y="980883"/>
          <a:ext cx="1398514" cy="8391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Local Government</a:t>
          </a:r>
        </a:p>
      </dsp:txBody>
      <dsp:txXfrm>
        <a:off x="7928168" y="980883"/>
        <a:ext cx="1398514" cy="839108"/>
      </dsp:txXfrm>
    </dsp:sp>
    <dsp:sp modelId="{C75F6CB4-69E8-48E3-8005-6D5C9311219E}">
      <dsp:nvSpPr>
        <dsp:cNvPr id="0" name=""/>
        <dsp:cNvSpPr/>
      </dsp:nvSpPr>
      <dsp:spPr>
        <a:xfrm>
          <a:off x="9466535" y="980883"/>
          <a:ext cx="1398514" cy="8391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Public Admin</a:t>
          </a:r>
        </a:p>
      </dsp:txBody>
      <dsp:txXfrm>
        <a:off x="9466535" y="980883"/>
        <a:ext cx="1398514" cy="839108"/>
      </dsp:txXfrm>
    </dsp:sp>
    <dsp:sp modelId="{C924F4A1-3A97-4317-9125-B1DEEC95A080}">
      <dsp:nvSpPr>
        <dsp:cNvPr id="0" name=""/>
        <dsp:cNvSpPr/>
      </dsp:nvSpPr>
      <dsp:spPr>
        <a:xfrm>
          <a:off x="236338" y="1959844"/>
          <a:ext cx="1398514" cy="8391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Social Welfare</a:t>
          </a:r>
        </a:p>
      </dsp:txBody>
      <dsp:txXfrm>
        <a:off x="236338" y="1959844"/>
        <a:ext cx="1398514" cy="839108"/>
      </dsp:txXfrm>
    </dsp:sp>
    <dsp:sp modelId="{81492A3D-4773-4DE2-A4FE-A424B86B6D55}">
      <dsp:nvSpPr>
        <dsp:cNvPr id="0" name=""/>
        <dsp:cNvSpPr/>
      </dsp:nvSpPr>
      <dsp:spPr>
        <a:xfrm>
          <a:off x="1774704" y="1959844"/>
          <a:ext cx="1398514" cy="8391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Sport</a:t>
          </a:r>
        </a:p>
      </dsp:txBody>
      <dsp:txXfrm>
        <a:off x="1774704" y="1959844"/>
        <a:ext cx="1398514" cy="839108"/>
      </dsp:txXfrm>
    </dsp:sp>
    <dsp:sp modelId="{E8419B16-B6B2-4739-ADD6-F38CB71213AF}">
      <dsp:nvSpPr>
        <dsp:cNvPr id="0" name=""/>
        <dsp:cNvSpPr/>
      </dsp:nvSpPr>
      <dsp:spPr>
        <a:xfrm>
          <a:off x="3313070" y="1959844"/>
          <a:ext cx="1398514" cy="8391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Recreation</a:t>
          </a:r>
        </a:p>
      </dsp:txBody>
      <dsp:txXfrm>
        <a:off x="3313070" y="1959844"/>
        <a:ext cx="1398514" cy="839108"/>
      </dsp:txXfrm>
    </dsp:sp>
    <dsp:sp modelId="{5AC3015F-AA75-4B13-9209-74D166E95C3D}">
      <dsp:nvSpPr>
        <dsp:cNvPr id="0" name=""/>
        <dsp:cNvSpPr/>
      </dsp:nvSpPr>
      <dsp:spPr>
        <a:xfrm>
          <a:off x="4851436" y="1959844"/>
          <a:ext cx="1398514" cy="8391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Tourism</a:t>
          </a:r>
        </a:p>
      </dsp:txBody>
      <dsp:txXfrm>
        <a:off x="4851436" y="1959844"/>
        <a:ext cx="1398514" cy="839108"/>
      </dsp:txXfrm>
    </dsp:sp>
    <dsp:sp modelId="{2C04517C-CC74-4910-82B2-6D5B89F3C687}">
      <dsp:nvSpPr>
        <dsp:cNvPr id="0" name=""/>
        <dsp:cNvSpPr/>
      </dsp:nvSpPr>
      <dsp:spPr>
        <a:xfrm>
          <a:off x="6389802" y="1959844"/>
          <a:ext cx="1398514" cy="8391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Town and Country Planning</a:t>
          </a:r>
        </a:p>
      </dsp:txBody>
      <dsp:txXfrm>
        <a:off x="6389802" y="1959844"/>
        <a:ext cx="1398514" cy="839108"/>
      </dsp:txXfrm>
    </dsp:sp>
    <dsp:sp modelId="{8FC602E8-A1F3-4789-80FE-280F8ADC3A5F}">
      <dsp:nvSpPr>
        <dsp:cNvPr id="0" name=""/>
        <dsp:cNvSpPr/>
      </dsp:nvSpPr>
      <dsp:spPr>
        <a:xfrm>
          <a:off x="7928168" y="1959844"/>
          <a:ext cx="1398514" cy="8391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Water</a:t>
          </a:r>
          <a:endParaRPr lang="en-GB" sz="1800" kern="1200" dirty="0"/>
        </a:p>
      </dsp:txBody>
      <dsp:txXfrm>
        <a:off x="7928168" y="1959844"/>
        <a:ext cx="1398514" cy="839108"/>
      </dsp:txXfrm>
    </dsp:sp>
    <dsp:sp modelId="{4FA3C500-968C-403D-AF7E-A770DFA389F7}">
      <dsp:nvSpPr>
        <dsp:cNvPr id="0" name=""/>
        <dsp:cNvSpPr/>
      </dsp:nvSpPr>
      <dsp:spPr>
        <a:xfrm>
          <a:off x="9466535" y="1959844"/>
          <a:ext cx="1398514" cy="8391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Flood defence</a:t>
          </a:r>
        </a:p>
      </dsp:txBody>
      <dsp:txXfrm>
        <a:off x="9466535" y="1959844"/>
        <a:ext cx="1398514" cy="839108"/>
      </dsp:txXfrm>
    </dsp:sp>
    <dsp:sp modelId="{C29346F8-436A-4BAF-AC79-0FEF5F0E155D}">
      <dsp:nvSpPr>
        <dsp:cNvPr id="0" name=""/>
        <dsp:cNvSpPr/>
      </dsp:nvSpPr>
      <dsp:spPr>
        <a:xfrm>
          <a:off x="1005521" y="2938804"/>
          <a:ext cx="1398514" cy="8391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Ancient monuments</a:t>
          </a:r>
        </a:p>
      </dsp:txBody>
      <dsp:txXfrm>
        <a:off x="1005521" y="2938804"/>
        <a:ext cx="1398514" cy="839108"/>
      </dsp:txXfrm>
    </dsp:sp>
    <dsp:sp modelId="{39D6D888-4889-4596-B115-8394A6983E3C}">
      <dsp:nvSpPr>
        <dsp:cNvPr id="0" name=""/>
        <dsp:cNvSpPr/>
      </dsp:nvSpPr>
      <dsp:spPr>
        <a:xfrm>
          <a:off x="2543887" y="2938804"/>
          <a:ext cx="1398514" cy="8391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Listed buildings</a:t>
          </a:r>
        </a:p>
      </dsp:txBody>
      <dsp:txXfrm>
        <a:off x="2543887" y="2938804"/>
        <a:ext cx="1398514" cy="839108"/>
      </dsp:txXfrm>
    </dsp:sp>
    <dsp:sp modelId="{2E79BA28-C680-41A6-94E6-FF94F505FBE3}">
      <dsp:nvSpPr>
        <dsp:cNvPr id="0" name=""/>
        <dsp:cNvSpPr/>
      </dsp:nvSpPr>
      <dsp:spPr>
        <a:xfrm>
          <a:off x="4082253" y="2938804"/>
          <a:ext cx="1398514" cy="8391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Highways</a:t>
          </a:r>
        </a:p>
      </dsp:txBody>
      <dsp:txXfrm>
        <a:off x="4082253" y="2938804"/>
        <a:ext cx="1398514" cy="839108"/>
      </dsp:txXfrm>
    </dsp:sp>
    <dsp:sp modelId="{01A4AAC6-8370-4683-A45E-76C45324EEAA}">
      <dsp:nvSpPr>
        <dsp:cNvPr id="0" name=""/>
        <dsp:cNvSpPr/>
      </dsp:nvSpPr>
      <dsp:spPr>
        <a:xfrm>
          <a:off x="5620619" y="2938804"/>
          <a:ext cx="1398514" cy="8391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Bell MT"/>
            </a:rPr>
            <a:t>Social services</a:t>
          </a:r>
        </a:p>
      </dsp:txBody>
      <dsp:txXfrm>
        <a:off x="5620619" y="2938804"/>
        <a:ext cx="1398514" cy="839108"/>
      </dsp:txXfrm>
    </dsp:sp>
    <dsp:sp modelId="{69302E2D-A538-49C2-AD9A-E1645B75B9C5}">
      <dsp:nvSpPr>
        <dsp:cNvPr id="0" name=""/>
        <dsp:cNvSpPr/>
      </dsp:nvSpPr>
      <dsp:spPr>
        <a:xfrm>
          <a:off x="7158985" y="2938804"/>
          <a:ext cx="1398514" cy="8391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Welsh language</a:t>
          </a:r>
        </a:p>
      </dsp:txBody>
      <dsp:txXfrm>
        <a:off x="7158985" y="2938804"/>
        <a:ext cx="1398514" cy="839108"/>
      </dsp:txXfrm>
    </dsp:sp>
    <dsp:sp modelId="{2231BEE0-B617-4CC5-900A-86E0ADE9432C}">
      <dsp:nvSpPr>
        <dsp:cNvPr id="0" name=""/>
        <dsp:cNvSpPr/>
      </dsp:nvSpPr>
      <dsp:spPr>
        <a:xfrm>
          <a:off x="8697352" y="2938804"/>
          <a:ext cx="1398514" cy="8391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ell MT"/>
            </a:rPr>
            <a:t>Transport</a:t>
          </a:r>
        </a:p>
      </dsp:txBody>
      <dsp:txXfrm>
        <a:off x="8697352" y="2938804"/>
        <a:ext cx="1398514" cy="83910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5F41D-0D9B-47ED-B83D-757B8C8F3EEB}">
      <dsp:nvSpPr>
        <dsp:cNvPr id="0" name=""/>
        <dsp:cNvSpPr/>
      </dsp:nvSpPr>
      <dsp:spPr>
        <a:xfrm>
          <a:off x="349893" y="2472"/>
          <a:ext cx="1581892" cy="94913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Welsh Ministers</a:t>
          </a:r>
        </a:p>
      </dsp:txBody>
      <dsp:txXfrm>
        <a:off x="349893" y="2472"/>
        <a:ext cx="1581892" cy="949135"/>
      </dsp:txXfrm>
    </dsp:sp>
    <dsp:sp modelId="{42BA04AB-7B76-4660-AEC6-77B902F2ACCD}">
      <dsp:nvSpPr>
        <dsp:cNvPr id="0" name=""/>
        <dsp:cNvSpPr/>
      </dsp:nvSpPr>
      <dsp:spPr>
        <a:xfrm>
          <a:off x="2089975" y="2472"/>
          <a:ext cx="1581892" cy="949135"/>
        </a:xfrm>
        <a:prstGeom prst="rect">
          <a:avLst/>
        </a:prstGeom>
        <a:solidFill>
          <a:schemeClr val="accent2">
            <a:hueOff val="-70577"/>
            <a:satOff val="-319"/>
            <a:lumOff val="1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Local authorities (22)</a:t>
          </a:r>
        </a:p>
      </dsp:txBody>
      <dsp:txXfrm>
        <a:off x="2089975" y="2472"/>
        <a:ext cx="1581892" cy="949135"/>
      </dsp:txXfrm>
    </dsp:sp>
    <dsp:sp modelId="{7DA94DA2-FE10-4626-8928-22807B34FE40}">
      <dsp:nvSpPr>
        <dsp:cNvPr id="0" name=""/>
        <dsp:cNvSpPr/>
      </dsp:nvSpPr>
      <dsp:spPr>
        <a:xfrm>
          <a:off x="3830057" y="2472"/>
          <a:ext cx="1581892" cy="949135"/>
        </a:xfrm>
        <a:prstGeom prst="rect">
          <a:avLst/>
        </a:prstGeom>
        <a:solidFill>
          <a:schemeClr val="accent2">
            <a:hueOff val="-141154"/>
            <a:satOff val="-637"/>
            <a:lumOff val="3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Local Health Boards (7)</a:t>
          </a:r>
        </a:p>
      </dsp:txBody>
      <dsp:txXfrm>
        <a:off x="3830057" y="2472"/>
        <a:ext cx="1581892" cy="949135"/>
      </dsp:txXfrm>
    </dsp:sp>
    <dsp:sp modelId="{C9FB8912-8A1D-4F07-8460-D3413FA2AD3B}">
      <dsp:nvSpPr>
        <dsp:cNvPr id="0" name=""/>
        <dsp:cNvSpPr/>
      </dsp:nvSpPr>
      <dsp:spPr>
        <a:xfrm>
          <a:off x="5570139" y="2472"/>
          <a:ext cx="1581892" cy="949135"/>
        </a:xfrm>
        <a:prstGeom prst="rect">
          <a:avLst/>
        </a:prstGeom>
        <a:solidFill>
          <a:schemeClr val="accent2">
            <a:hueOff val="-211731"/>
            <a:satOff val="-956"/>
            <a:lumOff val="5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Public Health Wales NHS Trust</a:t>
          </a:r>
        </a:p>
      </dsp:txBody>
      <dsp:txXfrm>
        <a:off x="5570139" y="2472"/>
        <a:ext cx="1581892" cy="949135"/>
      </dsp:txXfrm>
    </dsp:sp>
    <dsp:sp modelId="{DED1D637-8361-437F-97CC-1F903EF20EBE}">
      <dsp:nvSpPr>
        <dsp:cNvPr id="0" name=""/>
        <dsp:cNvSpPr/>
      </dsp:nvSpPr>
      <dsp:spPr>
        <a:xfrm>
          <a:off x="7310221" y="2472"/>
          <a:ext cx="1581892" cy="949135"/>
        </a:xfrm>
        <a:prstGeom prst="rect">
          <a:avLst/>
        </a:prstGeom>
        <a:solidFill>
          <a:schemeClr val="accent2">
            <a:hueOff val="-282309"/>
            <a:satOff val="-1274"/>
            <a:lumOff val="6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Velindre NHS Trust</a:t>
          </a:r>
        </a:p>
      </dsp:txBody>
      <dsp:txXfrm>
        <a:off x="7310221" y="2472"/>
        <a:ext cx="1581892" cy="949135"/>
      </dsp:txXfrm>
    </dsp:sp>
    <dsp:sp modelId="{A8D4E3DD-B190-4D84-9C39-C60F16886688}">
      <dsp:nvSpPr>
        <dsp:cNvPr id="0" name=""/>
        <dsp:cNvSpPr/>
      </dsp:nvSpPr>
      <dsp:spPr>
        <a:xfrm>
          <a:off x="9050303" y="2472"/>
          <a:ext cx="1581892" cy="949135"/>
        </a:xfrm>
        <a:prstGeom prst="rect">
          <a:avLst/>
        </a:prstGeom>
        <a:solidFill>
          <a:schemeClr val="accent2">
            <a:hueOff val="-352886"/>
            <a:satOff val="-1593"/>
            <a:lumOff val="8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National Park Authorities (3)</a:t>
          </a:r>
        </a:p>
      </dsp:txBody>
      <dsp:txXfrm>
        <a:off x="9050303" y="2472"/>
        <a:ext cx="1581892" cy="949135"/>
      </dsp:txXfrm>
    </dsp:sp>
    <dsp:sp modelId="{9DBE3CB8-966B-4E7F-8F14-B44CF0E123A0}">
      <dsp:nvSpPr>
        <dsp:cNvPr id="0" name=""/>
        <dsp:cNvSpPr/>
      </dsp:nvSpPr>
      <dsp:spPr>
        <a:xfrm>
          <a:off x="349893" y="1109797"/>
          <a:ext cx="1581892" cy="949135"/>
        </a:xfrm>
        <a:prstGeom prst="rect">
          <a:avLst/>
        </a:prstGeom>
        <a:solidFill>
          <a:schemeClr val="accent2">
            <a:hueOff val="-423463"/>
            <a:satOff val="-1911"/>
            <a:lumOff val="10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Fire and Rescue Authorities (3)</a:t>
          </a:r>
        </a:p>
      </dsp:txBody>
      <dsp:txXfrm>
        <a:off x="349893" y="1109797"/>
        <a:ext cx="1581892" cy="949135"/>
      </dsp:txXfrm>
    </dsp:sp>
    <dsp:sp modelId="{419899BA-1B56-44B1-B392-6C65E29C3EA5}">
      <dsp:nvSpPr>
        <dsp:cNvPr id="0" name=""/>
        <dsp:cNvSpPr/>
      </dsp:nvSpPr>
      <dsp:spPr>
        <a:xfrm>
          <a:off x="2089975" y="1109797"/>
          <a:ext cx="1581892" cy="949135"/>
        </a:xfrm>
        <a:prstGeom prst="rect">
          <a:avLst/>
        </a:prstGeom>
        <a:solidFill>
          <a:schemeClr val="accent2">
            <a:hueOff val="-494040"/>
            <a:satOff val="-2230"/>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Natural Resources Wales</a:t>
          </a:r>
        </a:p>
      </dsp:txBody>
      <dsp:txXfrm>
        <a:off x="2089975" y="1109797"/>
        <a:ext cx="1581892" cy="949135"/>
      </dsp:txXfrm>
    </dsp:sp>
    <dsp:sp modelId="{74C08CA1-71C7-4D7C-9788-B3CA2A0CD849}">
      <dsp:nvSpPr>
        <dsp:cNvPr id="0" name=""/>
        <dsp:cNvSpPr/>
      </dsp:nvSpPr>
      <dsp:spPr>
        <a:xfrm>
          <a:off x="3830057" y="1109797"/>
          <a:ext cx="1581892" cy="949135"/>
        </a:xfrm>
        <a:prstGeom prst="rect">
          <a:avLst/>
        </a:prstGeom>
        <a:solidFill>
          <a:schemeClr val="accent2">
            <a:hueOff val="-564617"/>
            <a:satOff val="-2549"/>
            <a:lumOff val="13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Higher Education</a:t>
          </a:r>
        </a:p>
      </dsp:txBody>
      <dsp:txXfrm>
        <a:off x="3830057" y="1109797"/>
        <a:ext cx="1581892" cy="949135"/>
      </dsp:txXfrm>
    </dsp:sp>
    <dsp:sp modelId="{ACD1CAC8-DD72-4DF1-B853-36A5A84F0FF7}">
      <dsp:nvSpPr>
        <dsp:cNvPr id="0" name=""/>
        <dsp:cNvSpPr/>
      </dsp:nvSpPr>
      <dsp:spPr>
        <a:xfrm>
          <a:off x="5570139" y="1109797"/>
          <a:ext cx="1581892" cy="949135"/>
        </a:xfrm>
        <a:prstGeom prst="rect">
          <a:avLst/>
        </a:prstGeom>
        <a:solidFill>
          <a:schemeClr val="accent2">
            <a:hueOff val="-635194"/>
            <a:satOff val="-2867"/>
            <a:lumOff val="1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Funding Council for Wales</a:t>
          </a:r>
        </a:p>
      </dsp:txBody>
      <dsp:txXfrm>
        <a:off x="5570139" y="1109797"/>
        <a:ext cx="1581892" cy="949135"/>
      </dsp:txXfrm>
    </dsp:sp>
    <dsp:sp modelId="{E4C4DE60-0D43-4AEC-80F1-2256EC64584B}">
      <dsp:nvSpPr>
        <dsp:cNvPr id="0" name=""/>
        <dsp:cNvSpPr/>
      </dsp:nvSpPr>
      <dsp:spPr>
        <a:xfrm>
          <a:off x="7310221" y="1109797"/>
          <a:ext cx="1581892" cy="949135"/>
        </a:xfrm>
        <a:prstGeom prst="rect">
          <a:avLst/>
        </a:prstGeom>
        <a:solidFill>
          <a:schemeClr val="accent2">
            <a:hueOff val="-705772"/>
            <a:satOff val="-3186"/>
            <a:lumOff val="16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Arts Council of Wales</a:t>
          </a:r>
        </a:p>
      </dsp:txBody>
      <dsp:txXfrm>
        <a:off x="7310221" y="1109797"/>
        <a:ext cx="1581892" cy="949135"/>
      </dsp:txXfrm>
    </dsp:sp>
    <dsp:sp modelId="{B6CB094A-8446-4FFE-993B-6C9D1A2726B8}">
      <dsp:nvSpPr>
        <dsp:cNvPr id="0" name=""/>
        <dsp:cNvSpPr/>
      </dsp:nvSpPr>
      <dsp:spPr>
        <a:xfrm>
          <a:off x="9050303" y="1109797"/>
          <a:ext cx="1581892" cy="949135"/>
        </a:xfrm>
        <a:prstGeom prst="rect">
          <a:avLst/>
        </a:prstGeom>
        <a:solidFill>
          <a:schemeClr val="accent2">
            <a:hueOff val="-776349"/>
            <a:satOff val="-3504"/>
            <a:lumOff val="18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Sports Council of Wales</a:t>
          </a:r>
        </a:p>
      </dsp:txBody>
      <dsp:txXfrm>
        <a:off x="9050303" y="1109797"/>
        <a:ext cx="1581892" cy="949135"/>
      </dsp:txXfrm>
    </dsp:sp>
    <dsp:sp modelId="{637FA948-E108-4C4E-9130-03F239B86284}">
      <dsp:nvSpPr>
        <dsp:cNvPr id="0" name=""/>
        <dsp:cNvSpPr/>
      </dsp:nvSpPr>
      <dsp:spPr>
        <a:xfrm>
          <a:off x="349893" y="2217122"/>
          <a:ext cx="1581892" cy="949135"/>
        </a:xfrm>
        <a:prstGeom prst="rect">
          <a:avLst/>
        </a:prstGeom>
        <a:solidFill>
          <a:schemeClr val="accent2">
            <a:hueOff val="-846926"/>
            <a:satOff val="-3823"/>
            <a:lumOff val="20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National Library of Wales</a:t>
          </a:r>
        </a:p>
      </dsp:txBody>
      <dsp:txXfrm>
        <a:off x="349893" y="2217122"/>
        <a:ext cx="1581892" cy="949135"/>
      </dsp:txXfrm>
    </dsp:sp>
    <dsp:sp modelId="{9DF7E432-CF0F-4DA6-8099-A3EDED01DB17}">
      <dsp:nvSpPr>
        <dsp:cNvPr id="0" name=""/>
        <dsp:cNvSpPr/>
      </dsp:nvSpPr>
      <dsp:spPr>
        <a:xfrm>
          <a:off x="2089975" y="2217122"/>
          <a:ext cx="1581892" cy="949135"/>
        </a:xfrm>
        <a:prstGeom prst="rect">
          <a:avLst/>
        </a:prstGeom>
        <a:solidFill>
          <a:schemeClr val="accent2">
            <a:hueOff val="-917503"/>
            <a:satOff val="-4141"/>
            <a:lumOff val="21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National Museum of Wales</a:t>
          </a:r>
        </a:p>
      </dsp:txBody>
      <dsp:txXfrm>
        <a:off x="2089975" y="2217122"/>
        <a:ext cx="1581892" cy="949135"/>
      </dsp:txXfrm>
    </dsp:sp>
    <dsp:sp modelId="{17A9C80D-FC09-4A8F-B11D-FD91772C9A44}">
      <dsp:nvSpPr>
        <dsp:cNvPr id="0" name=""/>
        <dsp:cNvSpPr/>
      </dsp:nvSpPr>
      <dsp:spPr>
        <a:xfrm>
          <a:off x="3830057" y="2217122"/>
          <a:ext cx="1581892" cy="949135"/>
        </a:xfrm>
        <a:prstGeom prst="rect">
          <a:avLst/>
        </a:prstGeom>
        <a:solidFill>
          <a:schemeClr val="accent2">
            <a:hueOff val="-988080"/>
            <a:satOff val="-4460"/>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Welsh Ambulance Services University NHS Trust</a:t>
          </a:r>
        </a:p>
      </dsp:txBody>
      <dsp:txXfrm>
        <a:off x="3830057" y="2217122"/>
        <a:ext cx="1581892" cy="949135"/>
      </dsp:txXfrm>
    </dsp:sp>
    <dsp:sp modelId="{F40FBF0E-5C4D-4FB9-985D-30869808C258}">
      <dsp:nvSpPr>
        <dsp:cNvPr id="0" name=""/>
        <dsp:cNvSpPr/>
      </dsp:nvSpPr>
      <dsp:spPr>
        <a:xfrm>
          <a:off x="5570139" y="2217122"/>
          <a:ext cx="1581892" cy="949135"/>
        </a:xfrm>
        <a:prstGeom prst="rect">
          <a:avLst/>
        </a:prstGeom>
        <a:solidFill>
          <a:schemeClr val="accent2">
            <a:hueOff val="-1058657"/>
            <a:satOff val="-4779"/>
            <a:lumOff val="25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Digital Health and Care Wales</a:t>
          </a:r>
        </a:p>
      </dsp:txBody>
      <dsp:txXfrm>
        <a:off x="5570139" y="2217122"/>
        <a:ext cx="1581892" cy="949135"/>
      </dsp:txXfrm>
    </dsp:sp>
    <dsp:sp modelId="{A1BF5312-9B4E-41AC-AE0B-1AE97E42C7B0}">
      <dsp:nvSpPr>
        <dsp:cNvPr id="0" name=""/>
        <dsp:cNvSpPr/>
      </dsp:nvSpPr>
      <dsp:spPr>
        <a:xfrm>
          <a:off x="7310221" y="2217122"/>
          <a:ext cx="1581892" cy="949135"/>
        </a:xfrm>
        <a:prstGeom prst="rect">
          <a:avLst/>
        </a:prstGeom>
        <a:solidFill>
          <a:schemeClr val="accent2">
            <a:hueOff val="-1129234"/>
            <a:satOff val="-5097"/>
            <a:lumOff val="26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Health Education and Improvement Wales</a:t>
          </a:r>
        </a:p>
      </dsp:txBody>
      <dsp:txXfrm>
        <a:off x="7310221" y="2217122"/>
        <a:ext cx="1581892" cy="949135"/>
      </dsp:txXfrm>
    </dsp:sp>
    <dsp:sp modelId="{C42F3E4A-3CFE-41E7-BBE9-E53BEB48107E}">
      <dsp:nvSpPr>
        <dsp:cNvPr id="0" name=""/>
        <dsp:cNvSpPr/>
      </dsp:nvSpPr>
      <dsp:spPr>
        <a:xfrm>
          <a:off x="9050303" y="2217122"/>
          <a:ext cx="1581892" cy="949135"/>
        </a:xfrm>
        <a:prstGeom prst="rect">
          <a:avLst/>
        </a:prstGeom>
        <a:solidFill>
          <a:schemeClr val="accent2">
            <a:hueOff val="-1199812"/>
            <a:satOff val="-5416"/>
            <a:lumOff val="28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Social Care Wales</a:t>
          </a:r>
        </a:p>
      </dsp:txBody>
      <dsp:txXfrm>
        <a:off x="9050303" y="2217122"/>
        <a:ext cx="1581892" cy="949135"/>
      </dsp:txXfrm>
    </dsp:sp>
    <dsp:sp modelId="{3E67DF32-0B28-42F6-9256-8B5D82608D93}">
      <dsp:nvSpPr>
        <dsp:cNvPr id="0" name=""/>
        <dsp:cNvSpPr/>
      </dsp:nvSpPr>
      <dsp:spPr>
        <a:xfrm>
          <a:off x="2089975" y="3324447"/>
          <a:ext cx="1581892" cy="949135"/>
        </a:xfrm>
        <a:prstGeom prst="rect">
          <a:avLst/>
        </a:prstGeom>
        <a:solidFill>
          <a:schemeClr val="accent2">
            <a:hueOff val="-1270389"/>
            <a:satOff val="-5734"/>
            <a:lumOff val="30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Welsh Revenue Authority</a:t>
          </a:r>
        </a:p>
      </dsp:txBody>
      <dsp:txXfrm>
        <a:off x="2089975" y="3324447"/>
        <a:ext cx="1581892" cy="949135"/>
      </dsp:txXfrm>
    </dsp:sp>
    <dsp:sp modelId="{F928C822-F58A-463D-AC20-BD6FA8ED7277}">
      <dsp:nvSpPr>
        <dsp:cNvPr id="0" name=""/>
        <dsp:cNvSpPr/>
      </dsp:nvSpPr>
      <dsp:spPr>
        <a:xfrm>
          <a:off x="3830057" y="3324447"/>
          <a:ext cx="1581892" cy="949135"/>
        </a:xfrm>
        <a:prstGeom prst="rect">
          <a:avLst/>
        </a:prstGeom>
        <a:solidFill>
          <a:schemeClr val="accent2">
            <a:hueOff val="-1340966"/>
            <a:satOff val="-6053"/>
            <a:lumOff val="31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Transport for Wales</a:t>
          </a:r>
        </a:p>
      </dsp:txBody>
      <dsp:txXfrm>
        <a:off x="3830057" y="3324447"/>
        <a:ext cx="1581892" cy="949135"/>
      </dsp:txXfrm>
    </dsp:sp>
    <dsp:sp modelId="{F204A678-31CB-411E-99B1-9B5962F5E2AA}">
      <dsp:nvSpPr>
        <dsp:cNvPr id="0" name=""/>
        <dsp:cNvSpPr/>
      </dsp:nvSpPr>
      <dsp:spPr>
        <a:xfrm>
          <a:off x="5570139" y="3324447"/>
          <a:ext cx="1581892" cy="949135"/>
        </a:xfrm>
        <a:prstGeom prst="rect">
          <a:avLst/>
        </a:prstGeom>
        <a:solidFill>
          <a:schemeClr val="accent2">
            <a:hueOff val="-1411543"/>
            <a:satOff val="-6371"/>
            <a:lumOff val="33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Centre for Digital Public Services Ltd</a:t>
          </a:r>
        </a:p>
      </dsp:txBody>
      <dsp:txXfrm>
        <a:off x="5570139" y="3324447"/>
        <a:ext cx="1581892" cy="949135"/>
      </dsp:txXfrm>
    </dsp:sp>
    <dsp:sp modelId="{172578BB-8BDC-42F0-B5B1-581046F0E91E}">
      <dsp:nvSpPr>
        <dsp:cNvPr id="0" name=""/>
        <dsp:cNvSpPr/>
      </dsp:nvSpPr>
      <dsp:spPr>
        <a:xfrm>
          <a:off x="7310221" y="3324447"/>
          <a:ext cx="1581892" cy="949135"/>
        </a:xfrm>
        <a:prstGeom prst="rect">
          <a:avLst/>
        </a:prstGeom>
        <a:solidFill>
          <a:schemeClr val="accent2">
            <a:hueOff val="-1482120"/>
            <a:satOff val="-6690"/>
            <a:lumOff val="3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Qualifications Wales</a:t>
          </a:r>
        </a:p>
      </dsp:txBody>
      <dsp:txXfrm>
        <a:off x="7310221" y="3324447"/>
        <a:ext cx="1581892" cy="9491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F7ADBA-7700-4E37-BECF-BEFC0A6C305B}" type="datetimeFigureOut">
              <a:t>9/23/2025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6D033B-7E0B-4929-89D4-D9CBD49BB4D1}" type="slidenum">
              <a:t>‹#›</a:t>
            </a:fld>
            <a:endParaRPr lang="en-US"/>
          </a:p>
        </p:txBody>
      </p:sp>
    </p:spTree>
    <p:extLst>
      <p:ext uri="{BB962C8B-B14F-4D97-AF65-F5344CB8AC3E}">
        <p14:creationId xmlns:p14="http://schemas.microsoft.com/office/powerpoint/2010/main" val="4288089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14</a:t>
            </a:fld>
            <a:endParaRPr lang="en-US"/>
          </a:p>
        </p:txBody>
      </p:sp>
    </p:spTree>
    <p:extLst>
      <p:ext uri="{BB962C8B-B14F-4D97-AF65-F5344CB8AC3E}">
        <p14:creationId xmlns:p14="http://schemas.microsoft.com/office/powerpoint/2010/main" val="1739688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15</a:t>
            </a:fld>
            <a:endParaRPr lang="en-US"/>
          </a:p>
        </p:txBody>
      </p:sp>
    </p:spTree>
    <p:extLst>
      <p:ext uri="{BB962C8B-B14F-4D97-AF65-F5344CB8AC3E}">
        <p14:creationId xmlns:p14="http://schemas.microsoft.com/office/powerpoint/2010/main" val="2964469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16</a:t>
            </a:fld>
            <a:endParaRPr lang="en-US"/>
          </a:p>
        </p:txBody>
      </p:sp>
    </p:spTree>
    <p:extLst>
      <p:ext uri="{BB962C8B-B14F-4D97-AF65-F5344CB8AC3E}">
        <p14:creationId xmlns:p14="http://schemas.microsoft.com/office/powerpoint/2010/main" val="3993652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17</a:t>
            </a:fld>
            <a:endParaRPr lang="en-US"/>
          </a:p>
        </p:txBody>
      </p:sp>
    </p:spTree>
    <p:extLst>
      <p:ext uri="{BB962C8B-B14F-4D97-AF65-F5344CB8AC3E}">
        <p14:creationId xmlns:p14="http://schemas.microsoft.com/office/powerpoint/2010/main" val="3200029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18</a:t>
            </a:fld>
            <a:endParaRPr lang="en-US"/>
          </a:p>
        </p:txBody>
      </p:sp>
    </p:spTree>
    <p:extLst>
      <p:ext uri="{BB962C8B-B14F-4D97-AF65-F5344CB8AC3E}">
        <p14:creationId xmlns:p14="http://schemas.microsoft.com/office/powerpoint/2010/main" val="3159239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19</a:t>
            </a:fld>
            <a:endParaRPr lang="en-US"/>
          </a:p>
        </p:txBody>
      </p:sp>
    </p:spTree>
    <p:extLst>
      <p:ext uri="{BB962C8B-B14F-4D97-AF65-F5344CB8AC3E}">
        <p14:creationId xmlns:p14="http://schemas.microsoft.com/office/powerpoint/2010/main" val="355282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20</a:t>
            </a:fld>
            <a:endParaRPr lang="en-US"/>
          </a:p>
        </p:txBody>
      </p:sp>
    </p:spTree>
    <p:extLst>
      <p:ext uri="{BB962C8B-B14F-4D97-AF65-F5344CB8AC3E}">
        <p14:creationId xmlns:p14="http://schemas.microsoft.com/office/powerpoint/2010/main" val="847605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21</a:t>
            </a:fld>
            <a:endParaRPr lang="en-US"/>
          </a:p>
        </p:txBody>
      </p:sp>
    </p:spTree>
    <p:extLst>
      <p:ext uri="{BB962C8B-B14F-4D97-AF65-F5344CB8AC3E}">
        <p14:creationId xmlns:p14="http://schemas.microsoft.com/office/powerpoint/2010/main" val="1392402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22</a:t>
            </a:fld>
            <a:endParaRPr lang="en-US"/>
          </a:p>
        </p:txBody>
      </p:sp>
    </p:spTree>
    <p:extLst>
      <p:ext uri="{BB962C8B-B14F-4D97-AF65-F5344CB8AC3E}">
        <p14:creationId xmlns:p14="http://schemas.microsoft.com/office/powerpoint/2010/main" val="7729179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23</a:t>
            </a:fld>
            <a:endParaRPr lang="en-US"/>
          </a:p>
        </p:txBody>
      </p:sp>
    </p:spTree>
    <p:extLst>
      <p:ext uri="{BB962C8B-B14F-4D97-AF65-F5344CB8AC3E}">
        <p14:creationId xmlns:p14="http://schemas.microsoft.com/office/powerpoint/2010/main" val="12767332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24</a:t>
            </a:fld>
            <a:endParaRPr lang="en-US"/>
          </a:p>
        </p:txBody>
      </p:sp>
    </p:spTree>
    <p:extLst>
      <p:ext uri="{BB962C8B-B14F-4D97-AF65-F5344CB8AC3E}">
        <p14:creationId xmlns:p14="http://schemas.microsoft.com/office/powerpoint/2010/main" val="266855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Statistics courtesy of Stats Wales (2022)</a:t>
            </a:r>
          </a:p>
        </p:txBody>
      </p:sp>
      <p:sp>
        <p:nvSpPr>
          <p:cNvPr id="4" name="Slide Number Placeholder 3"/>
          <p:cNvSpPr>
            <a:spLocks noGrp="1"/>
          </p:cNvSpPr>
          <p:nvPr>
            <p:ph type="sldNum" sz="quarter" idx="5"/>
          </p:nvPr>
        </p:nvSpPr>
        <p:spPr/>
        <p:txBody>
          <a:bodyPr/>
          <a:lstStyle/>
          <a:p>
            <a:fld id="{25B7255B-F7EA-407B-A0F6-9A4EC7093DB4}" type="slidenum">
              <a:t>30</a:t>
            </a:fld>
            <a:endParaRPr lang="en-US"/>
          </a:p>
        </p:txBody>
      </p:sp>
    </p:spTree>
    <p:extLst>
      <p:ext uri="{BB962C8B-B14F-4D97-AF65-F5344CB8AC3E}">
        <p14:creationId xmlns:p14="http://schemas.microsoft.com/office/powerpoint/2010/main" val="782948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9/23/2025</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35917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9/23/2025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35665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9/23/2025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41015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9/23/2025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24639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9/23/2025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78695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9/23/2025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15084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9/23/2025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10299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9/23/2025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4019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9/23/2025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17353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9/23/2025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74920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9/23/2025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13603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9/23/2025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4488859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bM1cAktZjrQ" TargetMode="External"/><Relationship Id="rId2" Type="http://schemas.openxmlformats.org/officeDocument/2006/relationships/hyperlink" Target="https://www.youtube.com/watch?time_continue=3&amp;v=udtDGk0rfWA&amp;feature=emb_logo"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youtube.com/watch?v=rQwkNz-TCnc&amp;t=12s" TargetMode="Externa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 name="Rectangle 60">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 beach with rocks and a hill in the background&#10;&#10;Description automatically generated">
            <a:extLst>
              <a:ext uri="{FF2B5EF4-FFF2-40B4-BE49-F238E27FC236}">
                <a16:creationId xmlns:a16="http://schemas.microsoft.com/office/drawing/2014/main" id="{D7A6F293-135D-8CEB-4FDA-4554BEFC9605}"/>
              </a:ext>
            </a:extLst>
          </p:cNvPr>
          <p:cNvPicPr>
            <a:picLocks noChangeAspect="1"/>
          </p:cNvPicPr>
          <p:nvPr/>
        </p:nvPicPr>
        <p:blipFill>
          <a:blip r:embed="rId2">
            <a:alphaModFix/>
          </a:blip>
          <a:srcRect l="5" r="1" b="1"/>
          <a:stretch/>
        </p:blipFill>
        <p:spPr>
          <a:xfrm>
            <a:off x="20" y="10"/>
            <a:ext cx="12188932" cy="6856614"/>
          </a:xfrm>
          <a:prstGeom prst="rect">
            <a:avLst/>
          </a:prstGeom>
        </p:spPr>
      </p:pic>
      <p:sp>
        <p:nvSpPr>
          <p:cNvPr id="63" name="Rectangle 62">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96275" y="156477"/>
            <a:ext cx="10190071" cy="1515091"/>
          </a:xfrm>
        </p:spPr>
        <p:txBody>
          <a:bodyPr anchor="b">
            <a:normAutofit/>
          </a:bodyPr>
          <a:lstStyle/>
          <a:p>
            <a:r>
              <a:rPr lang="en-US" sz="5400">
                <a:solidFill>
                  <a:srgbClr val="FFFFFF"/>
                </a:solidFill>
              </a:rPr>
              <a:t>Wales as an Influencer</a:t>
            </a:r>
          </a:p>
        </p:txBody>
      </p:sp>
      <p:grpSp>
        <p:nvGrpSpPr>
          <p:cNvPr id="65"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66" name="Freeform: Shape 6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67" name="Freeform: Shape 6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68" name="Freeform: Shape 6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69" name="Freeform: Shape 6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70" name="Freeform: Shape 6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71" name="Freeform: Shape 7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72" name="Freeform: Shape 7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74"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75"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77" name="Freeform: Shape 76">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78" name="Freeform: Shape 77">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79" name="Freeform: Shape 78">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80" name="Freeform: Shape 79">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76" name="Freeform: Shape 75">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59829-E920-1D5F-2511-CEF3BF2DCA06}"/>
              </a:ext>
            </a:extLst>
          </p:cNvPr>
          <p:cNvSpPr>
            <a:spLocks noGrp="1"/>
          </p:cNvSpPr>
          <p:nvPr>
            <p:ph type="title"/>
          </p:nvPr>
        </p:nvSpPr>
        <p:spPr/>
        <p:txBody>
          <a:bodyPr/>
          <a:lstStyle/>
          <a:p>
            <a:r>
              <a:rPr lang="en-US" dirty="0"/>
              <a:t>Aims and Objectives</a:t>
            </a:r>
          </a:p>
        </p:txBody>
      </p:sp>
      <p:sp>
        <p:nvSpPr>
          <p:cNvPr id="3" name="Content Placeholder 2">
            <a:extLst>
              <a:ext uri="{FF2B5EF4-FFF2-40B4-BE49-F238E27FC236}">
                <a16:creationId xmlns:a16="http://schemas.microsoft.com/office/drawing/2014/main" id="{310ED7E9-FAE9-99D0-574A-86A84E9C7339}"/>
              </a:ext>
            </a:extLst>
          </p:cNvPr>
          <p:cNvSpPr>
            <a:spLocks noGrp="1"/>
          </p:cNvSpPr>
          <p:nvPr>
            <p:ph idx="1"/>
          </p:nvPr>
        </p:nvSpPr>
        <p:spPr/>
        <p:txBody>
          <a:bodyPr vert="horz" lIns="91440" tIns="45720" rIns="91440" bIns="45720" rtlCol="0" anchor="t">
            <a:normAutofit/>
          </a:bodyPr>
          <a:lstStyle/>
          <a:p>
            <a:r>
              <a:rPr lang="en-US" dirty="0">
                <a:cs typeface="Arial"/>
              </a:rPr>
              <a:t>Aim: To consider the promotion of health and wellbeing in Wales. </a:t>
            </a:r>
          </a:p>
          <a:p>
            <a:r>
              <a:rPr lang="en-US" dirty="0">
                <a:cs typeface="Arial"/>
              </a:rPr>
              <a:t>Discuss methods that Wales has implemented to manage health and wellbeing. </a:t>
            </a:r>
          </a:p>
          <a:p>
            <a:r>
              <a:rPr lang="en-US">
                <a:cs typeface="Arial"/>
              </a:rPr>
              <a:t>Discuss the notion of Wales influencing international policy.</a:t>
            </a:r>
            <a:endParaRPr lang="en-US" dirty="0">
              <a:cs typeface="Arial"/>
            </a:endParaRPr>
          </a:p>
          <a:p>
            <a:r>
              <a:rPr lang="en-US" dirty="0">
                <a:cs typeface="Arial"/>
              </a:rPr>
              <a:t>Explain the Wellbeing of Future Generations (Wales) Act 2015</a:t>
            </a:r>
          </a:p>
        </p:txBody>
      </p:sp>
    </p:spTree>
    <p:extLst>
      <p:ext uri="{BB962C8B-B14F-4D97-AF65-F5344CB8AC3E}">
        <p14:creationId xmlns:p14="http://schemas.microsoft.com/office/powerpoint/2010/main" val="2037241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ity next to the water&#10;&#10;Description automatically generated">
            <a:extLst>
              <a:ext uri="{FF2B5EF4-FFF2-40B4-BE49-F238E27FC236}">
                <a16:creationId xmlns:a16="http://schemas.microsoft.com/office/drawing/2014/main" id="{A147E20B-FD02-4993-084C-A74A462B89DF}"/>
              </a:ext>
            </a:extLst>
          </p:cNvPr>
          <p:cNvPicPr>
            <a:picLocks noChangeAspect="1"/>
          </p:cNvPicPr>
          <p:nvPr/>
        </p:nvPicPr>
        <p:blipFill>
          <a:blip r:embed="rId2">
            <a:alphaModFix amt="60000"/>
          </a:blip>
          <a:srcRect l="1721" r="24505"/>
          <a:stretch/>
        </p:blipFill>
        <p:spPr>
          <a:xfrm>
            <a:off x="20" y="10"/>
            <a:ext cx="12188932" cy="6856614"/>
          </a:xfrm>
          <a:prstGeom prst="rect">
            <a:avLst/>
          </a:prstGeom>
        </p:spPr>
      </p:pic>
      <p:grpSp>
        <p:nvGrpSpPr>
          <p:cNvPr id="15"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894692D9-A4D8-CCEA-B061-839065EA6987}"/>
              </a:ext>
            </a:extLst>
          </p:cNvPr>
          <p:cNvSpPr>
            <a:spLocks noGrp="1"/>
          </p:cNvSpPr>
          <p:nvPr>
            <p:ph type="title"/>
          </p:nvPr>
        </p:nvSpPr>
        <p:spPr>
          <a:xfrm>
            <a:off x="1198181" y="726066"/>
            <a:ext cx="4795282" cy="5018227"/>
          </a:xfrm>
        </p:spPr>
        <p:txBody>
          <a:bodyPr anchor="ctr">
            <a:normAutofit/>
          </a:bodyPr>
          <a:lstStyle/>
          <a:p>
            <a:br>
              <a:rPr lang="en-US">
                <a:solidFill>
                  <a:srgbClr val="FFFFFF"/>
                </a:solidFill>
              </a:rPr>
            </a:br>
            <a:r>
              <a:rPr lang="en-US">
                <a:solidFill>
                  <a:srgbClr val="FFFFFF"/>
                </a:solidFill>
              </a:rPr>
              <a:t>Wales</a:t>
            </a:r>
          </a:p>
        </p:txBody>
      </p:sp>
      <p:grpSp>
        <p:nvGrpSpPr>
          <p:cNvPr id="24"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AF9AF515-48B9-7672-2E74-7377063C30EE}"/>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US" sz="1800">
                <a:solidFill>
                  <a:srgbClr val="FFFFFF"/>
                </a:solidFill>
                <a:cs typeface="Arial"/>
              </a:rPr>
              <a:t>What is Wales?</a:t>
            </a:r>
            <a:endParaRPr lang="en-US" sz="1800">
              <a:solidFill>
                <a:srgbClr val="FFFFFF"/>
              </a:solidFill>
            </a:endParaRPr>
          </a:p>
        </p:txBody>
      </p:sp>
    </p:spTree>
    <p:extLst>
      <p:ext uri="{BB962C8B-B14F-4D97-AF65-F5344CB8AC3E}">
        <p14:creationId xmlns:p14="http://schemas.microsoft.com/office/powerpoint/2010/main" val="383435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house by the mountains">
            <a:extLst>
              <a:ext uri="{FF2B5EF4-FFF2-40B4-BE49-F238E27FC236}">
                <a16:creationId xmlns:a16="http://schemas.microsoft.com/office/drawing/2014/main" id="{20B1F594-EB63-41BA-3FD1-A5DA38904B1A}"/>
              </a:ext>
            </a:extLst>
          </p:cNvPr>
          <p:cNvPicPr>
            <a:picLocks noChangeAspect="1"/>
          </p:cNvPicPr>
          <p:nvPr/>
        </p:nvPicPr>
        <p:blipFill>
          <a:blip r:embed="rId2">
            <a:alphaModFix amt="60000"/>
          </a:blip>
          <a:srcRect t="6942" r="6" b="6"/>
          <a:stretch/>
        </p:blipFill>
        <p:spPr>
          <a:xfrm>
            <a:off x="20" y="10"/>
            <a:ext cx="12188932" cy="6856614"/>
          </a:xfrm>
          <a:prstGeom prst="rect">
            <a:avLst/>
          </a:prstGeom>
        </p:spPr>
      </p:pic>
      <p:grpSp>
        <p:nvGrpSpPr>
          <p:cNvPr id="15"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55AE46EA-B7D1-EA70-6301-60DCD35FBB46}"/>
              </a:ext>
            </a:extLst>
          </p:cNvPr>
          <p:cNvSpPr>
            <a:spLocks noGrp="1"/>
          </p:cNvSpPr>
          <p:nvPr>
            <p:ph type="title"/>
          </p:nvPr>
        </p:nvSpPr>
        <p:spPr>
          <a:xfrm>
            <a:off x="1198181" y="726066"/>
            <a:ext cx="4795282" cy="5018227"/>
          </a:xfrm>
        </p:spPr>
        <p:txBody>
          <a:bodyPr anchor="ctr">
            <a:normAutofit/>
          </a:bodyPr>
          <a:lstStyle/>
          <a:p>
            <a:r>
              <a:rPr lang="en-US">
                <a:solidFill>
                  <a:srgbClr val="FFFFFF"/>
                </a:solidFill>
              </a:rPr>
              <a:t>Wales</a:t>
            </a:r>
          </a:p>
        </p:txBody>
      </p:sp>
      <p:grpSp>
        <p:nvGrpSpPr>
          <p:cNvPr id="24"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49F69875-4FB1-FB3C-EC7A-EABF3AA6F427}"/>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US" sz="1800">
                <a:solidFill>
                  <a:srgbClr val="FFFFFF"/>
                </a:solidFill>
                <a:cs typeface="Arial"/>
              </a:rPr>
              <a:t>Home? </a:t>
            </a:r>
          </a:p>
          <a:p>
            <a:r>
              <a:rPr lang="en-US" sz="1800">
                <a:solidFill>
                  <a:srgbClr val="FFFFFF"/>
                </a:solidFill>
                <a:cs typeface="Arial"/>
              </a:rPr>
              <a:t>A country?</a:t>
            </a:r>
          </a:p>
          <a:p>
            <a:r>
              <a:rPr lang="en-US" sz="1800">
                <a:solidFill>
                  <a:srgbClr val="FFFFFF"/>
                </a:solidFill>
                <a:cs typeface="Arial"/>
              </a:rPr>
              <a:t>A destination?</a:t>
            </a:r>
          </a:p>
          <a:p>
            <a:r>
              <a:rPr lang="en-US" sz="1800">
                <a:solidFill>
                  <a:srgbClr val="FFFFFF"/>
                </a:solidFill>
                <a:cs typeface="Arial"/>
              </a:rPr>
              <a:t>Hiraeth?</a:t>
            </a:r>
          </a:p>
          <a:p>
            <a:r>
              <a:rPr lang="en-US" sz="1800">
                <a:solidFill>
                  <a:srgbClr val="FFFFFF"/>
                </a:solidFill>
                <a:cs typeface="Arial"/>
              </a:rPr>
              <a:t>The land of myth and song?</a:t>
            </a:r>
          </a:p>
        </p:txBody>
      </p:sp>
    </p:spTree>
    <p:extLst>
      <p:ext uri="{BB962C8B-B14F-4D97-AF65-F5344CB8AC3E}">
        <p14:creationId xmlns:p14="http://schemas.microsoft.com/office/powerpoint/2010/main" val="3537110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1506B-8A97-B027-EF8B-10F1B23024F5}"/>
              </a:ext>
            </a:extLst>
          </p:cNvPr>
          <p:cNvSpPr>
            <a:spLocks noGrp="1"/>
          </p:cNvSpPr>
          <p:nvPr>
            <p:ph type="title"/>
          </p:nvPr>
        </p:nvSpPr>
        <p:spPr>
          <a:xfrm>
            <a:off x="838201" y="559813"/>
            <a:ext cx="3352799" cy="5577934"/>
          </a:xfrm>
        </p:spPr>
        <p:txBody>
          <a:bodyPr>
            <a:normAutofit/>
          </a:bodyPr>
          <a:lstStyle/>
          <a:p>
            <a:r>
              <a:rPr lang="en-GB" sz="4000">
                <a:cs typeface="Sabon Next LT"/>
              </a:rPr>
              <a:t>Welsh History</a:t>
            </a:r>
            <a:endParaRPr lang="en-GB" sz="4000"/>
          </a:p>
        </p:txBody>
      </p:sp>
      <p:graphicFrame>
        <p:nvGraphicFramePr>
          <p:cNvPr id="19" name="Content Placeholder 2">
            <a:extLst>
              <a:ext uri="{FF2B5EF4-FFF2-40B4-BE49-F238E27FC236}">
                <a16:creationId xmlns:a16="http://schemas.microsoft.com/office/drawing/2014/main" id="{151D2D9C-0C2B-A4D0-03C8-CDB2B62E816D}"/>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012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B0F98-AD41-E9CC-B4D9-E99CF30E1FA9}"/>
              </a:ext>
            </a:extLst>
          </p:cNvPr>
          <p:cNvSpPr>
            <a:spLocks noGrp="1"/>
          </p:cNvSpPr>
          <p:nvPr>
            <p:ph type="title"/>
          </p:nvPr>
        </p:nvSpPr>
        <p:spPr/>
        <p:txBody>
          <a:bodyPr/>
          <a:lstStyle/>
          <a:p>
            <a:r>
              <a:rPr lang="en-US" dirty="0"/>
              <a:t>Welsh History</a:t>
            </a:r>
          </a:p>
        </p:txBody>
      </p:sp>
      <p:sp>
        <p:nvSpPr>
          <p:cNvPr id="3" name="Content Placeholder 2">
            <a:extLst>
              <a:ext uri="{FF2B5EF4-FFF2-40B4-BE49-F238E27FC236}">
                <a16:creationId xmlns:a16="http://schemas.microsoft.com/office/drawing/2014/main" id="{F0D32F53-082A-EA2C-20BD-B811BB84E97E}"/>
              </a:ext>
            </a:extLst>
          </p:cNvPr>
          <p:cNvSpPr>
            <a:spLocks noGrp="1"/>
          </p:cNvSpPr>
          <p:nvPr>
            <p:ph idx="1"/>
          </p:nvPr>
        </p:nvSpPr>
        <p:spPr/>
        <p:txBody>
          <a:bodyPr vert="horz" lIns="91440" tIns="45720" rIns="91440" bIns="45720" rtlCol="0" anchor="t">
            <a:normAutofit/>
          </a:bodyPr>
          <a:lstStyle/>
          <a:p>
            <a:r>
              <a:rPr lang="en-US">
                <a:cs typeface="Arial"/>
              </a:rPr>
              <a:t>Over 230,000 years of human presence. </a:t>
            </a:r>
          </a:p>
          <a:p>
            <a:r>
              <a:rPr lang="en-US" dirty="0">
                <a:cs typeface="Arial"/>
              </a:rPr>
              <a:t>Continuous settlement and nomadism for 9000 years. </a:t>
            </a:r>
          </a:p>
          <a:p>
            <a:r>
              <a:rPr lang="en-US" dirty="0">
                <a:cs typeface="Arial"/>
              </a:rPr>
              <a:t>Around 800BCE, Celtic culture became prominent.</a:t>
            </a:r>
          </a:p>
          <a:p>
            <a:r>
              <a:rPr lang="en-US" dirty="0">
                <a:cs typeface="Arial"/>
              </a:rPr>
              <a:t>Wales became </a:t>
            </a:r>
            <a:r>
              <a:rPr lang="en-US" dirty="0" err="1">
                <a:cs typeface="Arial"/>
              </a:rPr>
              <a:t>Romanised</a:t>
            </a:r>
            <a:r>
              <a:rPr lang="en-US" dirty="0">
                <a:cs typeface="Arial"/>
              </a:rPr>
              <a:t> by 78CE, with the Druids being conquered in Anglesey.</a:t>
            </a:r>
          </a:p>
          <a:p>
            <a:r>
              <a:rPr lang="en-US" dirty="0">
                <a:cs typeface="Arial"/>
              </a:rPr>
              <a:t>The Roman Empire left Britain in 407, leaving Wales be.</a:t>
            </a:r>
          </a:p>
          <a:p>
            <a:endParaRPr lang="en-US" dirty="0">
              <a:cs typeface="Arial"/>
            </a:endParaRPr>
          </a:p>
        </p:txBody>
      </p:sp>
    </p:spTree>
    <p:extLst>
      <p:ext uri="{BB962C8B-B14F-4D97-AF65-F5344CB8AC3E}">
        <p14:creationId xmlns:p14="http://schemas.microsoft.com/office/powerpoint/2010/main" val="164179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0DCE8-0422-4D84-00E9-82F481605BCA}"/>
              </a:ext>
            </a:extLst>
          </p:cNvPr>
          <p:cNvSpPr>
            <a:spLocks noGrp="1"/>
          </p:cNvSpPr>
          <p:nvPr>
            <p:ph type="title"/>
          </p:nvPr>
        </p:nvSpPr>
        <p:spPr/>
        <p:txBody>
          <a:bodyPr/>
          <a:lstStyle/>
          <a:p>
            <a:r>
              <a:rPr lang="en-US" dirty="0"/>
              <a:t>Welsh History</a:t>
            </a:r>
          </a:p>
        </p:txBody>
      </p:sp>
      <p:sp>
        <p:nvSpPr>
          <p:cNvPr id="3" name="Content Placeholder 2">
            <a:extLst>
              <a:ext uri="{FF2B5EF4-FFF2-40B4-BE49-F238E27FC236}">
                <a16:creationId xmlns:a16="http://schemas.microsoft.com/office/drawing/2014/main" id="{078BE36C-312A-4223-A3A9-49F52B782979}"/>
              </a:ext>
            </a:extLst>
          </p:cNvPr>
          <p:cNvSpPr>
            <a:spLocks noGrp="1"/>
          </p:cNvSpPr>
          <p:nvPr>
            <p:ph idx="1"/>
          </p:nvPr>
        </p:nvSpPr>
        <p:spPr/>
        <p:txBody>
          <a:bodyPr vert="horz" lIns="91440" tIns="45720" rIns="91440" bIns="45720" rtlCol="0" anchor="t">
            <a:normAutofit/>
          </a:bodyPr>
          <a:lstStyle/>
          <a:p>
            <a:r>
              <a:rPr lang="en-US" dirty="0">
                <a:cs typeface="Arial"/>
              </a:rPr>
              <a:t>Thus followed centuries of invasion by the Saxons, the Vikings and the English. </a:t>
            </a:r>
          </a:p>
          <a:p>
            <a:r>
              <a:rPr lang="en-US">
                <a:cs typeface="Arial"/>
              </a:rPr>
              <a:t>Wales resisted, time and time again. </a:t>
            </a:r>
          </a:p>
          <a:p>
            <a:r>
              <a:rPr lang="en-US" dirty="0">
                <a:cs typeface="Arial"/>
              </a:rPr>
              <a:t>Until Edward I of England killed Llewellyn, king of </a:t>
            </a:r>
            <a:r>
              <a:rPr lang="en-US" dirty="0" err="1">
                <a:cs typeface="Arial"/>
              </a:rPr>
              <a:t>Gwynydd</a:t>
            </a:r>
            <a:r>
              <a:rPr lang="en-US" dirty="0">
                <a:cs typeface="Arial"/>
              </a:rPr>
              <a:t> and then captured his brother Dafyd in 1282/1283.</a:t>
            </a:r>
          </a:p>
          <a:p>
            <a:r>
              <a:rPr lang="en-US" dirty="0">
                <a:cs typeface="Arial"/>
              </a:rPr>
              <a:t>Rebellions were quashed by the English in the next 100 years.</a:t>
            </a:r>
          </a:p>
        </p:txBody>
      </p:sp>
    </p:spTree>
    <p:extLst>
      <p:ext uri="{BB962C8B-B14F-4D97-AF65-F5344CB8AC3E}">
        <p14:creationId xmlns:p14="http://schemas.microsoft.com/office/powerpoint/2010/main" val="1151620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721FE-A8FD-82A2-0E2F-476829A1246B}"/>
              </a:ext>
            </a:extLst>
          </p:cNvPr>
          <p:cNvSpPr>
            <a:spLocks noGrp="1"/>
          </p:cNvSpPr>
          <p:nvPr>
            <p:ph type="title"/>
          </p:nvPr>
        </p:nvSpPr>
        <p:spPr/>
        <p:txBody>
          <a:bodyPr/>
          <a:lstStyle/>
          <a:p>
            <a:r>
              <a:rPr lang="en-US" dirty="0"/>
              <a:t>Welsh History</a:t>
            </a:r>
          </a:p>
        </p:txBody>
      </p:sp>
      <p:sp>
        <p:nvSpPr>
          <p:cNvPr id="3" name="Content Placeholder 2">
            <a:extLst>
              <a:ext uri="{FF2B5EF4-FFF2-40B4-BE49-F238E27FC236}">
                <a16:creationId xmlns:a16="http://schemas.microsoft.com/office/drawing/2014/main" id="{7A099CEB-DBFE-82AB-5E09-D40A4EC7823A}"/>
              </a:ext>
            </a:extLst>
          </p:cNvPr>
          <p:cNvSpPr>
            <a:spLocks noGrp="1"/>
          </p:cNvSpPr>
          <p:nvPr>
            <p:ph idx="1"/>
          </p:nvPr>
        </p:nvSpPr>
        <p:spPr/>
        <p:txBody>
          <a:bodyPr vert="horz" lIns="91440" tIns="45720" rIns="91440" bIns="45720" rtlCol="0" anchor="t">
            <a:normAutofit/>
          </a:bodyPr>
          <a:lstStyle/>
          <a:p>
            <a:r>
              <a:rPr lang="en-US" dirty="0">
                <a:cs typeface="Arial"/>
              </a:rPr>
              <a:t>In strode Owain Glyndwr, Prince of Wales. </a:t>
            </a:r>
          </a:p>
          <a:p>
            <a:r>
              <a:rPr lang="en-US" dirty="0">
                <a:cs typeface="Arial"/>
              </a:rPr>
              <a:t>Capturing Aberystwyth and Harlech. </a:t>
            </a:r>
          </a:p>
          <a:p>
            <a:r>
              <a:rPr lang="en-US" dirty="0">
                <a:cs typeface="Arial"/>
              </a:rPr>
              <a:t>But in 1415, he disappeared after losing these two fortresses.</a:t>
            </a:r>
          </a:p>
          <a:p>
            <a:r>
              <a:rPr lang="en-US" dirty="0">
                <a:cs typeface="Arial"/>
              </a:rPr>
              <a:t>Sadly, this led to English domination.</a:t>
            </a:r>
          </a:p>
          <a:p>
            <a:endParaRPr lang="en-US" dirty="0">
              <a:cs typeface="Arial"/>
            </a:endParaRPr>
          </a:p>
        </p:txBody>
      </p:sp>
    </p:spTree>
    <p:extLst>
      <p:ext uri="{BB962C8B-B14F-4D97-AF65-F5344CB8AC3E}">
        <p14:creationId xmlns:p14="http://schemas.microsoft.com/office/powerpoint/2010/main" val="3393482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DDECC-F330-D639-617A-C4F8DD56A952}"/>
              </a:ext>
            </a:extLst>
          </p:cNvPr>
          <p:cNvSpPr>
            <a:spLocks noGrp="1"/>
          </p:cNvSpPr>
          <p:nvPr>
            <p:ph type="title"/>
          </p:nvPr>
        </p:nvSpPr>
        <p:spPr/>
        <p:txBody>
          <a:bodyPr/>
          <a:lstStyle/>
          <a:p>
            <a:r>
              <a:rPr lang="en-US"/>
              <a:t>Welsh History</a:t>
            </a:r>
          </a:p>
        </p:txBody>
      </p:sp>
      <p:sp>
        <p:nvSpPr>
          <p:cNvPr id="3" name="Content Placeholder 2">
            <a:extLst>
              <a:ext uri="{FF2B5EF4-FFF2-40B4-BE49-F238E27FC236}">
                <a16:creationId xmlns:a16="http://schemas.microsoft.com/office/drawing/2014/main" id="{A1B65C4D-A5F3-D783-86B1-AB1B3B157810}"/>
              </a:ext>
            </a:extLst>
          </p:cNvPr>
          <p:cNvSpPr>
            <a:spLocks noGrp="1"/>
          </p:cNvSpPr>
          <p:nvPr>
            <p:ph idx="1"/>
          </p:nvPr>
        </p:nvSpPr>
        <p:spPr/>
        <p:txBody>
          <a:bodyPr vert="horz" lIns="91440" tIns="45720" rIns="91440" bIns="45720" rtlCol="0" anchor="t">
            <a:normAutofit/>
          </a:bodyPr>
          <a:lstStyle/>
          <a:p>
            <a:r>
              <a:rPr lang="en-US" dirty="0">
                <a:cs typeface="Arial"/>
              </a:rPr>
              <a:t>We will cover the more recent period of Welsh history later, but for now, let's consider why people came here, and why they stay!</a:t>
            </a:r>
            <a:endParaRPr lang="en-US" dirty="0"/>
          </a:p>
        </p:txBody>
      </p:sp>
    </p:spTree>
    <p:extLst>
      <p:ext uri="{BB962C8B-B14F-4D97-AF65-F5344CB8AC3E}">
        <p14:creationId xmlns:p14="http://schemas.microsoft.com/office/powerpoint/2010/main" val="374493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FD690-0792-05BA-28EA-F2DD94BCEF93}"/>
              </a:ext>
            </a:extLst>
          </p:cNvPr>
          <p:cNvSpPr>
            <a:spLocks noGrp="1"/>
          </p:cNvSpPr>
          <p:nvPr>
            <p:ph type="title"/>
          </p:nvPr>
        </p:nvSpPr>
        <p:spPr/>
        <p:txBody>
          <a:bodyPr/>
          <a:lstStyle/>
          <a:p>
            <a:r>
              <a:rPr lang="en-GB">
                <a:cs typeface="Sabon Next LT"/>
              </a:rPr>
              <a:t>Migration</a:t>
            </a:r>
            <a:endParaRPr lang="en-US"/>
          </a:p>
        </p:txBody>
      </p:sp>
      <p:pic>
        <p:nvPicPr>
          <p:cNvPr id="4" name="Content Placeholder 3" descr="Map&#10;&#10;Description automatically generated">
            <a:extLst>
              <a:ext uri="{FF2B5EF4-FFF2-40B4-BE49-F238E27FC236}">
                <a16:creationId xmlns:a16="http://schemas.microsoft.com/office/drawing/2014/main" id="{94D0C7EA-E24B-41DB-C92E-056A02E992E4}"/>
              </a:ext>
            </a:extLst>
          </p:cNvPr>
          <p:cNvPicPr>
            <a:picLocks noGrp="1" noChangeAspect="1"/>
          </p:cNvPicPr>
          <p:nvPr>
            <p:ph idx="1"/>
          </p:nvPr>
        </p:nvPicPr>
        <p:blipFill>
          <a:blip r:embed="rId2"/>
          <a:stretch>
            <a:fillRect/>
          </a:stretch>
        </p:blipFill>
        <p:spPr>
          <a:xfrm>
            <a:off x="3945452" y="1949450"/>
            <a:ext cx="4301096" cy="4195763"/>
          </a:xfrm>
        </p:spPr>
      </p:pic>
    </p:spTree>
    <p:extLst>
      <p:ext uri="{BB962C8B-B14F-4D97-AF65-F5344CB8AC3E}">
        <p14:creationId xmlns:p14="http://schemas.microsoft.com/office/powerpoint/2010/main" val="1270837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FDD49-7085-8387-4702-E443A000509B}"/>
              </a:ext>
            </a:extLst>
          </p:cNvPr>
          <p:cNvSpPr>
            <a:spLocks noGrp="1"/>
          </p:cNvSpPr>
          <p:nvPr>
            <p:ph type="title"/>
          </p:nvPr>
        </p:nvSpPr>
        <p:spPr/>
        <p:txBody>
          <a:bodyPr/>
          <a:lstStyle/>
          <a:p>
            <a:r>
              <a:rPr lang="en-GB">
                <a:cs typeface="Sabon Next LT"/>
              </a:rPr>
              <a:t>Welsh Migration</a:t>
            </a:r>
            <a:endParaRPr lang="en-GB"/>
          </a:p>
        </p:txBody>
      </p:sp>
      <p:sp>
        <p:nvSpPr>
          <p:cNvPr id="3" name="Content Placeholder 2">
            <a:extLst>
              <a:ext uri="{FF2B5EF4-FFF2-40B4-BE49-F238E27FC236}">
                <a16:creationId xmlns:a16="http://schemas.microsoft.com/office/drawing/2014/main" id="{CFEF9D7B-4C8F-95CD-C21F-29BC44DD250C}"/>
              </a:ext>
            </a:extLst>
          </p:cNvPr>
          <p:cNvSpPr>
            <a:spLocks noGrp="1"/>
          </p:cNvSpPr>
          <p:nvPr>
            <p:ph idx="1"/>
          </p:nvPr>
        </p:nvSpPr>
        <p:spPr/>
        <p:txBody>
          <a:bodyPr vert="horz" lIns="91440" tIns="45720" rIns="91440" bIns="45720" rtlCol="0" anchor="t">
            <a:normAutofit/>
          </a:bodyPr>
          <a:lstStyle/>
          <a:p>
            <a:pPr>
              <a:lnSpc>
                <a:spcPct val="100000"/>
              </a:lnSpc>
              <a:spcBef>
                <a:spcPts val="0"/>
              </a:spcBef>
            </a:pPr>
            <a:r>
              <a:rPr lang="en-GB">
                <a:ea typeface="+mn-lt"/>
                <a:cs typeface="+mn-lt"/>
              </a:rPr>
              <a:t>During the Stone age Britain was joined to continental Europe by a wide land bridge allowing humans to move around the whole region.</a:t>
            </a:r>
            <a:endParaRPr lang="en-US">
              <a:ea typeface="+mn-lt"/>
              <a:cs typeface="+mn-lt"/>
            </a:endParaRPr>
          </a:p>
          <a:p>
            <a:pPr>
              <a:lnSpc>
                <a:spcPct val="100000"/>
              </a:lnSpc>
              <a:spcBef>
                <a:spcPts val="0"/>
              </a:spcBef>
            </a:pPr>
            <a:r>
              <a:rPr lang="en-GB">
                <a:ea typeface="+mn-lt"/>
                <a:cs typeface="+mn-lt"/>
              </a:rPr>
              <a:t>Wales: The earliest known human remains in Wales date from a mild spell around 220,000 BC. However, settlement in Wales was intermittent. </a:t>
            </a:r>
            <a:endParaRPr lang="en-US">
              <a:ea typeface="+mn-lt"/>
              <a:cs typeface="+mn-lt"/>
            </a:endParaRPr>
          </a:p>
          <a:p>
            <a:pPr>
              <a:lnSpc>
                <a:spcPct val="100000"/>
              </a:lnSpc>
              <a:spcBef>
                <a:spcPts val="0"/>
              </a:spcBef>
            </a:pPr>
            <a:r>
              <a:rPr lang="en-GB">
                <a:ea typeface="+mn-lt"/>
                <a:cs typeface="+mn-lt"/>
              </a:rPr>
              <a:t>Changing temperatures led to ice advancing and retreating and humans appear to have abandoned Wales for long periods until the start of continuous settlement from about 10,000 BC.</a:t>
            </a:r>
            <a:endParaRPr lang="en-US">
              <a:ea typeface="+mn-lt"/>
              <a:cs typeface="+mn-lt"/>
            </a:endParaRPr>
          </a:p>
          <a:p>
            <a:endParaRPr lang="en-GB"/>
          </a:p>
        </p:txBody>
      </p:sp>
    </p:spTree>
    <p:extLst>
      <p:ext uri="{BB962C8B-B14F-4D97-AF65-F5344CB8AC3E}">
        <p14:creationId xmlns:p14="http://schemas.microsoft.com/office/powerpoint/2010/main" val="2510083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185A6-847B-4D3A-38AA-D9C65C000132}"/>
              </a:ext>
            </a:extLst>
          </p:cNvPr>
          <p:cNvSpPr>
            <a:spLocks noGrp="1"/>
          </p:cNvSpPr>
          <p:nvPr>
            <p:ph type="title"/>
          </p:nvPr>
        </p:nvSpPr>
        <p:spPr/>
        <p:txBody>
          <a:bodyPr/>
          <a:lstStyle/>
          <a:p>
            <a:r>
              <a:rPr lang="en-GB">
                <a:cs typeface="Sabon Next LT"/>
              </a:rPr>
              <a:t>Demography of Wales</a:t>
            </a:r>
            <a:endParaRPr lang="en-GB"/>
          </a:p>
        </p:txBody>
      </p:sp>
      <p:sp>
        <p:nvSpPr>
          <p:cNvPr id="3" name="Content Placeholder 2">
            <a:extLst>
              <a:ext uri="{FF2B5EF4-FFF2-40B4-BE49-F238E27FC236}">
                <a16:creationId xmlns:a16="http://schemas.microsoft.com/office/drawing/2014/main" id="{26EE4F2D-4092-2EAE-F8E1-4C5DEB186416}"/>
              </a:ext>
            </a:extLst>
          </p:cNvPr>
          <p:cNvSpPr>
            <a:spLocks noGrp="1"/>
          </p:cNvSpPr>
          <p:nvPr>
            <p:ph idx="1"/>
          </p:nvPr>
        </p:nvSpPr>
        <p:spPr/>
        <p:txBody>
          <a:bodyPr vert="horz" lIns="91440" tIns="45720" rIns="91440" bIns="45720" rtlCol="0" anchor="t">
            <a:normAutofit lnSpcReduction="10000"/>
          </a:bodyPr>
          <a:lstStyle/>
          <a:p>
            <a:pPr>
              <a:lnSpc>
                <a:spcPct val="90000"/>
              </a:lnSpc>
            </a:pPr>
            <a:r>
              <a:rPr lang="en-US">
                <a:ea typeface="+mn-lt"/>
                <a:cs typeface="+mn-lt"/>
              </a:rPr>
              <a:t>Population: </a:t>
            </a:r>
          </a:p>
          <a:p>
            <a:pPr>
              <a:lnSpc>
                <a:spcPct val="90000"/>
              </a:lnSpc>
            </a:pPr>
            <a:r>
              <a:rPr lang="en-US">
                <a:ea typeface="+mn-lt"/>
                <a:cs typeface="+mn-lt"/>
              </a:rPr>
              <a:t>3.15 million</a:t>
            </a:r>
          </a:p>
          <a:p>
            <a:pPr>
              <a:lnSpc>
                <a:spcPct val="90000"/>
              </a:lnSpc>
            </a:pPr>
            <a:r>
              <a:rPr lang="en-US">
                <a:ea typeface="+mn-lt"/>
                <a:cs typeface="+mn-lt"/>
              </a:rPr>
              <a:t>19% of people speak Welsh (562,000), highest of 43% in 1911.</a:t>
            </a:r>
          </a:p>
          <a:p>
            <a:pPr>
              <a:lnSpc>
                <a:spcPct val="90000"/>
              </a:lnSpc>
            </a:pPr>
            <a:r>
              <a:rPr lang="en-US">
                <a:ea typeface="+mn-lt"/>
                <a:cs typeface="+mn-lt"/>
              </a:rPr>
              <a:t>What is the most common language in Wales other than English/Welsh?</a:t>
            </a:r>
          </a:p>
          <a:p>
            <a:pPr>
              <a:lnSpc>
                <a:spcPct val="90000"/>
              </a:lnSpc>
            </a:pPr>
            <a:r>
              <a:rPr lang="en-US">
                <a:ea typeface="+mn-lt"/>
                <a:cs typeface="+mn-lt"/>
              </a:rPr>
              <a:t>Polish!</a:t>
            </a:r>
          </a:p>
          <a:p>
            <a:pPr>
              <a:lnSpc>
                <a:spcPct val="90000"/>
              </a:lnSpc>
            </a:pPr>
            <a:r>
              <a:rPr lang="en-US">
                <a:ea typeface="+mn-lt"/>
                <a:cs typeface="+mn-lt"/>
              </a:rPr>
              <a:t>The most common religion reported is Christianity (46%), with 50% having no religion.</a:t>
            </a:r>
          </a:p>
          <a:p>
            <a:pPr>
              <a:lnSpc>
                <a:spcPct val="90000"/>
              </a:lnSpc>
            </a:pPr>
            <a:r>
              <a:rPr lang="en-US">
                <a:ea typeface="+mn-lt"/>
                <a:cs typeface="+mn-lt"/>
              </a:rPr>
              <a:t>What percentage of Wales are white/BAME?</a:t>
            </a:r>
          </a:p>
          <a:p>
            <a:pPr>
              <a:lnSpc>
                <a:spcPct val="90000"/>
              </a:lnSpc>
            </a:pPr>
            <a:endParaRPr lang="en-US">
              <a:ea typeface="+mn-lt"/>
              <a:cs typeface="+mn-lt"/>
            </a:endParaRPr>
          </a:p>
          <a:p>
            <a:pPr>
              <a:lnSpc>
                <a:spcPct val="90000"/>
              </a:lnSpc>
            </a:pPr>
            <a:endParaRPr lang="en-US">
              <a:ea typeface="+mn-lt"/>
              <a:cs typeface="+mn-lt"/>
            </a:endParaRPr>
          </a:p>
          <a:p>
            <a:pPr>
              <a:lnSpc>
                <a:spcPct val="90000"/>
              </a:lnSpc>
            </a:pPr>
            <a:endParaRPr lang="en-US">
              <a:ea typeface="+mn-lt"/>
              <a:cs typeface="+mn-lt"/>
            </a:endParaRPr>
          </a:p>
          <a:p>
            <a:pPr>
              <a:lnSpc>
                <a:spcPct val="90000"/>
              </a:lnSpc>
            </a:pPr>
            <a:endParaRPr lang="en-US">
              <a:ea typeface="+mn-lt"/>
              <a:cs typeface="+mn-lt"/>
            </a:endParaRPr>
          </a:p>
          <a:p>
            <a:endParaRPr lang="en-GB"/>
          </a:p>
        </p:txBody>
      </p:sp>
    </p:spTree>
    <p:extLst>
      <p:ext uri="{BB962C8B-B14F-4D97-AF65-F5344CB8AC3E}">
        <p14:creationId xmlns:p14="http://schemas.microsoft.com/office/powerpoint/2010/main" val="364345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A19D6-DE0F-BD59-0BE0-66DAF3589B97}"/>
              </a:ext>
            </a:extLst>
          </p:cNvPr>
          <p:cNvSpPr>
            <a:spLocks noGrp="1"/>
          </p:cNvSpPr>
          <p:nvPr>
            <p:ph type="title"/>
          </p:nvPr>
        </p:nvSpPr>
        <p:spPr>
          <a:xfrm>
            <a:off x="838200" y="365125"/>
            <a:ext cx="2881223" cy="1339940"/>
          </a:xfrm>
        </p:spPr>
        <p:txBody>
          <a:bodyPr>
            <a:normAutofit fontScale="90000"/>
          </a:bodyPr>
          <a:lstStyle/>
          <a:p>
            <a:r>
              <a:rPr lang="en-GB">
                <a:cs typeface="Sabon Next LT"/>
              </a:rPr>
              <a:t>Wales by Age</a:t>
            </a:r>
            <a:endParaRPr lang="en-GB"/>
          </a:p>
        </p:txBody>
      </p:sp>
      <p:pic>
        <p:nvPicPr>
          <p:cNvPr id="4" name="Content Placeholder 3" descr="Chart&#10;&#10;Description automatically generated">
            <a:extLst>
              <a:ext uri="{FF2B5EF4-FFF2-40B4-BE49-F238E27FC236}">
                <a16:creationId xmlns:a16="http://schemas.microsoft.com/office/drawing/2014/main" id="{327F3E2C-6F8A-8EB1-7495-407A8A3E6A1B}"/>
              </a:ext>
            </a:extLst>
          </p:cNvPr>
          <p:cNvPicPr>
            <a:picLocks noGrp="1" noChangeAspect="1"/>
          </p:cNvPicPr>
          <p:nvPr>
            <p:ph idx="1"/>
          </p:nvPr>
        </p:nvPicPr>
        <p:blipFill>
          <a:blip r:embed="rId2"/>
          <a:stretch>
            <a:fillRect/>
          </a:stretch>
        </p:blipFill>
        <p:spPr>
          <a:xfrm>
            <a:off x="4259986" y="1045"/>
            <a:ext cx="7375925" cy="6935104"/>
          </a:xfrm>
        </p:spPr>
      </p:pic>
    </p:spTree>
    <p:extLst>
      <p:ext uri="{BB962C8B-B14F-4D97-AF65-F5344CB8AC3E}">
        <p14:creationId xmlns:p14="http://schemas.microsoft.com/office/powerpoint/2010/main" val="1130844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221C1-7A12-FD58-D9B9-9E2C03F020F4}"/>
              </a:ext>
            </a:extLst>
          </p:cNvPr>
          <p:cNvSpPr>
            <a:spLocks noGrp="1"/>
          </p:cNvSpPr>
          <p:nvPr>
            <p:ph type="title"/>
          </p:nvPr>
        </p:nvSpPr>
        <p:spPr/>
        <p:txBody>
          <a:bodyPr/>
          <a:lstStyle/>
          <a:p>
            <a:r>
              <a:rPr lang="en-US"/>
              <a:t>Demographics in Wales</a:t>
            </a:r>
          </a:p>
        </p:txBody>
      </p:sp>
      <p:sp>
        <p:nvSpPr>
          <p:cNvPr id="3" name="Content Placeholder 2">
            <a:extLst>
              <a:ext uri="{FF2B5EF4-FFF2-40B4-BE49-F238E27FC236}">
                <a16:creationId xmlns:a16="http://schemas.microsoft.com/office/drawing/2014/main" id="{027AAF62-B12E-DFF7-149A-B7FFD3CA15E0}"/>
              </a:ext>
            </a:extLst>
          </p:cNvPr>
          <p:cNvSpPr>
            <a:spLocks noGrp="1"/>
          </p:cNvSpPr>
          <p:nvPr>
            <p:ph idx="1"/>
          </p:nvPr>
        </p:nvSpPr>
        <p:spPr/>
        <p:txBody>
          <a:bodyPr vert="horz" lIns="91440" tIns="45720" rIns="91440" bIns="45720" rtlCol="0" anchor="t">
            <a:normAutofit/>
          </a:bodyPr>
          <a:lstStyle/>
          <a:p>
            <a:r>
              <a:rPr lang="en-US">
                <a:cs typeface="Calibri"/>
              </a:rPr>
              <a:t>95% White, 5% BAME.</a:t>
            </a:r>
          </a:p>
          <a:p>
            <a:pPr>
              <a:buClr>
                <a:srgbClr val="E689B4"/>
              </a:buClr>
            </a:pPr>
            <a:r>
              <a:rPr lang="en-US">
                <a:cs typeface="Calibri"/>
              </a:rPr>
              <a:t>22.1% identify as disabled.</a:t>
            </a:r>
          </a:p>
          <a:p>
            <a:pPr>
              <a:buClr>
                <a:srgbClr val="E689B4"/>
              </a:buClr>
            </a:pPr>
            <a:r>
              <a:rPr lang="en-US">
                <a:cs typeface="Calibri"/>
              </a:rPr>
              <a:t>1.7% Muslim, 2.4% other religions</a:t>
            </a:r>
          </a:p>
          <a:p>
            <a:pPr>
              <a:buClr>
                <a:srgbClr val="E689B4"/>
              </a:buClr>
            </a:pPr>
            <a:r>
              <a:rPr lang="en-US">
                <a:cs typeface="Calibri"/>
              </a:rPr>
              <a:t>48% married/partnered, 35% single. </a:t>
            </a:r>
          </a:p>
          <a:p>
            <a:pPr>
              <a:buClr>
                <a:srgbClr val="E689B4"/>
              </a:buClr>
            </a:pPr>
            <a:endParaRPr lang="en-US">
              <a:cs typeface="Calibri"/>
            </a:endParaRPr>
          </a:p>
        </p:txBody>
      </p:sp>
    </p:spTree>
    <p:extLst>
      <p:ext uri="{BB962C8B-B14F-4D97-AF65-F5344CB8AC3E}">
        <p14:creationId xmlns:p14="http://schemas.microsoft.com/office/powerpoint/2010/main" val="580153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1E244-5DB1-0B94-EFDA-54FBDA3CAB70}"/>
              </a:ext>
            </a:extLst>
          </p:cNvPr>
          <p:cNvSpPr>
            <a:spLocks noGrp="1"/>
          </p:cNvSpPr>
          <p:nvPr>
            <p:ph type="title"/>
          </p:nvPr>
        </p:nvSpPr>
        <p:spPr/>
        <p:txBody>
          <a:bodyPr/>
          <a:lstStyle/>
          <a:p>
            <a:r>
              <a:rPr lang="en-US"/>
              <a:t>Urban vs Rural</a:t>
            </a:r>
          </a:p>
        </p:txBody>
      </p:sp>
      <p:sp>
        <p:nvSpPr>
          <p:cNvPr id="3" name="Content Placeholder 2">
            <a:extLst>
              <a:ext uri="{FF2B5EF4-FFF2-40B4-BE49-F238E27FC236}">
                <a16:creationId xmlns:a16="http://schemas.microsoft.com/office/drawing/2014/main" id="{DE222541-7011-CBA6-3029-E96856CB23CB}"/>
              </a:ext>
            </a:extLst>
          </p:cNvPr>
          <p:cNvSpPr>
            <a:spLocks noGrp="1"/>
          </p:cNvSpPr>
          <p:nvPr>
            <p:ph idx="1"/>
          </p:nvPr>
        </p:nvSpPr>
        <p:spPr/>
        <p:txBody>
          <a:bodyPr vert="horz" lIns="91440" tIns="45720" rIns="91440" bIns="45720" rtlCol="0" anchor="t">
            <a:normAutofit fontScale="92500"/>
          </a:bodyPr>
          <a:lstStyle/>
          <a:p>
            <a:r>
              <a:rPr lang="en-US">
                <a:cs typeface="Calibri"/>
              </a:rPr>
              <a:t>What do these terms mean?</a:t>
            </a:r>
          </a:p>
          <a:p>
            <a:pPr>
              <a:buClr>
                <a:srgbClr val="E689B4"/>
              </a:buClr>
            </a:pPr>
            <a:endParaRPr lang="en-US">
              <a:cs typeface="Calibri"/>
            </a:endParaRPr>
          </a:p>
          <a:p>
            <a:pPr>
              <a:buClr>
                <a:srgbClr val="E689B4"/>
              </a:buClr>
            </a:pPr>
            <a:r>
              <a:rPr lang="en-US">
                <a:ea typeface="+mn-lt"/>
                <a:cs typeface="+mn-lt"/>
              </a:rPr>
              <a:t>The ONS </a:t>
            </a:r>
            <a:r>
              <a:rPr lang="en-US" err="1">
                <a:ea typeface="+mn-lt"/>
                <a:cs typeface="+mn-lt"/>
              </a:rPr>
              <a:t>categorises</a:t>
            </a:r>
            <a:r>
              <a:rPr lang="en-US">
                <a:ea typeface="+mn-lt"/>
                <a:cs typeface="+mn-lt"/>
              </a:rPr>
              <a:t> as ‘urban’ any settlement with a population of more than 10,000 people, and classifies all other areas, including small towns and fringe areas in both sparse and less sparse settings, as ‘rural’. </a:t>
            </a:r>
          </a:p>
          <a:p>
            <a:pPr>
              <a:buClr>
                <a:srgbClr val="E689B4"/>
              </a:buClr>
            </a:pPr>
            <a:r>
              <a:rPr lang="en-US">
                <a:ea typeface="+mn-lt"/>
                <a:cs typeface="+mn-lt"/>
              </a:rPr>
              <a:t>Under this definition, the towns of Aberystwyth, Carmarthen, </a:t>
            </a:r>
            <a:r>
              <a:rPr lang="en-US" err="1">
                <a:ea typeface="+mn-lt"/>
                <a:cs typeface="+mn-lt"/>
              </a:rPr>
              <a:t>Holyhead</a:t>
            </a:r>
            <a:r>
              <a:rPr lang="en-US">
                <a:ea typeface="+mn-lt"/>
                <a:cs typeface="+mn-lt"/>
              </a:rPr>
              <a:t> and Newtown are classified as ‘urban’. Rural areas in this classification contain 35 per cent of the population of Wales.</a:t>
            </a:r>
          </a:p>
          <a:p>
            <a:pPr>
              <a:buClr>
                <a:srgbClr val="E689B4"/>
              </a:buClr>
            </a:pPr>
            <a:endParaRPr lang="en-US">
              <a:cs typeface="Calibri"/>
            </a:endParaRPr>
          </a:p>
          <a:p>
            <a:pPr>
              <a:buClr>
                <a:srgbClr val="E689B4"/>
              </a:buClr>
            </a:pPr>
            <a:endParaRPr lang="en-US">
              <a:cs typeface="Calibri"/>
            </a:endParaRPr>
          </a:p>
        </p:txBody>
      </p:sp>
    </p:spTree>
    <p:extLst>
      <p:ext uri="{BB962C8B-B14F-4D97-AF65-F5344CB8AC3E}">
        <p14:creationId xmlns:p14="http://schemas.microsoft.com/office/powerpoint/2010/main" val="3193039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BCD20-0390-1471-F52E-A630BECBD9FF}"/>
              </a:ext>
            </a:extLst>
          </p:cNvPr>
          <p:cNvSpPr>
            <a:spLocks noGrp="1"/>
          </p:cNvSpPr>
          <p:nvPr>
            <p:ph type="title"/>
          </p:nvPr>
        </p:nvSpPr>
        <p:spPr/>
        <p:txBody>
          <a:bodyPr/>
          <a:lstStyle/>
          <a:p>
            <a:r>
              <a:rPr lang="en-US"/>
              <a:t>Urban vs Rural</a:t>
            </a:r>
          </a:p>
        </p:txBody>
      </p:sp>
      <p:sp>
        <p:nvSpPr>
          <p:cNvPr id="3" name="Content Placeholder 2">
            <a:extLst>
              <a:ext uri="{FF2B5EF4-FFF2-40B4-BE49-F238E27FC236}">
                <a16:creationId xmlns:a16="http://schemas.microsoft.com/office/drawing/2014/main" id="{AEC9D66F-334A-9473-7085-705A6A8B3A4B}"/>
              </a:ext>
            </a:extLst>
          </p:cNvPr>
          <p:cNvSpPr>
            <a:spLocks noGrp="1"/>
          </p:cNvSpPr>
          <p:nvPr>
            <p:ph idx="1"/>
          </p:nvPr>
        </p:nvSpPr>
        <p:spPr/>
        <p:txBody>
          <a:bodyPr vert="horz" lIns="91440" tIns="45720" rIns="91440" bIns="45720" rtlCol="0" anchor="t">
            <a:normAutofit/>
          </a:bodyPr>
          <a:lstStyle/>
          <a:p>
            <a:r>
              <a:rPr lang="en-US">
                <a:ea typeface="+mn-lt"/>
                <a:cs typeface="+mn-lt"/>
              </a:rPr>
              <a:t>At a local authority scale, ‘rural Wales’ is commonly understood to be constituted by the areas of the nine predominantly rural counties represented in the WLGA Rural Forum, including Anglesey, Carmarthenshire, Ceredigion, Conwy, Denbighshire, Gwynedd, </a:t>
            </a:r>
            <a:r>
              <a:rPr lang="en-US" err="1">
                <a:ea typeface="+mn-lt"/>
                <a:cs typeface="+mn-lt"/>
              </a:rPr>
              <a:t>Monmouthshire</a:t>
            </a:r>
            <a:r>
              <a:rPr lang="en-US">
                <a:ea typeface="+mn-lt"/>
                <a:cs typeface="+mn-lt"/>
              </a:rPr>
              <a:t>, </a:t>
            </a:r>
            <a:r>
              <a:rPr lang="en-US" err="1">
                <a:ea typeface="+mn-lt"/>
                <a:cs typeface="+mn-lt"/>
              </a:rPr>
              <a:t>Pembrokeshire</a:t>
            </a:r>
            <a:r>
              <a:rPr lang="en-US">
                <a:ea typeface="+mn-lt"/>
                <a:cs typeface="+mn-lt"/>
              </a:rPr>
              <a:t> and </a:t>
            </a:r>
            <a:r>
              <a:rPr lang="en-US" err="1">
                <a:ea typeface="+mn-lt"/>
                <a:cs typeface="+mn-lt"/>
              </a:rPr>
              <a:t>Powys</a:t>
            </a:r>
            <a:r>
              <a:rPr lang="en-US">
                <a:ea typeface="+mn-lt"/>
                <a:cs typeface="+mn-lt"/>
              </a:rPr>
              <a:t> (Figure 3.1). </a:t>
            </a:r>
          </a:p>
          <a:p>
            <a:pPr>
              <a:buClr>
                <a:srgbClr val="E689B4"/>
              </a:buClr>
            </a:pPr>
            <a:endParaRPr lang="en-US">
              <a:ea typeface="+mn-lt"/>
              <a:cs typeface="+mn-lt"/>
            </a:endParaRPr>
          </a:p>
          <a:p>
            <a:pPr>
              <a:buClr>
                <a:srgbClr val="E689B4"/>
              </a:buClr>
            </a:pPr>
            <a:r>
              <a:rPr lang="en-US">
                <a:ea typeface="+mn-lt"/>
                <a:cs typeface="+mn-lt"/>
              </a:rPr>
              <a:t>Collectively, these nine counties comprise 82 per cent of the land area of Wales and are home to 1,022,000 people, or 32 per cent of the national population</a:t>
            </a:r>
            <a:endParaRPr lang="en-US">
              <a:cs typeface="Calibri"/>
            </a:endParaRPr>
          </a:p>
        </p:txBody>
      </p:sp>
    </p:spTree>
    <p:extLst>
      <p:ext uri="{BB962C8B-B14F-4D97-AF65-F5344CB8AC3E}">
        <p14:creationId xmlns:p14="http://schemas.microsoft.com/office/powerpoint/2010/main" val="1890364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8BFDB-6C34-D049-61B3-98DA4C651AED}"/>
              </a:ext>
            </a:extLst>
          </p:cNvPr>
          <p:cNvSpPr>
            <a:spLocks noGrp="1"/>
          </p:cNvSpPr>
          <p:nvPr>
            <p:ph type="title"/>
          </p:nvPr>
        </p:nvSpPr>
        <p:spPr>
          <a:xfrm>
            <a:off x="777240" y="1122363"/>
            <a:ext cx="4347082" cy="2387600"/>
          </a:xfrm>
        </p:spPr>
        <p:txBody>
          <a:bodyPr vert="horz" lIns="91440" tIns="45720" rIns="91440" bIns="45720" rtlCol="0" anchor="b">
            <a:normAutofit/>
          </a:bodyPr>
          <a:lstStyle/>
          <a:p>
            <a:r>
              <a:rPr lang="en-US"/>
              <a:t>Figure 3.1</a:t>
            </a:r>
          </a:p>
        </p:txBody>
      </p:sp>
      <p:pic>
        <p:nvPicPr>
          <p:cNvPr id="4" name="Picture 4" descr="Map&#10;&#10;Description automatically generated">
            <a:extLst>
              <a:ext uri="{FF2B5EF4-FFF2-40B4-BE49-F238E27FC236}">
                <a16:creationId xmlns:a16="http://schemas.microsoft.com/office/drawing/2014/main" id="{7048CC22-0916-0F13-7880-5570FF48AE26}"/>
              </a:ext>
            </a:extLst>
          </p:cNvPr>
          <p:cNvPicPr>
            <a:picLocks noGrp="1" noChangeAspect="1"/>
          </p:cNvPicPr>
          <p:nvPr>
            <p:ph idx="1"/>
          </p:nvPr>
        </p:nvPicPr>
        <p:blipFill>
          <a:blip r:embed="rId3"/>
          <a:stretch>
            <a:fillRect/>
          </a:stretch>
        </p:blipFill>
        <p:spPr>
          <a:xfrm>
            <a:off x="3988692" y="-38395"/>
            <a:ext cx="7721386" cy="6927266"/>
          </a:xfrm>
          <a:prstGeom prst="rect">
            <a:avLst/>
          </a:prstGeom>
        </p:spPr>
      </p:pic>
    </p:spTree>
    <p:extLst>
      <p:ext uri="{BB962C8B-B14F-4D97-AF65-F5344CB8AC3E}">
        <p14:creationId xmlns:p14="http://schemas.microsoft.com/office/powerpoint/2010/main" val="3680217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D56DA-1072-0ABE-C77F-4129FB0508AF}"/>
              </a:ext>
            </a:extLst>
          </p:cNvPr>
          <p:cNvSpPr>
            <a:spLocks noGrp="1"/>
          </p:cNvSpPr>
          <p:nvPr>
            <p:ph type="title"/>
          </p:nvPr>
        </p:nvSpPr>
        <p:spPr>
          <a:xfrm>
            <a:off x="777240" y="493988"/>
            <a:ext cx="3948953" cy="5817056"/>
          </a:xfrm>
        </p:spPr>
        <p:txBody>
          <a:bodyPr anchor="ctr">
            <a:normAutofit/>
          </a:bodyPr>
          <a:lstStyle/>
          <a:p>
            <a:r>
              <a:rPr lang="en-US" sz="4400"/>
              <a:t>Demographic Impacts</a:t>
            </a:r>
          </a:p>
        </p:txBody>
      </p:sp>
      <p:graphicFrame>
        <p:nvGraphicFramePr>
          <p:cNvPr id="5" name="Content Placeholder 2">
            <a:extLst>
              <a:ext uri="{FF2B5EF4-FFF2-40B4-BE49-F238E27FC236}">
                <a16:creationId xmlns:a16="http://schemas.microsoft.com/office/drawing/2014/main" id="{20CB9170-09B5-2695-7AE7-3165BF19E703}"/>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23136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2BA43-7F1A-5CE4-A2AD-85F881156FDA}"/>
              </a:ext>
            </a:extLst>
          </p:cNvPr>
          <p:cNvSpPr>
            <a:spLocks noGrp="1"/>
          </p:cNvSpPr>
          <p:nvPr>
            <p:ph type="title"/>
          </p:nvPr>
        </p:nvSpPr>
        <p:spPr>
          <a:xfrm>
            <a:off x="777240" y="493988"/>
            <a:ext cx="3948953" cy="5817056"/>
          </a:xfrm>
        </p:spPr>
        <p:txBody>
          <a:bodyPr anchor="ctr">
            <a:normAutofit/>
          </a:bodyPr>
          <a:lstStyle/>
          <a:p>
            <a:r>
              <a:rPr lang="en-US" sz="4400"/>
              <a:t>Demographic Impacts</a:t>
            </a:r>
          </a:p>
        </p:txBody>
      </p:sp>
      <p:graphicFrame>
        <p:nvGraphicFramePr>
          <p:cNvPr id="5" name="Content Placeholder 2">
            <a:extLst>
              <a:ext uri="{FF2B5EF4-FFF2-40B4-BE49-F238E27FC236}">
                <a16:creationId xmlns:a16="http://schemas.microsoft.com/office/drawing/2014/main" id="{FB82B276-DAD8-AF9B-807A-B5BE65E64D5F}"/>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52090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70BEF-B785-7F30-28DD-E7536F50C420}"/>
              </a:ext>
            </a:extLst>
          </p:cNvPr>
          <p:cNvSpPr>
            <a:spLocks noGrp="1"/>
          </p:cNvSpPr>
          <p:nvPr>
            <p:ph type="title"/>
          </p:nvPr>
        </p:nvSpPr>
        <p:spPr/>
        <p:txBody>
          <a:bodyPr/>
          <a:lstStyle/>
          <a:p>
            <a:r>
              <a:rPr lang="en-US"/>
              <a:t>Population in the Future</a:t>
            </a:r>
          </a:p>
        </p:txBody>
      </p:sp>
      <p:sp>
        <p:nvSpPr>
          <p:cNvPr id="3" name="Content Placeholder 2">
            <a:extLst>
              <a:ext uri="{FF2B5EF4-FFF2-40B4-BE49-F238E27FC236}">
                <a16:creationId xmlns:a16="http://schemas.microsoft.com/office/drawing/2014/main" id="{8C153B37-13D8-E186-A62D-9728B51D227F}"/>
              </a:ext>
            </a:extLst>
          </p:cNvPr>
          <p:cNvSpPr>
            <a:spLocks noGrp="1"/>
          </p:cNvSpPr>
          <p:nvPr>
            <p:ph idx="1"/>
          </p:nvPr>
        </p:nvSpPr>
        <p:spPr/>
        <p:txBody>
          <a:bodyPr vert="horz" lIns="91440" tIns="45720" rIns="91440" bIns="45720" rtlCol="0" anchor="t">
            <a:normAutofit fontScale="85000" lnSpcReduction="20000"/>
          </a:bodyPr>
          <a:lstStyle/>
          <a:p>
            <a:r>
              <a:rPr lang="en-US">
                <a:cs typeface="Calibri"/>
              </a:rPr>
              <a:t>What keeps our population growing? </a:t>
            </a:r>
          </a:p>
          <a:p>
            <a:pPr>
              <a:buClr>
                <a:srgbClr val="E689B4"/>
              </a:buClr>
            </a:pPr>
            <a:r>
              <a:rPr lang="en-US">
                <a:cs typeface="Calibri"/>
              </a:rPr>
              <a:t>What keeps the population down? </a:t>
            </a:r>
          </a:p>
          <a:p>
            <a:pPr>
              <a:lnSpc>
                <a:spcPct val="100000"/>
              </a:lnSpc>
              <a:spcBef>
                <a:spcPct val="20000"/>
              </a:spcBef>
              <a:spcAft>
                <a:spcPts val="600"/>
              </a:spcAft>
              <a:buClr>
                <a:srgbClr val="E689B4"/>
              </a:buClr>
            </a:pPr>
            <a:r>
              <a:rPr lang="en-GB" b="1">
                <a:ea typeface="+mn-lt"/>
                <a:cs typeface="+mn-lt"/>
              </a:rPr>
              <a:t>People are having fewer children.</a:t>
            </a:r>
            <a:r>
              <a:rPr lang="en-GB">
                <a:ea typeface="+mn-lt"/>
                <a:cs typeface="+mn-lt"/>
              </a:rPr>
              <a:t> Between 1999 and 2017, the number of births per year peaked in 2010 at 2.3 live births per 100 women. Since then, it has steadily decreased to 2.0 live births per 100 women. </a:t>
            </a:r>
            <a:endParaRPr lang="en-US">
              <a:ea typeface="+mn-lt"/>
              <a:cs typeface="+mn-lt"/>
            </a:endParaRPr>
          </a:p>
          <a:p>
            <a:pPr>
              <a:lnSpc>
                <a:spcPct val="100000"/>
              </a:lnSpc>
              <a:spcBef>
                <a:spcPct val="20000"/>
              </a:spcBef>
              <a:spcAft>
                <a:spcPts val="600"/>
              </a:spcAft>
              <a:buClr>
                <a:srgbClr val="E689B4"/>
              </a:buClr>
            </a:pPr>
            <a:r>
              <a:rPr lang="en-GB">
                <a:ea typeface="+mn-lt"/>
                <a:cs typeface="+mn-lt"/>
              </a:rPr>
              <a:t>The age at which women give birth is increasing. The proportion of births by women under 25 years of age dropped from 32% to 23% from 2004 to 2017.</a:t>
            </a:r>
            <a:endParaRPr lang="en-US">
              <a:ea typeface="+mn-lt"/>
              <a:cs typeface="+mn-lt"/>
            </a:endParaRPr>
          </a:p>
          <a:p>
            <a:pPr>
              <a:lnSpc>
                <a:spcPct val="100000"/>
              </a:lnSpc>
              <a:spcBef>
                <a:spcPct val="20000"/>
              </a:spcBef>
              <a:spcAft>
                <a:spcPts val="600"/>
              </a:spcAft>
              <a:buClr>
                <a:srgbClr val="E689B4"/>
              </a:buClr>
            </a:pPr>
            <a:r>
              <a:rPr lang="en-GB" b="1">
                <a:ea typeface="+mn-lt"/>
                <a:cs typeface="+mn-lt"/>
              </a:rPr>
              <a:t>People are living longer: </a:t>
            </a:r>
            <a:r>
              <a:rPr lang="en-GB">
                <a:ea typeface="+mn-lt"/>
                <a:cs typeface="+mn-lt"/>
              </a:rPr>
              <a:t>Between 1999 and 2014, life expectancies steadily increased by 3.7 years for males and 2.6 years for females. For the period 2012-2014, male and female life expectancies were 78.5 and 82.3, respectively.</a:t>
            </a:r>
            <a:endParaRPr lang="en-US">
              <a:ea typeface="+mn-lt"/>
              <a:cs typeface="+mn-lt"/>
            </a:endParaRPr>
          </a:p>
          <a:p>
            <a:pPr>
              <a:lnSpc>
                <a:spcPct val="100000"/>
              </a:lnSpc>
              <a:spcBef>
                <a:spcPct val="20000"/>
              </a:spcBef>
              <a:spcAft>
                <a:spcPts val="600"/>
              </a:spcAft>
              <a:buClr>
                <a:srgbClr val="E689B4"/>
              </a:buClr>
            </a:pPr>
            <a:endParaRPr lang="en-GB">
              <a:ea typeface="+mn-lt"/>
              <a:cs typeface="+mn-lt"/>
            </a:endParaRPr>
          </a:p>
          <a:p>
            <a:pPr>
              <a:buClr>
                <a:srgbClr val="E689B4"/>
              </a:buClr>
            </a:pPr>
            <a:endParaRPr lang="en-US">
              <a:cs typeface="Calibri"/>
            </a:endParaRPr>
          </a:p>
        </p:txBody>
      </p:sp>
    </p:spTree>
    <p:extLst>
      <p:ext uri="{BB962C8B-B14F-4D97-AF65-F5344CB8AC3E}">
        <p14:creationId xmlns:p14="http://schemas.microsoft.com/office/powerpoint/2010/main" val="1264638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5901D-9E8D-2F40-6F9D-60451934DE97}"/>
              </a:ext>
            </a:extLst>
          </p:cNvPr>
          <p:cNvSpPr>
            <a:spLocks noGrp="1"/>
          </p:cNvSpPr>
          <p:nvPr>
            <p:ph type="title"/>
          </p:nvPr>
        </p:nvSpPr>
        <p:spPr>
          <a:xfrm>
            <a:off x="777240" y="493988"/>
            <a:ext cx="3948953" cy="5817056"/>
          </a:xfrm>
        </p:spPr>
        <p:txBody>
          <a:bodyPr anchor="ctr">
            <a:normAutofit/>
          </a:bodyPr>
          <a:lstStyle/>
          <a:p>
            <a:r>
              <a:rPr lang="en-US" sz="4400"/>
              <a:t>Ageing Populations</a:t>
            </a:r>
          </a:p>
        </p:txBody>
      </p:sp>
      <p:graphicFrame>
        <p:nvGraphicFramePr>
          <p:cNvPr id="5" name="Content Placeholder 2">
            <a:extLst>
              <a:ext uri="{FF2B5EF4-FFF2-40B4-BE49-F238E27FC236}">
                <a16:creationId xmlns:a16="http://schemas.microsoft.com/office/drawing/2014/main" id="{040D7860-797A-6C21-C10B-EE7329894351}"/>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33218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B6A70-1B07-238F-3BE9-9ECF073E3095}"/>
              </a:ext>
            </a:extLst>
          </p:cNvPr>
          <p:cNvSpPr>
            <a:spLocks noGrp="1"/>
          </p:cNvSpPr>
          <p:nvPr>
            <p:ph type="title"/>
          </p:nvPr>
        </p:nvSpPr>
        <p:spPr>
          <a:xfrm>
            <a:off x="777240" y="493988"/>
            <a:ext cx="3948953" cy="5817056"/>
          </a:xfrm>
        </p:spPr>
        <p:txBody>
          <a:bodyPr anchor="ctr">
            <a:normAutofit/>
          </a:bodyPr>
          <a:lstStyle/>
          <a:p>
            <a:r>
              <a:rPr lang="en-US" sz="4400"/>
              <a:t>Population Change</a:t>
            </a:r>
          </a:p>
        </p:txBody>
      </p:sp>
      <p:graphicFrame>
        <p:nvGraphicFramePr>
          <p:cNvPr id="5" name="Content Placeholder 2">
            <a:extLst>
              <a:ext uri="{FF2B5EF4-FFF2-40B4-BE49-F238E27FC236}">
                <a16:creationId xmlns:a16="http://schemas.microsoft.com/office/drawing/2014/main" id="{DEF81C89-BBFD-619C-39B8-9986698FE828}"/>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2512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212EC03A-EA96-6AFB-EE5B-82656955E1EB}"/>
              </a:ext>
            </a:extLst>
          </p:cNvPr>
          <p:cNvPicPr>
            <a:picLocks noChangeAspect="1"/>
          </p:cNvPicPr>
          <p:nvPr/>
        </p:nvPicPr>
        <p:blipFill rotWithShape="1">
          <a:blip r:embed="rId3">
            <a:alphaModFix/>
          </a:blip>
          <a:srcRect r="8" b="15574"/>
          <a:stretch/>
        </p:blipFill>
        <p:spPr>
          <a:xfrm>
            <a:off x="5355" y="10"/>
            <a:ext cx="12186645" cy="6857990"/>
          </a:xfrm>
          <a:prstGeom prst="rect">
            <a:avLst/>
          </a:prstGeom>
        </p:spPr>
      </p:pic>
      <p:sp>
        <p:nvSpPr>
          <p:cNvPr id="2" name="Title 1">
            <a:extLst>
              <a:ext uri="{FF2B5EF4-FFF2-40B4-BE49-F238E27FC236}">
                <a16:creationId xmlns:a16="http://schemas.microsoft.com/office/drawing/2014/main" id="{2A828DBC-E0AD-D0A8-B411-C007105B326D}"/>
              </a:ext>
            </a:extLst>
          </p:cNvPr>
          <p:cNvSpPr>
            <a:spLocks noGrp="1"/>
          </p:cNvSpPr>
          <p:nvPr>
            <p:ph type="title"/>
          </p:nvPr>
        </p:nvSpPr>
        <p:spPr>
          <a:xfrm>
            <a:off x="777240" y="1143294"/>
            <a:ext cx="9923708" cy="1020188"/>
          </a:xfrm>
        </p:spPr>
        <p:txBody>
          <a:bodyPr vert="horz" lIns="91440" tIns="45720" rIns="91440" bIns="45720" rtlCol="0" anchor="t">
            <a:normAutofit/>
          </a:bodyPr>
          <a:lstStyle/>
          <a:p>
            <a:r>
              <a:rPr lang="en-US" sz="6000"/>
              <a:t>The Future of Policy</a:t>
            </a:r>
            <a:endParaRPr lang="en-US" sz="6000">
              <a:cs typeface="Sabon Next LT"/>
            </a:endParaRPr>
          </a:p>
        </p:txBody>
      </p:sp>
      <p:sp>
        <p:nvSpPr>
          <p:cNvPr id="3" name="Content Placeholder 2">
            <a:extLst>
              <a:ext uri="{FF2B5EF4-FFF2-40B4-BE49-F238E27FC236}">
                <a16:creationId xmlns:a16="http://schemas.microsoft.com/office/drawing/2014/main" id="{39A62FAA-FAE7-06A1-EFA7-ABD68ADE2A70}"/>
              </a:ext>
            </a:extLst>
          </p:cNvPr>
          <p:cNvSpPr>
            <a:spLocks noGrp="1"/>
          </p:cNvSpPr>
          <p:nvPr>
            <p:ph idx="1"/>
          </p:nvPr>
        </p:nvSpPr>
        <p:spPr>
          <a:xfrm>
            <a:off x="777240" y="2315053"/>
            <a:ext cx="9923711" cy="818775"/>
          </a:xfrm>
        </p:spPr>
        <p:txBody>
          <a:bodyPr vert="horz" lIns="91440" tIns="45720" rIns="91440" bIns="45720" rtlCol="0" anchor="t">
            <a:normAutofit/>
          </a:bodyPr>
          <a:lstStyle/>
          <a:p>
            <a:pPr marL="0" indent="0">
              <a:buNone/>
            </a:pPr>
            <a:r>
              <a:rPr lang="en-US" sz="2200"/>
              <a:t>What does this mean for the Senedd in terms of future care policy?</a:t>
            </a:r>
          </a:p>
        </p:txBody>
      </p:sp>
    </p:spTree>
    <p:extLst>
      <p:ext uri="{BB962C8B-B14F-4D97-AF65-F5344CB8AC3E}">
        <p14:creationId xmlns:p14="http://schemas.microsoft.com/office/powerpoint/2010/main" val="190116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EA205-527D-6F3A-39A4-CEF36B62F9CB}"/>
              </a:ext>
            </a:extLst>
          </p:cNvPr>
          <p:cNvSpPr>
            <a:spLocks noGrp="1"/>
          </p:cNvSpPr>
          <p:nvPr>
            <p:ph type="title"/>
          </p:nvPr>
        </p:nvSpPr>
        <p:spPr/>
        <p:txBody>
          <a:bodyPr/>
          <a:lstStyle/>
          <a:p>
            <a:r>
              <a:rPr lang="en-US"/>
              <a:t>Diversity of Wales</a:t>
            </a:r>
          </a:p>
        </p:txBody>
      </p:sp>
      <p:sp>
        <p:nvSpPr>
          <p:cNvPr id="3" name="Content Placeholder 2">
            <a:extLst>
              <a:ext uri="{FF2B5EF4-FFF2-40B4-BE49-F238E27FC236}">
                <a16:creationId xmlns:a16="http://schemas.microsoft.com/office/drawing/2014/main" id="{C9FC5078-231C-3B91-14E0-12ABEF29B0F8}"/>
              </a:ext>
            </a:extLst>
          </p:cNvPr>
          <p:cNvSpPr>
            <a:spLocks noGrp="1"/>
          </p:cNvSpPr>
          <p:nvPr>
            <p:ph idx="1"/>
          </p:nvPr>
        </p:nvSpPr>
        <p:spPr/>
        <p:txBody>
          <a:bodyPr vert="horz" lIns="91440" tIns="45720" rIns="91440" bIns="45720" rtlCol="0" anchor="t">
            <a:normAutofit/>
          </a:bodyPr>
          <a:lstStyle/>
          <a:p>
            <a:r>
              <a:rPr lang="en-US">
                <a:cs typeface="Calibri"/>
              </a:rPr>
              <a:t>Wales is an incredibly diverse nation, as we have discussed. </a:t>
            </a:r>
          </a:p>
          <a:p>
            <a:pPr>
              <a:buClr>
                <a:srgbClr val="E689B4"/>
              </a:buClr>
            </a:pPr>
            <a:endParaRPr lang="en-US">
              <a:cs typeface="Calibri"/>
            </a:endParaRPr>
          </a:p>
          <a:p>
            <a:pPr>
              <a:buClr>
                <a:srgbClr val="E689B4"/>
              </a:buClr>
            </a:pPr>
            <a:r>
              <a:rPr lang="en-US">
                <a:cs typeface="Calibri"/>
              </a:rPr>
              <a:t>What impacts could this have on healthcare needs?</a:t>
            </a:r>
          </a:p>
          <a:p>
            <a:pPr>
              <a:buClr>
                <a:srgbClr val="E689B4"/>
              </a:buClr>
            </a:pPr>
            <a:endParaRPr lang="en-US">
              <a:cs typeface="Calibri"/>
            </a:endParaRPr>
          </a:p>
          <a:p>
            <a:pPr>
              <a:buClr>
                <a:srgbClr val="E689B4"/>
              </a:buClr>
            </a:pPr>
            <a:r>
              <a:rPr lang="en-US">
                <a:cs typeface="Calibri"/>
              </a:rPr>
              <a:t>What impacts would this have on policy?</a:t>
            </a:r>
          </a:p>
        </p:txBody>
      </p:sp>
    </p:spTree>
    <p:extLst>
      <p:ext uri="{BB962C8B-B14F-4D97-AF65-F5344CB8AC3E}">
        <p14:creationId xmlns:p14="http://schemas.microsoft.com/office/powerpoint/2010/main" val="21908562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F3ACE-074B-96B3-A7CC-403ADEBF8BD2}"/>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8800"/>
              <a:t>Socioeconomics in Wales</a:t>
            </a:r>
          </a:p>
        </p:txBody>
      </p:sp>
    </p:spTree>
    <p:extLst>
      <p:ext uri="{BB962C8B-B14F-4D97-AF65-F5344CB8AC3E}">
        <p14:creationId xmlns:p14="http://schemas.microsoft.com/office/powerpoint/2010/main" val="13775015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18BCA-5B0F-710C-FFC3-4E14E691DFE5}"/>
              </a:ext>
            </a:extLst>
          </p:cNvPr>
          <p:cNvSpPr>
            <a:spLocks noGrp="1"/>
          </p:cNvSpPr>
          <p:nvPr>
            <p:ph type="title"/>
          </p:nvPr>
        </p:nvSpPr>
        <p:spPr/>
        <p:txBody>
          <a:bodyPr/>
          <a:lstStyle/>
          <a:p>
            <a:r>
              <a:rPr lang="en-US"/>
              <a:t>Socioeconomics in Wales</a:t>
            </a:r>
          </a:p>
        </p:txBody>
      </p:sp>
      <p:sp>
        <p:nvSpPr>
          <p:cNvPr id="3" name="Content Placeholder 2">
            <a:extLst>
              <a:ext uri="{FF2B5EF4-FFF2-40B4-BE49-F238E27FC236}">
                <a16:creationId xmlns:a16="http://schemas.microsoft.com/office/drawing/2014/main" id="{97B7090B-5361-8697-FD8C-EB5B7EE28934}"/>
              </a:ext>
            </a:extLst>
          </p:cNvPr>
          <p:cNvSpPr>
            <a:spLocks noGrp="1"/>
          </p:cNvSpPr>
          <p:nvPr>
            <p:ph idx="1"/>
          </p:nvPr>
        </p:nvSpPr>
        <p:spPr/>
        <p:txBody>
          <a:bodyPr vert="horz" lIns="91440" tIns="45720" rIns="91440" bIns="45720" rtlCol="0" anchor="t">
            <a:normAutofit fontScale="92500" lnSpcReduction="10000"/>
          </a:bodyPr>
          <a:lstStyle/>
          <a:p>
            <a:pPr marL="269875" indent="-269875"/>
            <a:r>
              <a:rPr lang="en-US">
                <a:ea typeface="+mn-lt"/>
                <a:cs typeface="+mn-lt"/>
              </a:rPr>
              <a:t>23% of all people in Wales were living in relative income poverty between 2016-17 and 2018-19. This figure has remained relatively stable for the past 16 time periods. (Welsh Government, 2020).</a:t>
            </a:r>
          </a:p>
          <a:p>
            <a:pPr marL="269875" indent="-269875"/>
            <a:r>
              <a:rPr lang="en-US">
                <a:ea typeface="+mn-lt"/>
                <a:cs typeface="+mn-lt"/>
              </a:rPr>
              <a:t>Avoidable deaths accounted for nearly two-fifths (39.4%) of all male deaths in the most deprived areas of Wales compared with less than one-fifth (18.9%) in the least deprived areas in 2019; for females it was 27.6% and 12.4% respectively.</a:t>
            </a:r>
            <a:endParaRPr lang="en-US"/>
          </a:p>
          <a:p>
            <a:pPr marL="269875" indent="-269875"/>
            <a:r>
              <a:rPr lang="en-US"/>
              <a:t>14% of people are already living in fuel poverty in Wales, with this expected to rise to 45%.</a:t>
            </a:r>
          </a:p>
          <a:p>
            <a:pPr marL="269875" indent="-269875"/>
            <a:endParaRPr lang="en-US"/>
          </a:p>
        </p:txBody>
      </p:sp>
    </p:spTree>
    <p:extLst>
      <p:ext uri="{BB962C8B-B14F-4D97-AF65-F5344CB8AC3E}">
        <p14:creationId xmlns:p14="http://schemas.microsoft.com/office/powerpoint/2010/main" val="21239023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2CECD-1740-513A-0545-51234BD3CEFA}"/>
              </a:ext>
            </a:extLst>
          </p:cNvPr>
          <p:cNvSpPr>
            <a:spLocks noGrp="1"/>
          </p:cNvSpPr>
          <p:nvPr>
            <p:ph type="title"/>
          </p:nvPr>
        </p:nvSpPr>
        <p:spPr/>
        <p:txBody>
          <a:bodyPr/>
          <a:lstStyle/>
          <a:p>
            <a:r>
              <a:rPr lang="en-US"/>
              <a:t>Bevan Foundation Report (2022)</a:t>
            </a:r>
          </a:p>
        </p:txBody>
      </p:sp>
      <p:sp>
        <p:nvSpPr>
          <p:cNvPr id="3" name="Content Placeholder 2">
            <a:extLst>
              <a:ext uri="{FF2B5EF4-FFF2-40B4-BE49-F238E27FC236}">
                <a16:creationId xmlns:a16="http://schemas.microsoft.com/office/drawing/2014/main" id="{BA237344-C5EC-07F9-1B32-5BCD6ACCC3B4}"/>
              </a:ext>
            </a:extLst>
          </p:cNvPr>
          <p:cNvSpPr>
            <a:spLocks noGrp="1"/>
          </p:cNvSpPr>
          <p:nvPr>
            <p:ph idx="1"/>
          </p:nvPr>
        </p:nvSpPr>
        <p:spPr/>
        <p:txBody>
          <a:bodyPr vert="horz" lIns="91440" tIns="45720" rIns="91440" bIns="45720" rtlCol="0" anchor="t">
            <a:normAutofit/>
          </a:bodyPr>
          <a:lstStyle/>
          <a:p>
            <a:pPr marL="269875" indent="-269875"/>
            <a:r>
              <a:rPr lang="en-US" b="1">
                <a:ea typeface="+mn-lt"/>
                <a:cs typeface="+mn-lt"/>
              </a:rPr>
              <a:t>Families are struggling to make ends meet</a:t>
            </a:r>
            <a:r>
              <a:rPr lang="en-US">
                <a:ea typeface="+mn-lt"/>
                <a:cs typeface="+mn-lt"/>
              </a:rPr>
              <a:t> – More than one in eight Welsh households (13 per cent) either sometimes or often struggle to afford everyday items. In total 45 per cent of Welsh households never have enough money for anything other than the basics. </a:t>
            </a:r>
            <a:endParaRPr lang="en-US"/>
          </a:p>
          <a:p>
            <a:pPr marL="269875" indent="-269875"/>
            <a:r>
              <a:rPr lang="en-US" b="1">
                <a:ea typeface="+mn-lt"/>
                <a:cs typeface="+mn-lt"/>
              </a:rPr>
              <a:t>The majority of people are now cutting back on essential items </a:t>
            </a:r>
            <a:r>
              <a:rPr lang="en-US">
                <a:ea typeface="+mn-lt"/>
                <a:cs typeface="+mn-lt"/>
              </a:rPr>
              <a:t>– 57 per cent cut back on heating, electricity and/or water, 51 per cent cut back on clothing for adults, 45 per cent cut back on transport costs and 39 per cent cut back on food for adults between January and July.</a:t>
            </a:r>
            <a:endParaRPr lang="en-US"/>
          </a:p>
          <a:p>
            <a:pPr marL="269875" indent="-269875"/>
            <a:r>
              <a:rPr lang="en-US" b="1">
                <a:ea typeface="+mn-lt"/>
                <a:cs typeface="+mn-lt"/>
              </a:rPr>
              <a:t>Children are going hungry </a:t>
            </a:r>
            <a:r>
              <a:rPr lang="en-US">
                <a:ea typeface="+mn-lt"/>
                <a:cs typeface="+mn-lt"/>
              </a:rPr>
              <a:t>– the number of people in households with one or two children who are having to cut back on food for children has nearly double since our last Snapshot report in November 2021, with one in ten families with one child and one in five families with two children cutting back on food for children.</a:t>
            </a:r>
            <a:endParaRPr lang="en-US"/>
          </a:p>
          <a:p>
            <a:pPr marL="269875" indent="-269875"/>
            <a:endParaRPr lang="en-US"/>
          </a:p>
          <a:p>
            <a:pPr marL="269875" indent="-269875"/>
            <a:endParaRPr lang="en-US"/>
          </a:p>
          <a:p>
            <a:pPr marL="269875" indent="-269875"/>
            <a:endParaRPr lang="en-US"/>
          </a:p>
        </p:txBody>
      </p:sp>
    </p:spTree>
    <p:extLst>
      <p:ext uri="{BB962C8B-B14F-4D97-AF65-F5344CB8AC3E}">
        <p14:creationId xmlns:p14="http://schemas.microsoft.com/office/powerpoint/2010/main" val="1465433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65BB6-A47D-AFAB-E966-C58DE0536437}"/>
              </a:ext>
            </a:extLst>
          </p:cNvPr>
          <p:cNvSpPr>
            <a:spLocks noGrp="1"/>
          </p:cNvSpPr>
          <p:nvPr>
            <p:ph type="title"/>
          </p:nvPr>
        </p:nvSpPr>
        <p:spPr/>
        <p:txBody>
          <a:bodyPr/>
          <a:lstStyle/>
          <a:p>
            <a:r>
              <a:rPr lang="en-US"/>
              <a:t>Bevan Foundation Report (2022)</a:t>
            </a:r>
          </a:p>
        </p:txBody>
      </p:sp>
      <p:sp>
        <p:nvSpPr>
          <p:cNvPr id="3" name="Content Placeholder 2">
            <a:extLst>
              <a:ext uri="{FF2B5EF4-FFF2-40B4-BE49-F238E27FC236}">
                <a16:creationId xmlns:a16="http://schemas.microsoft.com/office/drawing/2014/main" id="{B7DC7D6A-0753-F7E8-64CB-661AFA2F1264}"/>
              </a:ext>
            </a:extLst>
          </p:cNvPr>
          <p:cNvSpPr>
            <a:spLocks noGrp="1"/>
          </p:cNvSpPr>
          <p:nvPr>
            <p:ph idx="1"/>
          </p:nvPr>
        </p:nvSpPr>
        <p:spPr/>
        <p:txBody>
          <a:bodyPr vert="horz" lIns="91440" tIns="45720" rIns="91440" bIns="45720" rtlCol="0" anchor="t">
            <a:normAutofit/>
          </a:bodyPr>
          <a:lstStyle/>
          <a:p>
            <a:pPr marL="269875" indent="-269875"/>
            <a:r>
              <a:rPr lang="en-US" b="1">
                <a:ea typeface="+mn-lt"/>
                <a:cs typeface="+mn-lt"/>
              </a:rPr>
              <a:t>Household debt has remained static – </a:t>
            </a:r>
            <a:r>
              <a:rPr lang="en-US">
                <a:ea typeface="+mn-lt"/>
                <a:cs typeface="+mn-lt"/>
              </a:rPr>
              <a:t>the number of people that are reporting that they are in arrears on a bill or that they have borrowed money has not increased significantly since November 2021. In total 14 per cent of people have been in arrears on a bill for more than one month with 25 per cent borrowing money.</a:t>
            </a:r>
          </a:p>
          <a:p>
            <a:pPr marL="269875" indent="-269875"/>
            <a:r>
              <a:rPr lang="en-US" b="1">
                <a:ea typeface="+mn-lt"/>
                <a:cs typeface="+mn-lt"/>
              </a:rPr>
              <a:t>A third of people have no savings </a:t>
            </a:r>
            <a:r>
              <a:rPr lang="en-US">
                <a:ea typeface="+mn-lt"/>
                <a:cs typeface="+mn-lt"/>
              </a:rPr>
              <a:t>– 22 per cent of people in Wales had no savings at the start of 2022, whilst 10 per cent spent all their savings on day-to-day items between January and July 2022. Only 31 per cent of people had savings in January 2022 and did not use them to cover day-to-day items.</a:t>
            </a:r>
          </a:p>
        </p:txBody>
      </p:sp>
    </p:spTree>
    <p:extLst>
      <p:ext uri="{BB962C8B-B14F-4D97-AF65-F5344CB8AC3E}">
        <p14:creationId xmlns:p14="http://schemas.microsoft.com/office/powerpoint/2010/main" val="7028225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2B704-93E9-847F-01E3-8C99FD35786B}"/>
              </a:ext>
            </a:extLst>
          </p:cNvPr>
          <p:cNvSpPr>
            <a:spLocks noGrp="1"/>
          </p:cNvSpPr>
          <p:nvPr>
            <p:ph type="title"/>
          </p:nvPr>
        </p:nvSpPr>
        <p:spPr/>
        <p:txBody>
          <a:bodyPr/>
          <a:lstStyle/>
          <a:p>
            <a:r>
              <a:rPr lang="en-US"/>
              <a:t>Bevan Foundation Report (2022)</a:t>
            </a:r>
          </a:p>
        </p:txBody>
      </p:sp>
      <p:sp>
        <p:nvSpPr>
          <p:cNvPr id="3" name="Content Placeholder 2">
            <a:extLst>
              <a:ext uri="{FF2B5EF4-FFF2-40B4-BE49-F238E27FC236}">
                <a16:creationId xmlns:a16="http://schemas.microsoft.com/office/drawing/2014/main" id="{992C9A41-680D-987A-D00D-7F89C9DDE53A}"/>
              </a:ext>
            </a:extLst>
          </p:cNvPr>
          <p:cNvSpPr>
            <a:spLocks noGrp="1"/>
          </p:cNvSpPr>
          <p:nvPr>
            <p:ph idx="1"/>
          </p:nvPr>
        </p:nvSpPr>
        <p:spPr/>
        <p:txBody>
          <a:bodyPr vert="horz" lIns="91440" tIns="45720" rIns="91440" bIns="45720" rtlCol="0" anchor="t">
            <a:noAutofit/>
          </a:bodyPr>
          <a:lstStyle/>
          <a:p>
            <a:pPr marL="269875" indent="-269875"/>
            <a:r>
              <a:rPr lang="en-US" sz="1800" b="1">
                <a:ea typeface="+mn-lt"/>
                <a:cs typeface="+mn-lt"/>
              </a:rPr>
              <a:t>More people are worried about losing their home </a:t>
            </a:r>
            <a:r>
              <a:rPr lang="en-US" sz="1800">
                <a:ea typeface="+mn-lt"/>
                <a:cs typeface="+mn-lt"/>
              </a:rPr>
              <a:t>– 11 per cent of people are worried about the prospect of losing their home over the next three months. This rises to a quarter of private rental sector tenants and 17 per cent of social housing tenants.</a:t>
            </a:r>
          </a:p>
          <a:p>
            <a:pPr marL="269875" indent="-269875"/>
            <a:r>
              <a:rPr lang="en-US" sz="1800" b="1">
                <a:ea typeface="+mn-lt"/>
                <a:cs typeface="+mn-lt"/>
              </a:rPr>
              <a:t>The cost-of-living crisis is affecting people’s health </a:t>
            </a:r>
            <a:r>
              <a:rPr lang="en-US" sz="1800">
                <a:ea typeface="+mn-lt"/>
                <a:cs typeface="+mn-lt"/>
              </a:rPr>
              <a:t>– 43 per cent of people in Wales have seen their mental health deteriorate as a result of their financial position whilst 30 per cent have seen a deterioration in their physical health.</a:t>
            </a:r>
          </a:p>
          <a:p>
            <a:pPr marL="269875" indent="-269875"/>
            <a:r>
              <a:rPr lang="en-US" sz="1800" b="1">
                <a:ea typeface="+mn-lt"/>
                <a:cs typeface="+mn-lt"/>
              </a:rPr>
              <a:t>People are very pessimistic about their prospects over the next three months – </a:t>
            </a:r>
            <a:r>
              <a:rPr lang="en-US" sz="1800">
                <a:ea typeface="+mn-lt"/>
                <a:cs typeface="+mn-lt"/>
              </a:rPr>
              <a:t>nearly two thirds (63 per cent) of people expect to have cut back on at least one essential over the next three months, up more than 20 percentage points from the position in November 2021.</a:t>
            </a:r>
          </a:p>
          <a:p>
            <a:pPr marL="269875" indent="-269875"/>
            <a:r>
              <a:rPr lang="en-US" sz="1800" b="1">
                <a:ea typeface="+mn-lt"/>
                <a:cs typeface="+mn-lt"/>
              </a:rPr>
              <a:t>More work to do to raise awareness of support </a:t>
            </a:r>
            <a:r>
              <a:rPr lang="en-US" sz="1800">
                <a:ea typeface="+mn-lt"/>
                <a:cs typeface="+mn-lt"/>
              </a:rPr>
              <a:t>– many people are not aware of all the support they are entitled to from the UK, Welsh and local governments. This means that there are families struggling financially that are missing out on vital assistance that could make a difference</a:t>
            </a:r>
          </a:p>
        </p:txBody>
      </p:sp>
    </p:spTree>
    <p:extLst>
      <p:ext uri="{BB962C8B-B14F-4D97-AF65-F5344CB8AC3E}">
        <p14:creationId xmlns:p14="http://schemas.microsoft.com/office/powerpoint/2010/main" val="6721128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253FB82C-4B04-3B20-B26D-3A2C4F083E26}"/>
              </a:ext>
            </a:extLst>
          </p:cNvPr>
          <p:cNvPicPr>
            <a:picLocks noGrp="1" noChangeAspect="1"/>
          </p:cNvPicPr>
          <p:nvPr>
            <p:ph idx="1"/>
          </p:nvPr>
        </p:nvPicPr>
        <p:blipFill>
          <a:blip r:embed="rId3"/>
          <a:stretch>
            <a:fillRect/>
          </a:stretch>
        </p:blipFill>
        <p:spPr>
          <a:xfrm>
            <a:off x="927661" y="1278"/>
            <a:ext cx="10344398" cy="6855714"/>
          </a:xfrm>
        </p:spPr>
      </p:pic>
    </p:spTree>
    <p:extLst>
      <p:ext uri="{BB962C8B-B14F-4D97-AF65-F5344CB8AC3E}">
        <p14:creationId xmlns:p14="http://schemas.microsoft.com/office/powerpoint/2010/main" val="855584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A1ACE-58A9-185F-F46C-D947FF43D92E}"/>
              </a:ext>
            </a:extLst>
          </p:cNvPr>
          <p:cNvSpPr>
            <a:spLocks noGrp="1"/>
          </p:cNvSpPr>
          <p:nvPr>
            <p:ph type="title"/>
          </p:nvPr>
        </p:nvSpPr>
        <p:spPr>
          <a:xfrm>
            <a:off x="549896" y="5577116"/>
            <a:ext cx="11101135" cy="988124"/>
          </a:xfrm>
        </p:spPr>
        <p:txBody>
          <a:bodyPr/>
          <a:lstStyle/>
          <a:p>
            <a:r>
              <a:rPr lang="en-US"/>
              <a:t>What do you notice?</a:t>
            </a:r>
          </a:p>
        </p:txBody>
      </p:sp>
      <p:pic>
        <p:nvPicPr>
          <p:cNvPr id="4" name="Picture 4" descr="Chart, bar chart&#10;&#10;Description automatically generated">
            <a:extLst>
              <a:ext uri="{FF2B5EF4-FFF2-40B4-BE49-F238E27FC236}">
                <a16:creationId xmlns:a16="http://schemas.microsoft.com/office/drawing/2014/main" id="{375F9FCE-23D1-6D91-5556-4FC39E32CF56}"/>
              </a:ext>
            </a:extLst>
          </p:cNvPr>
          <p:cNvPicPr>
            <a:picLocks noGrp="1" noChangeAspect="1"/>
          </p:cNvPicPr>
          <p:nvPr>
            <p:ph idx="1"/>
          </p:nvPr>
        </p:nvPicPr>
        <p:blipFill>
          <a:blip r:embed="rId2"/>
          <a:stretch>
            <a:fillRect/>
          </a:stretch>
        </p:blipFill>
        <p:spPr>
          <a:xfrm>
            <a:off x="-2734" y="-4516"/>
            <a:ext cx="12196500" cy="5462174"/>
          </a:xfrm>
        </p:spPr>
      </p:pic>
    </p:spTree>
    <p:extLst>
      <p:ext uri="{BB962C8B-B14F-4D97-AF65-F5344CB8AC3E}">
        <p14:creationId xmlns:p14="http://schemas.microsoft.com/office/powerpoint/2010/main" val="20373514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2989-4069-53D3-5481-AE258BF694EB}"/>
              </a:ext>
            </a:extLst>
          </p:cNvPr>
          <p:cNvSpPr>
            <a:spLocks noGrp="1"/>
          </p:cNvSpPr>
          <p:nvPr>
            <p:ph type="title"/>
          </p:nvPr>
        </p:nvSpPr>
        <p:spPr>
          <a:xfrm>
            <a:off x="540000" y="540000"/>
            <a:ext cx="11101135" cy="1809500"/>
          </a:xfrm>
        </p:spPr>
        <p:txBody>
          <a:bodyPr anchor="t">
            <a:normAutofit/>
          </a:bodyPr>
          <a:lstStyle/>
          <a:p>
            <a:r>
              <a:rPr lang="en-US"/>
              <a:t>Education in Wales</a:t>
            </a:r>
          </a:p>
        </p:txBody>
      </p:sp>
      <p:graphicFrame>
        <p:nvGraphicFramePr>
          <p:cNvPr id="16" name="Content Placeholder 2">
            <a:extLst>
              <a:ext uri="{FF2B5EF4-FFF2-40B4-BE49-F238E27FC236}">
                <a16:creationId xmlns:a16="http://schemas.microsoft.com/office/drawing/2014/main" id="{D2B56247-EA9D-B9C1-1201-E5E6AF7EFA34}"/>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31726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DA587-B98F-5785-90AF-44C21EE7D535}"/>
              </a:ext>
            </a:extLst>
          </p:cNvPr>
          <p:cNvSpPr>
            <a:spLocks noGrp="1"/>
          </p:cNvSpPr>
          <p:nvPr>
            <p:ph type="title"/>
          </p:nvPr>
        </p:nvSpPr>
        <p:spPr>
          <a:xfrm>
            <a:off x="391558" y="114468"/>
            <a:ext cx="11101135" cy="1809500"/>
          </a:xfrm>
        </p:spPr>
        <p:txBody>
          <a:bodyPr/>
          <a:lstStyle/>
          <a:p>
            <a:r>
              <a:rPr lang="en-US"/>
              <a:t>Employment</a:t>
            </a:r>
          </a:p>
        </p:txBody>
      </p:sp>
      <p:pic>
        <p:nvPicPr>
          <p:cNvPr id="4" name="Picture 4" descr="Table&#10;&#10;Description automatically generated">
            <a:extLst>
              <a:ext uri="{FF2B5EF4-FFF2-40B4-BE49-F238E27FC236}">
                <a16:creationId xmlns:a16="http://schemas.microsoft.com/office/drawing/2014/main" id="{29FE0AF8-8CB0-DD7C-ED55-8AA3D91AB775}"/>
              </a:ext>
            </a:extLst>
          </p:cNvPr>
          <p:cNvPicPr>
            <a:picLocks noGrp="1" noChangeAspect="1"/>
          </p:cNvPicPr>
          <p:nvPr>
            <p:ph idx="1"/>
          </p:nvPr>
        </p:nvPicPr>
        <p:blipFill>
          <a:blip r:embed="rId2"/>
          <a:stretch>
            <a:fillRect/>
          </a:stretch>
        </p:blipFill>
        <p:spPr>
          <a:xfrm>
            <a:off x="-2714" y="1222602"/>
            <a:ext cx="12196460" cy="5640304"/>
          </a:xfrm>
        </p:spPr>
      </p:pic>
    </p:spTree>
    <p:extLst>
      <p:ext uri="{BB962C8B-B14F-4D97-AF65-F5344CB8AC3E}">
        <p14:creationId xmlns:p14="http://schemas.microsoft.com/office/powerpoint/2010/main" val="15227628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6064C-AE7B-4D78-02A5-0BD66CD84888}"/>
              </a:ext>
            </a:extLst>
          </p:cNvPr>
          <p:cNvSpPr>
            <a:spLocks noGrp="1"/>
          </p:cNvSpPr>
          <p:nvPr>
            <p:ph type="title"/>
          </p:nvPr>
        </p:nvSpPr>
        <p:spPr/>
        <p:txBody>
          <a:bodyPr/>
          <a:lstStyle/>
          <a:p>
            <a:r>
              <a:rPr lang="en-US"/>
              <a:t>Impacts of Socioeconomics in Wales</a:t>
            </a:r>
          </a:p>
        </p:txBody>
      </p:sp>
      <p:sp>
        <p:nvSpPr>
          <p:cNvPr id="3" name="Content Placeholder 2">
            <a:extLst>
              <a:ext uri="{FF2B5EF4-FFF2-40B4-BE49-F238E27FC236}">
                <a16:creationId xmlns:a16="http://schemas.microsoft.com/office/drawing/2014/main" id="{D8C7BB7E-092D-0451-27B0-A027A74D39CF}"/>
              </a:ext>
            </a:extLst>
          </p:cNvPr>
          <p:cNvSpPr>
            <a:spLocks noGrp="1"/>
          </p:cNvSpPr>
          <p:nvPr>
            <p:ph idx="1"/>
          </p:nvPr>
        </p:nvSpPr>
        <p:spPr/>
        <p:txBody>
          <a:bodyPr vert="horz" lIns="91440" tIns="45720" rIns="91440" bIns="45720" rtlCol="0" anchor="t">
            <a:normAutofit/>
          </a:bodyPr>
          <a:lstStyle/>
          <a:p>
            <a:pPr marL="269875" indent="-269875"/>
            <a:r>
              <a:rPr lang="en-US">
                <a:ea typeface="+mn-lt"/>
                <a:cs typeface="+mn-lt"/>
                <a:hlinkClick r:id="rId2"/>
              </a:rPr>
              <a:t>https://www.youtube.com/watch?time_continue=3&amp;v=udtDGk0rfWA&amp;feature=emb_logo</a:t>
            </a:r>
            <a:r>
              <a:rPr lang="en-US">
                <a:ea typeface="+mn-lt"/>
                <a:cs typeface="+mn-lt"/>
              </a:rPr>
              <a:t> Fuel Poverty</a:t>
            </a:r>
          </a:p>
          <a:p>
            <a:pPr marL="269875" indent="-269875"/>
            <a:r>
              <a:rPr lang="en-US">
                <a:ea typeface="+mn-lt"/>
                <a:cs typeface="+mn-lt"/>
                <a:hlinkClick r:id="rId3"/>
              </a:rPr>
              <a:t>https://www.youtube.com/watch?v=bM1cAktZjrQ</a:t>
            </a:r>
            <a:r>
              <a:rPr lang="en-US">
                <a:ea typeface="+mn-lt"/>
                <a:cs typeface="+mn-lt"/>
              </a:rPr>
              <a:t> Debt and energy in Cost of Living Crisis</a:t>
            </a:r>
          </a:p>
          <a:p>
            <a:pPr marL="269875" indent="-269875"/>
            <a:endParaRPr lang="en-US">
              <a:ea typeface="+mn-lt"/>
              <a:cs typeface="+mn-lt"/>
            </a:endParaRPr>
          </a:p>
          <a:p>
            <a:pPr marL="269875" indent="-269875"/>
            <a:endParaRPr lang="en-US"/>
          </a:p>
          <a:p>
            <a:pPr marL="269875" indent="-269875"/>
            <a:endParaRPr lang="en-US"/>
          </a:p>
        </p:txBody>
      </p:sp>
    </p:spTree>
    <p:extLst>
      <p:ext uri="{BB962C8B-B14F-4D97-AF65-F5344CB8AC3E}">
        <p14:creationId xmlns:p14="http://schemas.microsoft.com/office/powerpoint/2010/main" val="1677242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F0ACE-E1BC-4EEA-7B7C-5615709A8D6F}"/>
              </a:ext>
            </a:extLst>
          </p:cNvPr>
          <p:cNvSpPr>
            <a:spLocks noGrp="1"/>
          </p:cNvSpPr>
          <p:nvPr>
            <p:ph type="title"/>
          </p:nvPr>
        </p:nvSpPr>
        <p:spPr>
          <a:xfrm>
            <a:off x="540000" y="540000"/>
            <a:ext cx="4500561" cy="5759450"/>
          </a:xfrm>
        </p:spPr>
        <p:txBody>
          <a:bodyPr anchor="t">
            <a:normAutofit/>
          </a:bodyPr>
          <a:lstStyle/>
          <a:p>
            <a:r>
              <a:rPr lang="en-US" sz="4800"/>
              <a:t>Impact of Socioeconomics on Health and Social Care</a:t>
            </a:r>
          </a:p>
        </p:txBody>
      </p:sp>
      <p:graphicFrame>
        <p:nvGraphicFramePr>
          <p:cNvPr id="5" name="Content Placeholder 2">
            <a:extLst>
              <a:ext uri="{FF2B5EF4-FFF2-40B4-BE49-F238E27FC236}">
                <a16:creationId xmlns:a16="http://schemas.microsoft.com/office/drawing/2014/main" id="{1FAE7731-A897-7D8E-41B6-0F10B36B9F06}"/>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0883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E2792-86BC-E327-E94A-90A3DEE0DBB9}"/>
              </a:ext>
            </a:extLst>
          </p:cNvPr>
          <p:cNvSpPr>
            <a:spLocks noGrp="1"/>
          </p:cNvSpPr>
          <p:nvPr>
            <p:ph type="title"/>
          </p:nvPr>
        </p:nvSpPr>
        <p:spPr>
          <a:xfrm>
            <a:off x="540000" y="540000"/>
            <a:ext cx="4500561" cy="2181946"/>
          </a:xfrm>
        </p:spPr>
        <p:txBody>
          <a:bodyPr anchor="t">
            <a:normAutofit/>
          </a:bodyPr>
          <a:lstStyle/>
          <a:p>
            <a:r>
              <a:rPr lang="en-US"/>
              <a:t>Inequalities in Wales</a:t>
            </a:r>
          </a:p>
        </p:txBody>
      </p:sp>
      <p:sp>
        <p:nvSpPr>
          <p:cNvPr id="3" name="Content Placeholder 2">
            <a:extLst>
              <a:ext uri="{FF2B5EF4-FFF2-40B4-BE49-F238E27FC236}">
                <a16:creationId xmlns:a16="http://schemas.microsoft.com/office/drawing/2014/main" id="{2D7C7EA7-1DE2-349F-3881-C066F39F9E9E}"/>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r>
              <a:rPr lang="en-US">
                <a:ea typeface="+mn-lt"/>
                <a:cs typeface="+mn-lt"/>
                <a:hlinkClick r:id="rId2"/>
              </a:rPr>
              <a:t>https://www.youtube.com/watch?v=rQwkNz-TCnc&amp;t=12s</a:t>
            </a:r>
            <a:endParaRPr lang="en-US"/>
          </a:p>
          <a:p>
            <a:pPr marL="269875" indent="-269875"/>
            <a:endParaRPr lang="en-US">
              <a:ea typeface="+mn-lt"/>
              <a:cs typeface="+mn-lt"/>
            </a:endParaRPr>
          </a:p>
          <a:p>
            <a:pPr marL="269875" indent="-269875"/>
            <a:endParaRPr lang="en-US">
              <a:ea typeface="+mn-lt"/>
              <a:cs typeface="+mn-lt"/>
            </a:endParaRPr>
          </a:p>
        </p:txBody>
      </p:sp>
      <p:pic>
        <p:nvPicPr>
          <p:cNvPr id="4" name="Graphic 4" descr="Video camera with solid fill">
            <a:extLst>
              <a:ext uri="{FF2B5EF4-FFF2-40B4-BE49-F238E27FC236}">
                <a16:creationId xmlns:a16="http://schemas.microsoft.com/office/drawing/2014/main" id="{91EB188F-25C5-B68D-A7D1-ECE5979C056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25000" y="1629000"/>
            <a:ext cx="3600000" cy="3600000"/>
          </a:xfrm>
          <a:prstGeom prst="rect">
            <a:avLst/>
          </a:prstGeom>
        </p:spPr>
      </p:pic>
    </p:spTree>
    <p:extLst>
      <p:ext uri="{BB962C8B-B14F-4D97-AF65-F5344CB8AC3E}">
        <p14:creationId xmlns:p14="http://schemas.microsoft.com/office/powerpoint/2010/main" val="21270657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5CA2-A25D-E385-8C76-AD40FAF0CDEA}"/>
              </a:ext>
            </a:extLst>
          </p:cNvPr>
          <p:cNvSpPr>
            <a:spLocks noGrp="1"/>
          </p:cNvSpPr>
          <p:nvPr>
            <p:ph type="title"/>
          </p:nvPr>
        </p:nvSpPr>
        <p:spPr>
          <a:xfrm>
            <a:off x="7086315" y="540000"/>
            <a:ext cx="4554821" cy="2186096"/>
          </a:xfrm>
        </p:spPr>
        <p:txBody>
          <a:bodyPr anchor="t">
            <a:normAutofit/>
          </a:bodyPr>
          <a:lstStyle/>
          <a:p>
            <a:r>
              <a:rPr lang="en-GB" dirty="0"/>
              <a:t>Devolution</a:t>
            </a:r>
          </a:p>
        </p:txBody>
      </p:sp>
      <p:pic>
        <p:nvPicPr>
          <p:cNvPr id="5" name="Picture 4" descr="Workers in a steel plant with ladle">
            <a:extLst>
              <a:ext uri="{FF2B5EF4-FFF2-40B4-BE49-F238E27FC236}">
                <a16:creationId xmlns:a16="http://schemas.microsoft.com/office/drawing/2014/main" id="{405B8129-BDD3-20D4-E657-F98360F0DB8B}"/>
              </a:ext>
            </a:extLst>
          </p:cNvPr>
          <p:cNvPicPr>
            <a:picLocks noChangeAspect="1"/>
          </p:cNvPicPr>
          <p:nvPr/>
        </p:nvPicPr>
        <p:blipFill rotWithShape="1">
          <a:blip r:embed="rId2"/>
          <a:srcRect l="4722" r="20281"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7F24EC08-DD6C-68EE-31A9-BEB5991C5633}"/>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GB" dirty="0"/>
              <a:t>Devolution is a long process which began over 1000 years ago in Wales.</a:t>
            </a:r>
            <a:endParaRPr lang="en-US" dirty="0"/>
          </a:p>
          <a:p>
            <a:pPr marL="269875" indent="-269875"/>
            <a:endParaRPr lang="en-GB" dirty="0"/>
          </a:p>
        </p:txBody>
      </p:sp>
    </p:spTree>
    <p:extLst>
      <p:ext uri="{BB962C8B-B14F-4D97-AF65-F5344CB8AC3E}">
        <p14:creationId xmlns:p14="http://schemas.microsoft.com/office/powerpoint/2010/main" val="38247397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5D4CD-120A-FDF3-511F-210AFB8A5403}"/>
              </a:ext>
            </a:extLst>
          </p:cNvPr>
          <p:cNvSpPr>
            <a:spLocks noGrp="1"/>
          </p:cNvSpPr>
          <p:nvPr>
            <p:ph type="title"/>
          </p:nvPr>
        </p:nvSpPr>
        <p:spPr>
          <a:xfrm>
            <a:off x="7086315" y="545126"/>
            <a:ext cx="4554821" cy="2186096"/>
          </a:xfrm>
        </p:spPr>
        <p:txBody>
          <a:bodyPr anchor="t">
            <a:normAutofit/>
          </a:bodyPr>
          <a:lstStyle/>
          <a:p>
            <a:r>
              <a:rPr lang="en-GB" dirty="0"/>
              <a:t>Devolution</a:t>
            </a:r>
          </a:p>
        </p:txBody>
      </p:sp>
      <p:pic>
        <p:nvPicPr>
          <p:cNvPr id="4" name="Picture 3" descr="File:Glyndwr's Banner.svg - Wikipedia">
            <a:extLst>
              <a:ext uri="{FF2B5EF4-FFF2-40B4-BE49-F238E27FC236}">
                <a16:creationId xmlns:a16="http://schemas.microsoft.com/office/drawing/2014/main" id="{E90B7319-B7BA-4F8B-0FCC-5810F89A14A3}"/>
              </a:ext>
            </a:extLst>
          </p:cNvPr>
          <p:cNvPicPr>
            <a:picLocks noChangeAspect="1"/>
          </p:cNvPicPr>
          <p:nvPr/>
        </p:nvPicPr>
        <p:blipFill>
          <a:blip r:embed="rId2"/>
          <a:stretch>
            <a:fillRect/>
          </a:stretch>
        </p:blipFill>
        <p:spPr>
          <a:xfrm>
            <a:off x="540000" y="1411458"/>
            <a:ext cx="6049714" cy="4025809"/>
          </a:xfrm>
          <a:prstGeom prst="rect">
            <a:avLst/>
          </a:prstGeom>
        </p:spPr>
      </p:pic>
      <p:sp>
        <p:nvSpPr>
          <p:cNvPr id="3" name="Content Placeholder 2">
            <a:extLst>
              <a:ext uri="{FF2B5EF4-FFF2-40B4-BE49-F238E27FC236}">
                <a16:creationId xmlns:a16="http://schemas.microsoft.com/office/drawing/2014/main" id="{A7695758-60B1-7B0C-C607-3206353DA291}"/>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500">
                <a:ea typeface="+mn-lt"/>
                <a:cs typeface="+mn-lt"/>
              </a:rPr>
              <a:t>Wales has its own native law-making tradition which can be traced back to the mid 10th century. </a:t>
            </a:r>
          </a:p>
          <a:p>
            <a:pPr marL="269875" indent="-269875">
              <a:lnSpc>
                <a:spcPct val="115000"/>
              </a:lnSpc>
            </a:pPr>
            <a:r>
              <a:rPr lang="en-GB" sz="1500">
                <a:ea typeface="+mn-lt"/>
                <a:cs typeface="+mn-lt"/>
              </a:rPr>
              <a:t>Hywel Dda (Hywel the Good) is reputed to have overseen the codification and re-ordering of Welsh law during this period. </a:t>
            </a:r>
          </a:p>
          <a:p>
            <a:pPr marL="269875" indent="-269875">
              <a:lnSpc>
                <a:spcPct val="115000"/>
              </a:lnSpc>
            </a:pPr>
            <a:r>
              <a:rPr lang="en-GB" sz="1500">
                <a:ea typeface="+mn-lt"/>
                <a:cs typeface="+mn-lt"/>
              </a:rPr>
              <a:t>However, the failure of the final great rebellion led by Owain </a:t>
            </a:r>
            <a:r>
              <a:rPr lang="en-GB" sz="1500" err="1">
                <a:ea typeface="+mn-lt"/>
                <a:cs typeface="+mn-lt"/>
              </a:rPr>
              <a:t>Glyndŵr</a:t>
            </a:r>
            <a:r>
              <a:rPr lang="en-GB" sz="1500">
                <a:ea typeface="+mn-lt"/>
                <a:cs typeface="+mn-lt"/>
              </a:rPr>
              <a:t> (1400-c.1415), a popular leader who organised parliaments in Machynlleth and Harlech, brought an end to native Welsh law.</a:t>
            </a:r>
            <a:endParaRPr lang="en-GB" sz="1500"/>
          </a:p>
          <a:p>
            <a:pPr marL="269875" indent="-269875">
              <a:lnSpc>
                <a:spcPct val="115000"/>
              </a:lnSpc>
            </a:pPr>
            <a:endParaRPr lang="en-GB" sz="1500"/>
          </a:p>
          <a:p>
            <a:pPr marL="269875" indent="-269875">
              <a:lnSpc>
                <a:spcPct val="115000"/>
              </a:lnSpc>
            </a:pPr>
            <a:endParaRPr lang="en-GB" sz="1500"/>
          </a:p>
        </p:txBody>
      </p:sp>
    </p:spTree>
    <p:extLst>
      <p:ext uri="{BB962C8B-B14F-4D97-AF65-F5344CB8AC3E}">
        <p14:creationId xmlns:p14="http://schemas.microsoft.com/office/powerpoint/2010/main" val="25839588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0B9FD-859C-019E-65F1-92EDAC987571}"/>
              </a:ext>
            </a:extLst>
          </p:cNvPr>
          <p:cNvSpPr>
            <a:spLocks noGrp="1"/>
          </p:cNvSpPr>
          <p:nvPr>
            <p:ph type="title"/>
          </p:nvPr>
        </p:nvSpPr>
        <p:spPr>
          <a:xfrm>
            <a:off x="540000" y="540000"/>
            <a:ext cx="4500561" cy="2181946"/>
          </a:xfrm>
        </p:spPr>
        <p:txBody>
          <a:bodyPr anchor="t">
            <a:normAutofit/>
          </a:bodyPr>
          <a:lstStyle/>
          <a:p>
            <a:r>
              <a:rPr lang="en-GB" dirty="0"/>
              <a:t>Devolution</a:t>
            </a:r>
          </a:p>
        </p:txBody>
      </p:sp>
      <p:sp>
        <p:nvSpPr>
          <p:cNvPr id="3" name="Content Placeholder 2">
            <a:extLst>
              <a:ext uri="{FF2B5EF4-FFF2-40B4-BE49-F238E27FC236}">
                <a16:creationId xmlns:a16="http://schemas.microsoft.com/office/drawing/2014/main" id="{59439DE9-C736-3D2A-0054-A770D7BC9A62}"/>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400">
                <a:ea typeface="+mn-lt"/>
                <a:cs typeface="+mn-lt"/>
              </a:rPr>
              <a:t>During the reign of Henry VIII, the Laws in Wales Acts 1535 and 1542 were passed. </a:t>
            </a:r>
          </a:p>
          <a:p>
            <a:pPr marL="269875" indent="-269875">
              <a:lnSpc>
                <a:spcPct val="115000"/>
              </a:lnSpc>
            </a:pPr>
            <a:r>
              <a:rPr lang="en-GB" sz="1400">
                <a:ea typeface="+mn-lt"/>
                <a:cs typeface="+mn-lt"/>
              </a:rPr>
              <a:t>The Acts annexed Wales to the Kingdom of England. </a:t>
            </a:r>
          </a:p>
          <a:p>
            <a:pPr marL="269875" indent="-269875">
              <a:lnSpc>
                <a:spcPct val="115000"/>
              </a:lnSpc>
            </a:pPr>
            <a:r>
              <a:rPr lang="en-GB" sz="1400">
                <a:ea typeface="+mn-lt"/>
                <a:cs typeface="+mn-lt"/>
              </a:rPr>
              <a:t>The Act extended English law to Wales, and specified English as the language of the law, though it established separate judicial structures for Wales in the Court of Great Sessions. </a:t>
            </a:r>
          </a:p>
          <a:p>
            <a:pPr marL="269875" indent="-269875">
              <a:lnSpc>
                <a:spcPct val="115000"/>
              </a:lnSpc>
            </a:pPr>
            <a:r>
              <a:rPr lang="en-GB" sz="1400">
                <a:ea typeface="+mn-lt"/>
                <a:cs typeface="+mn-lt"/>
              </a:rPr>
              <a:t>There were 26 (rising to 27) Members of Parliament for Wales in the English Parliament.</a:t>
            </a:r>
            <a:endParaRPr lang="en-GB" sz="1400"/>
          </a:p>
        </p:txBody>
      </p:sp>
      <p:pic>
        <p:nvPicPr>
          <p:cNvPr id="5" name="Picture 4" descr="Statue on top of building">
            <a:extLst>
              <a:ext uri="{FF2B5EF4-FFF2-40B4-BE49-F238E27FC236}">
                <a16:creationId xmlns:a16="http://schemas.microsoft.com/office/drawing/2014/main" id="{119CED7C-CD9D-3845-D13D-90F1BA375483}"/>
              </a:ext>
            </a:extLst>
          </p:cNvPr>
          <p:cNvPicPr>
            <a:picLocks noChangeAspect="1"/>
          </p:cNvPicPr>
          <p:nvPr/>
        </p:nvPicPr>
        <p:blipFill rotWithShape="1">
          <a:blip r:embed="rId2"/>
          <a:srcRect l="20907" r="12441" b="-3"/>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874035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0724-B4FE-9BC7-6808-9323B9FC1DCF}"/>
              </a:ext>
            </a:extLst>
          </p:cNvPr>
          <p:cNvSpPr>
            <a:spLocks noGrp="1"/>
          </p:cNvSpPr>
          <p:nvPr>
            <p:ph type="title"/>
          </p:nvPr>
        </p:nvSpPr>
        <p:spPr>
          <a:xfrm>
            <a:off x="540000" y="540000"/>
            <a:ext cx="4500561" cy="2181946"/>
          </a:xfrm>
        </p:spPr>
        <p:txBody>
          <a:bodyPr anchor="t">
            <a:normAutofit/>
          </a:bodyPr>
          <a:lstStyle/>
          <a:p>
            <a:r>
              <a:rPr lang="en-GB" dirty="0"/>
              <a:t>Devolution</a:t>
            </a:r>
          </a:p>
        </p:txBody>
      </p:sp>
      <p:sp>
        <p:nvSpPr>
          <p:cNvPr id="3" name="Content Placeholder 2">
            <a:extLst>
              <a:ext uri="{FF2B5EF4-FFF2-40B4-BE49-F238E27FC236}">
                <a16:creationId xmlns:a16="http://schemas.microsoft.com/office/drawing/2014/main" id="{A051D1F7-DF75-F336-5320-8CA27DBBDFB0}"/>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300">
                <a:ea typeface="+mn-lt"/>
                <a:cs typeface="+mn-lt"/>
              </a:rPr>
              <a:t>When the United Kingdom was formed in 1707, the English and Scottish Parliaments were dissolved and a new Parliament of Great Britain was formed. </a:t>
            </a:r>
          </a:p>
          <a:p>
            <a:pPr marL="269875" indent="-269875">
              <a:lnSpc>
                <a:spcPct val="115000"/>
              </a:lnSpc>
            </a:pPr>
            <a:r>
              <a:rPr lang="en-GB" sz="1300">
                <a:ea typeface="+mn-lt"/>
                <a:cs typeface="+mn-lt"/>
              </a:rPr>
              <a:t>In 1801, this expanded to include Ireland, becoming the Parliament of the United Kingdom</a:t>
            </a:r>
            <a:endParaRPr lang="en-GB" sz="1300"/>
          </a:p>
          <a:p>
            <a:pPr marL="269875" indent="-269875">
              <a:lnSpc>
                <a:spcPct val="115000"/>
              </a:lnSpc>
            </a:pPr>
            <a:r>
              <a:rPr lang="en-GB" sz="1300">
                <a:ea typeface="+mn-lt"/>
                <a:cs typeface="+mn-lt"/>
              </a:rPr>
              <a:t>In 1746 the Wales and Berwick Act changed the legal definition of England to include Wales (and Berwick). </a:t>
            </a:r>
          </a:p>
          <a:p>
            <a:pPr marL="269875" indent="-269875">
              <a:lnSpc>
                <a:spcPct val="115000"/>
              </a:lnSpc>
            </a:pPr>
            <a:r>
              <a:rPr lang="en-GB" sz="1300">
                <a:ea typeface="+mn-lt"/>
                <a:cs typeface="+mn-lt"/>
              </a:rPr>
              <a:t>In 1830 the Court of Great Sessions was abolished, removing the last recognisable distinctive feature of law in Wales.</a:t>
            </a:r>
            <a:endParaRPr lang="en-GB" sz="1300"/>
          </a:p>
        </p:txBody>
      </p:sp>
      <p:pic>
        <p:nvPicPr>
          <p:cNvPr id="5" name="Picture 4" descr="Vintage buildings">
            <a:extLst>
              <a:ext uri="{FF2B5EF4-FFF2-40B4-BE49-F238E27FC236}">
                <a16:creationId xmlns:a16="http://schemas.microsoft.com/office/drawing/2014/main" id="{C54DFD92-FB75-2F94-370C-CC4666C6CEEC}"/>
              </a:ext>
            </a:extLst>
          </p:cNvPr>
          <p:cNvPicPr>
            <a:picLocks noChangeAspect="1"/>
          </p:cNvPicPr>
          <p:nvPr/>
        </p:nvPicPr>
        <p:blipFill rotWithShape="1">
          <a:blip r:embed="rId2"/>
          <a:srcRect l="13498" r="21023"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53424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460EB-6CC7-EEB0-9621-5A9E30D7700F}"/>
              </a:ext>
            </a:extLst>
          </p:cNvPr>
          <p:cNvSpPr>
            <a:spLocks noGrp="1"/>
          </p:cNvSpPr>
          <p:nvPr>
            <p:ph type="title"/>
          </p:nvPr>
        </p:nvSpPr>
        <p:spPr>
          <a:xfrm>
            <a:off x="540000" y="540000"/>
            <a:ext cx="4500561" cy="2181946"/>
          </a:xfrm>
        </p:spPr>
        <p:txBody>
          <a:bodyPr anchor="t">
            <a:normAutofit/>
          </a:bodyPr>
          <a:lstStyle/>
          <a:p>
            <a:r>
              <a:rPr lang="en-GB" dirty="0"/>
              <a:t>Devolution</a:t>
            </a:r>
          </a:p>
        </p:txBody>
      </p:sp>
      <p:sp>
        <p:nvSpPr>
          <p:cNvPr id="3" name="Content Placeholder 2">
            <a:extLst>
              <a:ext uri="{FF2B5EF4-FFF2-40B4-BE49-F238E27FC236}">
                <a16:creationId xmlns:a16="http://schemas.microsoft.com/office/drawing/2014/main" id="{A35DF0FF-A7B3-41FD-FEBC-D4ECD2C8E6E3}"/>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100">
                <a:ea typeface="+mn-lt"/>
                <a:cs typeface="+mn-lt"/>
              </a:rPr>
              <a:t>The roots of political devolution in Wales can be traced to the end of the nineteenth century. </a:t>
            </a:r>
          </a:p>
          <a:p>
            <a:pPr marL="269875" indent="-269875">
              <a:lnSpc>
                <a:spcPct val="115000"/>
              </a:lnSpc>
            </a:pPr>
            <a:r>
              <a:rPr lang="en-GB" sz="1100">
                <a:ea typeface="+mn-lt"/>
                <a:cs typeface="+mn-lt"/>
              </a:rPr>
              <a:t>In 1886, Cymru </a:t>
            </a:r>
            <a:r>
              <a:rPr lang="en-GB" sz="1100" err="1">
                <a:ea typeface="+mn-lt"/>
                <a:cs typeface="+mn-lt"/>
              </a:rPr>
              <a:t>Fydd</a:t>
            </a:r>
            <a:r>
              <a:rPr lang="en-GB" sz="1100">
                <a:ea typeface="+mn-lt"/>
                <a:cs typeface="+mn-lt"/>
              </a:rPr>
              <a:t> (Young Wales) was established to promote the objectives of the Liberal Party in Wales and to campaign in favour of Welsh ‘home rule’. </a:t>
            </a:r>
          </a:p>
          <a:p>
            <a:pPr marL="269875" indent="-269875">
              <a:lnSpc>
                <a:spcPct val="115000"/>
              </a:lnSpc>
            </a:pPr>
            <a:r>
              <a:rPr lang="en-GB" sz="1100">
                <a:ea typeface="+mn-lt"/>
                <a:cs typeface="+mn-lt"/>
              </a:rPr>
              <a:t>In 1881 a specifically Welsh Act (the Sunday Closing Act) was passed in the UK Parliament for the first time. </a:t>
            </a:r>
          </a:p>
          <a:p>
            <a:pPr marL="269875" indent="-269875">
              <a:lnSpc>
                <a:spcPct val="115000"/>
              </a:lnSpc>
            </a:pPr>
            <a:r>
              <a:rPr lang="en-GB" sz="1100">
                <a:ea typeface="+mn-lt"/>
                <a:cs typeface="+mn-lt"/>
              </a:rPr>
              <a:t>The twentieth century saw the beginning of administrative devolution in Wales through the creation of the Welsh Board for Education in 1907 and eventually in 1920, the disestablishment of the Anglican church in Wales.</a:t>
            </a:r>
            <a:endParaRPr lang="en-GB" sz="1100"/>
          </a:p>
        </p:txBody>
      </p:sp>
      <p:pic>
        <p:nvPicPr>
          <p:cNvPr id="5" name="Picture 4" descr="Old brick houses">
            <a:extLst>
              <a:ext uri="{FF2B5EF4-FFF2-40B4-BE49-F238E27FC236}">
                <a16:creationId xmlns:a16="http://schemas.microsoft.com/office/drawing/2014/main" id="{C7F08B38-33F6-5A42-5BAA-ED894D613A94}"/>
              </a:ext>
            </a:extLst>
          </p:cNvPr>
          <p:cNvPicPr>
            <a:picLocks noChangeAspect="1"/>
          </p:cNvPicPr>
          <p:nvPr/>
        </p:nvPicPr>
        <p:blipFill rotWithShape="1">
          <a:blip r:embed="rId2"/>
          <a:srcRect l="8450" r="27486" b="-3"/>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9540802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3BBD8-4E7A-2645-0B01-3E95C11C9DF9}"/>
              </a:ext>
            </a:extLst>
          </p:cNvPr>
          <p:cNvSpPr>
            <a:spLocks noGrp="1"/>
          </p:cNvSpPr>
          <p:nvPr>
            <p:ph type="title"/>
          </p:nvPr>
        </p:nvSpPr>
        <p:spPr>
          <a:xfrm>
            <a:off x="540000" y="540000"/>
            <a:ext cx="11101135" cy="1809500"/>
          </a:xfrm>
        </p:spPr>
        <p:txBody>
          <a:bodyPr anchor="t">
            <a:normAutofit/>
          </a:bodyPr>
          <a:lstStyle/>
          <a:p>
            <a:r>
              <a:rPr lang="en-GB" dirty="0"/>
              <a:t>Devolution</a:t>
            </a:r>
          </a:p>
        </p:txBody>
      </p:sp>
      <p:graphicFrame>
        <p:nvGraphicFramePr>
          <p:cNvPr id="5" name="Content Placeholder 2">
            <a:extLst>
              <a:ext uri="{FF2B5EF4-FFF2-40B4-BE49-F238E27FC236}">
                <a16:creationId xmlns:a16="http://schemas.microsoft.com/office/drawing/2014/main" id="{D57A4185-77D6-DB5F-B144-BF208EB8FE1B}"/>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78479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13274-5413-0C8D-557E-4074DB79EE77}"/>
              </a:ext>
            </a:extLst>
          </p:cNvPr>
          <p:cNvSpPr>
            <a:spLocks noGrp="1"/>
          </p:cNvSpPr>
          <p:nvPr>
            <p:ph type="title"/>
          </p:nvPr>
        </p:nvSpPr>
        <p:spPr>
          <a:xfrm>
            <a:off x="7142400" y="540000"/>
            <a:ext cx="5032523" cy="5759450"/>
          </a:xfrm>
        </p:spPr>
        <p:txBody>
          <a:bodyPr anchor="ctr">
            <a:normAutofit/>
          </a:bodyPr>
          <a:lstStyle/>
          <a:p>
            <a:r>
              <a:rPr lang="en-GB" sz="6800"/>
              <a:t>Devolution: 1940's and 50's</a:t>
            </a:r>
          </a:p>
        </p:txBody>
      </p:sp>
      <p:graphicFrame>
        <p:nvGraphicFramePr>
          <p:cNvPr id="5" name="Content Placeholder 2">
            <a:extLst>
              <a:ext uri="{FF2B5EF4-FFF2-40B4-BE49-F238E27FC236}">
                <a16:creationId xmlns:a16="http://schemas.microsoft.com/office/drawing/2014/main" id="{ADCE8E8F-B17C-3986-8D96-DF720BBD09EB}"/>
              </a:ext>
            </a:extLst>
          </p:cNvPr>
          <p:cNvGraphicFramePr>
            <a:graphicFrameLocks noGrp="1"/>
          </p:cNvGraphicFramePr>
          <p:nvPr>
            <p:ph idx="1"/>
          </p:nvPr>
        </p:nvGraphicFramePr>
        <p:xfrm>
          <a:off x="5400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25151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13274-5413-0C8D-557E-4074DB79EE77}"/>
              </a:ext>
            </a:extLst>
          </p:cNvPr>
          <p:cNvSpPr>
            <a:spLocks noGrp="1"/>
          </p:cNvSpPr>
          <p:nvPr>
            <p:ph type="title"/>
          </p:nvPr>
        </p:nvSpPr>
        <p:spPr>
          <a:xfrm>
            <a:off x="540000" y="540000"/>
            <a:ext cx="11101135" cy="1809500"/>
          </a:xfrm>
        </p:spPr>
        <p:txBody>
          <a:bodyPr anchor="t">
            <a:normAutofit/>
          </a:bodyPr>
          <a:lstStyle/>
          <a:p>
            <a:r>
              <a:rPr lang="en-GB" dirty="0"/>
              <a:t>Devolution: 1940's and 50's</a:t>
            </a:r>
          </a:p>
        </p:txBody>
      </p:sp>
      <p:graphicFrame>
        <p:nvGraphicFramePr>
          <p:cNvPr id="5" name="Content Placeholder 2">
            <a:extLst>
              <a:ext uri="{FF2B5EF4-FFF2-40B4-BE49-F238E27FC236}">
                <a16:creationId xmlns:a16="http://schemas.microsoft.com/office/drawing/2014/main" id="{EFF0DFCC-2A6B-4018-3E9F-B69639B813FC}"/>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75652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B7696-2FE2-D37C-02DF-E98E40CDE4E3}"/>
              </a:ext>
            </a:extLst>
          </p:cNvPr>
          <p:cNvSpPr>
            <a:spLocks noGrp="1"/>
          </p:cNvSpPr>
          <p:nvPr>
            <p:ph type="title"/>
          </p:nvPr>
        </p:nvSpPr>
        <p:spPr>
          <a:xfrm>
            <a:off x="540000" y="540000"/>
            <a:ext cx="4500561" cy="5912725"/>
          </a:xfrm>
        </p:spPr>
        <p:txBody>
          <a:bodyPr anchor="t">
            <a:normAutofit/>
          </a:bodyPr>
          <a:lstStyle/>
          <a:p>
            <a:r>
              <a:rPr lang="en-GB" dirty="0"/>
              <a:t>Devolution: 1960's</a:t>
            </a:r>
          </a:p>
        </p:txBody>
      </p:sp>
      <p:sp>
        <p:nvSpPr>
          <p:cNvPr id="3" name="Content Placeholder 2">
            <a:extLst>
              <a:ext uri="{FF2B5EF4-FFF2-40B4-BE49-F238E27FC236}">
                <a16:creationId xmlns:a16="http://schemas.microsoft.com/office/drawing/2014/main" id="{647D5BE5-9AFA-8F21-12FE-6EAE974F67FC}"/>
              </a:ext>
            </a:extLst>
          </p:cNvPr>
          <p:cNvSpPr>
            <a:spLocks noGrp="1"/>
          </p:cNvSpPr>
          <p:nvPr>
            <p:ph idx="1"/>
          </p:nvPr>
        </p:nvSpPr>
        <p:spPr>
          <a:xfrm>
            <a:off x="5232400" y="545125"/>
            <a:ext cx="6408738" cy="5755222"/>
          </a:xfrm>
        </p:spPr>
        <p:txBody>
          <a:bodyPr vert="horz" lIns="91440" tIns="45720" rIns="91440" bIns="45720" rtlCol="0" anchor="t">
            <a:normAutofit/>
          </a:bodyPr>
          <a:lstStyle/>
          <a:p>
            <a:pPr marL="269875" indent="-269875"/>
            <a:r>
              <a:rPr lang="en-GB" sz="2000" dirty="0">
                <a:ea typeface="+mn-lt"/>
                <a:cs typeface="+mn-lt"/>
              </a:rPr>
              <a:t>Following the 1964 UK election, the new Labour government created the office of Secretary of State for Wales.</a:t>
            </a:r>
            <a:endParaRPr lang="en-GB" sz="2000"/>
          </a:p>
          <a:p>
            <a:pPr marL="269875" indent="-269875"/>
            <a:r>
              <a:rPr lang="en-GB" sz="2000" dirty="0">
                <a:ea typeface="+mn-lt"/>
                <a:cs typeface="+mn-lt"/>
              </a:rPr>
              <a:t>The following year the Welsh Office, headed by the new Secretary of State, was established to execute UK Government policy in Wales.</a:t>
            </a:r>
            <a:endParaRPr lang="en-GB" sz="2000"/>
          </a:p>
          <a:p>
            <a:pPr marL="269875" indent="-269875"/>
            <a:r>
              <a:rPr lang="en-GB" sz="2000" dirty="0">
                <a:ea typeface="+mn-lt"/>
                <a:cs typeface="+mn-lt"/>
              </a:rPr>
              <a:t>At first, the Secretary of State only had responsibility for housing, local government and roads.</a:t>
            </a:r>
          </a:p>
          <a:p>
            <a:pPr marL="269875" indent="-269875"/>
            <a:r>
              <a:rPr lang="en-GB" sz="2000" dirty="0">
                <a:ea typeface="+mn-lt"/>
                <a:cs typeface="+mn-lt"/>
              </a:rPr>
              <a:t>Other areas including education and training, health, trade and industry, and the environment and agriculture were gradually added over the years.</a:t>
            </a:r>
            <a:endParaRPr lang="en-GB" sz="2000"/>
          </a:p>
        </p:txBody>
      </p:sp>
    </p:spTree>
    <p:extLst>
      <p:ext uri="{BB962C8B-B14F-4D97-AF65-F5344CB8AC3E}">
        <p14:creationId xmlns:p14="http://schemas.microsoft.com/office/powerpoint/2010/main" val="16661406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F2584-DDE8-D256-9085-47052FF7EF5A}"/>
              </a:ext>
            </a:extLst>
          </p:cNvPr>
          <p:cNvSpPr>
            <a:spLocks noGrp="1"/>
          </p:cNvSpPr>
          <p:nvPr>
            <p:ph type="title"/>
          </p:nvPr>
        </p:nvSpPr>
        <p:spPr/>
        <p:txBody>
          <a:bodyPr/>
          <a:lstStyle/>
          <a:p>
            <a:r>
              <a:rPr lang="en-GB" dirty="0"/>
              <a:t>Devolution: </a:t>
            </a:r>
            <a:r>
              <a:rPr lang="en-GB" dirty="0" err="1"/>
              <a:t>Cofiwch</a:t>
            </a:r>
            <a:r>
              <a:rPr lang="en-GB" dirty="0"/>
              <a:t> </a:t>
            </a:r>
            <a:r>
              <a:rPr lang="en-GB" dirty="0" err="1"/>
              <a:t>Dryweren</a:t>
            </a:r>
          </a:p>
        </p:txBody>
      </p:sp>
      <p:sp>
        <p:nvSpPr>
          <p:cNvPr id="3" name="Content Placeholder 2">
            <a:extLst>
              <a:ext uri="{FF2B5EF4-FFF2-40B4-BE49-F238E27FC236}">
                <a16:creationId xmlns:a16="http://schemas.microsoft.com/office/drawing/2014/main" id="{17E8916E-DFE1-9F78-4844-66FEF2475102}"/>
              </a:ext>
            </a:extLst>
          </p:cNvPr>
          <p:cNvSpPr>
            <a:spLocks noGrp="1"/>
          </p:cNvSpPr>
          <p:nvPr>
            <p:ph idx="1"/>
          </p:nvPr>
        </p:nvSpPr>
        <p:spPr/>
        <p:txBody>
          <a:bodyPr vert="horz" lIns="91440" tIns="45720" rIns="91440" bIns="45720" rtlCol="0" anchor="t">
            <a:normAutofit lnSpcReduction="10000"/>
          </a:bodyPr>
          <a:lstStyle/>
          <a:p>
            <a:pPr marL="269875" indent="-269875"/>
            <a:r>
              <a:rPr lang="en-GB" dirty="0">
                <a:ea typeface="+mn-lt"/>
                <a:cs typeface="+mn-lt"/>
              </a:rPr>
              <a:t>1965 also saw the Welsh speaking village of Capel Celyn in the </a:t>
            </a:r>
            <a:r>
              <a:rPr lang="en-GB" err="1">
                <a:ea typeface="+mn-lt"/>
                <a:cs typeface="+mn-lt"/>
              </a:rPr>
              <a:t>Afon</a:t>
            </a:r>
            <a:r>
              <a:rPr lang="en-GB" dirty="0">
                <a:ea typeface="+mn-lt"/>
                <a:cs typeface="+mn-lt"/>
              </a:rPr>
              <a:t> Tryweryn Valley submerged under the newly formed Tryweryn reservoir. </a:t>
            </a:r>
          </a:p>
          <a:p>
            <a:pPr marL="269875" indent="-269875"/>
            <a:r>
              <a:rPr lang="en-GB" dirty="0">
                <a:ea typeface="+mn-lt"/>
                <a:cs typeface="+mn-lt"/>
              </a:rPr>
              <a:t>In order to provide a new water supply for Liverpool, Liverpool City Council obtained authority via an Act of UK Parliament to create a reservoir on the site of the village. </a:t>
            </a:r>
            <a:endParaRPr lang="en-GB">
              <a:ea typeface="+mn-lt"/>
              <a:cs typeface="+mn-lt"/>
            </a:endParaRPr>
          </a:p>
          <a:p>
            <a:pPr marL="269875" indent="-269875"/>
            <a:r>
              <a:rPr lang="en-GB" dirty="0">
                <a:ea typeface="+mn-lt"/>
                <a:cs typeface="+mn-lt"/>
              </a:rPr>
              <a:t>As a result, Liverpool City Council did not require planning consent from the relevant Welsh local authorities and avoided a planning inquiry which would have enabled arguments against the proposal to be made at a Welsh level. </a:t>
            </a:r>
            <a:endParaRPr lang="en-GB">
              <a:ea typeface="+mn-lt"/>
              <a:cs typeface="+mn-lt"/>
            </a:endParaRPr>
          </a:p>
          <a:p>
            <a:pPr marL="269875" indent="-269875"/>
            <a:r>
              <a:rPr lang="en-GB" dirty="0">
                <a:ea typeface="+mn-lt"/>
                <a:cs typeface="+mn-lt"/>
              </a:rPr>
              <a:t>This process and the fact that the village was one of the last Welsh-only speaking communities, meant that the creation of the reservoir and the consequent destruction of the village was extremely controversial.</a:t>
            </a:r>
            <a:endParaRPr lang="en-GB"/>
          </a:p>
          <a:p>
            <a:pPr marL="269875" indent="-269875"/>
            <a:endParaRPr lang="en-GB"/>
          </a:p>
          <a:p>
            <a:pPr marL="269875" indent="-269875"/>
            <a:endParaRPr lang="en-GB" dirty="0"/>
          </a:p>
        </p:txBody>
      </p:sp>
    </p:spTree>
    <p:extLst>
      <p:ext uri="{BB962C8B-B14F-4D97-AF65-F5344CB8AC3E}">
        <p14:creationId xmlns:p14="http://schemas.microsoft.com/office/powerpoint/2010/main" val="7483255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ofiwch Dryweryn' wall bought by new owner">
            <a:extLst>
              <a:ext uri="{FF2B5EF4-FFF2-40B4-BE49-F238E27FC236}">
                <a16:creationId xmlns:a16="http://schemas.microsoft.com/office/drawing/2014/main" id="{A3C51B78-CA06-2F34-AF72-3BB4230B0451}"/>
              </a:ext>
            </a:extLst>
          </p:cNvPr>
          <p:cNvPicPr>
            <a:picLocks noGrp="1" noChangeAspect="1"/>
          </p:cNvPicPr>
          <p:nvPr>
            <p:ph idx="1"/>
          </p:nvPr>
        </p:nvPicPr>
        <p:blipFill rotWithShape="1">
          <a:blip r:embed="rId2"/>
          <a:srcRect t="3651" b="11762"/>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31983124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1D7EC-7839-CBAA-5773-BEACE95D4B5A}"/>
              </a:ext>
            </a:extLst>
          </p:cNvPr>
          <p:cNvSpPr>
            <a:spLocks noGrp="1"/>
          </p:cNvSpPr>
          <p:nvPr>
            <p:ph type="title"/>
          </p:nvPr>
        </p:nvSpPr>
        <p:spPr>
          <a:xfrm>
            <a:off x="540000" y="540000"/>
            <a:ext cx="4500561" cy="2181946"/>
          </a:xfrm>
        </p:spPr>
        <p:txBody>
          <a:bodyPr anchor="t">
            <a:normAutofit/>
          </a:bodyPr>
          <a:lstStyle/>
          <a:p>
            <a:r>
              <a:rPr lang="en-GB" sz="4700"/>
              <a:t>Devolution: Welsh Language Act 1967</a:t>
            </a:r>
          </a:p>
        </p:txBody>
      </p:sp>
      <p:sp>
        <p:nvSpPr>
          <p:cNvPr id="3" name="Content Placeholder 2">
            <a:extLst>
              <a:ext uri="{FF2B5EF4-FFF2-40B4-BE49-F238E27FC236}">
                <a16:creationId xmlns:a16="http://schemas.microsoft.com/office/drawing/2014/main" id="{7A8E8D9A-98D5-B565-DBAE-BB5680A11F4A}"/>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r>
              <a:rPr lang="en-GB" dirty="0">
                <a:ea typeface="+mn-lt"/>
                <a:cs typeface="+mn-lt"/>
              </a:rPr>
              <a:t>The Welsh Language Act 1967 repealed part of the Wales and Berwick Act to remove Wales from the legal definition of England. </a:t>
            </a:r>
          </a:p>
          <a:p>
            <a:pPr marL="269875" indent="-269875"/>
            <a:r>
              <a:rPr lang="en-GB" dirty="0">
                <a:ea typeface="+mn-lt"/>
                <a:cs typeface="+mn-lt"/>
              </a:rPr>
              <a:t>It also expanded areas where use of Welsh was permitted, including in some legal situations.</a:t>
            </a:r>
            <a:endParaRPr lang="en-GB"/>
          </a:p>
        </p:txBody>
      </p:sp>
      <p:pic>
        <p:nvPicPr>
          <p:cNvPr id="5" name="Picture 4" descr="Immigration stamps">
            <a:extLst>
              <a:ext uri="{FF2B5EF4-FFF2-40B4-BE49-F238E27FC236}">
                <a16:creationId xmlns:a16="http://schemas.microsoft.com/office/drawing/2014/main" id="{E27AEBEE-427A-B1E0-862C-D3B2E7474A72}"/>
              </a:ext>
            </a:extLst>
          </p:cNvPr>
          <p:cNvPicPr>
            <a:picLocks noChangeAspect="1"/>
          </p:cNvPicPr>
          <p:nvPr/>
        </p:nvPicPr>
        <p:blipFill rotWithShape="1">
          <a:blip r:embed="rId2"/>
          <a:srcRect t="11159" r="11" b="16939"/>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4222720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EFDB0-4FD1-918B-A616-44A8539D709D}"/>
              </a:ext>
            </a:extLst>
          </p:cNvPr>
          <p:cNvSpPr>
            <a:spLocks noGrp="1"/>
          </p:cNvSpPr>
          <p:nvPr>
            <p:ph type="title"/>
          </p:nvPr>
        </p:nvSpPr>
        <p:spPr>
          <a:xfrm>
            <a:off x="7086315" y="540000"/>
            <a:ext cx="4554821" cy="2186096"/>
          </a:xfrm>
        </p:spPr>
        <p:txBody>
          <a:bodyPr anchor="b">
            <a:normAutofit/>
          </a:bodyPr>
          <a:lstStyle/>
          <a:p>
            <a:r>
              <a:rPr lang="en-GB" dirty="0"/>
              <a:t>Devolution: 1970's</a:t>
            </a:r>
          </a:p>
        </p:txBody>
      </p:sp>
      <p:pic>
        <p:nvPicPr>
          <p:cNvPr id="5" name="Picture 4" descr="Front steps and columns of a majestic city building">
            <a:extLst>
              <a:ext uri="{FF2B5EF4-FFF2-40B4-BE49-F238E27FC236}">
                <a16:creationId xmlns:a16="http://schemas.microsoft.com/office/drawing/2014/main" id="{38DAA1D2-5BA7-E9CA-3CBE-FE141CBEF186}"/>
              </a:ext>
            </a:extLst>
          </p:cNvPr>
          <p:cNvPicPr>
            <a:picLocks noChangeAspect="1"/>
          </p:cNvPicPr>
          <p:nvPr/>
        </p:nvPicPr>
        <p:blipFill rotWithShape="1">
          <a:blip r:embed="rId2"/>
          <a:srcRect l="24727" r="12638" b="-3"/>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3F7151BC-DD56-EDD2-E81D-102959F2FBEA}"/>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500">
                <a:ea typeface="+mn-lt"/>
                <a:cs typeface="+mn-lt"/>
              </a:rPr>
              <a:t>The 1970s saw a prolonged parliamentary battle over the establishment of devolution to Wales and Scotland. </a:t>
            </a:r>
          </a:p>
          <a:p>
            <a:pPr marL="269875" indent="-269875">
              <a:lnSpc>
                <a:spcPct val="115000"/>
              </a:lnSpc>
            </a:pPr>
            <a:r>
              <a:rPr lang="en-GB" sz="1500">
                <a:ea typeface="+mn-lt"/>
                <a:cs typeface="+mn-lt"/>
              </a:rPr>
              <a:t>The Labour Government of 1977-79 faced ongoing opposition from within its own party to its plans for devolution, but was kept in power through the support of, among others, nationalist MPs from Wales and Scotland.”</a:t>
            </a:r>
            <a:endParaRPr lang="en-GB" sz="1500"/>
          </a:p>
          <a:p>
            <a:pPr marL="269875" indent="-269875">
              <a:lnSpc>
                <a:spcPct val="115000"/>
              </a:lnSpc>
            </a:pPr>
            <a:endParaRPr lang="en-GB" sz="1500"/>
          </a:p>
          <a:p>
            <a:pPr marL="269875" indent="-269875">
              <a:lnSpc>
                <a:spcPct val="115000"/>
              </a:lnSpc>
            </a:pPr>
            <a:endParaRPr lang="en-GB" sz="1500"/>
          </a:p>
        </p:txBody>
      </p:sp>
    </p:spTree>
    <p:extLst>
      <p:ext uri="{BB962C8B-B14F-4D97-AF65-F5344CB8AC3E}">
        <p14:creationId xmlns:p14="http://schemas.microsoft.com/office/powerpoint/2010/main" val="5918613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24619-66E8-B0E5-4796-6A6ACE009EFB}"/>
              </a:ext>
            </a:extLst>
          </p:cNvPr>
          <p:cNvSpPr>
            <a:spLocks noGrp="1"/>
          </p:cNvSpPr>
          <p:nvPr>
            <p:ph type="title"/>
          </p:nvPr>
        </p:nvSpPr>
        <p:spPr>
          <a:xfrm>
            <a:off x="540000" y="540000"/>
            <a:ext cx="4500561" cy="2181946"/>
          </a:xfrm>
        </p:spPr>
        <p:txBody>
          <a:bodyPr anchor="t">
            <a:normAutofit/>
          </a:bodyPr>
          <a:lstStyle/>
          <a:p>
            <a:r>
              <a:rPr lang="en-GB" dirty="0"/>
              <a:t>Devolution: 1970's</a:t>
            </a:r>
          </a:p>
        </p:txBody>
      </p:sp>
      <p:sp>
        <p:nvSpPr>
          <p:cNvPr id="3" name="Content Placeholder 2">
            <a:extLst>
              <a:ext uri="{FF2B5EF4-FFF2-40B4-BE49-F238E27FC236}">
                <a16:creationId xmlns:a16="http://schemas.microsoft.com/office/drawing/2014/main" id="{CAC90B8F-FBD2-5911-6A10-5524983B1B61}"/>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300" dirty="0"/>
              <a:t>The</a:t>
            </a:r>
            <a:r>
              <a:rPr lang="en-GB" sz="1300" dirty="0">
                <a:ea typeface="+mn-lt"/>
                <a:cs typeface="+mn-lt"/>
              </a:rPr>
              <a:t> 1973 Royal Commission on the Constitution, chaired first by Lord Crowther and subsequently by Lord </a:t>
            </a:r>
            <a:r>
              <a:rPr lang="en-GB" sz="1300" dirty="0" err="1">
                <a:ea typeface="+mn-lt"/>
                <a:cs typeface="+mn-lt"/>
              </a:rPr>
              <a:t>Kilbrandon</a:t>
            </a:r>
            <a:r>
              <a:rPr lang="en-GB" sz="1300" dirty="0">
                <a:ea typeface="+mn-lt"/>
                <a:cs typeface="+mn-lt"/>
              </a:rPr>
              <a:t>, recommended the creation of elected bodies for Scotland and Wales. </a:t>
            </a:r>
          </a:p>
          <a:p>
            <a:pPr marL="269875" indent="-269875">
              <a:lnSpc>
                <a:spcPct val="115000"/>
              </a:lnSpc>
            </a:pPr>
            <a:r>
              <a:rPr lang="en-GB" sz="1300" dirty="0">
                <a:ea typeface="+mn-lt"/>
                <a:cs typeface="+mn-lt"/>
              </a:rPr>
              <a:t>A referendum on the proposal was held in Wales on St David’s Day in 1979. </a:t>
            </a:r>
          </a:p>
          <a:p>
            <a:pPr marL="269875" indent="-269875">
              <a:lnSpc>
                <a:spcPct val="115000"/>
              </a:lnSpc>
            </a:pPr>
            <a:r>
              <a:rPr lang="en-GB" sz="1300" dirty="0">
                <a:ea typeface="+mn-lt"/>
                <a:cs typeface="+mn-lt"/>
              </a:rPr>
              <a:t>Despite the proposal having been put forward by the UK Labour Government, opposition was spearheaded by members of the Labour Party. </a:t>
            </a:r>
          </a:p>
          <a:p>
            <a:pPr marL="269875" indent="-269875">
              <a:lnSpc>
                <a:spcPct val="115000"/>
              </a:lnSpc>
            </a:pPr>
            <a:r>
              <a:rPr lang="en-GB" sz="1300" dirty="0">
                <a:ea typeface="+mn-lt"/>
                <a:cs typeface="+mn-lt"/>
              </a:rPr>
              <a:t>The proposal was rejected in Wales by a majority of 4 to 1. For many, this appeared to be the end for devolution in Wales.</a:t>
            </a:r>
            <a:endParaRPr lang="en-GB" sz="1300" dirty="0"/>
          </a:p>
          <a:p>
            <a:pPr marL="269875" indent="-269875">
              <a:lnSpc>
                <a:spcPct val="115000"/>
              </a:lnSpc>
            </a:pPr>
            <a:endParaRPr lang="en-GB" sz="1300"/>
          </a:p>
          <a:p>
            <a:pPr marL="269875" indent="-269875">
              <a:lnSpc>
                <a:spcPct val="115000"/>
              </a:lnSpc>
            </a:pPr>
            <a:endParaRPr lang="en-GB" sz="1300"/>
          </a:p>
        </p:txBody>
      </p:sp>
      <p:pic>
        <p:nvPicPr>
          <p:cNvPr id="5" name="Picture 4" descr="Vintage buildings">
            <a:extLst>
              <a:ext uri="{FF2B5EF4-FFF2-40B4-BE49-F238E27FC236}">
                <a16:creationId xmlns:a16="http://schemas.microsoft.com/office/drawing/2014/main" id="{B9C5B838-4A38-F167-1D0B-73C3983950C3}"/>
              </a:ext>
            </a:extLst>
          </p:cNvPr>
          <p:cNvPicPr>
            <a:picLocks noChangeAspect="1"/>
          </p:cNvPicPr>
          <p:nvPr/>
        </p:nvPicPr>
        <p:blipFill rotWithShape="1">
          <a:blip r:embed="rId2"/>
          <a:srcRect l="13498" r="21023"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2239061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321AC-46E1-30F2-181A-B6EEADB84A66}"/>
              </a:ext>
            </a:extLst>
          </p:cNvPr>
          <p:cNvSpPr>
            <a:spLocks noGrp="1"/>
          </p:cNvSpPr>
          <p:nvPr>
            <p:ph type="title"/>
          </p:nvPr>
        </p:nvSpPr>
        <p:spPr/>
        <p:txBody>
          <a:bodyPr/>
          <a:lstStyle/>
          <a:p>
            <a:r>
              <a:rPr lang="en-GB" dirty="0"/>
              <a:t>Devolution: 1979-1997</a:t>
            </a:r>
          </a:p>
        </p:txBody>
      </p:sp>
      <p:sp>
        <p:nvSpPr>
          <p:cNvPr id="3" name="Content Placeholder 2">
            <a:extLst>
              <a:ext uri="{FF2B5EF4-FFF2-40B4-BE49-F238E27FC236}">
                <a16:creationId xmlns:a16="http://schemas.microsoft.com/office/drawing/2014/main" id="{A822E775-2232-0340-CC3A-13C318E38E6D}"/>
              </a:ext>
            </a:extLst>
          </p:cNvPr>
          <p:cNvSpPr>
            <a:spLocks noGrp="1"/>
          </p:cNvSpPr>
          <p:nvPr>
            <p:ph idx="1"/>
          </p:nvPr>
        </p:nvSpPr>
        <p:spPr/>
        <p:txBody>
          <a:bodyPr vert="horz" lIns="91440" tIns="45720" rIns="91440" bIns="45720" rtlCol="0" anchor="t">
            <a:normAutofit/>
          </a:bodyPr>
          <a:lstStyle/>
          <a:p>
            <a:pPr marL="269875" indent="-269875"/>
            <a:r>
              <a:rPr lang="en-GB" dirty="0">
                <a:ea typeface="+mn-lt"/>
                <a:cs typeface="+mn-lt"/>
              </a:rPr>
              <a:t>In the immediate aftermath of the 1979 referendum, devolution became something of a dormant political issue in Wales.</a:t>
            </a:r>
          </a:p>
          <a:p>
            <a:pPr marL="269875" indent="-269875"/>
            <a:r>
              <a:rPr lang="en-GB" dirty="0">
                <a:ea typeface="+mn-lt"/>
                <a:cs typeface="+mn-lt"/>
              </a:rPr>
              <a:t> However, the policies of the UK Conservative Government during the difficult economic conditions of the 1980s, coupled with the Conservative Party’s relatively low levels of electoral support in Wales (in contrast with the UK as a whole), led to renewed calls for Wales to have its own democratic institution.</a:t>
            </a:r>
            <a:endParaRPr lang="en-GB" dirty="0"/>
          </a:p>
          <a:p>
            <a:pPr marL="269875" indent="-269875"/>
            <a:r>
              <a:rPr lang="en-GB" dirty="0">
                <a:ea typeface="+mn-lt"/>
                <a:cs typeface="+mn-lt"/>
              </a:rPr>
              <a:t>The powers of the Welsh Office had been markedly increased in the lead up to the referendum, a process which continued through the years of Margaret Thatcher as Prime Minister.</a:t>
            </a:r>
            <a:endParaRPr lang="en-GB" dirty="0"/>
          </a:p>
        </p:txBody>
      </p:sp>
    </p:spTree>
    <p:extLst>
      <p:ext uri="{BB962C8B-B14F-4D97-AF65-F5344CB8AC3E}">
        <p14:creationId xmlns:p14="http://schemas.microsoft.com/office/powerpoint/2010/main" val="7579754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A02BF-EA44-FB33-251C-CD26B87CB314}"/>
              </a:ext>
            </a:extLst>
          </p:cNvPr>
          <p:cNvSpPr>
            <a:spLocks noGrp="1"/>
          </p:cNvSpPr>
          <p:nvPr>
            <p:ph type="title"/>
          </p:nvPr>
        </p:nvSpPr>
        <p:spPr>
          <a:xfrm>
            <a:off x="540000" y="540000"/>
            <a:ext cx="5104410" cy="5759450"/>
          </a:xfrm>
        </p:spPr>
        <p:txBody>
          <a:bodyPr anchor="t">
            <a:normAutofit/>
          </a:bodyPr>
          <a:lstStyle/>
          <a:p>
            <a:r>
              <a:rPr lang="en-GB" sz="6800"/>
              <a:t>Devolution: 1979-1997</a:t>
            </a:r>
          </a:p>
        </p:txBody>
      </p:sp>
      <p:graphicFrame>
        <p:nvGraphicFramePr>
          <p:cNvPr id="5" name="Content Placeholder 2">
            <a:extLst>
              <a:ext uri="{FF2B5EF4-FFF2-40B4-BE49-F238E27FC236}">
                <a16:creationId xmlns:a16="http://schemas.microsoft.com/office/drawing/2014/main" id="{089C5E02-8A67-19E1-A277-EF1965ED9B2B}"/>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13582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D7C5B-1744-F573-1CE0-7D8E19BDCBF3}"/>
              </a:ext>
            </a:extLst>
          </p:cNvPr>
          <p:cNvSpPr>
            <a:spLocks noGrp="1"/>
          </p:cNvSpPr>
          <p:nvPr>
            <p:ph type="title"/>
          </p:nvPr>
        </p:nvSpPr>
        <p:spPr/>
        <p:txBody>
          <a:bodyPr/>
          <a:lstStyle/>
          <a:p>
            <a:r>
              <a:rPr lang="en-GB" dirty="0"/>
              <a:t>Devolution: 1997-1998</a:t>
            </a:r>
          </a:p>
        </p:txBody>
      </p:sp>
      <p:sp>
        <p:nvSpPr>
          <p:cNvPr id="3" name="Content Placeholder 2">
            <a:extLst>
              <a:ext uri="{FF2B5EF4-FFF2-40B4-BE49-F238E27FC236}">
                <a16:creationId xmlns:a16="http://schemas.microsoft.com/office/drawing/2014/main" id="{DB7A66FE-5B95-A315-9BC9-05B88AB679BE}"/>
              </a:ext>
            </a:extLst>
          </p:cNvPr>
          <p:cNvSpPr>
            <a:spLocks noGrp="1"/>
          </p:cNvSpPr>
          <p:nvPr>
            <p:ph idx="1"/>
          </p:nvPr>
        </p:nvSpPr>
        <p:spPr/>
        <p:txBody>
          <a:bodyPr vert="horz" lIns="91440" tIns="45720" rIns="91440" bIns="45720" rtlCol="0" anchor="t">
            <a:normAutofit/>
          </a:bodyPr>
          <a:lstStyle/>
          <a:p>
            <a:pPr marL="269875" indent="-269875"/>
            <a:r>
              <a:rPr lang="en-GB" dirty="0">
                <a:ea typeface="+mn-lt"/>
                <a:cs typeface="+mn-lt"/>
              </a:rPr>
              <a:t>Welsh support for devolution had increased during the 1980s and 1990s, and in May 1997 the incoming Labour Government’s manifesto included commitments to hold referendums on the creation of devolved administrations in Wales and Scotland. </a:t>
            </a:r>
            <a:endParaRPr lang="en-GB">
              <a:ea typeface="+mn-lt"/>
              <a:cs typeface="+mn-lt"/>
            </a:endParaRPr>
          </a:p>
          <a:p>
            <a:pPr marL="269875" indent="-269875"/>
            <a:r>
              <a:rPr lang="en-GB" dirty="0">
                <a:ea typeface="+mn-lt"/>
                <a:cs typeface="+mn-lt"/>
              </a:rPr>
              <a:t>Following the publication of a White Paper, A Voice for Wales, in July 1997, a referendum was held on 18 September 1997. </a:t>
            </a:r>
          </a:p>
          <a:p>
            <a:pPr marL="269875" indent="-269875"/>
            <a:r>
              <a:rPr lang="en-GB" dirty="0">
                <a:ea typeface="+mn-lt"/>
                <a:cs typeface="+mn-lt"/>
              </a:rPr>
              <a:t>The result was 50.3 per cent in favour, and 49.7 per cent against: a majority of just 6,721. </a:t>
            </a:r>
            <a:endParaRPr lang="en-GB">
              <a:ea typeface="+mn-lt"/>
              <a:cs typeface="+mn-lt"/>
            </a:endParaRPr>
          </a:p>
          <a:p>
            <a:pPr marL="269875" indent="-269875"/>
            <a:r>
              <a:rPr lang="en-GB" dirty="0">
                <a:ea typeface="+mn-lt"/>
                <a:cs typeface="+mn-lt"/>
              </a:rPr>
              <a:t>However, this was enough to change the course of Welsh history. Ron Davies, then Secretary of State for Wales, described devolution as “a process, not an event”. </a:t>
            </a:r>
            <a:endParaRPr lang="en-GB">
              <a:ea typeface="+mn-lt"/>
              <a:cs typeface="+mn-lt"/>
            </a:endParaRPr>
          </a:p>
          <a:p>
            <a:pPr marL="269875" indent="-269875"/>
            <a:r>
              <a:rPr lang="en-GB" dirty="0">
                <a:ea typeface="+mn-lt"/>
                <a:cs typeface="+mn-lt"/>
              </a:rPr>
              <a:t>This has been borne out by developments in Welsh devolution since 1997</a:t>
            </a:r>
            <a:endParaRPr lang="en-GB"/>
          </a:p>
          <a:p>
            <a:pPr marL="269875" indent="-269875"/>
            <a:endParaRPr lang="en-GB"/>
          </a:p>
          <a:p>
            <a:pPr marL="269875" indent="-269875"/>
            <a:endParaRPr lang="en-GB" dirty="0"/>
          </a:p>
        </p:txBody>
      </p:sp>
    </p:spTree>
    <p:extLst>
      <p:ext uri="{BB962C8B-B14F-4D97-AF65-F5344CB8AC3E}">
        <p14:creationId xmlns:p14="http://schemas.microsoft.com/office/powerpoint/2010/main" val="7508605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FF2A-2C2A-F9CF-EA79-82C6F19EF498}"/>
              </a:ext>
            </a:extLst>
          </p:cNvPr>
          <p:cNvSpPr>
            <a:spLocks noGrp="1"/>
          </p:cNvSpPr>
          <p:nvPr>
            <p:ph type="title"/>
          </p:nvPr>
        </p:nvSpPr>
        <p:spPr>
          <a:xfrm>
            <a:off x="36793" y="540000"/>
            <a:ext cx="5003768" cy="5759450"/>
          </a:xfrm>
        </p:spPr>
        <p:txBody>
          <a:bodyPr anchor="t">
            <a:normAutofit/>
          </a:bodyPr>
          <a:lstStyle/>
          <a:p>
            <a:r>
              <a:rPr lang="en-GB" sz="6800"/>
              <a:t>Devolution: 1997-1998</a:t>
            </a:r>
          </a:p>
        </p:txBody>
      </p:sp>
      <p:graphicFrame>
        <p:nvGraphicFramePr>
          <p:cNvPr id="5" name="Content Placeholder 2">
            <a:extLst>
              <a:ext uri="{FF2B5EF4-FFF2-40B4-BE49-F238E27FC236}">
                <a16:creationId xmlns:a16="http://schemas.microsoft.com/office/drawing/2014/main" id="{1CE80269-EE3D-B0A4-3F78-F0F57A176779}"/>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95835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1F578-7112-EA67-96F7-1CD719C6811B}"/>
              </a:ext>
            </a:extLst>
          </p:cNvPr>
          <p:cNvSpPr>
            <a:spLocks noGrp="1"/>
          </p:cNvSpPr>
          <p:nvPr>
            <p:ph type="title"/>
          </p:nvPr>
        </p:nvSpPr>
        <p:spPr>
          <a:xfrm>
            <a:off x="36793" y="540000"/>
            <a:ext cx="5003768" cy="5759450"/>
          </a:xfrm>
        </p:spPr>
        <p:txBody>
          <a:bodyPr anchor="t">
            <a:normAutofit/>
          </a:bodyPr>
          <a:lstStyle/>
          <a:p>
            <a:r>
              <a:rPr lang="en-GB" sz="6800"/>
              <a:t>Devolution: 1999</a:t>
            </a:r>
          </a:p>
        </p:txBody>
      </p:sp>
      <p:graphicFrame>
        <p:nvGraphicFramePr>
          <p:cNvPr id="5" name="Content Placeholder 2">
            <a:extLst>
              <a:ext uri="{FF2B5EF4-FFF2-40B4-BE49-F238E27FC236}">
                <a16:creationId xmlns:a16="http://schemas.microsoft.com/office/drawing/2014/main" id="{1BD30E0F-45F9-DBD3-E119-289C2612D4AD}"/>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16463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158D8-AAFE-9BC8-25CD-97228A576749}"/>
              </a:ext>
            </a:extLst>
          </p:cNvPr>
          <p:cNvSpPr>
            <a:spLocks noGrp="1"/>
          </p:cNvSpPr>
          <p:nvPr>
            <p:ph type="title"/>
          </p:nvPr>
        </p:nvSpPr>
        <p:spPr>
          <a:xfrm>
            <a:off x="-35094" y="540000"/>
            <a:ext cx="5075655" cy="5759450"/>
          </a:xfrm>
        </p:spPr>
        <p:txBody>
          <a:bodyPr anchor="t">
            <a:normAutofit/>
          </a:bodyPr>
          <a:lstStyle/>
          <a:p>
            <a:r>
              <a:rPr lang="en-GB" sz="6800"/>
              <a:t>Devolution: 2000-2006</a:t>
            </a:r>
          </a:p>
        </p:txBody>
      </p:sp>
      <p:graphicFrame>
        <p:nvGraphicFramePr>
          <p:cNvPr id="5" name="Content Placeholder 2">
            <a:extLst>
              <a:ext uri="{FF2B5EF4-FFF2-40B4-BE49-F238E27FC236}">
                <a16:creationId xmlns:a16="http://schemas.microsoft.com/office/drawing/2014/main" id="{CD4AA9F8-3E91-4132-A0CE-BC0A586B283C}"/>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6625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158D8-AAFE-9BC8-25CD-97228A576749}"/>
              </a:ext>
            </a:extLst>
          </p:cNvPr>
          <p:cNvSpPr>
            <a:spLocks noGrp="1"/>
          </p:cNvSpPr>
          <p:nvPr>
            <p:ph type="title"/>
          </p:nvPr>
        </p:nvSpPr>
        <p:spPr>
          <a:xfrm>
            <a:off x="8038" y="540000"/>
            <a:ext cx="5032523" cy="5759450"/>
          </a:xfrm>
        </p:spPr>
        <p:txBody>
          <a:bodyPr anchor="t">
            <a:normAutofit/>
          </a:bodyPr>
          <a:lstStyle/>
          <a:p>
            <a:r>
              <a:rPr lang="en-GB" sz="6800"/>
              <a:t>Devolution: 2000-2006</a:t>
            </a:r>
          </a:p>
        </p:txBody>
      </p:sp>
      <p:graphicFrame>
        <p:nvGraphicFramePr>
          <p:cNvPr id="5" name="Content Placeholder 2">
            <a:extLst>
              <a:ext uri="{FF2B5EF4-FFF2-40B4-BE49-F238E27FC236}">
                <a16:creationId xmlns:a16="http://schemas.microsoft.com/office/drawing/2014/main" id="{AC582173-5B03-6447-E908-439545A26C11}"/>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40411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158D8-AAFE-9BC8-25CD-97228A576749}"/>
              </a:ext>
            </a:extLst>
          </p:cNvPr>
          <p:cNvSpPr>
            <a:spLocks noGrp="1"/>
          </p:cNvSpPr>
          <p:nvPr>
            <p:ph type="title"/>
          </p:nvPr>
        </p:nvSpPr>
        <p:spPr>
          <a:xfrm>
            <a:off x="-20716" y="540000"/>
            <a:ext cx="5061277" cy="5759450"/>
          </a:xfrm>
        </p:spPr>
        <p:txBody>
          <a:bodyPr anchor="t">
            <a:normAutofit/>
          </a:bodyPr>
          <a:lstStyle/>
          <a:p>
            <a:r>
              <a:rPr lang="en-GB" sz="6800"/>
              <a:t>Devolution: 2000-2006</a:t>
            </a:r>
          </a:p>
        </p:txBody>
      </p:sp>
      <p:graphicFrame>
        <p:nvGraphicFramePr>
          <p:cNvPr id="5" name="Content Placeholder 2">
            <a:extLst>
              <a:ext uri="{FF2B5EF4-FFF2-40B4-BE49-F238E27FC236}">
                <a16:creationId xmlns:a16="http://schemas.microsoft.com/office/drawing/2014/main" id="{EEC494D5-9BF7-8687-3E2A-3FF6782F6C9A}"/>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583816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F3229-730E-213C-0441-FBB8E44369E7}"/>
              </a:ext>
            </a:extLst>
          </p:cNvPr>
          <p:cNvSpPr>
            <a:spLocks noGrp="1"/>
          </p:cNvSpPr>
          <p:nvPr>
            <p:ph type="title"/>
          </p:nvPr>
        </p:nvSpPr>
        <p:spPr>
          <a:xfrm>
            <a:off x="-20716" y="540000"/>
            <a:ext cx="5061277" cy="5759450"/>
          </a:xfrm>
        </p:spPr>
        <p:txBody>
          <a:bodyPr anchor="t">
            <a:normAutofit/>
          </a:bodyPr>
          <a:lstStyle/>
          <a:p>
            <a:r>
              <a:rPr lang="en-GB" sz="6800"/>
              <a:t>Devolution: 2000-2006</a:t>
            </a:r>
          </a:p>
        </p:txBody>
      </p:sp>
      <p:graphicFrame>
        <p:nvGraphicFramePr>
          <p:cNvPr id="5" name="Content Placeholder 2">
            <a:extLst>
              <a:ext uri="{FF2B5EF4-FFF2-40B4-BE49-F238E27FC236}">
                <a16:creationId xmlns:a16="http://schemas.microsoft.com/office/drawing/2014/main" id="{24831BA8-B7C1-A305-1998-0BF3DC8F05B8}"/>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491124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1F5B-F69C-9EBF-2CB7-A5D76EB4AAFA}"/>
              </a:ext>
            </a:extLst>
          </p:cNvPr>
          <p:cNvSpPr>
            <a:spLocks noGrp="1"/>
          </p:cNvSpPr>
          <p:nvPr>
            <p:ph type="title"/>
          </p:nvPr>
        </p:nvSpPr>
        <p:spPr>
          <a:xfrm>
            <a:off x="8038" y="540000"/>
            <a:ext cx="5032523" cy="5759450"/>
          </a:xfrm>
        </p:spPr>
        <p:txBody>
          <a:bodyPr anchor="t">
            <a:normAutofit/>
          </a:bodyPr>
          <a:lstStyle/>
          <a:p>
            <a:r>
              <a:rPr lang="en-GB" sz="6800"/>
              <a:t>Devolution: 2007</a:t>
            </a:r>
          </a:p>
        </p:txBody>
      </p:sp>
      <p:graphicFrame>
        <p:nvGraphicFramePr>
          <p:cNvPr id="5" name="Content Placeholder 2">
            <a:extLst>
              <a:ext uri="{FF2B5EF4-FFF2-40B4-BE49-F238E27FC236}">
                <a16:creationId xmlns:a16="http://schemas.microsoft.com/office/drawing/2014/main" id="{45DA406D-36E5-8B3F-C733-3D33764ADFA8}"/>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9429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1F5B-F69C-9EBF-2CB7-A5D76EB4AAFA}"/>
              </a:ext>
            </a:extLst>
          </p:cNvPr>
          <p:cNvSpPr>
            <a:spLocks noGrp="1"/>
          </p:cNvSpPr>
          <p:nvPr>
            <p:ph type="title"/>
          </p:nvPr>
        </p:nvSpPr>
        <p:spPr>
          <a:xfrm>
            <a:off x="8038" y="540000"/>
            <a:ext cx="5032523" cy="5759450"/>
          </a:xfrm>
        </p:spPr>
        <p:txBody>
          <a:bodyPr anchor="t">
            <a:normAutofit/>
          </a:bodyPr>
          <a:lstStyle/>
          <a:p>
            <a:r>
              <a:rPr lang="en-GB" sz="6800"/>
              <a:t>Devolution: 2007</a:t>
            </a:r>
          </a:p>
        </p:txBody>
      </p:sp>
      <p:graphicFrame>
        <p:nvGraphicFramePr>
          <p:cNvPr id="5" name="Content Placeholder 2">
            <a:extLst>
              <a:ext uri="{FF2B5EF4-FFF2-40B4-BE49-F238E27FC236}">
                <a16:creationId xmlns:a16="http://schemas.microsoft.com/office/drawing/2014/main" id="{BBA4D48D-E4A2-689E-32BA-0F18A5333AEC}"/>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183182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4F65E-E906-B86E-36EB-D7F94A8473D1}"/>
              </a:ext>
            </a:extLst>
          </p:cNvPr>
          <p:cNvSpPr>
            <a:spLocks noGrp="1"/>
          </p:cNvSpPr>
          <p:nvPr>
            <p:ph type="title"/>
          </p:nvPr>
        </p:nvSpPr>
        <p:spPr>
          <a:xfrm>
            <a:off x="8038" y="540000"/>
            <a:ext cx="5032523" cy="5759450"/>
          </a:xfrm>
        </p:spPr>
        <p:txBody>
          <a:bodyPr anchor="t">
            <a:normAutofit/>
          </a:bodyPr>
          <a:lstStyle/>
          <a:p>
            <a:r>
              <a:rPr lang="en-GB" sz="6800"/>
              <a:t>Devolution: 2011-2014</a:t>
            </a:r>
          </a:p>
        </p:txBody>
      </p:sp>
      <p:graphicFrame>
        <p:nvGraphicFramePr>
          <p:cNvPr id="5" name="Content Placeholder 2">
            <a:extLst>
              <a:ext uri="{FF2B5EF4-FFF2-40B4-BE49-F238E27FC236}">
                <a16:creationId xmlns:a16="http://schemas.microsoft.com/office/drawing/2014/main" id="{E35950AA-BEF0-902C-0D46-9DC0BB2AFB7F}"/>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332511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F525A-2008-7397-781C-08323B9DF0D4}"/>
              </a:ext>
            </a:extLst>
          </p:cNvPr>
          <p:cNvSpPr>
            <a:spLocks noGrp="1"/>
          </p:cNvSpPr>
          <p:nvPr>
            <p:ph type="title"/>
          </p:nvPr>
        </p:nvSpPr>
        <p:spPr>
          <a:xfrm>
            <a:off x="-6340" y="540000"/>
            <a:ext cx="5233805" cy="5759450"/>
          </a:xfrm>
        </p:spPr>
        <p:txBody>
          <a:bodyPr anchor="t">
            <a:normAutofit/>
          </a:bodyPr>
          <a:lstStyle/>
          <a:p>
            <a:r>
              <a:rPr lang="en-GB" sz="6800"/>
              <a:t>Devolution: 2011-2014</a:t>
            </a:r>
          </a:p>
        </p:txBody>
      </p:sp>
      <p:graphicFrame>
        <p:nvGraphicFramePr>
          <p:cNvPr id="5" name="Content Placeholder 2">
            <a:extLst>
              <a:ext uri="{FF2B5EF4-FFF2-40B4-BE49-F238E27FC236}">
                <a16:creationId xmlns:a16="http://schemas.microsoft.com/office/drawing/2014/main" id="{78543BD5-C3EE-0803-5522-ECF91EF1C4E4}"/>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55400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67443-97F5-65B8-B86C-2CA014907D22}"/>
              </a:ext>
            </a:extLst>
          </p:cNvPr>
          <p:cNvSpPr>
            <a:spLocks noGrp="1"/>
          </p:cNvSpPr>
          <p:nvPr>
            <p:ph type="title"/>
          </p:nvPr>
        </p:nvSpPr>
        <p:spPr>
          <a:xfrm>
            <a:off x="-164490" y="540000"/>
            <a:ext cx="5205051" cy="5759450"/>
          </a:xfrm>
        </p:spPr>
        <p:txBody>
          <a:bodyPr anchor="t">
            <a:normAutofit/>
          </a:bodyPr>
          <a:lstStyle/>
          <a:p>
            <a:r>
              <a:rPr lang="en-GB" sz="6800"/>
              <a:t>Devolution: 2015-2016</a:t>
            </a:r>
          </a:p>
        </p:txBody>
      </p:sp>
      <p:graphicFrame>
        <p:nvGraphicFramePr>
          <p:cNvPr id="5" name="Content Placeholder 2">
            <a:extLst>
              <a:ext uri="{FF2B5EF4-FFF2-40B4-BE49-F238E27FC236}">
                <a16:creationId xmlns:a16="http://schemas.microsoft.com/office/drawing/2014/main" id="{0D668BF2-7AB5-505D-8536-69F4746CB8EF}"/>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523633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67443-97F5-65B8-B86C-2CA014907D22}"/>
              </a:ext>
            </a:extLst>
          </p:cNvPr>
          <p:cNvSpPr>
            <a:spLocks noGrp="1"/>
          </p:cNvSpPr>
          <p:nvPr>
            <p:ph type="title"/>
          </p:nvPr>
        </p:nvSpPr>
        <p:spPr>
          <a:xfrm>
            <a:off x="8038" y="540000"/>
            <a:ext cx="5032523" cy="5759450"/>
          </a:xfrm>
        </p:spPr>
        <p:txBody>
          <a:bodyPr anchor="t">
            <a:normAutofit/>
          </a:bodyPr>
          <a:lstStyle/>
          <a:p>
            <a:r>
              <a:rPr lang="en-GB" sz="6800"/>
              <a:t>Devolution: 2017</a:t>
            </a:r>
          </a:p>
        </p:txBody>
      </p:sp>
      <p:graphicFrame>
        <p:nvGraphicFramePr>
          <p:cNvPr id="5" name="Content Placeholder 2">
            <a:extLst>
              <a:ext uri="{FF2B5EF4-FFF2-40B4-BE49-F238E27FC236}">
                <a16:creationId xmlns:a16="http://schemas.microsoft.com/office/drawing/2014/main" id="{2A2BEFB5-297A-BAF8-2B47-F38B1C01D9C5}"/>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259459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67443-97F5-65B8-B86C-2CA014907D22}"/>
              </a:ext>
            </a:extLst>
          </p:cNvPr>
          <p:cNvSpPr>
            <a:spLocks noGrp="1"/>
          </p:cNvSpPr>
          <p:nvPr>
            <p:ph type="title"/>
          </p:nvPr>
        </p:nvSpPr>
        <p:spPr>
          <a:xfrm>
            <a:off x="8038" y="540000"/>
            <a:ext cx="5032523" cy="5759450"/>
          </a:xfrm>
        </p:spPr>
        <p:txBody>
          <a:bodyPr anchor="t">
            <a:normAutofit/>
          </a:bodyPr>
          <a:lstStyle/>
          <a:p>
            <a:r>
              <a:rPr lang="en-GB" sz="6800"/>
              <a:t>Devolution: 2018</a:t>
            </a:r>
          </a:p>
        </p:txBody>
      </p:sp>
      <p:graphicFrame>
        <p:nvGraphicFramePr>
          <p:cNvPr id="5" name="Content Placeholder 2">
            <a:extLst>
              <a:ext uri="{FF2B5EF4-FFF2-40B4-BE49-F238E27FC236}">
                <a16:creationId xmlns:a16="http://schemas.microsoft.com/office/drawing/2014/main" id="{E5659E5E-6EAC-658E-24A5-4A4318AFD9C3}"/>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421716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67443-97F5-65B8-B86C-2CA014907D22}"/>
              </a:ext>
            </a:extLst>
          </p:cNvPr>
          <p:cNvSpPr>
            <a:spLocks noGrp="1"/>
          </p:cNvSpPr>
          <p:nvPr>
            <p:ph type="title"/>
          </p:nvPr>
        </p:nvSpPr>
        <p:spPr>
          <a:xfrm>
            <a:off x="-35094" y="540000"/>
            <a:ext cx="5075655" cy="5759450"/>
          </a:xfrm>
        </p:spPr>
        <p:txBody>
          <a:bodyPr anchor="t">
            <a:normAutofit/>
          </a:bodyPr>
          <a:lstStyle/>
          <a:p>
            <a:r>
              <a:rPr lang="en-GB" sz="6800"/>
              <a:t>Devolution: 2019</a:t>
            </a:r>
          </a:p>
        </p:txBody>
      </p:sp>
      <p:graphicFrame>
        <p:nvGraphicFramePr>
          <p:cNvPr id="5" name="Content Placeholder 2">
            <a:extLst>
              <a:ext uri="{FF2B5EF4-FFF2-40B4-BE49-F238E27FC236}">
                <a16:creationId xmlns:a16="http://schemas.microsoft.com/office/drawing/2014/main" id="{A9F44808-4BE7-2170-B4E1-B905534A3E20}"/>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468565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67443-97F5-65B8-B86C-2CA014907D22}"/>
              </a:ext>
            </a:extLst>
          </p:cNvPr>
          <p:cNvSpPr>
            <a:spLocks noGrp="1"/>
          </p:cNvSpPr>
          <p:nvPr>
            <p:ph type="title"/>
          </p:nvPr>
        </p:nvSpPr>
        <p:spPr>
          <a:xfrm>
            <a:off x="-6339" y="540000"/>
            <a:ext cx="5046900" cy="5759450"/>
          </a:xfrm>
        </p:spPr>
        <p:txBody>
          <a:bodyPr anchor="t">
            <a:normAutofit/>
          </a:bodyPr>
          <a:lstStyle/>
          <a:p>
            <a:r>
              <a:rPr lang="en-GB" sz="6800"/>
              <a:t>Devolution: 2020</a:t>
            </a:r>
          </a:p>
        </p:txBody>
      </p:sp>
      <p:graphicFrame>
        <p:nvGraphicFramePr>
          <p:cNvPr id="5" name="Content Placeholder 2">
            <a:extLst>
              <a:ext uri="{FF2B5EF4-FFF2-40B4-BE49-F238E27FC236}">
                <a16:creationId xmlns:a16="http://schemas.microsoft.com/office/drawing/2014/main" id="{C11FB1DE-4C81-557E-D697-1AFE2C914438}"/>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532500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59A88-D061-1A48-AB74-B6D4D27CB982}"/>
              </a:ext>
            </a:extLst>
          </p:cNvPr>
          <p:cNvSpPr>
            <a:spLocks noGrp="1"/>
          </p:cNvSpPr>
          <p:nvPr>
            <p:ph type="title"/>
          </p:nvPr>
        </p:nvSpPr>
        <p:spPr/>
        <p:txBody>
          <a:bodyPr/>
          <a:lstStyle/>
          <a:p>
            <a:r>
              <a:rPr lang="en-US" dirty="0"/>
              <a:t>Devolution 2024</a:t>
            </a:r>
          </a:p>
        </p:txBody>
      </p:sp>
      <p:sp>
        <p:nvSpPr>
          <p:cNvPr id="3" name="Content Placeholder 2">
            <a:extLst>
              <a:ext uri="{FF2B5EF4-FFF2-40B4-BE49-F238E27FC236}">
                <a16:creationId xmlns:a16="http://schemas.microsoft.com/office/drawing/2014/main" id="{0D0D31F9-C974-00BB-4677-AF4A8115114E}"/>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The Senedd Cymru (Members and Elections) Act officially became law on 24 June 2024.</a:t>
            </a:r>
          </a:p>
          <a:p>
            <a:r>
              <a:rPr lang="en-US" dirty="0">
                <a:ea typeface="+mn-lt"/>
                <a:cs typeface="+mn-lt"/>
              </a:rPr>
              <a:t>The Act will increase the size of the Senedd and reform the voting system in Wales, reflecting how the role and responsibilities of the Senedd have grown over the past 25 years.</a:t>
            </a:r>
          </a:p>
          <a:p>
            <a:r>
              <a:rPr lang="en-US" dirty="0">
                <a:ea typeface="+mn-lt"/>
                <a:cs typeface="+mn-lt"/>
              </a:rPr>
              <a:t>These changes mean that from the 2026 Senedd election, people in Wales will use the new voting system to elect 96 Members to represent 16 constituencies across the country.</a:t>
            </a:r>
          </a:p>
        </p:txBody>
      </p:sp>
    </p:spTree>
    <p:extLst>
      <p:ext uri="{BB962C8B-B14F-4D97-AF65-F5344CB8AC3E}">
        <p14:creationId xmlns:p14="http://schemas.microsoft.com/office/powerpoint/2010/main" val="13609482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FB68E-91E9-0F29-8121-91120C8082EC}"/>
              </a:ext>
            </a:extLst>
          </p:cNvPr>
          <p:cNvSpPr>
            <a:spLocks noGrp="1"/>
          </p:cNvSpPr>
          <p:nvPr>
            <p:ph type="title"/>
          </p:nvPr>
        </p:nvSpPr>
        <p:spPr/>
        <p:txBody>
          <a:bodyPr/>
          <a:lstStyle/>
          <a:p>
            <a:r>
              <a:rPr lang="en-GB" dirty="0"/>
              <a:t>Devolved Powers in Wales</a:t>
            </a:r>
          </a:p>
        </p:txBody>
      </p:sp>
      <p:graphicFrame>
        <p:nvGraphicFramePr>
          <p:cNvPr id="4" name="Content Placeholder 3">
            <a:extLst>
              <a:ext uri="{FF2B5EF4-FFF2-40B4-BE49-F238E27FC236}">
                <a16:creationId xmlns:a16="http://schemas.microsoft.com/office/drawing/2014/main" id="{83700E7F-7E09-8DCB-F5C2-2BF9069672D1}"/>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936077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F859A-E9EC-B1BD-ACF9-F9CC2A8A5533}"/>
              </a:ext>
            </a:extLst>
          </p:cNvPr>
          <p:cNvSpPr>
            <a:spLocks noGrp="1"/>
          </p:cNvSpPr>
          <p:nvPr>
            <p:ph type="title"/>
          </p:nvPr>
        </p:nvSpPr>
        <p:spPr/>
        <p:txBody>
          <a:bodyPr>
            <a:normAutofit fontScale="90000"/>
          </a:bodyPr>
          <a:lstStyle/>
          <a:p>
            <a:r>
              <a:rPr lang="en-US" dirty="0"/>
              <a:t>The Wellbeing of Future Generations (Wales) Act 2015</a:t>
            </a:r>
          </a:p>
        </p:txBody>
      </p:sp>
      <p:sp>
        <p:nvSpPr>
          <p:cNvPr id="3" name="Content Placeholder 2">
            <a:extLst>
              <a:ext uri="{FF2B5EF4-FFF2-40B4-BE49-F238E27FC236}">
                <a16:creationId xmlns:a16="http://schemas.microsoft.com/office/drawing/2014/main" id="{3E8DA6AA-7346-B525-0B51-0C8FDA08C346}"/>
              </a:ext>
            </a:extLst>
          </p:cNvPr>
          <p:cNvSpPr>
            <a:spLocks noGrp="1"/>
          </p:cNvSpPr>
          <p:nvPr>
            <p:ph idx="1"/>
          </p:nvPr>
        </p:nvSpPr>
        <p:spPr/>
        <p:txBody>
          <a:bodyPr vert="horz" lIns="91440" tIns="45720" rIns="91440" bIns="45720" rtlCol="0" anchor="t">
            <a:normAutofit/>
          </a:bodyPr>
          <a:lstStyle/>
          <a:p>
            <a:r>
              <a:rPr lang="en-US" dirty="0">
                <a:cs typeface="Arial"/>
              </a:rPr>
              <a:t>An Act designed to improve the social, economic, environmental and cultural wellbeing of Wales. </a:t>
            </a:r>
          </a:p>
          <a:p>
            <a:r>
              <a:rPr lang="en-US" dirty="0">
                <a:cs typeface="Arial"/>
              </a:rPr>
              <a:t>Seven wellbeing goals. </a:t>
            </a:r>
          </a:p>
          <a:p>
            <a:endParaRPr lang="en-US" dirty="0">
              <a:cs typeface="Arial"/>
            </a:endParaRPr>
          </a:p>
        </p:txBody>
      </p:sp>
    </p:spTree>
    <p:extLst>
      <p:ext uri="{BB962C8B-B14F-4D97-AF65-F5344CB8AC3E}">
        <p14:creationId xmlns:p14="http://schemas.microsoft.com/office/powerpoint/2010/main" val="150468416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F83BC876-5C0C-438A-8928-B1EC2E1E4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B9B3EEC1-86B7-4DB1-AB38-E2D749392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EB2CD0B-3D3E-4CF3-92F5-7AE77C22C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01561934-15F2-4620-A65F-28EB73CD7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B9278E2-D464-4DE2-B229-D3D02ED2B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7AA3CE0-412D-4C03-9203-878479E0A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5785346-E446-47E2-B3DD-C1C561E68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F6388E0-BD20-4901-B128-88D3D56A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6EC8B3C-BE04-B7FB-FE08-36BD11382CE4}"/>
              </a:ext>
            </a:extLst>
          </p:cNvPr>
          <p:cNvSpPr>
            <a:spLocks noGrp="1"/>
          </p:cNvSpPr>
          <p:nvPr>
            <p:ph type="title"/>
          </p:nvPr>
        </p:nvSpPr>
        <p:spPr>
          <a:xfrm>
            <a:off x="1198182" y="559813"/>
            <a:ext cx="4987809" cy="1664573"/>
          </a:xfrm>
        </p:spPr>
        <p:txBody>
          <a:bodyPr>
            <a:normAutofit/>
          </a:bodyPr>
          <a:lstStyle/>
          <a:p>
            <a:pPr>
              <a:lnSpc>
                <a:spcPct val="90000"/>
              </a:lnSpc>
            </a:pPr>
            <a:r>
              <a:rPr lang="en-US" sz="3700"/>
              <a:t>The Wellbeing of Future Generations (Wales) Act 2015</a:t>
            </a:r>
          </a:p>
        </p:txBody>
      </p:sp>
      <p:sp>
        <p:nvSpPr>
          <p:cNvPr id="3" name="Content Placeholder 2">
            <a:extLst>
              <a:ext uri="{FF2B5EF4-FFF2-40B4-BE49-F238E27FC236}">
                <a16:creationId xmlns:a16="http://schemas.microsoft.com/office/drawing/2014/main" id="{8C3A2B35-A2EE-DDA1-6E66-C25416F98A09}"/>
              </a:ext>
            </a:extLst>
          </p:cNvPr>
          <p:cNvSpPr>
            <a:spLocks noGrp="1"/>
          </p:cNvSpPr>
          <p:nvPr>
            <p:ph idx="1"/>
          </p:nvPr>
        </p:nvSpPr>
        <p:spPr>
          <a:xfrm>
            <a:off x="1185756" y="2384474"/>
            <a:ext cx="4987488" cy="3728613"/>
          </a:xfrm>
        </p:spPr>
        <p:txBody>
          <a:bodyPr vert="horz" lIns="91440" tIns="45720" rIns="91440" bIns="45720" rtlCol="0">
            <a:normAutofit/>
          </a:bodyPr>
          <a:lstStyle/>
          <a:p>
            <a:r>
              <a:rPr lang="en-US" sz="1800">
                <a:ea typeface="+mn-lt"/>
                <a:cs typeface="+mn-lt"/>
              </a:rPr>
              <a:t>A prosperous Wales</a:t>
            </a:r>
            <a:endParaRPr lang="en-US" sz="1800">
              <a:cs typeface="Arial"/>
            </a:endParaRPr>
          </a:p>
          <a:p>
            <a:r>
              <a:rPr lang="en-US" sz="1800">
                <a:ea typeface="+mn-lt"/>
                <a:cs typeface="+mn-lt"/>
              </a:rPr>
              <a:t>A resilient Wales</a:t>
            </a:r>
            <a:endParaRPr lang="en-US" sz="1800"/>
          </a:p>
          <a:p>
            <a:r>
              <a:rPr lang="en-US" sz="1800">
                <a:ea typeface="+mn-lt"/>
                <a:cs typeface="+mn-lt"/>
              </a:rPr>
              <a:t>A healthier Wales</a:t>
            </a:r>
            <a:endParaRPr lang="en-US" sz="1800"/>
          </a:p>
          <a:p>
            <a:r>
              <a:rPr lang="en-US" sz="1800">
                <a:ea typeface="+mn-lt"/>
                <a:cs typeface="+mn-lt"/>
              </a:rPr>
              <a:t>A more equal Wales</a:t>
            </a:r>
            <a:endParaRPr lang="en-US" sz="1800"/>
          </a:p>
          <a:p>
            <a:r>
              <a:rPr lang="en-US" sz="1800">
                <a:ea typeface="+mn-lt"/>
                <a:cs typeface="+mn-lt"/>
              </a:rPr>
              <a:t>A Wales of cohesive communities</a:t>
            </a:r>
            <a:endParaRPr lang="en-US" sz="1800"/>
          </a:p>
          <a:p>
            <a:r>
              <a:rPr lang="en-US" sz="1800">
                <a:ea typeface="+mn-lt"/>
                <a:cs typeface="+mn-lt"/>
              </a:rPr>
              <a:t>A Wales of vibrant culture and thriving Welsh language</a:t>
            </a:r>
            <a:endParaRPr lang="en-US" sz="1800"/>
          </a:p>
          <a:p>
            <a:r>
              <a:rPr lang="en-US" sz="1800">
                <a:ea typeface="+mn-lt"/>
                <a:cs typeface="+mn-lt"/>
              </a:rPr>
              <a:t>A globally responsible Wales</a:t>
            </a:r>
            <a:endParaRPr lang="en-US" sz="1800"/>
          </a:p>
        </p:txBody>
      </p:sp>
      <p:pic>
        <p:nvPicPr>
          <p:cNvPr id="4" name="Picture 3" descr="A diagram of a map&#10;&#10;Description automatically generated">
            <a:extLst>
              <a:ext uri="{FF2B5EF4-FFF2-40B4-BE49-F238E27FC236}">
                <a16:creationId xmlns:a16="http://schemas.microsoft.com/office/drawing/2014/main" id="{37732FA2-BBC7-4575-E008-AF69CEF253FA}"/>
              </a:ext>
            </a:extLst>
          </p:cNvPr>
          <p:cNvPicPr>
            <a:picLocks noChangeAspect="1"/>
          </p:cNvPicPr>
          <p:nvPr/>
        </p:nvPicPr>
        <p:blipFill>
          <a:blip r:embed="rId2"/>
          <a:srcRect/>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3"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3045FFB7-76A2-4C6F-A15F-23BF1597C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56643958-DAAD-4611-BCC7-9BDB5917C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263D00C7-B9D3-4681-8C55-F137CBD36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0539B678-9BB9-4639-B9A4-4511639BB4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14F8CDF-D0D2-43AD-A7AB-0871C24A6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25D54C27-D98D-4E8C-87BD-E0ECAB3BA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A10EDED-B646-4197-BF0C-C4A83018BA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9B3D029-DC96-4655-89E2-D9387B3D5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EF12D98D-E6A5-437D-830E-C5C0E7AC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7760047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B9C4A-F03D-4A4B-60E5-48437A8D6173}"/>
              </a:ext>
            </a:extLst>
          </p:cNvPr>
          <p:cNvSpPr>
            <a:spLocks noGrp="1"/>
          </p:cNvSpPr>
          <p:nvPr>
            <p:ph type="title"/>
          </p:nvPr>
        </p:nvSpPr>
        <p:spPr/>
        <p:txBody>
          <a:bodyPr/>
          <a:lstStyle/>
          <a:p>
            <a:r>
              <a:rPr lang="en-US" dirty="0"/>
              <a:t>WFG Act</a:t>
            </a:r>
          </a:p>
        </p:txBody>
      </p:sp>
      <p:sp>
        <p:nvSpPr>
          <p:cNvPr id="3" name="Content Placeholder 2">
            <a:extLst>
              <a:ext uri="{FF2B5EF4-FFF2-40B4-BE49-F238E27FC236}">
                <a16:creationId xmlns:a16="http://schemas.microsoft.com/office/drawing/2014/main" id="{09F4DB69-2228-8090-7DD9-5E7B8D1CDAC5}"/>
              </a:ext>
            </a:extLst>
          </p:cNvPr>
          <p:cNvSpPr>
            <a:spLocks noGrp="1"/>
          </p:cNvSpPr>
          <p:nvPr>
            <p:ph idx="1"/>
          </p:nvPr>
        </p:nvSpPr>
        <p:spPr/>
        <p:txBody>
          <a:bodyPr vert="horz" lIns="91440" tIns="45720" rIns="91440" bIns="45720" rtlCol="0" anchor="t">
            <a:normAutofit/>
          </a:bodyPr>
          <a:lstStyle/>
          <a:p>
            <a:r>
              <a:rPr lang="en-US" dirty="0">
                <a:cs typeface="Arial"/>
              </a:rPr>
              <a:t>Why did this come into effect? </a:t>
            </a:r>
          </a:p>
          <a:p>
            <a:r>
              <a:rPr lang="en-US" dirty="0">
                <a:cs typeface="Arial"/>
              </a:rPr>
              <a:t>To address current challenges.</a:t>
            </a:r>
          </a:p>
          <a:p>
            <a:r>
              <a:rPr lang="en-US" dirty="0">
                <a:cs typeface="Arial"/>
              </a:rPr>
              <a:t>Climate change, poverty, health and wellbeing, economy.</a:t>
            </a:r>
          </a:p>
        </p:txBody>
      </p:sp>
    </p:spTree>
    <p:extLst>
      <p:ext uri="{BB962C8B-B14F-4D97-AF65-F5344CB8AC3E}">
        <p14:creationId xmlns:p14="http://schemas.microsoft.com/office/powerpoint/2010/main" val="154569582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3F9B-BA44-2188-1F46-15941CD38C31}"/>
              </a:ext>
            </a:extLst>
          </p:cNvPr>
          <p:cNvSpPr>
            <a:spLocks noGrp="1"/>
          </p:cNvSpPr>
          <p:nvPr>
            <p:ph type="title"/>
          </p:nvPr>
        </p:nvSpPr>
        <p:spPr/>
        <p:txBody>
          <a:bodyPr/>
          <a:lstStyle/>
          <a:p>
            <a:r>
              <a:rPr lang="en-US" dirty="0"/>
              <a:t>WFG Act: How?</a:t>
            </a:r>
          </a:p>
        </p:txBody>
      </p:sp>
      <p:sp>
        <p:nvSpPr>
          <p:cNvPr id="3" name="Content Placeholder 2">
            <a:extLst>
              <a:ext uri="{FF2B5EF4-FFF2-40B4-BE49-F238E27FC236}">
                <a16:creationId xmlns:a16="http://schemas.microsoft.com/office/drawing/2014/main" id="{BD50F213-F1ED-B67D-6D3A-2FFA9EA66746}"/>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rPr>
              <a:t>The Act places a duty that the public bodies will be expected to carry out. A duty </a:t>
            </a:r>
            <a:r>
              <a:rPr lang="en-US">
                <a:ea typeface="+mn-lt"/>
                <a:cs typeface="+mn-lt"/>
              </a:rPr>
              <a:t>means they have to do this by law. The well-being duty states:</a:t>
            </a:r>
            <a:endParaRPr lang="en-US">
              <a:cs typeface="Arial"/>
            </a:endParaRPr>
          </a:p>
          <a:p>
            <a:r>
              <a:rPr lang="en-US" dirty="0">
                <a:ea typeface="+mn-lt"/>
                <a:cs typeface="+mn-lt"/>
              </a:rPr>
              <a:t>Each public body must carry out sustainable development.</a:t>
            </a:r>
            <a:endParaRPr lang="en-US" dirty="0"/>
          </a:p>
          <a:p>
            <a:r>
              <a:rPr lang="en-US">
                <a:ea typeface="+mn-lt"/>
                <a:cs typeface="+mn-lt"/>
              </a:rPr>
              <a:t>The action a public body takes in carrying out sustainable development must include:</a:t>
            </a:r>
            <a:endParaRPr lang="en-US"/>
          </a:p>
          <a:p>
            <a:r>
              <a:rPr lang="en-US" dirty="0">
                <a:ea typeface="+mn-lt"/>
                <a:cs typeface="+mn-lt"/>
              </a:rPr>
              <a:t>setting and publishing objectives that are designed to </a:t>
            </a:r>
            <a:r>
              <a:rPr lang="en-US" dirty="0" err="1">
                <a:ea typeface="+mn-lt"/>
                <a:cs typeface="+mn-lt"/>
              </a:rPr>
              <a:t>maximise</a:t>
            </a:r>
            <a:r>
              <a:rPr lang="en-US" dirty="0">
                <a:ea typeface="+mn-lt"/>
                <a:cs typeface="+mn-lt"/>
              </a:rPr>
              <a:t> its contribution to achieving each of the well-being goals, and</a:t>
            </a:r>
            <a:endParaRPr lang="en-US" dirty="0"/>
          </a:p>
          <a:p>
            <a:r>
              <a:rPr lang="en-US">
                <a:ea typeface="+mn-lt"/>
                <a:cs typeface="+mn-lt"/>
              </a:rPr>
              <a:t>taking all reasonable steps (in exercising its functions) to meet those objectives.</a:t>
            </a:r>
            <a:endParaRPr lang="en-US"/>
          </a:p>
        </p:txBody>
      </p:sp>
    </p:spTree>
    <p:extLst>
      <p:ext uri="{BB962C8B-B14F-4D97-AF65-F5344CB8AC3E}">
        <p14:creationId xmlns:p14="http://schemas.microsoft.com/office/powerpoint/2010/main" val="181533372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32D15CB3-AC64-41F7-86F8-22A111F3D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4" name="Freeform: Shape 13">
              <a:extLst>
                <a:ext uri="{FF2B5EF4-FFF2-40B4-BE49-F238E27FC236}">
                  <a16:creationId xmlns:a16="http://schemas.microsoft.com/office/drawing/2014/main" id="{9B8FAC53-55F6-4B51-8FAD-977E5E7D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BC29D267-CD4D-4FD7-8F45-1C8FB4235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Shape 15">
              <a:extLst>
                <a:ext uri="{FF2B5EF4-FFF2-40B4-BE49-F238E27FC236}">
                  <a16:creationId xmlns:a16="http://schemas.microsoft.com/office/drawing/2014/main" id="{0EFC9A2B-D1CA-4247-836D-EAB80EB5E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F4F9AB28-B3F0-425B-8E51-E16DDB853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891B00CE-2CF5-4DF1-A345-4516E2E83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8B332657-F1E9-428F-BA70-8DD848E55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766A6EF8-94C7-4127-9EF9-584AD6885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3B1C2001-8549-4C7B-86AB-049B0C99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009B28BA-6950-7B72-5249-80017FC0481F}"/>
              </a:ext>
            </a:extLst>
          </p:cNvPr>
          <p:cNvSpPr>
            <a:spLocks noGrp="1"/>
          </p:cNvSpPr>
          <p:nvPr>
            <p:ph type="title"/>
          </p:nvPr>
        </p:nvSpPr>
        <p:spPr>
          <a:xfrm>
            <a:off x="1198181" y="168425"/>
            <a:ext cx="9988166" cy="1499401"/>
          </a:xfrm>
        </p:spPr>
        <p:txBody>
          <a:bodyPr>
            <a:normAutofit/>
          </a:bodyPr>
          <a:lstStyle/>
          <a:p>
            <a:pPr algn="ctr"/>
            <a:r>
              <a:rPr lang="en-US" dirty="0"/>
              <a:t>WFG Act: Who are the Public Bodies?</a:t>
            </a:r>
            <a:endParaRPr lang="en-US"/>
          </a:p>
        </p:txBody>
      </p:sp>
      <p:grpSp>
        <p:nvGrpSpPr>
          <p:cNvPr id="23" name="Bottom Right">
            <a:extLst>
              <a:ext uri="{FF2B5EF4-FFF2-40B4-BE49-F238E27FC236}">
                <a16:creationId xmlns:a16="http://schemas.microsoft.com/office/drawing/2014/main" id="{921D9B61-CDA2-49D1-82AA-534691496F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4" name="Graphic 157">
              <a:extLst>
                <a:ext uri="{FF2B5EF4-FFF2-40B4-BE49-F238E27FC236}">
                  <a16:creationId xmlns:a16="http://schemas.microsoft.com/office/drawing/2014/main" id="{A202591B-301C-460E-801A-4C116AC08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6" name="Freeform: Shape 25">
                <a:extLst>
                  <a:ext uri="{FF2B5EF4-FFF2-40B4-BE49-F238E27FC236}">
                    <a16:creationId xmlns:a16="http://schemas.microsoft.com/office/drawing/2014/main" id="{257EC7EC-4934-4A65-B3AA-6AE3BD073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Shape 26">
                <a:extLst>
                  <a:ext uri="{FF2B5EF4-FFF2-40B4-BE49-F238E27FC236}">
                    <a16:creationId xmlns:a16="http://schemas.microsoft.com/office/drawing/2014/main" id="{201FEC27-F3E2-41E5-8C3B-FF66A13D8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CBFE67A7-A995-43D6-8414-EBB2A758A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6DB28E40-FF5E-459D-B516-A16554BBB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9724247A-6615-4D27-80F0-339276282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495168B2-CEF6-486B-AD0C-D063CDD98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E27C133D-9749-4B34-9018-29F3FF86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5" name="Freeform: Shape 24">
              <a:extLst>
                <a:ext uri="{FF2B5EF4-FFF2-40B4-BE49-F238E27FC236}">
                  <a16:creationId xmlns:a16="http://schemas.microsoft.com/office/drawing/2014/main" id="{10388060-18B7-4BD6-A3C5-F6B8E1467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1A5D82EE-60C0-B6B7-AD80-5A54D2E02DB2}"/>
              </a:ext>
            </a:extLst>
          </p:cNvPr>
          <p:cNvGraphicFramePr>
            <a:graphicFrameLocks noGrp="1"/>
          </p:cNvGraphicFramePr>
          <p:nvPr>
            <p:ph idx="1"/>
            <p:extLst>
              <p:ext uri="{D42A27DB-BD31-4B8C-83A1-F6EECF244321}">
                <p14:modId xmlns:p14="http://schemas.microsoft.com/office/powerpoint/2010/main" val="323303160"/>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512194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319CC-C207-F550-C932-D5A20F9C8CBA}"/>
              </a:ext>
            </a:extLst>
          </p:cNvPr>
          <p:cNvSpPr>
            <a:spLocks noGrp="1"/>
          </p:cNvSpPr>
          <p:nvPr>
            <p:ph type="title"/>
          </p:nvPr>
        </p:nvSpPr>
        <p:spPr/>
        <p:txBody>
          <a:bodyPr/>
          <a:lstStyle/>
          <a:p>
            <a:r>
              <a:rPr lang="en-US" dirty="0"/>
              <a:t>Future Generations Commissioner</a:t>
            </a:r>
          </a:p>
        </p:txBody>
      </p:sp>
      <p:sp>
        <p:nvSpPr>
          <p:cNvPr id="3" name="Content Placeholder 2">
            <a:extLst>
              <a:ext uri="{FF2B5EF4-FFF2-40B4-BE49-F238E27FC236}">
                <a16:creationId xmlns:a16="http://schemas.microsoft.com/office/drawing/2014/main" id="{C016A9A9-4A84-C9DA-A8EB-424DC63EBD35}"/>
              </a:ext>
            </a:extLst>
          </p:cNvPr>
          <p:cNvSpPr>
            <a:spLocks noGrp="1"/>
          </p:cNvSpPr>
          <p:nvPr>
            <p:ph idx="1"/>
          </p:nvPr>
        </p:nvSpPr>
        <p:spPr/>
        <p:txBody>
          <a:bodyPr vert="horz" lIns="91440" tIns="45720" rIns="91440" bIns="45720" rtlCol="0" anchor="t">
            <a:normAutofit/>
          </a:bodyPr>
          <a:lstStyle/>
          <a:p>
            <a:r>
              <a:rPr lang="en-US">
                <a:cs typeface="Arial"/>
              </a:rPr>
              <a:t>To guard the future generations. </a:t>
            </a:r>
          </a:p>
          <a:p>
            <a:r>
              <a:rPr lang="en-US" dirty="0">
                <a:cs typeface="Arial"/>
              </a:rPr>
              <a:t>Currently: Derek Walker. </a:t>
            </a:r>
          </a:p>
          <a:p>
            <a:r>
              <a:rPr lang="en-US" dirty="0">
                <a:cs typeface="Arial"/>
              </a:rPr>
              <a:t>Promoting the sustainable development principle.</a:t>
            </a:r>
          </a:p>
          <a:p>
            <a:endParaRPr lang="en-US" dirty="0">
              <a:cs typeface="Arial"/>
            </a:endParaRPr>
          </a:p>
        </p:txBody>
      </p:sp>
    </p:spTree>
    <p:extLst>
      <p:ext uri="{BB962C8B-B14F-4D97-AF65-F5344CB8AC3E}">
        <p14:creationId xmlns:p14="http://schemas.microsoft.com/office/powerpoint/2010/main" val="344270956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A6544-1D36-BD9E-1FA6-35FB5B976ADA}"/>
              </a:ext>
            </a:extLst>
          </p:cNvPr>
          <p:cNvSpPr>
            <a:spLocks noGrp="1"/>
          </p:cNvSpPr>
          <p:nvPr>
            <p:ph type="title"/>
          </p:nvPr>
        </p:nvSpPr>
        <p:spPr/>
        <p:txBody>
          <a:bodyPr>
            <a:normAutofit fontScale="90000"/>
          </a:bodyPr>
          <a:lstStyle/>
          <a:p>
            <a:r>
              <a:rPr lang="en-US" dirty="0"/>
              <a:t>Future Generations Commissioner Powers</a:t>
            </a:r>
          </a:p>
        </p:txBody>
      </p:sp>
      <p:sp>
        <p:nvSpPr>
          <p:cNvPr id="3" name="Content Placeholder 2">
            <a:extLst>
              <a:ext uri="{FF2B5EF4-FFF2-40B4-BE49-F238E27FC236}">
                <a16:creationId xmlns:a16="http://schemas.microsoft.com/office/drawing/2014/main" id="{D77BCE4C-F7D3-8732-4937-42C077B437CC}"/>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Provide advice or assistance to a public body;</a:t>
            </a:r>
            <a:endParaRPr lang="en-US" dirty="0">
              <a:cs typeface="Arial"/>
            </a:endParaRPr>
          </a:p>
          <a:p>
            <a:r>
              <a:rPr lang="en-US" dirty="0">
                <a:ea typeface="+mn-lt"/>
                <a:cs typeface="+mn-lt"/>
              </a:rPr>
              <a:t>Provide advice to the Auditor General for Wales on the sustainable development principle</a:t>
            </a:r>
            <a:endParaRPr lang="en-US" dirty="0"/>
          </a:p>
          <a:p>
            <a:r>
              <a:rPr lang="en-US">
                <a:ea typeface="+mn-lt"/>
                <a:cs typeface="+mn-lt"/>
              </a:rPr>
              <a:t>Provide advice or assistance to a public services board in relation to the </a:t>
            </a:r>
            <a:r>
              <a:rPr lang="en-US" dirty="0">
                <a:ea typeface="+mn-lt"/>
                <a:cs typeface="+mn-lt"/>
              </a:rPr>
              <a:t>preparation of its local well-being plan;</a:t>
            </a:r>
            <a:endParaRPr lang="en-US"/>
          </a:p>
          <a:p>
            <a:r>
              <a:rPr lang="en-US" dirty="0">
                <a:ea typeface="+mn-lt"/>
                <a:cs typeface="+mn-lt"/>
              </a:rPr>
              <a:t>Provide advice or assistance to any other person who the Commissioner considers is taking (or wishes to take) steps that may contribute to the achievement of the well-being goals;</a:t>
            </a:r>
            <a:endParaRPr lang="en-US" dirty="0"/>
          </a:p>
          <a:p>
            <a:r>
              <a:rPr lang="en-US" dirty="0">
                <a:ea typeface="+mn-lt"/>
                <a:cs typeface="+mn-lt"/>
              </a:rPr>
              <a:t>Encourage best practice amongst public bodies in taking steps to meet their well-being objectives in accordance with the sustainable development principle;</a:t>
            </a:r>
            <a:endParaRPr lang="en-US" dirty="0"/>
          </a:p>
          <a:p>
            <a:endParaRPr lang="en-US" dirty="0">
              <a:cs typeface="Arial"/>
            </a:endParaRPr>
          </a:p>
        </p:txBody>
      </p:sp>
    </p:spTree>
    <p:extLst>
      <p:ext uri="{BB962C8B-B14F-4D97-AF65-F5344CB8AC3E}">
        <p14:creationId xmlns:p14="http://schemas.microsoft.com/office/powerpoint/2010/main" val="260163957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52A2-3BDC-C000-AD1D-C7D8012273D8}"/>
              </a:ext>
            </a:extLst>
          </p:cNvPr>
          <p:cNvSpPr>
            <a:spLocks noGrp="1"/>
          </p:cNvSpPr>
          <p:nvPr>
            <p:ph type="title"/>
          </p:nvPr>
        </p:nvSpPr>
        <p:spPr/>
        <p:txBody>
          <a:bodyPr>
            <a:normAutofit fontScale="90000"/>
          </a:bodyPr>
          <a:lstStyle/>
          <a:p>
            <a:r>
              <a:rPr lang="en-US" dirty="0"/>
              <a:t>Future Generations Commissioner Powers</a:t>
            </a:r>
          </a:p>
        </p:txBody>
      </p:sp>
      <p:sp>
        <p:nvSpPr>
          <p:cNvPr id="3" name="Content Placeholder 2">
            <a:extLst>
              <a:ext uri="{FF2B5EF4-FFF2-40B4-BE49-F238E27FC236}">
                <a16:creationId xmlns:a16="http://schemas.microsoft.com/office/drawing/2014/main" id="{F5FD1199-0EB3-FC29-3DE9-AFBF2D0C096A}"/>
              </a:ext>
            </a:extLst>
          </p:cNvPr>
          <p:cNvSpPr>
            <a:spLocks noGrp="1"/>
          </p:cNvSpPr>
          <p:nvPr>
            <p:ph idx="1"/>
          </p:nvPr>
        </p:nvSpPr>
        <p:spPr/>
        <p:txBody>
          <a:bodyPr vert="horz" lIns="91440" tIns="45720" rIns="91440" bIns="45720" rtlCol="0" anchor="t">
            <a:normAutofit/>
          </a:bodyPr>
          <a:lstStyle/>
          <a:p>
            <a:r>
              <a:rPr lang="en-US" dirty="0">
                <a:cs typeface="Arial"/>
              </a:rPr>
              <a:t>Promote awareness amongst public bodies of the need to take steps to meet their well-being objectives in accordance with the sustainable development principle;</a:t>
            </a:r>
          </a:p>
          <a:p>
            <a:r>
              <a:rPr lang="en-US" dirty="0">
                <a:cs typeface="Arial"/>
              </a:rPr>
              <a:t>Encourage public bodies to work with each other and with other persons if this could assist them to meet their well-being objectives;</a:t>
            </a:r>
          </a:p>
          <a:p>
            <a:r>
              <a:rPr lang="en-US" dirty="0">
                <a:cs typeface="Arial"/>
              </a:rPr>
              <a:t>Seek the advice of an advisory panel in relation to the exercise of any of the Commissioner’s functions.</a:t>
            </a:r>
            <a:endParaRPr lang="en-US" dirty="0"/>
          </a:p>
        </p:txBody>
      </p:sp>
    </p:spTree>
    <p:extLst>
      <p:ext uri="{BB962C8B-B14F-4D97-AF65-F5344CB8AC3E}">
        <p14:creationId xmlns:p14="http://schemas.microsoft.com/office/powerpoint/2010/main" val="420927882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AF5A9-9596-C660-53F5-3D7AB4C066ED}"/>
              </a:ext>
            </a:extLst>
          </p:cNvPr>
          <p:cNvSpPr>
            <a:spLocks noGrp="1"/>
          </p:cNvSpPr>
          <p:nvPr>
            <p:ph type="title"/>
          </p:nvPr>
        </p:nvSpPr>
        <p:spPr/>
        <p:txBody>
          <a:bodyPr/>
          <a:lstStyle/>
          <a:p>
            <a:r>
              <a:rPr lang="en-US" dirty="0"/>
              <a:t>Why?</a:t>
            </a:r>
          </a:p>
        </p:txBody>
      </p:sp>
      <p:sp>
        <p:nvSpPr>
          <p:cNvPr id="3" name="Content Placeholder 2">
            <a:extLst>
              <a:ext uri="{FF2B5EF4-FFF2-40B4-BE49-F238E27FC236}">
                <a16:creationId xmlns:a16="http://schemas.microsoft.com/office/drawing/2014/main" id="{283A484D-2C9B-1FBC-3BFA-48236B9C3E6B}"/>
              </a:ext>
            </a:extLst>
          </p:cNvPr>
          <p:cNvSpPr>
            <a:spLocks noGrp="1"/>
          </p:cNvSpPr>
          <p:nvPr>
            <p:ph idx="1"/>
          </p:nvPr>
        </p:nvSpPr>
        <p:spPr/>
        <p:txBody>
          <a:bodyPr vert="horz" lIns="91440" tIns="45720" rIns="91440" bIns="45720" rtlCol="0" anchor="t">
            <a:normAutofit/>
          </a:bodyPr>
          <a:lstStyle/>
          <a:p>
            <a:r>
              <a:rPr lang="en-US" dirty="0">
                <a:cs typeface="Arial"/>
              </a:rPr>
              <a:t>Wales is the ONLY country in the world with this type of legislation. </a:t>
            </a:r>
          </a:p>
          <a:p>
            <a:r>
              <a:rPr lang="en-US" dirty="0">
                <a:cs typeface="Arial"/>
              </a:rPr>
              <a:t>Wales has a Collaborating Centre with the WHO to strengthen the role of driving sustainable investment in health equity. </a:t>
            </a:r>
          </a:p>
          <a:p>
            <a:r>
              <a:rPr lang="en-US" dirty="0">
                <a:cs typeface="Arial"/>
              </a:rPr>
              <a:t>Why is Wales the</a:t>
            </a:r>
            <a:r>
              <a:rPr lang="en-US">
                <a:cs typeface="Arial"/>
              </a:rPr>
              <a:t> influencer?</a:t>
            </a:r>
          </a:p>
          <a:p>
            <a:r>
              <a:rPr lang="en-US" dirty="0">
                <a:cs typeface="Arial"/>
              </a:rPr>
              <a:t>Consider the PHW strategy.</a:t>
            </a:r>
          </a:p>
        </p:txBody>
      </p:sp>
    </p:spTree>
    <p:extLst>
      <p:ext uri="{BB962C8B-B14F-4D97-AF65-F5344CB8AC3E}">
        <p14:creationId xmlns:p14="http://schemas.microsoft.com/office/powerpoint/2010/main" val="20682983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DA48F-88CF-DB19-3CDC-791ACCECB652}"/>
              </a:ext>
            </a:extLst>
          </p:cNvPr>
          <p:cNvSpPr>
            <a:spLocks noGrp="1"/>
          </p:cNvSpPr>
          <p:nvPr>
            <p:ph type="title"/>
          </p:nvPr>
        </p:nvSpPr>
        <p:spPr/>
        <p:txBody>
          <a:bodyPr/>
          <a:lstStyle/>
          <a:p>
            <a:r>
              <a:rPr lang="en-US" dirty="0"/>
              <a:t>What's Next</a:t>
            </a:r>
          </a:p>
        </p:txBody>
      </p:sp>
      <p:sp>
        <p:nvSpPr>
          <p:cNvPr id="3" name="Content Placeholder 2">
            <a:extLst>
              <a:ext uri="{FF2B5EF4-FFF2-40B4-BE49-F238E27FC236}">
                <a16:creationId xmlns:a16="http://schemas.microsoft.com/office/drawing/2014/main" id="{CEEA550E-9987-0B7F-F141-87F030E6E7FB}"/>
              </a:ext>
            </a:extLst>
          </p:cNvPr>
          <p:cNvSpPr>
            <a:spLocks noGrp="1"/>
          </p:cNvSpPr>
          <p:nvPr>
            <p:ph idx="1"/>
          </p:nvPr>
        </p:nvSpPr>
        <p:spPr/>
        <p:txBody>
          <a:bodyPr vert="horz" lIns="91440" tIns="45720" rIns="91440" bIns="45720" rtlCol="0" anchor="t">
            <a:normAutofit/>
          </a:bodyPr>
          <a:lstStyle/>
          <a:p>
            <a:r>
              <a:rPr lang="en-US" dirty="0">
                <a:solidFill>
                  <a:srgbClr val="2D3920"/>
                </a:solidFill>
                <a:latin typeface="Arial"/>
                <a:ea typeface="Roboto"/>
                <a:cs typeface="Arial"/>
              </a:rPr>
              <a:t>Where do Wales go from here?</a:t>
            </a:r>
          </a:p>
          <a:p>
            <a:r>
              <a:rPr lang="en-US" dirty="0">
                <a:solidFill>
                  <a:srgbClr val="2D3920"/>
                </a:solidFill>
                <a:latin typeface="Arial"/>
                <a:ea typeface="Roboto"/>
                <a:cs typeface="Arial"/>
              </a:rPr>
              <a:t>Independence? More oppression? Freedom? Equality?</a:t>
            </a:r>
          </a:p>
          <a:p>
            <a:r>
              <a:rPr lang="en-US" dirty="0">
                <a:solidFill>
                  <a:srgbClr val="2D3920"/>
                </a:solidFill>
                <a:latin typeface="Arial"/>
                <a:ea typeface="Roboto"/>
                <a:cs typeface="Arial"/>
              </a:rPr>
              <a:t>Er </a:t>
            </a:r>
            <a:r>
              <a:rPr lang="en-US" dirty="0" err="1">
                <a:solidFill>
                  <a:srgbClr val="2D3920"/>
                </a:solidFill>
                <a:latin typeface="Arial"/>
                <a:ea typeface="Roboto"/>
                <a:cs typeface="Arial"/>
              </a:rPr>
              <a:t>gwaetha</a:t>
            </a:r>
            <a:r>
              <a:rPr lang="en-US" dirty="0">
                <a:solidFill>
                  <a:srgbClr val="2D3920"/>
                </a:solidFill>
                <a:latin typeface="Arial"/>
                <a:ea typeface="Roboto"/>
                <a:cs typeface="Arial"/>
              </a:rPr>
              <a:t> </a:t>
            </a:r>
            <a:r>
              <a:rPr lang="en-US" dirty="0" err="1">
                <a:solidFill>
                  <a:srgbClr val="2D3920"/>
                </a:solidFill>
                <a:latin typeface="Arial"/>
                <a:ea typeface="Roboto"/>
                <a:cs typeface="Arial"/>
              </a:rPr>
              <a:t>pawb</a:t>
            </a:r>
            <a:r>
              <a:rPr lang="en-US" dirty="0">
                <a:solidFill>
                  <a:srgbClr val="2D3920"/>
                </a:solidFill>
                <a:latin typeface="Arial"/>
                <a:ea typeface="Roboto"/>
                <a:cs typeface="Arial"/>
              </a:rPr>
              <a:t> a </a:t>
            </a:r>
            <a:r>
              <a:rPr lang="en-US" dirty="0" err="1">
                <a:solidFill>
                  <a:srgbClr val="2D3920"/>
                </a:solidFill>
                <a:latin typeface="Arial"/>
                <a:ea typeface="Roboto"/>
                <a:cs typeface="Arial"/>
              </a:rPr>
              <a:t>phopeth</a:t>
            </a:r>
            <a:r>
              <a:rPr lang="en-US" dirty="0">
                <a:solidFill>
                  <a:srgbClr val="2D3920"/>
                </a:solidFill>
                <a:latin typeface="Arial"/>
                <a:ea typeface="Roboto"/>
                <a:cs typeface="Arial"/>
              </a:rPr>
              <a:t>, </a:t>
            </a:r>
            <a:r>
              <a:rPr lang="en-US" dirty="0" err="1">
                <a:solidFill>
                  <a:srgbClr val="2D3920"/>
                </a:solidFill>
                <a:latin typeface="Arial"/>
                <a:ea typeface="Roboto"/>
                <a:cs typeface="Arial"/>
              </a:rPr>
              <a:t>Ry'n</a:t>
            </a:r>
            <a:r>
              <a:rPr lang="en-US" dirty="0">
                <a:solidFill>
                  <a:srgbClr val="2D3920"/>
                </a:solidFill>
                <a:latin typeface="Arial"/>
                <a:ea typeface="Roboto"/>
                <a:cs typeface="Arial"/>
              </a:rPr>
              <a:t> </a:t>
            </a:r>
            <a:r>
              <a:rPr lang="en-US" dirty="0" err="1">
                <a:solidFill>
                  <a:srgbClr val="2D3920"/>
                </a:solidFill>
                <a:latin typeface="Arial"/>
                <a:ea typeface="Roboto"/>
                <a:cs typeface="Arial"/>
              </a:rPr>
              <a:t>ni</a:t>
            </a:r>
            <a:r>
              <a:rPr lang="en-US" dirty="0">
                <a:solidFill>
                  <a:srgbClr val="2D3920"/>
                </a:solidFill>
                <a:latin typeface="Arial"/>
                <a:ea typeface="Roboto"/>
                <a:cs typeface="Arial"/>
              </a:rPr>
              <a:t> </a:t>
            </a:r>
            <a:r>
              <a:rPr lang="en-US" dirty="0" err="1">
                <a:solidFill>
                  <a:srgbClr val="2D3920"/>
                </a:solidFill>
                <a:latin typeface="Arial"/>
                <a:ea typeface="Roboto"/>
                <a:cs typeface="Arial"/>
              </a:rPr>
              <a:t>yma</a:t>
            </a:r>
            <a:r>
              <a:rPr lang="en-US" dirty="0">
                <a:solidFill>
                  <a:srgbClr val="2D3920"/>
                </a:solidFill>
                <a:latin typeface="Arial"/>
                <a:ea typeface="Roboto"/>
                <a:cs typeface="Arial"/>
              </a:rPr>
              <a:t> o </a:t>
            </a:r>
            <a:r>
              <a:rPr lang="en-US" dirty="0" err="1">
                <a:solidFill>
                  <a:srgbClr val="2D3920"/>
                </a:solidFill>
                <a:latin typeface="Arial"/>
                <a:ea typeface="Roboto"/>
                <a:cs typeface="Arial"/>
              </a:rPr>
              <a:t>hyd</a:t>
            </a:r>
            <a:endParaRPr lang="en-US" dirty="0">
              <a:solidFill>
                <a:srgbClr val="2D3920"/>
              </a:solidFill>
              <a:latin typeface="Arial"/>
              <a:ea typeface="Roboto"/>
              <a:cs typeface="Arial"/>
            </a:endParaRPr>
          </a:p>
          <a:p>
            <a:r>
              <a:rPr lang="en-US" dirty="0">
                <a:solidFill>
                  <a:srgbClr val="2D3920"/>
                </a:solidFill>
                <a:latin typeface="Arial"/>
                <a:ea typeface="Roboto"/>
                <a:cs typeface="Arial"/>
              </a:rPr>
              <a:t>Despite everything and everyone, We are still here. </a:t>
            </a:r>
          </a:p>
          <a:p>
            <a:endParaRPr lang="en-US" dirty="0">
              <a:solidFill>
                <a:srgbClr val="2D3920"/>
              </a:solidFill>
              <a:latin typeface="Arial"/>
              <a:ea typeface="Roboto"/>
              <a:cs typeface="Arial"/>
            </a:endParaRPr>
          </a:p>
          <a:p>
            <a:r>
              <a:rPr lang="en-US" dirty="0">
                <a:solidFill>
                  <a:srgbClr val="2D3920"/>
                </a:solidFill>
                <a:latin typeface="Arial"/>
                <a:ea typeface="Roboto"/>
                <a:cs typeface="Arial"/>
              </a:rPr>
              <a:t>Unchain the dragon – Michael Sheen</a:t>
            </a:r>
          </a:p>
        </p:txBody>
      </p:sp>
    </p:spTree>
    <p:extLst>
      <p:ext uri="{BB962C8B-B14F-4D97-AF65-F5344CB8AC3E}">
        <p14:creationId xmlns:p14="http://schemas.microsoft.com/office/powerpoint/2010/main" val="695416888"/>
      </p:ext>
    </p:extLst>
  </p:cSld>
  <p:clrMapOvr>
    <a:masterClrMapping/>
  </p:clrMapOvr>
</p:sld>
</file>

<file path=ppt/theme/theme1.xml><?xml version="1.0" encoding="utf-8"?>
<a:theme xmlns:a="http://schemas.openxmlformats.org/drawingml/2006/main" name="ExploreVTI">
  <a:themeElements>
    <a:clrScheme name="AnalogousFromDarkSeedLeftStep">
      <a:dk1>
        <a:srgbClr val="000000"/>
      </a:dk1>
      <a:lt1>
        <a:srgbClr val="FFFFFF"/>
      </a:lt1>
      <a:dk2>
        <a:srgbClr val="2D3920"/>
      </a:dk2>
      <a:lt2>
        <a:srgbClr val="E8E2E3"/>
      </a:lt2>
      <a:accent1>
        <a:srgbClr val="46B197"/>
      </a:accent1>
      <a:accent2>
        <a:srgbClr val="3BB163"/>
      </a:accent2>
      <a:accent3>
        <a:srgbClr val="50B648"/>
      </a:accent3>
      <a:accent4>
        <a:srgbClr val="75B13B"/>
      </a:accent4>
      <a:accent5>
        <a:srgbClr val="9EA741"/>
      </a:accent5>
      <a:accent6>
        <a:srgbClr val="B18A3B"/>
      </a:accent6>
      <a:hlink>
        <a:srgbClr val="738B2E"/>
      </a:hlink>
      <a:folHlink>
        <a:srgbClr val="7F7F7F"/>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80</Slides>
  <Notes>12</Notes>
  <HiddenSlides>0</HiddenSlides>
  <MMClips>0</MMClips>
  <ScaleCrop>false</ScaleCrop>
  <HeadingPairs>
    <vt:vector size="4" baseType="variant">
      <vt:variant>
        <vt:lpstr>Theme</vt:lpstr>
      </vt:variant>
      <vt:variant>
        <vt:i4>1</vt:i4>
      </vt:variant>
      <vt:variant>
        <vt:lpstr>Slide Titles</vt:lpstr>
      </vt:variant>
      <vt:variant>
        <vt:i4>80</vt:i4>
      </vt:variant>
    </vt:vector>
  </HeadingPairs>
  <TitlesOfParts>
    <vt:vector size="81" baseType="lpstr">
      <vt:lpstr>ExploreVTI</vt:lpstr>
      <vt:lpstr>Wales as an Influencer</vt:lpstr>
      <vt:lpstr>Aims and Objectives</vt:lpstr>
      <vt:lpstr> Wales</vt:lpstr>
      <vt:lpstr>Wales</vt:lpstr>
      <vt:lpstr>Welsh History</vt:lpstr>
      <vt:lpstr>Welsh History</vt:lpstr>
      <vt:lpstr>Welsh History</vt:lpstr>
      <vt:lpstr>Welsh History</vt:lpstr>
      <vt:lpstr>Welsh History</vt:lpstr>
      <vt:lpstr>Migration</vt:lpstr>
      <vt:lpstr>Welsh Migration</vt:lpstr>
      <vt:lpstr>Demography of Wales</vt:lpstr>
      <vt:lpstr>Wales by Age</vt:lpstr>
      <vt:lpstr>Demographics in Wales</vt:lpstr>
      <vt:lpstr>Urban vs Rural</vt:lpstr>
      <vt:lpstr>Urban vs Rural</vt:lpstr>
      <vt:lpstr>Figure 3.1</vt:lpstr>
      <vt:lpstr>Demographic Impacts</vt:lpstr>
      <vt:lpstr>Demographic Impacts</vt:lpstr>
      <vt:lpstr>Population in the Future</vt:lpstr>
      <vt:lpstr>Ageing Populations</vt:lpstr>
      <vt:lpstr>Population Change</vt:lpstr>
      <vt:lpstr>The Future of Policy</vt:lpstr>
      <vt:lpstr>Diversity of Wales</vt:lpstr>
      <vt:lpstr>Socioeconomics in Wales</vt:lpstr>
      <vt:lpstr>Socioeconomics in Wales</vt:lpstr>
      <vt:lpstr>Bevan Foundation Report (2022)</vt:lpstr>
      <vt:lpstr>Bevan Foundation Report (2022)</vt:lpstr>
      <vt:lpstr>Bevan Foundation Report (2022)</vt:lpstr>
      <vt:lpstr>PowerPoint Presentation</vt:lpstr>
      <vt:lpstr>What do you notice?</vt:lpstr>
      <vt:lpstr>Education in Wales</vt:lpstr>
      <vt:lpstr>Employment</vt:lpstr>
      <vt:lpstr>Impacts of Socioeconomics in Wales</vt:lpstr>
      <vt:lpstr>Impact of Socioeconomics on Health and Social Care</vt:lpstr>
      <vt:lpstr>Inequalities in Wales</vt:lpstr>
      <vt:lpstr>Devolution</vt:lpstr>
      <vt:lpstr>Devolution</vt:lpstr>
      <vt:lpstr>Devolution</vt:lpstr>
      <vt:lpstr>Devolution</vt:lpstr>
      <vt:lpstr>Devolution</vt:lpstr>
      <vt:lpstr>Devolution</vt:lpstr>
      <vt:lpstr>Devolution: 1940's and 50's</vt:lpstr>
      <vt:lpstr>Devolution: 1940's and 50's</vt:lpstr>
      <vt:lpstr>Devolution: 1960's</vt:lpstr>
      <vt:lpstr>Devolution: Cofiwch Dryweren</vt:lpstr>
      <vt:lpstr>PowerPoint Presentation</vt:lpstr>
      <vt:lpstr>Devolution: Welsh Language Act 1967</vt:lpstr>
      <vt:lpstr>Devolution: 1970's</vt:lpstr>
      <vt:lpstr>Devolution: 1970's</vt:lpstr>
      <vt:lpstr>Devolution: 1979-1997</vt:lpstr>
      <vt:lpstr>Devolution: 1979-1997</vt:lpstr>
      <vt:lpstr>Devolution: 1997-1998</vt:lpstr>
      <vt:lpstr>Devolution: 1997-1998</vt:lpstr>
      <vt:lpstr>Devolution: 1999</vt:lpstr>
      <vt:lpstr>Devolution: 2000-2006</vt:lpstr>
      <vt:lpstr>Devolution: 2000-2006</vt:lpstr>
      <vt:lpstr>Devolution: 2000-2006</vt:lpstr>
      <vt:lpstr>Devolution: 2000-2006</vt:lpstr>
      <vt:lpstr>Devolution: 2007</vt:lpstr>
      <vt:lpstr>Devolution: 2007</vt:lpstr>
      <vt:lpstr>Devolution: 2011-2014</vt:lpstr>
      <vt:lpstr>Devolution: 2011-2014</vt:lpstr>
      <vt:lpstr>Devolution: 2015-2016</vt:lpstr>
      <vt:lpstr>Devolution: 2017</vt:lpstr>
      <vt:lpstr>Devolution: 2018</vt:lpstr>
      <vt:lpstr>Devolution: 2019</vt:lpstr>
      <vt:lpstr>Devolution: 2020</vt:lpstr>
      <vt:lpstr>Devolution 2024</vt:lpstr>
      <vt:lpstr>Devolved Powers in Wales</vt:lpstr>
      <vt:lpstr>The Wellbeing of Future Generations (Wales) Act 2015</vt:lpstr>
      <vt:lpstr>The Wellbeing of Future Generations (Wales) Act 2015</vt:lpstr>
      <vt:lpstr>WFG Act</vt:lpstr>
      <vt:lpstr>WFG Act: How?</vt:lpstr>
      <vt:lpstr>WFG Act: Who are the Public Bodies?</vt:lpstr>
      <vt:lpstr>Future Generations Commissioner</vt:lpstr>
      <vt:lpstr>Future Generations Commissioner Powers</vt:lpstr>
      <vt:lpstr>Future Generations Commissioner Powers</vt:lpstr>
      <vt:lpstr>Why?</vt:lpstr>
      <vt:lpstr>What's Next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172</cp:revision>
  <dcterms:created xsi:type="dcterms:W3CDTF">2024-12-12T10:35:01Z</dcterms:created>
  <dcterms:modified xsi:type="dcterms:W3CDTF">2025-09-23T10:22:16Z</dcterms:modified>
</cp:coreProperties>
</file>