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10" autoAdjust="0"/>
    <p:restoredTop sz="94660"/>
  </p:normalViewPr>
  <p:slideViewPr>
    <p:cSldViewPr snapToGrid="0">
      <p:cViewPr varScale="1">
        <p:scale>
          <a:sx n="77" d="100"/>
          <a:sy n="77" d="100"/>
        </p:scale>
        <p:origin x="76" y="4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33F67B-7755-C8BE-6748-E4394163BB4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6EFCB4A-3F2F-E304-9291-A03BE783728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1AC1EF-53AE-849D-4D25-3E4FA8AF7C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75AA4-59DF-40F1-97F9-412542AFF4A6}" type="datetimeFigureOut">
              <a:rPr lang="en-GB" smtClean="0"/>
              <a:t>10/07/2022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ED4589-E39B-E75E-48AA-2EC455CF1C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20C0D4-7B91-0ACE-33E9-8AE12D73FD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2FA88-FCA9-42A9-95A3-F52FBB18A6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09731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D26A4C-59A0-0E30-AB05-76D15C2176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EB004A-4C8D-B126-32D5-DA3A8153AB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40540D-F743-B9D5-D903-FD2F51B69B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75AA4-59DF-40F1-97F9-412542AFF4A6}" type="datetimeFigureOut">
              <a:rPr lang="en-GB" smtClean="0"/>
              <a:t>10/07/2022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B1F062-30D6-59C3-764D-72326B3A6B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53103E-101F-E54B-DAA3-C1FCB001C2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2FA88-FCA9-42A9-95A3-F52FBB18A6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71187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811BDF-AEDD-0BDB-3781-D8270E49CB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B135B9-3969-4E19-4ACA-1323AD10CF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A99427-1F79-72E5-F237-2BABCBCEC9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75AA4-59DF-40F1-97F9-412542AFF4A6}" type="datetimeFigureOut">
              <a:rPr lang="en-GB" smtClean="0"/>
              <a:t>10/07/2022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48723B-0F5B-E34A-9C0B-83EFF3850D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AFE33B-794A-A13F-A40B-BAE0AAECB9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2FA88-FCA9-42A9-95A3-F52FBB18A6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7281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8F29CF-14AE-D1B3-05E7-FC4AE87C4C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760A8D-BE22-D5CB-37CE-2756D1E394B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CA5D365-99A5-2886-5626-5F90DBF5DB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A0AD9B5-2FFC-80C6-1114-38D7A4784C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75AA4-59DF-40F1-97F9-412542AFF4A6}" type="datetimeFigureOut">
              <a:rPr lang="en-GB" smtClean="0"/>
              <a:t>10/07/2022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7BFE2A3-077B-5F7E-D253-667818809D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9358C77-FB1A-9215-CA3E-8E10BCC59C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2FA88-FCA9-42A9-95A3-F52FBB18A6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09873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E6BF12-D9E1-1442-8DD6-0712768235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189665-6E26-9917-1B98-7DF4AEC58E4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1CE04-9383-D259-8874-C2018CA1493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DB4C754-9B04-EDB9-C508-39F74325829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39A16C8-CC4D-C07F-6AD9-8EE9AEDC6BC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ACFF7B6-52F9-C99C-436B-BB8312DEE8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75AA4-59DF-40F1-97F9-412542AFF4A6}" type="datetimeFigureOut">
              <a:rPr lang="en-GB" smtClean="0"/>
              <a:t>10/07/2022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3696C60-0437-3F10-722A-564C16FA56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4E442B7-AF09-D078-2A1E-01E46637BA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2FA88-FCA9-42A9-95A3-F52FBB18A6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56776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47F9A1-9F38-FECC-6AD9-8824E2E16A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D36FF4-134E-F573-424D-1D8B894830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75AA4-59DF-40F1-97F9-412542AFF4A6}" type="datetimeFigureOut">
              <a:rPr lang="en-GB" smtClean="0"/>
              <a:t>10/07/2022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4A6E963-C6BD-CD30-C0D9-AB2E6D5FA2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D10BBF2-BEA5-5DE9-5765-73942BFA63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2FA88-FCA9-42A9-95A3-F52FBB18A6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89028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CE0AD9D-9011-597D-E7AE-67B85DA48C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75AA4-59DF-40F1-97F9-412542AFF4A6}" type="datetimeFigureOut">
              <a:rPr lang="en-GB" smtClean="0"/>
              <a:t>10/07/2022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E999775-549B-FCD6-61AE-B67C052653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12532BD-656A-06F8-911B-E1A148D5C6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2FA88-FCA9-42A9-95A3-F52FBB18A6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37221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38CBBC-7411-7FA8-0627-0028F179E3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6957E0-834F-8D1F-C53D-293D2922E2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2794C0F-9C4C-E536-511F-0B51B23CA72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F8AD3E6-529F-F876-C1CC-7AE0A01FEA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75AA4-59DF-40F1-97F9-412542AFF4A6}" type="datetimeFigureOut">
              <a:rPr lang="en-GB" smtClean="0"/>
              <a:t>10/07/2022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532AB63-EFF1-EEB8-FDAF-A736CEA7D8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AFD0B1B-81C5-0AD0-B867-62F51AF59D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2FA88-FCA9-42A9-95A3-F52FBB18A6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25728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088F25-3142-79C1-3025-E798D2EE01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5F876E1-0A34-36DD-4204-A077A9C56CC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372EE03-63B5-A65E-97E3-A9231A2A7A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0CFED1-0AA2-F14A-892A-21A4810A38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75AA4-59DF-40F1-97F9-412542AFF4A6}" type="datetimeFigureOut">
              <a:rPr lang="en-GB" smtClean="0"/>
              <a:t>10/07/2022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778B7F4-5E61-DDAE-E57D-EAA224C312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3FCEE6D-E697-023F-BCA7-A0AA852A93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2FA88-FCA9-42A9-95A3-F52FBB18A6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92117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B56D2D-A451-37C9-3DBC-E6FC30D135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ABDEDA3-F01C-636F-4C1B-C58218CBFCA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863BA6-10BB-1346-380B-62DDBA4DA4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75AA4-59DF-40F1-97F9-412542AFF4A6}" type="datetimeFigureOut">
              <a:rPr lang="en-GB" smtClean="0"/>
              <a:t>10/07/2022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02013B-3340-5B65-015E-906144CE0C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B8ECC8-1C2D-CCD8-0723-31113FD236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2FA88-FCA9-42A9-95A3-F52FBB18A6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09500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7CCBD1A-654B-A2AF-1560-351AAA77701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775C5-5577-1DE0-DB5B-3CA1D92499A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E443DF-F184-9256-F58C-31C2F6B0BF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75AA4-59DF-40F1-97F9-412542AFF4A6}" type="datetimeFigureOut">
              <a:rPr lang="en-GB" smtClean="0"/>
              <a:t>10/07/2022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6540BD-4ED3-1DEF-A7E4-99862CFD9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94CAD5-1BC0-5208-FAB1-130B6242E5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2FA88-FCA9-42A9-95A3-F52FBB18A6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71944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777C692-AFF5-FF27-6F6D-F365C5459C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BB82ADC-ED1D-9C12-3348-E0252C410D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CD7AFF-5489-D39A-3132-DAE66DD9280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B75AA4-59DF-40F1-97F9-412542AFF4A6}" type="datetimeFigureOut">
              <a:rPr lang="en-GB" smtClean="0"/>
              <a:t>10/07/2022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CDC95A-3F0D-3A3A-196C-A6FDECC4E4A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2716E0-E67C-E140-E3E9-2321FA7EC0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92FA88-FCA9-42A9-95A3-F52FBB18A6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63782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theoryofinterest.blogspot.com/2017/02/to-think-is-to-solve.html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8.xml"/><Relationship Id="rId4" Type="http://schemas.openxmlformats.org/officeDocument/2006/relationships/hyperlink" Target="https://creativecommons.org/licenses/by-sa/3.0/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sergiocaredda.eu/organisation/organisation-design/strategy-frameworks-the-theory-and-the-practice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8.xml"/><Relationship Id="rId4" Type="http://schemas.openxmlformats.org/officeDocument/2006/relationships/hyperlink" Target="https://creativecommons.org/licenses/by-sa/3.0/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embeddedsuccess.com/mes014-finding-root-causes-with-ishikawa/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8.xml"/><Relationship Id="rId4" Type="http://schemas.openxmlformats.org/officeDocument/2006/relationships/hyperlink" Target="https://creativecommons.org/licenses/by-nc-nd/3.0/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3AFE8227-C443-417B-BA91-520EB1EF4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359212-E5AE-5666-E4AB-022BB699E3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43193" y="489507"/>
            <a:ext cx="3091607" cy="165548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800"/>
              <a:t>Assignment Title:	Problem Solving and Decision making</a:t>
            </a:r>
          </a:p>
        </p:txBody>
      </p:sp>
      <p:pic>
        <p:nvPicPr>
          <p:cNvPr id="11" name="Content Placeholder 10" descr="Diagram, text, whiteboard&#10;&#10;Description automatically generated">
            <a:extLst>
              <a:ext uri="{FF2B5EF4-FFF2-40B4-BE49-F238E27FC236}">
                <a16:creationId xmlns:a16="http://schemas.microsoft.com/office/drawing/2014/main" id="{7AFF0CA7-C646-20FC-5D51-0D1014744D8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907" b="1"/>
          <a:stretch/>
        </p:blipFill>
        <p:spPr>
          <a:xfrm>
            <a:off x="20" y="431"/>
            <a:ext cx="8115280" cy="6408311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708E996-CE9B-62D6-B3FE-EE63C6C4B77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43193" y="2418408"/>
            <a:ext cx="2942813" cy="3540265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1400"/>
              <a:t>Student name:     Tamanna Akhter Chowdhury  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400"/>
              <a:t>Student ID number:    2020854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400"/>
              <a:t>Programme:	Certificate of Higher Education in Skills for the Workplace &amp; Health and Social Care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400"/>
              <a:t>Module:	Problem Solving and Decision Making    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400"/>
              <a:t>Module code:	BMSW 4004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400"/>
              <a:t>Module Lecturer: Charles Richard 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140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907741FC-B544-4A6E-B831-6789D0423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6408741"/>
            <a:ext cx="12191998" cy="457202"/>
          </a:xfrm>
          <a:prstGeom prst="rect">
            <a:avLst/>
          </a:prstGeom>
          <a:gradFill>
            <a:gsLst>
              <a:gs pos="34000">
                <a:srgbClr val="000000">
                  <a:alpha val="96000"/>
                </a:srgbClr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3F0BE7ED-7814-4273-B18A-F26CC038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4" y="6408742"/>
            <a:ext cx="8115300" cy="449258"/>
          </a:xfrm>
          <a:prstGeom prst="rect">
            <a:avLst/>
          </a:prstGeom>
          <a:gradFill>
            <a:gsLst>
              <a:gs pos="28000">
                <a:schemeClr val="accent1">
                  <a:lumMod val="75000"/>
                  <a:alpha val="59000"/>
                </a:schemeClr>
              </a:gs>
              <a:gs pos="100000">
                <a:srgbClr val="000000">
                  <a:alpha val="7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1557653-34E8-1635-A6CA-B2FC1A8D72CB}"/>
              </a:ext>
            </a:extLst>
          </p:cNvPr>
          <p:cNvSpPr txBox="1"/>
          <p:nvPr/>
        </p:nvSpPr>
        <p:spPr>
          <a:xfrm>
            <a:off x="5808258" y="6208687"/>
            <a:ext cx="23070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theoryofinterest.blogspot.com/2017/02/to-think-is-to-solve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73256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Video 4">
            <a:extLst>
              <a:ext uri="{FF2B5EF4-FFF2-40B4-BE49-F238E27FC236}">
                <a16:creationId xmlns:a16="http://schemas.microsoft.com/office/drawing/2014/main" id="{BB1C17B4-6EF0-0163-D4DF-B42556375CD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284" r="1" b="1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B0E6E8-1275-3A1B-9766-B54B7636F4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5200">
                <a:solidFill>
                  <a:srgbClr val="FFFFFF"/>
                </a:solidFill>
              </a:rPr>
              <a:t>Problem Solving and Decision making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395B6A4-6805-D04E-DC0E-AAF311774F8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Task 1 – Presentation</a:t>
            </a:r>
          </a:p>
        </p:txBody>
      </p:sp>
    </p:spTree>
    <p:extLst>
      <p:ext uri="{BB962C8B-B14F-4D97-AF65-F5344CB8AC3E}">
        <p14:creationId xmlns:p14="http://schemas.microsoft.com/office/powerpoint/2010/main" val="12382534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96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142BA2-EDE6-DB24-06D5-4CF6FCED997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2200" dirty="0"/>
              <a:t>Scenario – </a:t>
            </a:r>
            <a:br>
              <a:rPr lang="en-GB" sz="2200" dirty="0"/>
            </a:br>
            <a:r>
              <a:rPr lang="en-GB" sz="2200" dirty="0"/>
              <a:t>Addressing the problem of staff shortage in Proper Care, UK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656194-0E2D-E7CE-D2BA-4468CA035A3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Workforce shortage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Impacting patients and staff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Waiting list continue to grow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Care quality declining day to day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Facing challenges to ensure quality services overall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56367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1">
            <a:extLst>
              <a:ext uri="{FF2B5EF4-FFF2-40B4-BE49-F238E27FC236}">
                <a16:creationId xmlns:a16="http://schemas.microsoft.com/office/drawing/2014/main" id="{2596F992-698C-48C0-9D89-70DA4CE927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2064CB-CAB9-E043-ACA4-99D8569F0C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2" y="489508"/>
            <a:ext cx="5181597" cy="165548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PESTLE analysis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3A3FB74-A4D6-690F-D3E1-102EEDD5B8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14402" y="2418408"/>
            <a:ext cx="5181598" cy="3409898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 algn="r">
              <a:buFont typeface="Arial" panose="020B0604020202020204" pitchFamily="34" charset="0"/>
              <a:buChar char="•"/>
            </a:pPr>
            <a:r>
              <a:rPr lang="en-US" sz="2000"/>
              <a:t>PESTEL is an acronym – </a:t>
            </a:r>
          </a:p>
          <a:p>
            <a:pPr indent="-228600" algn="r">
              <a:buFont typeface="Arial" panose="020B0604020202020204" pitchFamily="34" charset="0"/>
              <a:buChar char="•"/>
            </a:pPr>
            <a:r>
              <a:rPr lang="en-US" sz="2000"/>
              <a:t>Political (P)</a:t>
            </a:r>
          </a:p>
          <a:p>
            <a:pPr indent="-228600" algn="r">
              <a:buFont typeface="Arial" panose="020B0604020202020204" pitchFamily="34" charset="0"/>
              <a:buChar char="•"/>
            </a:pPr>
            <a:r>
              <a:rPr lang="en-US" sz="2000"/>
              <a:t>Economic (E)</a:t>
            </a:r>
          </a:p>
          <a:p>
            <a:pPr indent="-228600" algn="r">
              <a:buFont typeface="Arial" panose="020B0604020202020204" pitchFamily="34" charset="0"/>
              <a:buChar char="•"/>
            </a:pPr>
            <a:r>
              <a:rPr lang="en-US" sz="2000"/>
              <a:t>Socio-cultural / social (S)</a:t>
            </a:r>
          </a:p>
          <a:p>
            <a:pPr indent="-228600" algn="r">
              <a:buFont typeface="Arial" panose="020B0604020202020204" pitchFamily="34" charset="0"/>
              <a:buChar char="•"/>
            </a:pPr>
            <a:r>
              <a:rPr lang="en-US" sz="2000"/>
              <a:t>Technological (T)</a:t>
            </a:r>
          </a:p>
          <a:p>
            <a:pPr indent="-228600" algn="r">
              <a:buFont typeface="Arial" panose="020B0604020202020204" pitchFamily="34" charset="0"/>
              <a:buChar char="•"/>
            </a:pPr>
            <a:r>
              <a:rPr lang="en-US" sz="2000"/>
              <a:t>Environmental (E)</a:t>
            </a:r>
          </a:p>
          <a:p>
            <a:pPr indent="-228600" algn="r">
              <a:buFont typeface="Arial" panose="020B0604020202020204" pitchFamily="34" charset="0"/>
              <a:buChar char="•"/>
            </a:pPr>
            <a:r>
              <a:rPr lang="en-US" sz="2000"/>
              <a:t>Legal (L)</a:t>
            </a:r>
          </a:p>
        </p:txBody>
      </p:sp>
      <p:pic>
        <p:nvPicPr>
          <p:cNvPr id="6" name="Content Placeholder 5" descr="Diagram&#10;&#10;Description automatically generated">
            <a:extLst>
              <a:ext uri="{FF2B5EF4-FFF2-40B4-BE49-F238E27FC236}">
                <a16:creationId xmlns:a16="http://schemas.microsoft.com/office/drawing/2014/main" id="{AE85502A-BEEF-CAB7-9D58-9BEECF53CDB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675120" y="1841845"/>
            <a:ext cx="4957638" cy="2788671"/>
          </a:xfrm>
          <a:prstGeom prst="rect">
            <a:avLst/>
          </a:prstGeom>
        </p:spPr>
      </p:pic>
      <p:sp>
        <p:nvSpPr>
          <p:cNvPr id="19" name="Rectangle 13">
            <a:extLst>
              <a:ext uri="{FF2B5EF4-FFF2-40B4-BE49-F238E27FC236}">
                <a16:creationId xmlns:a16="http://schemas.microsoft.com/office/drawing/2014/main" id="{A344AAA5-41F4-4862-97EF-688D31DC75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85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5">
            <a:extLst>
              <a:ext uri="{FF2B5EF4-FFF2-40B4-BE49-F238E27FC236}">
                <a16:creationId xmlns:a16="http://schemas.microsoft.com/office/drawing/2014/main" id="{69E1A62C-2AAF-4B3E-8CDB-65E2370809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2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F1DF12B-24B4-199B-C71D-C79903186724}"/>
              </a:ext>
            </a:extLst>
          </p:cNvPr>
          <p:cNvSpPr txBox="1"/>
          <p:nvPr/>
        </p:nvSpPr>
        <p:spPr>
          <a:xfrm>
            <a:off x="9325716" y="4430461"/>
            <a:ext cx="23070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sergiocaredda.eu/organisation/organisation-design/strategy-frameworks-the-theory-and-the-practice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27939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2ADEAC-F06E-21B6-6E34-237DB1995ED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Application of PESTLE analysis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629B8FA-2D5B-8883-3DBC-4BE6F807299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0000" lnSpcReduction="2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300" dirty="0"/>
              <a:t>This framework is a useful tool identify external factors which impacted on organisations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300" dirty="0"/>
              <a:t>It help to identify factors involved in change rather than solutions to any of the factors.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300" dirty="0"/>
              <a:t>Used by strategists to understand the “big picture” of the environment 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300" dirty="0"/>
              <a:t>Identify the opportunities and threats that lie within the environment of the organisation.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300" dirty="0"/>
              <a:t>PESTEL analysis is often used alongside SWOT analysis to help identify opportunities and threats.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9731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E1BD75-81D6-BA68-7442-AD58370DEDB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PESTEL analysis of the problem of staff shortage in Proper Care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2543328-1F65-A7B8-DAF2-0F4E587CDC4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47500" lnSpcReduction="2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900" dirty="0"/>
              <a:t>P- Brexit created risks in both short and medium term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900" dirty="0"/>
              <a:t>E- Unemployment rising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900" dirty="0"/>
              <a:t>S- English applicants for nurse undergraduate training in 2018 was 4% lower than in 2016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900" dirty="0"/>
              <a:t>T- Technological change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900" dirty="0"/>
              <a:t>E- Pressures from Non-governmental organization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900" dirty="0"/>
              <a:t>L- Employment policy for foreign worker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29920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D98B2D-C50F-3030-C1FA-3BB934AC1E8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Cause and Effect Analysis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F8D8812-671C-B5EB-1BD8-8267B5F27E9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1600" dirty="0"/>
              <a:t>Cause and Effect Analysis is a technique for identifying all the possible causes associated with a particular problem / effect before narrowing down to the small number of main, root causes which need to be addressed</a:t>
            </a:r>
          </a:p>
        </p:txBody>
      </p:sp>
    </p:spTree>
    <p:extLst>
      <p:ext uri="{BB962C8B-B14F-4D97-AF65-F5344CB8AC3E}">
        <p14:creationId xmlns:p14="http://schemas.microsoft.com/office/powerpoint/2010/main" val="32372272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3DFBD-25B7-3341-D8A6-5D2F5D95E9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Fishbone Diagram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1E16E2D-3D68-0890-772B-15843E10A3BE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 algn="just"/>
            <a:r>
              <a:rPr lang="en-GB" dirty="0"/>
              <a:t>A Cause and Effect diagram (also known as a Fishbone or Ishikawa diagram) graphically illustrates the results of the analysis and is constructed in steps. It was developed by Prof. Kaoru Ishikawa.</a:t>
            </a:r>
          </a:p>
        </p:txBody>
      </p:sp>
      <p:pic>
        <p:nvPicPr>
          <p:cNvPr id="11" name="Content Placeholder 10" descr="A picture containing text&#10;&#10;Description automatically generated">
            <a:extLst>
              <a:ext uri="{FF2B5EF4-FFF2-40B4-BE49-F238E27FC236}">
                <a16:creationId xmlns:a16="http://schemas.microsoft.com/office/drawing/2014/main" id="{0EC15DD5-C8EA-C92C-D8FA-C3AA2AAAD88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183188" y="2842897"/>
            <a:ext cx="4145869" cy="2274232"/>
          </a:xfr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25E60F7E-2911-9666-82FE-625DBDB83F1C}"/>
              </a:ext>
            </a:extLst>
          </p:cNvPr>
          <p:cNvSpPr txBox="1"/>
          <p:nvPr/>
        </p:nvSpPr>
        <p:spPr>
          <a:xfrm>
            <a:off x="5183188" y="5275915"/>
            <a:ext cx="4145869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embeddedsuccess.com/mes014-finding-root-causes-with-ishikawa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nc-nd/3.0/"/>
              </a:rPr>
              <a:t>CC BY-NC-ND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37271212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B48186-D199-00FB-C214-ECF1BB5117D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Decision Making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22177B8-2455-971E-AD7B-3690F2EE2D7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sz="2000" dirty="0"/>
              <a:t>Grid Analysis: Making a choice where many factor must be balance </a:t>
            </a:r>
          </a:p>
          <a:p>
            <a:r>
              <a:rPr lang="en-GB" sz="2000" dirty="0"/>
              <a:t>PMI (plus, minus, interesting): It is a kind of brainstorming activity which encourages to look at an idea from different point of view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08884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997FF6-B8F7-3240-C762-AC8E3F11E91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Evaluation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31F3954-638F-6EB6-58F3-22CFC681472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Problem solving follow a cycle and the cycle is identify the problem, brainstorm ideas, weigh pros and cons , overcome obstacles, action steps and then to reflect on the whole situation.</a:t>
            </a:r>
          </a:p>
        </p:txBody>
      </p:sp>
    </p:spTree>
    <p:extLst>
      <p:ext uri="{BB962C8B-B14F-4D97-AF65-F5344CB8AC3E}">
        <p14:creationId xmlns:p14="http://schemas.microsoft.com/office/powerpoint/2010/main" val="3236152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73F55F-54F1-7579-1C92-D6E421D59C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1495" y="257059"/>
            <a:ext cx="10515600" cy="1325563"/>
          </a:xfrm>
        </p:spPr>
        <p:txBody>
          <a:bodyPr>
            <a:normAutofit/>
          </a:bodyPr>
          <a:lstStyle/>
          <a:p>
            <a:r>
              <a:rPr lang="en-GB" sz="2000" dirty="0"/>
              <a:t>Reference</a:t>
            </a:r>
          </a:p>
        </p:txBody>
      </p:sp>
    </p:spTree>
    <p:extLst>
      <p:ext uri="{BB962C8B-B14F-4D97-AF65-F5344CB8AC3E}">
        <p14:creationId xmlns:p14="http://schemas.microsoft.com/office/powerpoint/2010/main" val="251376135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54</TotalTime>
  <Words>455</Words>
  <Application>Microsoft Office PowerPoint</Application>
  <PresentationFormat>Widescreen</PresentationFormat>
  <Paragraphs>49</Paragraphs>
  <Slides>11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Calibri Light</vt:lpstr>
      <vt:lpstr>Office Theme</vt:lpstr>
      <vt:lpstr>Assignment Title: Problem Solving and Decision making</vt:lpstr>
      <vt:lpstr>Problem Solving and Decision making</vt:lpstr>
      <vt:lpstr>Scenario –  Addressing the problem of staff shortage in Proper Care, UK </vt:lpstr>
      <vt:lpstr>PESTLE analysis</vt:lpstr>
      <vt:lpstr>Application of PESTLE analysis</vt:lpstr>
      <vt:lpstr>PESTEL analysis of the problem of staff shortage in Proper Care</vt:lpstr>
      <vt:lpstr>Cause and Effect Analysis</vt:lpstr>
      <vt:lpstr>Fishbone Diagram</vt:lpstr>
      <vt:lpstr>Decision Making</vt:lpstr>
      <vt:lpstr>Evaluation</vt:lpstr>
      <vt:lpstr>Reference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Assignment Title: Problem Solving and Decision making</dc:title>
  <dc:creator>Tamanna Chowdhury (2020854)</dc:creator>
  <cp:lastModifiedBy>Tamanna Chowdhury (2020854)</cp:lastModifiedBy>
  <cp:revision>6</cp:revision>
  <dcterms:created xsi:type="dcterms:W3CDTF">2022-07-10T12:27:10Z</dcterms:created>
  <dcterms:modified xsi:type="dcterms:W3CDTF">2022-07-10T13:22:02Z</dcterms:modified>
</cp:coreProperties>
</file>