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43"/>
  </p:notesMasterIdLst>
  <p:sldIdLst>
    <p:sldId id="719" r:id="rId24"/>
    <p:sldId id="772" r:id="rId25"/>
    <p:sldId id="778" r:id="rId26"/>
    <p:sldId id="780" r:id="rId27"/>
    <p:sldId id="779" r:id="rId28"/>
    <p:sldId id="781" r:id="rId29"/>
    <p:sldId id="773" r:id="rId30"/>
    <p:sldId id="783" r:id="rId31"/>
    <p:sldId id="782" r:id="rId32"/>
    <p:sldId id="785" r:id="rId33"/>
    <p:sldId id="784" r:id="rId34"/>
    <p:sldId id="786" r:id="rId35"/>
    <p:sldId id="774" r:id="rId36"/>
    <p:sldId id="788" r:id="rId37"/>
    <p:sldId id="790" r:id="rId38"/>
    <p:sldId id="787" r:id="rId39"/>
    <p:sldId id="789" r:id="rId40"/>
    <p:sldId id="791" r:id="rId41"/>
    <p:sldId id="732"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7851EE-F9FE-4EA9-B268-FB283BE3DE70}" v="4" dt="2025-06-26T08:57:56.1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1" d="100"/>
          <a:sy n="101" d="100"/>
        </p:scale>
        <p:origin x="132" y="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microsoft.com/office/2015/10/relationships/revisionInfo" Target="revisionInfo.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theme" Target="theme/theme1.xml"/><Relationship Id="rId20" Type="http://schemas.openxmlformats.org/officeDocument/2006/relationships/slideMaster" Target="slideMasters/slideMaster17.xml"/><Relationship Id="rId41" Type="http://schemas.openxmlformats.org/officeDocument/2006/relationships/slide" Target="slides/slide18.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8E7851EE-F9FE-4EA9-B268-FB283BE3DE70}"/>
    <pc:docChg chg="custSel delSld modSld">
      <pc:chgData name="Jenifer Prince Devaraj" userId="c3fb109c-09d1-42a6-93f4-69472d709861" providerId="ADAL" clId="{8E7851EE-F9FE-4EA9-B268-FB283BE3DE70}" dt="2025-06-26T09:00:00.482" v="38" actId="14100"/>
      <pc:docMkLst>
        <pc:docMk/>
      </pc:docMkLst>
      <pc:sldChg chg="modSp mod">
        <pc:chgData name="Jenifer Prince Devaraj" userId="c3fb109c-09d1-42a6-93f4-69472d709861" providerId="ADAL" clId="{8E7851EE-F9FE-4EA9-B268-FB283BE3DE70}" dt="2025-06-25T10:32:26.919" v="7" actId="20577"/>
        <pc:sldMkLst>
          <pc:docMk/>
          <pc:sldMk cId="3119007398" sldId="719"/>
        </pc:sldMkLst>
        <pc:spChg chg="mod">
          <ac:chgData name="Jenifer Prince Devaraj" userId="c3fb109c-09d1-42a6-93f4-69472d709861" providerId="ADAL" clId="{8E7851EE-F9FE-4EA9-B268-FB283BE3DE70}" dt="2025-06-25T10:32:26.919" v="7" actId="20577"/>
          <ac:spMkLst>
            <pc:docMk/>
            <pc:sldMk cId="3119007398" sldId="719"/>
            <ac:spMk id="6" creationId="{F3B438A1-91DD-CFEB-4B84-C60FBE33A096}"/>
          </ac:spMkLst>
        </pc:spChg>
      </pc:sldChg>
      <pc:sldChg chg="modSp">
        <pc:chgData name="Jenifer Prince Devaraj" userId="c3fb109c-09d1-42a6-93f4-69472d709861" providerId="ADAL" clId="{8E7851EE-F9FE-4EA9-B268-FB283BE3DE70}" dt="2025-06-26T08:57:56.156" v="33"/>
        <pc:sldMkLst>
          <pc:docMk/>
          <pc:sldMk cId="270595904" sldId="772"/>
        </pc:sldMkLst>
        <pc:spChg chg="mod">
          <ac:chgData name="Jenifer Prince Devaraj" userId="c3fb109c-09d1-42a6-93f4-69472d709861" providerId="ADAL" clId="{8E7851EE-F9FE-4EA9-B268-FB283BE3DE70}" dt="2025-06-26T08:57:56.156" v="33"/>
          <ac:spMkLst>
            <pc:docMk/>
            <pc:sldMk cId="270595904" sldId="772"/>
            <ac:spMk id="8" creationId="{5475B975-3470-0F80-B893-D83A4A42F76D}"/>
          </ac:spMkLst>
        </pc:spChg>
      </pc:sldChg>
      <pc:sldChg chg="modSp">
        <pc:chgData name="Jenifer Prince Devaraj" userId="c3fb109c-09d1-42a6-93f4-69472d709861" providerId="ADAL" clId="{8E7851EE-F9FE-4EA9-B268-FB283BE3DE70}" dt="2025-06-26T08:57:56.156" v="33"/>
        <pc:sldMkLst>
          <pc:docMk/>
          <pc:sldMk cId="2093396441" sldId="773"/>
        </pc:sldMkLst>
        <pc:spChg chg="mod">
          <ac:chgData name="Jenifer Prince Devaraj" userId="c3fb109c-09d1-42a6-93f4-69472d709861" providerId="ADAL" clId="{8E7851EE-F9FE-4EA9-B268-FB283BE3DE70}" dt="2025-06-26T08:57:56.156" v="33"/>
          <ac:spMkLst>
            <pc:docMk/>
            <pc:sldMk cId="2093396441" sldId="773"/>
            <ac:spMk id="8" creationId="{5475B975-3470-0F80-B893-D83A4A42F76D}"/>
          </ac:spMkLst>
        </pc:spChg>
      </pc:sldChg>
      <pc:sldChg chg="modSp">
        <pc:chgData name="Jenifer Prince Devaraj" userId="c3fb109c-09d1-42a6-93f4-69472d709861" providerId="ADAL" clId="{8E7851EE-F9FE-4EA9-B268-FB283BE3DE70}" dt="2025-06-26T08:57:56.156" v="33"/>
        <pc:sldMkLst>
          <pc:docMk/>
          <pc:sldMk cId="2396220788" sldId="774"/>
        </pc:sldMkLst>
        <pc:spChg chg="mod">
          <ac:chgData name="Jenifer Prince Devaraj" userId="c3fb109c-09d1-42a6-93f4-69472d709861" providerId="ADAL" clId="{8E7851EE-F9FE-4EA9-B268-FB283BE3DE70}" dt="2025-06-26T08:57:56.156" v="33"/>
          <ac:spMkLst>
            <pc:docMk/>
            <pc:sldMk cId="2396220788" sldId="774"/>
            <ac:spMk id="8" creationId="{5475B975-3470-0F80-B893-D83A4A42F76D}"/>
          </ac:spMkLst>
        </pc:spChg>
      </pc:sldChg>
      <pc:sldChg chg="del">
        <pc:chgData name="Jenifer Prince Devaraj" userId="c3fb109c-09d1-42a6-93f4-69472d709861" providerId="ADAL" clId="{8E7851EE-F9FE-4EA9-B268-FB283BE3DE70}" dt="2025-06-25T10:32:17.989" v="3" actId="47"/>
        <pc:sldMkLst>
          <pc:docMk/>
          <pc:sldMk cId="582154316" sldId="776"/>
        </pc:sldMkLst>
      </pc:sldChg>
      <pc:sldChg chg="modSp">
        <pc:chgData name="Jenifer Prince Devaraj" userId="c3fb109c-09d1-42a6-93f4-69472d709861" providerId="ADAL" clId="{8E7851EE-F9FE-4EA9-B268-FB283BE3DE70}" dt="2025-06-26T08:57:56.156" v="33"/>
        <pc:sldMkLst>
          <pc:docMk/>
          <pc:sldMk cId="2535604088" sldId="778"/>
        </pc:sldMkLst>
        <pc:spChg chg="mod">
          <ac:chgData name="Jenifer Prince Devaraj" userId="c3fb109c-09d1-42a6-93f4-69472d709861" providerId="ADAL" clId="{8E7851EE-F9FE-4EA9-B268-FB283BE3DE70}" dt="2025-06-26T08:57:56.156" v="33"/>
          <ac:spMkLst>
            <pc:docMk/>
            <pc:sldMk cId="2535604088" sldId="778"/>
            <ac:spMk id="8" creationId="{5475B975-3470-0F80-B893-D83A4A42F76D}"/>
          </ac:spMkLst>
        </pc:spChg>
      </pc:sldChg>
      <pc:sldChg chg="addSp delSp modSp mod">
        <pc:chgData name="Jenifer Prince Devaraj" userId="c3fb109c-09d1-42a6-93f4-69472d709861" providerId="ADAL" clId="{8E7851EE-F9FE-4EA9-B268-FB283BE3DE70}" dt="2025-06-26T08:57:56.156" v="33"/>
        <pc:sldMkLst>
          <pc:docMk/>
          <pc:sldMk cId="3883530894" sldId="779"/>
        </pc:sldMkLst>
        <pc:spChg chg="mod">
          <ac:chgData name="Jenifer Prince Devaraj" userId="c3fb109c-09d1-42a6-93f4-69472d709861" providerId="ADAL" clId="{8E7851EE-F9FE-4EA9-B268-FB283BE3DE70}" dt="2025-06-26T08:57:56.156" v="33"/>
          <ac:spMkLst>
            <pc:docMk/>
            <pc:sldMk cId="3883530894" sldId="779"/>
            <ac:spMk id="8" creationId="{5475B975-3470-0F80-B893-D83A4A42F76D}"/>
          </ac:spMkLst>
        </pc:spChg>
        <pc:picChg chg="del">
          <ac:chgData name="Jenifer Prince Devaraj" userId="c3fb109c-09d1-42a6-93f4-69472d709861" providerId="ADAL" clId="{8E7851EE-F9FE-4EA9-B268-FB283BE3DE70}" dt="2025-06-25T14:38:39.048" v="15" actId="478"/>
          <ac:picMkLst>
            <pc:docMk/>
            <pc:sldMk cId="3883530894" sldId="779"/>
            <ac:picMk id="4" creationId="{FD7863BA-7585-F6C8-0AC3-690724AF2A39}"/>
          </ac:picMkLst>
        </pc:picChg>
        <pc:picChg chg="add mod">
          <ac:chgData name="Jenifer Prince Devaraj" userId="c3fb109c-09d1-42a6-93f4-69472d709861" providerId="ADAL" clId="{8E7851EE-F9FE-4EA9-B268-FB283BE3DE70}" dt="2025-06-25T14:38:47.928" v="20" actId="1076"/>
          <ac:picMkLst>
            <pc:docMk/>
            <pc:sldMk cId="3883530894" sldId="779"/>
            <ac:picMk id="6" creationId="{255E0006-4A38-47DC-A713-22B7DDF0C1EF}"/>
          </ac:picMkLst>
        </pc:picChg>
        <pc:picChg chg="add mod">
          <ac:chgData name="Jenifer Prince Devaraj" userId="c3fb109c-09d1-42a6-93f4-69472d709861" providerId="ADAL" clId="{8E7851EE-F9FE-4EA9-B268-FB283BE3DE70}" dt="2025-06-25T14:40:07.561" v="25" actId="1076"/>
          <ac:picMkLst>
            <pc:docMk/>
            <pc:sldMk cId="3883530894" sldId="779"/>
            <ac:picMk id="9" creationId="{D7225EB7-2DE6-4913-A49C-D0B6FBF707DE}"/>
          </ac:picMkLst>
        </pc:picChg>
        <pc:picChg chg="del">
          <ac:chgData name="Jenifer Prince Devaraj" userId="c3fb109c-09d1-42a6-93f4-69472d709861" providerId="ADAL" clId="{8E7851EE-F9FE-4EA9-B268-FB283BE3DE70}" dt="2025-06-25T14:39:59.505" v="21" actId="478"/>
          <ac:picMkLst>
            <pc:docMk/>
            <pc:sldMk cId="3883530894" sldId="779"/>
            <ac:picMk id="12" creationId="{7D327834-5D9F-7133-E76A-E45C4403DA14}"/>
          </ac:picMkLst>
        </pc:picChg>
      </pc:sldChg>
      <pc:sldChg chg="addSp delSp modSp mod">
        <pc:chgData name="Jenifer Prince Devaraj" userId="c3fb109c-09d1-42a6-93f4-69472d709861" providerId="ADAL" clId="{8E7851EE-F9FE-4EA9-B268-FB283BE3DE70}" dt="2025-06-26T09:00:00.482" v="38" actId="14100"/>
        <pc:sldMkLst>
          <pc:docMk/>
          <pc:sldMk cId="1786280954" sldId="780"/>
        </pc:sldMkLst>
        <pc:spChg chg="mod">
          <ac:chgData name="Jenifer Prince Devaraj" userId="c3fb109c-09d1-42a6-93f4-69472d709861" providerId="ADAL" clId="{8E7851EE-F9FE-4EA9-B268-FB283BE3DE70}" dt="2025-06-26T08:57:56.156" v="33"/>
          <ac:spMkLst>
            <pc:docMk/>
            <pc:sldMk cId="1786280954" sldId="780"/>
            <ac:spMk id="8" creationId="{5475B975-3470-0F80-B893-D83A4A42F76D}"/>
          </ac:spMkLst>
        </pc:spChg>
        <pc:picChg chg="add mod">
          <ac:chgData name="Jenifer Prince Devaraj" userId="c3fb109c-09d1-42a6-93f4-69472d709861" providerId="ADAL" clId="{8E7851EE-F9FE-4EA9-B268-FB283BE3DE70}" dt="2025-06-26T09:00:00.482" v="38" actId="14100"/>
          <ac:picMkLst>
            <pc:docMk/>
            <pc:sldMk cId="1786280954" sldId="780"/>
            <ac:picMk id="4" creationId="{D39BE6A9-01A0-4016-A4B6-D0655A500C9F}"/>
          </ac:picMkLst>
        </pc:picChg>
        <pc:picChg chg="del">
          <ac:chgData name="Jenifer Prince Devaraj" userId="c3fb109c-09d1-42a6-93f4-69472d709861" providerId="ADAL" clId="{8E7851EE-F9FE-4EA9-B268-FB283BE3DE70}" dt="2025-06-25T14:29:55.679" v="8" actId="478"/>
          <ac:picMkLst>
            <pc:docMk/>
            <pc:sldMk cId="1786280954" sldId="780"/>
            <ac:picMk id="6" creationId="{4C154EAB-6502-8E2D-3B44-BCAFEA385FA4}"/>
          </ac:picMkLst>
        </pc:picChg>
        <pc:picChg chg="del">
          <ac:chgData name="Jenifer Prince Devaraj" userId="c3fb109c-09d1-42a6-93f4-69472d709861" providerId="ADAL" clId="{8E7851EE-F9FE-4EA9-B268-FB283BE3DE70}" dt="2025-06-25T14:37:37.348" v="12" actId="478"/>
          <ac:picMkLst>
            <pc:docMk/>
            <pc:sldMk cId="1786280954" sldId="780"/>
            <ac:picMk id="7" creationId="{B1DECAA7-1039-1E49-63A7-E479F498DE02}"/>
          </ac:picMkLst>
        </pc:picChg>
        <pc:picChg chg="add del mod">
          <ac:chgData name="Jenifer Prince Devaraj" userId="c3fb109c-09d1-42a6-93f4-69472d709861" providerId="ADAL" clId="{8E7851EE-F9FE-4EA9-B268-FB283BE3DE70}" dt="2025-06-25T14:36:27.423" v="10" actId="478"/>
          <ac:picMkLst>
            <pc:docMk/>
            <pc:sldMk cId="1786280954" sldId="780"/>
            <ac:picMk id="9" creationId="{CE352A14-5CA7-4B71-B4C2-D0520EFB2BAB}"/>
          </ac:picMkLst>
        </pc:picChg>
        <pc:picChg chg="add mod">
          <ac:chgData name="Jenifer Prince Devaraj" userId="c3fb109c-09d1-42a6-93f4-69472d709861" providerId="ADAL" clId="{8E7851EE-F9FE-4EA9-B268-FB283BE3DE70}" dt="2025-06-25T14:36:28.013" v="11"/>
          <ac:picMkLst>
            <pc:docMk/>
            <pc:sldMk cId="1786280954" sldId="780"/>
            <ac:picMk id="10" creationId="{28380D53-769C-4A74-A059-CA9C05F88B3F}"/>
          </ac:picMkLst>
        </pc:picChg>
        <pc:picChg chg="add del mod">
          <ac:chgData name="Jenifer Prince Devaraj" userId="c3fb109c-09d1-42a6-93f4-69472d709861" providerId="ADAL" clId="{8E7851EE-F9FE-4EA9-B268-FB283BE3DE70}" dt="2025-06-26T08:59:52.693" v="34" actId="478"/>
          <ac:picMkLst>
            <pc:docMk/>
            <pc:sldMk cId="1786280954" sldId="780"/>
            <ac:picMk id="11" creationId="{8AD5EB91-ACD0-49F8-8461-4047E60F6213}"/>
          </ac:picMkLst>
        </pc:picChg>
      </pc:sldChg>
      <pc:sldChg chg="addSp delSp modSp mod">
        <pc:chgData name="Jenifer Prince Devaraj" userId="c3fb109c-09d1-42a6-93f4-69472d709861" providerId="ADAL" clId="{8E7851EE-F9FE-4EA9-B268-FB283BE3DE70}" dt="2025-06-26T08:57:56.156" v="33"/>
        <pc:sldMkLst>
          <pc:docMk/>
          <pc:sldMk cId="1401724072" sldId="781"/>
        </pc:sldMkLst>
        <pc:spChg chg="mod">
          <ac:chgData name="Jenifer Prince Devaraj" userId="c3fb109c-09d1-42a6-93f4-69472d709861" providerId="ADAL" clId="{8E7851EE-F9FE-4EA9-B268-FB283BE3DE70}" dt="2025-06-26T08:57:56.156" v="33"/>
          <ac:spMkLst>
            <pc:docMk/>
            <pc:sldMk cId="1401724072" sldId="781"/>
            <ac:spMk id="8" creationId="{5475B975-3470-0F80-B893-D83A4A42F76D}"/>
          </ac:spMkLst>
        </pc:spChg>
        <pc:picChg chg="del">
          <ac:chgData name="Jenifer Prince Devaraj" userId="c3fb109c-09d1-42a6-93f4-69472d709861" providerId="ADAL" clId="{8E7851EE-F9FE-4EA9-B268-FB283BE3DE70}" dt="2025-06-25T14:40:10.470" v="26" actId="478"/>
          <ac:picMkLst>
            <pc:docMk/>
            <pc:sldMk cId="1401724072" sldId="781"/>
            <ac:picMk id="4" creationId="{044DD8A6-ADAB-997C-321F-C577F6EBF31C}"/>
          </ac:picMkLst>
        </pc:picChg>
        <pc:picChg chg="add del">
          <ac:chgData name="Jenifer Prince Devaraj" userId="c3fb109c-09d1-42a6-93f4-69472d709861" providerId="ADAL" clId="{8E7851EE-F9FE-4EA9-B268-FB283BE3DE70}" dt="2025-06-25T14:41:18.735" v="28" actId="478"/>
          <ac:picMkLst>
            <pc:docMk/>
            <pc:sldMk cId="1401724072" sldId="781"/>
            <ac:picMk id="6" creationId="{7805623F-FE87-4D04-8DB6-A19D46D5967B}"/>
          </ac:picMkLst>
        </pc:picChg>
        <pc:picChg chg="add mod">
          <ac:chgData name="Jenifer Prince Devaraj" userId="c3fb109c-09d1-42a6-93f4-69472d709861" providerId="ADAL" clId="{8E7851EE-F9FE-4EA9-B268-FB283BE3DE70}" dt="2025-06-25T14:41:32.159" v="32" actId="1076"/>
          <ac:picMkLst>
            <pc:docMk/>
            <pc:sldMk cId="1401724072" sldId="781"/>
            <ac:picMk id="9" creationId="{7FA0E7EC-A080-4F9C-B288-DF924F594C77}"/>
          </ac:picMkLst>
        </pc:picChg>
      </pc:sldChg>
      <pc:sldChg chg="modSp">
        <pc:chgData name="Jenifer Prince Devaraj" userId="c3fb109c-09d1-42a6-93f4-69472d709861" providerId="ADAL" clId="{8E7851EE-F9FE-4EA9-B268-FB283BE3DE70}" dt="2025-06-26T08:57:56.156" v="33"/>
        <pc:sldMkLst>
          <pc:docMk/>
          <pc:sldMk cId="1700755208" sldId="782"/>
        </pc:sldMkLst>
        <pc:spChg chg="mod">
          <ac:chgData name="Jenifer Prince Devaraj" userId="c3fb109c-09d1-42a6-93f4-69472d709861" providerId="ADAL" clId="{8E7851EE-F9FE-4EA9-B268-FB283BE3DE70}" dt="2025-06-26T08:57:56.156" v="33"/>
          <ac:spMkLst>
            <pc:docMk/>
            <pc:sldMk cId="1700755208" sldId="782"/>
            <ac:spMk id="8" creationId="{5475B975-3470-0F80-B893-D83A4A42F76D}"/>
          </ac:spMkLst>
        </pc:spChg>
      </pc:sldChg>
      <pc:sldChg chg="modSp">
        <pc:chgData name="Jenifer Prince Devaraj" userId="c3fb109c-09d1-42a6-93f4-69472d709861" providerId="ADAL" clId="{8E7851EE-F9FE-4EA9-B268-FB283BE3DE70}" dt="2025-06-26T08:57:56.156" v="33"/>
        <pc:sldMkLst>
          <pc:docMk/>
          <pc:sldMk cId="3511052486" sldId="783"/>
        </pc:sldMkLst>
        <pc:spChg chg="mod">
          <ac:chgData name="Jenifer Prince Devaraj" userId="c3fb109c-09d1-42a6-93f4-69472d709861" providerId="ADAL" clId="{8E7851EE-F9FE-4EA9-B268-FB283BE3DE70}" dt="2025-06-26T08:57:56.156" v="33"/>
          <ac:spMkLst>
            <pc:docMk/>
            <pc:sldMk cId="3511052486" sldId="783"/>
            <ac:spMk id="8" creationId="{5475B975-3470-0F80-B893-D83A4A42F76D}"/>
          </ac:spMkLst>
        </pc:spChg>
      </pc:sldChg>
      <pc:sldChg chg="modSp">
        <pc:chgData name="Jenifer Prince Devaraj" userId="c3fb109c-09d1-42a6-93f4-69472d709861" providerId="ADAL" clId="{8E7851EE-F9FE-4EA9-B268-FB283BE3DE70}" dt="2025-06-26T08:57:56.156" v="33"/>
        <pc:sldMkLst>
          <pc:docMk/>
          <pc:sldMk cId="702848855" sldId="784"/>
        </pc:sldMkLst>
        <pc:spChg chg="mod">
          <ac:chgData name="Jenifer Prince Devaraj" userId="c3fb109c-09d1-42a6-93f4-69472d709861" providerId="ADAL" clId="{8E7851EE-F9FE-4EA9-B268-FB283BE3DE70}" dt="2025-06-26T08:57:56.156" v="33"/>
          <ac:spMkLst>
            <pc:docMk/>
            <pc:sldMk cId="702848855" sldId="784"/>
            <ac:spMk id="8" creationId="{5475B975-3470-0F80-B893-D83A4A42F76D}"/>
          </ac:spMkLst>
        </pc:spChg>
      </pc:sldChg>
      <pc:sldChg chg="modSp">
        <pc:chgData name="Jenifer Prince Devaraj" userId="c3fb109c-09d1-42a6-93f4-69472d709861" providerId="ADAL" clId="{8E7851EE-F9FE-4EA9-B268-FB283BE3DE70}" dt="2025-06-26T08:57:56.156" v="33"/>
        <pc:sldMkLst>
          <pc:docMk/>
          <pc:sldMk cId="2851154938" sldId="785"/>
        </pc:sldMkLst>
        <pc:spChg chg="mod">
          <ac:chgData name="Jenifer Prince Devaraj" userId="c3fb109c-09d1-42a6-93f4-69472d709861" providerId="ADAL" clId="{8E7851EE-F9FE-4EA9-B268-FB283BE3DE70}" dt="2025-06-26T08:57:56.156" v="33"/>
          <ac:spMkLst>
            <pc:docMk/>
            <pc:sldMk cId="2851154938" sldId="785"/>
            <ac:spMk id="8" creationId="{5475B975-3470-0F80-B893-D83A4A42F76D}"/>
          </ac:spMkLst>
        </pc:spChg>
      </pc:sldChg>
      <pc:sldChg chg="modSp">
        <pc:chgData name="Jenifer Prince Devaraj" userId="c3fb109c-09d1-42a6-93f4-69472d709861" providerId="ADAL" clId="{8E7851EE-F9FE-4EA9-B268-FB283BE3DE70}" dt="2025-06-26T08:57:56.156" v="33"/>
        <pc:sldMkLst>
          <pc:docMk/>
          <pc:sldMk cId="287289559" sldId="786"/>
        </pc:sldMkLst>
        <pc:spChg chg="mod">
          <ac:chgData name="Jenifer Prince Devaraj" userId="c3fb109c-09d1-42a6-93f4-69472d709861" providerId="ADAL" clId="{8E7851EE-F9FE-4EA9-B268-FB283BE3DE70}" dt="2025-06-26T08:57:56.156" v="33"/>
          <ac:spMkLst>
            <pc:docMk/>
            <pc:sldMk cId="287289559" sldId="786"/>
            <ac:spMk id="8" creationId="{5475B975-3470-0F80-B893-D83A4A42F76D}"/>
          </ac:spMkLst>
        </pc:spChg>
      </pc:sldChg>
      <pc:sldChg chg="modSp">
        <pc:chgData name="Jenifer Prince Devaraj" userId="c3fb109c-09d1-42a6-93f4-69472d709861" providerId="ADAL" clId="{8E7851EE-F9FE-4EA9-B268-FB283BE3DE70}" dt="2025-06-26T08:57:56.156" v="33"/>
        <pc:sldMkLst>
          <pc:docMk/>
          <pc:sldMk cId="1586448343" sldId="787"/>
        </pc:sldMkLst>
        <pc:spChg chg="mod">
          <ac:chgData name="Jenifer Prince Devaraj" userId="c3fb109c-09d1-42a6-93f4-69472d709861" providerId="ADAL" clId="{8E7851EE-F9FE-4EA9-B268-FB283BE3DE70}" dt="2025-06-26T08:57:56.156" v="33"/>
          <ac:spMkLst>
            <pc:docMk/>
            <pc:sldMk cId="1586448343" sldId="787"/>
            <ac:spMk id="8" creationId="{5475B975-3470-0F80-B893-D83A4A42F76D}"/>
          </ac:spMkLst>
        </pc:spChg>
      </pc:sldChg>
      <pc:sldChg chg="modSp">
        <pc:chgData name="Jenifer Prince Devaraj" userId="c3fb109c-09d1-42a6-93f4-69472d709861" providerId="ADAL" clId="{8E7851EE-F9FE-4EA9-B268-FB283BE3DE70}" dt="2025-06-26T08:57:56.156" v="33"/>
        <pc:sldMkLst>
          <pc:docMk/>
          <pc:sldMk cId="1431113938" sldId="788"/>
        </pc:sldMkLst>
        <pc:spChg chg="mod">
          <ac:chgData name="Jenifer Prince Devaraj" userId="c3fb109c-09d1-42a6-93f4-69472d709861" providerId="ADAL" clId="{8E7851EE-F9FE-4EA9-B268-FB283BE3DE70}" dt="2025-06-26T08:57:56.156" v="33"/>
          <ac:spMkLst>
            <pc:docMk/>
            <pc:sldMk cId="1431113938" sldId="788"/>
            <ac:spMk id="8" creationId="{5475B975-3470-0F80-B893-D83A4A42F76D}"/>
          </ac:spMkLst>
        </pc:spChg>
      </pc:sldChg>
      <pc:sldChg chg="modSp">
        <pc:chgData name="Jenifer Prince Devaraj" userId="c3fb109c-09d1-42a6-93f4-69472d709861" providerId="ADAL" clId="{8E7851EE-F9FE-4EA9-B268-FB283BE3DE70}" dt="2025-06-26T08:57:56.156" v="33"/>
        <pc:sldMkLst>
          <pc:docMk/>
          <pc:sldMk cId="2895966240" sldId="789"/>
        </pc:sldMkLst>
        <pc:spChg chg="mod">
          <ac:chgData name="Jenifer Prince Devaraj" userId="c3fb109c-09d1-42a6-93f4-69472d709861" providerId="ADAL" clId="{8E7851EE-F9FE-4EA9-B268-FB283BE3DE70}" dt="2025-06-26T08:57:56.156" v="33"/>
          <ac:spMkLst>
            <pc:docMk/>
            <pc:sldMk cId="2895966240" sldId="789"/>
            <ac:spMk id="8" creationId="{5475B975-3470-0F80-B893-D83A4A42F76D}"/>
          </ac:spMkLst>
        </pc:spChg>
      </pc:sldChg>
      <pc:sldChg chg="modSp">
        <pc:chgData name="Jenifer Prince Devaraj" userId="c3fb109c-09d1-42a6-93f4-69472d709861" providerId="ADAL" clId="{8E7851EE-F9FE-4EA9-B268-FB283BE3DE70}" dt="2025-06-26T08:57:56.156" v="33"/>
        <pc:sldMkLst>
          <pc:docMk/>
          <pc:sldMk cId="3643176659" sldId="790"/>
        </pc:sldMkLst>
        <pc:spChg chg="mod">
          <ac:chgData name="Jenifer Prince Devaraj" userId="c3fb109c-09d1-42a6-93f4-69472d709861" providerId="ADAL" clId="{8E7851EE-F9FE-4EA9-B268-FB283BE3DE70}" dt="2025-06-26T08:57:56.156" v="33"/>
          <ac:spMkLst>
            <pc:docMk/>
            <pc:sldMk cId="3643176659" sldId="790"/>
            <ac:spMk id="8" creationId="{5475B975-3470-0F80-B893-D83A4A42F76D}"/>
          </ac:spMkLst>
        </pc:spChg>
      </pc:sldChg>
      <pc:sldChg chg="modSp">
        <pc:chgData name="Jenifer Prince Devaraj" userId="c3fb109c-09d1-42a6-93f4-69472d709861" providerId="ADAL" clId="{8E7851EE-F9FE-4EA9-B268-FB283BE3DE70}" dt="2025-06-26T08:57:56.156" v="33"/>
        <pc:sldMkLst>
          <pc:docMk/>
          <pc:sldMk cId="2927443734" sldId="791"/>
        </pc:sldMkLst>
        <pc:spChg chg="mod">
          <ac:chgData name="Jenifer Prince Devaraj" userId="c3fb109c-09d1-42a6-93f4-69472d709861" providerId="ADAL" clId="{8E7851EE-F9FE-4EA9-B268-FB283BE3DE70}" dt="2025-06-26T08:57:56.156" v="33"/>
          <ac:spMkLst>
            <pc:docMk/>
            <pc:sldMk cId="2927443734" sldId="791"/>
            <ac:spMk id="8" creationId="{5475B975-3470-0F80-B893-D83A4A42F76D}"/>
          </ac:spMkLst>
        </pc:spChg>
      </pc:sldChg>
      <pc:sldChg chg="del">
        <pc:chgData name="Jenifer Prince Devaraj" userId="c3fb109c-09d1-42a6-93f4-69472d709861" providerId="ADAL" clId="{8E7851EE-F9FE-4EA9-B268-FB283BE3DE70}" dt="2025-06-25T10:32:16.879" v="0" actId="47"/>
        <pc:sldMkLst>
          <pc:docMk/>
          <pc:sldMk cId="965474251" sldId="792"/>
        </pc:sldMkLst>
      </pc:sldChg>
      <pc:sldChg chg="del">
        <pc:chgData name="Jenifer Prince Devaraj" userId="c3fb109c-09d1-42a6-93f4-69472d709861" providerId="ADAL" clId="{8E7851EE-F9FE-4EA9-B268-FB283BE3DE70}" dt="2025-06-25T10:32:17.185" v="1" actId="47"/>
        <pc:sldMkLst>
          <pc:docMk/>
          <pc:sldMk cId="1144852076" sldId="793"/>
        </pc:sldMkLst>
      </pc:sldChg>
      <pc:sldChg chg="del">
        <pc:chgData name="Jenifer Prince Devaraj" userId="c3fb109c-09d1-42a6-93f4-69472d709861" providerId="ADAL" clId="{8E7851EE-F9FE-4EA9-B268-FB283BE3DE70}" dt="2025-06-25T10:32:17.626" v="2" actId="47"/>
        <pc:sldMkLst>
          <pc:docMk/>
          <pc:sldMk cId="1286173067" sldId="794"/>
        </pc:sldMkLst>
      </pc:sldChg>
      <pc:sldChg chg="del">
        <pc:chgData name="Jenifer Prince Devaraj" userId="c3fb109c-09d1-42a6-93f4-69472d709861" providerId="ADAL" clId="{8E7851EE-F9FE-4EA9-B268-FB283BE3DE70}" dt="2025-06-25T10:32:18.628" v="4" actId="47"/>
        <pc:sldMkLst>
          <pc:docMk/>
          <pc:sldMk cId="3086948372" sldId="79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26/06/2025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a:extLst>
              <a:ext uri="{FF2B5EF4-FFF2-40B4-BE49-F238E27FC236}">
                <a16:creationId xmlns:a16="http://schemas.microsoft.com/office/drawing/2014/main" id="{F3B438A1-91DD-CFEB-4B84-C60FBE33A096}"/>
              </a:ext>
            </a:extLst>
          </p:cNvPr>
          <p:cNvSpPr txBox="1">
            <a:spLocks/>
          </p:cNvSpPr>
          <p:nvPr/>
        </p:nvSpPr>
        <p:spPr>
          <a:xfrm>
            <a:off x="2047314" y="1884527"/>
            <a:ext cx="8747686"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latin typeface="Book Antiqua" panose="02040602050305030304" pitchFamily="18" charset="0"/>
                <a:ea typeface="Cambria" panose="02040503050406030204" pitchFamily="18" charset="0"/>
                <a:cs typeface="Arial"/>
              </a:rPr>
              <a:t>Module Name	: Signals and System</a:t>
            </a:r>
          </a:p>
          <a:p>
            <a:r>
              <a:rPr lang="en-GB" sz="2200" b="1" dirty="0">
                <a:latin typeface="Book Antiqua" panose="02040602050305030304" pitchFamily="18" charset="0"/>
                <a:ea typeface="Cambria" panose="02040503050406030204" pitchFamily="18" charset="0"/>
                <a:cs typeface="Arial"/>
              </a:rPr>
              <a:t>Module Code		:  ACDA4009</a:t>
            </a:r>
          </a:p>
          <a:p>
            <a:r>
              <a:rPr lang="en-GB" sz="2200" b="1" dirty="0">
                <a:latin typeface="Book Antiqua" panose="02040602050305030304" pitchFamily="18" charset="0"/>
                <a:ea typeface="Cambria" panose="02040503050406030204" pitchFamily="18" charset="0"/>
                <a:cs typeface="Arial"/>
              </a:rPr>
              <a:t>Topic			:  Revision 2</a:t>
            </a:r>
          </a:p>
          <a:p>
            <a:endParaRPr lang="en-GB" sz="2200" b="1" dirty="0">
              <a:latin typeface="Book Antiqua" panose="02040602050305030304" pitchFamily="18" charset="0"/>
              <a:ea typeface="Cambria" panose="02040503050406030204" pitchFamily="18" charset="0"/>
              <a:cs typeface="Arial"/>
            </a:endParaRPr>
          </a:p>
          <a:p>
            <a:endParaRPr lang="en-GB" sz="2200" b="1" dirty="0">
              <a:latin typeface="Book Antiqua" panose="02040602050305030304" pitchFamily="18" charset="0"/>
              <a:ea typeface="Cambria" panose="02040503050406030204" pitchFamily="18" charset="0"/>
              <a:cs typeface="Arial"/>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2</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 y="1423355"/>
            <a:ext cx="5715000" cy="4011291"/>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1</a:t>
            </a:r>
          </a:p>
          <a:p>
            <a:pPr marL="342900" lvl="0" indent="-342900" algn="just">
              <a:lnSpc>
                <a:spcPct val="150000"/>
              </a:lnSpc>
              <a:spcAft>
                <a:spcPts val="800"/>
              </a:spcAft>
              <a:buFont typeface="+mj-lt"/>
              <a:buAutoNum type="alphaLcParenBoth"/>
              <a:tabLst>
                <a:tab pos="540385" algn="l"/>
              </a:tabLst>
            </a:pPr>
            <a:r>
              <a:rPr lang="en-GB" sz="1800" dirty="0">
                <a:effectLst/>
                <a:latin typeface="Cambria" panose="02040503050406030204" pitchFamily="18" charset="0"/>
                <a:ea typeface="Times New Roman" panose="02020603050405020304" pitchFamily="18" charset="0"/>
              </a:rPr>
              <a:t>Consider a UART communication scenario where the string “</a:t>
            </a:r>
            <a:r>
              <a:rPr lang="en-GB" dirty="0">
                <a:latin typeface="Cambria" panose="02040503050406030204" pitchFamily="18" charset="0"/>
                <a:ea typeface="Times New Roman" panose="02020603050405020304" pitchFamily="18" charset="0"/>
              </a:rPr>
              <a:t>PRINT</a:t>
            </a:r>
            <a:r>
              <a:rPr lang="en-GB" sz="1800" dirty="0">
                <a:effectLst/>
                <a:latin typeface="Cambria" panose="02040503050406030204" pitchFamily="18" charset="0"/>
                <a:ea typeface="Times New Roman" panose="02020603050405020304" pitchFamily="18" charset="0"/>
              </a:rPr>
              <a:t>" is transmitted.</a:t>
            </a:r>
            <a:endParaRPr lang="en-GB" sz="1800" dirty="0">
              <a:effectLst/>
              <a:latin typeface="Times New Roman" panose="02020603050405020304" pitchFamily="18" charset="0"/>
              <a:ea typeface="Times New Roman" panose="02020603050405020304" pitchFamily="18" charset="0"/>
            </a:endParaRPr>
          </a:p>
          <a:p>
            <a:pPr marL="985838" lvl="0" indent="-269875" algn="just">
              <a:lnSpc>
                <a:spcPct val="150000"/>
              </a:lnSpc>
              <a:spcAft>
                <a:spcPts val="800"/>
              </a:spcAft>
              <a:buFont typeface="+mj-lt"/>
              <a:buAutoNum type="romanLcParenBoth"/>
              <a:tabLst>
                <a:tab pos="540385" algn="l"/>
              </a:tabLst>
            </a:pPr>
            <a:r>
              <a:rPr lang="en-GB" sz="1800" dirty="0">
                <a:effectLst/>
                <a:latin typeface="Cambria" panose="02040503050406030204" pitchFamily="18" charset="0"/>
                <a:ea typeface="Times New Roman" panose="02020603050405020304" pitchFamily="18" charset="0"/>
              </a:rPr>
              <a:t>Provide the binary representation of each ASCII character in the string.</a:t>
            </a:r>
          </a:p>
          <a:p>
            <a:pPr marL="985838" lvl="0" indent="-269875" algn="just">
              <a:lnSpc>
                <a:spcPct val="150000"/>
              </a:lnSpc>
              <a:spcAft>
                <a:spcPts val="800"/>
              </a:spcAft>
              <a:buFont typeface="+mj-lt"/>
              <a:buAutoNum type="romanLcParenBoth"/>
              <a:tabLst>
                <a:tab pos="540385" algn="l"/>
              </a:tabLst>
            </a:pPr>
            <a:r>
              <a:rPr lang="en-GB" sz="1800" dirty="0">
                <a:effectLst/>
                <a:latin typeface="Cambria" panose="02040503050406030204" pitchFamily="18" charset="0"/>
                <a:ea typeface="Times New Roman" panose="02020603050405020304" pitchFamily="18" charset="0"/>
              </a:rPr>
              <a:t>Demonstrate how the UART data frame would be constructed for each</a:t>
            </a:r>
            <a:endParaRPr lang="en-GB" sz="1800" dirty="0">
              <a:effectLst/>
              <a:latin typeface="Times New Roman" panose="02020603050405020304" pitchFamily="18" charset="0"/>
              <a:ea typeface="Times New Roman" panose="02020603050405020304" pitchFamily="18" charset="0"/>
            </a:endParaRPr>
          </a:p>
          <a:p>
            <a:pPr marL="985838" indent="-269875" algn="just">
              <a:lnSpc>
                <a:spcPct val="150000"/>
              </a:lnSpc>
              <a:spcAft>
                <a:spcPts val="800"/>
              </a:spcAft>
              <a:tabLst>
                <a:tab pos="540385" algn="l"/>
              </a:tabLst>
            </a:pPr>
            <a:r>
              <a:rPr lang="en-GB" sz="1800" dirty="0">
                <a:effectLst/>
                <a:latin typeface="Cambria" panose="02040503050406030204" pitchFamily="18" charset="0"/>
                <a:ea typeface="Times New Roman" panose="02020603050405020304" pitchFamily="18" charset="0"/>
              </a:rPr>
              <a:t>character by providing relevant diagram.				</a:t>
            </a:r>
            <a:endParaRPr lang="en-GB" sz="2200" b="1" dirty="0">
              <a:latin typeface="Cambria" panose="02040503050406030204" pitchFamily="18" charset="0"/>
              <a:ea typeface="Cambria" panose="02040503050406030204" pitchFamily="18" charset="0"/>
            </a:endParaRPr>
          </a:p>
        </p:txBody>
      </p:sp>
      <p:pic>
        <p:nvPicPr>
          <p:cNvPr id="2" name="Picture 1">
            <a:extLst>
              <a:ext uri="{FF2B5EF4-FFF2-40B4-BE49-F238E27FC236}">
                <a16:creationId xmlns:a16="http://schemas.microsoft.com/office/drawing/2014/main" id="{31FB5931-D2E7-E99D-6F74-9BC12C21A5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46190" y="1257268"/>
            <a:ext cx="5845810" cy="4952365"/>
          </a:xfrm>
          <a:prstGeom prst="rect">
            <a:avLst/>
          </a:prstGeom>
        </p:spPr>
      </p:pic>
    </p:spTree>
    <p:extLst>
      <p:ext uri="{BB962C8B-B14F-4D97-AF65-F5344CB8AC3E}">
        <p14:creationId xmlns:p14="http://schemas.microsoft.com/office/powerpoint/2010/main" val="2705959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2</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0" y="1423355"/>
            <a:ext cx="9433560" cy="2369880"/>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1- Solution</a:t>
            </a:r>
          </a:p>
          <a:p>
            <a:pPr marL="400050" indent="-400050">
              <a:buAutoNum type="romanLcParenBoth"/>
            </a:pPr>
            <a:r>
              <a:rPr lang="en-GB" dirty="0">
                <a:latin typeface="Cambria" panose="02040503050406030204" pitchFamily="18" charset="0"/>
                <a:ea typeface="Times New Roman" panose="02020603050405020304" pitchFamily="18" charset="0"/>
              </a:rPr>
              <a:t>The hex and binary values for ‘PRINT’</a:t>
            </a:r>
          </a:p>
          <a:p>
            <a:endParaRPr lang="en-GB" dirty="0">
              <a:latin typeface="Cambria" panose="02040503050406030204" pitchFamily="18" charset="0"/>
              <a:ea typeface="Times New Roman" panose="02020603050405020304" pitchFamily="18" charset="0"/>
            </a:endParaRPr>
          </a:p>
          <a:p>
            <a:r>
              <a:rPr lang="en-GB" dirty="0">
                <a:latin typeface="Cambria" panose="02040503050406030204" pitchFamily="18" charset="0"/>
                <a:ea typeface="Times New Roman" panose="02020603050405020304" pitchFamily="18" charset="0"/>
              </a:rPr>
              <a:t>P</a:t>
            </a:r>
            <a:r>
              <a:rPr lang="en-GB" sz="1800" dirty="0">
                <a:effectLst/>
                <a:latin typeface="Cambria" panose="02040503050406030204" pitchFamily="18" charset="0"/>
                <a:ea typeface="Times New Roman" panose="02020603050405020304" pitchFamily="18" charset="0"/>
              </a:rPr>
              <a:t>	: Hex Value = </a:t>
            </a:r>
            <a:r>
              <a:rPr lang="en-GB" dirty="0">
                <a:latin typeface="Cambria" panose="02040503050406030204" pitchFamily="18" charset="0"/>
                <a:ea typeface="Times New Roman" panose="02020603050405020304" pitchFamily="18" charset="0"/>
              </a:rPr>
              <a:t>50</a:t>
            </a:r>
            <a:r>
              <a:rPr lang="en-GB" sz="1800" dirty="0">
                <a:effectLst/>
                <a:latin typeface="Cambria" panose="02040503050406030204" pitchFamily="18" charset="0"/>
                <a:ea typeface="Times New Roman" panose="02020603050405020304" pitchFamily="18" charset="0"/>
              </a:rPr>
              <a:t> and the binary value is 01010000			</a:t>
            </a:r>
            <a:endParaRPr lang="en-GB" dirty="0">
              <a:latin typeface="Cambria" panose="02040503050406030204" pitchFamily="18" charset="0"/>
              <a:ea typeface="Times New Roman" panose="02020603050405020304" pitchFamily="18" charset="0"/>
            </a:endParaRPr>
          </a:p>
          <a:p>
            <a:r>
              <a:rPr lang="en-GB" dirty="0">
                <a:latin typeface="Cambria" panose="02040503050406030204" pitchFamily="18" charset="0"/>
                <a:ea typeface="Times New Roman" panose="02020603050405020304" pitchFamily="18" charset="0"/>
              </a:rPr>
              <a:t>R</a:t>
            </a:r>
            <a:r>
              <a:rPr lang="en-GB" sz="1800" dirty="0">
                <a:effectLst/>
                <a:latin typeface="Cambria" panose="02040503050406030204" pitchFamily="18" charset="0"/>
                <a:ea typeface="Times New Roman" panose="02020603050405020304" pitchFamily="18" charset="0"/>
              </a:rPr>
              <a:t>	: Hex Value = </a:t>
            </a:r>
            <a:r>
              <a:rPr lang="en-GB" dirty="0">
                <a:latin typeface="Cambria" panose="02040503050406030204" pitchFamily="18" charset="0"/>
                <a:ea typeface="Times New Roman" panose="02020603050405020304" pitchFamily="18" charset="0"/>
              </a:rPr>
              <a:t>52</a:t>
            </a:r>
            <a:r>
              <a:rPr lang="en-GB" sz="1800" dirty="0">
                <a:effectLst/>
                <a:latin typeface="Cambria" panose="02040503050406030204" pitchFamily="18" charset="0"/>
                <a:ea typeface="Times New Roman" panose="02020603050405020304" pitchFamily="18" charset="0"/>
              </a:rPr>
              <a:t> and the binary value is 01010010			</a:t>
            </a:r>
            <a:endParaRPr lang="en-GB" dirty="0">
              <a:latin typeface="Cambria" panose="02040503050406030204" pitchFamily="18" charset="0"/>
              <a:ea typeface="Times New Roman" panose="02020603050405020304" pitchFamily="18" charset="0"/>
            </a:endParaRPr>
          </a:p>
          <a:p>
            <a:r>
              <a:rPr lang="en-GB" dirty="0">
                <a:latin typeface="Cambria" panose="02040503050406030204" pitchFamily="18" charset="0"/>
                <a:ea typeface="Times New Roman" panose="02020603050405020304" pitchFamily="18" charset="0"/>
              </a:rPr>
              <a:t>I</a:t>
            </a:r>
            <a:r>
              <a:rPr lang="en-GB" sz="1800" dirty="0">
                <a:effectLst/>
                <a:latin typeface="Cambria" panose="02040503050406030204" pitchFamily="18" charset="0"/>
                <a:ea typeface="Times New Roman" panose="02020603050405020304" pitchFamily="18" charset="0"/>
              </a:rPr>
              <a:t>	: Hex Value = 49 and the binary value is 01001001			</a:t>
            </a:r>
            <a:endParaRPr lang="en-GB" dirty="0">
              <a:latin typeface="Cambria" panose="02040503050406030204" pitchFamily="18" charset="0"/>
              <a:ea typeface="Times New Roman" panose="02020603050405020304" pitchFamily="18" charset="0"/>
            </a:endParaRPr>
          </a:p>
          <a:p>
            <a:r>
              <a:rPr lang="en-GB" dirty="0">
                <a:latin typeface="Cambria" panose="02040503050406030204" pitchFamily="18" charset="0"/>
                <a:ea typeface="Times New Roman" panose="02020603050405020304" pitchFamily="18" charset="0"/>
              </a:rPr>
              <a:t>N</a:t>
            </a:r>
            <a:r>
              <a:rPr lang="en-GB" sz="1800" dirty="0">
                <a:effectLst/>
                <a:latin typeface="Cambria" panose="02040503050406030204" pitchFamily="18" charset="0"/>
                <a:ea typeface="Times New Roman" panose="02020603050405020304" pitchFamily="18" charset="0"/>
              </a:rPr>
              <a:t>	: Hex Value = 4E and the binary value is 01001110			</a:t>
            </a:r>
            <a:endParaRPr lang="en-GB" dirty="0">
              <a:latin typeface="Cambria" panose="02040503050406030204" pitchFamily="18" charset="0"/>
              <a:ea typeface="Times New Roman" panose="02020603050405020304" pitchFamily="18" charset="0"/>
            </a:endParaRPr>
          </a:p>
          <a:p>
            <a:r>
              <a:rPr lang="en-GB" dirty="0">
                <a:latin typeface="Cambria" panose="02040503050406030204" pitchFamily="18" charset="0"/>
                <a:ea typeface="Times New Roman" panose="02020603050405020304" pitchFamily="18" charset="0"/>
              </a:rPr>
              <a:t>T</a:t>
            </a:r>
            <a:r>
              <a:rPr lang="en-GB" sz="1800" dirty="0">
                <a:effectLst/>
                <a:latin typeface="Cambria" panose="02040503050406030204" pitchFamily="18" charset="0"/>
                <a:ea typeface="Times New Roman" panose="02020603050405020304" pitchFamily="18" charset="0"/>
              </a:rPr>
              <a:t>	: Hex Value = 54 and the binary value is 01010100			</a:t>
            </a:r>
            <a:endParaRPr lang="en-GB" sz="22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5356040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2</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0" y="1154511"/>
            <a:ext cx="9433560" cy="3816429"/>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1- Solution</a:t>
            </a:r>
          </a:p>
          <a:p>
            <a:endParaRPr lang="en-GB" dirty="0">
              <a:latin typeface="Cambria" panose="02040503050406030204" pitchFamily="18" charset="0"/>
              <a:ea typeface="Times New Roman" panose="02020603050405020304" pitchFamily="18" charset="0"/>
            </a:endParaRPr>
          </a:p>
          <a:p>
            <a:r>
              <a:rPr lang="en-GB" sz="2000" b="1" dirty="0">
                <a:latin typeface="Cambria" panose="02040503050406030204" pitchFamily="18" charset="0"/>
                <a:ea typeface="Cambria" panose="02040503050406030204" pitchFamily="18" charset="0"/>
              </a:rPr>
              <a:t>To transmit the character ‘P’</a:t>
            </a: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r>
              <a:rPr lang="en-GB" sz="2000" b="1" dirty="0">
                <a:latin typeface="Cambria" panose="02040503050406030204" pitchFamily="18" charset="0"/>
                <a:ea typeface="Cambria" panose="02040503050406030204" pitchFamily="18" charset="0"/>
              </a:rPr>
              <a:t>To transmit the character ‘R’</a:t>
            </a:r>
          </a:p>
          <a:p>
            <a:endParaRPr lang="en-GB" sz="2200" b="1" dirty="0">
              <a:latin typeface="Cambria" panose="02040503050406030204" pitchFamily="18" charset="0"/>
              <a:ea typeface="Cambria" panose="02040503050406030204" pitchFamily="18" charset="0"/>
            </a:endParaRPr>
          </a:p>
        </p:txBody>
      </p:sp>
      <p:pic>
        <p:nvPicPr>
          <p:cNvPr id="10" name="Picture 9">
            <a:extLst>
              <a:ext uri="{FF2B5EF4-FFF2-40B4-BE49-F238E27FC236}">
                <a16:creationId xmlns:a16="http://schemas.microsoft.com/office/drawing/2014/main" id="{28380D53-769C-4A74-A059-CA9C05F88B3F}"/>
              </a:ext>
            </a:extLst>
          </p:cNvPr>
          <p:cNvPicPr/>
          <p:nvPr/>
        </p:nvPicPr>
        <p:blipFill>
          <a:blip r:embed="rId2"/>
          <a:stretch>
            <a:fillRect/>
          </a:stretch>
        </p:blipFill>
        <p:spPr>
          <a:xfrm>
            <a:off x="3346767" y="2780030"/>
            <a:ext cx="5498465" cy="1297940"/>
          </a:xfrm>
          <a:prstGeom prst="rect">
            <a:avLst/>
          </a:prstGeom>
        </p:spPr>
      </p:pic>
      <p:pic>
        <p:nvPicPr>
          <p:cNvPr id="4" name="Picture 3">
            <a:extLst>
              <a:ext uri="{FF2B5EF4-FFF2-40B4-BE49-F238E27FC236}">
                <a16:creationId xmlns:a16="http://schemas.microsoft.com/office/drawing/2014/main" id="{D39BE6A9-01A0-4016-A4B6-D0655A500C9F}"/>
              </a:ext>
            </a:extLst>
          </p:cNvPr>
          <p:cNvPicPr>
            <a:picLocks noChangeAspect="1"/>
          </p:cNvPicPr>
          <p:nvPr/>
        </p:nvPicPr>
        <p:blipFill>
          <a:blip r:embed="rId3"/>
          <a:stretch>
            <a:fillRect/>
          </a:stretch>
        </p:blipFill>
        <p:spPr>
          <a:xfrm>
            <a:off x="3346767" y="4818918"/>
            <a:ext cx="5604189" cy="1297940"/>
          </a:xfrm>
          <a:prstGeom prst="rect">
            <a:avLst/>
          </a:prstGeom>
        </p:spPr>
      </p:pic>
    </p:spTree>
    <p:extLst>
      <p:ext uri="{BB962C8B-B14F-4D97-AF65-F5344CB8AC3E}">
        <p14:creationId xmlns:p14="http://schemas.microsoft.com/office/powerpoint/2010/main" val="17862809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5</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2</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0" y="1423355"/>
            <a:ext cx="9433560" cy="3477875"/>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1- Solution</a:t>
            </a:r>
          </a:p>
          <a:p>
            <a:r>
              <a:rPr lang="en-GB" dirty="0">
                <a:latin typeface="Cambria" panose="02040503050406030204" pitchFamily="18" charset="0"/>
                <a:ea typeface="Times New Roman" panose="02020603050405020304" pitchFamily="18" charset="0"/>
              </a:rPr>
              <a:t>(ii) Demonstrating how the UART data frame would be constructed for each</a:t>
            </a:r>
          </a:p>
          <a:p>
            <a:endParaRPr lang="en-GB" dirty="0">
              <a:latin typeface="Cambria" panose="02040503050406030204" pitchFamily="18" charset="0"/>
              <a:ea typeface="Times New Roman" panose="02020603050405020304" pitchFamily="18" charset="0"/>
            </a:endParaRPr>
          </a:p>
          <a:p>
            <a:r>
              <a:rPr lang="en-GB" sz="2000" b="1" dirty="0">
                <a:latin typeface="Cambria" panose="02040503050406030204" pitchFamily="18" charset="0"/>
                <a:ea typeface="Cambria" panose="02040503050406030204" pitchFamily="18" charset="0"/>
              </a:rPr>
              <a:t>To transmit the character ‘I’</a:t>
            </a: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r>
              <a:rPr lang="en-GB" sz="2000" b="1" dirty="0">
                <a:latin typeface="Cambria" panose="02040503050406030204" pitchFamily="18" charset="0"/>
                <a:ea typeface="Cambria" panose="02040503050406030204" pitchFamily="18" charset="0"/>
              </a:rPr>
              <a:t>To transmit the character ‘N’</a:t>
            </a:r>
          </a:p>
          <a:p>
            <a:endParaRPr lang="en-GB" sz="2200" b="1" dirty="0">
              <a:latin typeface="Cambria" panose="02040503050406030204" pitchFamily="18" charset="0"/>
              <a:ea typeface="Cambria" panose="02040503050406030204" pitchFamily="18" charset="0"/>
            </a:endParaRPr>
          </a:p>
        </p:txBody>
      </p:sp>
      <p:pic>
        <p:nvPicPr>
          <p:cNvPr id="6" name="Picture 5">
            <a:extLst>
              <a:ext uri="{FF2B5EF4-FFF2-40B4-BE49-F238E27FC236}">
                <a16:creationId xmlns:a16="http://schemas.microsoft.com/office/drawing/2014/main" id="{255E0006-4A38-47DC-A713-22B7DDF0C1EF}"/>
              </a:ext>
            </a:extLst>
          </p:cNvPr>
          <p:cNvPicPr>
            <a:picLocks noChangeAspect="1"/>
          </p:cNvPicPr>
          <p:nvPr/>
        </p:nvPicPr>
        <p:blipFill>
          <a:blip r:embed="rId2"/>
          <a:stretch>
            <a:fillRect/>
          </a:stretch>
        </p:blipFill>
        <p:spPr>
          <a:xfrm>
            <a:off x="3413225" y="2670904"/>
            <a:ext cx="5810285" cy="1348591"/>
          </a:xfrm>
          <a:prstGeom prst="rect">
            <a:avLst/>
          </a:prstGeom>
        </p:spPr>
      </p:pic>
      <p:pic>
        <p:nvPicPr>
          <p:cNvPr id="9" name="Picture 8">
            <a:extLst>
              <a:ext uri="{FF2B5EF4-FFF2-40B4-BE49-F238E27FC236}">
                <a16:creationId xmlns:a16="http://schemas.microsoft.com/office/drawing/2014/main" id="{D7225EB7-2DE6-4913-A49C-D0B6FBF707DE}"/>
              </a:ext>
            </a:extLst>
          </p:cNvPr>
          <p:cNvPicPr>
            <a:picLocks noChangeAspect="1"/>
          </p:cNvPicPr>
          <p:nvPr/>
        </p:nvPicPr>
        <p:blipFill>
          <a:blip r:embed="rId3"/>
          <a:stretch>
            <a:fillRect/>
          </a:stretch>
        </p:blipFill>
        <p:spPr>
          <a:xfrm>
            <a:off x="3413225" y="4771863"/>
            <a:ext cx="5650444" cy="1325563"/>
          </a:xfrm>
          <a:prstGeom prst="rect">
            <a:avLst/>
          </a:prstGeom>
        </p:spPr>
      </p:pic>
    </p:spTree>
    <p:extLst>
      <p:ext uri="{BB962C8B-B14F-4D97-AF65-F5344CB8AC3E}">
        <p14:creationId xmlns:p14="http://schemas.microsoft.com/office/powerpoint/2010/main" val="38835308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6</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2</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0" y="1423355"/>
            <a:ext cx="9433560" cy="3170099"/>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1- Solution</a:t>
            </a:r>
          </a:p>
          <a:p>
            <a:r>
              <a:rPr lang="en-GB" dirty="0">
                <a:latin typeface="Cambria" panose="02040503050406030204" pitchFamily="18" charset="0"/>
                <a:ea typeface="Times New Roman" panose="02020603050405020304" pitchFamily="18" charset="0"/>
              </a:rPr>
              <a:t>(ii) Demonstrating how the UART data frame would be constructed for each</a:t>
            </a:r>
          </a:p>
          <a:p>
            <a:endParaRPr lang="en-GB" dirty="0">
              <a:latin typeface="Cambria" panose="02040503050406030204" pitchFamily="18" charset="0"/>
              <a:ea typeface="Times New Roman" panose="02020603050405020304" pitchFamily="18" charset="0"/>
            </a:endParaRPr>
          </a:p>
          <a:p>
            <a:r>
              <a:rPr lang="en-GB" sz="2000" b="1" dirty="0">
                <a:latin typeface="Cambria" panose="02040503050406030204" pitchFamily="18" charset="0"/>
                <a:ea typeface="Cambria" panose="02040503050406030204" pitchFamily="18" charset="0"/>
              </a:rPr>
              <a:t>To transmit the character ‘T’</a:t>
            </a: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200" b="1" dirty="0">
              <a:latin typeface="Cambria" panose="02040503050406030204" pitchFamily="18" charset="0"/>
              <a:ea typeface="Cambria" panose="02040503050406030204" pitchFamily="18" charset="0"/>
            </a:endParaRPr>
          </a:p>
        </p:txBody>
      </p:sp>
      <p:pic>
        <p:nvPicPr>
          <p:cNvPr id="9" name="Picture 8">
            <a:extLst>
              <a:ext uri="{FF2B5EF4-FFF2-40B4-BE49-F238E27FC236}">
                <a16:creationId xmlns:a16="http://schemas.microsoft.com/office/drawing/2014/main" id="{7FA0E7EC-A080-4F9C-B288-DF924F594C77}"/>
              </a:ext>
            </a:extLst>
          </p:cNvPr>
          <p:cNvPicPr>
            <a:picLocks noChangeAspect="1"/>
          </p:cNvPicPr>
          <p:nvPr/>
        </p:nvPicPr>
        <p:blipFill>
          <a:blip r:embed="rId2"/>
          <a:stretch>
            <a:fillRect/>
          </a:stretch>
        </p:blipFill>
        <p:spPr>
          <a:xfrm>
            <a:off x="2522482" y="3009736"/>
            <a:ext cx="7364655" cy="1739870"/>
          </a:xfrm>
          <a:prstGeom prst="rect">
            <a:avLst/>
          </a:prstGeom>
        </p:spPr>
      </p:pic>
    </p:spTree>
    <p:extLst>
      <p:ext uri="{BB962C8B-B14F-4D97-AF65-F5344CB8AC3E}">
        <p14:creationId xmlns:p14="http://schemas.microsoft.com/office/powerpoint/2010/main" val="14017240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7</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2</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225044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2</a:t>
            </a:r>
          </a:p>
        </p:txBody>
      </p:sp>
      <p:sp>
        <p:nvSpPr>
          <p:cNvPr id="6" name="TextBox 5">
            <a:extLst>
              <a:ext uri="{FF2B5EF4-FFF2-40B4-BE49-F238E27FC236}">
                <a16:creationId xmlns:a16="http://schemas.microsoft.com/office/drawing/2014/main" id="{6C1FEEC1-B826-D906-49EE-8F2F373483C8}"/>
              </a:ext>
            </a:extLst>
          </p:cNvPr>
          <p:cNvSpPr txBox="1"/>
          <p:nvPr/>
        </p:nvSpPr>
        <p:spPr>
          <a:xfrm>
            <a:off x="711200" y="1486455"/>
            <a:ext cx="10388600" cy="5775940"/>
          </a:xfrm>
          <a:prstGeom prst="rect">
            <a:avLst/>
          </a:prstGeom>
          <a:noFill/>
        </p:spPr>
        <p:txBody>
          <a:bodyPr wrap="square" rtlCol="0">
            <a:spAutoFit/>
          </a:bodyPr>
          <a:lstStyle/>
          <a:p>
            <a:r>
              <a:rPr lang="en-GB" sz="1600" dirty="0">
                <a:effectLst/>
                <a:latin typeface="Cambria" panose="02040503050406030204" pitchFamily="18" charset="0"/>
                <a:ea typeface="Times New Roman" panose="02020603050405020304" pitchFamily="18" charset="0"/>
              </a:rPr>
              <a:t>Figure 3 below shows  a data transmission system with devices connected via several signal wires.</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Identify the transmission protocol shown above.				</a:t>
            </a: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Classify this type of transmission method.					</a:t>
            </a: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Explain briefly about the transmission method.				</a:t>
            </a: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Give the full name of the signals present and a brief explanation of their function.	</a:t>
            </a:r>
            <a:endParaRPr lang="en-GB" sz="1600" dirty="0">
              <a:latin typeface="Cambria" panose="02040503050406030204" pitchFamily="18" charset="0"/>
              <a:ea typeface="Times New Roman" panose="02020603050405020304" pitchFamily="18" charset="0"/>
            </a:endParaRP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Give 2 examples of where this protocol might be used and provide a brief explanation of each of them.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pic>
        <p:nvPicPr>
          <p:cNvPr id="12" name="Picture 11" descr="A diagram of a device&#10;&#10;Description automatically generated">
            <a:extLst>
              <a:ext uri="{FF2B5EF4-FFF2-40B4-BE49-F238E27FC236}">
                <a16:creationId xmlns:a16="http://schemas.microsoft.com/office/drawing/2014/main" id="{CCB2FD60-7571-4ADF-8B1D-CB152F7DE2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84898" y="1878965"/>
            <a:ext cx="3714750" cy="1616710"/>
          </a:xfrm>
          <a:prstGeom prst="rect">
            <a:avLst/>
          </a:prstGeom>
        </p:spPr>
      </p:pic>
    </p:spTree>
    <p:extLst>
      <p:ext uri="{BB962C8B-B14F-4D97-AF65-F5344CB8AC3E}">
        <p14:creationId xmlns:p14="http://schemas.microsoft.com/office/powerpoint/2010/main" val="20933964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2</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356108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2 - Solution</a:t>
            </a:r>
          </a:p>
        </p:txBody>
      </p:sp>
      <p:sp>
        <p:nvSpPr>
          <p:cNvPr id="6" name="TextBox 5">
            <a:extLst>
              <a:ext uri="{FF2B5EF4-FFF2-40B4-BE49-F238E27FC236}">
                <a16:creationId xmlns:a16="http://schemas.microsoft.com/office/drawing/2014/main" id="{6C1FEEC1-B826-D906-49EE-8F2F373483C8}"/>
              </a:ext>
            </a:extLst>
          </p:cNvPr>
          <p:cNvSpPr txBox="1"/>
          <p:nvPr/>
        </p:nvSpPr>
        <p:spPr>
          <a:xfrm>
            <a:off x="222368" y="1135163"/>
            <a:ext cx="10388600" cy="4298613"/>
          </a:xfrm>
          <a:prstGeom prst="rect">
            <a:avLst/>
          </a:prstGeom>
          <a:noFill/>
        </p:spPr>
        <p:txBody>
          <a:bodyPr wrap="square" rtlCol="0">
            <a:spAutoFit/>
          </a:bodyPr>
          <a:lstStyle/>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Identify the transmission protocol shown above.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The protocol is Inter- Integrated Circuits (I2C).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(i</a:t>
            </a:r>
            <a:r>
              <a:rPr lang="en-GB" sz="1600" dirty="0">
                <a:latin typeface="Cambria" panose="02040503050406030204" pitchFamily="18" charset="0"/>
                <a:ea typeface="Times New Roman" panose="02020603050405020304" pitchFamily="18" charset="0"/>
              </a:rPr>
              <a:t>i) </a:t>
            </a:r>
            <a:r>
              <a:rPr lang="en-GB" sz="1600" dirty="0">
                <a:effectLst/>
                <a:latin typeface="Cambria" panose="02040503050406030204" pitchFamily="18" charset="0"/>
                <a:ea typeface="Times New Roman" panose="02020603050405020304" pitchFamily="18" charset="0"/>
              </a:rPr>
              <a:t>Classify this type of transmission method.</a:t>
            </a:r>
          </a:p>
          <a:p>
            <a:pPr lvl="0">
              <a:lnSpc>
                <a:spcPct val="150000"/>
              </a:lnSpc>
              <a:spcAft>
                <a:spcPts val="800"/>
              </a:spcAft>
            </a:pPr>
            <a:r>
              <a:rPr lang="en-GB" sz="1600" dirty="0">
                <a:latin typeface="Cambria" panose="02040503050406030204" pitchFamily="18" charset="0"/>
                <a:ea typeface="Times New Roman" panose="02020603050405020304" pitchFamily="18" charset="0"/>
              </a:rPr>
              <a:t>-                   </a:t>
            </a:r>
            <a:r>
              <a:rPr lang="en-GB" sz="1600" dirty="0">
                <a:effectLst/>
                <a:latin typeface="Cambria" panose="02040503050406030204" pitchFamily="18" charset="0"/>
                <a:ea typeface="Times New Roman" panose="02020603050405020304" pitchFamily="18" charset="0"/>
              </a:rPr>
              <a:t>The transmission type is Synchronous, Serial, point to multipoint, Full Duplex.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35110524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2</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356108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2 - Solution</a:t>
            </a:r>
          </a:p>
        </p:txBody>
      </p:sp>
      <p:sp>
        <p:nvSpPr>
          <p:cNvPr id="6" name="TextBox 5">
            <a:extLst>
              <a:ext uri="{FF2B5EF4-FFF2-40B4-BE49-F238E27FC236}">
                <a16:creationId xmlns:a16="http://schemas.microsoft.com/office/drawing/2014/main" id="{6C1FEEC1-B826-D906-49EE-8F2F373483C8}"/>
              </a:ext>
            </a:extLst>
          </p:cNvPr>
          <p:cNvSpPr txBox="1"/>
          <p:nvPr/>
        </p:nvSpPr>
        <p:spPr>
          <a:xfrm>
            <a:off x="222368" y="1135163"/>
            <a:ext cx="10388600" cy="7130157"/>
          </a:xfrm>
          <a:prstGeom prst="rect">
            <a:avLst/>
          </a:prstGeom>
          <a:noFill/>
        </p:spPr>
        <p:txBody>
          <a:bodyPr wrap="square" rtlCol="0">
            <a:spAutoFit/>
          </a:bodyPr>
          <a:lstStyle/>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(iii) Explain briefly about the transmission method.	</a:t>
            </a:r>
          </a:p>
          <a:p>
            <a:pPr marL="285750" lvl="0"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I2C is commonly used for communication between integrated circuits on a circuit board or between different devices in various electronic systems.	</a:t>
            </a:r>
          </a:p>
          <a:p>
            <a:pPr marL="285750" lvl="0" indent="-285750">
              <a:lnSpc>
                <a:spcPct val="150000"/>
              </a:lnSpc>
              <a:spcAft>
                <a:spcPts val="800"/>
              </a:spcAft>
              <a:buFont typeface="Arial" panose="020B0604020202020204" pitchFamily="34" charset="0"/>
              <a:buChar char="•"/>
            </a:pPr>
            <a:r>
              <a:rPr lang="en-GB" sz="1600" b="1" dirty="0">
                <a:latin typeface="Cambria" panose="02040503050406030204" pitchFamily="18" charset="0"/>
                <a:ea typeface="Times New Roman" panose="02020603050405020304" pitchFamily="18" charset="0"/>
              </a:rPr>
              <a:t>Master-Slave Architecture: </a:t>
            </a:r>
            <a:r>
              <a:rPr lang="en-GB" sz="1600" dirty="0">
                <a:latin typeface="Cambria" panose="02040503050406030204" pitchFamily="18" charset="0"/>
                <a:ea typeface="Times New Roman" panose="02020603050405020304" pitchFamily="18" charset="0"/>
              </a:rPr>
              <a:t>In I2C, there can be multiple master and slave devices on the same bus.</a:t>
            </a:r>
          </a:p>
          <a:p>
            <a:pPr marL="742950" lvl="1"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The master initiates communication and generates the clock signal.</a:t>
            </a:r>
          </a:p>
          <a:p>
            <a:pPr marL="742950" lvl="1"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Slaves respond to requests from the master. </a:t>
            </a:r>
          </a:p>
          <a:p>
            <a:pPr marL="742950" lvl="1"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The master addresses the specific slave device with which it wants to communicate.	</a:t>
            </a:r>
          </a:p>
          <a:p>
            <a:pPr marL="269875" lvl="1" indent="-269875">
              <a:lnSpc>
                <a:spcPct val="150000"/>
              </a:lnSpc>
              <a:spcAft>
                <a:spcPts val="800"/>
              </a:spcAft>
              <a:buFont typeface="Arial" panose="020B0604020202020204" pitchFamily="34" charset="0"/>
              <a:buChar char="•"/>
            </a:pPr>
            <a:r>
              <a:rPr lang="en-GB" sz="1600" b="1" dirty="0">
                <a:latin typeface="Cambria" panose="02040503050406030204" pitchFamily="18" charset="0"/>
                <a:ea typeface="Times New Roman" panose="02020603050405020304" pitchFamily="18" charset="0"/>
              </a:rPr>
              <a:t>Data Transmission : </a:t>
            </a:r>
            <a:r>
              <a:rPr lang="en-GB" sz="1600" dirty="0">
                <a:latin typeface="Cambria" panose="02040503050406030204" pitchFamily="18" charset="0"/>
                <a:ea typeface="Times New Roman" panose="02020603050405020304" pitchFamily="18" charset="0"/>
              </a:rPr>
              <a:t>Data is transmitted in a byte-wise fashion.</a:t>
            </a:r>
          </a:p>
          <a:p>
            <a:pPr marL="727075" lvl="2" indent="-269875">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Each byte is followed by an acknowledge bit, allowing the receiver to confirm successful reception.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17007552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2</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356108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2 - Solution</a:t>
            </a:r>
          </a:p>
        </p:txBody>
      </p:sp>
      <p:sp>
        <p:nvSpPr>
          <p:cNvPr id="6" name="TextBox 5">
            <a:extLst>
              <a:ext uri="{FF2B5EF4-FFF2-40B4-BE49-F238E27FC236}">
                <a16:creationId xmlns:a16="http://schemas.microsoft.com/office/drawing/2014/main" id="{6C1FEEC1-B826-D906-49EE-8F2F373483C8}"/>
              </a:ext>
            </a:extLst>
          </p:cNvPr>
          <p:cNvSpPr txBox="1"/>
          <p:nvPr/>
        </p:nvSpPr>
        <p:spPr>
          <a:xfrm>
            <a:off x="222368" y="1135163"/>
            <a:ext cx="10388600" cy="5242461"/>
          </a:xfrm>
          <a:prstGeom prst="rect">
            <a:avLst/>
          </a:prstGeom>
          <a:noFill/>
        </p:spPr>
        <p:txBody>
          <a:bodyPr wrap="square" rtlCol="0">
            <a:spAutoFit/>
          </a:bodyPr>
          <a:lstStyle/>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(iii) Explain briefly about the transmission method.	</a:t>
            </a:r>
          </a:p>
          <a:p>
            <a:pPr marL="342900" lvl="0" indent="-342900">
              <a:lnSpc>
                <a:spcPct val="200000"/>
              </a:lnSpc>
              <a:spcAft>
                <a:spcPts val="800"/>
              </a:spcAft>
              <a:buFont typeface="Symbol" panose="05050102010706020507" pitchFamily="18" charset="2"/>
              <a:buChar char=""/>
              <a:tabLst>
                <a:tab pos="540385" algn="l"/>
              </a:tabLst>
            </a:pPr>
            <a:r>
              <a:rPr lang="en-GB" sz="1800" b="1" dirty="0">
                <a:effectLst/>
                <a:latin typeface="Cambria" panose="02040503050406030204" pitchFamily="18" charset="0"/>
                <a:ea typeface="Times New Roman" panose="02020603050405020304" pitchFamily="18" charset="0"/>
              </a:rPr>
              <a:t>Start and Stop Conditions:</a:t>
            </a:r>
            <a:r>
              <a:rPr lang="en-GB" sz="1800" dirty="0">
                <a:effectLst/>
                <a:latin typeface="Cambria" panose="02040503050406030204" pitchFamily="18" charset="0"/>
                <a:ea typeface="Times New Roman" panose="02020603050405020304" pitchFamily="18" charset="0"/>
              </a:rPr>
              <a:t> Communication begins with start conditions and ends with stop conditions.</a:t>
            </a:r>
            <a:endParaRPr lang="en-GB" dirty="0">
              <a:latin typeface="Times New Roman" panose="02020603050405020304" pitchFamily="18" charset="0"/>
              <a:ea typeface="Times New Roman" panose="02020603050405020304" pitchFamily="18" charset="0"/>
            </a:endParaRPr>
          </a:p>
          <a:p>
            <a:pPr marL="800100" lvl="1" indent="-342900">
              <a:lnSpc>
                <a:spcPct val="200000"/>
              </a:lnSpc>
              <a:spcAft>
                <a:spcPts val="800"/>
              </a:spcAft>
              <a:buFont typeface="Symbol" panose="05050102010706020507" pitchFamily="18" charset="2"/>
              <a:buChar char=""/>
              <a:tabLst>
                <a:tab pos="540385" algn="l"/>
              </a:tabLst>
            </a:pPr>
            <a:r>
              <a:rPr lang="en-GB" b="1" dirty="0">
                <a:effectLst/>
                <a:latin typeface="Cambria" panose="02040503050406030204" pitchFamily="18" charset="0"/>
                <a:ea typeface="Times New Roman" panose="02020603050405020304" pitchFamily="18" charset="0"/>
              </a:rPr>
              <a:t>Start Conditions:</a:t>
            </a:r>
            <a:r>
              <a:rPr lang="en-GB" dirty="0">
                <a:effectLst/>
                <a:latin typeface="Cambria" panose="02040503050406030204" pitchFamily="18" charset="0"/>
                <a:ea typeface="Times New Roman" panose="02020603050405020304" pitchFamily="18" charset="0"/>
              </a:rPr>
              <a:t> High-to-low transition on SDA while SCL is high.	</a:t>
            </a:r>
          </a:p>
          <a:p>
            <a:pPr marL="800100" lvl="1" indent="-342900">
              <a:lnSpc>
                <a:spcPct val="200000"/>
              </a:lnSpc>
              <a:spcAft>
                <a:spcPts val="800"/>
              </a:spcAft>
              <a:buFont typeface="Symbol" panose="05050102010706020507" pitchFamily="18" charset="2"/>
              <a:buChar char=""/>
              <a:tabLst>
                <a:tab pos="540385" algn="l"/>
              </a:tabLst>
            </a:pPr>
            <a:r>
              <a:rPr lang="en-GB" b="1" dirty="0">
                <a:effectLst/>
                <a:latin typeface="Cambria" panose="02040503050406030204" pitchFamily="18" charset="0"/>
                <a:ea typeface="Times New Roman" panose="02020603050405020304" pitchFamily="18" charset="0"/>
              </a:rPr>
              <a:t>Stop Conditions:</a:t>
            </a:r>
            <a:r>
              <a:rPr lang="en-GB" dirty="0">
                <a:effectLst/>
                <a:latin typeface="Times New Roman" panose="02020603050405020304" pitchFamily="18" charset="0"/>
                <a:ea typeface="Times New Roman" panose="02020603050405020304" pitchFamily="18" charset="0"/>
              </a:rPr>
              <a:t> </a:t>
            </a:r>
            <a:r>
              <a:rPr lang="en-GB" dirty="0">
                <a:effectLst/>
                <a:latin typeface="Cambria" panose="02040503050406030204" pitchFamily="18" charset="0"/>
                <a:ea typeface="Times New Roman" panose="02020603050405020304" pitchFamily="18" charset="0"/>
              </a:rPr>
              <a:t>Low-to-high transition on SDA while SCL is high.	</a:t>
            </a:r>
            <a:r>
              <a:rPr lang="en-GB" sz="1600" dirty="0">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28511549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2</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356108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2 - Solution</a:t>
            </a:r>
          </a:p>
        </p:txBody>
      </p:sp>
      <p:sp>
        <p:nvSpPr>
          <p:cNvPr id="6" name="TextBox 5">
            <a:extLst>
              <a:ext uri="{FF2B5EF4-FFF2-40B4-BE49-F238E27FC236}">
                <a16:creationId xmlns:a16="http://schemas.microsoft.com/office/drawing/2014/main" id="{6C1FEEC1-B826-D906-49EE-8F2F373483C8}"/>
              </a:ext>
            </a:extLst>
          </p:cNvPr>
          <p:cNvSpPr txBox="1"/>
          <p:nvPr/>
        </p:nvSpPr>
        <p:spPr>
          <a:xfrm>
            <a:off x="736600" y="1501695"/>
            <a:ext cx="10388600" cy="5242461"/>
          </a:xfrm>
          <a:prstGeom prst="rect">
            <a:avLst/>
          </a:prstGeom>
          <a:noFill/>
        </p:spPr>
        <p:txBody>
          <a:bodyPr wrap="square" rtlCol="0">
            <a:spAutoFit/>
          </a:bodyPr>
          <a:lstStyle/>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(iv) Give the full name of the signals present and a brief explanation of their function.	</a:t>
            </a:r>
            <a:endParaRPr lang="en-GB" sz="1600" dirty="0">
              <a:latin typeface="Cambria" panose="02040503050406030204" pitchFamily="18" charset="0"/>
              <a:ea typeface="Times New Roman" panose="02020603050405020304" pitchFamily="18" charset="0"/>
            </a:endParaRP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The signal present are</a:t>
            </a:r>
          </a:p>
          <a:p>
            <a:pPr marL="285750" lvl="0" indent="-285750">
              <a:lnSpc>
                <a:spcPct val="150000"/>
              </a:lnSpc>
              <a:spcAft>
                <a:spcPts val="800"/>
              </a:spcAft>
              <a:buFontTx/>
              <a:buChar char="-"/>
            </a:pPr>
            <a:r>
              <a:rPr lang="en-GB" sz="1600" dirty="0">
                <a:effectLst/>
                <a:latin typeface="Cambria" panose="02040503050406030204" pitchFamily="18" charset="0"/>
                <a:ea typeface="Times New Roman" panose="02020603050405020304" pitchFamily="18" charset="0"/>
              </a:rPr>
              <a:t>Serial Data  SDA 	</a:t>
            </a:r>
          </a:p>
          <a:p>
            <a:pPr marL="285750" lvl="0" indent="-285750">
              <a:lnSpc>
                <a:spcPct val="150000"/>
              </a:lnSpc>
              <a:spcAft>
                <a:spcPts val="800"/>
              </a:spcAft>
              <a:buFontTx/>
              <a:buChar char="-"/>
            </a:pPr>
            <a:r>
              <a:rPr lang="en-GB" sz="1600" dirty="0">
                <a:effectLst/>
                <a:latin typeface="Cambria" panose="02040503050406030204" pitchFamily="18" charset="0"/>
                <a:ea typeface="Times New Roman" panose="02020603050405020304" pitchFamily="18" charset="0"/>
              </a:rPr>
              <a:t>Serial clock  SCL 						</a:t>
            </a:r>
          </a:p>
          <a:p>
            <a:pPr marL="742950" lvl="1" indent="-285750">
              <a:lnSpc>
                <a:spcPct val="150000"/>
              </a:lnSpc>
              <a:spcAft>
                <a:spcPts val="800"/>
              </a:spcAft>
              <a:buFontTx/>
              <a:buChar char="-"/>
            </a:pPr>
            <a:r>
              <a:rPr lang="en-GB" sz="1600" b="1" dirty="0">
                <a:effectLst/>
                <a:latin typeface="Cambria" panose="02040503050406030204" pitchFamily="18" charset="0"/>
                <a:ea typeface="Times New Roman" panose="02020603050405020304" pitchFamily="18" charset="0"/>
              </a:rPr>
              <a:t>Serial Data  </a:t>
            </a:r>
            <a:r>
              <a:rPr lang="en-GB" sz="1600" dirty="0">
                <a:effectLst/>
                <a:latin typeface="Cambria" panose="02040503050406030204" pitchFamily="18" charset="0"/>
                <a:ea typeface="Times New Roman" panose="02020603050405020304" pitchFamily="18" charset="0"/>
              </a:rPr>
              <a:t>– this line is used to carry bi-directional data between the master and the slave.										</a:t>
            </a:r>
          </a:p>
          <a:p>
            <a:pPr marL="742950" lvl="1" indent="-285750">
              <a:lnSpc>
                <a:spcPct val="150000"/>
              </a:lnSpc>
              <a:spcAft>
                <a:spcPts val="800"/>
              </a:spcAft>
              <a:buFontTx/>
              <a:buChar char="-"/>
            </a:pPr>
            <a:r>
              <a:rPr lang="en-GB" sz="1600" b="1" dirty="0">
                <a:effectLst/>
                <a:latin typeface="Cambria" panose="02040503050406030204" pitchFamily="18" charset="0"/>
                <a:ea typeface="Times New Roman" panose="02020603050405020304" pitchFamily="18" charset="0"/>
              </a:rPr>
              <a:t>Serial clock </a:t>
            </a:r>
            <a:r>
              <a:rPr lang="en-GB" sz="1600" dirty="0">
                <a:effectLst/>
                <a:latin typeface="Cambria" panose="02040503050406030204" pitchFamily="18" charset="0"/>
                <a:ea typeface="Times New Roman" panose="02020603050405020304" pitchFamily="18" charset="0"/>
              </a:rPr>
              <a:t>-  This line is driven by the master and provides the timing clock for all operations.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7028488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12</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2</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356108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2 - Solution</a:t>
            </a:r>
          </a:p>
        </p:txBody>
      </p:sp>
      <p:sp>
        <p:nvSpPr>
          <p:cNvPr id="6" name="TextBox 5">
            <a:extLst>
              <a:ext uri="{FF2B5EF4-FFF2-40B4-BE49-F238E27FC236}">
                <a16:creationId xmlns:a16="http://schemas.microsoft.com/office/drawing/2014/main" id="{6C1FEEC1-B826-D906-49EE-8F2F373483C8}"/>
              </a:ext>
            </a:extLst>
          </p:cNvPr>
          <p:cNvSpPr txBox="1"/>
          <p:nvPr/>
        </p:nvSpPr>
        <p:spPr>
          <a:xfrm>
            <a:off x="477520" y="1399323"/>
            <a:ext cx="10388600" cy="5139869"/>
          </a:xfrm>
          <a:prstGeom prst="rect">
            <a:avLst/>
          </a:prstGeom>
          <a:noFill/>
        </p:spPr>
        <p:txBody>
          <a:bodyPr wrap="square" rtlCol="0">
            <a:spAutoFit/>
          </a:bodyPr>
          <a:lstStyle/>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endParaRPr lang="en-GB" sz="1600" dirty="0">
              <a:latin typeface="Cambria" panose="02040503050406030204" pitchFamily="18" charset="0"/>
              <a:ea typeface="Times New Roman" panose="02020603050405020304" pitchFamily="18" charset="0"/>
            </a:endParaRP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Give 2 examples of where this protocol might be used and provide a brief explanation of each of them.	</a:t>
            </a:r>
          </a:p>
          <a:p>
            <a:pPr marL="285750" lvl="0" indent="-285750">
              <a:lnSpc>
                <a:spcPct val="150000"/>
              </a:lnSpc>
              <a:spcAft>
                <a:spcPts val="800"/>
              </a:spcAft>
              <a:buFont typeface="Arial" panose="020B0604020202020204" pitchFamily="34" charset="0"/>
              <a:buChar char="•"/>
            </a:pPr>
            <a:r>
              <a:rPr lang="en-GB" sz="1600" b="1" dirty="0">
                <a:effectLst/>
                <a:latin typeface="Cambria" panose="02040503050406030204" pitchFamily="18" charset="0"/>
                <a:ea typeface="Times New Roman" panose="02020603050405020304" pitchFamily="18" charset="0"/>
              </a:rPr>
              <a:t>Sensor Networks in IOT Devices</a:t>
            </a:r>
          </a:p>
          <a:p>
            <a:pPr marL="742950" lvl="1" indent="-285750">
              <a:lnSpc>
                <a:spcPct val="150000"/>
              </a:lnSpc>
              <a:spcAft>
                <a:spcPts val="800"/>
              </a:spcAft>
              <a:buFont typeface="Arial" panose="020B0604020202020204" pitchFamily="34" charset="0"/>
              <a:buChar char="•"/>
            </a:pPr>
            <a:r>
              <a:rPr lang="en-GB" sz="1600" dirty="0">
                <a:effectLst/>
                <a:latin typeface="Cambria" panose="02040503050406030204" pitchFamily="18" charset="0"/>
                <a:ea typeface="Times New Roman" panose="02020603050405020304" pitchFamily="18" charset="0"/>
              </a:rPr>
              <a:t>Used in  smart home system, temperature sensors, humidity sensors, and motion sensors connected to a microcontroller or a central processing unit using the I2C protocol.				</a:t>
            </a:r>
            <a:endParaRPr lang="en-GB" sz="1600" dirty="0">
              <a:latin typeface="Cambria" panose="02040503050406030204" pitchFamily="18" charset="0"/>
              <a:ea typeface="Times New Roman" panose="02020603050405020304" pitchFamily="18" charset="0"/>
            </a:endParaRPr>
          </a:p>
          <a:p>
            <a:pPr marL="285750" lvl="0" indent="-285750">
              <a:lnSpc>
                <a:spcPct val="150000"/>
              </a:lnSpc>
              <a:spcAft>
                <a:spcPts val="800"/>
              </a:spcAft>
              <a:buFont typeface="Arial" panose="020B0604020202020204" pitchFamily="34" charset="0"/>
              <a:buChar char="•"/>
            </a:pPr>
            <a:r>
              <a:rPr lang="en-GB" sz="1600" b="1" dirty="0">
                <a:effectLst/>
                <a:latin typeface="Cambria" panose="02040503050406030204" pitchFamily="18" charset="0"/>
                <a:ea typeface="Times New Roman" panose="02020603050405020304" pitchFamily="18" charset="0"/>
              </a:rPr>
              <a:t>Consumer Electronics.</a:t>
            </a:r>
          </a:p>
          <a:p>
            <a:pPr marL="742950" lvl="1"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Used in </a:t>
            </a:r>
            <a:r>
              <a:rPr lang="en-GB" sz="1600" dirty="0">
                <a:effectLst/>
                <a:latin typeface="Cambria" panose="02040503050406030204" pitchFamily="18" charset="0"/>
                <a:ea typeface="Times New Roman" panose="02020603050405020304" pitchFamily="18" charset="0"/>
              </a:rPr>
              <a:t>soundbars or audio processing units, I2C can be used to facilitate communication between the main audio processing unit and various audio components like digital signal processors (DSPs), volume control ICs, or equalizer ICs.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2872895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13</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2</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225044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3</a:t>
            </a:r>
          </a:p>
        </p:txBody>
      </p:sp>
      <p:sp>
        <p:nvSpPr>
          <p:cNvPr id="6" name="TextBox 5">
            <a:extLst>
              <a:ext uri="{FF2B5EF4-FFF2-40B4-BE49-F238E27FC236}">
                <a16:creationId xmlns:a16="http://schemas.microsoft.com/office/drawing/2014/main" id="{6C1FEEC1-B826-D906-49EE-8F2F373483C8}"/>
              </a:ext>
            </a:extLst>
          </p:cNvPr>
          <p:cNvSpPr txBox="1"/>
          <p:nvPr/>
        </p:nvSpPr>
        <p:spPr>
          <a:xfrm>
            <a:off x="736600" y="1501695"/>
            <a:ext cx="10388600" cy="5775940"/>
          </a:xfrm>
          <a:prstGeom prst="rect">
            <a:avLst/>
          </a:prstGeom>
          <a:noFill/>
        </p:spPr>
        <p:txBody>
          <a:bodyPr wrap="square" rtlCol="0">
            <a:spAutoFit/>
          </a:bodyPr>
          <a:lstStyle/>
          <a:p>
            <a:r>
              <a:rPr lang="en-GB" sz="1600" dirty="0">
                <a:effectLst/>
                <a:latin typeface="Cambria" panose="02040503050406030204" pitchFamily="18" charset="0"/>
                <a:ea typeface="Times New Roman" panose="02020603050405020304" pitchFamily="18" charset="0"/>
              </a:rPr>
              <a:t>Figure 3 below shows  a data transmission system with devices connected via several signal wires.</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Identify the transmission protocol shown above.				</a:t>
            </a: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Classify this type of transmission method.					</a:t>
            </a: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Explain briefly about the transmission method.				</a:t>
            </a: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Give the full name of the signals present and a brief explanation of their function.	</a:t>
            </a:r>
            <a:endParaRPr lang="en-GB" sz="1600" dirty="0">
              <a:latin typeface="Cambria" panose="02040503050406030204" pitchFamily="18" charset="0"/>
              <a:ea typeface="Times New Roman" panose="02020603050405020304" pitchFamily="18" charset="0"/>
            </a:endParaRP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Give 2 examples of where this protocol might be used and provide a brief explanation of each of them.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pic>
        <p:nvPicPr>
          <p:cNvPr id="2" name="Picture 1">
            <a:extLst>
              <a:ext uri="{FF2B5EF4-FFF2-40B4-BE49-F238E27FC236}">
                <a16:creationId xmlns:a16="http://schemas.microsoft.com/office/drawing/2014/main" id="{2E9DB79E-9F5D-928B-F19F-36B07266B8E2}"/>
              </a:ext>
            </a:extLst>
          </p:cNvPr>
          <p:cNvPicPr>
            <a:picLocks noChangeAspect="1"/>
          </p:cNvPicPr>
          <p:nvPr/>
        </p:nvPicPr>
        <p:blipFill>
          <a:blip r:embed="rId2"/>
          <a:stretch>
            <a:fillRect/>
          </a:stretch>
        </p:blipFill>
        <p:spPr>
          <a:xfrm>
            <a:off x="3439160" y="1986234"/>
            <a:ext cx="3241857" cy="1719766"/>
          </a:xfrm>
          <a:prstGeom prst="rect">
            <a:avLst/>
          </a:prstGeom>
        </p:spPr>
      </p:pic>
    </p:spTree>
    <p:extLst>
      <p:ext uri="{BB962C8B-B14F-4D97-AF65-F5344CB8AC3E}">
        <p14:creationId xmlns:p14="http://schemas.microsoft.com/office/powerpoint/2010/main" val="23962207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14</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2</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225044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3</a:t>
            </a:r>
          </a:p>
        </p:txBody>
      </p:sp>
      <p:sp>
        <p:nvSpPr>
          <p:cNvPr id="6" name="TextBox 5">
            <a:extLst>
              <a:ext uri="{FF2B5EF4-FFF2-40B4-BE49-F238E27FC236}">
                <a16:creationId xmlns:a16="http://schemas.microsoft.com/office/drawing/2014/main" id="{6C1FEEC1-B826-D906-49EE-8F2F373483C8}"/>
              </a:ext>
            </a:extLst>
          </p:cNvPr>
          <p:cNvSpPr txBox="1"/>
          <p:nvPr/>
        </p:nvSpPr>
        <p:spPr>
          <a:xfrm>
            <a:off x="355600" y="1649015"/>
            <a:ext cx="10388600" cy="3908762"/>
          </a:xfrm>
          <a:prstGeom prst="rect">
            <a:avLst/>
          </a:prstGeom>
          <a:noFill/>
        </p:spPr>
        <p:txBody>
          <a:bodyPr wrap="square" rtlCol="0">
            <a:spAutoFit/>
          </a:bodyPr>
          <a:lstStyle/>
          <a:p>
            <a:endParaRPr lang="en-GB" sz="1600" dirty="0">
              <a:latin typeface="Cambria" panose="02040503050406030204" pitchFamily="18" charset="0"/>
              <a:ea typeface="Times New Roman" panose="02020603050405020304" pitchFamily="18" charset="0"/>
            </a:endParaRP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Identify the transmission protocol shown above.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The transmission Protocol is Serial Peripheral Interface.		</a:t>
            </a: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Classify this type of transmission method.</a:t>
            </a:r>
          </a:p>
          <a:p>
            <a:pPr lvl="0">
              <a:lnSpc>
                <a:spcPct val="150000"/>
              </a:lnSpc>
              <a:spcAft>
                <a:spcPts val="800"/>
              </a:spcAft>
            </a:pPr>
            <a:r>
              <a:rPr lang="en-GB" sz="1600" dirty="0">
                <a:latin typeface="Cambria" panose="02040503050406030204" pitchFamily="18" charset="0"/>
                <a:ea typeface="Times New Roman" panose="02020603050405020304" pitchFamily="18" charset="0"/>
              </a:rPr>
              <a:t>	</a:t>
            </a:r>
            <a:r>
              <a:rPr lang="en-GB" sz="1600" dirty="0">
                <a:effectLst/>
                <a:latin typeface="Cambria" panose="02040503050406030204" pitchFamily="18" charset="0"/>
                <a:ea typeface="Times New Roman" panose="02020603050405020304" pitchFamily="18" charset="0"/>
              </a:rPr>
              <a:t> The transmission type is Synchronous, Serial, point to multipoint, Full Duplex.</a:t>
            </a:r>
          </a:p>
          <a:p>
            <a:pPr lvl="0">
              <a:lnSpc>
                <a:spcPct val="150000"/>
              </a:lnSpc>
              <a:spcAft>
                <a:spcPts val="800"/>
              </a:spcAft>
            </a:pPr>
            <a:r>
              <a:rPr lang="en-GB" sz="1600" dirty="0">
                <a:latin typeface="Cambria" panose="02040503050406030204" pitchFamily="18" charset="0"/>
                <a:ea typeface="Times New Roman" panose="02020603050405020304" pitchFamily="18" charset="0"/>
              </a:rPr>
              <a:t>	</a:t>
            </a: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14311139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15</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2</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225044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3</a:t>
            </a:r>
          </a:p>
        </p:txBody>
      </p:sp>
      <p:sp>
        <p:nvSpPr>
          <p:cNvPr id="6" name="TextBox 5">
            <a:extLst>
              <a:ext uri="{FF2B5EF4-FFF2-40B4-BE49-F238E27FC236}">
                <a16:creationId xmlns:a16="http://schemas.microsoft.com/office/drawing/2014/main" id="{6C1FEEC1-B826-D906-49EE-8F2F373483C8}"/>
              </a:ext>
            </a:extLst>
          </p:cNvPr>
          <p:cNvSpPr txBox="1"/>
          <p:nvPr/>
        </p:nvSpPr>
        <p:spPr>
          <a:xfrm>
            <a:off x="289560" y="1283255"/>
            <a:ext cx="11074400" cy="5447645"/>
          </a:xfrm>
          <a:prstGeom prst="rect">
            <a:avLst/>
          </a:prstGeom>
          <a:noFill/>
        </p:spPr>
        <p:txBody>
          <a:bodyPr wrap="square" rtlCol="0">
            <a:spAutoFit/>
          </a:bodyPr>
          <a:lstStyle/>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(iii) Explain briefly about the transmission method with neat diagram.</a:t>
            </a:r>
          </a:p>
          <a:p>
            <a:pPr marL="285750" lvl="0" indent="-285750">
              <a:lnSpc>
                <a:spcPct val="150000"/>
              </a:lnSpc>
              <a:spcAft>
                <a:spcPts val="800"/>
              </a:spcAft>
              <a:buFont typeface="Arial" panose="020B0604020202020204" pitchFamily="34" charset="0"/>
              <a:buChar char="•"/>
            </a:pPr>
            <a:r>
              <a:rPr lang="en-GB" sz="1600" dirty="0">
                <a:effectLst/>
                <a:latin typeface="Cambria" panose="02040503050406030204" pitchFamily="18" charset="0"/>
                <a:ea typeface="Times New Roman" panose="02020603050405020304" pitchFamily="18" charset="0"/>
              </a:rPr>
              <a:t>SPI is a full duplex interface. It works under the master- slave mechanism. The slave units are limited by the number of select signals. SPI is a synchronous communication protocol.</a:t>
            </a:r>
          </a:p>
          <a:p>
            <a:pPr lvl="0">
              <a:lnSpc>
                <a:spcPct val="150000"/>
              </a:lnSpc>
              <a:spcAft>
                <a:spcPts val="800"/>
              </a:spcAft>
            </a:pPr>
            <a:r>
              <a:rPr lang="en-GB" sz="1600" b="1" dirty="0">
                <a:latin typeface="Cambria" panose="02040503050406030204" pitchFamily="18" charset="0"/>
                <a:ea typeface="Times New Roman" panose="02020603050405020304" pitchFamily="18" charset="0"/>
              </a:rPr>
              <a:t>Master Slave Operation</a:t>
            </a:r>
          </a:p>
          <a:p>
            <a:pPr lvl="0">
              <a:lnSpc>
                <a:spcPct val="150000"/>
              </a:lnSpc>
              <a:spcAft>
                <a:spcPts val="800"/>
              </a:spcAft>
            </a:pPr>
            <a:endParaRPr lang="en-GB" sz="1600" dirty="0">
              <a:latin typeface="Cambria" panose="02040503050406030204" pitchFamily="18" charset="0"/>
              <a:ea typeface="Times New Roman" panose="02020603050405020304" pitchFamily="18" charset="0"/>
            </a:endParaRPr>
          </a:p>
          <a:p>
            <a:pPr lvl="0">
              <a:lnSpc>
                <a:spcPct val="150000"/>
              </a:lnSpc>
              <a:spcAft>
                <a:spcPts val="800"/>
              </a:spcAft>
            </a:pPr>
            <a:endParaRPr lang="en-GB" sz="1600" dirty="0">
              <a:effectLst/>
              <a:latin typeface="Cambria" panose="02040503050406030204" pitchFamily="18" charset="0"/>
              <a:ea typeface="Times New Roman" panose="02020603050405020304" pitchFamily="18" charset="0"/>
            </a:endParaRP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pic>
        <p:nvPicPr>
          <p:cNvPr id="2" name="Picture 1">
            <a:extLst>
              <a:ext uri="{FF2B5EF4-FFF2-40B4-BE49-F238E27FC236}">
                <a16:creationId xmlns:a16="http://schemas.microsoft.com/office/drawing/2014/main" id="{68804193-3B82-1140-D3FE-3EFDE1CDCC4E}"/>
              </a:ext>
            </a:extLst>
          </p:cNvPr>
          <p:cNvPicPr>
            <a:picLocks noChangeAspect="1"/>
          </p:cNvPicPr>
          <p:nvPr/>
        </p:nvPicPr>
        <p:blipFill>
          <a:blip r:embed="rId2"/>
          <a:stretch>
            <a:fillRect/>
          </a:stretch>
        </p:blipFill>
        <p:spPr>
          <a:xfrm>
            <a:off x="2022444" y="3538617"/>
            <a:ext cx="6919560" cy="2554445"/>
          </a:xfrm>
          <a:prstGeom prst="rect">
            <a:avLst/>
          </a:prstGeom>
        </p:spPr>
      </p:pic>
    </p:spTree>
    <p:extLst>
      <p:ext uri="{BB962C8B-B14F-4D97-AF65-F5344CB8AC3E}">
        <p14:creationId xmlns:p14="http://schemas.microsoft.com/office/powerpoint/2010/main" val="36431766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16</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2</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225044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3</a:t>
            </a:r>
          </a:p>
        </p:txBody>
      </p:sp>
      <p:sp>
        <p:nvSpPr>
          <p:cNvPr id="6" name="TextBox 5">
            <a:extLst>
              <a:ext uri="{FF2B5EF4-FFF2-40B4-BE49-F238E27FC236}">
                <a16:creationId xmlns:a16="http://schemas.microsoft.com/office/drawing/2014/main" id="{6C1FEEC1-B826-D906-49EE-8F2F373483C8}"/>
              </a:ext>
            </a:extLst>
          </p:cNvPr>
          <p:cNvSpPr txBox="1"/>
          <p:nvPr/>
        </p:nvSpPr>
        <p:spPr>
          <a:xfrm>
            <a:off x="289560" y="1283255"/>
            <a:ext cx="11074400" cy="7437934"/>
          </a:xfrm>
          <a:prstGeom prst="rect">
            <a:avLst/>
          </a:prstGeom>
          <a:noFill/>
        </p:spPr>
        <p:txBody>
          <a:bodyPr wrap="square" rtlCol="0">
            <a:spAutoFit/>
          </a:bodyPr>
          <a:lstStyle/>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(iii) Explain briefly about the transmission method with neat diagram.</a:t>
            </a:r>
          </a:p>
          <a:p>
            <a:pPr lvl="0">
              <a:lnSpc>
                <a:spcPct val="150000"/>
              </a:lnSpc>
              <a:spcAft>
                <a:spcPts val="800"/>
              </a:spcAft>
            </a:pPr>
            <a:r>
              <a:rPr lang="en-GB" sz="1600" b="1" dirty="0">
                <a:latin typeface="Cambria" panose="02040503050406030204" pitchFamily="18" charset="0"/>
                <a:ea typeface="Times New Roman" panose="02020603050405020304" pitchFamily="18" charset="0"/>
              </a:rPr>
              <a:t>Master Slave Operation</a:t>
            </a:r>
          </a:p>
          <a:p>
            <a:pPr marL="285750" lvl="0"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To begin communication, the master configures the clock using a frequency supported by the slave device that is few </a:t>
            </a:r>
            <a:r>
              <a:rPr lang="en-GB" sz="1600" dirty="0" err="1">
                <a:latin typeface="Cambria" panose="02040503050406030204" pitchFamily="18" charset="0"/>
                <a:ea typeface="Times New Roman" panose="02020603050405020304" pitchFamily="18" charset="0"/>
              </a:rPr>
              <a:t>MHz.</a:t>
            </a:r>
            <a:r>
              <a:rPr lang="en-GB" sz="1600" dirty="0">
                <a:latin typeface="Cambria" panose="02040503050406030204" pitchFamily="18" charset="0"/>
                <a:ea typeface="Times New Roman" panose="02020603050405020304" pitchFamily="18" charset="0"/>
              </a:rPr>
              <a:t> </a:t>
            </a:r>
          </a:p>
          <a:p>
            <a:pPr marL="285750" lvl="0"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The master selects the slave device with logic 0 on the select line. </a:t>
            </a:r>
          </a:p>
          <a:p>
            <a:pPr marL="285750" lvl="0"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During each clock cycle, a full duplex transmission occurs. </a:t>
            </a:r>
          </a:p>
          <a:p>
            <a:pPr marL="285750" lvl="0"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Master sends a bit on the MOSI line and slave reads it. </a:t>
            </a:r>
          </a:p>
          <a:p>
            <a:pPr marL="285750" lvl="0"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Similarly, slave send a bit on the MISO line and master reads it. </a:t>
            </a:r>
          </a:p>
          <a:p>
            <a:pPr marL="285750" lvl="0"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When the task is completed, the master sends stops toggling the clock signal and typically deselect the slave.</a:t>
            </a:r>
          </a:p>
          <a:p>
            <a:pPr lvl="0">
              <a:lnSpc>
                <a:spcPct val="150000"/>
              </a:lnSpc>
              <a:spcAft>
                <a:spcPts val="800"/>
              </a:spcAft>
            </a:pPr>
            <a:endParaRPr lang="en-GB" sz="1600" dirty="0">
              <a:latin typeface="Cambria" panose="02040503050406030204" pitchFamily="18" charset="0"/>
              <a:ea typeface="Times New Roman" panose="02020603050405020304" pitchFamily="18" charset="0"/>
            </a:endParaRPr>
          </a:p>
          <a:p>
            <a:pPr lvl="0">
              <a:lnSpc>
                <a:spcPct val="150000"/>
              </a:lnSpc>
              <a:spcAft>
                <a:spcPts val="800"/>
              </a:spcAft>
            </a:pPr>
            <a:endParaRPr lang="en-GB" sz="1600" dirty="0">
              <a:effectLst/>
              <a:latin typeface="Cambria" panose="02040503050406030204" pitchFamily="18" charset="0"/>
              <a:ea typeface="Times New Roman" panose="02020603050405020304" pitchFamily="18" charset="0"/>
            </a:endParaRP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15864483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17</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2</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225044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3</a:t>
            </a:r>
          </a:p>
        </p:txBody>
      </p:sp>
      <p:sp>
        <p:nvSpPr>
          <p:cNvPr id="6" name="TextBox 5">
            <a:extLst>
              <a:ext uri="{FF2B5EF4-FFF2-40B4-BE49-F238E27FC236}">
                <a16:creationId xmlns:a16="http://schemas.microsoft.com/office/drawing/2014/main" id="{6C1FEEC1-B826-D906-49EE-8F2F373483C8}"/>
              </a:ext>
            </a:extLst>
          </p:cNvPr>
          <p:cNvSpPr txBox="1"/>
          <p:nvPr/>
        </p:nvSpPr>
        <p:spPr>
          <a:xfrm>
            <a:off x="335280" y="1566050"/>
            <a:ext cx="10388600" cy="4134465"/>
          </a:xfrm>
          <a:prstGeom prst="rect">
            <a:avLst/>
          </a:prstGeom>
          <a:noFill/>
        </p:spPr>
        <p:txBody>
          <a:bodyPr wrap="square" rtlCol="0">
            <a:spAutoFit/>
          </a:bodyPr>
          <a:lstStyle/>
          <a:p>
            <a:pPr lvl="0">
              <a:lnSpc>
                <a:spcPct val="150000"/>
              </a:lnSpc>
              <a:spcAft>
                <a:spcPts val="800"/>
              </a:spcAft>
            </a:pPr>
            <a:endParaRPr lang="en-GB" sz="1600" dirty="0">
              <a:effectLst/>
              <a:latin typeface="Cambria" panose="02040503050406030204" pitchFamily="18" charset="0"/>
              <a:ea typeface="Times New Roman" panose="02020603050405020304" pitchFamily="18" charset="0"/>
            </a:endParaRP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(iv) Give the full name of the signals present and a brief explanation of their function.	</a:t>
            </a:r>
          </a:p>
          <a:p>
            <a:pPr lvl="0">
              <a:lnSpc>
                <a:spcPct val="150000"/>
              </a:lnSpc>
              <a:spcAft>
                <a:spcPts val="800"/>
              </a:spcAft>
            </a:pPr>
            <a:r>
              <a:rPr lang="en-GB" sz="1600" dirty="0">
                <a:latin typeface="Cambria" panose="02040503050406030204" pitchFamily="18" charset="0"/>
                <a:ea typeface="Times New Roman" panose="02020603050405020304" pitchFamily="18" charset="0"/>
              </a:rPr>
              <a:t>MOSI	-	Master Out Slave In</a:t>
            </a:r>
          </a:p>
          <a:p>
            <a:pPr lvl="0">
              <a:lnSpc>
                <a:spcPct val="150000"/>
              </a:lnSpc>
              <a:spcAft>
                <a:spcPts val="800"/>
              </a:spcAft>
            </a:pPr>
            <a:r>
              <a:rPr lang="en-GB" sz="1600" dirty="0">
                <a:latin typeface="Cambria" panose="02040503050406030204" pitchFamily="18" charset="0"/>
                <a:ea typeface="Times New Roman" panose="02020603050405020304" pitchFamily="18" charset="0"/>
              </a:rPr>
              <a:t>MISO	-	Master In Slave Out</a:t>
            </a:r>
          </a:p>
          <a:p>
            <a:pPr lvl="0">
              <a:lnSpc>
                <a:spcPct val="150000"/>
              </a:lnSpc>
              <a:spcAft>
                <a:spcPts val="800"/>
              </a:spcAft>
            </a:pPr>
            <a:r>
              <a:rPr lang="en-GB" sz="1600" dirty="0">
                <a:latin typeface="Cambria" panose="02040503050406030204" pitchFamily="18" charset="0"/>
                <a:ea typeface="Times New Roman" panose="02020603050405020304" pitchFamily="18" charset="0"/>
              </a:rPr>
              <a:t>SCK	-	Serial Clock</a:t>
            </a:r>
          </a:p>
          <a:p>
            <a:pPr lvl="0">
              <a:lnSpc>
                <a:spcPct val="150000"/>
              </a:lnSpc>
              <a:spcAft>
                <a:spcPts val="800"/>
              </a:spcAft>
            </a:pPr>
            <a:r>
              <a:rPr lang="en-GB" sz="1600" dirty="0">
                <a:latin typeface="Cambria" panose="02040503050406030204" pitchFamily="18" charset="0"/>
                <a:ea typeface="Times New Roman" panose="02020603050405020304" pitchFamily="18" charset="0"/>
              </a:rPr>
              <a:t>SS	-	Slave Select</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28959662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18</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2</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225044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3</a:t>
            </a:r>
          </a:p>
        </p:txBody>
      </p:sp>
      <p:sp>
        <p:nvSpPr>
          <p:cNvPr id="6" name="TextBox 5">
            <a:extLst>
              <a:ext uri="{FF2B5EF4-FFF2-40B4-BE49-F238E27FC236}">
                <a16:creationId xmlns:a16="http://schemas.microsoft.com/office/drawing/2014/main" id="{6C1FEEC1-B826-D906-49EE-8F2F373483C8}"/>
              </a:ext>
            </a:extLst>
          </p:cNvPr>
          <p:cNvSpPr txBox="1"/>
          <p:nvPr/>
        </p:nvSpPr>
        <p:spPr>
          <a:xfrm>
            <a:off x="335280" y="1566050"/>
            <a:ext cx="10388600" cy="4401205"/>
          </a:xfrm>
          <a:prstGeom prst="rect">
            <a:avLst/>
          </a:prstGeom>
          <a:noFill/>
        </p:spPr>
        <p:txBody>
          <a:bodyPr wrap="square" rtlCol="0">
            <a:spAutoFit/>
          </a:bodyPr>
          <a:lstStyle/>
          <a:p>
            <a:pPr lvl="0">
              <a:lnSpc>
                <a:spcPct val="150000"/>
              </a:lnSpc>
              <a:spcAft>
                <a:spcPts val="800"/>
              </a:spcAft>
            </a:pPr>
            <a:endParaRPr lang="en-GB" sz="1600" dirty="0">
              <a:effectLst/>
              <a:latin typeface="Cambria" panose="02040503050406030204" pitchFamily="18" charset="0"/>
              <a:ea typeface="Times New Roman" panose="02020603050405020304" pitchFamily="18" charset="0"/>
            </a:endParaRP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(v) Give 2 examples of where this protocol might be used and provide a brief explanation of each of them.	</a:t>
            </a:r>
          </a:p>
          <a:p>
            <a:pPr marL="285750" lvl="0" indent="-285750">
              <a:lnSpc>
                <a:spcPct val="150000"/>
              </a:lnSpc>
              <a:spcAft>
                <a:spcPts val="800"/>
              </a:spcAft>
              <a:buFont typeface="Arial" panose="020B0604020202020204" pitchFamily="34" charset="0"/>
              <a:buChar char="•"/>
            </a:pPr>
            <a:r>
              <a:rPr lang="en-GB" sz="1600" b="1" dirty="0">
                <a:effectLst/>
                <a:latin typeface="Cambria" panose="02040503050406030204" pitchFamily="18" charset="0"/>
                <a:ea typeface="Times New Roman" panose="02020603050405020304" pitchFamily="18" charset="0"/>
              </a:rPr>
              <a:t>Display Modules: </a:t>
            </a:r>
          </a:p>
          <a:p>
            <a:pPr marL="742950" lvl="1" indent="-285750">
              <a:lnSpc>
                <a:spcPct val="150000"/>
              </a:lnSpc>
              <a:spcAft>
                <a:spcPts val="800"/>
              </a:spcAft>
              <a:buFont typeface="Arial" panose="020B0604020202020204" pitchFamily="34" charset="0"/>
              <a:buChar char="•"/>
            </a:pPr>
            <a:r>
              <a:rPr lang="en-GB" sz="1600" dirty="0">
                <a:effectLst/>
                <a:latin typeface="Cambria" panose="02040503050406030204" pitchFamily="18" charset="0"/>
                <a:ea typeface="Times New Roman" panose="02020603050405020304" pitchFamily="18" charset="0"/>
              </a:rPr>
              <a:t>SPI is often used to drive various display modules such as TFT LCD screens, OLED displays, and LED matrix displays. It allows for fast and efficient data transfer to update the display content.</a:t>
            </a:r>
          </a:p>
          <a:p>
            <a:pPr marL="285750" lvl="0" indent="-285750">
              <a:lnSpc>
                <a:spcPct val="150000"/>
              </a:lnSpc>
              <a:spcAft>
                <a:spcPts val="800"/>
              </a:spcAft>
              <a:buFont typeface="Arial" panose="020B0604020202020204" pitchFamily="34" charset="0"/>
              <a:buChar char="•"/>
            </a:pPr>
            <a:r>
              <a:rPr lang="en-GB" sz="1600" b="1" dirty="0">
                <a:effectLst/>
                <a:latin typeface="Cambria" panose="02040503050406030204" pitchFamily="18" charset="0"/>
                <a:ea typeface="Times New Roman" panose="02020603050405020304" pitchFamily="18" charset="0"/>
              </a:rPr>
              <a:t>Flash Memory Chips: </a:t>
            </a:r>
          </a:p>
          <a:p>
            <a:pPr marL="742950" lvl="1" indent="-285750">
              <a:lnSpc>
                <a:spcPct val="150000"/>
              </a:lnSpc>
              <a:spcAft>
                <a:spcPts val="800"/>
              </a:spcAft>
              <a:buFont typeface="Arial" panose="020B0604020202020204" pitchFamily="34" charset="0"/>
              <a:buChar char="•"/>
            </a:pPr>
            <a:r>
              <a:rPr lang="en-GB" sz="1600" dirty="0">
                <a:effectLst/>
                <a:latin typeface="Cambria" panose="02040503050406030204" pitchFamily="18" charset="0"/>
                <a:ea typeface="Times New Roman" panose="02020603050405020304" pitchFamily="18" charset="0"/>
              </a:rPr>
              <a:t>Many flash memory chips utilize SPI for programming and data retrieval. SPI offers a straightforward interface for reading from and writing to non-volatile memory.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29274437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BD78D876-541D-6E52-A364-F2210992F446}"/>
              </a:ext>
            </a:extLst>
          </p:cNvPr>
          <p:cNvSpPr txBox="1">
            <a:spLocks/>
          </p:cNvSpPr>
          <p:nvPr/>
        </p:nvSpPr>
        <p:spPr>
          <a:xfrm>
            <a:off x="4866514" y="329896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500" b="1">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2537371817"/>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260</TotalTime>
  <Words>1487</Words>
  <Application>Microsoft Office PowerPoint</Application>
  <PresentationFormat>Widescreen</PresentationFormat>
  <Paragraphs>231</Paragraphs>
  <Slides>19</Slides>
  <Notes>0</Notes>
  <HiddenSlides>0</HiddenSlides>
  <MMClips>0</MMClips>
  <ScaleCrop>false</ScaleCrop>
  <HeadingPairs>
    <vt:vector size="6" baseType="variant">
      <vt:variant>
        <vt:lpstr>Fonts Used</vt:lpstr>
      </vt:variant>
      <vt:variant>
        <vt:i4>7</vt:i4>
      </vt:variant>
      <vt:variant>
        <vt:lpstr>Theme</vt:lpstr>
      </vt:variant>
      <vt:variant>
        <vt:i4>20</vt:i4>
      </vt:variant>
      <vt:variant>
        <vt:lpstr>Slide Titles</vt:lpstr>
      </vt:variant>
      <vt:variant>
        <vt:i4>19</vt:i4>
      </vt:variant>
    </vt:vector>
  </HeadingPairs>
  <TitlesOfParts>
    <vt:vector size="46" baseType="lpstr">
      <vt:lpstr>Arial</vt:lpstr>
      <vt:lpstr>Book Antiqua</vt:lpstr>
      <vt:lpstr>Calibri</vt:lpstr>
      <vt:lpstr>Calibri Light</vt:lpstr>
      <vt:lpstr>Cambria</vt:lpstr>
      <vt:lpstr>Symbol</vt:lpstr>
      <vt:lpstr>Times New Roman</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9</cp:revision>
  <dcterms:created xsi:type="dcterms:W3CDTF">2021-03-09T15:35:42Z</dcterms:created>
  <dcterms:modified xsi:type="dcterms:W3CDTF">2025-06-26T09:00:01Z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