
<file path=[Content_Types].xml><?xml version="1.0" encoding="utf-8"?>
<Types xmlns="http://schemas.openxmlformats.org/package/2006/content-types">
  <Default Extension="png" ContentType="image/png"/>
  <Default Extension="jpg&amp;ehk=c2" ContentType="image/jpe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jpg&amp;ehk=WX0qJESdMi0zks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7" r:id="rId24"/>
    <p:sldId id="278" r:id="rId25"/>
    <p:sldId id="279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31" autoAdjust="0"/>
  </p:normalViewPr>
  <p:slideViewPr>
    <p:cSldViewPr>
      <p:cViewPr varScale="1">
        <p:scale>
          <a:sx n="99" d="100"/>
          <a:sy n="99" d="100"/>
        </p:scale>
        <p:origin x="194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39D533ED-3966-4AD9-835C-3427A1D54A17}"/>
    <pc:docChg chg="undo custSel addSld modSld">
      <pc:chgData name="Paul Tinkler" userId="bcebf29c-73c2-433d-80d2-6bad896374bf" providerId="ADAL" clId="{39D533ED-3966-4AD9-835C-3427A1D54A17}" dt="2017-09-05T20:06:01.656" v="2318" actId="20577"/>
      <pc:docMkLst>
        <pc:docMk/>
      </pc:docMkLst>
      <pc:sldChg chg="modSp">
        <pc:chgData name="Paul Tinkler" userId="bcebf29c-73c2-433d-80d2-6bad896374bf" providerId="ADAL" clId="{39D533ED-3966-4AD9-835C-3427A1D54A17}" dt="2017-09-02T14:14:54.170" v="19" actId="20577"/>
        <pc:sldMkLst>
          <pc:docMk/>
          <pc:sldMk cId="3408955283" sldId="256"/>
        </pc:sldMkLst>
        <pc:spChg chg="mod">
          <ac:chgData name="Paul Tinkler" userId="bcebf29c-73c2-433d-80d2-6bad896374bf" providerId="ADAL" clId="{39D533ED-3966-4AD9-835C-3427A1D54A17}" dt="2017-09-02T14:14:29.873" v="1" actId="27636"/>
          <ac:spMkLst>
            <pc:docMk/>
            <pc:sldMk cId="3408955283" sldId="256"/>
            <ac:spMk id="2" creationId="{00000000-0000-0000-0000-000000000000}"/>
          </ac:spMkLst>
        </pc:spChg>
        <pc:spChg chg="mod">
          <ac:chgData name="Paul Tinkler" userId="bcebf29c-73c2-433d-80d2-6bad896374bf" providerId="ADAL" clId="{39D533ED-3966-4AD9-835C-3427A1D54A17}" dt="2017-09-02T14:14:54.170" v="19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39D533ED-3966-4AD9-835C-3427A1D54A17}" dt="2017-09-02T14:18:02.956" v="145" actId="5793"/>
        <pc:sldMkLst>
          <pc:docMk/>
          <pc:sldMk cId="1947463288" sldId="257"/>
        </pc:sldMkLst>
        <pc:spChg chg="mod">
          <ac:chgData name="Paul Tinkler" userId="bcebf29c-73c2-433d-80d2-6bad896374bf" providerId="ADAL" clId="{39D533ED-3966-4AD9-835C-3427A1D54A17}" dt="2017-09-02T14:15:19.835" v="39" actId="20577"/>
          <ac:spMkLst>
            <pc:docMk/>
            <pc:sldMk cId="1947463288" sldId="257"/>
            <ac:spMk id="2" creationId="{00000000-0000-0000-0000-000000000000}"/>
          </ac:spMkLst>
        </pc:spChg>
        <pc:spChg chg="mod">
          <ac:chgData name="Paul Tinkler" userId="bcebf29c-73c2-433d-80d2-6bad896374bf" providerId="ADAL" clId="{39D533ED-3966-4AD9-835C-3427A1D54A17}" dt="2017-09-02T14:18:02.956" v="145" actId="5793"/>
          <ac:spMkLst>
            <pc:docMk/>
            <pc:sldMk cId="1947463288" sldId="257"/>
            <ac:spMk id="3" creationId="{00000000-0000-0000-0000-000000000000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19:30.619" v="196" actId="255"/>
        <pc:sldMkLst>
          <pc:docMk/>
          <pc:sldMk cId="3858357684" sldId="258"/>
        </pc:sldMkLst>
        <pc:spChg chg="mod">
          <ac:chgData name="Paul Tinkler" userId="bcebf29c-73c2-433d-80d2-6bad896374bf" providerId="ADAL" clId="{39D533ED-3966-4AD9-835C-3427A1D54A17}" dt="2017-09-02T14:19:19.085" v="194" actId="114"/>
          <ac:spMkLst>
            <pc:docMk/>
            <pc:sldMk cId="3858357684" sldId="258"/>
            <ac:spMk id="2" creationId="{0EA8896C-FE66-40A5-A445-73880418B51F}"/>
          </ac:spMkLst>
        </pc:spChg>
        <pc:spChg chg="del">
          <ac:chgData name="Paul Tinkler" userId="bcebf29c-73c2-433d-80d2-6bad896374bf" providerId="ADAL" clId="{39D533ED-3966-4AD9-835C-3427A1D54A17}" dt="2017-09-02T14:19:29.176" v="195" actId="478"/>
          <ac:spMkLst>
            <pc:docMk/>
            <pc:sldMk cId="3858357684" sldId="258"/>
            <ac:spMk id="3" creationId="{1762645C-57D8-4EAC-A59C-84DAFA25CC0E}"/>
          </ac:spMkLst>
        </pc:spChg>
        <pc:graphicFrameChg chg="add">
          <ac:chgData name="Paul Tinkler" userId="bcebf29c-73c2-433d-80d2-6bad896374bf" providerId="ADAL" clId="{39D533ED-3966-4AD9-835C-3427A1D54A17}" dt="2017-09-02T14:19:30.619" v="196" actId="255"/>
          <ac:graphicFrameMkLst>
            <pc:docMk/>
            <pc:sldMk cId="3858357684" sldId="258"/>
            <ac:graphicFrameMk id="4" creationId="{76F2E4FB-061D-4EB1-819C-3B85FF005949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25:27.387" v="271" actId="255"/>
        <pc:sldMkLst>
          <pc:docMk/>
          <pc:sldMk cId="3636763060" sldId="259"/>
        </pc:sldMkLst>
        <pc:spChg chg="mod">
          <ac:chgData name="Paul Tinkler" userId="bcebf29c-73c2-433d-80d2-6bad896374bf" providerId="ADAL" clId="{39D533ED-3966-4AD9-835C-3427A1D54A17}" dt="2017-09-02T14:25:03.162" v="268" actId="255"/>
          <ac:spMkLst>
            <pc:docMk/>
            <pc:sldMk cId="3636763060" sldId="259"/>
            <ac:spMk id="2" creationId="{AE3DCAF0-BD4A-4CE2-9976-8DAF855FE6A0}"/>
          </ac:spMkLst>
        </pc:spChg>
        <pc:spChg chg="del">
          <ac:chgData name="Paul Tinkler" userId="bcebf29c-73c2-433d-80d2-6bad896374bf" providerId="ADAL" clId="{39D533ED-3966-4AD9-835C-3427A1D54A17}" dt="2017-09-02T14:23:33.850" v="256" actId="478"/>
          <ac:spMkLst>
            <pc:docMk/>
            <pc:sldMk cId="3636763060" sldId="259"/>
            <ac:spMk id="3" creationId="{5F5E1BBD-366C-46D3-84D0-98F2FD0A6427}"/>
          </ac:spMkLst>
        </pc:spChg>
        <pc:graphicFrameChg chg="add mod modGraphic">
          <ac:chgData name="Paul Tinkler" userId="bcebf29c-73c2-433d-80d2-6bad896374bf" providerId="ADAL" clId="{39D533ED-3966-4AD9-835C-3427A1D54A17}" dt="2017-09-02T14:25:27.387" v="271" actId="255"/>
          <ac:graphicFrameMkLst>
            <pc:docMk/>
            <pc:sldMk cId="3636763060" sldId="259"/>
            <ac:graphicFrameMk id="4" creationId="{D909BE3A-D7AF-44CD-A6DA-EE0A82799002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27:05.744" v="283" actId="14100"/>
        <pc:sldMkLst>
          <pc:docMk/>
          <pc:sldMk cId="387892777" sldId="260"/>
        </pc:sldMkLst>
        <pc:spChg chg="mod">
          <ac:chgData name="Paul Tinkler" userId="bcebf29c-73c2-433d-80d2-6bad896374bf" providerId="ADAL" clId="{39D533ED-3966-4AD9-835C-3427A1D54A17}" dt="2017-09-02T14:26:58.935" v="281" actId="1076"/>
          <ac:spMkLst>
            <pc:docMk/>
            <pc:sldMk cId="387892777" sldId="260"/>
            <ac:spMk id="2" creationId="{C5F1E497-7A98-42D3-9D39-B0A2F28F5BFB}"/>
          </ac:spMkLst>
        </pc:spChg>
        <pc:spChg chg="del">
          <ac:chgData name="Paul Tinkler" userId="bcebf29c-73c2-433d-80d2-6bad896374bf" providerId="ADAL" clId="{39D533ED-3966-4AD9-835C-3427A1D54A17}" dt="2017-09-02T14:26:43.479" v="278" actId="478"/>
          <ac:spMkLst>
            <pc:docMk/>
            <pc:sldMk cId="387892777" sldId="260"/>
            <ac:spMk id="3" creationId="{A044B699-C258-422F-BC02-72978DF55C44}"/>
          </ac:spMkLst>
        </pc:spChg>
        <pc:picChg chg="add mod">
          <ac:chgData name="Paul Tinkler" userId="bcebf29c-73c2-433d-80d2-6bad896374bf" providerId="ADAL" clId="{39D533ED-3966-4AD9-835C-3427A1D54A17}" dt="2017-09-02T14:27:05.744" v="283" actId="14100"/>
          <ac:picMkLst>
            <pc:docMk/>
            <pc:sldMk cId="387892777" sldId="260"/>
            <ac:picMk id="4" creationId="{B6C548D6-8B7D-4F04-A2A8-36706D0D1AE2}"/>
          </ac:picMkLst>
        </pc:picChg>
      </pc:sldChg>
      <pc:sldChg chg="modSp add">
        <pc:chgData name="Paul Tinkler" userId="bcebf29c-73c2-433d-80d2-6bad896374bf" providerId="ADAL" clId="{39D533ED-3966-4AD9-835C-3427A1D54A17}" dt="2017-09-02T14:28:34.132" v="286" actId="255"/>
        <pc:sldMkLst>
          <pc:docMk/>
          <pc:sldMk cId="2027285609" sldId="261"/>
        </pc:sldMkLst>
        <pc:spChg chg="mod">
          <ac:chgData name="Paul Tinkler" userId="bcebf29c-73c2-433d-80d2-6bad896374bf" providerId="ADAL" clId="{39D533ED-3966-4AD9-835C-3427A1D54A17}" dt="2017-09-02T14:28:23.475" v="285" actId="27636"/>
          <ac:spMkLst>
            <pc:docMk/>
            <pc:sldMk cId="2027285609" sldId="261"/>
            <ac:spMk id="2" creationId="{EB8E7E4F-5202-4074-8894-12B0F0FC47B8}"/>
          </ac:spMkLst>
        </pc:spChg>
        <pc:spChg chg="mod">
          <ac:chgData name="Paul Tinkler" userId="bcebf29c-73c2-433d-80d2-6bad896374bf" providerId="ADAL" clId="{39D533ED-3966-4AD9-835C-3427A1D54A17}" dt="2017-09-02T14:28:34.132" v="286" actId="255"/>
          <ac:spMkLst>
            <pc:docMk/>
            <pc:sldMk cId="2027285609" sldId="261"/>
            <ac:spMk id="3" creationId="{FBC0EB83-4D4C-477D-9F78-834DA3AB8B4A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29:37.003" v="296" actId="1076"/>
        <pc:sldMkLst>
          <pc:docMk/>
          <pc:sldMk cId="2604556084" sldId="262"/>
        </pc:sldMkLst>
        <pc:spChg chg="mod">
          <ac:chgData name="Paul Tinkler" userId="bcebf29c-73c2-433d-80d2-6bad896374bf" providerId="ADAL" clId="{39D533ED-3966-4AD9-835C-3427A1D54A17}" dt="2017-09-02T14:29:02.424" v="290" actId="27636"/>
          <ac:spMkLst>
            <pc:docMk/>
            <pc:sldMk cId="2604556084" sldId="262"/>
            <ac:spMk id="2" creationId="{69C4686B-5BC2-4516-AC74-9A2A4EC8CD35}"/>
          </ac:spMkLst>
        </pc:spChg>
        <pc:spChg chg="del">
          <ac:chgData name="Paul Tinkler" userId="bcebf29c-73c2-433d-80d2-6bad896374bf" providerId="ADAL" clId="{39D533ED-3966-4AD9-835C-3427A1D54A17}" dt="2017-09-02T14:29:14.986" v="291" actId="478"/>
          <ac:spMkLst>
            <pc:docMk/>
            <pc:sldMk cId="2604556084" sldId="262"/>
            <ac:spMk id="3" creationId="{09E15B26-08BB-4DE8-AC3C-333EB90BE62E}"/>
          </ac:spMkLst>
        </pc:spChg>
        <pc:picChg chg="add mod">
          <ac:chgData name="Paul Tinkler" userId="bcebf29c-73c2-433d-80d2-6bad896374bf" providerId="ADAL" clId="{39D533ED-3966-4AD9-835C-3427A1D54A17}" dt="2017-09-02T14:29:37.003" v="296" actId="1076"/>
          <ac:picMkLst>
            <pc:docMk/>
            <pc:sldMk cId="2604556084" sldId="262"/>
            <ac:picMk id="4" creationId="{6DD39F95-D355-48DA-A846-85E1C976B17D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1:39.391" v="301" actId="1076"/>
        <pc:sldMkLst>
          <pc:docMk/>
          <pc:sldMk cId="2359941767" sldId="263"/>
        </pc:sldMkLst>
        <pc:spChg chg="del">
          <ac:chgData name="Paul Tinkler" userId="bcebf29c-73c2-433d-80d2-6bad896374bf" providerId="ADAL" clId="{39D533ED-3966-4AD9-835C-3427A1D54A17}" dt="2017-09-02T14:30:29.565" v="297" actId="1076"/>
          <ac:spMkLst>
            <pc:docMk/>
            <pc:sldMk cId="2359941767" sldId="263"/>
            <ac:spMk id="2" creationId="{4085F067-C4FF-4AE5-B5DF-FE40A44ABC7F}"/>
          </ac:spMkLst>
        </pc:spChg>
        <pc:spChg chg="del">
          <ac:chgData name="Paul Tinkler" userId="bcebf29c-73c2-433d-80d2-6bad896374bf" providerId="ADAL" clId="{39D533ED-3966-4AD9-835C-3427A1D54A17}" dt="2017-09-02T14:31:21.818" v="298" actId="478"/>
          <ac:spMkLst>
            <pc:docMk/>
            <pc:sldMk cId="2359941767" sldId="263"/>
            <ac:spMk id="3" creationId="{CE9C7E1F-A24A-4BC4-94FC-C9AA7CA50362}"/>
          </ac:spMkLst>
        </pc:spChg>
        <pc:spChg chg="add">
          <ac:chgData name="Paul Tinkler" userId="bcebf29c-73c2-433d-80d2-6bad896374bf" providerId="ADAL" clId="{39D533ED-3966-4AD9-835C-3427A1D54A17}" dt="2017-09-02T14:30:29.565" v="297" actId="1076"/>
          <ac:spMkLst>
            <pc:docMk/>
            <pc:sldMk cId="2359941767" sldId="263"/>
            <ac:spMk id="4" creationId="{B751C240-5A8A-4929-9694-73EC3F50C8CF}"/>
          </ac:spMkLst>
        </pc:spChg>
        <pc:spChg chg="add mod">
          <ac:chgData name="Paul Tinkler" userId="bcebf29c-73c2-433d-80d2-6bad896374bf" providerId="ADAL" clId="{39D533ED-3966-4AD9-835C-3427A1D54A17}" dt="2017-09-02T14:31:39.391" v="301" actId="1076"/>
          <ac:spMkLst>
            <pc:docMk/>
            <pc:sldMk cId="2359941767" sldId="263"/>
            <ac:spMk id="5" creationId="{D712E3A3-F9BD-4280-897E-E0D4A280C417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2:26.783" v="309" actId="1076"/>
        <pc:sldMkLst>
          <pc:docMk/>
          <pc:sldMk cId="2288805039" sldId="264"/>
        </pc:sldMkLst>
        <pc:spChg chg="mod">
          <ac:chgData name="Paul Tinkler" userId="bcebf29c-73c2-433d-80d2-6bad896374bf" providerId="ADAL" clId="{39D533ED-3966-4AD9-835C-3427A1D54A17}" dt="2017-09-02T14:32:01.387" v="303" actId="27636"/>
          <ac:spMkLst>
            <pc:docMk/>
            <pc:sldMk cId="2288805039" sldId="264"/>
            <ac:spMk id="2" creationId="{1825A6E1-D210-47F7-886D-C54937820A3B}"/>
          </ac:spMkLst>
        </pc:spChg>
        <pc:spChg chg="del">
          <ac:chgData name="Paul Tinkler" userId="bcebf29c-73c2-433d-80d2-6bad896374bf" providerId="ADAL" clId="{39D533ED-3966-4AD9-835C-3427A1D54A17}" dt="2017-09-02T14:32:06.138" v="304" actId="478"/>
          <ac:spMkLst>
            <pc:docMk/>
            <pc:sldMk cId="2288805039" sldId="264"/>
            <ac:spMk id="3" creationId="{02EB7C69-2F8E-4722-B5AF-687FB65ECAA8}"/>
          </ac:spMkLst>
        </pc:spChg>
        <pc:picChg chg="add mod">
          <ac:chgData name="Paul Tinkler" userId="bcebf29c-73c2-433d-80d2-6bad896374bf" providerId="ADAL" clId="{39D533ED-3966-4AD9-835C-3427A1D54A17}" dt="2017-09-02T14:32:26.783" v="309" actId="1076"/>
          <ac:picMkLst>
            <pc:docMk/>
            <pc:sldMk cId="2288805039" sldId="264"/>
            <ac:picMk id="4" creationId="{C7F759EE-3EDD-4A18-8F23-CE65DA23A14F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4:30.400" v="314" actId="14100"/>
        <pc:sldMkLst>
          <pc:docMk/>
          <pc:sldMk cId="3025298140" sldId="265"/>
        </pc:sldMkLst>
        <pc:spChg chg="mod">
          <ac:chgData name="Paul Tinkler" userId="bcebf29c-73c2-433d-80d2-6bad896374bf" providerId="ADAL" clId="{39D533ED-3966-4AD9-835C-3427A1D54A17}" dt="2017-09-02T14:34:07.512" v="311" actId="27636"/>
          <ac:spMkLst>
            <pc:docMk/>
            <pc:sldMk cId="3025298140" sldId="265"/>
            <ac:spMk id="2" creationId="{4FA3F546-9A1F-4636-A783-4458356206E8}"/>
          </ac:spMkLst>
        </pc:spChg>
        <pc:spChg chg="del">
          <ac:chgData name="Paul Tinkler" userId="bcebf29c-73c2-433d-80d2-6bad896374bf" providerId="ADAL" clId="{39D533ED-3966-4AD9-835C-3427A1D54A17}" dt="2017-09-02T14:34:15.399" v="312" actId="478"/>
          <ac:spMkLst>
            <pc:docMk/>
            <pc:sldMk cId="3025298140" sldId="265"/>
            <ac:spMk id="3" creationId="{EC873F57-0FC9-4959-9E91-B165FE31F8BF}"/>
          </ac:spMkLst>
        </pc:spChg>
        <pc:spChg chg="add mod">
          <ac:chgData name="Paul Tinkler" userId="bcebf29c-73c2-433d-80d2-6bad896374bf" providerId="ADAL" clId="{39D533ED-3966-4AD9-835C-3427A1D54A17}" dt="2017-09-02T14:34:30.400" v="314" actId="14100"/>
          <ac:spMkLst>
            <pc:docMk/>
            <pc:sldMk cId="3025298140" sldId="265"/>
            <ac:spMk id="4" creationId="{DBC81091-F7C2-4823-B1BE-ACC81A6FC7D4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5:22.991" v="320" actId="27636"/>
        <pc:sldMkLst>
          <pc:docMk/>
          <pc:sldMk cId="2082194970" sldId="266"/>
        </pc:sldMkLst>
        <pc:spChg chg="mod">
          <ac:chgData name="Paul Tinkler" userId="bcebf29c-73c2-433d-80d2-6bad896374bf" providerId="ADAL" clId="{39D533ED-3966-4AD9-835C-3427A1D54A17}" dt="2017-09-02T14:34:55.017" v="316" actId="27636"/>
          <ac:spMkLst>
            <pc:docMk/>
            <pc:sldMk cId="2082194970" sldId="266"/>
            <ac:spMk id="2" creationId="{408B7293-9E82-4D14-94F8-F874B2E1EACC}"/>
          </ac:spMkLst>
        </pc:spChg>
        <pc:spChg chg="del">
          <ac:chgData name="Paul Tinkler" userId="bcebf29c-73c2-433d-80d2-6bad896374bf" providerId="ADAL" clId="{39D533ED-3966-4AD9-835C-3427A1D54A17}" dt="2017-09-02T14:35:15.659" v="317" actId="478"/>
          <ac:spMkLst>
            <pc:docMk/>
            <pc:sldMk cId="2082194970" sldId="266"/>
            <ac:spMk id="3" creationId="{C5143D2E-B284-45AD-8338-8BCF87705893}"/>
          </ac:spMkLst>
        </pc:spChg>
        <pc:spChg chg="add mod">
          <ac:chgData name="Paul Tinkler" userId="bcebf29c-73c2-433d-80d2-6bad896374bf" providerId="ADAL" clId="{39D533ED-3966-4AD9-835C-3427A1D54A17}" dt="2017-09-02T14:35:22.991" v="320" actId="27636"/>
          <ac:spMkLst>
            <pc:docMk/>
            <pc:sldMk cId="2082194970" sldId="266"/>
            <ac:spMk id="4" creationId="{ACD5F5F9-E072-4FB1-966C-8CDFAB1CBE87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6:19.135" v="328" actId="1076"/>
        <pc:sldMkLst>
          <pc:docMk/>
          <pc:sldMk cId="398058630" sldId="267"/>
        </pc:sldMkLst>
        <pc:spChg chg="mod">
          <ac:chgData name="Paul Tinkler" userId="bcebf29c-73c2-433d-80d2-6bad896374bf" providerId="ADAL" clId="{39D533ED-3966-4AD9-835C-3427A1D54A17}" dt="2017-09-02T14:35:47.030" v="322" actId="27636"/>
          <ac:spMkLst>
            <pc:docMk/>
            <pc:sldMk cId="398058630" sldId="267"/>
            <ac:spMk id="2" creationId="{C7821533-D61F-4CF0-9398-72B99EC7E577}"/>
          </ac:spMkLst>
        </pc:spChg>
        <pc:spChg chg="del">
          <ac:chgData name="Paul Tinkler" userId="bcebf29c-73c2-433d-80d2-6bad896374bf" providerId="ADAL" clId="{39D533ED-3966-4AD9-835C-3427A1D54A17}" dt="2017-09-02T14:35:56.103" v="323" actId="478"/>
          <ac:spMkLst>
            <pc:docMk/>
            <pc:sldMk cId="398058630" sldId="267"/>
            <ac:spMk id="3" creationId="{05003451-881F-4C76-9252-7ABD2DAD5F81}"/>
          </ac:spMkLst>
        </pc:spChg>
        <pc:spChg chg="add mod">
          <ac:chgData name="Paul Tinkler" userId="bcebf29c-73c2-433d-80d2-6bad896374bf" providerId="ADAL" clId="{39D533ED-3966-4AD9-835C-3427A1D54A17}" dt="2017-09-02T14:36:19.135" v="328" actId="1076"/>
          <ac:spMkLst>
            <pc:docMk/>
            <pc:sldMk cId="398058630" sldId="267"/>
            <ac:spMk id="5" creationId="{8D4C64AA-393A-47D2-B622-25D0E32E43B5}"/>
          </ac:spMkLst>
        </pc:spChg>
        <pc:picChg chg="add mod">
          <ac:chgData name="Paul Tinkler" userId="bcebf29c-73c2-433d-80d2-6bad896374bf" providerId="ADAL" clId="{39D533ED-3966-4AD9-835C-3427A1D54A17}" dt="2017-09-02T14:36:06.239" v="326" actId="1076"/>
          <ac:picMkLst>
            <pc:docMk/>
            <pc:sldMk cId="398058630" sldId="267"/>
            <ac:picMk id="4" creationId="{4BC00ADB-8F2F-4EB0-A4E4-33B95A1AC1D3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6:53.872" v="334" actId="27636"/>
        <pc:sldMkLst>
          <pc:docMk/>
          <pc:sldMk cId="3591550320" sldId="268"/>
        </pc:sldMkLst>
        <pc:spChg chg="mod">
          <ac:chgData name="Paul Tinkler" userId="bcebf29c-73c2-433d-80d2-6bad896374bf" providerId="ADAL" clId="{39D533ED-3966-4AD9-835C-3427A1D54A17}" dt="2017-09-02T14:36:38.517" v="330" actId="27636"/>
          <ac:spMkLst>
            <pc:docMk/>
            <pc:sldMk cId="3591550320" sldId="268"/>
            <ac:spMk id="2" creationId="{D5EBB1A0-A239-48DA-9F7B-679D1AFAD2CD}"/>
          </ac:spMkLst>
        </pc:spChg>
        <pc:spChg chg="del">
          <ac:chgData name="Paul Tinkler" userId="bcebf29c-73c2-433d-80d2-6bad896374bf" providerId="ADAL" clId="{39D533ED-3966-4AD9-835C-3427A1D54A17}" dt="2017-09-02T14:36:48.186" v="331" actId="478"/>
          <ac:spMkLst>
            <pc:docMk/>
            <pc:sldMk cId="3591550320" sldId="268"/>
            <ac:spMk id="3" creationId="{421DBF09-92ED-49D4-A650-F3F0152799B3}"/>
          </ac:spMkLst>
        </pc:spChg>
        <pc:spChg chg="add mod">
          <ac:chgData name="Paul Tinkler" userId="bcebf29c-73c2-433d-80d2-6bad896374bf" providerId="ADAL" clId="{39D533ED-3966-4AD9-835C-3427A1D54A17}" dt="2017-09-02T14:36:53.872" v="334" actId="27636"/>
          <ac:spMkLst>
            <pc:docMk/>
            <pc:sldMk cId="3591550320" sldId="268"/>
            <ac:spMk id="4" creationId="{14C9D734-FE98-4F4C-B10D-1A67DCDDEB68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7:48.316" v="342" actId="1076"/>
        <pc:sldMkLst>
          <pc:docMk/>
          <pc:sldMk cId="592758794" sldId="269"/>
        </pc:sldMkLst>
        <pc:spChg chg="mod">
          <ac:chgData name="Paul Tinkler" userId="bcebf29c-73c2-433d-80d2-6bad896374bf" providerId="ADAL" clId="{39D533ED-3966-4AD9-835C-3427A1D54A17}" dt="2017-09-02T14:37:48.316" v="342" actId="1076"/>
          <ac:spMkLst>
            <pc:docMk/>
            <pc:sldMk cId="592758794" sldId="269"/>
            <ac:spMk id="2" creationId="{18ACF367-91EF-41A0-BA72-39A1B82E279C}"/>
          </ac:spMkLst>
        </pc:spChg>
        <pc:spChg chg="del">
          <ac:chgData name="Paul Tinkler" userId="bcebf29c-73c2-433d-80d2-6bad896374bf" providerId="ADAL" clId="{39D533ED-3966-4AD9-835C-3427A1D54A17}" dt="2017-09-02T14:37:15.594" v="336" actId="478"/>
          <ac:spMkLst>
            <pc:docMk/>
            <pc:sldMk cId="592758794" sldId="269"/>
            <ac:spMk id="3" creationId="{E3533A11-C351-420A-9AA4-9040CAF5C6BD}"/>
          </ac:spMkLst>
        </pc:spChg>
        <pc:grpChg chg="add mod">
          <ac:chgData name="Paul Tinkler" userId="bcebf29c-73c2-433d-80d2-6bad896374bf" providerId="ADAL" clId="{39D533ED-3966-4AD9-835C-3427A1D54A17}" dt="2017-09-02T14:37:43.884" v="341" actId="14100"/>
          <ac:grpSpMkLst>
            <pc:docMk/>
            <pc:sldMk cId="592758794" sldId="269"/>
            <ac:grpSpMk id="4" creationId="{297C2F2C-E01D-4B90-A849-48EB39AA700A}"/>
          </ac:grpSpMkLst>
        </pc:grpChg>
      </pc:sldChg>
      <pc:sldChg chg="modSp add">
        <pc:chgData name="Paul Tinkler" userId="bcebf29c-73c2-433d-80d2-6bad896374bf" providerId="ADAL" clId="{39D533ED-3966-4AD9-835C-3427A1D54A17}" dt="2017-09-02T14:39:01.401" v="389" actId="114"/>
        <pc:sldMkLst>
          <pc:docMk/>
          <pc:sldMk cId="2097175812" sldId="270"/>
        </pc:sldMkLst>
        <pc:spChg chg="mod">
          <ac:chgData name="Paul Tinkler" userId="bcebf29c-73c2-433d-80d2-6bad896374bf" providerId="ADAL" clId="{39D533ED-3966-4AD9-835C-3427A1D54A17}" dt="2017-09-02T14:38:22.185" v="380" actId="20577"/>
          <ac:spMkLst>
            <pc:docMk/>
            <pc:sldMk cId="2097175812" sldId="270"/>
            <ac:spMk id="2" creationId="{DA5BF99E-5235-4F77-A16F-05A04C0721EC}"/>
          </ac:spMkLst>
        </pc:spChg>
        <pc:spChg chg="mod">
          <ac:chgData name="Paul Tinkler" userId="bcebf29c-73c2-433d-80d2-6bad896374bf" providerId="ADAL" clId="{39D533ED-3966-4AD9-835C-3427A1D54A17}" dt="2017-09-02T14:39:01.401" v="389" actId="114"/>
          <ac:spMkLst>
            <pc:docMk/>
            <pc:sldMk cId="2097175812" sldId="270"/>
            <ac:spMk id="3" creationId="{2302C8B8-4FE3-45CB-94DD-8A61C6255F6C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54:04.985" v="697" actId="255"/>
        <pc:sldMkLst>
          <pc:docMk/>
          <pc:sldMk cId="531126153" sldId="271"/>
        </pc:sldMkLst>
        <pc:spChg chg="mod">
          <ac:chgData name="Paul Tinkler" userId="bcebf29c-73c2-433d-80d2-6bad896374bf" providerId="ADAL" clId="{39D533ED-3966-4AD9-835C-3427A1D54A17}" dt="2017-09-02T14:54:04.985" v="697" actId="255"/>
          <ac:spMkLst>
            <pc:docMk/>
            <pc:sldMk cId="531126153" sldId="271"/>
            <ac:spMk id="2" creationId="{18F6E035-702C-4494-982C-0DDBF90396EB}"/>
          </ac:spMkLst>
        </pc:spChg>
        <pc:spChg chg="del">
          <ac:chgData name="Paul Tinkler" userId="bcebf29c-73c2-433d-80d2-6bad896374bf" providerId="ADAL" clId="{39D533ED-3966-4AD9-835C-3427A1D54A17}" dt="2017-09-02T14:39:42.951" v="392" actId="478"/>
          <ac:spMkLst>
            <pc:docMk/>
            <pc:sldMk cId="531126153" sldId="271"/>
            <ac:spMk id="3" creationId="{2FB67216-69C2-45F9-9DF8-C6EBE33CC1EF}"/>
          </ac:spMkLst>
        </pc:spChg>
        <pc:picChg chg="add mod">
          <ac:chgData name="Paul Tinkler" userId="bcebf29c-73c2-433d-80d2-6bad896374bf" providerId="ADAL" clId="{39D533ED-3966-4AD9-835C-3427A1D54A17}" dt="2017-09-02T14:39:51.223" v="395" actId="1076"/>
          <ac:picMkLst>
            <pc:docMk/>
            <pc:sldMk cId="531126153" sldId="271"/>
            <ac:picMk id="4" creationId="{FD294C12-5A5F-43D3-BF8B-CF3B02F6E8F4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53:39.134" v="689" actId="255"/>
        <pc:sldMkLst>
          <pc:docMk/>
          <pc:sldMk cId="1126905168" sldId="272"/>
        </pc:sldMkLst>
        <pc:spChg chg="mod">
          <ac:chgData name="Paul Tinkler" userId="bcebf29c-73c2-433d-80d2-6bad896374bf" providerId="ADAL" clId="{39D533ED-3966-4AD9-835C-3427A1D54A17}" dt="2017-09-02T14:53:39.134" v="689" actId="255"/>
          <ac:spMkLst>
            <pc:docMk/>
            <pc:sldMk cId="1126905168" sldId="272"/>
            <ac:spMk id="2" creationId="{17429B21-6F33-4CBC-B82C-BAFEDD8B6FF1}"/>
          </ac:spMkLst>
        </pc:spChg>
        <pc:spChg chg="del">
          <ac:chgData name="Paul Tinkler" userId="bcebf29c-73c2-433d-80d2-6bad896374bf" providerId="ADAL" clId="{39D533ED-3966-4AD9-835C-3427A1D54A17}" dt="2017-09-02T14:40:40.359" v="398" actId="478"/>
          <ac:spMkLst>
            <pc:docMk/>
            <pc:sldMk cId="1126905168" sldId="272"/>
            <ac:spMk id="3" creationId="{FC3FF0CC-94A4-427D-9F15-C5E0A7B95B63}"/>
          </ac:spMkLst>
        </pc:spChg>
        <pc:graphicFrameChg chg="add mod modGraphic">
          <ac:chgData name="Paul Tinkler" userId="bcebf29c-73c2-433d-80d2-6bad896374bf" providerId="ADAL" clId="{39D533ED-3966-4AD9-835C-3427A1D54A17}" dt="2017-09-02T14:43:00.616" v="418" actId="113"/>
          <ac:graphicFrameMkLst>
            <pc:docMk/>
            <pc:sldMk cId="1126905168" sldId="272"/>
            <ac:graphicFrameMk id="4" creationId="{AB6B8979-CDED-43D5-A3CD-CBF2726D1EB6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52:35.913" v="681" actId="20577"/>
        <pc:sldMkLst>
          <pc:docMk/>
          <pc:sldMk cId="1309723344" sldId="273"/>
        </pc:sldMkLst>
        <pc:spChg chg="mod">
          <ac:chgData name="Paul Tinkler" userId="bcebf29c-73c2-433d-80d2-6bad896374bf" providerId="ADAL" clId="{39D533ED-3966-4AD9-835C-3427A1D54A17}" dt="2017-09-02T14:52:35.913" v="681" actId="20577"/>
          <ac:spMkLst>
            <pc:docMk/>
            <pc:sldMk cId="1309723344" sldId="273"/>
            <ac:spMk id="2" creationId="{D5F4A9F6-18B4-435D-B124-F8F496C0E7BA}"/>
          </ac:spMkLst>
        </pc:spChg>
        <pc:spChg chg="del">
          <ac:chgData name="Paul Tinkler" userId="bcebf29c-73c2-433d-80d2-6bad896374bf" providerId="ADAL" clId="{39D533ED-3966-4AD9-835C-3427A1D54A17}" dt="2017-09-02T14:44:36.055" v="463" actId="478"/>
          <ac:spMkLst>
            <pc:docMk/>
            <pc:sldMk cId="1309723344" sldId="273"/>
            <ac:spMk id="3" creationId="{B491F991-6BC9-4225-BF61-D9C4A5C46F6B}"/>
          </ac:spMkLst>
        </pc:spChg>
        <pc:picChg chg="add mod">
          <ac:chgData name="Paul Tinkler" userId="bcebf29c-73c2-433d-80d2-6bad896374bf" providerId="ADAL" clId="{39D533ED-3966-4AD9-835C-3427A1D54A17}" dt="2017-09-02T14:44:46.923" v="466" actId="1076"/>
          <ac:picMkLst>
            <pc:docMk/>
            <pc:sldMk cId="1309723344" sldId="273"/>
            <ac:picMk id="4" creationId="{83B74B98-CEAB-4001-B171-0DD053CB08D0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53:02.808" v="685" actId="20577"/>
        <pc:sldMkLst>
          <pc:docMk/>
          <pc:sldMk cId="1991981504" sldId="274"/>
        </pc:sldMkLst>
        <pc:spChg chg="mod">
          <ac:chgData name="Paul Tinkler" userId="bcebf29c-73c2-433d-80d2-6bad896374bf" providerId="ADAL" clId="{39D533ED-3966-4AD9-835C-3427A1D54A17}" dt="2017-09-02T14:53:02.808" v="685" actId="20577"/>
          <ac:spMkLst>
            <pc:docMk/>
            <pc:sldMk cId="1991981504" sldId="274"/>
            <ac:spMk id="2" creationId="{5B1FFF62-00B0-4907-ACBA-0A4390062C89}"/>
          </ac:spMkLst>
        </pc:spChg>
        <pc:spChg chg="del">
          <ac:chgData name="Paul Tinkler" userId="bcebf29c-73c2-433d-80d2-6bad896374bf" providerId="ADAL" clId="{39D533ED-3966-4AD9-835C-3427A1D54A17}" dt="2017-09-02T14:45:44.328" v="488" actId="478"/>
          <ac:spMkLst>
            <pc:docMk/>
            <pc:sldMk cId="1991981504" sldId="274"/>
            <ac:spMk id="3" creationId="{102DAF98-5B2B-4FB7-8215-3F17B612AEEB}"/>
          </ac:spMkLst>
        </pc:spChg>
        <pc:graphicFrameChg chg="add mod modGraphic">
          <ac:chgData name="Paul Tinkler" userId="bcebf29c-73c2-433d-80d2-6bad896374bf" providerId="ADAL" clId="{39D533ED-3966-4AD9-835C-3427A1D54A17}" dt="2017-09-02T14:45:58.215" v="492" actId="1076"/>
          <ac:graphicFrameMkLst>
            <pc:docMk/>
            <pc:sldMk cId="1991981504" sldId="274"/>
            <ac:graphicFrameMk id="4" creationId="{3A94AE74-805D-4026-BC94-E92B59E84F82}"/>
          </ac:graphicFrameMkLst>
        </pc:graphicFrameChg>
      </pc:sldChg>
      <pc:sldChg chg="modSp add">
        <pc:chgData name="Paul Tinkler" userId="bcebf29c-73c2-433d-80d2-6bad896374bf" providerId="ADAL" clId="{39D533ED-3966-4AD9-835C-3427A1D54A17}" dt="2017-09-02T14:47:41.668" v="500" actId="255"/>
        <pc:sldMkLst>
          <pc:docMk/>
          <pc:sldMk cId="3974440392" sldId="275"/>
        </pc:sldMkLst>
        <pc:spChg chg="mod">
          <ac:chgData name="Paul Tinkler" userId="bcebf29c-73c2-433d-80d2-6bad896374bf" providerId="ADAL" clId="{39D533ED-3966-4AD9-835C-3427A1D54A17}" dt="2017-09-02T14:47:17.273" v="499" actId="20577"/>
          <ac:spMkLst>
            <pc:docMk/>
            <pc:sldMk cId="3974440392" sldId="275"/>
            <ac:spMk id="2" creationId="{2425B8B5-4FBC-42F9-A906-DF163C99E7FF}"/>
          </ac:spMkLst>
        </pc:spChg>
        <pc:spChg chg="mod">
          <ac:chgData name="Paul Tinkler" userId="bcebf29c-73c2-433d-80d2-6bad896374bf" providerId="ADAL" clId="{39D533ED-3966-4AD9-835C-3427A1D54A17}" dt="2017-09-02T14:47:41.668" v="500" actId="255"/>
          <ac:spMkLst>
            <pc:docMk/>
            <pc:sldMk cId="3974440392" sldId="275"/>
            <ac:spMk id="3" creationId="{CB33DDE4-1642-46AD-924D-90B91E512C9B}"/>
          </ac:spMkLst>
        </pc:spChg>
      </pc:sldChg>
      <pc:sldChg chg="modSp add">
        <pc:chgData name="Paul Tinkler" userId="bcebf29c-73c2-433d-80d2-6bad896374bf" providerId="ADAL" clId="{39D533ED-3966-4AD9-835C-3427A1D54A17}" dt="2017-09-02T14:51:26.675" v="658" actId="255"/>
        <pc:sldMkLst>
          <pc:docMk/>
          <pc:sldMk cId="4091143954" sldId="276"/>
        </pc:sldMkLst>
        <pc:spChg chg="mod">
          <ac:chgData name="Paul Tinkler" userId="bcebf29c-73c2-433d-80d2-6bad896374bf" providerId="ADAL" clId="{39D533ED-3966-4AD9-835C-3427A1D54A17}" dt="2017-09-02T14:48:06.941" v="502" actId="255"/>
          <ac:spMkLst>
            <pc:docMk/>
            <pc:sldMk cId="4091143954" sldId="276"/>
            <ac:spMk id="2" creationId="{B8BA3F2D-9D91-4E40-A7E3-918AD7D95BB0}"/>
          </ac:spMkLst>
        </pc:spChg>
        <pc:spChg chg="mod">
          <ac:chgData name="Paul Tinkler" userId="bcebf29c-73c2-433d-80d2-6bad896374bf" providerId="ADAL" clId="{39D533ED-3966-4AD9-835C-3427A1D54A17}" dt="2017-09-02T14:51:26.675" v="658" actId="255"/>
          <ac:spMkLst>
            <pc:docMk/>
            <pc:sldMk cId="4091143954" sldId="276"/>
            <ac:spMk id="3" creationId="{1653A311-59C4-4DF5-9895-3A40D2C60E40}"/>
          </ac:spMkLst>
        </pc:spChg>
      </pc:sldChg>
      <pc:sldChg chg="addSp delSp modSp add">
        <pc:chgData name="Paul Tinkler" userId="bcebf29c-73c2-433d-80d2-6bad896374bf" providerId="ADAL" clId="{39D533ED-3966-4AD9-835C-3427A1D54A17}" dt="2017-09-05T19:35:57.094" v="1156" actId="1076"/>
        <pc:sldMkLst>
          <pc:docMk/>
          <pc:sldMk cId="3675134563" sldId="277"/>
        </pc:sldMkLst>
        <pc:spChg chg="mod">
          <ac:chgData name="Paul Tinkler" userId="bcebf29c-73c2-433d-80d2-6bad896374bf" providerId="ADAL" clId="{39D533ED-3966-4AD9-835C-3427A1D54A17}" dt="2017-09-05T19:35:57.094" v="1156" actId="1076"/>
          <ac:spMkLst>
            <pc:docMk/>
            <pc:sldMk cId="3675134563" sldId="277"/>
            <ac:spMk id="2" creationId="{231B4F1C-4EEB-4C51-A8DB-5F7E169F4F7C}"/>
          </ac:spMkLst>
        </pc:spChg>
        <pc:spChg chg="mod">
          <ac:chgData name="Paul Tinkler" userId="bcebf29c-73c2-433d-80d2-6bad896374bf" providerId="ADAL" clId="{39D533ED-3966-4AD9-835C-3427A1D54A17}" dt="2017-09-05T19:35:34.432" v="1154" actId="27636"/>
          <ac:spMkLst>
            <pc:docMk/>
            <pc:sldMk cId="3675134563" sldId="277"/>
            <ac:spMk id="3" creationId="{4E46F81C-92DE-4D79-9784-4076946A0FB7}"/>
          </ac:spMkLst>
        </pc:spChg>
        <pc:spChg chg="add del mod">
          <ac:chgData name="Paul Tinkler" userId="bcebf29c-73c2-433d-80d2-6bad896374bf" providerId="ADAL" clId="{39D533ED-3966-4AD9-835C-3427A1D54A17}" dt="2017-09-05T19:34:35.734" v="1142" actId="478"/>
          <ac:spMkLst>
            <pc:docMk/>
            <pc:sldMk cId="3675134563" sldId="277"/>
            <ac:spMk id="6" creationId="{6A1B371C-E6FC-47C2-827B-28581C17E78D}"/>
          </ac:spMkLst>
        </pc:spChg>
        <pc:picChg chg="add mod ord">
          <ac:chgData name="Paul Tinkler" userId="bcebf29c-73c2-433d-80d2-6bad896374bf" providerId="ADAL" clId="{39D533ED-3966-4AD9-835C-3427A1D54A17}" dt="2017-09-05T19:35:48.537" v="1155" actId="14100"/>
          <ac:picMkLst>
            <pc:docMk/>
            <pc:sldMk cId="3675134563" sldId="277"/>
            <ac:picMk id="5" creationId="{629EF556-3165-4D3B-8A1D-C22906DA7E61}"/>
          </ac:picMkLst>
        </pc:picChg>
      </pc:sldChg>
      <pc:sldChg chg="modSp add modNotesTx">
        <pc:chgData name="Paul Tinkler" userId="bcebf29c-73c2-433d-80d2-6bad896374bf" providerId="ADAL" clId="{39D533ED-3966-4AD9-835C-3427A1D54A17}" dt="2017-09-05T19:41:37.226" v="1888" actId="20577"/>
        <pc:sldMkLst>
          <pc:docMk/>
          <pc:sldMk cId="159031" sldId="278"/>
        </pc:sldMkLst>
        <pc:spChg chg="mod">
          <ac:chgData name="Paul Tinkler" userId="bcebf29c-73c2-433d-80d2-6bad896374bf" providerId="ADAL" clId="{39D533ED-3966-4AD9-835C-3427A1D54A17}" dt="2017-09-05T19:36:26.200" v="1201" actId="20577"/>
          <ac:spMkLst>
            <pc:docMk/>
            <pc:sldMk cId="159031" sldId="278"/>
            <ac:spMk id="2" creationId="{17B12A94-A50C-412C-901A-A1F09A5E738B}"/>
          </ac:spMkLst>
        </pc:spChg>
        <pc:spChg chg="mod">
          <ac:chgData name="Paul Tinkler" userId="bcebf29c-73c2-433d-80d2-6bad896374bf" providerId="ADAL" clId="{39D533ED-3966-4AD9-835C-3427A1D54A17}" dt="2017-09-05T19:37:46.168" v="1343" actId="114"/>
          <ac:spMkLst>
            <pc:docMk/>
            <pc:sldMk cId="159031" sldId="278"/>
            <ac:spMk id="3" creationId="{7A8E4040-7602-4304-8A15-1AD4D201C059}"/>
          </ac:spMkLst>
        </pc:spChg>
      </pc:sldChg>
      <pc:sldChg chg="addSp delSp modSp add modNotesTx">
        <pc:chgData name="Paul Tinkler" userId="bcebf29c-73c2-433d-80d2-6bad896374bf" providerId="ADAL" clId="{39D533ED-3966-4AD9-835C-3427A1D54A17}" dt="2017-09-05T20:06:01.656" v="2318" actId="20577"/>
        <pc:sldMkLst>
          <pc:docMk/>
          <pc:sldMk cId="1982959484" sldId="279"/>
        </pc:sldMkLst>
        <pc:spChg chg="mod">
          <ac:chgData name="Paul Tinkler" userId="bcebf29c-73c2-433d-80d2-6bad896374bf" providerId="ADAL" clId="{39D533ED-3966-4AD9-835C-3427A1D54A17}" dt="2017-09-05T20:00:58.389" v="1977" actId="1076"/>
          <ac:spMkLst>
            <pc:docMk/>
            <pc:sldMk cId="1982959484" sldId="279"/>
            <ac:spMk id="2" creationId="{3042B251-45F1-4E3D-983C-4B520CC9EE81}"/>
          </ac:spMkLst>
        </pc:spChg>
        <pc:spChg chg="del">
          <ac:chgData name="Paul Tinkler" userId="bcebf29c-73c2-433d-80d2-6bad896374bf" providerId="ADAL" clId="{39D533ED-3966-4AD9-835C-3427A1D54A17}" dt="2017-09-05T20:00:32.388" v="1972" actId="478"/>
          <ac:spMkLst>
            <pc:docMk/>
            <pc:sldMk cId="1982959484" sldId="279"/>
            <ac:spMk id="3" creationId="{4545D5AA-64D8-4FC5-AE48-63C805A8470F}"/>
          </ac:spMkLst>
        </pc:spChg>
        <pc:spChg chg="add del mod">
          <ac:chgData name="Paul Tinkler" userId="bcebf29c-73c2-433d-80d2-6bad896374bf" providerId="ADAL" clId="{39D533ED-3966-4AD9-835C-3427A1D54A17}" dt="2017-09-05T20:01:53.976" v="1982"/>
          <ac:spMkLst>
            <pc:docMk/>
            <pc:sldMk cId="1982959484" sldId="279"/>
            <ac:spMk id="7" creationId="{C04011F9-68CB-41B2-8DCE-EADD18A11D87}"/>
          </ac:spMkLst>
        </pc:spChg>
        <pc:spChg chg="add del mod">
          <ac:chgData name="Paul Tinkler" userId="bcebf29c-73c2-433d-80d2-6bad896374bf" providerId="ADAL" clId="{39D533ED-3966-4AD9-835C-3427A1D54A17}" dt="2017-09-05T20:03:02.984" v="1989" actId="478"/>
          <ac:spMkLst>
            <pc:docMk/>
            <pc:sldMk cId="1982959484" sldId="279"/>
            <ac:spMk id="10" creationId="{5E651730-BD8A-4C1F-A132-518957319EFA}"/>
          </ac:spMkLst>
        </pc:spChg>
        <pc:picChg chg="add mod">
          <ac:chgData name="Paul Tinkler" userId="bcebf29c-73c2-433d-80d2-6bad896374bf" providerId="ADAL" clId="{39D533ED-3966-4AD9-835C-3427A1D54A17}" dt="2017-09-05T20:01:11.173" v="1980" actId="1076"/>
          <ac:picMkLst>
            <pc:docMk/>
            <pc:sldMk cId="1982959484" sldId="279"/>
            <ac:picMk id="4" creationId="{DF094BD8-9213-4E62-804D-07C2AC9E3FB1}"/>
          </ac:picMkLst>
        </pc:picChg>
        <pc:picChg chg="add del mod">
          <ac:chgData name="Paul Tinkler" userId="bcebf29c-73c2-433d-80d2-6bad896374bf" providerId="ADAL" clId="{39D533ED-3966-4AD9-835C-3427A1D54A17}" dt="2017-09-05T20:01:53.976" v="1982"/>
          <ac:picMkLst>
            <pc:docMk/>
            <pc:sldMk cId="1982959484" sldId="279"/>
            <ac:picMk id="6" creationId="{5DF69E6E-6F67-4E03-AF35-0DDBF7071873}"/>
          </ac:picMkLst>
        </pc:picChg>
        <pc:picChg chg="add mod">
          <ac:chgData name="Paul Tinkler" userId="bcebf29c-73c2-433d-80d2-6bad896374bf" providerId="ADAL" clId="{39D533ED-3966-4AD9-835C-3427A1D54A17}" dt="2017-09-05T20:03:13.713" v="1991" actId="1076"/>
          <ac:picMkLst>
            <pc:docMk/>
            <pc:sldMk cId="1982959484" sldId="279"/>
            <ac:picMk id="9" creationId="{54BED7B2-4167-4BC4-AE96-D4EE774B999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5685B-6E10-4906-ADAA-C0B6AC31A001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2AF44-E44B-43C4-9D63-9AA2422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757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Facilitator to bring out different methods of monitoring progress – achievement of objectives against plan, learning log reflections, feedback from friends and colleagues….and fellow students AND tutors!  Formal assessment via assignment.  Progress in professional career, work situation – </a:t>
            </a:r>
            <a:r>
              <a:rPr lang="en-GB"/>
              <a:t>greater success.  </a:t>
            </a:r>
            <a:r>
              <a:rPr lang="en-GB" dirty="0"/>
              <a:t>Increasing confidence.  Ability to learn and develop improving….able to adapt to change more easily….more successful time management….less procrastination….less STRESS….happier!, etc..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66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self regulation assessment loop equates closely to Deming’s Cycle of continuous improvement – Plan, Do, Check, Act.  The ‘Do’ phase equates to Self-monitoring and Self assessment as we implement our PDP and work towards our learning and development outcomes.  It is </a:t>
            </a:r>
            <a:r>
              <a:rPr lang="en-GB"/>
              <a:t>continuous self-improvement.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7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2/09/22/helping-others-begin-their-leadership-journey/" TargetMode="External"/><Relationship Id="rId2" Type="http://schemas.openxmlformats.org/officeDocument/2006/relationships/image" Target="../media/image9.jpg&amp;ehk=WX0qJESdMi0zks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lidehunter.com/powerpoint-templates/plan-do-check-act-powerpoint-template/" TargetMode="External"/><Relationship Id="rId4" Type="http://schemas.openxmlformats.org/officeDocument/2006/relationships/image" Target="../media/image11.jpg&amp;ehk=c2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 smtClean="0"/>
              <a:t>Session </a:t>
            </a:r>
            <a:r>
              <a:rPr lang="en-GB" altLang="en-US" sz="2000" b="1" dirty="0"/>
              <a:t>3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Study and Employability Skills</a:t>
            </a:r>
          </a:p>
          <a:p>
            <a:r>
              <a:rPr lang="en-GB" dirty="0"/>
              <a:t>Gap Analysis</a:t>
            </a:r>
          </a:p>
          <a:p>
            <a:r>
              <a:rPr lang="en-GB" dirty="0"/>
              <a:t>Personal Development Planning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A8896C-FE66-40A5-A445-73880418B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Refresher….. </a:t>
            </a:r>
            <a:r>
              <a:rPr lang="en-GB" i="1" dirty="0"/>
              <a:t>Study Skills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76F2E4FB-061D-4EB1-819C-3B85FF005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329146"/>
              </p:ext>
            </p:extLst>
          </p:nvPr>
        </p:nvGraphicFramePr>
        <p:xfrm>
          <a:off x="755576" y="1402080"/>
          <a:ext cx="7267376" cy="3815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282">
                  <a:extLst>
                    <a:ext uri="{9D8B030D-6E8A-4147-A177-3AD203B41FA5}">
                      <a16:colId xmlns:a16="http://schemas.microsoft.com/office/drawing/2014/main" xmlns="" val="3221779878"/>
                    </a:ext>
                  </a:extLst>
                </a:gridCol>
                <a:gridCol w="2178812">
                  <a:extLst>
                    <a:ext uri="{9D8B030D-6E8A-4147-A177-3AD203B41FA5}">
                      <a16:colId xmlns:a16="http://schemas.microsoft.com/office/drawing/2014/main" xmlns="" val="2538615665"/>
                    </a:ext>
                  </a:extLst>
                </a:gridCol>
                <a:gridCol w="2544282">
                  <a:extLst>
                    <a:ext uri="{9D8B030D-6E8A-4147-A177-3AD203B41FA5}">
                      <a16:colId xmlns:a16="http://schemas.microsoft.com/office/drawing/2014/main" xmlns="" val="1117970341"/>
                    </a:ext>
                  </a:extLst>
                </a:gridCol>
              </a:tblGrid>
              <a:tr h="8027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Time management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Analytical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Being able to work independently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840600630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Critical thinking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Report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Resourcefulness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7718441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Essay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Group working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Communication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744194048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Research and library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Reading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Presentation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200008351"/>
                  </a:ext>
                </a:extLst>
              </a:tr>
              <a:tr h="76083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Quantitative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Self-awareness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I.T.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51652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8357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3DCAF0-BD4A-4CE2-9976-8DAF855FE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04664"/>
            <a:ext cx="6995120" cy="648072"/>
          </a:xfrm>
        </p:spPr>
        <p:txBody>
          <a:bodyPr>
            <a:noAutofit/>
          </a:bodyPr>
          <a:lstStyle/>
          <a:p>
            <a:r>
              <a:rPr lang="en-GB" sz="3600" dirty="0"/>
              <a:t>Important ‘Employability Skills’ – Spot the difference?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D909BE3A-D7AF-44CD-A6DA-EE0A82799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445448"/>
              </p:ext>
            </p:extLst>
          </p:nvPr>
        </p:nvGraphicFramePr>
        <p:xfrm>
          <a:off x="179512" y="1340768"/>
          <a:ext cx="8784976" cy="4176464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79643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76538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2316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248021"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CBI (2009)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Mullen (1997)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Prospects (2011)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928443"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Self-management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Team-working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Business/customer awareness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Communication and literacy (i.e. listening/questioning and written communication)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IT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Can-do approach/positive attitude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An</a:t>
                      </a:r>
                      <a:r>
                        <a:rPr lang="en-GB" sz="1400" b="1" baseline="0" dirty="0">
                          <a:effectLst/>
                        </a:rPr>
                        <a:t> </a:t>
                      </a:r>
                      <a:r>
                        <a:rPr lang="en-GB" sz="1400" b="1" dirty="0">
                          <a:effectLst/>
                        </a:rPr>
                        <a:t>entrepreneurial/proactive personality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Oral communication (most sought after)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Teamwork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Listening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Written communication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 (least sought after)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General business acumen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Commitment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Problem-solving skills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Flexibility</a:t>
                      </a:r>
                      <a:endParaRPr lang="en-US" sz="1400" b="1" dirty="0">
                        <a:effectLst/>
                      </a:endParaRPr>
                    </a:p>
                    <a:p>
                      <a:pPr marL="0" marR="0" algn="l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63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F1E497-7A98-42D3-9D39-B0A2F28F5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1858"/>
            <a:ext cx="8229600" cy="1143000"/>
          </a:xfrm>
        </p:spPr>
        <p:txBody>
          <a:bodyPr>
            <a:normAutofit/>
          </a:bodyPr>
          <a:lstStyle/>
          <a:p>
            <a:r>
              <a:rPr lang="en-US" sz="3000" dirty="0"/>
              <a:t>Overlap of ‘Study Skills’ &amp; ‘Employability Skills’</a:t>
            </a:r>
            <a:endParaRPr lang="en-GB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6C548D6-8B7D-4F04-A2A8-36706D0D1AE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197" y="908720"/>
            <a:ext cx="7248277" cy="46805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7892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8E7E4F-5202-4074-8894-12B0F0FC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BC0EB83-4D4C-477D-9F78-834DA3AB8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STEP 1: Decide what you need to develop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8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C4686B-5BC2-4516-AC74-9A2A4EC8C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Identifying the gap between your current skills and your desired skill level: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DD39F95-D355-48DA-A846-85E1C976B17D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4" r="5113" b="36145"/>
          <a:stretch/>
        </p:blipFill>
        <p:spPr bwMode="auto">
          <a:xfrm>
            <a:off x="102332" y="1410402"/>
            <a:ext cx="8939336" cy="3727015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4556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xmlns="" id="{B751C240-5A8A-4929-9694-73EC3F50C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xmlns="" id="{D712E3A3-F9BD-4280-897E-E0D4A280C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700808"/>
            <a:ext cx="7848600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41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25A6E1-D210-47F7-886D-C54937820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Johari Window (</a:t>
            </a:r>
            <a:r>
              <a:rPr lang="en-US" dirty="0" err="1"/>
              <a:t>Luft</a:t>
            </a:r>
            <a:r>
              <a:rPr lang="en-US" dirty="0"/>
              <a:t> and Ingham, 1955)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7F759EE-3EDD-4A18-8F23-CE65DA23A14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5425914" cy="367965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8880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A3F546-9A1F-4636-A783-445835620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BC81091-F7C2-4823-B1BE-ACC81A6FC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830144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r>
              <a:rPr lang="en-US" dirty="0"/>
              <a:t>Gathering Objective Information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298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8B7293-9E82-4D14-94F8-F874B2E1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 (Cont.)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CD5F5F9-E072-4FB1-966C-8CDFAB1C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7867830" cy="3570106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STEP 1: Decide what you need to develop</a:t>
            </a:r>
          </a:p>
          <a:p>
            <a:pPr lvl="1"/>
            <a:r>
              <a:rPr lang="en-US" dirty="0"/>
              <a:t>Subjective Information</a:t>
            </a:r>
          </a:p>
          <a:p>
            <a:pPr lvl="1"/>
            <a:r>
              <a:rPr lang="en-US" dirty="0"/>
              <a:t>Johari Window</a:t>
            </a:r>
          </a:p>
          <a:p>
            <a:pPr lvl="1"/>
            <a:r>
              <a:rPr lang="en-US" dirty="0"/>
              <a:t>Gathering Objective Information </a:t>
            </a:r>
          </a:p>
          <a:p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</p:txBody>
      </p:sp>
    </p:spTree>
    <p:extLst>
      <p:ext uri="{BB962C8B-B14F-4D97-AF65-F5344CB8AC3E}">
        <p14:creationId xmlns:p14="http://schemas.microsoft.com/office/powerpoint/2010/main" val="2082194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821533-D61F-4CF0-9398-72B99EC7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Kolb Learning Cycle </a:t>
            </a:r>
            <a:r>
              <a:rPr lang="en-US" sz="3600" dirty="0"/>
              <a:t>(Kolb, 1984)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BC00ADB-8F2F-4EB0-A4E4-33B95A1AC1D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2" y="1628800"/>
            <a:ext cx="5143048" cy="36105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D4C64AA-393A-47D2-B622-25D0E32E43B5}"/>
              </a:ext>
            </a:extLst>
          </p:cNvPr>
          <p:cNvSpPr/>
          <p:nvPr/>
        </p:nvSpPr>
        <p:spPr>
          <a:xfrm>
            <a:off x="5685182" y="1772816"/>
            <a:ext cx="345881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Experience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Reflection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Theorising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398058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EBB1A0-A239-48DA-9F7B-679D1AFAD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 (Cont.)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4C9D734-FE98-4F4C-B10D-1A67DCDDE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8371886" cy="3786130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STEP 1: Decide what you need to develop</a:t>
            </a:r>
          </a:p>
          <a:p>
            <a:pPr lvl="1"/>
            <a:r>
              <a:rPr lang="en-US" dirty="0"/>
              <a:t>Subjective Information</a:t>
            </a:r>
          </a:p>
          <a:p>
            <a:pPr lvl="1"/>
            <a:r>
              <a:rPr lang="en-US" dirty="0"/>
              <a:t>Johari Window</a:t>
            </a:r>
          </a:p>
          <a:p>
            <a:pPr lvl="1"/>
            <a:r>
              <a:rPr lang="en-US" dirty="0"/>
              <a:t>Gathering Objective Information </a:t>
            </a:r>
          </a:p>
          <a:p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  <a:p>
            <a:r>
              <a:rPr lang="en-US" dirty="0"/>
              <a:t>Model 2: The Four Stages of Learning a New Skill</a:t>
            </a:r>
          </a:p>
        </p:txBody>
      </p:sp>
    </p:spTree>
    <p:extLst>
      <p:ext uri="{BB962C8B-B14F-4D97-AF65-F5344CB8AC3E}">
        <p14:creationId xmlns:p14="http://schemas.microsoft.com/office/powerpoint/2010/main" val="3591550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ACF367-91EF-41A0-BA72-39A1B82E2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62" y="69803"/>
            <a:ext cx="8229600" cy="1143000"/>
          </a:xfrm>
        </p:spPr>
        <p:txBody>
          <a:bodyPr/>
          <a:lstStyle/>
          <a:p>
            <a:r>
              <a:rPr lang="en-GB" dirty="0"/>
              <a:t>Stages of Skill Development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297C2F2C-E01D-4B90-A849-48EB39AA700A}"/>
              </a:ext>
            </a:extLst>
          </p:cNvPr>
          <p:cNvGrpSpPr/>
          <p:nvPr/>
        </p:nvGrpSpPr>
        <p:grpSpPr>
          <a:xfrm>
            <a:off x="1055662" y="1196752"/>
            <a:ext cx="7260753" cy="4333276"/>
            <a:chOff x="1703388" y="1147803"/>
            <a:chExt cx="6125986" cy="388937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xmlns="" id="{1302A4F8-750D-4DDA-A8D3-26D11461B257}"/>
                </a:ext>
              </a:extLst>
            </p:cNvPr>
            <p:cNvGrpSpPr/>
            <p:nvPr/>
          </p:nvGrpSpPr>
          <p:grpSpPr>
            <a:xfrm>
              <a:off x="1703388" y="1147803"/>
              <a:ext cx="6125986" cy="3889376"/>
              <a:chOff x="2962276" y="1123950"/>
              <a:chExt cx="6125986" cy="3889376"/>
            </a:xfrm>
          </p:grpSpPr>
          <p:sp>
            <p:nvSpPr>
              <p:cNvPr id="9" name="Rectangle 5">
                <a:extLst>
                  <a:ext uri="{FF2B5EF4-FFF2-40B4-BE49-F238E27FC236}">
                    <a16:creationId xmlns:a16="http://schemas.microsoft.com/office/drawing/2014/main" xmlns="" id="{7575F669-6081-43E0-92CC-942C21885C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2276" y="1123950"/>
                <a:ext cx="6119812" cy="3889375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Line 6">
                <a:extLst>
                  <a:ext uri="{FF2B5EF4-FFF2-40B4-BE49-F238E27FC236}">
                    <a16:creationId xmlns:a16="http://schemas.microsoft.com/office/drawing/2014/main" xmlns="" id="{7BAB76FE-83A9-47FC-861D-8E69741612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68450" y="3068638"/>
                <a:ext cx="61198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Line 8">
                <a:extLst>
                  <a:ext uri="{FF2B5EF4-FFF2-40B4-BE49-F238E27FC236}">
                    <a16:creationId xmlns:a16="http://schemas.microsoft.com/office/drawing/2014/main" xmlns="" id="{8071BAAB-CF41-4AE0-AB67-E21520CD86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096000" y="1125539"/>
                <a:ext cx="0" cy="38877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xmlns="" id="{7224CFE8-8B3B-49C7-9024-474B9A57D5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7863" y="3490914"/>
                <a:ext cx="2213367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Incompetence</a:t>
                </a: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xmlns="" id="{B8C15228-55C7-4F7C-A095-D58217BE1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3836" y="1777541"/>
                <a:ext cx="2207394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Incompetence</a:t>
                </a: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xmlns="" id="{DA45B76E-1F9A-40E5-83AE-9980B89A2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87713" y="1700213"/>
                <a:ext cx="2546350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Competence</a:t>
                </a: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xmlns="" id="{E8B993EE-67B0-4A22-B865-D7FCB348CD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59150" y="3500438"/>
                <a:ext cx="2535238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Competence</a:t>
                </a:r>
              </a:p>
            </p:txBody>
          </p:sp>
        </p:grpSp>
        <p:sp>
          <p:nvSpPr>
            <p:cNvPr id="6" name="Down Arrow 3">
              <a:extLst>
                <a:ext uri="{FF2B5EF4-FFF2-40B4-BE49-F238E27FC236}">
                  <a16:creationId xmlns:a16="http://schemas.microsoft.com/office/drawing/2014/main" xmlns="" id="{DACF3FA4-8FC7-44AD-A7F4-45B5BC6D748F}"/>
                </a:ext>
              </a:extLst>
            </p:cNvPr>
            <p:cNvSpPr/>
            <p:nvPr/>
          </p:nvSpPr>
          <p:spPr>
            <a:xfrm rot="10800000">
              <a:off x="6169097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Down Arrow 13">
              <a:extLst>
                <a:ext uri="{FF2B5EF4-FFF2-40B4-BE49-F238E27FC236}">
                  <a16:creationId xmlns:a16="http://schemas.microsoft.com/office/drawing/2014/main" xmlns="" id="{1BD895D5-CC73-43EF-BD82-F05F2DAC16FF}"/>
                </a:ext>
              </a:extLst>
            </p:cNvPr>
            <p:cNvSpPr/>
            <p:nvPr/>
          </p:nvSpPr>
          <p:spPr>
            <a:xfrm rot="5400000">
              <a:off x="4458621" y="1763810"/>
              <a:ext cx="322117" cy="866662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Down Arrow 14">
              <a:extLst>
                <a:ext uri="{FF2B5EF4-FFF2-40B4-BE49-F238E27FC236}">
                  <a16:creationId xmlns:a16="http://schemas.microsoft.com/office/drawing/2014/main" xmlns="" id="{064B6FFE-9122-4489-AD06-CBAA45B21185}"/>
                </a:ext>
              </a:extLst>
            </p:cNvPr>
            <p:cNvSpPr/>
            <p:nvPr/>
          </p:nvSpPr>
          <p:spPr>
            <a:xfrm>
              <a:off x="2787075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2758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5BF99E-5235-4F77-A16F-05A04C072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reminder……..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302C8B8-4FE3-45CB-94DD-8A61C6255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 Nature of Good Goals: </a:t>
            </a:r>
            <a:r>
              <a:rPr lang="en-US" i="1" dirty="0"/>
              <a:t>SMART</a:t>
            </a:r>
            <a:r>
              <a:rPr lang="en-US" dirty="0"/>
              <a:t> Goal Setting</a:t>
            </a:r>
          </a:p>
          <a:p>
            <a:pPr marL="0" indent="0" algn="ctr">
              <a:buNone/>
            </a:pPr>
            <a:endParaRPr lang="en-US" dirty="0"/>
          </a:p>
          <a:p>
            <a:pPr>
              <a:spcBef>
                <a:spcPts val="1800"/>
              </a:spcBef>
            </a:pPr>
            <a:r>
              <a:rPr lang="en-US" b="1" dirty="0"/>
              <a:t>S</a:t>
            </a:r>
            <a:r>
              <a:rPr lang="en-US" dirty="0"/>
              <a:t>pecific</a:t>
            </a:r>
          </a:p>
          <a:p>
            <a:pPr>
              <a:spcBef>
                <a:spcPts val="1800"/>
              </a:spcBef>
            </a:pPr>
            <a:r>
              <a:rPr lang="en-US" b="1" dirty="0"/>
              <a:t>M</a:t>
            </a:r>
            <a:r>
              <a:rPr lang="en-US" dirty="0"/>
              <a:t>easurable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A</a:t>
            </a:r>
            <a:r>
              <a:rPr lang="en-US" dirty="0"/>
              <a:t>chievable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R</a:t>
            </a:r>
            <a:r>
              <a:rPr lang="en-US" dirty="0"/>
              <a:t>ealistic </a:t>
            </a:r>
          </a:p>
          <a:p>
            <a:pPr>
              <a:spcBef>
                <a:spcPts val="1800"/>
              </a:spcBef>
            </a:pPr>
            <a:r>
              <a:rPr lang="en-US" b="1" dirty="0"/>
              <a:t>T</a:t>
            </a:r>
            <a:r>
              <a:rPr lang="en-US" dirty="0"/>
              <a:t>ime-Based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175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F6E035-702C-4494-982C-0DDBF903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Short-term and Long-term Goal Setting </a:t>
            </a:r>
            <a:r>
              <a:rPr lang="en-GB" sz="1800" dirty="0"/>
              <a:t>Morgan, P.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D294C12-5A5F-43D3-BF8B-CF3B02F6E8F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410" y="1556792"/>
            <a:ext cx="6725180" cy="401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26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429B21-6F33-4CBC-B82C-BAFEDD8B6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Example of a Personal Development Plan (PDP)</a:t>
            </a:r>
            <a:r>
              <a:rPr lang="en-GB" sz="3200" dirty="0"/>
              <a:t> </a:t>
            </a:r>
            <a:r>
              <a:rPr lang="en-GB" sz="1800" dirty="0"/>
              <a:t>Morgan, P. (2017)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AB6B8979-CDED-43D5-A3CD-CBF2726D1E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993464"/>
              </p:ext>
            </p:extLst>
          </p:nvPr>
        </p:nvGraphicFramePr>
        <p:xfrm>
          <a:off x="251520" y="980728"/>
          <a:ext cx="8640958" cy="4587009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23398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</a:tblGrid>
              <a:tr h="17807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Skill/Behaviour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Action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Needed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Resources Needed (including people)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Date(s) for Action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Date for Review (i.e. next opportunity to practise and demonstrate skill)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Aspirational Goal (Specific, Measurable, Achievable, Realistic/ Resourced, Time-based) 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Met?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80621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</a:rPr>
                        <a:t>Giving Regular Eye Contact in Presentations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Looking and rehearsing presentation in mirror and in front of 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Gather feedback from friends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Books on presentation skills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Online resources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Computer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Rehearsing every Friday afternoon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Reading on presentation every Thursday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Complete presentation in front of friends every Saturday morning: 18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25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</a:t>
                      </a:r>
                      <a:r>
                        <a:rPr lang="en-GB" sz="1200" baseline="30000" dirty="0">
                          <a:effectLst/>
                        </a:rPr>
                        <a:t>nd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 want to be hitting the 5/5 for eye contact each time I do the practice presentation. I’ll use the evaluation form to collect evaluations from friends.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905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F4A9F6-18B4-435D-B124-F8F496C0E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Development Plan Example 2 </a:t>
            </a:r>
            <a:r>
              <a:rPr lang="en-GB" sz="1800" dirty="0"/>
              <a:t>Morgan, P. 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3B74B98-CEAB-4001-B171-0DD053CB0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3075" y="1259632"/>
            <a:ext cx="8579296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23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1FFF62-00B0-4907-ACBA-0A4390062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Development Plan Example 3 (Bath University) </a:t>
            </a:r>
            <a:r>
              <a:rPr lang="en-GB" sz="1800" dirty="0"/>
              <a:t>(</a:t>
            </a:r>
            <a:r>
              <a:rPr lang="en-GB" sz="2000" dirty="0"/>
              <a:t>Morgan, P. 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3A94AE74-805D-4026-BC94-E92B59E84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073723"/>
              </p:ext>
            </p:extLst>
          </p:nvPr>
        </p:nvGraphicFramePr>
        <p:xfrm>
          <a:off x="447313" y="1628800"/>
          <a:ext cx="8512460" cy="3888432"/>
        </p:xfrm>
        <a:graphic>
          <a:graphicData uri="http://schemas.openxmlformats.org/drawingml/2006/table">
            <a:tbl>
              <a:tblPr/>
              <a:tblGrid>
                <a:gridCol w="19273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409186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553607"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 dirty="0">
                          <a:effectLst/>
                          <a:latin typeface="Arial"/>
                          <a:ea typeface="Times New Roman"/>
                        </a:rPr>
                        <a:t>Objectives</a:t>
                      </a:r>
                      <a:r>
                        <a:rPr lang="en-GB" sz="800" b="1" dirty="0">
                          <a:effectLst/>
                          <a:latin typeface="Arial"/>
                          <a:ea typeface="Times New Roman"/>
                        </a:rPr>
                        <a:t/>
                      </a:r>
                      <a:br>
                        <a:rPr lang="en-GB" sz="800" b="1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What do I want to be able to do</a:t>
                      </a:r>
                      <a:br>
                        <a:rPr lang="en-GB" sz="800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or do better?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Success criteria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recognise success?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review and measure my improvement?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Actions</a:t>
                      </a:r>
                      <a:r>
                        <a:rPr lang="en-GB" sz="900" b="1">
                          <a:effectLst/>
                          <a:latin typeface="Arial"/>
                          <a:ea typeface="Times New Roman"/>
                        </a:rPr>
                        <a:t/>
                      </a:r>
                      <a:br>
                        <a:rPr lang="en-GB" sz="9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What methods will I use to achieve my learning objectives?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Implementation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practise and apply what I learn?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22584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keep abreast of developments in the HE environment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Organisation aspect)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Awareness of key sector issues and how they affect my institution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Ability to contribute in an informed way to wider discussions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Being up to date with sector developments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Seek feedback from others on my wider contribution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98755" marR="0" indent="-198755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Set time aside for reading circulars and THES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Discuss issues with my line manager 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Ask colleagues for feedback when they have attended external conferences within HE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Talk to colleagues whose roles expose them to these issues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on project team looking at new developments.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Have sector-wide issues as a regular item on team agenda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108980"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be an effective chair of meetings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Others aspect)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Meetings run to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Everyone feels they have had a chance to contribute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Groundrules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are observed and breaches constructively challenged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Clear objectives set and desired outcomes articulated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Effective summarising throughout the meeting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Clarity provided about who is responsible for actions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Set aside time at the end of each meeting to review what went well and what could be improved next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On-the-job coaching.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Ask xx to coach me as a role model of excellent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Observe xx in next meeting.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Volunteer to chair the next team meeting.  Set objectives with xx prior to the meeting and review afterwards with feedback from xx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the next chair of </a:t>
                      </a: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yy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group when current chair’s term of office ends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Practise in team meetings when it’s my turn to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Actively seek other opportunities to practise chairing skills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Seek regular feedback from meeting attendees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981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29EF556-3165-4D3B-8A1D-C22906DA7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57200" y="1077686"/>
            <a:ext cx="8363272" cy="46373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B4F1C-4EEB-4C51-A8DB-5F7E169F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dirty="0"/>
              <a:t>How can we monitor progress?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E46F81C-92DE-4D79-9784-4076946A0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Monitoring of learning success requires reflection:– </a:t>
            </a:r>
          </a:p>
          <a:p>
            <a:r>
              <a:rPr lang="en-GB" b="1" dirty="0">
                <a:solidFill>
                  <a:schemeClr val="bg1"/>
                </a:solidFill>
              </a:rPr>
              <a:t>How well have I done?  </a:t>
            </a:r>
          </a:p>
          <a:p>
            <a:r>
              <a:rPr lang="en-GB" b="1" dirty="0">
                <a:solidFill>
                  <a:schemeClr val="bg1"/>
                </a:solidFill>
              </a:rPr>
              <a:t>Have I achieved the specific goal/objective? In full or partially? </a:t>
            </a:r>
          </a:p>
          <a:p>
            <a:r>
              <a:rPr lang="en-GB" b="1" dirty="0">
                <a:solidFill>
                  <a:schemeClr val="bg1"/>
                </a:solidFill>
              </a:rPr>
              <a:t>What can I now do that I could not do before?</a:t>
            </a:r>
          </a:p>
          <a:p>
            <a:r>
              <a:rPr lang="en-GB" b="1" dirty="0">
                <a:solidFill>
                  <a:schemeClr val="bg1"/>
                </a:solidFill>
              </a:rPr>
              <a:t>What have I learned? </a:t>
            </a:r>
          </a:p>
          <a:p>
            <a:r>
              <a:rPr lang="en-GB" b="1" dirty="0">
                <a:solidFill>
                  <a:schemeClr val="bg1"/>
                </a:solidFill>
              </a:rPr>
              <a:t>What was the experience like? </a:t>
            </a:r>
          </a:p>
          <a:p>
            <a:r>
              <a:rPr lang="en-GB" b="1" dirty="0">
                <a:solidFill>
                  <a:schemeClr val="bg1"/>
                </a:solidFill>
              </a:rPr>
              <a:t>Am I on track to achieve my other goals? </a:t>
            </a:r>
          </a:p>
          <a:p>
            <a:r>
              <a:rPr lang="en-GB" b="1" dirty="0">
                <a:solidFill>
                  <a:schemeClr val="bg1"/>
                </a:solidFill>
              </a:rPr>
              <a:t>Does my PDP need updating as a result of my activities?  </a:t>
            </a:r>
          </a:p>
          <a:p>
            <a:r>
              <a:rPr lang="en-GB" b="1" dirty="0">
                <a:solidFill>
                  <a:schemeClr val="bg1"/>
                </a:solidFill>
              </a:rPr>
              <a:t>Where am I on my journey?</a:t>
            </a:r>
          </a:p>
        </p:txBody>
      </p:sp>
    </p:spTree>
    <p:extLst>
      <p:ext uri="{BB962C8B-B14F-4D97-AF65-F5344CB8AC3E}">
        <p14:creationId xmlns:p14="http://schemas.microsoft.com/office/powerpoint/2010/main" val="3675134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B12A94-A50C-412C-901A-A1F09A5E7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methods help us answer these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A8E4040-7602-4304-8A15-1AD4D201C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groups, answer this question.</a:t>
            </a:r>
          </a:p>
          <a:p>
            <a:endParaRPr lang="en-GB" dirty="0"/>
          </a:p>
          <a:p>
            <a:r>
              <a:rPr lang="en-GB" i="1" dirty="0">
                <a:solidFill>
                  <a:srgbClr val="0070C0"/>
                </a:solidFill>
              </a:rPr>
              <a:t>20 mins and then Facilitator led discussion</a:t>
            </a:r>
          </a:p>
        </p:txBody>
      </p:sp>
    </p:spTree>
    <p:extLst>
      <p:ext uri="{BB962C8B-B14F-4D97-AF65-F5344CB8AC3E}">
        <p14:creationId xmlns:p14="http://schemas.microsoft.com/office/powerpoint/2010/main" val="1590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42B251-45F1-4E3D-983C-4B520CC9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/>
              <a:t>We can fit these activities into this cycle of continuous improvement</a:t>
            </a:r>
          </a:p>
        </p:txBody>
      </p:sp>
      <p:pic>
        <p:nvPicPr>
          <p:cNvPr id="4" name="Picture 2" descr="http://www.howard.edu/assessment/images/figure-1.gif">
            <a:extLst>
              <a:ext uri="{FF2B5EF4-FFF2-40B4-BE49-F238E27FC236}">
                <a16:creationId xmlns:a16="http://schemas.microsoft.com/office/drawing/2014/main" xmlns="" id="{DF094BD8-9213-4E62-804D-07C2AC9E3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9632"/>
            <a:ext cx="5111849" cy="446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4BED7B2-4167-4BC4-AE96-D4EE774B99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5508104" y="1988840"/>
            <a:ext cx="3531741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594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25B8B5-4FBC-42F9-A906-DF163C99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33DDE4-1642-46AD-924D-90B91E512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403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BA3F2D-9D91-4E40-A7E3-918AD7D95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53A311-59C4-4DF5-9895-3A40D2C60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your own Personal Development Plan (PDP), as the basis of your learning activities and career development</a:t>
            </a:r>
          </a:p>
          <a:p>
            <a:r>
              <a:rPr lang="en-GB" dirty="0"/>
              <a:t>Read Part 1, Chapter 2 of </a:t>
            </a:r>
            <a:r>
              <a:rPr lang="en-GB" dirty="0">
                <a:solidFill>
                  <a:srgbClr val="0070C0"/>
                </a:solidFill>
              </a:rPr>
              <a:t>Morgan, P. , 2017. </a:t>
            </a:r>
            <a:r>
              <a:rPr lang="en-GB" i="1" dirty="0">
                <a:solidFill>
                  <a:srgbClr val="0070C0"/>
                </a:solidFill>
              </a:rPr>
              <a:t>The business student’s guide to study and employability</a:t>
            </a:r>
            <a:r>
              <a:rPr lang="en-GB" dirty="0">
                <a:solidFill>
                  <a:srgbClr val="0070C0"/>
                </a:solidFill>
              </a:rPr>
              <a:t>. London: Sage Publications Ltd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1439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190</TotalTime>
  <Words>1144</Words>
  <Application>Microsoft Office PowerPoint</Application>
  <PresentationFormat>On-screen Show (4:3)</PresentationFormat>
  <Paragraphs>199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SimSun</vt:lpstr>
      <vt:lpstr>Arial</vt:lpstr>
      <vt:lpstr>Calibri</vt:lpstr>
      <vt:lpstr>Myriad Pro</vt:lpstr>
      <vt:lpstr>Symbol</vt:lpstr>
      <vt:lpstr>Times New Roman</vt:lpstr>
      <vt:lpstr>20140311PresentationUWTSDTemplate</vt:lpstr>
      <vt:lpstr>PowerPoint Presentation</vt:lpstr>
      <vt:lpstr>Overview of Workshop</vt:lpstr>
      <vt:lpstr>A Refresher….. Study Skills</vt:lpstr>
      <vt:lpstr>Important ‘Employability Skills’ – Spot the difference?</vt:lpstr>
      <vt:lpstr>Overlap of ‘Study Skills’ &amp; ‘Employability Skills’</vt:lpstr>
      <vt:lpstr>Steps in the Development of Personal Skills</vt:lpstr>
      <vt:lpstr>Identifying the gap between your current skills and your desired skill level:</vt:lpstr>
      <vt:lpstr>Steps in the Development of Personal Skills</vt:lpstr>
      <vt:lpstr>The Johari Window (Luft and Ingham, 1955)</vt:lpstr>
      <vt:lpstr>Steps in the Development of Personal Skills</vt:lpstr>
      <vt:lpstr>Steps in the Development of Personal Skills (Cont.)</vt:lpstr>
      <vt:lpstr>The Kolb Learning Cycle (Kolb, 1984)</vt:lpstr>
      <vt:lpstr>Steps in the Development of Personal Skills (Cont.)</vt:lpstr>
      <vt:lpstr>Stages of Skill Development</vt:lpstr>
      <vt:lpstr>Another reminder……..</vt:lpstr>
      <vt:lpstr>Short-term and Long-term Goal Setting Morgan, P. (2017)</vt:lpstr>
      <vt:lpstr>Example of a Personal Development Plan (PDP) Morgan, P. (2017)</vt:lpstr>
      <vt:lpstr>Personal Development Plan Example 2 Morgan, P.  (2017)</vt:lpstr>
      <vt:lpstr>Personal Development Plan Example 3 (Bath University) (Morgan, P. 2017)</vt:lpstr>
      <vt:lpstr>How can we monitor progress?</vt:lpstr>
      <vt:lpstr>What methods help us answer these question?</vt:lpstr>
      <vt:lpstr>We can fit these activities into this cycle of continuous improvement</vt:lpstr>
      <vt:lpstr>Summary</vt:lpstr>
      <vt:lpstr>Further Research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Manjit Biant</cp:lastModifiedBy>
  <cp:revision>4</cp:revision>
  <dcterms:created xsi:type="dcterms:W3CDTF">2015-04-14T15:21:28Z</dcterms:created>
  <dcterms:modified xsi:type="dcterms:W3CDTF">2018-10-18T12:26:54Z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