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38"/>
  </p:notesMasterIdLst>
  <p:sldIdLst>
    <p:sldId id="258" r:id="rId6"/>
    <p:sldId id="257" r:id="rId7"/>
    <p:sldId id="314" r:id="rId8"/>
    <p:sldId id="264" r:id="rId9"/>
    <p:sldId id="289" r:id="rId10"/>
    <p:sldId id="296" r:id="rId11"/>
    <p:sldId id="299" r:id="rId12"/>
    <p:sldId id="301" r:id="rId13"/>
    <p:sldId id="302" r:id="rId14"/>
    <p:sldId id="303" r:id="rId15"/>
    <p:sldId id="304" r:id="rId16"/>
    <p:sldId id="259" r:id="rId17"/>
    <p:sldId id="262" r:id="rId18"/>
    <p:sldId id="260" r:id="rId19"/>
    <p:sldId id="261" r:id="rId20"/>
    <p:sldId id="309" r:id="rId21"/>
    <p:sldId id="308" r:id="rId22"/>
    <p:sldId id="265" r:id="rId23"/>
    <p:sldId id="266" r:id="rId24"/>
    <p:sldId id="267" r:id="rId25"/>
    <p:sldId id="270" r:id="rId26"/>
    <p:sldId id="271" r:id="rId27"/>
    <p:sldId id="276" r:id="rId28"/>
    <p:sldId id="272" r:id="rId29"/>
    <p:sldId id="273" r:id="rId30"/>
    <p:sldId id="278" r:id="rId31"/>
    <p:sldId id="279" r:id="rId32"/>
    <p:sldId id="310" r:id="rId33"/>
    <p:sldId id="311" r:id="rId34"/>
    <p:sldId id="312" r:id="rId35"/>
    <p:sldId id="313" r:id="rId36"/>
    <p:sldId id="29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93D1D-D3D5-4FF2-ABB9-A9FE2EE9F460}" v="1" dt="2024-10-29T11:08:42.5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111" d="100"/>
          <a:sy n="111"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22BEE584-E76A-48F8-B17A-4C2E66425416}"/>
    <pc:docChg chg="undo custSel addSld delSld modSld">
      <pc:chgData name="Mohamed Asim" userId="463e8671-0eec-4074-8616-21d10d9d1eab" providerId="ADAL" clId="{22BEE584-E76A-48F8-B17A-4C2E66425416}" dt="2023-10-14T11:48:21.329" v="4169" actId="14100"/>
      <pc:docMkLst>
        <pc:docMk/>
      </pc:docMkLst>
      <pc:sldChg chg="modSp mod">
        <pc:chgData name="Mohamed Asim" userId="463e8671-0eec-4074-8616-21d10d9d1eab" providerId="ADAL" clId="{22BEE584-E76A-48F8-B17A-4C2E66425416}" dt="2023-10-14T10:43:35.960" v="112" actId="255"/>
        <pc:sldMkLst>
          <pc:docMk/>
          <pc:sldMk cId="1720888879" sldId="258"/>
        </pc:sldMkLst>
        <pc:spChg chg="mod">
          <ac:chgData name="Mohamed Asim" userId="463e8671-0eec-4074-8616-21d10d9d1eab" providerId="ADAL" clId="{22BEE584-E76A-48F8-B17A-4C2E66425416}" dt="2023-10-14T10:43:35.960" v="112" actId="255"/>
          <ac:spMkLst>
            <pc:docMk/>
            <pc:sldMk cId="1720888879" sldId="258"/>
            <ac:spMk id="3" creationId="{74D9E2CC-1AE0-9F1D-FAB0-0A1AD94712BA}"/>
          </ac:spMkLst>
        </pc:spChg>
      </pc:sldChg>
      <pc:sldChg chg="modSp add del mod">
        <pc:chgData name="Mohamed Asim" userId="463e8671-0eec-4074-8616-21d10d9d1eab" providerId="ADAL" clId="{22BEE584-E76A-48F8-B17A-4C2E66425416}" dt="2023-10-14T11:37:53.614" v="3608" actId="20577"/>
        <pc:sldMkLst>
          <pc:docMk/>
          <pc:sldMk cId="675937917" sldId="263"/>
        </pc:sldMkLst>
        <pc:spChg chg="mod">
          <ac:chgData name="Mohamed Asim" userId="463e8671-0eec-4074-8616-21d10d9d1eab" providerId="ADAL" clId="{22BEE584-E76A-48F8-B17A-4C2E66425416}" dt="2023-10-14T10:44:12.711" v="151" actId="20577"/>
          <ac:spMkLst>
            <pc:docMk/>
            <pc:sldMk cId="675937917" sldId="263"/>
            <ac:spMk id="2" creationId="{F06D4C42-0D9B-9EA7-695C-4205B1C36E07}"/>
          </ac:spMkLst>
        </pc:spChg>
        <pc:spChg chg="mod">
          <ac:chgData name="Mohamed Asim" userId="463e8671-0eec-4074-8616-21d10d9d1eab" providerId="ADAL" clId="{22BEE584-E76A-48F8-B17A-4C2E66425416}" dt="2023-10-14T11:37:53.614" v="3608" actId="20577"/>
          <ac:spMkLst>
            <pc:docMk/>
            <pc:sldMk cId="675937917" sldId="263"/>
            <ac:spMk id="3" creationId="{362B371C-EBE1-213F-C23F-EAC2867DAF8C}"/>
          </ac:spMkLst>
        </pc:spChg>
      </pc:sldChg>
      <pc:sldChg chg="modSp mod">
        <pc:chgData name="Mohamed Asim" userId="463e8671-0eec-4074-8616-21d10d9d1eab" providerId="ADAL" clId="{22BEE584-E76A-48F8-B17A-4C2E66425416}" dt="2023-10-14T10:52:04.664" v="791" actId="20577"/>
        <pc:sldMkLst>
          <pc:docMk/>
          <pc:sldMk cId="4161678512" sldId="264"/>
        </pc:sldMkLst>
        <pc:spChg chg="mod">
          <ac:chgData name="Mohamed Asim" userId="463e8671-0eec-4074-8616-21d10d9d1eab" providerId="ADAL" clId="{22BEE584-E76A-48F8-B17A-4C2E66425416}" dt="2023-10-14T10:51:25.713" v="739" actId="20577"/>
          <ac:spMkLst>
            <pc:docMk/>
            <pc:sldMk cId="4161678512" sldId="264"/>
            <ac:spMk id="2" creationId="{D4C6B8F8-9B7D-4643-4E42-59DCD2950458}"/>
          </ac:spMkLst>
        </pc:spChg>
        <pc:spChg chg="mod">
          <ac:chgData name="Mohamed Asim" userId="463e8671-0eec-4074-8616-21d10d9d1eab" providerId="ADAL" clId="{22BEE584-E76A-48F8-B17A-4C2E66425416}" dt="2023-10-14T10:52:04.664" v="791" actId="20577"/>
          <ac:spMkLst>
            <pc:docMk/>
            <pc:sldMk cId="4161678512" sldId="264"/>
            <ac:spMk id="3" creationId="{3EF63BE5-C12D-7B9B-6465-05BC9C5D3AF9}"/>
          </ac:spMkLst>
        </pc:spChg>
      </pc:sldChg>
      <pc:sldChg chg="del">
        <pc:chgData name="Mohamed Asim" userId="463e8671-0eec-4074-8616-21d10d9d1eab" providerId="ADAL" clId="{22BEE584-E76A-48F8-B17A-4C2E66425416}" dt="2023-10-14T11:31:38.311" v="3528" actId="47"/>
        <pc:sldMkLst>
          <pc:docMk/>
          <pc:sldMk cId="3826750058" sldId="309"/>
        </pc:sldMkLst>
      </pc:sldChg>
      <pc:sldChg chg="del">
        <pc:chgData name="Mohamed Asim" userId="463e8671-0eec-4074-8616-21d10d9d1eab" providerId="ADAL" clId="{22BEE584-E76A-48F8-B17A-4C2E66425416}" dt="2023-10-14T11:31:34.878" v="3527" actId="47"/>
        <pc:sldMkLst>
          <pc:docMk/>
          <pc:sldMk cId="312681287" sldId="310"/>
        </pc:sldMkLst>
      </pc:sldChg>
      <pc:sldChg chg="del">
        <pc:chgData name="Mohamed Asim" userId="463e8671-0eec-4074-8616-21d10d9d1eab" providerId="ADAL" clId="{22BEE584-E76A-48F8-B17A-4C2E66425416}" dt="2023-10-14T11:31:32.641" v="3526" actId="47"/>
        <pc:sldMkLst>
          <pc:docMk/>
          <pc:sldMk cId="1377004702" sldId="311"/>
        </pc:sldMkLst>
      </pc:sldChg>
      <pc:sldChg chg="del">
        <pc:chgData name="Mohamed Asim" userId="463e8671-0eec-4074-8616-21d10d9d1eab" providerId="ADAL" clId="{22BEE584-E76A-48F8-B17A-4C2E66425416}" dt="2023-10-14T11:31:29.537" v="3525" actId="47"/>
        <pc:sldMkLst>
          <pc:docMk/>
          <pc:sldMk cId="998201168" sldId="312"/>
        </pc:sldMkLst>
      </pc:sldChg>
      <pc:sldChg chg="modSp new mod">
        <pc:chgData name="Mohamed Asim" userId="463e8671-0eec-4074-8616-21d10d9d1eab" providerId="ADAL" clId="{22BEE584-E76A-48F8-B17A-4C2E66425416}" dt="2023-10-14T11:38:08.524" v="3614" actId="20577"/>
        <pc:sldMkLst>
          <pc:docMk/>
          <pc:sldMk cId="1159406842" sldId="313"/>
        </pc:sldMkLst>
        <pc:spChg chg="mod">
          <ac:chgData name="Mohamed Asim" userId="463e8671-0eec-4074-8616-21d10d9d1eab" providerId="ADAL" clId="{22BEE584-E76A-48F8-B17A-4C2E66425416}" dt="2023-10-14T10:52:19.567" v="797" actId="20577"/>
          <ac:spMkLst>
            <pc:docMk/>
            <pc:sldMk cId="1159406842" sldId="313"/>
            <ac:spMk id="2" creationId="{DB39FAB0-BB50-0756-1135-A21E7E6E8FFF}"/>
          </ac:spMkLst>
        </pc:spChg>
        <pc:spChg chg="mod">
          <ac:chgData name="Mohamed Asim" userId="463e8671-0eec-4074-8616-21d10d9d1eab" providerId="ADAL" clId="{22BEE584-E76A-48F8-B17A-4C2E66425416}" dt="2023-10-14T11:38:08.524" v="3614" actId="20577"/>
          <ac:spMkLst>
            <pc:docMk/>
            <pc:sldMk cId="1159406842" sldId="313"/>
            <ac:spMk id="3" creationId="{0804AB11-ACE7-C954-2D4A-43BD1C38BFB6}"/>
          </ac:spMkLst>
        </pc:spChg>
      </pc:sldChg>
      <pc:sldChg chg="modSp new mod">
        <pc:chgData name="Mohamed Asim" userId="463e8671-0eec-4074-8616-21d10d9d1eab" providerId="ADAL" clId="{22BEE584-E76A-48F8-B17A-4C2E66425416}" dt="2023-10-14T10:58:09.364" v="1243" actId="14100"/>
        <pc:sldMkLst>
          <pc:docMk/>
          <pc:sldMk cId="1376560726" sldId="314"/>
        </pc:sldMkLst>
        <pc:spChg chg="mod">
          <ac:chgData name="Mohamed Asim" userId="463e8671-0eec-4074-8616-21d10d9d1eab" providerId="ADAL" clId="{22BEE584-E76A-48F8-B17A-4C2E66425416}" dt="2023-10-14T10:54:16.808" v="888" actId="20577"/>
          <ac:spMkLst>
            <pc:docMk/>
            <pc:sldMk cId="1376560726" sldId="314"/>
            <ac:spMk id="2" creationId="{097EE5AF-E8A6-7E1A-CFAB-1F2E7FDA342F}"/>
          </ac:spMkLst>
        </pc:spChg>
        <pc:spChg chg="mod">
          <ac:chgData name="Mohamed Asim" userId="463e8671-0eec-4074-8616-21d10d9d1eab" providerId="ADAL" clId="{22BEE584-E76A-48F8-B17A-4C2E66425416}" dt="2023-10-14T10:58:09.364" v="1243" actId="14100"/>
          <ac:spMkLst>
            <pc:docMk/>
            <pc:sldMk cId="1376560726" sldId="314"/>
            <ac:spMk id="3" creationId="{AEBD6F9B-0053-4787-006A-D40894C90571}"/>
          </ac:spMkLst>
        </pc:spChg>
      </pc:sldChg>
      <pc:sldChg chg="modSp new mod">
        <pc:chgData name="Mohamed Asim" userId="463e8671-0eec-4074-8616-21d10d9d1eab" providerId="ADAL" clId="{22BEE584-E76A-48F8-B17A-4C2E66425416}" dt="2023-10-14T11:03:36.738" v="1599" actId="20577"/>
        <pc:sldMkLst>
          <pc:docMk/>
          <pc:sldMk cId="2416413614" sldId="315"/>
        </pc:sldMkLst>
        <pc:spChg chg="mod">
          <ac:chgData name="Mohamed Asim" userId="463e8671-0eec-4074-8616-21d10d9d1eab" providerId="ADAL" clId="{22BEE584-E76A-48F8-B17A-4C2E66425416}" dt="2023-10-14T10:59:07.415" v="1344" actId="20577"/>
          <ac:spMkLst>
            <pc:docMk/>
            <pc:sldMk cId="2416413614" sldId="315"/>
            <ac:spMk id="2" creationId="{87F08696-B13A-E9E2-B417-0341EF0DCAB4}"/>
          </ac:spMkLst>
        </pc:spChg>
        <pc:spChg chg="mod">
          <ac:chgData name="Mohamed Asim" userId="463e8671-0eec-4074-8616-21d10d9d1eab" providerId="ADAL" clId="{22BEE584-E76A-48F8-B17A-4C2E66425416}" dt="2023-10-14T11:03:36.738" v="1599" actId="20577"/>
          <ac:spMkLst>
            <pc:docMk/>
            <pc:sldMk cId="2416413614" sldId="315"/>
            <ac:spMk id="3" creationId="{1BCF189C-1936-7FC7-25B1-9E14501718A9}"/>
          </ac:spMkLst>
        </pc:spChg>
      </pc:sldChg>
      <pc:sldChg chg="modSp new mod">
        <pc:chgData name="Mohamed Asim" userId="463e8671-0eec-4074-8616-21d10d9d1eab" providerId="ADAL" clId="{22BEE584-E76A-48F8-B17A-4C2E66425416}" dt="2023-10-14T11:06:16.147" v="1844" actId="20577"/>
        <pc:sldMkLst>
          <pc:docMk/>
          <pc:sldMk cId="1822984217" sldId="316"/>
        </pc:sldMkLst>
        <pc:spChg chg="mod">
          <ac:chgData name="Mohamed Asim" userId="463e8671-0eec-4074-8616-21d10d9d1eab" providerId="ADAL" clId="{22BEE584-E76A-48F8-B17A-4C2E66425416}" dt="2023-10-14T11:04:32.715" v="1716" actId="20577"/>
          <ac:spMkLst>
            <pc:docMk/>
            <pc:sldMk cId="1822984217" sldId="316"/>
            <ac:spMk id="2" creationId="{A0263649-EE4B-9246-8C23-5F409411AE1F}"/>
          </ac:spMkLst>
        </pc:spChg>
        <pc:spChg chg="mod">
          <ac:chgData name="Mohamed Asim" userId="463e8671-0eec-4074-8616-21d10d9d1eab" providerId="ADAL" clId="{22BEE584-E76A-48F8-B17A-4C2E66425416}" dt="2023-10-14T11:06:16.147" v="1844" actId="20577"/>
          <ac:spMkLst>
            <pc:docMk/>
            <pc:sldMk cId="1822984217" sldId="316"/>
            <ac:spMk id="3" creationId="{EA9374F2-F4DA-CA8A-1E9A-834FB7CA0C75}"/>
          </ac:spMkLst>
        </pc:spChg>
      </pc:sldChg>
      <pc:sldChg chg="addSp delSp modSp new mod setBg">
        <pc:chgData name="Mohamed Asim" userId="463e8671-0eec-4074-8616-21d10d9d1eab" providerId="ADAL" clId="{22BEE584-E76A-48F8-B17A-4C2E66425416}" dt="2023-10-14T11:08:10.782" v="1852" actId="1076"/>
        <pc:sldMkLst>
          <pc:docMk/>
          <pc:sldMk cId="4104450408" sldId="317"/>
        </pc:sldMkLst>
        <pc:spChg chg="del">
          <ac:chgData name="Mohamed Asim" userId="463e8671-0eec-4074-8616-21d10d9d1eab" providerId="ADAL" clId="{22BEE584-E76A-48F8-B17A-4C2E66425416}" dt="2023-10-14T11:07:40.834" v="1847" actId="26606"/>
          <ac:spMkLst>
            <pc:docMk/>
            <pc:sldMk cId="4104450408" sldId="317"/>
            <ac:spMk id="2" creationId="{8799A8B9-F925-DE6E-801D-5820F48688EC}"/>
          </ac:spMkLst>
        </pc:spChg>
        <pc:spChg chg="del">
          <ac:chgData name="Mohamed Asim" userId="463e8671-0eec-4074-8616-21d10d9d1eab" providerId="ADAL" clId="{22BEE584-E76A-48F8-B17A-4C2E66425416}" dt="2023-10-14T11:07:34.244" v="1846" actId="22"/>
          <ac:spMkLst>
            <pc:docMk/>
            <pc:sldMk cId="4104450408" sldId="317"/>
            <ac:spMk id="3" creationId="{A0F6E4B3-91C9-E080-AAFE-E7F613C691FF}"/>
          </ac:spMkLst>
        </pc:spChg>
        <pc:picChg chg="add mod ord">
          <ac:chgData name="Mohamed Asim" userId="463e8671-0eec-4074-8616-21d10d9d1eab" providerId="ADAL" clId="{22BEE584-E76A-48F8-B17A-4C2E66425416}" dt="2023-10-14T11:08:10.782" v="1852" actId="1076"/>
          <ac:picMkLst>
            <pc:docMk/>
            <pc:sldMk cId="4104450408" sldId="317"/>
            <ac:picMk id="5" creationId="{2EE20E88-5118-41DD-5D25-ED9061263C10}"/>
          </ac:picMkLst>
        </pc:picChg>
      </pc:sldChg>
      <pc:sldChg chg="modSp new mod">
        <pc:chgData name="Mohamed Asim" userId="463e8671-0eec-4074-8616-21d10d9d1eab" providerId="ADAL" clId="{22BEE584-E76A-48F8-B17A-4C2E66425416}" dt="2023-10-14T11:10:23.047" v="2084" actId="20577"/>
        <pc:sldMkLst>
          <pc:docMk/>
          <pc:sldMk cId="3066574648" sldId="318"/>
        </pc:sldMkLst>
        <pc:spChg chg="mod">
          <ac:chgData name="Mohamed Asim" userId="463e8671-0eec-4074-8616-21d10d9d1eab" providerId="ADAL" clId="{22BEE584-E76A-48F8-B17A-4C2E66425416}" dt="2023-10-14T11:08:40.143" v="1891" actId="20577"/>
          <ac:spMkLst>
            <pc:docMk/>
            <pc:sldMk cId="3066574648" sldId="318"/>
            <ac:spMk id="2" creationId="{3421106E-4985-2942-C4EA-A0272C5444B2}"/>
          </ac:spMkLst>
        </pc:spChg>
        <pc:spChg chg="mod">
          <ac:chgData name="Mohamed Asim" userId="463e8671-0eec-4074-8616-21d10d9d1eab" providerId="ADAL" clId="{22BEE584-E76A-48F8-B17A-4C2E66425416}" dt="2023-10-14T11:10:23.047" v="2084" actId="20577"/>
          <ac:spMkLst>
            <pc:docMk/>
            <pc:sldMk cId="3066574648" sldId="318"/>
            <ac:spMk id="3" creationId="{EA836D86-411B-B4C5-DFD8-A9402C99284E}"/>
          </ac:spMkLst>
        </pc:spChg>
      </pc:sldChg>
      <pc:sldChg chg="modSp new mod">
        <pc:chgData name="Mohamed Asim" userId="463e8671-0eec-4074-8616-21d10d9d1eab" providerId="ADAL" clId="{22BEE584-E76A-48F8-B17A-4C2E66425416}" dt="2023-10-14T11:12:57.258" v="2348" actId="20577"/>
        <pc:sldMkLst>
          <pc:docMk/>
          <pc:sldMk cId="1294615422" sldId="319"/>
        </pc:sldMkLst>
        <pc:spChg chg="mod">
          <ac:chgData name="Mohamed Asim" userId="463e8671-0eec-4074-8616-21d10d9d1eab" providerId="ADAL" clId="{22BEE584-E76A-48F8-B17A-4C2E66425416}" dt="2023-10-14T11:10:57.942" v="2126" actId="20577"/>
          <ac:spMkLst>
            <pc:docMk/>
            <pc:sldMk cId="1294615422" sldId="319"/>
            <ac:spMk id="2" creationId="{D81C7397-8D2B-8EC4-090A-C3D6EE3637DD}"/>
          </ac:spMkLst>
        </pc:spChg>
        <pc:spChg chg="mod">
          <ac:chgData name="Mohamed Asim" userId="463e8671-0eec-4074-8616-21d10d9d1eab" providerId="ADAL" clId="{22BEE584-E76A-48F8-B17A-4C2E66425416}" dt="2023-10-14T11:12:57.258" v="2348" actId="20577"/>
          <ac:spMkLst>
            <pc:docMk/>
            <pc:sldMk cId="1294615422" sldId="319"/>
            <ac:spMk id="3" creationId="{472324D8-8643-2F12-4570-FB04D9479DCA}"/>
          </ac:spMkLst>
        </pc:spChg>
      </pc:sldChg>
      <pc:sldChg chg="modSp new mod">
        <pc:chgData name="Mohamed Asim" userId="463e8671-0eec-4074-8616-21d10d9d1eab" providerId="ADAL" clId="{22BEE584-E76A-48F8-B17A-4C2E66425416}" dt="2023-10-14T11:14:18.539" v="2514" actId="20577"/>
        <pc:sldMkLst>
          <pc:docMk/>
          <pc:sldMk cId="3050232772" sldId="320"/>
        </pc:sldMkLst>
        <pc:spChg chg="mod">
          <ac:chgData name="Mohamed Asim" userId="463e8671-0eec-4074-8616-21d10d9d1eab" providerId="ADAL" clId="{22BEE584-E76A-48F8-B17A-4C2E66425416}" dt="2023-10-14T11:13:18.461" v="2388" actId="20577"/>
          <ac:spMkLst>
            <pc:docMk/>
            <pc:sldMk cId="3050232772" sldId="320"/>
            <ac:spMk id="2" creationId="{C6A9B46D-AC8E-A1FC-DE30-5CAF84AA325D}"/>
          </ac:spMkLst>
        </pc:spChg>
        <pc:spChg chg="mod">
          <ac:chgData name="Mohamed Asim" userId="463e8671-0eec-4074-8616-21d10d9d1eab" providerId="ADAL" clId="{22BEE584-E76A-48F8-B17A-4C2E66425416}" dt="2023-10-14T11:14:18.539" v="2514" actId="20577"/>
          <ac:spMkLst>
            <pc:docMk/>
            <pc:sldMk cId="3050232772" sldId="320"/>
            <ac:spMk id="3" creationId="{F5F2378C-7F1B-4978-DFD8-55497A87398B}"/>
          </ac:spMkLst>
        </pc:spChg>
      </pc:sldChg>
      <pc:sldChg chg="addSp delSp modSp new mod setBg">
        <pc:chgData name="Mohamed Asim" userId="463e8671-0eec-4074-8616-21d10d9d1eab" providerId="ADAL" clId="{22BEE584-E76A-48F8-B17A-4C2E66425416}" dt="2023-10-14T11:15:56.539" v="2518" actId="1076"/>
        <pc:sldMkLst>
          <pc:docMk/>
          <pc:sldMk cId="732267950" sldId="321"/>
        </pc:sldMkLst>
        <pc:spChg chg="del">
          <ac:chgData name="Mohamed Asim" userId="463e8671-0eec-4074-8616-21d10d9d1eab" providerId="ADAL" clId="{22BEE584-E76A-48F8-B17A-4C2E66425416}" dt="2023-10-14T11:15:47.359" v="2517" actId="26606"/>
          <ac:spMkLst>
            <pc:docMk/>
            <pc:sldMk cId="732267950" sldId="321"/>
            <ac:spMk id="2" creationId="{8E1FCBCE-31EF-3A05-C128-974E7E4752D4}"/>
          </ac:spMkLst>
        </pc:spChg>
        <pc:spChg chg="del">
          <ac:chgData name="Mohamed Asim" userId="463e8671-0eec-4074-8616-21d10d9d1eab" providerId="ADAL" clId="{22BEE584-E76A-48F8-B17A-4C2E66425416}" dt="2023-10-14T11:15:42.110" v="2516" actId="22"/>
          <ac:spMkLst>
            <pc:docMk/>
            <pc:sldMk cId="732267950" sldId="321"/>
            <ac:spMk id="3" creationId="{16E972F0-0E62-04FB-7EE1-2AB768B334F6}"/>
          </ac:spMkLst>
        </pc:spChg>
        <pc:picChg chg="add mod ord">
          <ac:chgData name="Mohamed Asim" userId="463e8671-0eec-4074-8616-21d10d9d1eab" providerId="ADAL" clId="{22BEE584-E76A-48F8-B17A-4C2E66425416}" dt="2023-10-14T11:15:56.539" v="2518" actId="1076"/>
          <ac:picMkLst>
            <pc:docMk/>
            <pc:sldMk cId="732267950" sldId="321"/>
            <ac:picMk id="5" creationId="{8B14C5F5-6528-BF96-F199-6DA041039E4C}"/>
          </ac:picMkLst>
        </pc:picChg>
      </pc:sldChg>
      <pc:sldChg chg="addSp delSp modSp new mod setBg">
        <pc:chgData name="Mohamed Asim" userId="463e8671-0eec-4074-8616-21d10d9d1eab" providerId="ADAL" clId="{22BEE584-E76A-48F8-B17A-4C2E66425416}" dt="2023-10-14T11:17:20.765" v="2522" actId="1076"/>
        <pc:sldMkLst>
          <pc:docMk/>
          <pc:sldMk cId="1185765440" sldId="322"/>
        </pc:sldMkLst>
        <pc:spChg chg="del">
          <ac:chgData name="Mohamed Asim" userId="463e8671-0eec-4074-8616-21d10d9d1eab" providerId="ADAL" clId="{22BEE584-E76A-48F8-B17A-4C2E66425416}" dt="2023-10-14T11:17:12.569" v="2521" actId="26606"/>
          <ac:spMkLst>
            <pc:docMk/>
            <pc:sldMk cId="1185765440" sldId="322"/>
            <ac:spMk id="2" creationId="{618DB83E-3D8C-58FE-3DC6-DD2D6251D289}"/>
          </ac:spMkLst>
        </pc:spChg>
        <pc:spChg chg="del">
          <ac:chgData name="Mohamed Asim" userId="463e8671-0eec-4074-8616-21d10d9d1eab" providerId="ADAL" clId="{22BEE584-E76A-48F8-B17A-4C2E66425416}" dt="2023-10-14T11:17:02.836" v="2520" actId="22"/>
          <ac:spMkLst>
            <pc:docMk/>
            <pc:sldMk cId="1185765440" sldId="322"/>
            <ac:spMk id="3" creationId="{0F094229-D844-11C9-FD8D-A66C76FA7381}"/>
          </ac:spMkLst>
        </pc:spChg>
        <pc:picChg chg="add mod ord">
          <ac:chgData name="Mohamed Asim" userId="463e8671-0eec-4074-8616-21d10d9d1eab" providerId="ADAL" clId="{22BEE584-E76A-48F8-B17A-4C2E66425416}" dt="2023-10-14T11:17:20.765" v="2522" actId="1076"/>
          <ac:picMkLst>
            <pc:docMk/>
            <pc:sldMk cId="1185765440" sldId="322"/>
            <ac:picMk id="5" creationId="{3697B778-70E4-F257-4D56-CD5DA83FBE69}"/>
          </ac:picMkLst>
        </pc:picChg>
      </pc:sldChg>
      <pc:sldChg chg="modSp new mod">
        <pc:chgData name="Mohamed Asim" userId="463e8671-0eec-4074-8616-21d10d9d1eab" providerId="ADAL" clId="{22BEE584-E76A-48F8-B17A-4C2E66425416}" dt="2023-10-14T11:23:59.910" v="3115" actId="20577"/>
        <pc:sldMkLst>
          <pc:docMk/>
          <pc:sldMk cId="3426860384" sldId="323"/>
        </pc:sldMkLst>
        <pc:spChg chg="mod">
          <ac:chgData name="Mohamed Asim" userId="463e8671-0eec-4074-8616-21d10d9d1eab" providerId="ADAL" clId="{22BEE584-E76A-48F8-B17A-4C2E66425416}" dt="2023-10-14T11:18:03.152" v="2554" actId="20577"/>
          <ac:spMkLst>
            <pc:docMk/>
            <pc:sldMk cId="3426860384" sldId="323"/>
            <ac:spMk id="2" creationId="{3EA10375-D9EA-83E7-6521-8CFB7D8226B2}"/>
          </ac:spMkLst>
        </pc:spChg>
        <pc:spChg chg="mod">
          <ac:chgData name="Mohamed Asim" userId="463e8671-0eec-4074-8616-21d10d9d1eab" providerId="ADAL" clId="{22BEE584-E76A-48F8-B17A-4C2E66425416}" dt="2023-10-14T11:23:59.910" v="3115" actId="20577"/>
          <ac:spMkLst>
            <pc:docMk/>
            <pc:sldMk cId="3426860384" sldId="323"/>
            <ac:spMk id="3" creationId="{E0E50BDA-0731-34FB-7632-77472514A6A0}"/>
          </ac:spMkLst>
        </pc:spChg>
      </pc:sldChg>
      <pc:sldChg chg="addSp delSp modSp new mod setBg">
        <pc:chgData name="Mohamed Asim" userId="463e8671-0eec-4074-8616-21d10d9d1eab" providerId="ADAL" clId="{22BEE584-E76A-48F8-B17A-4C2E66425416}" dt="2023-10-14T11:48:21.329" v="4169" actId="14100"/>
        <pc:sldMkLst>
          <pc:docMk/>
          <pc:sldMk cId="1853996211" sldId="324"/>
        </pc:sldMkLst>
        <pc:spChg chg="mod">
          <ac:chgData name="Mohamed Asim" userId="463e8671-0eec-4074-8616-21d10d9d1eab" providerId="ADAL" clId="{22BEE584-E76A-48F8-B17A-4C2E66425416}" dt="2023-10-14T11:48:15.102" v="4167" actId="20577"/>
          <ac:spMkLst>
            <pc:docMk/>
            <pc:sldMk cId="1853996211" sldId="324"/>
            <ac:spMk id="2" creationId="{D9D5D7DB-FB46-9E46-ACE1-B4BE6F276956}"/>
          </ac:spMkLst>
        </pc:spChg>
        <pc:spChg chg="del">
          <ac:chgData name="Mohamed Asim" userId="463e8671-0eec-4074-8616-21d10d9d1eab" providerId="ADAL" clId="{22BEE584-E76A-48F8-B17A-4C2E66425416}" dt="2023-10-14T11:25:12.885" v="3117" actId="22"/>
          <ac:spMkLst>
            <pc:docMk/>
            <pc:sldMk cId="1853996211" sldId="324"/>
            <ac:spMk id="3" creationId="{03BADAD3-7950-2809-C7C2-F26FE3C01523}"/>
          </ac:spMkLst>
        </pc:spChg>
        <pc:spChg chg="add mod">
          <ac:chgData name="Mohamed Asim" userId="463e8671-0eec-4074-8616-21d10d9d1eab" providerId="ADAL" clId="{22BEE584-E76A-48F8-B17A-4C2E66425416}" dt="2023-10-14T11:28:04.388" v="3325" actId="20577"/>
          <ac:spMkLst>
            <pc:docMk/>
            <pc:sldMk cId="1853996211" sldId="324"/>
            <ac:spMk id="9" creationId="{2F2C5B36-59F7-FA14-A8F2-C2EEC9C598AD}"/>
          </ac:spMkLst>
        </pc:spChg>
        <pc:spChg chg="add">
          <ac:chgData name="Mohamed Asim" userId="463e8671-0eec-4074-8616-21d10d9d1eab" providerId="ADAL" clId="{22BEE584-E76A-48F8-B17A-4C2E66425416}" dt="2023-10-14T11:25:25.126" v="3118" actId="26606"/>
          <ac:spMkLst>
            <pc:docMk/>
            <pc:sldMk cId="1853996211" sldId="324"/>
            <ac:spMk id="12" creationId="{F13C74B1-5B17-4795-BED0-7140497B445A}"/>
          </ac:spMkLst>
        </pc:spChg>
        <pc:spChg chg="add">
          <ac:chgData name="Mohamed Asim" userId="463e8671-0eec-4074-8616-21d10d9d1eab" providerId="ADAL" clId="{22BEE584-E76A-48F8-B17A-4C2E66425416}" dt="2023-10-14T11:25:25.126" v="3118" actId="26606"/>
          <ac:spMkLst>
            <pc:docMk/>
            <pc:sldMk cId="1853996211" sldId="324"/>
            <ac:spMk id="14" creationId="{D4974D33-8DC5-464E-8C6D-BE58F0669C17}"/>
          </ac:spMkLst>
        </pc:spChg>
        <pc:picChg chg="add mod ord">
          <ac:chgData name="Mohamed Asim" userId="463e8671-0eec-4074-8616-21d10d9d1eab" providerId="ADAL" clId="{22BEE584-E76A-48F8-B17A-4C2E66425416}" dt="2023-10-14T11:48:21.329" v="4169" actId="14100"/>
          <ac:picMkLst>
            <pc:docMk/>
            <pc:sldMk cId="1853996211" sldId="324"/>
            <ac:picMk id="5" creationId="{797E4F7B-A735-9D95-C4EE-DFFF683F59B4}"/>
          </ac:picMkLst>
        </pc:picChg>
      </pc:sldChg>
      <pc:sldChg chg="modSp new add del mod">
        <pc:chgData name="Mohamed Asim" userId="463e8671-0eec-4074-8616-21d10d9d1eab" providerId="ADAL" clId="{22BEE584-E76A-48F8-B17A-4C2E66425416}" dt="2023-10-14T11:31:23.586" v="3524" actId="2696"/>
        <pc:sldMkLst>
          <pc:docMk/>
          <pc:sldMk cId="3607252391" sldId="325"/>
        </pc:sldMkLst>
        <pc:spChg chg="mod">
          <ac:chgData name="Mohamed Asim" userId="463e8671-0eec-4074-8616-21d10d9d1eab" providerId="ADAL" clId="{22BEE584-E76A-48F8-B17A-4C2E66425416}" dt="2023-10-14T11:28:49.082" v="3357" actId="20577"/>
          <ac:spMkLst>
            <pc:docMk/>
            <pc:sldMk cId="3607252391" sldId="325"/>
            <ac:spMk id="2" creationId="{502D0D0D-7CED-6695-9812-E8023FFA8CDD}"/>
          </ac:spMkLst>
        </pc:spChg>
        <pc:spChg chg="mod">
          <ac:chgData name="Mohamed Asim" userId="463e8671-0eec-4074-8616-21d10d9d1eab" providerId="ADAL" clId="{22BEE584-E76A-48F8-B17A-4C2E66425416}" dt="2023-10-14T11:30:59.227" v="3522" actId="5793"/>
          <ac:spMkLst>
            <pc:docMk/>
            <pc:sldMk cId="3607252391" sldId="325"/>
            <ac:spMk id="3" creationId="{DEB35BC1-089C-EE6D-BC04-BCD8D3375114}"/>
          </ac:spMkLst>
        </pc:spChg>
      </pc:sldChg>
      <pc:sldChg chg="addSp delSp modSp new mod setBg">
        <pc:chgData name="Mohamed Asim" userId="463e8671-0eec-4074-8616-21d10d9d1eab" providerId="ADAL" clId="{22BEE584-E76A-48F8-B17A-4C2E66425416}" dt="2023-10-14T11:34:08.027" v="3558" actId="26606"/>
        <pc:sldMkLst>
          <pc:docMk/>
          <pc:sldMk cId="2741480056" sldId="326"/>
        </pc:sldMkLst>
        <pc:spChg chg="mod">
          <ac:chgData name="Mohamed Asim" userId="463e8671-0eec-4074-8616-21d10d9d1eab" providerId="ADAL" clId="{22BEE584-E76A-48F8-B17A-4C2E66425416}" dt="2023-10-14T11:34:08.027" v="3558" actId="26606"/>
          <ac:spMkLst>
            <pc:docMk/>
            <pc:sldMk cId="2741480056" sldId="326"/>
            <ac:spMk id="2" creationId="{026E70A0-952C-EEF5-BF40-FDA4E38ACEA4}"/>
          </ac:spMkLst>
        </pc:spChg>
        <pc:spChg chg="del">
          <ac:chgData name="Mohamed Asim" userId="463e8671-0eec-4074-8616-21d10d9d1eab" providerId="ADAL" clId="{22BEE584-E76A-48F8-B17A-4C2E66425416}" dt="2023-10-14T11:34:02.049" v="3557" actId="22"/>
          <ac:spMkLst>
            <pc:docMk/>
            <pc:sldMk cId="2741480056" sldId="326"/>
            <ac:spMk id="3" creationId="{59347A46-9D36-4975-A7F5-1DEE5824AECC}"/>
          </ac:spMkLst>
        </pc:spChg>
        <pc:spChg chg="add">
          <ac:chgData name="Mohamed Asim" userId="463e8671-0eec-4074-8616-21d10d9d1eab" providerId="ADAL" clId="{22BEE584-E76A-48F8-B17A-4C2E66425416}" dt="2023-10-14T11:34:08.027" v="3558" actId="26606"/>
          <ac:spMkLst>
            <pc:docMk/>
            <pc:sldMk cId="2741480056" sldId="326"/>
            <ac:spMk id="10" creationId="{665DBBEF-238B-476B-96AB-8AAC3224ECEA}"/>
          </ac:spMkLst>
        </pc:spChg>
        <pc:spChg chg="add">
          <ac:chgData name="Mohamed Asim" userId="463e8671-0eec-4074-8616-21d10d9d1eab" providerId="ADAL" clId="{22BEE584-E76A-48F8-B17A-4C2E66425416}" dt="2023-10-14T11:34:08.027" v="3558" actId="26606"/>
          <ac:spMkLst>
            <pc:docMk/>
            <pc:sldMk cId="2741480056" sldId="326"/>
            <ac:spMk id="12" creationId="{3FCFB1DE-0B7E-48CC-BA90-B2AB0889F9D6}"/>
          </ac:spMkLst>
        </pc:spChg>
        <pc:picChg chg="add mod ord">
          <ac:chgData name="Mohamed Asim" userId="463e8671-0eec-4074-8616-21d10d9d1eab" providerId="ADAL" clId="{22BEE584-E76A-48F8-B17A-4C2E66425416}" dt="2023-10-14T11:34:08.027" v="3558" actId="26606"/>
          <ac:picMkLst>
            <pc:docMk/>
            <pc:sldMk cId="2741480056" sldId="326"/>
            <ac:picMk id="5" creationId="{C1BEE09E-3C1D-B7E6-353A-22FCD98EB9E6}"/>
          </ac:picMkLst>
        </pc:picChg>
      </pc:sldChg>
      <pc:sldChg chg="modSp new mod">
        <pc:chgData name="Mohamed Asim" userId="463e8671-0eec-4074-8616-21d10d9d1eab" providerId="ADAL" clId="{22BEE584-E76A-48F8-B17A-4C2E66425416}" dt="2023-10-14T11:46:22.173" v="4134" actId="20577"/>
        <pc:sldMkLst>
          <pc:docMk/>
          <pc:sldMk cId="1341494757" sldId="327"/>
        </pc:sldMkLst>
        <pc:spChg chg="mod">
          <ac:chgData name="Mohamed Asim" userId="463e8671-0eec-4074-8616-21d10d9d1eab" providerId="ADAL" clId="{22BEE584-E76A-48F8-B17A-4C2E66425416}" dt="2023-10-14T11:46:22.173" v="4134" actId="20577"/>
          <ac:spMkLst>
            <pc:docMk/>
            <pc:sldMk cId="1341494757" sldId="327"/>
            <ac:spMk id="2" creationId="{8BEACA2C-5E3D-D1A9-20DE-51897DBB7370}"/>
          </ac:spMkLst>
        </pc:spChg>
        <pc:spChg chg="mod">
          <ac:chgData name="Mohamed Asim" userId="463e8671-0eec-4074-8616-21d10d9d1eab" providerId="ADAL" clId="{22BEE584-E76A-48F8-B17A-4C2E66425416}" dt="2023-10-14T11:44:09.090" v="4100" actId="207"/>
          <ac:spMkLst>
            <pc:docMk/>
            <pc:sldMk cId="1341494757" sldId="327"/>
            <ac:spMk id="3" creationId="{6566FCD9-78DD-071A-77BF-8ABDF602ACB3}"/>
          </ac:spMkLst>
        </pc:spChg>
      </pc:sldChg>
      <pc:sldChg chg="modSp mod delDesignElem">
        <pc:chgData name="Mohamed Asim" userId="463e8671-0eec-4074-8616-21d10d9d1eab" providerId="ADAL" clId="{22BEE584-E76A-48F8-B17A-4C2E66425416}" dt="2023-10-14T11:47:01.060" v="4161" actId="6549"/>
        <pc:sldMkLst>
          <pc:docMk/>
          <pc:sldMk cId="867362259" sldId="328"/>
        </pc:sldMkLst>
        <pc:spChg chg="mod">
          <ac:chgData name="Mohamed Asim" userId="463e8671-0eec-4074-8616-21d10d9d1eab" providerId="ADAL" clId="{22BEE584-E76A-48F8-B17A-4C2E66425416}" dt="2023-10-14T11:46:51.142" v="4159" actId="20577"/>
          <ac:spMkLst>
            <pc:docMk/>
            <pc:sldMk cId="867362259" sldId="328"/>
            <ac:spMk id="2" creationId="{D9D5D7DB-FB46-9E46-ACE1-B4BE6F276956}"/>
          </ac:spMkLst>
        </pc:spChg>
        <pc:spChg chg="mod">
          <ac:chgData name="Mohamed Asim" userId="463e8671-0eec-4074-8616-21d10d9d1eab" providerId="ADAL" clId="{22BEE584-E76A-48F8-B17A-4C2E66425416}" dt="2023-10-14T11:47:01.060" v="4161" actId="6549"/>
          <ac:spMkLst>
            <pc:docMk/>
            <pc:sldMk cId="867362259" sldId="328"/>
            <ac:spMk id="9" creationId="{2F2C5B36-59F7-FA14-A8F2-C2EEC9C598AD}"/>
          </ac:spMkLst>
        </pc:spChg>
      </pc:sldChg>
    </pc:docChg>
  </pc:docChgLst>
  <pc:docChgLst>
    <pc:chgData name="Mohamed Asim" userId="463e8671-0eec-4074-8616-21d10d9d1eab" providerId="ADAL" clId="{E6E0CFC1-54A4-4245-BA0A-8293D85BEF9E}"/>
    <pc:docChg chg="undo custSel addSld delSld modSld sldOrd">
      <pc:chgData name="Mohamed Asim" userId="463e8671-0eec-4074-8616-21d10d9d1eab" providerId="ADAL" clId="{E6E0CFC1-54A4-4245-BA0A-8293D85BEF9E}" dt="2023-10-15T10:59:04.612" v="1268" actId="27636"/>
      <pc:docMkLst>
        <pc:docMk/>
      </pc:docMkLst>
      <pc:sldChg chg="modSp add del mod">
        <pc:chgData name="Mohamed Asim" userId="463e8671-0eec-4074-8616-21d10d9d1eab" providerId="ADAL" clId="{E6E0CFC1-54A4-4245-BA0A-8293D85BEF9E}" dt="2023-10-15T10:45:09.654" v="85" actId="20577"/>
        <pc:sldMkLst>
          <pc:docMk/>
          <pc:sldMk cId="1720888879" sldId="258"/>
        </pc:sldMkLst>
        <pc:spChg chg="mod">
          <ac:chgData name="Mohamed Asim" userId="463e8671-0eec-4074-8616-21d10d9d1eab" providerId="ADAL" clId="{E6E0CFC1-54A4-4245-BA0A-8293D85BEF9E}" dt="2023-10-15T10:45:09.654" v="85" actId="20577"/>
          <ac:spMkLst>
            <pc:docMk/>
            <pc:sldMk cId="1720888879" sldId="258"/>
            <ac:spMk id="3" creationId="{74D9E2CC-1AE0-9F1D-FAB0-0A1AD94712BA}"/>
          </ac:spMkLst>
        </pc:spChg>
      </pc:sldChg>
      <pc:sldChg chg="modSp mod ord">
        <pc:chgData name="Mohamed Asim" userId="463e8671-0eec-4074-8616-21d10d9d1eab" providerId="ADAL" clId="{E6E0CFC1-54A4-4245-BA0A-8293D85BEF9E}" dt="2023-10-15T10:59:04.612" v="1268" actId="27636"/>
        <pc:sldMkLst>
          <pc:docMk/>
          <pc:sldMk cId="675937917" sldId="263"/>
        </pc:sldMkLst>
        <pc:spChg chg="mod">
          <ac:chgData name="Mohamed Asim" userId="463e8671-0eec-4074-8616-21d10d9d1eab" providerId="ADAL" clId="{E6E0CFC1-54A4-4245-BA0A-8293D85BEF9E}" dt="2023-10-15T10:58:57.806" v="1266" actId="20577"/>
          <ac:spMkLst>
            <pc:docMk/>
            <pc:sldMk cId="675937917" sldId="263"/>
            <ac:spMk id="2" creationId="{F06D4C42-0D9B-9EA7-695C-4205B1C36E07}"/>
          </ac:spMkLst>
        </pc:spChg>
        <pc:spChg chg="mod">
          <ac:chgData name="Mohamed Asim" userId="463e8671-0eec-4074-8616-21d10d9d1eab" providerId="ADAL" clId="{E6E0CFC1-54A4-4245-BA0A-8293D85BEF9E}" dt="2023-10-15T10:59:04.612" v="1268" actId="27636"/>
          <ac:spMkLst>
            <pc:docMk/>
            <pc:sldMk cId="675937917" sldId="263"/>
            <ac:spMk id="3" creationId="{362B371C-EBE1-213F-C23F-EAC2867DAF8C}"/>
          </ac:spMkLst>
        </pc:spChg>
      </pc:sldChg>
      <pc:sldChg chg="modSp new del mod">
        <pc:chgData name="Mohamed Asim" userId="463e8671-0eec-4074-8616-21d10d9d1eab" providerId="ADAL" clId="{E6E0CFC1-54A4-4245-BA0A-8293D85BEF9E}" dt="2023-10-15T10:58:43.298" v="1242" actId="2696"/>
        <pc:sldMkLst>
          <pc:docMk/>
          <pc:sldMk cId="1565737506" sldId="264"/>
        </pc:sldMkLst>
        <pc:spChg chg="mod">
          <ac:chgData name="Mohamed Asim" userId="463e8671-0eec-4074-8616-21d10d9d1eab" providerId="ADAL" clId="{E6E0CFC1-54A4-4245-BA0A-8293D85BEF9E}" dt="2023-10-15T10:49:10.219" v="489" actId="20577"/>
          <ac:spMkLst>
            <pc:docMk/>
            <pc:sldMk cId="1565737506" sldId="264"/>
            <ac:spMk id="2" creationId="{AD8CF22C-2935-A181-FFF6-91983BDACA60}"/>
          </ac:spMkLst>
        </pc:spChg>
        <pc:spChg chg="mod">
          <ac:chgData name="Mohamed Asim" userId="463e8671-0eec-4074-8616-21d10d9d1eab" providerId="ADAL" clId="{E6E0CFC1-54A4-4245-BA0A-8293D85BEF9E}" dt="2023-10-15T10:51:29.221" v="842" actId="20577"/>
          <ac:spMkLst>
            <pc:docMk/>
            <pc:sldMk cId="1565737506" sldId="264"/>
            <ac:spMk id="3" creationId="{B88E8836-0FD6-901A-C750-DFCDA9E36730}"/>
          </ac:spMkLst>
        </pc:spChg>
      </pc:sldChg>
      <pc:sldChg chg="del">
        <pc:chgData name="Mohamed Asim" userId="463e8671-0eec-4074-8616-21d10d9d1eab" providerId="ADAL" clId="{E6E0CFC1-54A4-4245-BA0A-8293D85BEF9E}" dt="2023-10-15T10:47:07.192" v="457" actId="47"/>
        <pc:sldMkLst>
          <pc:docMk/>
          <pc:sldMk cId="4161678512" sldId="264"/>
        </pc:sldMkLst>
      </pc:sldChg>
      <pc:sldChg chg="del">
        <pc:chgData name="Mohamed Asim" userId="463e8671-0eec-4074-8616-21d10d9d1eab" providerId="ADAL" clId="{E6E0CFC1-54A4-4245-BA0A-8293D85BEF9E}" dt="2023-10-15T10:46:54.884" v="441" actId="47"/>
        <pc:sldMkLst>
          <pc:docMk/>
          <pc:sldMk cId="174639687" sldId="301"/>
        </pc:sldMkLst>
      </pc:sldChg>
      <pc:sldChg chg="del">
        <pc:chgData name="Mohamed Asim" userId="463e8671-0eec-4074-8616-21d10d9d1eab" providerId="ADAL" clId="{E6E0CFC1-54A4-4245-BA0A-8293D85BEF9E}" dt="2023-10-15T10:47:06.086" v="456" actId="47"/>
        <pc:sldMkLst>
          <pc:docMk/>
          <pc:sldMk cId="1159406842" sldId="313"/>
        </pc:sldMkLst>
      </pc:sldChg>
      <pc:sldChg chg="del">
        <pc:chgData name="Mohamed Asim" userId="463e8671-0eec-4074-8616-21d10d9d1eab" providerId="ADAL" clId="{E6E0CFC1-54A4-4245-BA0A-8293D85BEF9E}" dt="2023-10-15T10:47:05.774" v="455" actId="47"/>
        <pc:sldMkLst>
          <pc:docMk/>
          <pc:sldMk cId="1376560726" sldId="314"/>
        </pc:sldMkLst>
      </pc:sldChg>
      <pc:sldChg chg="del">
        <pc:chgData name="Mohamed Asim" userId="463e8671-0eec-4074-8616-21d10d9d1eab" providerId="ADAL" clId="{E6E0CFC1-54A4-4245-BA0A-8293D85BEF9E}" dt="2023-10-15T10:47:05.513" v="454" actId="47"/>
        <pc:sldMkLst>
          <pc:docMk/>
          <pc:sldMk cId="2416413614" sldId="315"/>
        </pc:sldMkLst>
      </pc:sldChg>
      <pc:sldChg chg="del">
        <pc:chgData name="Mohamed Asim" userId="463e8671-0eec-4074-8616-21d10d9d1eab" providerId="ADAL" clId="{E6E0CFC1-54A4-4245-BA0A-8293D85BEF9E}" dt="2023-10-15T10:47:05.276" v="453" actId="47"/>
        <pc:sldMkLst>
          <pc:docMk/>
          <pc:sldMk cId="1822984217" sldId="316"/>
        </pc:sldMkLst>
      </pc:sldChg>
      <pc:sldChg chg="del">
        <pc:chgData name="Mohamed Asim" userId="463e8671-0eec-4074-8616-21d10d9d1eab" providerId="ADAL" clId="{E6E0CFC1-54A4-4245-BA0A-8293D85BEF9E}" dt="2023-10-15T10:47:05.007" v="452" actId="47"/>
        <pc:sldMkLst>
          <pc:docMk/>
          <pc:sldMk cId="4104450408" sldId="317"/>
        </pc:sldMkLst>
      </pc:sldChg>
      <pc:sldChg chg="del">
        <pc:chgData name="Mohamed Asim" userId="463e8671-0eec-4074-8616-21d10d9d1eab" providerId="ADAL" clId="{E6E0CFC1-54A4-4245-BA0A-8293D85BEF9E}" dt="2023-10-15T10:47:04.707" v="451" actId="47"/>
        <pc:sldMkLst>
          <pc:docMk/>
          <pc:sldMk cId="3066574648" sldId="318"/>
        </pc:sldMkLst>
      </pc:sldChg>
      <pc:sldChg chg="del">
        <pc:chgData name="Mohamed Asim" userId="463e8671-0eec-4074-8616-21d10d9d1eab" providerId="ADAL" clId="{E6E0CFC1-54A4-4245-BA0A-8293D85BEF9E}" dt="2023-10-15T10:47:04.424" v="450" actId="47"/>
        <pc:sldMkLst>
          <pc:docMk/>
          <pc:sldMk cId="1294615422" sldId="319"/>
        </pc:sldMkLst>
      </pc:sldChg>
      <pc:sldChg chg="del">
        <pc:chgData name="Mohamed Asim" userId="463e8671-0eec-4074-8616-21d10d9d1eab" providerId="ADAL" clId="{E6E0CFC1-54A4-4245-BA0A-8293D85BEF9E}" dt="2023-10-15T10:47:04.084" v="449" actId="47"/>
        <pc:sldMkLst>
          <pc:docMk/>
          <pc:sldMk cId="3050232772" sldId="320"/>
        </pc:sldMkLst>
      </pc:sldChg>
      <pc:sldChg chg="del">
        <pc:chgData name="Mohamed Asim" userId="463e8671-0eec-4074-8616-21d10d9d1eab" providerId="ADAL" clId="{E6E0CFC1-54A4-4245-BA0A-8293D85BEF9E}" dt="2023-10-15T10:47:03.737" v="448" actId="47"/>
        <pc:sldMkLst>
          <pc:docMk/>
          <pc:sldMk cId="732267950" sldId="321"/>
        </pc:sldMkLst>
      </pc:sldChg>
      <pc:sldChg chg="del">
        <pc:chgData name="Mohamed Asim" userId="463e8671-0eec-4074-8616-21d10d9d1eab" providerId="ADAL" clId="{E6E0CFC1-54A4-4245-BA0A-8293D85BEF9E}" dt="2023-10-15T10:47:03.311" v="447" actId="47"/>
        <pc:sldMkLst>
          <pc:docMk/>
          <pc:sldMk cId="1185765440" sldId="322"/>
        </pc:sldMkLst>
      </pc:sldChg>
      <pc:sldChg chg="del">
        <pc:chgData name="Mohamed Asim" userId="463e8671-0eec-4074-8616-21d10d9d1eab" providerId="ADAL" clId="{E6E0CFC1-54A4-4245-BA0A-8293D85BEF9E}" dt="2023-10-15T10:47:02.672" v="446" actId="47"/>
        <pc:sldMkLst>
          <pc:docMk/>
          <pc:sldMk cId="3426860384" sldId="323"/>
        </pc:sldMkLst>
      </pc:sldChg>
      <pc:sldChg chg="del">
        <pc:chgData name="Mohamed Asim" userId="463e8671-0eec-4074-8616-21d10d9d1eab" providerId="ADAL" clId="{E6E0CFC1-54A4-4245-BA0A-8293D85BEF9E}" dt="2023-10-15T10:47:01.439" v="445" actId="47"/>
        <pc:sldMkLst>
          <pc:docMk/>
          <pc:sldMk cId="1853996211" sldId="324"/>
        </pc:sldMkLst>
      </pc:sldChg>
      <pc:sldChg chg="del">
        <pc:chgData name="Mohamed Asim" userId="463e8671-0eec-4074-8616-21d10d9d1eab" providerId="ADAL" clId="{E6E0CFC1-54A4-4245-BA0A-8293D85BEF9E}" dt="2023-10-15T10:46:57.530" v="444" actId="47"/>
        <pc:sldMkLst>
          <pc:docMk/>
          <pc:sldMk cId="3607252391" sldId="325"/>
        </pc:sldMkLst>
      </pc:sldChg>
      <pc:sldChg chg="del">
        <pc:chgData name="Mohamed Asim" userId="463e8671-0eec-4074-8616-21d10d9d1eab" providerId="ADAL" clId="{E6E0CFC1-54A4-4245-BA0A-8293D85BEF9E}" dt="2023-10-15T10:46:56.795" v="443" actId="47"/>
        <pc:sldMkLst>
          <pc:docMk/>
          <pc:sldMk cId="2741480056" sldId="326"/>
        </pc:sldMkLst>
      </pc:sldChg>
      <pc:sldChg chg="del">
        <pc:chgData name="Mohamed Asim" userId="463e8671-0eec-4074-8616-21d10d9d1eab" providerId="ADAL" clId="{E6E0CFC1-54A4-4245-BA0A-8293D85BEF9E}" dt="2023-10-15T10:46:56.113" v="442" actId="47"/>
        <pc:sldMkLst>
          <pc:docMk/>
          <pc:sldMk cId="1341494757" sldId="327"/>
        </pc:sldMkLst>
      </pc:sldChg>
      <pc:sldChg chg="del">
        <pc:chgData name="Mohamed Asim" userId="463e8671-0eec-4074-8616-21d10d9d1eab" providerId="ADAL" clId="{E6E0CFC1-54A4-4245-BA0A-8293D85BEF9E}" dt="2023-10-15T10:46:54.394" v="440" actId="47"/>
        <pc:sldMkLst>
          <pc:docMk/>
          <pc:sldMk cId="867362259" sldId="328"/>
        </pc:sldMkLst>
      </pc:sldChg>
    </pc:docChg>
  </pc:docChgLst>
  <pc:docChgLst>
    <pc:chgData name="Mohamed Asim" userId="463e8671-0eec-4074-8616-21d10d9d1eab" providerId="ADAL" clId="{9670B96D-5088-49B3-84C0-47AE4C2449D3}"/>
    <pc:docChg chg="undo redo custSel addSld delSld modSld">
      <pc:chgData name="Mohamed Asim" userId="463e8671-0eec-4074-8616-21d10d9d1eab" providerId="ADAL" clId="{9670B96D-5088-49B3-84C0-47AE4C2449D3}" dt="2024-02-16T13:46:00.035" v="2177" actId="20577"/>
      <pc:docMkLst>
        <pc:docMk/>
      </pc:docMkLst>
      <pc:sldChg chg="modSp mod">
        <pc:chgData name="Mohamed Asim" userId="463e8671-0eec-4074-8616-21d10d9d1eab" providerId="ADAL" clId="{9670B96D-5088-49B3-84C0-47AE4C2449D3}" dt="2024-02-16T12:46:15.436" v="165" actId="255"/>
        <pc:sldMkLst>
          <pc:docMk/>
          <pc:sldMk cId="1720888879" sldId="258"/>
        </pc:sldMkLst>
        <pc:spChg chg="mod">
          <ac:chgData name="Mohamed Asim" userId="463e8671-0eec-4074-8616-21d10d9d1eab" providerId="ADAL" clId="{9670B96D-5088-49B3-84C0-47AE4C2449D3}" dt="2024-02-16T12:46:15.436" v="165" actId="255"/>
          <ac:spMkLst>
            <pc:docMk/>
            <pc:sldMk cId="1720888879" sldId="258"/>
            <ac:spMk id="3" creationId="{74D9E2CC-1AE0-9F1D-FAB0-0A1AD94712BA}"/>
          </ac:spMkLst>
        </pc:spChg>
      </pc:sldChg>
      <pc:sldChg chg="modSp mod">
        <pc:chgData name="Mohamed Asim" userId="463e8671-0eec-4074-8616-21d10d9d1eab" providerId="ADAL" clId="{9670B96D-5088-49B3-84C0-47AE4C2449D3}" dt="2024-02-16T13:14:18.743" v="1319" actId="27636"/>
        <pc:sldMkLst>
          <pc:docMk/>
          <pc:sldMk cId="1116631375" sldId="264"/>
        </pc:sldMkLst>
        <pc:spChg chg="mod">
          <ac:chgData name="Mohamed Asim" userId="463e8671-0eec-4074-8616-21d10d9d1eab" providerId="ADAL" clId="{9670B96D-5088-49B3-84C0-47AE4C2449D3}" dt="2024-02-16T13:01:12.025" v="260" actId="20577"/>
          <ac:spMkLst>
            <pc:docMk/>
            <pc:sldMk cId="1116631375" sldId="264"/>
            <ac:spMk id="2" creationId="{DFB84F25-25C6-9BD5-742A-A50B606A0606}"/>
          </ac:spMkLst>
        </pc:spChg>
        <pc:spChg chg="mod">
          <ac:chgData name="Mohamed Asim" userId="463e8671-0eec-4074-8616-21d10d9d1eab" providerId="ADAL" clId="{9670B96D-5088-49B3-84C0-47AE4C2449D3}" dt="2024-02-16T13:14:18.743" v="1319" actId="27636"/>
          <ac:spMkLst>
            <pc:docMk/>
            <pc:sldMk cId="1116631375" sldId="264"/>
            <ac:spMk id="3" creationId="{882851C0-6472-8C4E-46B8-9AE82FBD8967}"/>
          </ac:spMkLst>
        </pc:spChg>
      </pc:sldChg>
      <pc:sldChg chg="modSp mod">
        <pc:chgData name="Mohamed Asim" userId="463e8671-0eec-4074-8616-21d10d9d1eab" providerId="ADAL" clId="{9670B96D-5088-49B3-84C0-47AE4C2449D3}" dt="2024-02-16T13:30:23.160" v="1702" actId="20577"/>
        <pc:sldMkLst>
          <pc:docMk/>
          <pc:sldMk cId="3242883234" sldId="278"/>
        </pc:sldMkLst>
        <pc:spChg chg="mod">
          <ac:chgData name="Mohamed Asim" userId="463e8671-0eec-4074-8616-21d10d9d1eab" providerId="ADAL" clId="{9670B96D-5088-49B3-84C0-47AE4C2449D3}" dt="2024-02-16T13:30:23.160" v="1702" actId="20577"/>
          <ac:spMkLst>
            <pc:docMk/>
            <pc:sldMk cId="3242883234" sldId="278"/>
            <ac:spMk id="2" creationId="{8687C581-AF50-4EF1-EDED-B05863B73D58}"/>
          </ac:spMkLst>
        </pc:spChg>
        <pc:spChg chg="mod">
          <ac:chgData name="Mohamed Asim" userId="463e8671-0eec-4074-8616-21d10d9d1eab" providerId="ADAL" clId="{9670B96D-5088-49B3-84C0-47AE4C2449D3}" dt="2024-02-16T13:30:09.346" v="1676" actId="5793"/>
          <ac:spMkLst>
            <pc:docMk/>
            <pc:sldMk cId="3242883234" sldId="278"/>
            <ac:spMk id="3" creationId="{356CD0EB-C0FD-EC7F-671D-6CF28221804A}"/>
          </ac:spMkLst>
        </pc:spChg>
      </pc:sldChg>
      <pc:sldChg chg="del">
        <pc:chgData name="Mohamed Asim" userId="463e8671-0eec-4074-8616-21d10d9d1eab" providerId="ADAL" clId="{9670B96D-5088-49B3-84C0-47AE4C2449D3}" dt="2024-02-16T13:00:43.022" v="169" actId="47"/>
        <pc:sldMkLst>
          <pc:docMk/>
          <pc:sldMk cId="1612819537" sldId="279"/>
        </pc:sldMkLst>
      </pc:sldChg>
      <pc:sldChg chg="del">
        <pc:chgData name="Mohamed Asim" userId="463e8671-0eec-4074-8616-21d10d9d1eab" providerId="ADAL" clId="{9670B96D-5088-49B3-84C0-47AE4C2449D3}" dt="2024-02-16T13:00:43.227" v="170" actId="47"/>
        <pc:sldMkLst>
          <pc:docMk/>
          <pc:sldMk cId="1384428703" sldId="280"/>
        </pc:sldMkLst>
      </pc:sldChg>
      <pc:sldChg chg="del">
        <pc:chgData name="Mohamed Asim" userId="463e8671-0eec-4074-8616-21d10d9d1eab" providerId="ADAL" clId="{9670B96D-5088-49B3-84C0-47AE4C2449D3}" dt="2024-02-16T13:00:42.818" v="168" actId="47"/>
        <pc:sldMkLst>
          <pc:docMk/>
          <pc:sldMk cId="3465703010" sldId="281"/>
        </pc:sldMkLst>
      </pc:sldChg>
      <pc:sldChg chg="del">
        <pc:chgData name="Mohamed Asim" userId="463e8671-0eec-4074-8616-21d10d9d1eab" providerId="ADAL" clId="{9670B96D-5088-49B3-84C0-47AE4C2449D3}" dt="2024-02-16T13:00:43.415" v="171" actId="47"/>
        <pc:sldMkLst>
          <pc:docMk/>
          <pc:sldMk cId="3287313156" sldId="282"/>
        </pc:sldMkLst>
      </pc:sldChg>
      <pc:sldChg chg="del">
        <pc:chgData name="Mohamed Asim" userId="463e8671-0eec-4074-8616-21d10d9d1eab" providerId="ADAL" clId="{9670B96D-5088-49B3-84C0-47AE4C2449D3}" dt="2024-02-16T13:00:43.593" v="172" actId="47"/>
        <pc:sldMkLst>
          <pc:docMk/>
          <pc:sldMk cId="1962392154" sldId="283"/>
        </pc:sldMkLst>
      </pc:sldChg>
      <pc:sldChg chg="del">
        <pc:chgData name="Mohamed Asim" userId="463e8671-0eec-4074-8616-21d10d9d1eab" providerId="ADAL" clId="{9670B96D-5088-49B3-84C0-47AE4C2449D3}" dt="2024-02-16T13:00:42.459" v="167" actId="47"/>
        <pc:sldMkLst>
          <pc:docMk/>
          <pc:sldMk cId="90388182" sldId="284"/>
        </pc:sldMkLst>
      </pc:sldChg>
      <pc:sldChg chg="add del">
        <pc:chgData name="Mohamed Asim" userId="463e8671-0eec-4074-8616-21d10d9d1eab" providerId="ADAL" clId="{9670B96D-5088-49B3-84C0-47AE4C2449D3}" dt="2024-02-16T13:00:52.780" v="179" actId="47"/>
        <pc:sldMkLst>
          <pc:docMk/>
          <pc:sldMk cId="2348444318" sldId="285"/>
        </pc:sldMkLst>
      </pc:sldChg>
      <pc:sldChg chg="del">
        <pc:chgData name="Mohamed Asim" userId="463e8671-0eec-4074-8616-21d10d9d1eab" providerId="ADAL" clId="{9670B96D-5088-49B3-84C0-47AE4C2449D3}" dt="2024-02-16T13:00:43.808" v="173" actId="47"/>
        <pc:sldMkLst>
          <pc:docMk/>
          <pc:sldMk cId="1241525016" sldId="286"/>
        </pc:sldMkLst>
      </pc:sldChg>
      <pc:sldChg chg="del">
        <pc:chgData name="Mohamed Asim" userId="463e8671-0eec-4074-8616-21d10d9d1eab" providerId="ADAL" clId="{9670B96D-5088-49B3-84C0-47AE4C2449D3}" dt="2024-02-16T13:00:44.012" v="174" actId="47"/>
        <pc:sldMkLst>
          <pc:docMk/>
          <pc:sldMk cId="3441471996" sldId="287"/>
        </pc:sldMkLst>
      </pc:sldChg>
      <pc:sldChg chg="add del">
        <pc:chgData name="Mohamed Asim" userId="463e8671-0eec-4074-8616-21d10d9d1eab" providerId="ADAL" clId="{9670B96D-5088-49B3-84C0-47AE4C2449D3}" dt="2024-02-16T13:00:49.306" v="177" actId="47"/>
        <pc:sldMkLst>
          <pc:docMk/>
          <pc:sldMk cId="4288315320" sldId="288"/>
        </pc:sldMkLst>
      </pc:sldChg>
      <pc:sldChg chg="modSp new mod">
        <pc:chgData name="Mohamed Asim" userId="463e8671-0eec-4074-8616-21d10d9d1eab" providerId="ADAL" clId="{9670B96D-5088-49B3-84C0-47AE4C2449D3}" dt="2024-02-16T13:23:54.954" v="1515" actId="20577"/>
        <pc:sldMkLst>
          <pc:docMk/>
          <pc:sldMk cId="19791997" sldId="289"/>
        </pc:sldMkLst>
        <pc:spChg chg="mod">
          <ac:chgData name="Mohamed Asim" userId="463e8671-0eec-4074-8616-21d10d9d1eab" providerId="ADAL" clId="{9670B96D-5088-49B3-84C0-47AE4C2449D3}" dt="2024-02-16T13:21:29.149" v="1334" actId="20577"/>
          <ac:spMkLst>
            <pc:docMk/>
            <pc:sldMk cId="19791997" sldId="289"/>
            <ac:spMk id="2" creationId="{B5F448CA-5055-2E15-9B65-4610D5EBE3E9}"/>
          </ac:spMkLst>
        </pc:spChg>
        <pc:spChg chg="mod">
          <ac:chgData name="Mohamed Asim" userId="463e8671-0eec-4074-8616-21d10d9d1eab" providerId="ADAL" clId="{9670B96D-5088-49B3-84C0-47AE4C2449D3}" dt="2024-02-16T13:23:54.954" v="1515" actId="20577"/>
          <ac:spMkLst>
            <pc:docMk/>
            <pc:sldMk cId="19791997" sldId="289"/>
            <ac:spMk id="3" creationId="{D9818D03-EF6E-8D18-E46F-237601ED3562}"/>
          </ac:spMkLst>
        </pc:spChg>
      </pc:sldChg>
      <pc:sldChg chg="addSp delSp modSp new mod setBg">
        <pc:chgData name="Mohamed Asim" userId="463e8671-0eec-4074-8616-21d10d9d1eab" providerId="ADAL" clId="{9670B96D-5088-49B3-84C0-47AE4C2449D3}" dt="2024-02-16T13:31:53.479" v="1739" actId="14100"/>
        <pc:sldMkLst>
          <pc:docMk/>
          <pc:sldMk cId="485883576" sldId="290"/>
        </pc:sldMkLst>
        <pc:spChg chg="mod">
          <ac:chgData name="Mohamed Asim" userId="463e8671-0eec-4074-8616-21d10d9d1eab" providerId="ADAL" clId="{9670B96D-5088-49B3-84C0-47AE4C2449D3}" dt="2024-02-16T13:31:39.754" v="1736" actId="20577"/>
          <ac:spMkLst>
            <pc:docMk/>
            <pc:sldMk cId="485883576" sldId="290"/>
            <ac:spMk id="2" creationId="{DA502736-0652-EA7E-A54B-996980D15393}"/>
          </ac:spMkLst>
        </pc:spChg>
        <pc:spChg chg="del">
          <ac:chgData name="Mohamed Asim" userId="463e8671-0eec-4074-8616-21d10d9d1eab" providerId="ADAL" clId="{9670B96D-5088-49B3-84C0-47AE4C2449D3}" dt="2024-02-16T13:31:16.161" v="1704" actId="22"/>
          <ac:spMkLst>
            <pc:docMk/>
            <pc:sldMk cId="485883576" sldId="290"/>
            <ac:spMk id="3" creationId="{639E91B6-020F-6737-9A44-8E327BED6784}"/>
          </ac:spMkLst>
        </pc:spChg>
        <pc:spChg chg="add">
          <ac:chgData name="Mohamed Asim" userId="463e8671-0eec-4074-8616-21d10d9d1eab" providerId="ADAL" clId="{9670B96D-5088-49B3-84C0-47AE4C2449D3}" dt="2024-02-16T13:31:32.477" v="1705" actId="26606"/>
          <ac:spMkLst>
            <pc:docMk/>
            <pc:sldMk cId="485883576" sldId="290"/>
            <ac:spMk id="10" creationId="{D4771268-CB57-404A-9271-370EB28F6090}"/>
          </ac:spMkLst>
        </pc:spChg>
        <pc:picChg chg="add mod ord">
          <ac:chgData name="Mohamed Asim" userId="463e8671-0eec-4074-8616-21d10d9d1eab" providerId="ADAL" clId="{9670B96D-5088-49B3-84C0-47AE4C2449D3}" dt="2024-02-16T13:31:53.479" v="1739" actId="14100"/>
          <ac:picMkLst>
            <pc:docMk/>
            <pc:sldMk cId="485883576" sldId="290"/>
            <ac:picMk id="5" creationId="{9E5A0563-CD25-A2E9-8305-A73DD180E268}"/>
          </ac:picMkLst>
        </pc:picChg>
      </pc:sldChg>
      <pc:sldChg chg="addSp delSp modSp new mod setBg">
        <pc:chgData name="Mohamed Asim" userId="463e8671-0eec-4074-8616-21d10d9d1eab" providerId="ADAL" clId="{9670B96D-5088-49B3-84C0-47AE4C2449D3}" dt="2024-02-16T13:34:25.627" v="1744" actId="14100"/>
        <pc:sldMkLst>
          <pc:docMk/>
          <pc:sldMk cId="1265389504" sldId="291"/>
        </pc:sldMkLst>
        <pc:spChg chg="del">
          <ac:chgData name="Mohamed Asim" userId="463e8671-0eec-4074-8616-21d10d9d1eab" providerId="ADAL" clId="{9670B96D-5088-49B3-84C0-47AE4C2449D3}" dt="2024-02-16T13:34:10.798" v="1742" actId="26606"/>
          <ac:spMkLst>
            <pc:docMk/>
            <pc:sldMk cId="1265389504" sldId="291"/>
            <ac:spMk id="2" creationId="{33E1B417-F694-CAB3-2C69-1129E41979C8}"/>
          </ac:spMkLst>
        </pc:spChg>
        <pc:spChg chg="del">
          <ac:chgData name="Mohamed Asim" userId="463e8671-0eec-4074-8616-21d10d9d1eab" providerId="ADAL" clId="{9670B96D-5088-49B3-84C0-47AE4C2449D3}" dt="2024-02-16T13:34:03.955" v="1741" actId="22"/>
          <ac:spMkLst>
            <pc:docMk/>
            <pc:sldMk cId="1265389504" sldId="291"/>
            <ac:spMk id="3" creationId="{2D6C2BB7-CD3D-D6E9-51B1-0CD456F2DC99}"/>
          </ac:spMkLst>
        </pc:spChg>
        <pc:picChg chg="add mod ord">
          <ac:chgData name="Mohamed Asim" userId="463e8671-0eec-4074-8616-21d10d9d1eab" providerId="ADAL" clId="{9670B96D-5088-49B3-84C0-47AE4C2449D3}" dt="2024-02-16T13:34:25.627" v="1744" actId="14100"/>
          <ac:picMkLst>
            <pc:docMk/>
            <pc:sldMk cId="1265389504" sldId="291"/>
            <ac:picMk id="5" creationId="{95B02314-A8FE-480F-FA28-54FED84DBE2B}"/>
          </ac:picMkLst>
        </pc:picChg>
      </pc:sldChg>
      <pc:sldChg chg="addSp delSp modSp new mod setBg">
        <pc:chgData name="Mohamed Asim" userId="463e8671-0eec-4074-8616-21d10d9d1eab" providerId="ADAL" clId="{9670B96D-5088-49B3-84C0-47AE4C2449D3}" dt="2024-02-16T13:40:10.200" v="1750" actId="1076"/>
        <pc:sldMkLst>
          <pc:docMk/>
          <pc:sldMk cId="165070677" sldId="292"/>
        </pc:sldMkLst>
        <pc:spChg chg="add del">
          <ac:chgData name="Mohamed Asim" userId="463e8671-0eec-4074-8616-21d10d9d1eab" providerId="ADAL" clId="{9670B96D-5088-49B3-84C0-47AE4C2449D3}" dt="2024-02-16T13:40:05.801" v="1749" actId="26606"/>
          <ac:spMkLst>
            <pc:docMk/>
            <pc:sldMk cId="165070677" sldId="292"/>
            <ac:spMk id="2" creationId="{C4308EC0-008B-796B-7167-4E12AAFC8D31}"/>
          </ac:spMkLst>
        </pc:spChg>
        <pc:spChg chg="del">
          <ac:chgData name="Mohamed Asim" userId="463e8671-0eec-4074-8616-21d10d9d1eab" providerId="ADAL" clId="{9670B96D-5088-49B3-84C0-47AE4C2449D3}" dt="2024-02-16T13:39:58.001" v="1746" actId="22"/>
          <ac:spMkLst>
            <pc:docMk/>
            <pc:sldMk cId="165070677" sldId="292"/>
            <ac:spMk id="3" creationId="{945B8A5B-0434-BFE1-0C42-40A83C963A4C}"/>
          </ac:spMkLst>
        </pc:spChg>
        <pc:picChg chg="add mod ord">
          <ac:chgData name="Mohamed Asim" userId="463e8671-0eec-4074-8616-21d10d9d1eab" providerId="ADAL" clId="{9670B96D-5088-49B3-84C0-47AE4C2449D3}" dt="2024-02-16T13:40:10.200" v="1750" actId="1076"/>
          <ac:picMkLst>
            <pc:docMk/>
            <pc:sldMk cId="165070677" sldId="292"/>
            <ac:picMk id="5" creationId="{F90215FE-EA85-CC17-35B5-C82F1534CF2E}"/>
          </ac:picMkLst>
        </pc:picChg>
      </pc:sldChg>
      <pc:sldChg chg="modSp new mod">
        <pc:chgData name="Mohamed Asim" userId="463e8671-0eec-4074-8616-21d10d9d1eab" providerId="ADAL" clId="{9670B96D-5088-49B3-84C0-47AE4C2449D3}" dt="2024-02-16T13:44:49.831" v="2130" actId="20577"/>
        <pc:sldMkLst>
          <pc:docMk/>
          <pc:sldMk cId="182684411" sldId="293"/>
        </pc:sldMkLst>
        <pc:spChg chg="mod">
          <ac:chgData name="Mohamed Asim" userId="463e8671-0eec-4074-8616-21d10d9d1eab" providerId="ADAL" clId="{9670B96D-5088-49B3-84C0-47AE4C2449D3}" dt="2024-02-16T13:41:15.254" v="1797" actId="20577"/>
          <ac:spMkLst>
            <pc:docMk/>
            <pc:sldMk cId="182684411" sldId="293"/>
            <ac:spMk id="2" creationId="{89564F8B-BBA6-47F5-A5F5-5BA1F68F5BB5}"/>
          </ac:spMkLst>
        </pc:spChg>
        <pc:spChg chg="mod">
          <ac:chgData name="Mohamed Asim" userId="463e8671-0eec-4074-8616-21d10d9d1eab" providerId="ADAL" clId="{9670B96D-5088-49B3-84C0-47AE4C2449D3}" dt="2024-02-16T13:44:49.831" v="2130" actId="20577"/>
          <ac:spMkLst>
            <pc:docMk/>
            <pc:sldMk cId="182684411" sldId="293"/>
            <ac:spMk id="3" creationId="{7C6CCEDA-25A5-C0C4-3A7B-199598B51707}"/>
          </ac:spMkLst>
        </pc:spChg>
      </pc:sldChg>
      <pc:sldChg chg="modSp new mod">
        <pc:chgData name="Mohamed Asim" userId="463e8671-0eec-4074-8616-21d10d9d1eab" providerId="ADAL" clId="{9670B96D-5088-49B3-84C0-47AE4C2449D3}" dt="2024-02-16T13:46:00.035" v="2177" actId="20577"/>
        <pc:sldMkLst>
          <pc:docMk/>
          <pc:sldMk cId="2785037058" sldId="294"/>
        </pc:sldMkLst>
        <pc:spChg chg="mod">
          <ac:chgData name="Mohamed Asim" userId="463e8671-0eec-4074-8616-21d10d9d1eab" providerId="ADAL" clId="{9670B96D-5088-49B3-84C0-47AE4C2449D3}" dt="2024-02-16T13:45:55.658" v="2176" actId="13926"/>
          <ac:spMkLst>
            <pc:docMk/>
            <pc:sldMk cId="2785037058" sldId="294"/>
            <ac:spMk id="2" creationId="{E2202B06-1F37-F440-7ED8-2A954957FEE5}"/>
          </ac:spMkLst>
        </pc:spChg>
        <pc:spChg chg="mod">
          <ac:chgData name="Mohamed Asim" userId="463e8671-0eec-4074-8616-21d10d9d1eab" providerId="ADAL" clId="{9670B96D-5088-49B3-84C0-47AE4C2449D3}" dt="2024-02-16T13:46:00.035" v="2177" actId="20577"/>
          <ac:spMkLst>
            <pc:docMk/>
            <pc:sldMk cId="2785037058" sldId="294"/>
            <ac:spMk id="3" creationId="{1103B69D-9B93-2DEE-1921-4C87CBD6857F}"/>
          </ac:spMkLst>
        </pc:spChg>
      </pc:sldChg>
    </pc:docChg>
  </pc:docChgLst>
  <pc:docChgLst>
    <pc:chgData name="Mohamed Asim" userId="463e8671-0eec-4074-8616-21d10d9d1eab" providerId="ADAL" clId="{48C3F923-06AA-4D41-AB37-D507D83605AD}"/>
    <pc:docChg chg="custSel addSld modSld">
      <pc:chgData name="Mohamed Asim" userId="463e8671-0eec-4074-8616-21d10d9d1eab" providerId="ADAL" clId="{48C3F923-06AA-4D41-AB37-D507D83605AD}" dt="2023-10-15T11:54:01.799" v="722" actId="20577"/>
      <pc:docMkLst>
        <pc:docMk/>
      </pc:docMkLst>
      <pc:sldChg chg="modSp mod">
        <pc:chgData name="Mohamed Asim" userId="463e8671-0eec-4074-8616-21d10d9d1eab" providerId="ADAL" clId="{48C3F923-06AA-4D41-AB37-D507D83605AD}" dt="2023-10-15T11:41:22.387" v="79" actId="20577"/>
        <pc:sldMkLst>
          <pc:docMk/>
          <pc:sldMk cId="1720888879" sldId="258"/>
        </pc:sldMkLst>
        <pc:spChg chg="mod">
          <ac:chgData name="Mohamed Asim" userId="463e8671-0eec-4074-8616-21d10d9d1eab" providerId="ADAL" clId="{48C3F923-06AA-4D41-AB37-D507D83605AD}" dt="2023-10-15T11:41:22.387" v="79" actId="20577"/>
          <ac:spMkLst>
            <pc:docMk/>
            <pc:sldMk cId="1720888879" sldId="258"/>
            <ac:spMk id="3" creationId="{74D9E2CC-1AE0-9F1D-FAB0-0A1AD94712BA}"/>
          </ac:spMkLst>
        </pc:spChg>
      </pc:sldChg>
      <pc:sldChg chg="modSp mod">
        <pc:chgData name="Mohamed Asim" userId="463e8671-0eec-4074-8616-21d10d9d1eab" providerId="ADAL" clId="{48C3F923-06AA-4D41-AB37-D507D83605AD}" dt="2023-10-15T11:54:01.799" v="722" actId="20577"/>
        <pc:sldMkLst>
          <pc:docMk/>
          <pc:sldMk cId="675937917" sldId="263"/>
        </pc:sldMkLst>
        <pc:spChg chg="mod">
          <ac:chgData name="Mohamed Asim" userId="463e8671-0eec-4074-8616-21d10d9d1eab" providerId="ADAL" clId="{48C3F923-06AA-4D41-AB37-D507D83605AD}" dt="2023-10-15T11:45:52.632" v="475" actId="20577"/>
          <ac:spMkLst>
            <pc:docMk/>
            <pc:sldMk cId="675937917" sldId="263"/>
            <ac:spMk id="2" creationId="{F06D4C42-0D9B-9EA7-695C-4205B1C36E07}"/>
          </ac:spMkLst>
        </pc:spChg>
        <pc:spChg chg="mod">
          <ac:chgData name="Mohamed Asim" userId="463e8671-0eec-4074-8616-21d10d9d1eab" providerId="ADAL" clId="{48C3F923-06AA-4D41-AB37-D507D83605AD}" dt="2023-10-15T11:54:01.799" v="722" actId="20577"/>
          <ac:spMkLst>
            <pc:docMk/>
            <pc:sldMk cId="675937917" sldId="263"/>
            <ac:spMk id="3" creationId="{362B371C-EBE1-213F-C23F-EAC2867DAF8C}"/>
          </ac:spMkLst>
        </pc:spChg>
      </pc:sldChg>
      <pc:sldChg chg="modSp new mod">
        <pc:chgData name="Mohamed Asim" userId="463e8671-0eec-4074-8616-21d10d9d1eab" providerId="ADAL" clId="{48C3F923-06AA-4D41-AB37-D507D83605AD}" dt="2023-10-15T11:53:48.990" v="721" actId="20577"/>
        <pc:sldMkLst>
          <pc:docMk/>
          <pc:sldMk cId="1116631375" sldId="264"/>
        </pc:sldMkLst>
        <pc:spChg chg="mod">
          <ac:chgData name="Mohamed Asim" userId="463e8671-0eec-4074-8616-21d10d9d1eab" providerId="ADAL" clId="{48C3F923-06AA-4D41-AB37-D507D83605AD}" dt="2023-10-15T11:46:01.985" v="496" actId="20577"/>
          <ac:spMkLst>
            <pc:docMk/>
            <pc:sldMk cId="1116631375" sldId="264"/>
            <ac:spMk id="2" creationId="{DFB84F25-25C6-9BD5-742A-A50B606A0606}"/>
          </ac:spMkLst>
        </pc:spChg>
        <pc:spChg chg="mod">
          <ac:chgData name="Mohamed Asim" userId="463e8671-0eec-4074-8616-21d10d9d1eab" providerId="ADAL" clId="{48C3F923-06AA-4D41-AB37-D507D83605AD}" dt="2023-10-15T11:53:48.990" v="721" actId="20577"/>
          <ac:spMkLst>
            <pc:docMk/>
            <pc:sldMk cId="1116631375" sldId="264"/>
            <ac:spMk id="3" creationId="{882851C0-6472-8C4E-46B8-9AE82FBD8967}"/>
          </ac:spMkLst>
        </pc:spChg>
      </pc:sldChg>
    </pc:docChg>
  </pc:docChgLst>
  <pc:docChgLst>
    <pc:chgData name="Mohamed Asim" userId="463e8671-0eec-4074-8616-21d10d9d1eab" providerId="ADAL" clId="{6919B54C-8339-4353-ACA4-931239DD5295}"/>
    <pc:docChg chg="undo custSel addSld delSld modSld">
      <pc:chgData name="Mohamed Asim" userId="463e8671-0eec-4074-8616-21d10d9d1eab" providerId="ADAL" clId="{6919B54C-8339-4353-ACA4-931239DD5295}" dt="2024-03-03T13:37:51.568" v="1953" actId="14100"/>
      <pc:docMkLst>
        <pc:docMk/>
      </pc:docMkLst>
      <pc:sldChg chg="add del">
        <pc:chgData name="Mohamed Asim" userId="463e8671-0eec-4074-8616-21d10d9d1eab" providerId="ADAL" clId="{6919B54C-8339-4353-ACA4-931239DD5295}" dt="2024-03-02T21:53:30.891" v="1228" actId="47"/>
        <pc:sldMkLst>
          <pc:docMk/>
          <pc:sldMk cId="3879393863" sldId="256"/>
        </pc:sldMkLst>
      </pc:sldChg>
      <pc:sldChg chg="add del">
        <pc:chgData name="Mohamed Asim" userId="463e8671-0eec-4074-8616-21d10d9d1eab" providerId="ADAL" clId="{6919B54C-8339-4353-ACA4-931239DD5295}" dt="2024-03-02T21:53:36.637" v="1229" actId="47"/>
        <pc:sldMkLst>
          <pc:docMk/>
          <pc:sldMk cId="3641576700" sldId="257"/>
        </pc:sldMkLst>
      </pc:sldChg>
      <pc:sldChg chg="modSp mod">
        <pc:chgData name="Mohamed Asim" userId="463e8671-0eec-4074-8616-21d10d9d1eab" providerId="ADAL" clId="{6919B54C-8339-4353-ACA4-931239DD5295}" dt="2024-03-02T21:57:26.133" v="1337" actId="20577"/>
        <pc:sldMkLst>
          <pc:docMk/>
          <pc:sldMk cId="1720888879" sldId="258"/>
        </pc:sldMkLst>
        <pc:spChg chg="mod">
          <ac:chgData name="Mohamed Asim" userId="463e8671-0eec-4074-8616-21d10d9d1eab" providerId="ADAL" clId="{6919B54C-8339-4353-ACA4-931239DD5295}" dt="2024-03-02T21:57:26.133" v="1337" actId="20577"/>
          <ac:spMkLst>
            <pc:docMk/>
            <pc:sldMk cId="1720888879" sldId="258"/>
            <ac:spMk id="3" creationId="{74D9E2CC-1AE0-9F1D-FAB0-0A1AD94712BA}"/>
          </ac:spMkLst>
        </pc:spChg>
      </pc:sldChg>
      <pc:sldChg chg="modSp add mod">
        <pc:chgData name="Mohamed Asim" userId="463e8671-0eec-4074-8616-21d10d9d1eab" providerId="ADAL" clId="{6919B54C-8339-4353-ACA4-931239DD5295}" dt="2024-03-02T21:54:04.079" v="1282" actId="20577"/>
        <pc:sldMkLst>
          <pc:docMk/>
          <pc:sldMk cId="2627917268" sldId="259"/>
        </pc:sldMkLst>
        <pc:spChg chg="mod">
          <ac:chgData name="Mohamed Asim" userId="463e8671-0eec-4074-8616-21d10d9d1eab" providerId="ADAL" clId="{6919B54C-8339-4353-ACA4-931239DD5295}" dt="2024-03-02T21:52:53.723" v="1224" actId="27636"/>
          <ac:spMkLst>
            <pc:docMk/>
            <pc:sldMk cId="2627917268" sldId="259"/>
            <ac:spMk id="3" creationId="{D37ECC79-7C3B-F149-918F-4AFE20DF281B}"/>
          </ac:spMkLst>
        </pc:spChg>
        <pc:spChg chg="mod">
          <ac:chgData name="Mohamed Asim" userId="463e8671-0eec-4074-8616-21d10d9d1eab" providerId="ADAL" clId="{6919B54C-8339-4353-ACA4-931239DD5295}" dt="2024-03-02T21:54:04.079" v="1282" actId="20577"/>
          <ac:spMkLst>
            <pc:docMk/>
            <pc:sldMk cId="2627917268" sldId="259"/>
            <ac:spMk id="4" creationId="{C3A13111-D234-F44E-9D8B-DAF73FF50E96}"/>
          </ac:spMkLst>
        </pc:spChg>
      </pc:sldChg>
      <pc:sldChg chg="add">
        <pc:chgData name="Mohamed Asim" userId="463e8671-0eec-4074-8616-21d10d9d1eab" providerId="ADAL" clId="{6919B54C-8339-4353-ACA4-931239DD5295}" dt="2024-03-02T21:52:53.581" v="1222"/>
        <pc:sldMkLst>
          <pc:docMk/>
          <pc:sldMk cId="3270529152" sldId="260"/>
        </pc:sldMkLst>
      </pc:sldChg>
      <pc:sldChg chg="add">
        <pc:chgData name="Mohamed Asim" userId="463e8671-0eec-4074-8616-21d10d9d1eab" providerId="ADAL" clId="{6919B54C-8339-4353-ACA4-931239DD5295}" dt="2024-03-02T21:52:53.581" v="1222"/>
        <pc:sldMkLst>
          <pc:docMk/>
          <pc:sldMk cId="571091791" sldId="261"/>
        </pc:sldMkLst>
      </pc:sldChg>
      <pc:sldChg chg="add">
        <pc:chgData name="Mohamed Asim" userId="463e8671-0eec-4074-8616-21d10d9d1eab" providerId="ADAL" clId="{6919B54C-8339-4353-ACA4-931239DD5295}" dt="2024-03-02T21:52:53.581" v="1222"/>
        <pc:sldMkLst>
          <pc:docMk/>
          <pc:sldMk cId="2989999064" sldId="262"/>
        </pc:sldMkLst>
      </pc:sldChg>
      <pc:sldChg chg="add">
        <pc:chgData name="Mohamed Asim" userId="463e8671-0eec-4074-8616-21d10d9d1eab" providerId="ADAL" clId="{6919B54C-8339-4353-ACA4-931239DD5295}" dt="2024-03-02T21:52:53.581" v="1222"/>
        <pc:sldMkLst>
          <pc:docMk/>
          <pc:sldMk cId="447938457" sldId="263"/>
        </pc:sldMkLst>
      </pc:sldChg>
      <pc:sldChg chg="modSp mod">
        <pc:chgData name="Mohamed Asim" userId="463e8671-0eec-4074-8616-21d10d9d1eab" providerId="ADAL" clId="{6919B54C-8339-4353-ACA4-931239DD5295}" dt="2024-03-03T13:29:27.373" v="1429" actId="20577"/>
        <pc:sldMkLst>
          <pc:docMk/>
          <pc:sldMk cId="1116631375" sldId="264"/>
        </pc:sldMkLst>
        <pc:spChg chg="mod">
          <ac:chgData name="Mohamed Asim" userId="463e8671-0eec-4074-8616-21d10d9d1eab" providerId="ADAL" clId="{6919B54C-8339-4353-ACA4-931239DD5295}" dt="2024-03-03T13:28:50.735" v="1388" actId="13926"/>
          <ac:spMkLst>
            <pc:docMk/>
            <pc:sldMk cId="1116631375" sldId="264"/>
            <ac:spMk id="2" creationId="{DFB84F25-25C6-9BD5-742A-A50B606A0606}"/>
          </ac:spMkLst>
        </pc:spChg>
        <pc:spChg chg="mod">
          <ac:chgData name="Mohamed Asim" userId="463e8671-0eec-4074-8616-21d10d9d1eab" providerId="ADAL" clId="{6919B54C-8339-4353-ACA4-931239DD5295}" dt="2024-03-03T13:29:27.373" v="1429" actId="20577"/>
          <ac:spMkLst>
            <pc:docMk/>
            <pc:sldMk cId="1116631375" sldId="264"/>
            <ac:spMk id="3" creationId="{882851C0-6472-8C4E-46B8-9AE82FBD8967}"/>
          </ac:spMkLst>
        </pc:spChg>
      </pc:sldChg>
      <pc:sldChg chg="modSp add mod">
        <pc:chgData name="Mohamed Asim" userId="463e8671-0eec-4074-8616-21d10d9d1eab" providerId="ADAL" clId="{6919B54C-8339-4353-ACA4-931239DD5295}" dt="2024-03-03T13:37:03.099" v="1950" actId="20577"/>
        <pc:sldMkLst>
          <pc:docMk/>
          <pc:sldMk cId="3610750030" sldId="265"/>
        </pc:sldMkLst>
        <pc:spChg chg="mod">
          <ac:chgData name="Mohamed Asim" userId="463e8671-0eec-4074-8616-21d10d9d1eab" providerId="ADAL" clId="{6919B54C-8339-4353-ACA4-931239DD5295}" dt="2024-03-03T13:37:03.099" v="1950" actId="20577"/>
          <ac:spMkLst>
            <pc:docMk/>
            <pc:sldMk cId="3610750030" sldId="265"/>
            <ac:spMk id="3" creationId="{51415A0F-25C6-9E4F-A686-01098F836692}"/>
          </ac:spMkLst>
        </pc:spChg>
      </pc:sldChg>
      <pc:sldChg chg="modSp add mod">
        <pc:chgData name="Mohamed Asim" userId="463e8671-0eec-4074-8616-21d10d9d1eab" providerId="ADAL" clId="{6919B54C-8339-4353-ACA4-931239DD5295}" dt="2024-03-03T13:37:23.426" v="1952" actId="20577"/>
        <pc:sldMkLst>
          <pc:docMk/>
          <pc:sldMk cId="2077571392" sldId="266"/>
        </pc:sldMkLst>
        <pc:spChg chg="mod">
          <ac:chgData name="Mohamed Asim" userId="463e8671-0eec-4074-8616-21d10d9d1eab" providerId="ADAL" clId="{6919B54C-8339-4353-ACA4-931239DD5295}" dt="2024-03-03T13:37:23.426" v="1952" actId="20577"/>
          <ac:spMkLst>
            <pc:docMk/>
            <pc:sldMk cId="2077571392" sldId="266"/>
            <ac:spMk id="3" creationId="{38566A04-E3DD-8048-A805-75896E046C7C}"/>
          </ac:spMkLst>
        </pc:spChg>
      </pc:sldChg>
      <pc:sldChg chg="add">
        <pc:chgData name="Mohamed Asim" userId="463e8671-0eec-4074-8616-21d10d9d1eab" providerId="ADAL" clId="{6919B54C-8339-4353-ACA4-931239DD5295}" dt="2024-03-02T21:52:53.581" v="1222"/>
        <pc:sldMkLst>
          <pc:docMk/>
          <pc:sldMk cId="2964632128" sldId="267"/>
        </pc:sldMkLst>
      </pc:sldChg>
      <pc:sldChg chg="add">
        <pc:chgData name="Mohamed Asim" userId="463e8671-0eec-4074-8616-21d10d9d1eab" providerId="ADAL" clId="{6919B54C-8339-4353-ACA4-931239DD5295}" dt="2024-03-02T21:52:53.581" v="1222"/>
        <pc:sldMkLst>
          <pc:docMk/>
          <pc:sldMk cId="2510021032" sldId="268"/>
        </pc:sldMkLst>
      </pc:sldChg>
      <pc:sldChg chg="modSp add mod">
        <pc:chgData name="Mohamed Asim" userId="463e8671-0eec-4074-8616-21d10d9d1eab" providerId="ADAL" clId="{6919B54C-8339-4353-ACA4-931239DD5295}" dt="2024-03-03T13:37:51.568" v="1953" actId="14100"/>
        <pc:sldMkLst>
          <pc:docMk/>
          <pc:sldMk cId="3130470846" sldId="269"/>
        </pc:sldMkLst>
        <pc:picChg chg="mod">
          <ac:chgData name="Mohamed Asim" userId="463e8671-0eec-4074-8616-21d10d9d1eab" providerId="ADAL" clId="{6919B54C-8339-4353-ACA4-931239DD5295}" dt="2024-03-03T13:37:51.568" v="1953" actId="14100"/>
          <ac:picMkLst>
            <pc:docMk/>
            <pc:sldMk cId="3130470846" sldId="269"/>
            <ac:picMk id="6" creationId="{3932BC02-B484-1146-8E11-822E912AD0FF}"/>
          </ac:picMkLst>
        </pc:picChg>
      </pc:sldChg>
      <pc:sldChg chg="add">
        <pc:chgData name="Mohamed Asim" userId="463e8671-0eec-4074-8616-21d10d9d1eab" providerId="ADAL" clId="{6919B54C-8339-4353-ACA4-931239DD5295}" dt="2024-03-02T21:52:53.581" v="1222"/>
        <pc:sldMkLst>
          <pc:docMk/>
          <pc:sldMk cId="3020944681" sldId="270"/>
        </pc:sldMkLst>
      </pc:sldChg>
      <pc:sldChg chg="add">
        <pc:chgData name="Mohamed Asim" userId="463e8671-0eec-4074-8616-21d10d9d1eab" providerId="ADAL" clId="{6919B54C-8339-4353-ACA4-931239DD5295}" dt="2024-03-02T21:52:53.581" v="1222"/>
        <pc:sldMkLst>
          <pc:docMk/>
          <pc:sldMk cId="3725900233" sldId="271"/>
        </pc:sldMkLst>
      </pc:sldChg>
      <pc:sldChg chg="add">
        <pc:chgData name="Mohamed Asim" userId="463e8671-0eec-4074-8616-21d10d9d1eab" providerId="ADAL" clId="{6919B54C-8339-4353-ACA4-931239DD5295}" dt="2024-03-02T21:52:53.581" v="1222"/>
        <pc:sldMkLst>
          <pc:docMk/>
          <pc:sldMk cId="1954830148" sldId="272"/>
        </pc:sldMkLst>
      </pc:sldChg>
      <pc:sldChg chg="add">
        <pc:chgData name="Mohamed Asim" userId="463e8671-0eec-4074-8616-21d10d9d1eab" providerId="ADAL" clId="{6919B54C-8339-4353-ACA4-931239DD5295}" dt="2024-03-02T21:52:53.581" v="1222"/>
        <pc:sldMkLst>
          <pc:docMk/>
          <pc:sldMk cId="3539663995" sldId="273"/>
        </pc:sldMkLst>
      </pc:sldChg>
      <pc:sldChg chg="add">
        <pc:chgData name="Mohamed Asim" userId="463e8671-0eec-4074-8616-21d10d9d1eab" providerId="ADAL" clId="{6919B54C-8339-4353-ACA4-931239DD5295}" dt="2024-03-02T21:52:53.581" v="1222"/>
        <pc:sldMkLst>
          <pc:docMk/>
          <pc:sldMk cId="1103828582" sldId="274"/>
        </pc:sldMkLst>
      </pc:sldChg>
      <pc:sldChg chg="add">
        <pc:chgData name="Mohamed Asim" userId="463e8671-0eec-4074-8616-21d10d9d1eab" providerId="ADAL" clId="{6919B54C-8339-4353-ACA4-931239DD5295}" dt="2024-03-02T21:52:53.581" v="1222"/>
        <pc:sldMkLst>
          <pc:docMk/>
          <pc:sldMk cId="582358917" sldId="275"/>
        </pc:sldMkLst>
      </pc:sldChg>
      <pc:sldChg chg="add">
        <pc:chgData name="Mohamed Asim" userId="463e8671-0eec-4074-8616-21d10d9d1eab" providerId="ADAL" clId="{6919B54C-8339-4353-ACA4-931239DD5295}" dt="2024-03-02T21:52:53.581" v="1222"/>
        <pc:sldMkLst>
          <pc:docMk/>
          <pc:sldMk cId="3519499396" sldId="276"/>
        </pc:sldMkLst>
      </pc:sldChg>
      <pc:sldChg chg="add">
        <pc:chgData name="Mohamed Asim" userId="463e8671-0eec-4074-8616-21d10d9d1eab" providerId="ADAL" clId="{6919B54C-8339-4353-ACA4-931239DD5295}" dt="2024-03-02T21:52:53.581" v="1222"/>
        <pc:sldMkLst>
          <pc:docMk/>
          <pc:sldMk cId="824231345" sldId="277"/>
        </pc:sldMkLst>
      </pc:sldChg>
      <pc:sldChg chg="modSp add mod">
        <pc:chgData name="Mohamed Asim" userId="463e8671-0eec-4074-8616-21d10d9d1eab" providerId="ADAL" clId="{6919B54C-8339-4353-ACA4-931239DD5295}" dt="2024-03-02T21:52:53.738" v="1225" actId="27636"/>
        <pc:sldMkLst>
          <pc:docMk/>
          <pc:sldMk cId="3384702099" sldId="278"/>
        </pc:sldMkLst>
        <pc:spChg chg="mod">
          <ac:chgData name="Mohamed Asim" userId="463e8671-0eec-4074-8616-21d10d9d1eab" providerId="ADAL" clId="{6919B54C-8339-4353-ACA4-931239DD5295}" dt="2024-03-02T21:52:53.738" v="1225" actId="27636"/>
          <ac:spMkLst>
            <pc:docMk/>
            <pc:sldMk cId="3384702099" sldId="278"/>
            <ac:spMk id="3" creationId="{B4BE73CF-A12E-134C-BF61-C09B6EEC4879}"/>
          </ac:spMkLst>
        </pc:spChg>
      </pc:sldChg>
      <pc:sldChg chg="modSp add mod">
        <pc:chgData name="Mohamed Asim" userId="463e8671-0eec-4074-8616-21d10d9d1eab" providerId="ADAL" clId="{6919B54C-8339-4353-ACA4-931239DD5295}" dt="2024-03-02T21:56:55.554" v="1326" actId="20577"/>
        <pc:sldMkLst>
          <pc:docMk/>
          <pc:sldMk cId="2229416906" sldId="279"/>
        </pc:sldMkLst>
        <pc:spChg chg="mod">
          <ac:chgData name="Mohamed Asim" userId="463e8671-0eec-4074-8616-21d10d9d1eab" providerId="ADAL" clId="{6919B54C-8339-4353-ACA4-931239DD5295}" dt="2024-03-02T21:56:55.554" v="1326" actId="20577"/>
          <ac:spMkLst>
            <pc:docMk/>
            <pc:sldMk cId="2229416906" sldId="279"/>
            <ac:spMk id="3" creationId="{DA2C51E8-71FE-3349-8393-4B3F217B610F}"/>
          </ac:spMkLst>
        </pc:spChg>
      </pc:sldChg>
      <pc:sldChg chg="modSp mod">
        <pc:chgData name="Mohamed Asim" userId="463e8671-0eec-4074-8616-21d10d9d1eab" providerId="ADAL" clId="{6919B54C-8339-4353-ACA4-931239DD5295}" dt="2024-03-03T13:36:26.756" v="1949" actId="5793"/>
        <pc:sldMkLst>
          <pc:docMk/>
          <pc:sldMk cId="19791997" sldId="289"/>
        </pc:sldMkLst>
        <pc:spChg chg="mod">
          <ac:chgData name="Mohamed Asim" userId="463e8671-0eec-4074-8616-21d10d9d1eab" providerId="ADAL" clId="{6919B54C-8339-4353-ACA4-931239DD5295}" dt="2024-03-03T13:36:26.756" v="1949" actId="5793"/>
          <ac:spMkLst>
            <pc:docMk/>
            <pc:sldMk cId="19791997" sldId="289"/>
            <ac:spMk id="3" creationId="{D9818D03-EF6E-8D18-E46F-237601ED3562}"/>
          </ac:spMkLst>
        </pc:spChg>
      </pc:sldChg>
      <pc:sldChg chg="del">
        <pc:chgData name="Mohamed Asim" userId="463e8671-0eec-4074-8616-21d10d9d1eab" providerId="ADAL" clId="{6919B54C-8339-4353-ACA4-931239DD5295}" dt="2024-03-01T17:04:50.529" v="571" actId="47"/>
        <pc:sldMkLst>
          <pc:docMk/>
          <pc:sldMk cId="3093657144" sldId="295"/>
        </pc:sldMkLst>
      </pc:sldChg>
      <pc:sldChg chg="del">
        <pc:chgData name="Mohamed Asim" userId="463e8671-0eec-4074-8616-21d10d9d1eab" providerId="ADAL" clId="{6919B54C-8339-4353-ACA4-931239DD5295}" dt="2024-03-01T16:51:52.601" v="349" actId="47"/>
        <pc:sldMkLst>
          <pc:docMk/>
          <pc:sldMk cId="2531466119" sldId="297"/>
        </pc:sldMkLst>
      </pc:sldChg>
      <pc:sldChg chg="del">
        <pc:chgData name="Mohamed Asim" userId="463e8671-0eec-4074-8616-21d10d9d1eab" providerId="ADAL" clId="{6919B54C-8339-4353-ACA4-931239DD5295}" dt="2024-03-01T17:04:47.626" v="570" actId="47"/>
        <pc:sldMkLst>
          <pc:docMk/>
          <pc:sldMk cId="1515888775" sldId="298"/>
        </pc:sldMkLst>
      </pc:sldChg>
      <pc:sldChg chg="modSp new mod">
        <pc:chgData name="Mohamed Asim" userId="463e8671-0eec-4074-8616-21d10d9d1eab" providerId="ADAL" clId="{6919B54C-8339-4353-ACA4-931239DD5295}" dt="2024-03-01T17:12:56.123" v="761" actId="20577"/>
        <pc:sldMkLst>
          <pc:docMk/>
          <pc:sldMk cId="205990936" sldId="302"/>
        </pc:sldMkLst>
        <pc:spChg chg="mod">
          <ac:chgData name="Mohamed Asim" userId="463e8671-0eec-4074-8616-21d10d9d1eab" providerId="ADAL" clId="{6919B54C-8339-4353-ACA4-931239DD5295}" dt="2024-03-01T17:11:50.787" v="750" actId="20577"/>
          <ac:spMkLst>
            <pc:docMk/>
            <pc:sldMk cId="205990936" sldId="302"/>
            <ac:spMk id="2" creationId="{5E765B14-4D05-BBE1-B665-7A379A90D5E6}"/>
          </ac:spMkLst>
        </pc:spChg>
        <pc:spChg chg="mod">
          <ac:chgData name="Mohamed Asim" userId="463e8671-0eec-4074-8616-21d10d9d1eab" providerId="ADAL" clId="{6919B54C-8339-4353-ACA4-931239DD5295}" dt="2024-03-01T17:12:56.123" v="761" actId="20577"/>
          <ac:spMkLst>
            <pc:docMk/>
            <pc:sldMk cId="205990936" sldId="302"/>
            <ac:spMk id="3" creationId="{7715B201-1DA5-CF91-4454-0D8185B57C15}"/>
          </ac:spMkLst>
        </pc:spChg>
      </pc:sldChg>
      <pc:sldChg chg="del">
        <pc:chgData name="Mohamed Asim" userId="463e8671-0eec-4074-8616-21d10d9d1eab" providerId="ADAL" clId="{6919B54C-8339-4353-ACA4-931239DD5295}" dt="2024-03-01T16:51:40.432" v="340" actId="47"/>
        <pc:sldMkLst>
          <pc:docMk/>
          <pc:sldMk cId="3134923219" sldId="302"/>
        </pc:sldMkLst>
      </pc:sldChg>
      <pc:sldChg chg="modSp new mod">
        <pc:chgData name="Mohamed Asim" userId="463e8671-0eec-4074-8616-21d10d9d1eab" providerId="ADAL" clId="{6919B54C-8339-4353-ACA4-931239DD5295}" dt="2024-03-03T13:29:57.219" v="1431" actId="5793"/>
        <pc:sldMkLst>
          <pc:docMk/>
          <pc:sldMk cId="781586979" sldId="303"/>
        </pc:sldMkLst>
        <pc:spChg chg="mod">
          <ac:chgData name="Mohamed Asim" userId="463e8671-0eec-4074-8616-21d10d9d1eab" providerId="ADAL" clId="{6919B54C-8339-4353-ACA4-931239DD5295}" dt="2024-03-01T17:20:56.383" v="809" actId="20577"/>
          <ac:spMkLst>
            <pc:docMk/>
            <pc:sldMk cId="781586979" sldId="303"/>
            <ac:spMk id="2" creationId="{97D947C3-A793-75F2-2C71-880A812763BD}"/>
          </ac:spMkLst>
        </pc:spChg>
        <pc:spChg chg="mod">
          <ac:chgData name="Mohamed Asim" userId="463e8671-0eec-4074-8616-21d10d9d1eab" providerId="ADAL" clId="{6919B54C-8339-4353-ACA4-931239DD5295}" dt="2024-03-03T13:29:57.219" v="1431" actId="5793"/>
          <ac:spMkLst>
            <pc:docMk/>
            <pc:sldMk cId="781586979" sldId="303"/>
            <ac:spMk id="3" creationId="{450527E6-F541-0A79-D352-FE3DA765D758}"/>
          </ac:spMkLst>
        </pc:spChg>
      </pc:sldChg>
      <pc:sldChg chg="del">
        <pc:chgData name="Mohamed Asim" userId="463e8671-0eec-4074-8616-21d10d9d1eab" providerId="ADAL" clId="{6919B54C-8339-4353-ACA4-931239DD5295}" dt="2024-03-01T16:51:41.279" v="341" actId="47"/>
        <pc:sldMkLst>
          <pc:docMk/>
          <pc:sldMk cId="3767749526" sldId="303"/>
        </pc:sldMkLst>
      </pc:sldChg>
      <pc:sldChg chg="del">
        <pc:chgData name="Mohamed Asim" userId="463e8671-0eec-4074-8616-21d10d9d1eab" providerId="ADAL" clId="{6919B54C-8339-4353-ACA4-931239DD5295}" dt="2024-03-01T16:51:41.933" v="342" actId="47"/>
        <pc:sldMkLst>
          <pc:docMk/>
          <pc:sldMk cId="193275444" sldId="304"/>
        </pc:sldMkLst>
      </pc:sldChg>
      <pc:sldChg chg="modSp new mod">
        <pc:chgData name="Mohamed Asim" userId="463e8671-0eec-4074-8616-21d10d9d1eab" providerId="ADAL" clId="{6919B54C-8339-4353-ACA4-931239DD5295}" dt="2024-03-03T13:35:36.922" v="1811" actId="114"/>
        <pc:sldMkLst>
          <pc:docMk/>
          <pc:sldMk cId="3084087493" sldId="304"/>
        </pc:sldMkLst>
        <pc:spChg chg="mod">
          <ac:chgData name="Mohamed Asim" userId="463e8671-0eec-4074-8616-21d10d9d1eab" providerId="ADAL" clId="{6919B54C-8339-4353-ACA4-931239DD5295}" dt="2024-03-01T17:41:11.035" v="1031" actId="20577"/>
          <ac:spMkLst>
            <pc:docMk/>
            <pc:sldMk cId="3084087493" sldId="304"/>
            <ac:spMk id="2" creationId="{D12EFF23-55E1-D9AE-68B0-BE90CF132E98}"/>
          </ac:spMkLst>
        </pc:spChg>
        <pc:spChg chg="mod">
          <ac:chgData name="Mohamed Asim" userId="463e8671-0eec-4074-8616-21d10d9d1eab" providerId="ADAL" clId="{6919B54C-8339-4353-ACA4-931239DD5295}" dt="2024-03-03T13:35:36.922" v="1811" actId="114"/>
          <ac:spMkLst>
            <pc:docMk/>
            <pc:sldMk cId="3084087493" sldId="304"/>
            <ac:spMk id="3" creationId="{641919E2-6161-9445-85AF-4BA4BC3B3054}"/>
          </ac:spMkLst>
        </pc:spChg>
      </pc:sldChg>
      <pc:sldChg chg="del">
        <pc:chgData name="Mohamed Asim" userId="463e8671-0eec-4074-8616-21d10d9d1eab" providerId="ADAL" clId="{6919B54C-8339-4353-ACA4-931239DD5295}" dt="2024-03-01T16:51:42.435" v="343" actId="47"/>
        <pc:sldMkLst>
          <pc:docMk/>
          <pc:sldMk cId="1953959388" sldId="305"/>
        </pc:sldMkLst>
      </pc:sldChg>
      <pc:sldChg chg="modSp new del mod">
        <pc:chgData name="Mohamed Asim" userId="463e8671-0eec-4074-8616-21d10d9d1eab" providerId="ADAL" clId="{6919B54C-8339-4353-ACA4-931239DD5295}" dt="2024-03-02T21:53:21.979" v="1226" actId="47"/>
        <pc:sldMkLst>
          <pc:docMk/>
          <pc:sldMk cId="3595683369" sldId="305"/>
        </pc:sldMkLst>
        <pc:spChg chg="mod">
          <ac:chgData name="Mohamed Asim" userId="463e8671-0eec-4074-8616-21d10d9d1eab" providerId="ADAL" clId="{6919B54C-8339-4353-ACA4-931239DD5295}" dt="2024-03-01T17:59:19.201" v="1186" actId="20577"/>
          <ac:spMkLst>
            <pc:docMk/>
            <pc:sldMk cId="3595683369" sldId="305"/>
            <ac:spMk id="2" creationId="{C1A0DFF7-36FD-0236-88D7-27B03BBC9CB3}"/>
          </ac:spMkLst>
        </pc:spChg>
        <pc:spChg chg="mod">
          <ac:chgData name="Mohamed Asim" userId="463e8671-0eec-4074-8616-21d10d9d1eab" providerId="ADAL" clId="{6919B54C-8339-4353-ACA4-931239DD5295}" dt="2024-03-01T18:02:02.560" v="1220" actId="5793"/>
          <ac:spMkLst>
            <pc:docMk/>
            <pc:sldMk cId="3595683369" sldId="305"/>
            <ac:spMk id="3" creationId="{DAC772E0-523D-717E-62FA-4C05E98FC232}"/>
          </ac:spMkLst>
        </pc:spChg>
      </pc:sldChg>
      <pc:sldChg chg="del">
        <pc:chgData name="Mohamed Asim" userId="463e8671-0eec-4074-8616-21d10d9d1eab" providerId="ADAL" clId="{6919B54C-8339-4353-ACA4-931239DD5295}" dt="2024-03-01T16:51:43.025" v="344" actId="47"/>
        <pc:sldMkLst>
          <pc:docMk/>
          <pc:sldMk cId="107288652" sldId="306"/>
        </pc:sldMkLst>
      </pc:sldChg>
      <pc:sldChg chg="new del">
        <pc:chgData name="Mohamed Asim" userId="463e8671-0eec-4074-8616-21d10d9d1eab" providerId="ADAL" clId="{6919B54C-8339-4353-ACA4-931239DD5295}" dt="2024-03-02T21:53:26.965" v="1227" actId="47"/>
        <pc:sldMkLst>
          <pc:docMk/>
          <pc:sldMk cId="2843200176" sldId="306"/>
        </pc:sldMkLst>
      </pc:sldChg>
      <pc:sldChg chg="del">
        <pc:chgData name="Mohamed Asim" userId="463e8671-0eec-4074-8616-21d10d9d1eab" providerId="ADAL" clId="{6919B54C-8339-4353-ACA4-931239DD5295}" dt="2024-03-01T16:51:45.196" v="345" actId="47"/>
        <pc:sldMkLst>
          <pc:docMk/>
          <pc:sldMk cId="3145741930" sldId="307"/>
        </pc:sldMkLst>
      </pc:sldChg>
      <pc:sldChg chg="modSp add del mod">
        <pc:chgData name="Mohamed Asim" userId="463e8671-0eec-4074-8616-21d10d9d1eab" providerId="ADAL" clId="{6919B54C-8339-4353-ACA4-931239DD5295}" dt="2024-03-02T21:53:48.693" v="1230" actId="47"/>
        <pc:sldMkLst>
          <pc:docMk/>
          <pc:sldMk cId="3214757916" sldId="307"/>
        </pc:sldMkLst>
        <pc:spChg chg="mod">
          <ac:chgData name="Mohamed Asim" userId="463e8671-0eec-4074-8616-21d10d9d1eab" providerId="ADAL" clId="{6919B54C-8339-4353-ACA4-931239DD5295}" dt="2024-03-02T21:52:53.708" v="1223" actId="27636"/>
          <ac:spMkLst>
            <pc:docMk/>
            <pc:sldMk cId="3214757916" sldId="307"/>
            <ac:spMk id="3" creationId="{F54892B1-6B03-BB45-9F13-A4F55D9AEEEF}"/>
          </ac:spMkLst>
        </pc:spChg>
      </pc:sldChg>
      <pc:sldChg chg="add">
        <pc:chgData name="Mohamed Asim" userId="463e8671-0eec-4074-8616-21d10d9d1eab" providerId="ADAL" clId="{6919B54C-8339-4353-ACA4-931239DD5295}" dt="2024-03-02T21:52:53.581" v="1222"/>
        <pc:sldMkLst>
          <pc:docMk/>
          <pc:sldMk cId="222661955" sldId="308"/>
        </pc:sldMkLst>
      </pc:sldChg>
      <pc:sldChg chg="del">
        <pc:chgData name="Mohamed Asim" userId="463e8671-0eec-4074-8616-21d10d9d1eab" providerId="ADAL" clId="{6919B54C-8339-4353-ACA4-931239DD5295}" dt="2024-03-01T16:51:47.110" v="346" actId="47"/>
        <pc:sldMkLst>
          <pc:docMk/>
          <pc:sldMk cId="3702282055" sldId="308"/>
        </pc:sldMkLst>
      </pc:sldChg>
      <pc:sldChg chg="del">
        <pc:chgData name="Mohamed Asim" userId="463e8671-0eec-4074-8616-21d10d9d1eab" providerId="ADAL" clId="{6919B54C-8339-4353-ACA4-931239DD5295}" dt="2024-03-01T16:51:48.461" v="347" actId="47"/>
        <pc:sldMkLst>
          <pc:docMk/>
          <pc:sldMk cId="609004536" sldId="309"/>
        </pc:sldMkLst>
      </pc:sldChg>
      <pc:sldChg chg="del">
        <pc:chgData name="Mohamed Asim" userId="463e8671-0eec-4074-8616-21d10d9d1eab" providerId="ADAL" clId="{6919B54C-8339-4353-ACA4-931239DD5295}" dt="2024-03-01T16:51:49.797" v="348" actId="47"/>
        <pc:sldMkLst>
          <pc:docMk/>
          <pc:sldMk cId="1808087556" sldId="310"/>
        </pc:sldMkLst>
      </pc:sldChg>
      <pc:sldMasterChg chg="delSldLayout">
        <pc:chgData name="Mohamed Asim" userId="463e8671-0eec-4074-8616-21d10d9d1eab" providerId="ADAL" clId="{6919B54C-8339-4353-ACA4-931239DD5295}" dt="2024-03-02T21:53:30.891" v="1228" actId="47"/>
        <pc:sldMasterMkLst>
          <pc:docMk/>
          <pc:sldMasterMk cId="1384196811" sldId="2147483658"/>
        </pc:sldMasterMkLst>
        <pc:sldLayoutChg chg="del">
          <pc:chgData name="Mohamed Asim" userId="463e8671-0eec-4074-8616-21d10d9d1eab" providerId="ADAL" clId="{6919B54C-8339-4353-ACA4-931239DD5295}" dt="2024-03-02T21:53:30.891" v="1228" actId="47"/>
          <pc:sldLayoutMkLst>
            <pc:docMk/>
            <pc:sldMasterMk cId="1384196811" sldId="2147483658"/>
            <pc:sldLayoutMk cId="2539254703" sldId="2147483724"/>
          </pc:sldLayoutMkLst>
        </pc:sldLayoutChg>
      </pc:sldMasterChg>
    </pc:docChg>
  </pc:docChgLst>
  <pc:docChgLst>
    <pc:chgData name="Mohamed Asim" userId="463e8671-0eec-4074-8616-21d10d9d1eab" providerId="ADAL" clId="{C1A6DB88-4700-48A4-9558-439063290A45}"/>
    <pc:docChg chg="custSel modSld delMainMaster">
      <pc:chgData name="Mohamed Asim" userId="463e8671-0eec-4074-8616-21d10d9d1eab" providerId="ADAL" clId="{C1A6DB88-4700-48A4-9558-439063290A45}" dt="2024-10-24T10:14:16.465" v="150" actId="20577"/>
      <pc:docMkLst>
        <pc:docMk/>
      </pc:docMkLst>
      <pc:sldChg chg="modSp mod">
        <pc:chgData name="Mohamed Asim" userId="463e8671-0eec-4074-8616-21d10d9d1eab" providerId="ADAL" clId="{C1A6DB88-4700-48A4-9558-439063290A45}" dt="2024-10-24T10:14:16.465" v="150" actId="20577"/>
        <pc:sldMkLst>
          <pc:docMk/>
          <pc:sldMk cId="1116631375" sldId="264"/>
        </pc:sldMkLst>
        <pc:spChg chg="mod">
          <ac:chgData name="Mohamed Asim" userId="463e8671-0eec-4074-8616-21d10d9d1eab" providerId="ADAL" clId="{C1A6DB88-4700-48A4-9558-439063290A45}" dt="2024-10-24T10:14:16.465" v="150" actId="20577"/>
          <ac:spMkLst>
            <pc:docMk/>
            <pc:sldMk cId="1116631375" sldId="264"/>
            <ac:spMk id="3" creationId="{882851C0-6472-8C4E-46B8-9AE82FBD8967}"/>
          </ac:spMkLst>
        </pc:spChg>
      </pc:sldChg>
      <pc:sldChg chg="modSp mod">
        <pc:chgData name="Mohamed Asim" userId="463e8671-0eec-4074-8616-21d10d9d1eab" providerId="ADAL" clId="{C1A6DB88-4700-48A4-9558-439063290A45}" dt="2024-10-24T10:00:50.266" v="54" actId="20577"/>
        <pc:sldMkLst>
          <pc:docMk/>
          <pc:sldMk cId="2229416906" sldId="279"/>
        </pc:sldMkLst>
        <pc:spChg chg="mod">
          <ac:chgData name="Mohamed Asim" userId="463e8671-0eec-4074-8616-21d10d9d1eab" providerId="ADAL" clId="{C1A6DB88-4700-48A4-9558-439063290A45}" dt="2024-10-24T10:00:50.266" v="54" actId="20577"/>
          <ac:spMkLst>
            <pc:docMk/>
            <pc:sldMk cId="2229416906" sldId="279"/>
            <ac:spMk id="3" creationId="{DA2C51E8-71FE-3349-8393-4B3F217B610F}"/>
          </ac:spMkLst>
        </pc:spChg>
      </pc:sldChg>
      <pc:sldChg chg="modSp mod">
        <pc:chgData name="Mohamed Asim" userId="463e8671-0eec-4074-8616-21d10d9d1eab" providerId="ADAL" clId="{C1A6DB88-4700-48A4-9558-439063290A45}" dt="2024-10-24T09:57:49.155" v="6" actId="20577"/>
        <pc:sldMkLst>
          <pc:docMk/>
          <pc:sldMk cId="3084087493" sldId="304"/>
        </pc:sldMkLst>
        <pc:spChg chg="mod">
          <ac:chgData name="Mohamed Asim" userId="463e8671-0eec-4074-8616-21d10d9d1eab" providerId="ADAL" clId="{C1A6DB88-4700-48A4-9558-439063290A45}" dt="2024-10-24T09:57:49.155" v="6" actId="20577"/>
          <ac:spMkLst>
            <pc:docMk/>
            <pc:sldMk cId="3084087493" sldId="304"/>
            <ac:spMk id="3" creationId="{641919E2-6161-9445-85AF-4BA4BC3B3054}"/>
          </ac:spMkLst>
        </pc:spChg>
      </pc:sldChg>
      <pc:sldMasterChg chg="del delSldLayout">
        <pc:chgData name="Mohamed Asim" userId="463e8671-0eec-4074-8616-21d10d9d1eab" providerId="ADAL" clId="{C1A6DB88-4700-48A4-9558-439063290A45}" dt="2024-10-24T09:57:57.968" v="7"/>
        <pc:sldMasterMkLst>
          <pc:docMk/>
          <pc:sldMasterMk cId="3994187330" sldId="2147483650"/>
        </pc:sldMasterMkLst>
        <pc:sldLayoutChg chg="del">
          <pc:chgData name="Mohamed Asim" userId="463e8671-0eec-4074-8616-21d10d9d1eab" providerId="ADAL" clId="{C1A6DB88-4700-48A4-9558-439063290A45}" dt="2024-10-24T09:57:57.968" v="7"/>
          <pc:sldLayoutMkLst>
            <pc:docMk/>
            <pc:sldMasterMk cId="3994187330" sldId="2147483650"/>
            <pc:sldLayoutMk cId="4175462874" sldId="2147483675"/>
          </pc:sldLayoutMkLst>
        </pc:sldLayoutChg>
      </pc:sldMasterChg>
      <pc:sldMasterChg chg="del delSldLayout">
        <pc:chgData name="Mohamed Asim" userId="463e8671-0eec-4074-8616-21d10d9d1eab" providerId="ADAL" clId="{C1A6DB88-4700-48A4-9558-439063290A45}" dt="2024-10-24T09:57:57.968" v="8"/>
        <pc:sldMasterMkLst>
          <pc:docMk/>
          <pc:sldMasterMk cId="99430989" sldId="2147483652"/>
        </pc:sldMasterMkLst>
        <pc:sldLayoutChg chg="del">
          <pc:chgData name="Mohamed Asim" userId="463e8671-0eec-4074-8616-21d10d9d1eab" providerId="ADAL" clId="{C1A6DB88-4700-48A4-9558-439063290A45}" dt="2024-10-24T09:57:57.968" v="8"/>
          <pc:sldLayoutMkLst>
            <pc:docMk/>
            <pc:sldMasterMk cId="99430989" sldId="2147483652"/>
            <pc:sldLayoutMk cId="114797263" sldId="2147483676"/>
          </pc:sldLayoutMkLst>
        </pc:sldLayoutChg>
      </pc:sldMasterChg>
      <pc:sldMasterChg chg="del delSldLayout">
        <pc:chgData name="Mohamed Asim" userId="463e8671-0eec-4074-8616-21d10d9d1eab" providerId="ADAL" clId="{C1A6DB88-4700-48A4-9558-439063290A45}" dt="2024-10-24T09:57:57.968" v="9"/>
        <pc:sldMasterMkLst>
          <pc:docMk/>
          <pc:sldMasterMk cId="503966888" sldId="2147483653"/>
        </pc:sldMasterMkLst>
        <pc:sldLayoutChg chg="del">
          <pc:chgData name="Mohamed Asim" userId="463e8671-0eec-4074-8616-21d10d9d1eab" providerId="ADAL" clId="{C1A6DB88-4700-48A4-9558-439063290A45}" dt="2024-10-24T09:57:57.968" v="9"/>
          <pc:sldLayoutMkLst>
            <pc:docMk/>
            <pc:sldMasterMk cId="503966888" sldId="2147483653"/>
            <pc:sldLayoutMk cId="4216905086" sldId="2147483677"/>
          </pc:sldLayoutMkLst>
        </pc:sldLayoutChg>
      </pc:sldMasterChg>
      <pc:sldMasterChg chg="del delSldLayout">
        <pc:chgData name="Mohamed Asim" userId="463e8671-0eec-4074-8616-21d10d9d1eab" providerId="ADAL" clId="{C1A6DB88-4700-48A4-9558-439063290A45}" dt="2024-10-24T09:57:57.974" v="10"/>
        <pc:sldMasterMkLst>
          <pc:docMk/>
          <pc:sldMasterMk cId="19418140" sldId="2147483654"/>
        </pc:sldMasterMkLst>
        <pc:sldLayoutChg chg="del">
          <pc:chgData name="Mohamed Asim" userId="463e8671-0eec-4074-8616-21d10d9d1eab" providerId="ADAL" clId="{C1A6DB88-4700-48A4-9558-439063290A45}" dt="2024-10-24T09:57:57.974" v="10"/>
          <pc:sldLayoutMkLst>
            <pc:docMk/>
            <pc:sldMasterMk cId="19418140" sldId="2147483654"/>
            <pc:sldLayoutMk cId="94923803" sldId="2147483678"/>
          </pc:sldLayoutMkLst>
        </pc:sldLayoutChg>
      </pc:sldMasterChg>
      <pc:sldMasterChg chg="del delSldLayout">
        <pc:chgData name="Mohamed Asim" userId="463e8671-0eec-4074-8616-21d10d9d1eab" providerId="ADAL" clId="{C1A6DB88-4700-48A4-9558-439063290A45}" dt="2024-10-24T09:57:57.974" v="11"/>
        <pc:sldMasterMkLst>
          <pc:docMk/>
          <pc:sldMasterMk cId="537362470" sldId="2147483656"/>
        </pc:sldMasterMkLst>
        <pc:sldLayoutChg chg="del">
          <pc:chgData name="Mohamed Asim" userId="463e8671-0eec-4074-8616-21d10d9d1eab" providerId="ADAL" clId="{C1A6DB88-4700-48A4-9558-439063290A45}" dt="2024-10-24T09:57:57.974" v="11"/>
          <pc:sldLayoutMkLst>
            <pc:docMk/>
            <pc:sldMasterMk cId="537362470" sldId="2147483656"/>
            <pc:sldLayoutMk cId="3130719715" sldId="2147483680"/>
          </pc:sldLayoutMkLst>
        </pc:sldLayoutChg>
      </pc:sldMasterChg>
      <pc:sldMasterChg chg="del delSldLayout">
        <pc:chgData name="Mohamed Asim" userId="463e8671-0eec-4074-8616-21d10d9d1eab" providerId="ADAL" clId="{C1A6DB88-4700-48A4-9558-439063290A45}" dt="2024-10-24T09:57:57.974" v="21"/>
        <pc:sldMasterMkLst>
          <pc:docMk/>
          <pc:sldMasterMk cId="1800093731" sldId="2147483659"/>
        </pc:sldMasterMkLst>
        <pc:sldLayoutChg chg="del">
          <pc:chgData name="Mohamed Asim" userId="463e8671-0eec-4074-8616-21d10d9d1eab" providerId="ADAL" clId="{C1A6DB88-4700-48A4-9558-439063290A45}" dt="2024-10-24T09:57:57.974" v="21"/>
          <pc:sldLayoutMkLst>
            <pc:docMk/>
            <pc:sldMasterMk cId="1800093731" sldId="2147483659"/>
            <pc:sldLayoutMk cId="1597148504" sldId="2147483684"/>
          </pc:sldLayoutMkLst>
        </pc:sldLayoutChg>
      </pc:sldMasterChg>
      <pc:sldMasterChg chg="del delSldLayout">
        <pc:chgData name="Mohamed Asim" userId="463e8671-0eec-4074-8616-21d10d9d1eab" providerId="ADAL" clId="{C1A6DB88-4700-48A4-9558-439063290A45}" dt="2024-10-24T09:57:57.974" v="22"/>
        <pc:sldMasterMkLst>
          <pc:docMk/>
          <pc:sldMasterMk cId="2581267852" sldId="2147483662"/>
        </pc:sldMasterMkLst>
        <pc:sldLayoutChg chg="del">
          <pc:chgData name="Mohamed Asim" userId="463e8671-0eec-4074-8616-21d10d9d1eab" providerId="ADAL" clId="{C1A6DB88-4700-48A4-9558-439063290A45}" dt="2024-10-24T09:57:57.974" v="22"/>
          <pc:sldLayoutMkLst>
            <pc:docMk/>
            <pc:sldMasterMk cId="2581267852" sldId="2147483662"/>
            <pc:sldLayoutMk cId="196634507" sldId="2147483686"/>
          </pc:sldLayoutMkLst>
        </pc:sldLayoutChg>
      </pc:sldMasterChg>
      <pc:sldMasterChg chg="del delSldLayout">
        <pc:chgData name="Mohamed Asim" userId="463e8671-0eec-4074-8616-21d10d9d1eab" providerId="ADAL" clId="{C1A6DB88-4700-48A4-9558-439063290A45}" dt="2024-10-24T09:57:57.974" v="23"/>
        <pc:sldMasterMkLst>
          <pc:docMk/>
          <pc:sldMasterMk cId="754378712" sldId="2147483666"/>
        </pc:sldMasterMkLst>
        <pc:sldLayoutChg chg="del">
          <pc:chgData name="Mohamed Asim" userId="463e8671-0eec-4074-8616-21d10d9d1eab" providerId="ADAL" clId="{C1A6DB88-4700-48A4-9558-439063290A45}" dt="2024-10-24T09:57:57.974" v="23"/>
          <pc:sldLayoutMkLst>
            <pc:docMk/>
            <pc:sldMasterMk cId="754378712" sldId="2147483666"/>
            <pc:sldLayoutMk cId="3132846485" sldId="2147483690"/>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1638318787" sldId="2147483698"/>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1988994691" sldId="2147483699"/>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1668414652" sldId="2147483700"/>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3376813219" sldId="2147483701"/>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1322761775" sldId="2147483703"/>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1402491513" sldId="2147483704"/>
          </pc:sldLayoutMkLst>
        </pc:sldLayoutChg>
        <pc:sldLayoutChg chg="del">
          <pc:chgData name="Mohamed Asim" userId="463e8671-0eec-4074-8616-21d10d9d1eab" providerId="ADAL" clId="{C1A6DB88-4700-48A4-9558-439063290A45}" dt="2024-10-24T09:57:57.974" v="23"/>
          <pc:sldLayoutMkLst>
            <pc:docMk/>
            <pc:sldMasterMk cId="754378712" sldId="2147483666"/>
            <pc:sldLayoutMk cId="2661865558" sldId="2147483705"/>
          </pc:sldLayoutMkLst>
        </pc:sldLayoutChg>
      </pc:sldMasterChg>
      <pc:sldMasterChg chg="del delSldLayout">
        <pc:chgData name="Mohamed Asim" userId="463e8671-0eec-4074-8616-21d10d9d1eab" providerId="ADAL" clId="{C1A6DB88-4700-48A4-9558-439063290A45}" dt="2024-10-24T09:57:57.974" v="12"/>
        <pc:sldMasterMkLst>
          <pc:docMk/>
          <pc:sldMasterMk cId="1466483333" sldId="2147483706"/>
        </pc:sldMasterMkLst>
        <pc:sldLayoutChg chg="del">
          <pc:chgData name="Mohamed Asim" userId="463e8671-0eec-4074-8616-21d10d9d1eab" providerId="ADAL" clId="{C1A6DB88-4700-48A4-9558-439063290A45}" dt="2024-10-24T09:57:57.974" v="12"/>
          <pc:sldLayoutMkLst>
            <pc:docMk/>
            <pc:sldMasterMk cId="1466483333" sldId="2147483706"/>
            <pc:sldLayoutMk cId="1423767212" sldId="2147483707"/>
          </pc:sldLayoutMkLst>
        </pc:sldLayoutChg>
      </pc:sldMasterChg>
      <pc:sldMasterChg chg="del delSldLayout">
        <pc:chgData name="Mohamed Asim" userId="463e8671-0eec-4074-8616-21d10d9d1eab" providerId="ADAL" clId="{C1A6DB88-4700-48A4-9558-439063290A45}" dt="2024-10-24T09:57:57.974" v="13"/>
        <pc:sldMasterMkLst>
          <pc:docMk/>
          <pc:sldMasterMk cId="897765364" sldId="2147483708"/>
        </pc:sldMasterMkLst>
        <pc:sldLayoutChg chg="del">
          <pc:chgData name="Mohamed Asim" userId="463e8671-0eec-4074-8616-21d10d9d1eab" providerId="ADAL" clId="{C1A6DB88-4700-48A4-9558-439063290A45}" dt="2024-10-24T09:57:57.974" v="13"/>
          <pc:sldLayoutMkLst>
            <pc:docMk/>
            <pc:sldMasterMk cId="897765364" sldId="2147483708"/>
            <pc:sldLayoutMk cId="3262394580" sldId="2147483709"/>
          </pc:sldLayoutMkLst>
        </pc:sldLayoutChg>
      </pc:sldMasterChg>
      <pc:sldMasterChg chg="del delSldLayout">
        <pc:chgData name="Mohamed Asim" userId="463e8671-0eec-4074-8616-21d10d9d1eab" providerId="ADAL" clId="{C1A6DB88-4700-48A4-9558-439063290A45}" dt="2024-10-24T09:57:57.974" v="14"/>
        <pc:sldMasterMkLst>
          <pc:docMk/>
          <pc:sldMasterMk cId="677080840" sldId="2147483710"/>
        </pc:sldMasterMkLst>
        <pc:sldLayoutChg chg="del">
          <pc:chgData name="Mohamed Asim" userId="463e8671-0eec-4074-8616-21d10d9d1eab" providerId="ADAL" clId="{C1A6DB88-4700-48A4-9558-439063290A45}" dt="2024-10-24T09:57:57.974" v="14"/>
          <pc:sldLayoutMkLst>
            <pc:docMk/>
            <pc:sldMasterMk cId="677080840" sldId="2147483710"/>
            <pc:sldLayoutMk cId="3996945441" sldId="2147483711"/>
          </pc:sldLayoutMkLst>
        </pc:sldLayoutChg>
      </pc:sldMasterChg>
      <pc:sldMasterChg chg="del delSldLayout">
        <pc:chgData name="Mohamed Asim" userId="463e8671-0eec-4074-8616-21d10d9d1eab" providerId="ADAL" clId="{C1A6DB88-4700-48A4-9558-439063290A45}" dt="2024-10-24T09:57:57.974" v="15"/>
        <pc:sldMasterMkLst>
          <pc:docMk/>
          <pc:sldMasterMk cId="298413319" sldId="2147483712"/>
        </pc:sldMasterMkLst>
        <pc:sldLayoutChg chg="del">
          <pc:chgData name="Mohamed Asim" userId="463e8671-0eec-4074-8616-21d10d9d1eab" providerId="ADAL" clId="{C1A6DB88-4700-48A4-9558-439063290A45}" dt="2024-10-24T09:57:57.974" v="15"/>
          <pc:sldLayoutMkLst>
            <pc:docMk/>
            <pc:sldMasterMk cId="298413319" sldId="2147483712"/>
            <pc:sldLayoutMk cId="816941431" sldId="2147483713"/>
          </pc:sldLayoutMkLst>
        </pc:sldLayoutChg>
      </pc:sldMasterChg>
      <pc:sldMasterChg chg="del delSldLayout">
        <pc:chgData name="Mohamed Asim" userId="463e8671-0eec-4074-8616-21d10d9d1eab" providerId="ADAL" clId="{C1A6DB88-4700-48A4-9558-439063290A45}" dt="2024-10-24T09:57:57.974" v="16"/>
        <pc:sldMasterMkLst>
          <pc:docMk/>
          <pc:sldMasterMk cId="3785228503" sldId="2147483714"/>
        </pc:sldMasterMkLst>
        <pc:sldLayoutChg chg="del">
          <pc:chgData name="Mohamed Asim" userId="463e8671-0eec-4074-8616-21d10d9d1eab" providerId="ADAL" clId="{C1A6DB88-4700-48A4-9558-439063290A45}" dt="2024-10-24T09:57:57.974" v="16"/>
          <pc:sldLayoutMkLst>
            <pc:docMk/>
            <pc:sldMasterMk cId="3785228503" sldId="2147483714"/>
            <pc:sldLayoutMk cId="198213857" sldId="2147483715"/>
          </pc:sldLayoutMkLst>
        </pc:sldLayoutChg>
      </pc:sldMasterChg>
      <pc:sldMasterChg chg="del delSldLayout">
        <pc:chgData name="Mohamed Asim" userId="463e8671-0eec-4074-8616-21d10d9d1eab" providerId="ADAL" clId="{C1A6DB88-4700-48A4-9558-439063290A45}" dt="2024-10-24T09:57:57.974" v="17"/>
        <pc:sldMasterMkLst>
          <pc:docMk/>
          <pc:sldMasterMk cId="1861407090" sldId="2147483716"/>
        </pc:sldMasterMkLst>
        <pc:sldLayoutChg chg="del">
          <pc:chgData name="Mohamed Asim" userId="463e8671-0eec-4074-8616-21d10d9d1eab" providerId="ADAL" clId="{C1A6DB88-4700-48A4-9558-439063290A45}" dt="2024-10-24T09:57:57.974" v="17"/>
          <pc:sldLayoutMkLst>
            <pc:docMk/>
            <pc:sldMasterMk cId="1861407090" sldId="2147483716"/>
            <pc:sldLayoutMk cId="3638965304" sldId="2147483717"/>
          </pc:sldLayoutMkLst>
        </pc:sldLayoutChg>
      </pc:sldMasterChg>
      <pc:sldMasterChg chg="del delSldLayout">
        <pc:chgData name="Mohamed Asim" userId="463e8671-0eec-4074-8616-21d10d9d1eab" providerId="ADAL" clId="{C1A6DB88-4700-48A4-9558-439063290A45}" dt="2024-10-24T09:57:57.974" v="18"/>
        <pc:sldMasterMkLst>
          <pc:docMk/>
          <pc:sldMasterMk cId="42203895" sldId="2147483718"/>
        </pc:sldMasterMkLst>
        <pc:sldLayoutChg chg="del">
          <pc:chgData name="Mohamed Asim" userId="463e8671-0eec-4074-8616-21d10d9d1eab" providerId="ADAL" clId="{C1A6DB88-4700-48A4-9558-439063290A45}" dt="2024-10-24T09:57:57.974" v="18"/>
          <pc:sldLayoutMkLst>
            <pc:docMk/>
            <pc:sldMasterMk cId="42203895" sldId="2147483718"/>
            <pc:sldLayoutMk cId="1582093728" sldId="2147483719"/>
          </pc:sldLayoutMkLst>
        </pc:sldLayoutChg>
      </pc:sldMasterChg>
      <pc:sldMasterChg chg="del delSldLayout">
        <pc:chgData name="Mohamed Asim" userId="463e8671-0eec-4074-8616-21d10d9d1eab" providerId="ADAL" clId="{C1A6DB88-4700-48A4-9558-439063290A45}" dt="2024-10-24T09:57:57.974" v="19"/>
        <pc:sldMasterMkLst>
          <pc:docMk/>
          <pc:sldMasterMk cId="3921216059" sldId="2147483720"/>
        </pc:sldMasterMkLst>
        <pc:sldLayoutChg chg="del">
          <pc:chgData name="Mohamed Asim" userId="463e8671-0eec-4074-8616-21d10d9d1eab" providerId="ADAL" clId="{C1A6DB88-4700-48A4-9558-439063290A45}" dt="2024-10-24T09:57:57.974" v="19"/>
          <pc:sldLayoutMkLst>
            <pc:docMk/>
            <pc:sldMasterMk cId="3921216059" sldId="2147483720"/>
            <pc:sldLayoutMk cId="3706359216" sldId="2147483721"/>
          </pc:sldLayoutMkLst>
        </pc:sldLayoutChg>
      </pc:sldMasterChg>
      <pc:sldMasterChg chg="del delSldLayout">
        <pc:chgData name="Mohamed Asim" userId="463e8671-0eec-4074-8616-21d10d9d1eab" providerId="ADAL" clId="{C1A6DB88-4700-48A4-9558-439063290A45}" dt="2024-10-24T09:57:57.974" v="20"/>
        <pc:sldMasterMkLst>
          <pc:docMk/>
          <pc:sldMasterMk cId="2412027871" sldId="2147483722"/>
        </pc:sldMasterMkLst>
        <pc:sldLayoutChg chg="del">
          <pc:chgData name="Mohamed Asim" userId="463e8671-0eec-4074-8616-21d10d9d1eab" providerId="ADAL" clId="{C1A6DB88-4700-48A4-9558-439063290A45}" dt="2024-10-24T09:57:57.974" v="20"/>
          <pc:sldLayoutMkLst>
            <pc:docMk/>
            <pc:sldMasterMk cId="2412027871" sldId="2147483722"/>
            <pc:sldLayoutMk cId="3226134424" sldId="2147483723"/>
          </pc:sldLayoutMkLst>
        </pc:sldLayoutChg>
      </pc:sldMasterChg>
    </pc:docChg>
  </pc:docChgLst>
  <pc:docChgLst>
    <pc:chgData name="Mohamed Asim" userId="463e8671-0eec-4074-8616-21d10d9d1eab" providerId="ADAL" clId="{07B93D1D-D3D5-4FF2-ABB9-A9FE2EE9F460}"/>
    <pc:docChg chg="undo custSel addSld delSld modSld">
      <pc:chgData name="Mohamed Asim" userId="463e8671-0eec-4074-8616-21d10d9d1eab" providerId="ADAL" clId="{07B93D1D-D3D5-4FF2-ABB9-A9FE2EE9F460}" dt="2024-10-29T14:01:20.740" v="702" actId="962"/>
      <pc:docMkLst>
        <pc:docMk/>
      </pc:docMkLst>
      <pc:sldChg chg="modSp mod">
        <pc:chgData name="Mohamed Asim" userId="463e8671-0eec-4074-8616-21d10d9d1eab" providerId="ADAL" clId="{07B93D1D-D3D5-4FF2-ABB9-A9FE2EE9F460}" dt="2024-10-29T11:30:13.605" v="536" actId="113"/>
        <pc:sldMkLst>
          <pc:docMk/>
          <pc:sldMk cId="2627917268" sldId="259"/>
        </pc:sldMkLst>
        <pc:spChg chg="mod">
          <ac:chgData name="Mohamed Asim" userId="463e8671-0eec-4074-8616-21d10d9d1eab" providerId="ADAL" clId="{07B93D1D-D3D5-4FF2-ABB9-A9FE2EE9F460}" dt="2024-10-29T11:30:13.605" v="536" actId="113"/>
          <ac:spMkLst>
            <pc:docMk/>
            <pc:sldMk cId="2627917268" sldId="259"/>
            <ac:spMk id="2" creationId="{E50D5C0D-1F17-E04E-B9E9-96D8C4BED0E0}"/>
          </ac:spMkLst>
        </pc:spChg>
        <pc:spChg chg="mod">
          <ac:chgData name="Mohamed Asim" userId="463e8671-0eec-4074-8616-21d10d9d1eab" providerId="ADAL" clId="{07B93D1D-D3D5-4FF2-ABB9-A9FE2EE9F460}" dt="2024-10-29T11:21:35.125" v="271" actId="5793"/>
          <ac:spMkLst>
            <pc:docMk/>
            <pc:sldMk cId="2627917268" sldId="259"/>
            <ac:spMk id="3" creationId="{D37ECC79-7C3B-F149-918F-4AFE20DF281B}"/>
          </ac:spMkLst>
        </pc:spChg>
      </pc:sldChg>
      <pc:sldChg chg="modSp mod">
        <pc:chgData name="Mohamed Asim" userId="463e8671-0eec-4074-8616-21d10d9d1eab" providerId="ADAL" clId="{07B93D1D-D3D5-4FF2-ABB9-A9FE2EE9F460}" dt="2024-10-29T11:30:27.160" v="538" actId="113"/>
        <pc:sldMkLst>
          <pc:docMk/>
          <pc:sldMk cId="3270529152" sldId="260"/>
        </pc:sldMkLst>
        <pc:spChg chg="mod">
          <ac:chgData name="Mohamed Asim" userId="463e8671-0eec-4074-8616-21d10d9d1eab" providerId="ADAL" clId="{07B93D1D-D3D5-4FF2-ABB9-A9FE2EE9F460}" dt="2024-10-29T11:30:27.160" v="538" actId="113"/>
          <ac:spMkLst>
            <pc:docMk/>
            <pc:sldMk cId="3270529152" sldId="260"/>
            <ac:spMk id="2" creationId="{A02847E5-F24D-7842-9525-A4C141705A5E}"/>
          </ac:spMkLst>
        </pc:spChg>
      </pc:sldChg>
      <pc:sldChg chg="modSp mod">
        <pc:chgData name="Mohamed Asim" userId="463e8671-0eec-4074-8616-21d10d9d1eab" providerId="ADAL" clId="{07B93D1D-D3D5-4FF2-ABB9-A9FE2EE9F460}" dt="2024-10-29T11:30:19.322" v="537" actId="113"/>
        <pc:sldMkLst>
          <pc:docMk/>
          <pc:sldMk cId="2989999064" sldId="262"/>
        </pc:sldMkLst>
        <pc:spChg chg="mod">
          <ac:chgData name="Mohamed Asim" userId="463e8671-0eec-4074-8616-21d10d9d1eab" providerId="ADAL" clId="{07B93D1D-D3D5-4FF2-ABB9-A9FE2EE9F460}" dt="2024-10-29T11:30:19.322" v="537" actId="113"/>
          <ac:spMkLst>
            <pc:docMk/>
            <pc:sldMk cId="2989999064" sldId="262"/>
            <ac:spMk id="2" creationId="{A23AB4F7-DFCE-0A49-8A54-362D243D24E8}"/>
          </ac:spMkLst>
        </pc:spChg>
        <pc:spChg chg="mod">
          <ac:chgData name="Mohamed Asim" userId="463e8671-0eec-4074-8616-21d10d9d1eab" providerId="ADAL" clId="{07B93D1D-D3D5-4FF2-ABB9-A9FE2EE9F460}" dt="2024-10-29T11:21:52.544" v="274" actId="20577"/>
          <ac:spMkLst>
            <pc:docMk/>
            <pc:sldMk cId="2989999064" sldId="262"/>
            <ac:spMk id="3" creationId="{5BB00D22-4089-4E40-9AAF-17A0D1FFAE10}"/>
          </ac:spMkLst>
        </pc:spChg>
      </pc:sldChg>
      <pc:sldChg chg="del">
        <pc:chgData name="Mohamed Asim" userId="463e8671-0eec-4074-8616-21d10d9d1eab" providerId="ADAL" clId="{07B93D1D-D3D5-4FF2-ABB9-A9FE2EE9F460}" dt="2024-10-29T11:24:17.615" v="464" actId="2696"/>
        <pc:sldMkLst>
          <pc:docMk/>
          <pc:sldMk cId="447938457" sldId="263"/>
        </pc:sldMkLst>
      </pc:sldChg>
      <pc:sldChg chg="modSp mod">
        <pc:chgData name="Mohamed Asim" userId="463e8671-0eec-4074-8616-21d10d9d1eab" providerId="ADAL" clId="{07B93D1D-D3D5-4FF2-ABB9-A9FE2EE9F460}" dt="2024-10-29T11:30:45.087" v="540" actId="13926"/>
        <pc:sldMkLst>
          <pc:docMk/>
          <pc:sldMk cId="1116631375" sldId="264"/>
        </pc:sldMkLst>
        <pc:spChg chg="mod">
          <ac:chgData name="Mohamed Asim" userId="463e8671-0eec-4074-8616-21d10d9d1eab" providerId="ADAL" clId="{07B93D1D-D3D5-4FF2-ABB9-A9FE2EE9F460}" dt="2024-10-29T11:30:45.087" v="540" actId="13926"/>
          <ac:spMkLst>
            <pc:docMk/>
            <pc:sldMk cId="1116631375" sldId="264"/>
            <ac:spMk id="2" creationId="{DFB84F25-25C6-9BD5-742A-A50B606A0606}"/>
          </ac:spMkLst>
        </pc:spChg>
        <pc:spChg chg="mod">
          <ac:chgData name="Mohamed Asim" userId="463e8671-0eec-4074-8616-21d10d9d1eab" providerId="ADAL" clId="{07B93D1D-D3D5-4FF2-ABB9-A9FE2EE9F460}" dt="2024-10-29T11:10:16.441" v="267" actId="20577"/>
          <ac:spMkLst>
            <pc:docMk/>
            <pc:sldMk cId="1116631375" sldId="264"/>
            <ac:spMk id="3" creationId="{882851C0-6472-8C4E-46B8-9AE82FBD8967}"/>
          </ac:spMkLst>
        </pc:spChg>
      </pc:sldChg>
      <pc:sldChg chg="modSp mod">
        <pc:chgData name="Mohamed Asim" userId="463e8671-0eec-4074-8616-21d10d9d1eab" providerId="ADAL" clId="{07B93D1D-D3D5-4FF2-ABB9-A9FE2EE9F460}" dt="2024-10-29T11:28:37.280" v="526" actId="113"/>
        <pc:sldMkLst>
          <pc:docMk/>
          <pc:sldMk cId="3610750030" sldId="265"/>
        </pc:sldMkLst>
        <pc:spChg chg="mod">
          <ac:chgData name="Mohamed Asim" userId="463e8671-0eec-4074-8616-21d10d9d1eab" providerId="ADAL" clId="{07B93D1D-D3D5-4FF2-ABB9-A9FE2EE9F460}" dt="2024-10-29T11:28:37.280" v="526" actId="113"/>
          <ac:spMkLst>
            <pc:docMk/>
            <pc:sldMk cId="3610750030" sldId="265"/>
            <ac:spMk id="2" creationId="{95A6C0A6-0EAB-1441-A2DE-54F3FDE9ECCE}"/>
          </ac:spMkLst>
        </pc:spChg>
      </pc:sldChg>
      <pc:sldChg chg="modSp mod">
        <pc:chgData name="Mohamed Asim" userId="463e8671-0eec-4074-8616-21d10d9d1eab" providerId="ADAL" clId="{07B93D1D-D3D5-4FF2-ABB9-A9FE2EE9F460}" dt="2024-10-29T11:27:21.042" v="524" actId="113"/>
        <pc:sldMkLst>
          <pc:docMk/>
          <pc:sldMk cId="2077571392" sldId="266"/>
        </pc:sldMkLst>
        <pc:spChg chg="mod">
          <ac:chgData name="Mohamed Asim" userId="463e8671-0eec-4074-8616-21d10d9d1eab" providerId="ADAL" clId="{07B93D1D-D3D5-4FF2-ABB9-A9FE2EE9F460}" dt="2024-10-29T11:27:21.042" v="524" actId="113"/>
          <ac:spMkLst>
            <pc:docMk/>
            <pc:sldMk cId="2077571392" sldId="266"/>
            <ac:spMk id="2" creationId="{8D93B236-8CC6-664A-A41B-9AE76EDCFDBF}"/>
          </ac:spMkLst>
        </pc:spChg>
        <pc:spChg chg="mod">
          <ac:chgData name="Mohamed Asim" userId="463e8671-0eec-4074-8616-21d10d9d1eab" providerId="ADAL" clId="{07B93D1D-D3D5-4FF2-ABB9-A9FE2EE9F460}" dt="2024-10-29T11:27:03.549" v="522" actId="20577"/>
          <ac:spMkLst>
            <pc:docMk/>
            <pc:sldMk cId="2077571392" sldId="266"/>
            <ac:spMk id="3" creationId="{38566A04-E3DD-8048-A805-75896E046C7C}"/>
          </ac:spMkLst>
        </pc:spChg>
      </pc:sldChg>
      <pc:sldChg chg="modSp mod">
        <pc:chgData name="Mohamed Asim" userId="463e8671-0eec-4074-8616-21d10d9d1eab" providerId="ADAL" clId="{07B93D1D-D3D5-4FF2-ABB9-A9FE2EE9F460}" dt="2024-10-29T11:34:50.656" v="543" actId="207"/>
        <pc:sldMkLst>
          <pc:docMk/>
          <pc:sldMk cId="2964632128" sldId="267"/>
        </pc:sldMkLst>
        <pc:spChg chg="mod">
          <ac:chgData name="Mohamed Asim" userId="463e8671-0eec-4074-8616-21d10d9d1eab" providerId="ADAL" clId="{07B93D1D-D3D5-4FF2-ABB9-A9FE2EE9F460}" dt="2024-10-29T11:28:23.615" v="525" actId="113"/>
          <ac:spMkLst>
            <pc:docMk/>
            <pc:sldMk cId="2964632128" sldId="267"/>
            <ac:spMk id="2" creationId="{E5C68284-D32E-4E46-8811-44D2C0EF2090}"/>
          </ac:spMkLst>
        </pc:spChg>
        <pc:spChg chg="mod">
          <ac:chgData name="Mohamed Asim" userId="463e8671-0eec-4074-8616-21d10d9d1eab" providerId="ADAL" clId="{07B93D1D-D3D5-4FF2-ABB9-A9FE2EE9F460}" dt="2024-10-29T11:34:50.656" v="543" actId="207"/>
          <ac:spMkLst>
            <pc:docMk/>
            <pc:sldMk cId="2964632128" sldId="267"/>
            <ac:spMk id="3" creationId="{199E41F0-235C-4B4C-AA62-3E3CE38BAB06}"/>
          </ac:spMkLst>
        </pc:spChg>
      </pc:sldChg>
      <pc:sldChg chg="modSp mod">
        <pc:chgData name="Mohamed Asim" userId="463e8671-0eec-4074-8616-21d10d9d1eab" providerId="ADAL" clId="{07B93D1D-D3D5-4FF2-ABB9-A9FE2EE9F460}" dt="2024-10-29T11:29:12.618" v="529" actId="113"/>
        <pc:sldMkLst>
          <pc:docMk/>
          <pc:sldMk cId="3020944681" sldId="270"/>
        </pc:sldMkLst>
        <pc:spChg chg="mod">
          <ac:chgData name="Mohamed Asim" userId="463e8671-0eec-4074-8616-21d10d9d1eab" providerId="ADAL" clId="{07B93D1D-D3D5-4FF2-ABB9-A9FE2EE9F460}" dt="2024-10-29T11:29:12.618" v="529" actId="113"/>
          <ac:spMkLst>
            <pc:docMk/>
            <pc:sldMk cId="3020944681" sldId="270"/>
            <ac:spMk id="2" creationId="{B03B8F0E-A903-9345-8F64-41604C5B3DF4}"/>
          </ac:spMkLst>
        </pc:spChg>
      </pc:sldChg>
      <pc:sldChg chg="modSp mod">
        <pc:chgData name="Mohamed Asim" userId="463e8671-0eec-4074-8616-21d10d9d1eab" providerId="ADAL" clId="{07B93D1D-D3D5-4FF2-ABB9-A9FE2EE9F460}" dt="2024-10-29T11:29:18.951" v="530" actId="113"/>
        <pc:sldMkLst>
          <pc:docMk/>
          <pc:sldMk cId="3725900233" sldId="271"/>
        </pc:sldMkLst>
        <pc:spChg chg="mod">
          <ac:chgData name="Mohamed Asim" userId="463e8671-0eec-4074-8616-21d10d9d1eab" providerId="ADAL" clId="{07B93D1D-D3D5-4FF2-ABB9-A9FE2EE9F460}" dt="2024-10-29T11:29:18.951" v="530" actId="113"/>
          <ac:spMkLst>
            <pc:docMk/>
            <pc:sldMk cId="3725900233" sldId="271"/>
            <ac:spMk id="2" creationId="{6F2E4924-B923-A242-B85B-1CB16DE8E7C1}"/>
          </ac:spMkLst>
        </pc:spChg>
      </pc:sldChg>
      <pc:sldChg chg="modSp mod">
        <pc:chgData name="Mohamed Asim" userId="463e8671-0eec-4074-8616-21d10d9d1eab" providerId="ADAL" clId="{07B93D1D-D3D5-4FF2-ABB9-A9FE2EE9F460}" dt="2024-10-29T11:29:28.061" v="531" actId="113"/>
        <pc:sldMkLst>
          <pc:docMk/>
          <pc:sldMk cId="3539663995" sldId="273"/>
        </pc:sldMkLst>
        <pc:spChg chg="mod">
          <ac:chgData name="Mohamed Asim" userId="463e8671-0eec-4074-8616-21d10d9d1eab" providerId="ADAL" clId="{07B93D1D-D3D5-4FF2-ABB9-A9FE2EE9F460}" dt="2024-10-29T11:29:28.061" v="531" actId="113"/>
          <ac:spMkLst>
            <pc:docMk/>
            <pc:sldMk cId="3539663995" sldId="273"/>
            <ac:spMk id="2" creationId="{0EDFEEA2-4A7E-D54E-835B-D5320D811010}"/>
          </ac:spMkLst>
        </pc:spChg>
      </pc:sldChg>
      <pc:sldChg chg="modSp del mod">
        <pc:chgData name="Mohamed Asim" userId="463e8671-0eec-4074-8616-21d10d9d1eab" providerId="ADAL" clId="{07B93D1D-D3D5-4FF2-ABB9-A9FE2EE9F460}" dt="2024-10-29T11:48:53.404" v="560" actId="2696"/>
        <pc:sldMkLst>
          <pc:docMk/>
          <pc:sldMk cId="1103828582" sldId="274"/>
        </pc:sldMkLst>
        <pc:spChg chg="mod">
          <ac:chgData name="Mohamed Asim" userId="463e8671-0eec-4074-8616-21d10d9d1eab" providerId="ADAL" clId="{07B93D1D-D3D5-4FF2-ABB9-A9FE2EE9F460}" dt="2024-10-29T11:29:35.414" v="532" actId="113"/>
          <ac:spMkLst>
            <pc:docMk/>
            <pc:sldMk cId="1103828582" sldId="274"/>
            <ac:spMk id="2" creationId="{EB752205-6036-044B-9595-A1EE36821E17}"/>
          </ac:spMkLst>
        </pc:spChg>
      </pc:sldChg>
      <pc:sldChg chg="addSp delSp modSp mod setBg">
        <pc:chgData name="Mohamed Asim" userId="463e8671-0eec-4074-8616-21d10d9d1eab" providerId="ADAL" clId="{07B93D1D-D3D5-4FF2-ABB9-A9FE2EE9F460}" dt="2024-10-29T11:48:11.494" v="559" actId="26606"/>
        <pc:sldMkLst>
          <pc:docMk/>
          <pc:sldMk cId="3519499396" sldId="276"/>
        </pc:sldMkLst>
        <pc:spChg chg="mod ord">
          <ac:chgData name="Mohamed Asim" userId="463e8671-0eec-4074-8616-21d10d9d1eab" providerId="ADAL" clId="{07B93D1D-D3D5-4FF2-ABB9-A9FE2EE9F460}" dt="2024-10-29T11:48:11.494" v="559" actId="26606"/>
          <ac:spMkLst>
            <pc:docMk/>
            <pc:sldMk cId="3519499396" sldId="276"/>
            <ac:spMk id="2" creationId="{3B64ABA9-DD9C-8D48-9CAD-AFA1C8EC3CA7}"/>
          </ac:spMkLst>
        </pc:spChg>
        <pc:spChg chg="mod">
          <ac:chgData name="Mohamed Asim" userId="463e8671-0eec-4074-8616-21d10d9d1eab" providerId="ADAL" clId="{07B93D1D-D3D5-4FF2-ABB9-A9FE2EE9F460}" dt="2024-10-29T11:48:11.494" v="559" actId="26606"/>
          <ac:spMkLst>
            <pc:docMk/>
            <pc:sldMk cId="3519499396" sldId="276"/>
            <ac:spMk id="5" creationId="{0FF8F7AF-1320-834C-AC3C-CC18863D3179}"/>
          </ac:spMkLst>
        </pc:spChg>
        <pc:spChg chg="add del">
          <ac:chgData name="Mohamed Asim" userId="463e8671-0eec-4074-8616-21d10d9d1eab" providerId="ADAL" clId="{07B93D1D-D3D5-4FF2-ABB9-A9FE2EE9F460}" dt="2024-10-29T11:47:58.773" v="552" actId="26606"/>
          <ac:spMkLst>
            <pc:docMk/>
            <pc:sldMk cId="3519499396" sldId="276"/>
            <ac:spMk id="10" creationId="{DB862CF1-E53E-0565-3F39-110D65C3045A}"/>
          </ac:spMkLst>
        </pc:spChg>
        <pc:spChg chg="add del">
          <ac:chgData name="Mohamed Asim" userId="463e8671-0eec-4074-8616-21d10d9d1eab" providerId="ADAL" clId="{07B93D1D-D3D5-4FF2-ABB9-A9FE2EE9F460}" dt="2024-10-29T11:47:51.795" v="548" actId="26606"/>
          <ac:spMkLst>
            <pc:docMk/>
            <pc:sldMk cId="3519499396" sldId="276"/>
            <ac:spMk id="11" creationId="{D4771268-CB57-404A-9271-370EB28F6090}"/>
          </ac:spMkLst>
        </pc:spChg>
        <pc:spChg chg="add del">
          <ac:chgData name="Mohamed Asim" userId="463e8671-0eec-4074-8616-21d10d9d1eab" providerId="ADAL" clId="{07B93D1D-D3D5-4FF2-ABB9-A9FE2EE9F460}" dt="2024-10-29T11:47:54.048" v="550" actId="26606"/>
          <ac:spMkLst>
            <pc:docMk/>
            <pc:sldMk cId="3519499396" sldId="276"/>
            <ac:spMk id="14" creationId="{37C89E4B-3C9F-44B9-8B86-D9E3D112D8EC}"/>
          </ac:spMkLst>
        </pc:spChg>
        <pc:spChg chg="add del">
          <ac:chgData name="Mohamed Asim" userId="463e8671-0eec-4074-8616-21d10d9d1eab" providerId="ADAL" clId="{07B93D1D-D3D5-4FF2-ABB9-A9FE2EE9F460}" dt="2024-10-29T11:47:58.773" v="552" actId="26606"/>
          <ac:spMkLst>
            <pc:docMk/>
            <pc:sldMk cId="3519499396" sldId="276"/>
            <ac:spMk id="17" creationId="{3F0BE7ED-7814-4273-B18A-F26CC0380380}"/>
          </ac:spMkLst>
        </pc:spChg>
        <pc:spChg chg="add del">
          <ac:chgData name="Mohamed Asim" userId="463e8671-0eec-4074-8616-21d10d9d1eab" providerId="ADAL" clId="{07B93D1D-D3D5-4FF2-ABB9-A9FE2EE9F460}" dt="2024-10-29T11:47:58.773" v="552" actId="26606"/>
          <ac:spMkLst>
            <pc:docMk/>
            <pc:sldMk cId="3519499396" sldId="276"/>
            <ac:spMk id="18" creationId="{3AFE8227-C443-417B-BA91-520EB1EF4559}"/>
          </ac:spMkLst>
        </pc:spChg>
        <pc:spChg chg="add del">
          <ac:chgData name="Mohamed Asim" userId="463e8671-0eec-4074-8616-21d10d9d1eab" providerId="ADAL" clId="{07B93D1D-D3D5-4FF2-ABB9-A9FE2EE9F460}" dt="2024-10-29T11:47:58.773" v="552" actId="26606"/>
          <ac:spMkLst>
            <pc:docMk/>
            <pc:sldMk cId="3519499396" sldId="276"/>
            <ac:spMk id="19" creationId="{907741FC-B544-4A6E-B831-6789D042333D}"/>
          </ac:spMkLst>
        </pc:spChg>
        <pc:spChg chg="add del">
          <ac:chgData name="Mohamed Asim" userId="463e8671-0eec-4074-8616-21d10d9d1eab" providerId="ADAL" clId="{07B93D1D-D3D5-4FF2-ABB9-A9FE2EE9F460}" dt="2024-10-29T11:48:00.396" v="554" actId="26606"/>
          <ac:spMkLst>
            <pc:docMk/>
            <pc:sldMk cId="3519499396" sldId="276"/>
            <ac:spMk id="21" creationId="{9AA72BD9-2C5A-4EDC-931F-5AA08EACA0F3}"/>
          </ac:spMkLst>
        </pc:spChg>
        <pc:spChg chg="add del">
          <ac:chgData name="Mohamed Asim" userId="463e8671-0eec-4074-8616-21d10d9d1eab" providerId="ADAL" clId="{07B93D1D-D3D5-4FF2-ABB9-A9FE2EE9F460}" dt="2024-10-29T11:48:00.396" v="554" actId="26606"/>
          <ac:spMkLst>
            <pc:docMk/>
            <pc:sldMk cId="3519499396" sldId="276"/>
            <ac:spMk id="22" creationId="{DD3981AC-7B61-4947-BCF3-F7AA7FA385B9}"/>
          </ac:spMkLst>
        </pc:spChg>
        <pc:spChg chg="add del">
          <ac:chgData name="Mohamed Asim" userId="463e8671-0eec-4074-8616-21d10d9d1eab" providerId="ADAL" clId="{07B93D1D-D3D5-4FF2-ABB9-A9FE2EE9F460}" dt="2024-10-29T11:48:00.396" v="554" actId="26606"/>
          <ac:spMkLst>
            <pc:docMk/>
            <pc:sldMk cId="3519499396" sldId="276"/>
            <ac:spMk id="23" creationId="{55D4142C-5077-457F-A6AD-3FECFDB39685}"/>
          </ac:spMkLst>
        </pc:spChg>
        <pc:spChg chg="add del">
          <ac:chgData name="Mohamed Asim" userId="463e8671-0eec-4074-8616-21d10d9d1eab" providerId="ADAL" clId="{07B93D1D-D3D5-4FF2-ABB9-A9FE2EE9F460}" dt="2024-10-29T11:48:00.396" v="554" actId="26606"/>
          <ac:spMkLst>
            <pc:docMk/>
            <pc:sldMk cId="3519499396" sldId="276"/>
            <ac:spMk id="24" creationId="{7A5F0580-5EE9-419F-96EE-B6529EF6E7D0}"/>
          </ac:spMkLst>
        </pc:spChg>
        <pc:spChg chg="add del">
          <ac:chgData name="Mohamed Asim" userId="463e8671-0eec-4074-8616-21d10d9d1eab" providerId="ADAL" clId="{07B93D1D-D3D5-4FF2-ABB9-A9FE2EE9F460}" dt="2024-10-29T11:48:00.396" v="554" actId="26606"/>
          <ac:spMkLst>
            <pc:docMk/>
            <pc:sldMk cId="3519499396" sldId="276"/>
            <ac:spMk id="25" creationId="{DB3729E4-64D2-CCE8-C4C5-64BEBEEB9251}"/>
          </ac:spMkLst>
        </pc:spChg>
        <pc:spChg chg="add del">
          <ac:chgData name="Mohamed Asim" userId="463e8671-0eec-4074-8616-21d10d9d1eab" providerId="ADAL" clId="{07B93D1D-D3D5-4FF2-ABB9-A9FE2EE9F460}" dt="2024-10-29T11:48:07.888" v="556" actId="26606"/>
          <ac:spMkLst>
            <pc:docMk/>
            <pc:sldMk cId="3519499396" sldId="276"/>
            <ac:spMk id="27" creationId="{C0763A76-9F1C-4FC5-82B7-DD475DA461B2}"/>
          </ac:spMkLst>
        </pc:spChg>
        <pc:spChg chg="add del">
          <ac:chgData name="Mohamed Asim" userId="463e8671-0eec-4074-8616-21d10d9d1eab" providerId="ADAL" clId="{07B93D1D-D3D5-4FF2-ABB9-A9FE2EE9F460}" dt="2024-10-29T11:48:07.888" v="556" actId="26606"/>
          <ac:spMkLst>
            <pc:docMk/>
            <pc:sldMk cId="3519499396" sldId="276"/>
            <ac:spMk id="28" creationId="{E81BF4F6-F2CF-4984-9D14-D6966D92F99F}"/>
          </ac:spMkLst>
        </pc:spChg>
        <pc:spChg chg="add del">
          <ac:chgData name="Mohamed Asim" userId="463e8671-0eec-4074-8616-21d10d9d1eab" providerId="ADAL" clId="{07B93D1D-D3D5-4FF2-ABB9-A9FE2EE9F460}" dt="2024-10-29T11:48:07.888" v="556" actId="26606"/>
          <ac:spMkLst>
            <pc:docMk/>
            <pc:sldMk cId="3519499396" sldId="276"/>
            <ac:spMk id="29" creationId="{AFE64835-2272-26DA-53A4-63736547808C}"/>
          </ac:spMkLst>
        </pc:spChg>
        <pc:spChg chg="add del">
          <ac:chgData name="Mohamed Asim" userId="463e8671-0eec-4074-8616-21d10d9d1eab" providerId="ADAL" clId="{07B93D1D-D3D5-4FF2-ABB9-A9FE2EE9F460}" dt="2024-10-29T11:48:11.494" v="559" actId="26606"/>
          <ac:spMkLst>
            <pc:docMk/>
            <pc:sldMk cId="3519499396" sldId="276"/>
            <ac:spMk id="31" creationId="{D4771268-CB57-404A-9271-370EB28F6090}"/>
          </ac:spMkLst>
        </pc:spChg>
        <pc:picChg chg="mod">
          <ac:chgData name="Mohamed Asim" userId="463e8671-0eec-4074-8616-21d10d9d1eab" providerId="ADAL" clId="{07B93D1D-D3D5-4FF2-ABB9-A9FE2EE9F460}" dt="2024-10-29T11:48:11.494" v="559" actId="26606"/>
          <ac:picMkLst>
            <pc:docMk/>
            <pc:sldMk cId="3519499396" sldId="276"/>
            <ac:picMk id="6" creationId="{5008F095-5E6B-A74D-99C0-5ADE47E0A571}"/>
          </ac:picMkLst>
        </pc:picChg>
        <pc:cxnChg chg="add del">
          <ac:chgData name="Mohamed Asim" userId="463e8671-0eec-4074-8616-21d10d9d1eab" providerId="ADAL" clId="{07B93D1D-D3D5-4FF2-ABB9-A9FE2EE9F460}" dt="2024-10-29T11:47:54.048" v="550" actId="26606"/>
          <ac:cxnSpMkLst>
            <pc:docMk/>
            <pc:sldMk cId="3519499396" sldId="276"/>
            <ac:cxnSpMk id="13" creationId="{AA2EAA10-076F-46BD-8F0F-B9A2FB77A85C}"/>
          </ac:cxnSpMkLst>
        </pc:cxnChg>
        <pc:cxnChg chg="add del">
          <ac:chgData name="Mohamed Asim" userId="463e8671-0eec-4074-8616-21d10d9d1eab" providerId="ADAL" clId="{07B93D1D-D3D5-4FF2-ABB9-A9FE2EE9F460}" dt="2024-10-29T11:47:54.048" v="550" actId="26606"/>
          <ac:cxnSpMkLst>
            <pc:docMk/>
            <pc:sldMk cId="3519499396" sldId="276"/>
            <ac:cxnSpMk id="15" creationId="{D891E407-403B-4764-86C9-33A56D3BCAA3}"/>
          </ac:cxnSpMkLst>
        </pc:cxnChg>
      </pc:sldChg>
      <pc:sldChg chg="modSp mod">
        <pc:chgData name="Mohamed Asim" userId="463e8671-0eec-4074-8616-21d10d9d1eab" providerId="ADAL" clId="{07B93D1D-D3D5-4FF2-ABB9-A9FE2EE9F460}" dt="2024-10-29T11:30:51.202" v="541" actId="113"/>
        <pc:sldMkLst>
          <pc:docMk/>
          <pc:sldMk cId="19791997" sldId="289"/>
        </pc:sldMkLst>
        <pc:spChg chg="mod">
          <ac:chgData name="Mohamed Asim" userId="463e8671-0eec-4074-8616-21d10d9d1eab" providerId="ADAL" clId="{07B93D1D-D3D5-4FF2-ABB9-A9FE2EE9F460}" dt="2024-10-29T11:30:51.202" v="541" actId="113"/>
          <ac:spMkLst>
            <pc:docMk/>
            <pc:sldMk cId="19791997" sldId="289"/>
            <ac:spMk id="2" creationId="{B5F448CA-5055-2E15-9B65-4610D5EBE3E9}"/>
          </ac:spMkLst>
        </pc:spChg>
      </pc:sldChg>
      <pc:sldChg chg="del">
        <pc:chgData name="Mohamed Asim" userId="463e8671-0eec-4074-8616-21d10d9d1eab" providerId="ADAL" clId="{07B93D1D-D3D5-4FF2-ABB9-A9FE2EE9F460}" dt="2024-10-29T11:11:01.042" v="268" actId="2696"/>
        <pc:sldMkLst>
          <pc:docMk/>
          <pc:sldMk cId="3382319212" sldId="300"/>
        </pc:sldMkLst>
      </pc:sldChg>
      <pc:sldChg chg="modSp mod">
        <pc:chgData name="Mohamed Asim" userId="463e8671-0eec-4074-8616-21d10d9d1eab" providerId="ADAL" clId="{07B93D1D-D3D5-4FF2-ABB9-A9FE2EE9F460}" dt="2024-10-29T11:29:52.199" v="533" actId="113"/>
        <pc:sldMkLst>
          <pc:docMk/>
          <pc:sldMk cId="205990936" sldId="302"/>
        </pc:sldMkLst>
        <pc:spChg chg="mod">
          <ac:chgData name="Mohamed Asim" userId="463e8671-0eec-4074-8616-21d10d9d1eab" providerId="ADAL" clId="{07B93D1D-D3D5-4FF2-ABB9-A9FE2EE9F460}" dt="2024-10-29T11:29:52.199" v="533" actId="113"/>
          <ac:spMkLst>
            <pc:docMk/>
            <pc:sldMk cId="205990936" sldId="302"/>
            <ac:spMk id="2" creationId="{5E765B14-4D05-BBE1-B665-7A379A90D5E6}"/>
          </ac:spMkLst>
        </pc:spChg>
      </pc:sldChg>
      <pc:sldChg chg="modSp mod">
        <pc:chgData name="Mohamed Asim" userId="463e8671-0eec-4074-8616-21d10d9d1eab" providerId="ADAL" clId="{07B93D1D-D3D5-4FF2-ABB9-A9FE2EE9F460}" dt="2024-10-29T11:29:58.209" v="534" actId="113"/>
        <pc:sldMkLst>
          <pc:docMk/>
          <pc:sldMk cId="781586979" sldId="303"/>
        </pc:sldMkLst>
        <pc:spChg chg="mod">
          <ac:chgData name="Mohamed Asim" userId="463e8671-0eec-4074-8616-21d10d9d1eab" providerId="ADAL" clId="{07B93D1D-D3D5-4FF2-ABB9-A9FE2EE9F460}" dt="2024-10-29T11:29:58.209" v="534" actId="113"/>
          <ac:spMkLst>
            <pc:docMk/>
            <pc:sldMk cId="781586979" sldId="303"/>
            <ac:spMk id="2" creationId="{97D947C3-A793-75F2-2C71-880A812763BD}"/>
          </ac:spMkLst>
        </pc:spChg>
      </pc:sldChg>
      <pc:sldChg chg="modSp mod">
        <pc:chgData name="Mohamed Asim" userId="463e8671-0eec-4074-8616-21d10d9d1eab" providerId="ADAL" clId="{07B93D1D-D3D5-4FF2-ABB9-A9FE2EE9F460}" dt="2024-10-29T11:30:06.375" v="535" actId="113"/>
        <pc:sldMkLst>
          <pc:docMk/>
          <pc:sldMk cId="3084087493" sldId="304"/>
        </pc:sldMkLst>
        <pc:spChg chg="mod">
          <ac:chgData name="Mohamed Asim" userId="463e8671-0eec-4074-8616-21d10d9d1eab" providerId="ADAL" clId="{07B93D1D-D3D5-4FF2-ABB9-A9FE2EE9F460}" dt="2024-10-29T11:30:06.375" v="535" actId="113"/>
          <ac:spMkLst>
            <pc:docMk/>
            <pc:sldMk cId="3084087493" sldId="304"/>
            <ac:spMk id="2" creationId="{D12EFF23-55E1-D9AE-68B0-BE90CF132E98}"/>
          </ac:spMkLst>
        </pc:spChg>
      </pc:sldChg>
      <pc:sldChg chg="modSp mod">
        <pc:chgData name="Mohamed Asim" userId="463e8671-0eec-4074-8616-21d10d9d1eab" providerId="ADAL" clId="{07B93D1D-D3D5-4FF2-ABB9-A9FE2EE9F460}" dt="2024-10-29T11:28:49.721" v="527" actId="113"/>
        <pc:sldMkLst>
          <pc:docMk/>
          <pc:sldMk cId="222661955" sldId="308"/>
        </pc:sldMkLst>
        <pc:spChg chg="mod">
          <ac:chgData name="Mohamed Asim" userId="463e8671-0eec-4074-8616-21d10d9d1eab" providerId="ADAL" clId="{07B93D1D-D3D5-4FF2-ABB9-A9FE2EE9F460}" dt="2024-10-29T11:28:49.721" v="527" actId="113"/>
          <ac:spMkLst>
            <pc:docMk/>
            <pc:sldMk cId="222661955" sldId="308"/>
            <ac:spMk id="2" creationId="{4515289D-BFAA-444B-9ECB-5FCEF2B52D49}"/>
          </ac:spMkLst>
        </pc:spChg>
      </pc:sldChg>
      <pc:sldChg chg="modSp new mod">
        <pc:chgData name="Mohamed Asim" userId="463e8671-0eec-4074-8616-21d10d9d1eab" providerId="ADAL" clId="{07B93D1D-D3D5-4FF2-ABB9-A9FE2EE9F460}" dt="2024-10-29T11:28:56.633" v="528" actId="113"/>
        <pc:sldMkLst>
          <pc:docMk/>
          <pc:sldMk cId="1426791086" sldId="309"/>
        </pc:sldMkLst>
        <pc:spChg chg="mod">
          <ac:chgData name="Mohamed Asim" userId="463e8671-0eec-4074-8616-21d10d9d1eab" providerId="ADAL" clId="{07B93D1D-D3D5-4FF2-ABB9-A9FE2EE9F460}" dt="2024-10-29T11:28:56.633" v="528" actId="113"/>
          <ac:spMkLst>
            <pc:docMk/>
            <pc:sldMk cId="1426791086" sldId="309"/>
            <ac:spMk id="2" creationId="{F2AEBC1D-CFF2-9F97-54A5-3CDAF9855AF3}"/>
          </ac:spMkLst>
        </pc:spChg>
        <pc:spChg chg="mod">
          <ac:chgData name="Mohamed Asim" userId="463e8671-0eec-4074-8616-21d10d9d1eab" providerId="ADAL" clId="{07B93D1D-D3D5-4FF2-ABB9-A9FE2EE9F460}" dt="2024-10-29T11:23:46.525" v="459" actId="20577"/>
          <ac:spMkLst>
            <pc:docMk/>
            <pc:sldMk cId="1426791086" sldId="309"/>
            <ac:spMk id="3" creationId="{6A56403F-6CB7-5569-8A85-7B5DAB3F505C}"/>
          </ac:spMkLst>
        </pc:spChg>
      </pc:sldChg>
      <pc:sldChg chg="addSp delSp modSp new mod setBg">
        <pc:chgData name="Mohamed Asim" userId="463e8671-0eec-4074-8616-21d10d9d1eab" providerId="ADAL" clId="{07B93D1D-D3D5-4FF2-ABB9-A9FE2EE9F460}" dt="2024-10-29T11:51:28.483" v="626" actId="26606"/>
        <pc:sldMkLst>
          <pc:docMk/>
          <pc:sldMk cId="3412614188" sldId="310"/>
        </pc:sldMkLst>
        <pc:spChg chg="mod">
          <ac:chgData name="Mohamed Asim" userId="463e8671-0eec-4074-8616-21d10d9d1eab" providerId="ADAL" clId="{07B93D1D-D3D5-4FF2-ABB9-A9FE2EE9F460}" dt="2024-10-29T11:51:28.483" v="626" actId="26606"/>
          <ac:spMkLst>
            <pc:docMk/>
            <pc:sldMk cId="3412614188" sldId="310"/>
            <ac:spMk id="2" creationId="{F69DB39D-E273-2CF9-DA5F-6C6C58366A7D}"/>
          </ac:spMkLst>
        </pc:spChg>
        <pc:spChg chg="del mod">
          <ac:chgData name="Mohamed Asim" userId="463e8671-0eec-4074-8616-21d10d9d1eab" providerId="ADAL" clId="{07B93D1D-D3D5-4FF2-ABB9-A9FE2EE9F460}" dt="2024-10-29T11:51:19.815" v="625" actId="22"/>
          <ac:spMkLst>
            <pc:docMk/>
            <pc:sldMk cId="3412614188" sldId="310"/>
            <ac:spMk id="3" creationId="{66C709E8-95B3-2A34-73FC-55919CB0DA3D}"/>
          </ac:spMkLst>
        </pc:spChg>
        <pc:spChg chg="mod">
          <ac:chgData name="Mohamed Asim" userId="463e8671-0eec-4074-8616-21d10d9d1eab" providerId="ADAL" clId="{07B93D1D-D3D5-4FF2-ABB9-A9FE2EE9F460}" dt="2024-10-29T11:51:28.483" v="626" actId="26606"/>
          <ac:spMkLst>
            <pc:docMk/>
            <pc:sldMk cId="3412614188" sldId="310"/>
            <ac:spMk id="5" creationId="{A2859689-4CF2-6BC4-F4BD-8085C389D86F}"/>
          </ac:spMkLst>
        </pc:spChg>
        <pc:spChg chg="add">
          <ac:chgData name="Mohamed Asim" userId="463e8671-0eec-4074-8616-21d10d9d1eab" providerId="ADAL" clId="{07B93D1D-D3D5-4FF2-ABB9-A9FE2EE9F460}" dt="2024-10-29T11:51:28.483" v="626" actId="26606"/>
          <ac:spMkLst>
            <pc:docMk/>
            <pc:sldMk cId="3412614188" sldId="310"/>
            <ac:spMk id="12" creationId="{5E395AE0-8789-FAD6-A987-32E65C185100}"/>
          </ac:spMkLst>
        </pc:spChg>
        <pc:picChg chg="add mod ord">
          <ac:chgData name="Mohamed Asim" userId="463e8671-0eec-4074-8616-21d10d9d1eab" providerId="ADAL" clId="{07B93D1D-D3D5-4FF2-ABB9-A9FE2EE9F460}" dt="2024-10-29T11:51:28.483" v="626" actId="26606"/>
          <ac:picMkLst>
            <pc:docMk/>
            <pc:sldMk cId="3412614188" sldId="310"/>
            <ac:picMk id="7" creationId="{E5DE3A51-D7B6-0C7C-791E-FF1612720859}"/>
          </ac:picMkLst>
        </pc:picChg>
        <pc:cxnChg chg="add">
          <ac:chgData name="Mohamed Asim" userId="463e8671-0eec-4074-8616-21d10d9d1eab" providerId="ADAL" clId="{07B93D1D-D3D5-4FF2-ABB9-A9FE2EE9F460}" dt="2024-10-29T11:51:28.483" v="626" actId="26606"/>
          <ac:cxnSpMkLst>
            <pc:docMk/>
            <pc:sldMk cId="3412614188" sldId="310"/>
            <ac:cxnSpMk id="14" creationId="{7667AA61-5C27-F30F-D229-06CBE5709F33}"/>
          </ac:cxnSpMkLst>
        </pc:cxnChg>
      </pc:sldChg>
      <pc:sldChg chg="addSp delSp modSp new mod setBg">
        <pc:chgData name="Mohamed Asim" userId="463e8671-0eec-4074-8616-21d10d9d1eab" providerId="ADAL" clId="{07B93D1D-D3D5-4FF2-ABB9-A9FE2EE9F460}" dt="2024-10-29T11:52:36.623" v="631" actId="962"/>
        <pc:sldMkLst>
          <pc:docMk/>
          <pc:sldMk cId="3269689049" sldId="311"/>
        </pc:sldMkLst>
        <pc:spChg chg="del">
          <ac:chgData name="Mohamed Asim" userId="463e8671-0eec-4074-8616-21d10d9d1eab" providerId="ADAL" clId="{07B93D1D-D3D5-4FF2-ABB9-A9FE2EE9F460}" dt="2024-10-29T11:52:29.038" v="629" actId="26606"/>
          <ac:spMkLst>
            <pc:docMk/>
            <pc:sldMk cId="3269689049" sldId="311"/>
            <ac:spMk id="2" creationId="{29D40B8F-E63A-60B4-5D13-5591DCFEAD9B}"/>
          </ac:spMkLst>
        </pc:spChg>
        <pc:spChg chg="del">
          <ac:chgData name="Mohamed Asim" userId="463e8671-0eec-4074-8616-21d10d9d1eab" providerId="ADAL" clId="{07B93D1D-D3D5-4FF2-ABB9-A9FE2EE9F460}" dt="2024-10-29T11:52:29.038" v="629" actId="26606"/>
          <ac:spMkLst>
            <pc:docMk/>
            <pc:sldMk cId="3269689049" sldId="311"/>
            <ac:spMk id="3" creationId="{C43F92C4-F64D-C0FB-560B-33675FE8A334}"/>
          </ac:spMkLst>
        </pc:spChg>
        <pc:spChg chg="mod">
          <ac:chgData name="Mohamed Asim" userId="463e8671-0eec-4074-8616-21d10d9d1eab" providerId="ADAL" clId="{07B93D1D-D3D5-4FF2-ABB9-A9FE2EE9F460}" dt="2024-10-29T11:52:29.038" v="629" actId="26606"/>
          <ac:spMkLst>
            <pc:docMk/>
            <pc:sldMk cId="3269689049" sldId="311"/>
            <ac:spMk id="5" creationId="{693F5A75-5D32-7B1F-DC7C-6E9ED2827C2F}"/>
          </ac:spMkLst>
        </pc:spChg>
        <pc:spChg chg="add">
          <ac:chgData name="Mohamed Asim" userId="463e8671-0eec-4074-8616-21d10d9d1eab" providerId="ADAL" clId="{07B93D1D-D3D5-4FF2-ABB9-A9FE2EE9F460}" dt="2024-10-29T11:52:29.038" v="629" actId="26606"/>
          <ac:spMkLst>
            <pc:docMk/>
            <pc:sldMk cId="3269689049" sldId="311"/>
            <ac:spMk id="12" creationId="{42A4FC2C-047E-45A5-965D-8E1E3BF09BC6}"/>
          </ac:spMkLst>
        </pc:spChg>
        <pc:picChg chg="add mod ord">
          <ac:chgData name="Mohamed Asim" userId="463e8671-0eec-4074-8616-21d10d9d1eab" providerId="ADAL" clId="{07B93D1D-D3D5-4FF2-ABB9-A9FE2EE9F460}" dt="2024-10-29T11:52:36.623" v="631" actId="962"/>
          <ac:picMkLst>
            <pc:docMk/>
            <pc:sldMk cId="3269689049" sldId="311"/>
            <ac:picMk id="7" creationId="{A9C24CA9-776C-1A06-8441-A3E597D70EC8}"/>
          </ac:picMkLst>
        </pc:picChg>
      </pc:sldChg>
      <pc:sldChg chg="addSp delSp modSp new mod setBg">
        <pc:chgData name="Mohamed Asim" userId="463e8671-0eec-4074-8616-21d10d9d1eab" providerId="ADAL" clId="{07B93D1D-D3D5-4FF2-ABB9-A9FE2EE9F460}" dt="2024-10-29T11:54:28.414" v="645" actId="14100"/>
        <pc:sldMkLst>
          <pc:docMk/>
          <pc:sldMk cId="294505822" sldId="312"/>
        </pc:sldMkLst>
        <pc:spChg chg="add del">
          <ac:chgData name="Mohamed Asim" userId="463e8671-0eec-4074-8616-21d10d9d1eab" providerId="ADAL" clId="{07B93D1D-D3D5-4FF2-ABB9-A9FE2EE9F460}" dt="2024-10-29T11:54:08.935" v="638" actId="26606"/>
          <ac:spMkLst>
            <pc:docMk/>
            <pc:sldMk cId="294505822" sldId="312"/>
            <ac:spMk id="2" creationId="{38E8762E-4CD2-031C-021F-393B6DC4C4DC}"/>
          </ac:spMkLst>
        </pc:spChg>
        <pc:spChg chg="add del">
          <ac:chgData name="Mohamed Asim" userId="463e8671-0eec-4074-8616-21d10d9d1eab" providerId="ADAL" clId="{07B93D1D-D3D5-4FF2-ABB9-A9FE2EE9F460}" dt="2024-10-29T11:54:08.935" v="638" actId="26606"/>
          <ac:spMkLst>
            <pc:docMk/>
            <pc:sldMk cId="294505822" sldId="312"/>
            <ac:spMk id="3" creationId="{699C2EC8-A73E-72D7-9848-7D2132DD1524}"/>
          </ac:spMkLst>
        </pc:spChg>
        <pc:spChg chg="mod">
          <ac:chgData name="Mohamed Asim" userId="463e8671-0eec-4074-8616-21d10d9d1eab" providerId="ADAL" clId="{07B93D1D-D3D5-4FF2-ABB9-A9FE2EE9F460}" dt="2024-10-29T11:54:08.935" v="638" actId="26606"/>
          <ac:spMkLst>
            <pc:docMk/>
            <pc:sldMk cId="294505822" sldId="312"/>
            <ac:spMk id="5" creationId="{FE6990D5-14FC-4697-7B80-3C76F554B9CE}"/>
          </ac:spMkLst>
        </pc:spChg>
        <pc:spChg chg="add">
          <ac:chgData name="Mohamed Asim" userId="463e8671-0eec-4074-8616-21d10d9d1eab" providerId="ADAL" clId="{07B93D1D-D3D5-4FF2-ABB9-A9FE2EE9F460}" dt="2024-10-29T11:54:08.935" v="638" actId="26606"/>
          <ac:spMkLst>
            <pc:docMk/>
            <pc:sldMk cId="294505822" sldId="312"/>
            <ac:spMk id="9" creationId="{F3060C83-F051-4F0E-ABAD-AA0DFC48B218}"/>
          </ac:spMkLst>
        </pc:spChg>
        <pc:spChg chg="add del">
          <ac:chgData name="Mohamed Asim" userId="463e8671-0eec-4074-8616-21d10d9d1eab" providerId="ADAL" clId="{07B93D1D-D3D5-4FF2-ABB9-A9FE2EE9F460}" dt="2024-10-29T11:54:03.583" v="635" actId="26606"/>
          <ac:spMkLst>
            <pc:docMk/>
            <pc:sldMk cId="294505822" sldId="312"/>
            <ac:spMk id="12" creationId="{42A4FC2C-047E-45A5-965D-8E1E3BF09BC6}"/>
          </ac:spMkLst>
        </pc:spChg>
        <pc:spChg chg="add">
          <ac:chgData name="Mohamed Asim" userId="463e8671-0eec-4074-8616-21d10d9d1eab" providerId="ADAL" clId="{07B93D1D-D3D5-4FF2-ABB9-A9FE2EE9F460}" dt="2024-10-29T11:54:08.935" v="638" actId="26606"/>
          <ac:spMkLst>
            <pc:docMk/>
            <pc:sldMk cId="294505822" sldId="312"/>
            <ac:spMk id="14" creationId="{83C98ABE-055B-441F-B07E-44F97F083C39}"/>
          </ac:spMkLst>
        </pc:spChg>
        <pc:spChg chg="add">
          <ac:chgData name="Mohamed Asim" userId="463e8671-0eec-4074-8616-21d10d9d1eab" providerId="ADAL" clId="{07B93D1D-D3D5-4FF2-ABB9-A9FE2EE9F460}" dt="2024-10-29T11:54:08.935" v="638" actId="26606"/>
          <ac:spMkLst>
            <pc:docMk/>
            <pc:sldMk cId="294505822" sldId="312"/>
            <ac:spMk id="16" creationId="{29FDB030-9B49-4CED-8CCD-4D99382388AC}"/>
          </ac:spMkLst>
        </pc:spChg>
        <pc:spChg chg="add">
          <ac:chgData name="Mohamed Asim" userId="463e8671-0eec-4074-8616-21d10d9d1eab" providerId="ADAL" clId="{07B93D1D-D3D5-4FF2-ABB9-A9FE2EE9F460}" dt="2024-10-29T11:54:08.935" v="638" actId="26606"/>
          <ac:spMkLst>
            <pc:docMk/>
            <pc:sldMk cId="294505822" sldId="312"/>
            <ac:spMk id="18" creationId="{3783CA14-24A1-485C-8B30-D6A5D87987AD}"/>
          </ac:spMkLst>
        </pc:spChg>
        <pc:spChg chg="add">
          <ac:chgData name="Mohamed Asim" userId="463e8671-0eec-4074-8616-21d10d9d1eab" providerId="ADAL" clId="{07B93D1D-D3D5-4FF2-ABB9-A9FE2EE9F460}" dt="2024-10-29T11:54:08.935" v="638" actId="26606"/>
          <ac:spMkLst>
            <pc:docMk/>
            <pc:sldMk cId="294505822" sldId="312"/>
            <ac:spMk id="20" creationId="{9A97C86A-04D6-40F7-AE84-31AB43E6A846}"/>
          </ac:spMkLst>
        </pc:spChg>
        <pc:spChg chg="add">
          <ac:chgData name="Mohamed Asim" userId="463e8671-0eec-4074-8616-21d10d9d1eab" providerId="ADAL" clId="{07B93D1D-D3D5-4FF2-ABB9-A9FE2EE9F460}" dt="2024-10-29T11:54:08.935" v="638" actId="26606"/>
          <ac:spMkLst>
            <pc:docMk/>
            <pc:sldMk cId="294505822" sldId="312"/>
            <ac:spMk id="22" creationId="{FF9F2414-84E8-453E-B1F3-389FDE8192D9}"/>
          </ac:spMkLst>
        </pc:spChg>
        <pc:spChg chg="add">
          <ac:chgData name="Mohamed Asim" userId="463e8671-0eec-4074-8616-21d10d9d1eab" providerId="ADAL" clId="{07B93D1D-D3D5-4FF2-ABB9-A9FE2EE9F460}" dt="2024-10-29T11:54:08.935" v="638" actId="26606"/>
          <ac:spMkLst>
            <pc:docMk/>
            <pc:sldMk cId="294505822" sldId="312"/>
            <ac:spMk id="24" creationId="{3ECA69A1-7536-43AC-85EF-C7106179F5ED}"/>
          </ac:spMkLst>
        </pc:spChg>
        <pc:picChg chg="add mod ord">
          <ac:chgData name="Mohamed Asim" userId="463e8671-0eec-4074-8616-21d10d9d1eab" providerId="ADAL" clId="{07B93D1D-D3D5-4FF2-ABB9-A9FE2EE9F460}" dt="2024-10-29T11:54:28.414" v="645" actId="14100"/>
          <ac:picMkLst>
            <pc:docMk/>
            <pc:sldMk cId="294505822" sldId="312"/>
            <ac:picMk id="7" creationId="{2FE50250-C526-3798-11E4-57F5E4710628}"/>
          </ac:picMkLst>
        </pc:picChg>
      </pc:sldChg>
      <pc:sldChg chg="modSp new mod">
        <pc:chgData name="Mohamed Asim" userId="463e8671-0eec-4074-8616-21d10d9d1eab" providerId="ADAL" clId="{07B93D1D-D3D5-4FF2-ABB9-A9FE2EE9F460}" dt="2024-10-29T11:55:06.560" v="691" actId="20577"/>
        <pc:sldMkLst>
          <pc:docMk/>
          <pc:sldMk cId="3426497554" sldId="313"/>
        </pc:sldMkLst>
        <pc:spChg chg="mod">
          <ac:chgData name="Mohamed Asim" userId="463e8671-0eec-4074-8616-21d10d9d1eab" providerId="ADAL" clId="{07B93D1D-D3D5-4FF2-ABB9-A9FE2EE9F460}" dt="2024-10-29T11:55:06.560" v="691" actId="20577"/>
          <ac:spMkLst>
            <pc:docMk/>
            <pc:sldMk cId="3426497554" sldId="313"/>
            <ac:spMk id="2" creationId="{A548F6A7-5901-74F6-DAD8-4F25383246CE}"/>
          </ac:spMkLst>
        </pc:spChg>
      </pc:sldChg>
      <pc:sldChg chg="addSp delSp modSp new mod setBg">
        <pc:chgData name="Mohamed Asim" userId="463e8671-0eec-4074-8616-21d10d9d1eab" providerId="ADAL" clId="{07B93D1D-D3D5-4FF2-ABB9-A9FE2EE9F460}" dt="2024-10-29T14:01:20.740" v="702" actId="962"/>
        <pc:sldMkLst>
          <pc:docMk/>
          <pc:sldMk cId="3163786612" sldId="314"/>
        </pc:sldMkLst>
        <pc:spChg chg="add del">
          <ac:chgData name="Mohamed Asim" userId="463e8671-0eec-4074-8616-21d10d9d1eab" providerId="ADAL" clId="{07B93D1D-D3D5-4FF2-ABB9-A9FE2EE9F460}" dt="2024-10-29T14:01:10.888" v="697" actId="26606"/>
          <ac:spMkLst>
            <pc:docMk/>
            <pc:sldMk cId="3163786612" sldId="314"/>
            <ac:spMk id="8" creationId="{42A4FC2C-047E-45A5-965D-8E1E3BF09BC6}"/>
          </ac:spMkLst>
        </pc:spChg>
        <pc:spChg chg="add del">
          <ac:chgData name="Mohamed Asim" userId="463e8671-0eec-4074-8616-21d10d9d1eab" providerId="ADAL" clId="{07B93D1D-D3D5-4FF2-ABB9-A9FE2EE9F460}" dt="2024-10-29T14:01:13.747" v="699" actId="26606"/>
          <ac:spMkLst>
            <pc:docMk/>
            <pc:sldMk cId="3163786612" sldId="314"/>
            <ac:spMk id="10" creationId="{CB44330D-EA18-4254-AA95-EB49948539B8}"/>
          </ac:spMkLst>
        </pc:spChg>
        <pc:spChg chg="add del">
          <ac:chgData name="Mohamed Asim" userId="463e8671-0eec-4074-8616-21d10d9d1eab" providerId="ADAL" clId="{07B93D1D-D3D5-4FF2-ABB9-A9FE2EE9F460}" dt="2024-10-29T14:01:13.747" v="699" actId="26606"/>
          <ac:spMkLst>
            <pc:docMk/>
            <pc:sldMk cId="3163786612" sldId="314"/>
            <ac:spMk id="11" creationId="{32BC26D8-82FB-445E-AA49-62A77D7C1EE0}"/>
          </ac:spMkLst>
        </pc:spChg>
        <pc:spChg chg="add">
          <ac:chgData name="Mohamed Asim" userId="463e8671-0eec-4074-8616-21d10d9d1eab" providerId="ADAL" clId="{07B93D1D-D3D5-4FF2-ABB9-A9FE2EE9F460}" dt="2024-10-29T14:01:13.747" v="700" actId="26606"/>
          <ac:spMkLst>
            <pc:docMk/>
            <pc:sldMk cId="3163786612" sldId="314"/>
            <ac:spMk id="12" creationId="{2633B3B5-CC90-43F0-8714-D31D1F3F0209}"/>
          </ac:spMkLst>
        </pc:spChg>
        <pc:spChg chg="add">
          <ac:chgData name="Mohamed Asim" userId="463e8671-0eec-4074-8616-21d10d9d1eab" providerId="ADAL" clId="{07B93D1D-D3D5-4FF2-ABB9-A9FE2EE9F460}" dt="2024-10-29T14:01:13.747" v="700" actId="26606"/>
          <ac:spMkLst>
            <pc:docMk/>
            <pc:sldMk cId="3163786612" sldId="314"/>
            <ac:spMk id="13" creationId="{AB8C311F-7253-4AED-9701-7FC0708C41C7}"/>
          </ac:spMkLst>
        </pc:spChg>
        <pc:spChg chg="add">
          <ac:chgData name="Mohamed Asim" userId="463e8671-0eec-4074-8616-21d10d9d1eab" providerId="ADAL" clId="{07B93D1D-D3D5-4FF2-ABB9-A9FE2EE9F460}" dt="2024-10-29T14:01:13.747" v="700" actId="26606"/>
          <ac:spMkLst>
            <pc:docMk/>
            <pc:sldMk cId="3163786612" sldId="314"/>
            <ac:spMk id="14" creationId="{A8D57A06-A426-446D-B02C-A2DC6B62E45E}"/>
          </ac:spMkLst>
        </pc:spChg>
        <pc:spChg chg="add">
          <ac:chgData name="Mohamed Asim" userId="463e8671-0eec-4074-8616-21d10d9d1eab" providerId="ADAL" clId="{07B93D1D-D3D5-4FF2-ABB9-A9FE2EE9F460}" dt="2024-10-29T14:01:13.747" v="700" actId="26606"/>
          <ac:spMkLst>
            <pc:docMk/>
            <pc:sldMk cId="3163786612" sldId="314"/>
            <ac:spMk id="15" creationId="{E2384209-CB15-4CDF-9D31-C44FD9A3F20D}"/>
          </ac:spMkLst>
        </pc:spChg>
        <pc:picChg chg="add mod">
          <ac:chgData name="Mohamed Asim" userId="463e8671-0eec-4074-8616-21d10d9d1eab" providerId="ADAL" clId="{07B93D1D-D3D5-4FF2-ABB9-A9FE2EE9F460}" dt="2024-10-29T14:01:20.740" v="702" actId="962"/>
          <ac:picMkLst>
            <pc:docMk/>
            <pc:sldMk cId="3163786612" sldId="314"/>
            <ac:picMk id="3" creationId="{7E6894D0-E36D-48F0-94FE-2D744CE88564}"/>
          </ac:picMkLst>
        </pc:picChg>
      </pc:sldChg>
    </pc:docChg>
  </pc:docChgLst>
  <pc:docChgLst>
    <pc:chgData name="Mohamed Asim" userId="463e8671-0eec-4074-8616-21d10d9d1eab" providerId="ADAL" clId="{0CBCF403-BBB9-422E-851D-47A336B55825}"/>
    <pc:docChg chg="undo custSel addSld modSld sldOrd">
      <pc:chgData name="Mohamed Asim" userId="463e8671-0eec-4074-8616-21d10d9d1eab" providerId="ADAL" clId="{0CBCF403-BBB9-422E-851D-47A336B55825}" dt="2023-10-17T18:53:32.003" v="2244" actId="20577"/>
      <pc:docMkLst>
        <pc:docMk/>
      </pc:docMkLst>
      <pc:sldChg chg="modSp mod">
        <pc:chgData name="Mohamed Asim" userId="463e8671-0eec-4074-8616-21d10d9d1eab" providerId="ADAL" clId="{0CBCF403-BBB9-422E-851D-47A336B55825}" dt="2023-10-17T18:03:22.719" v="51" actId="20577"/>
        <pc:sldMkLst>
          <pc:docMk/>
          <pc:sldMk cId="1720888879" sldId="258"/>
        </pc:sldMkLst>
        <pc:spChg chg="mod">
          <ac:chgData name="Mohamed Asim" userId="463e8671-0eec-4074-8616-21d10d9d1eab" providerId="ADAL" clId="{0CBCF403-BBB9-422E-851D-47A336B55825}" dt="2023-10-17T18:03:22.719" v="51" actId="20577"/>
          <ac:spMkLst>
            <pc:docMk/>
            <pc:sldMk cId="1720888879" sldId="258"/>
            <ac:spMk id="3" creationId="{74D9E2CC-1AE0-9F1D-FAB0-0A1AD94712BA}"/>
          </ac:spMkLst>
        </pc:spChg>
      </pc:sldChg>
      <pc:sldChg chg="modSp mod ord">
        <pc:chgData name="Mohamed Asim" userId="463e8671-0eec-4074-8616-21d10d9d1eab" providerId="ADAL" clId="{0CBCF403-BBB9-422E-851D-47A336B55825}" dt="2023-10-17T18:12:25.860" v="726" actId="20577"/>
        <pc:sldMkLst>
          <pc:docMk/>
          <pc:sldMk cId="675937917" sldId="263"/>
        </pc:sldMkLst>
        <pc:spChg chg="mod">
          <ac:chgData name="Mohamed Asim" userId="463e8671-0eec-4074-8616-21d10d9d1eab" providerId="ADAL" clId="{0CBCF403-BBB9-422E-851D-47A336B55825}" dt="2023-10-17T18:04:17.988" v="217" actId="20577"/>
          <ac:spMkLst>
            <pc:docMk/>
            <pc:sldMk cId="675937917" sldId="263"/>
            <ac:spMk id="2" creationId="{F06D4C42-0D9B-9EA7-695C-4205B1C36E07}"/>
          </ac:spMkLst>
        </pc:spChg>
        <pc:spChg chg="mod">
          <ac:chgData name="Mohamed Asim" userId="463e8671-0eec-4074-8616-21d10d9d1eab" providerId="ADAL" clId="{0CBCF403-BBB9-422E-851D-47A336B55825}" dt="2023-10-17T18:12:25.860" v="726" actId="20577"/>
          <ac:spMkLst>
            <pc:docMk/>
            <pc:sldMk cId="675937917" sldId="263"/>
            <ac:spMk id="3" creationId="{362B371C-EBE1-213F-C23F-EAC2867DAF8C}"/>
          </ac:spMkLst>
        </pc:spChg>
      </pc:sldChg>
      <pc:sldChg chg="modSp mod">
        <pc:chgData name="Mohamed Asim" userId="463e8671-0eec-4074-8616-21d10d9d1eab" providerId="ADAL" clId="{0CBCF403-BBB9-422E-851D-47A336B55825}" dt="2023-10-17T18:07:07.430" v="524" actId="20577"/>
        <pc:sldMkLst>
          <pc:docMk/>
          <pc:sldMk cId="1116631375" sldId="264"/>
        </pc:sldMkLst>
        <pc:spChg chg="mod">
          <ac:chgData name="Mohamed Asim" userId="463e8671-0eec-4074-8616-21d10d9d1eab" providerId="ADAL" clId="{0CBCF403-BBB9-422E-851D-47A336B55825}" dt="2023-10-17T18:07:07.430" v="524" actId="20577"/>
          <ac:spMkLst>
            <pc:docMk/>
            <pc:sldMk cId="1116631375" sldId="264"/>
            <ac:spMk id="2" creationId="{DFB84F25-25C6-9BD5-742A-A50B606A0606}"/>
          </ac:spMkLst>
        </pc:spChg>
        <pc:spChg chg="mod">
          <ac:chgData name="Mohamed Asim" userId="463e8671-0eec-4074-8616-21d10d9d1eab" providerId="ADAL" clId="{0CBCF403-BBB9-422E-851D-47A336B55825}" dt="2023-10-17T18:06:45.615" v="502" actId="20577"/>
          <ac:spMkLst>
            <pc:docMk/>
            <pc:sldMk cId="1116631375" sldId="264"/>
            <ac:spMk id="3" creationId="{882851C0-6472-8C4E-46B8-9AE82FBD8967}"/>
          </ac:spMkLst>
        </pc:spChg>
      </pc:sldChg>
      <pc:sldChg chg="addSp delSp modSp new mod setBg">
        <pc:chgData name="Mohamed Asim" userId="463e8671-0eec-4074-8616-21d10d9d1eab" providerId="ADAL" clId="{0CBCF403-BBB9-422E-851D-47A336B55825}" dt="2023-10-17T18:14:11.346" v="760" actId="26606"/>
        <pc:sldMkLst>
          <pc:docMk/>
          <pc:sldMk cId="3116902116" sldId="265"/>
        </pc:sldMkLst>
        <pc:spChg chg="mod">
          <ac:chgData name="Mohamed Asim" userId="463e8671-0eec-4074-8616-21d10d9d1eab" providerId="ADAL" clId="{0CBCF403-BBB9-422E-851D-47A336B55825}" dt="2023-10-17T18:14:11.346" v="760" actId="26606"/>
          <ac:spMkLst>
            <pc:docMk/>
            <pc:sldMk cId="3116902116" sldId="265"/>
            <ac:spMk id="2" creationId="{33B890F3-EA66-14B8-9515-FBE7A0130EA3}"/>
          </ac:spMkLst>
        </pc:spChg>
        <pc:spChg chg="del">
          <ac:chgData name="Mohamed Asim" userId="463e8671-0eec-4074-8616-21d10d9d1eab" providerId="ADAL" clId="{0CBCF403-BBB9-422E-851D-47A336B55825}" dt="2023-10-17T18:13:56.873" v="759" actId="22"/>
          <ac:spMkLst>
            <pc:docMk/>
            <pc:sldMk cId="3116902116" sldId="265"/>
            <ac:spMk id="3" creationId="{952DA9C7-3E3B-4576-08E9-EBB803E5EBB4}"/>
          </ac:spMkLst>
        </pc:spChg>
        <pc:spChg chg="add">
          <ac:chgData name="Mohamed Asim" userId="463e8671-0eec-4074-8616-21d10d9d1eab" providerId="ADAL" clId="{0CBCF403-BBB9-422E-851D-47A336B55825}" dt="2023-10-17T18:14:11.346" v="760" actId="26606"/>
          <ac:spMkLst>
            <pc:docMk/>
            <pc:sldMk cId="3116902116" sldId="265"/>
            <ac:spMk id="10" creationId="{16C5FA50-8D52-4617-AF91-5C7B1C8352F1}"/>
          </ac:spMkLst>
        </pc:spChg>
        <pc:spChg chg="add">
          <ac:chgData name="Mohamed Asim" userId="463e8671-0eec-4074-8616-21d10d9d1eab" providerId="ADAL" clId="{0CBCF403-BBB9-422E-851D-47A336B55825}" dt="2023-10-17T18:14:11.346" v="760" actId="26606"/>
          <ac:spMkLst>
            <pc:docMk/>
            <pc:sldMk cId="3116902116" sldId="265"/>
            <ac:spMk id="12" creationId="{E223798C-12AD-4B0C-A50C-D676347D67CF}"/>
          </ac:spMkLst>
        </pc:spChg>
        <pc:picChg chg="add mod ord">
          <ac:chgData name="Mohamed Asim" userId="463e8671-0eec-4074-8616-21d10d9d1eab" providerId="ADAL" clId="{0CBCF403-BBB9-422E-851D-47A336B55825}" dt="2023-10-17T18:14:11.346" v="760" actId="26606"/>
          <ac:picMkLst>
            <pc:docMk/>
            <pc:sldMk cId="3116902116" sldId="265"/>
            <ac:picMk id="5" creationId="{F51519FF-1E76-8142-93C7-D0F0E44327C2}"/>
          </ac:picMkLst>
        </pc:picChg>
      </pc:sldChg>
      <pc:sldChg chg="addSp delSp modSp new mod">
        <pc:chgData name="Mohamed Asim" userId="463e8671-0eec-4074-8616-21d10d9d1eab" providerId="ADAL" clId="{0CBCF403-BBB9-422E-851D-47A336B55825}" dt="2023-10-17T18:49:59.548" v="2205" actId="20577"/>
        <pc:sldMkLst>
          <pc:docMk/>
          <pc:sldMk cId="1389466257" sldId="266"/>
        </pc:sldMkLst>
        <pc:spChg chg="mod">
          <ac:chgData name="Mohamed Asim" userId="463e8671-0eec-4074-8616-21d10d9d1eab" providerId="ADAL" clId="{0CBCF403-BBB9-422E-851D-47A336B55825}" dt="2023-10-17T18:49:59.548" v="2205" actId="20577"/>
          <ac:spMkLst>
            <pc:docMk/>
            <pc:sldMk cId="1389466257" sldId="266"/>
            <ac:spMk id="2" creationId="{FCB2497F-26FE-6324-BEC3-B2A68C837D42}"/>
          </ac:spMkLst>
        </pc:spChg>
        <pc:spChg chg="mod">
          <ac:chgData name="Mohamed Asim" userId="463e8671-0eec-4074-8616-21d10d9d1eab" providerId="ADAL" clId="{0CBCF403-BBB9-422E-851D-47A336B55825}" dt="2023-10-17T18:49:48.948" v="2204" actId="20577"/>
          <ac:spMkLst>
            <pc:docMk/>
            <pc:sldMk cId="1389466257" sldId="266"/>
            <ac:spMk id="3" creationId="{5CBA2C4E-8FE0-08FC-0CA9-B3B0B68A0E6E}"/>
          </ac:spMkLst>
        </pc:spChg>
        <pc:picChg chg="add del">
          <ac:chgData name="Mohamed Asim" userId="463e8671-0eec-4074-8616-21d10d9d1eab" providerId="ADAL" clId="{0CBCF403-BBB9-422E-851D-47A336B55825}" dt="2023-10-17T18:17:25.400" v="942" actId="22"/>
          <ac:picMkLst>
            <pc:docMk/>
            <pc:sldMk cId="1389466257" sldId="266"/>
            <ac:picMk id="5" creationId="{E92C62E5-9193-2878-195B-6BD2AB7CD88A}"/>
          </ac:picMkLst>
        </pc:picChg>
      </pc:sldChg>
      <pc:sldChg chg="addSp delSp modSp new mod setBg">
        <pc:chgData name="Mohamed Asim" userId="463e8671-0eec-4074-8616-21d10d9d1eab" providerId="ADAL" clId="{0CBCF403-BBB9-422E-851D-47A336B55825}" dt="2023-10-17T18:20:51.734" v="1049" actId="26606"/>
        <pc:sldMkLst>
          <pc:docMk/>
          <pc:sldMk cId="2425646004" sldId="267"/>
        </pc:sldMkLst>
        <pc:spChg chg="mod">
          <ac:chgData name="Mohamed Asim" userId="463e8671-0eec-4074-8616-21d10d9d1eab" providerId="ADAL" clId="{0CBCF403-BBB9-422E-851D-47A336B55825}" dt="2023-10-17T18:20:51.734" v="1049" actId="26606"/>
          <ac:spMkLst>
            <pc:docMk/>
            <pc:sldMk cId="2425646004" sldId="267"/>
            <ac:spMk id="2" creationId="{13157183-E1E5-1848-071E-BF9C2003219A}"/>
          </ac:spMkLst>
        </pc:spChg>
        <pc:spChg chg="del">
          <ac:chgData name="Mohamed Asim" userId="463e8671-0eec-4074-8616-21d10d9d1eab" providerId="ADAL" clId="{0CBCF403-BBB9-422E-851D-47A336B55825}" dt="2023-10-17T18:20:43.371" v="1048" actId="22"/>
          <ac:spMkLst>
            <pc:docMk/>
            <pc:sldMk cId="2425646004" sldId="267"/>
            <ac:spMk id="3" creationId="{A7F1E323-0941-A0A9-97B7-365C845C00FF}"/>
          </ac:spMkLst>
        </pc:spChg>
        <pc:spChg chg="add">
          <ac:chgData name="Mohamed Asim" userId="463e8671-0eec-4074-8616-21d10d9d1eab" providerId="ADAL" clId="{0CBCF403-BBB9-422E-851D-47A336B55825}" dt="2023-10-17T18:20:51.734" v="1049" actId="26606"/>
          <ac:spMkLst>
            <pc:docMk/>
            <pc:sldMk cId="2425646004" sldId="267"/>
            <ac:spMk id="10" creationId="{16C5FA50-8D52-4617-AF91-5C7B1C8352F1}"/>
          </ac:spMkLst>
        </pc:spChg>
        <pc:spChg chg="add">
          <ac:chgData name="Mohamed Asim" userId="463e8671-0eec-4074-8616-21d10d9d1eab" providerId="ADAL" clId="{0CBCF403-BBB9-422E-851D-47A336B55825}" dt="2023-10-17T18:20:51.734" v="1049" actId="26606"/>
          <ac:spMkLst>
            <pc:docMk/>
            <pc:sldMk cId="2425646004" sldId="267"/>
            <ac:spMk id="12" creationId="{E223798C-12AD-4B0C-A50C-D676347D67CF}"/>
          </ac:spMkLst>
        </pc:spChg>
        <pc:picChg chg="add mod ord">
          <ac:chgData name="Mohamed Asim" userId="463e8671-0eec-4074-8616-21d10d9d1eab" providerId="ADAL" clId="{0CBCF403-BBB9-422E-851D-47A336B55825}" dt="2023-10-17T18:20:51.734" v="1049" actId="26606"/>
          <ac:picMkLst>
            <pc:docMk/>
            <pc:sldMk cId="2425646004" sldId="267"/>
            <ac:picMk id="5" creationId="{3E4E7207-74BB-61E0-8E04-C8D0476E904F}"/>
          </ac:picMkLst>
        </pc:picChg>
      </pc:sldChg>
      <pc:sldChg chg="modSp new mod">
        <pc:chgData name="Mohamed Asim" userId="463e8671-0eec-4074-8616-21d10d9d1eab" providerId="ADAL" clId="{0CBCF403-BBB9-422E-851D-47A336B55825}" dt="2023-10-17T18:19:44.555" v="1025" actId="20577"/>
        <pc:sldMkLst>
          <pc:docMk/>
          <pc:sldMk cId="1511305649" sldId="268"/>
        </pc:sldMkLst>
        <pc:spChg chg="mod">
          <ac:chgData name="Mohamed Asim" userId="463e8671-0eec-4074-8616-21d10d9d1eab" providerId="ADAL" clId="{0CBCF403-BBB9-422E-851D-47A336B55825}" dt="2023-10-17T18:19:44.555" v="1025" actId="20577"/>
          <ac:spMkLst>
            <pc:docMk/>
            <pc:sldMk cId="1511305649" sldId="268"/>
            <ac:spMk id="2" creationId="{E3481FFE-D7F3-3C7F-2329-6F38E1E097AC}"/>
          </ac:spMkLst>
        </pc:spChg>
      </pc:sldChg>
      <pc:sldChg chg="modSp new mod">
        <pc:chgData name="Mohamed Asim" userId="463e8671-0eec-4074-8616-21d10d9d1eab" providerId="ADAL" clId="{0CBCF403-BBB9-422E-851D-47A336B55825}" dt="2023-10-17T18:22:48.119" v="1280" actId="20577"/>
        <pc:sldMkLst>
          <pc:docMk/>
          <pc:sldMk cId="4146544261" sldId="269"/>
        </pc:sldMkLst>
        <pc:spChg chg="mod">
          <ac:chgData name="Mohamed Asim" userId="463e8671-0eec-4074-8616-21d10d9d1eab" providerId="ADAL" clId="{0CBCF403-BBB9-422E-851D-47A336B55825}" dt="2023-10-17T18:21:25.186" v="1074" actId="20577"/>
          <ac:spMkLst>
            <pc:docMk/>
            <pc:sldMk cId="4146544261" sldId="269"/>
            <ac:spMk id="2" creationId="{44BCA478-DC76-54C7-6C42-DFDEA37B94F1}"/>
          </ac:spMkLst>
        </pc:spChg>
        <pc:spChg chg="mod">
          <ac:chgData name="Mohamed Asim" userId="463e8671-0eec-4074-8616-21d10d9d1eab" providerId="ADAL" clId="{0CBCF403-BBB9-422E-851D-47A336B55825}" dt="2023-10-17T18:22:48.119" v="1280" actId="20577"/>
          <ac:spMkLst>
            <pc:docMk/>
            <pc:sldMk cId="4146544261" sldId="269"/>
            <ac:spMk id="3" creationId="{A49B11CB-6A9A-C928-374E-136F985DEAB6}"/>
          </ac:spMkLst>
        </pc:spChg>
      </pc:sldChg>
      <pc:sldChg chg="modSp new mod">
        <pc:chgData name="Mohamed Asim" userId="463e8671-0eec-4074-8616-21d10d9d1eab" providerId="ADAL" clId="{0CBCF403-BBB9-422E-851D-47A336B55825}" dt="2023-10-17T18:29:41.895" v="1721" actId="20577"/>
        <pc:sldMkLst>
          <pc:docMk/>
          <pc:sldMk cId="1308847154" sldId="270"/>
        </pc:sldMkLst>
        <pc:spChg chg="mod">
          <ac:chgData name="Mohamed Asim" userId="463e8671-0eec-4074-8616-21d10d9d1eab" providerId="ADAL" clId="{0CBCF403-BBB9-422E-851D-47A336B55825}" dt="2023-10-17T18:23:51.239" v="1315" actId="20577"/>
          <ac:spMkLst>
            <pc:docMk/>
            <pc:sldMk cId="1308847154" sldId="270"/>
            <ac:spMk id="2" creationId="{29EB78F6-7E56-0431-39B0-5B408BC05E14}"/>
          </ac:spMkLst>
        </pc:spChg>
        <pc:spChg chg="mod">
          <ac:chgData name="Mohamed Asim" userId="463e8671-0eec-4074-8616-21d10d9d1eab" providerId="ADAL" clId="{0CBCF403-BBB9-422E-851D-47A336B55825}" dt="2023-10-17T18:29:41.895" v="1721" actId="20577"/>
          <ac:spMkLst>
            <pc:docMk/>
            <pc:sldMk cId="1308847154" sldId="270"/>
            <ac:spMk id="3" creationId="{3B06A84B-7660-944C-0515-10C511FADD48}"/>
          </ac:spMkLst>
        </pc:spChg>
      </pc:sldChg>
      <pc:sldChg chg="modSp new mod">
        <pc:chgData name="Mohamed Asim" userId="463e8671-0eec-4074-8616-21d10d9d1eab" providerId="ADAL" clId="{0CBCF403-BBB9-422E-851D-47A336B55825}" dt="2023-10-17T18:33:04.942" v="1780" actId="115"/>
        <pc:sldMkLst>
          <pc:docMk/>
          <pc:sldMk cId="1691690398" sldId="271"/>
        </pc:sldMkLst>
        <pc:spChg chg="mod">
          <ac:chgData name="Mohamed Asim" userId="463e8671-0eec-4074-8616-21d10d9d1eab" providerId="ADAL" clId="{0CBCF403-BBB9-422E-851D-47A336B55825}" dt="2023-10-17T18:30:51.130" v="1760" actId="20577"/>
          <ac:spMkLst>
            <pc:docMk/>
            <pc:sldMk cId="1691690398" sldId="271"/>
            <ac:spMk id="2" creationId="{41741A48-38C7-AD60-DD4B-0CA266BB656E}"/>
          </ac:spMkLst>
        </pc:spChg>
        <pc:spChg chg="mod">
          <ac:chgData name="Mohamed Asim" userId="463e8671-0eec-4074-8616-21d10d9d1eab" providerId="ADAL" clId="{0CBCF403-BBB9-422E-851D-47A336B55825}" dt="2023-10-17T18:33:04.942" v="1780" actId="115"/>
          <ac:spMkLst>
            <pc:docMk/>
            <pc:sldMk cId="1691690398" sldId="271"/>
            <ac:spMk id="3" creationId="{7F62CEF3-2C91-D627-1503-BE9FD9852366}"/>
          </ac:spMkLst>
        </pc:spChg>
      </pc:sldChg>
      <pc:sldChg chg="addSp delSp modSp new mod setBg">
        <pc:chgData name="Mohamed Asim" userId="463e8671-0eec-4074-8616-21d10d9d1eab" providerId="ADAL" clId="{0CBCF403-BBB9-422E-851D-47A336B55825}" dt="2023-10-17T18:34:31.533" v="1786" actId="26606"/>
        <pc:sldMkLst>
          <pc:docMk/>
          <pc:sldMk cId="271629956" sldId="272"/>
        </pc:sldMkLst>
        <pc:spChg chg="del">
          <ac:chgData name="Mohamed Asim" userId="463e8671-0eec-4074-8616-21d10d9d1eab" providerId="ADAL" clId="{0CBCF403-BBB9-422E-851D-47A336B55825}" dt="2023-10-17T18:34:31.533" v="1786" actId="26606"/>
          <ac:spMkLst>
            <pc:docMk/>
            <pc:sldMk cId="271629956" sldId="272"/>
            <ac:spMk id="2" creationId="{088BED62-4461-BF61-DF36-8F07F24F5072}"/>
          </ac:spMkLst>
        </pc:spChg>
        <pc:spChg chg="del">
          <ac:chgData name="Mohamed Asim" userId="463e8671-0eec-4074-8616-21d10d9d1eab" providerId="ADAL" clId="{0CBCF403-BBB9-422E-851D-47A336B55825}" dt="2023-10-17T18:34:31.533" v="1786" actId="26606"/>
          <ac:spMkLst>
            <pc:docMk/>
            <pc:sldMk cId="271629956" sldId="272"/>
            <ac:spMk id="3" creationId="{37496EA9-849D-25D3-767E-AE9F77F01688}"/>
          </ac:spMkLst>
        </pc:spChg>
        <pc:spChg chg="add">
          <ac:chgData name="Mohamed Asim" userId="463e8671-0eec-4074-8616-21d10d9d1eab" providerId="ADAL" clId="{0CBCF403-BBB9-422E-851D-47A336B55825}" dt="2023-10-17T18:34:31.533" v="1786" actId="26606"/>
          <ac:spMkLst>
            <pc:docMk/>
            <pc:sldMk cId="271629956" sldId="272"/>
            <ac:spMk id="12" creationId="{42A4FC2C-047E-45A5-965D-8E1E3BF09BC6}"/>
          </ac:spMkLst>
        </pc:spChg>
        <pc:picChg chg="add del mod">
          <ac:chgData name="Mohamed Asim" userId="463e8671-0eec-4074-8616-21d10d9d1eab" providerId="ADAL" clId="{0CBCF403-BBB9-422E-851D-47A336B55825}" dt="2023-10-17T18:34:24.869" v="1784" actId="22"/>
          <ac:picMkLst>
            <pc:docMk/>
            <pc:sldMk cId="271629956" sldId="272"/>
            <ac:picMk id="5" creationId="{708F9598-F823-40AE-E7FB-ADD4F6547B52}"/>
          </ac:picMkLst>
        </pc:picChg>
        <pc:picChg chg="add mod">
          <ac:chgData name="Mohamed Asim" userId="463e8671-0eec-4074-8616-21d10d9d1eab" providerId="ADAL" clId="{0CBCF403-BBB9-422E-851D-47A336B55825}" dt="2023-10-17T18:34:31.533" v="1786" actId="26606"/>
          <ac:picMkLst>
            <pc:docMk/>
            <pc:sldMk cId="271629956" sldId="272"/>
            <ac:picMk id="7" creationId="{079E9D85-471B-7CA8-EF17-8C748F2D5378}"/>
          </ac:picMkLst>
        </pc:picChg>
      </pc:sldChg>
      <pc:sldChg chg="addSp delSp modSp new mod setBg">
        <pc:chgData name="Mohamed Asim" userId="463e8671-0eec-4074-8616-21d10d9d1eab" providerId="ADAL" clId="{0CBCF403-BBB9-422E-851D-47A336B55825}" dt="2023-10-17T18:37:44.507" v="1944" actId="20577"/>
        <pc:sldMkLst>
          <pc:docMk/>
          <pc:sldMk cId="2901255118" sldId="273"/>
        </pc:sldMkLst>
        <pc:spChg chg="add del">
          <ac:chgData name="Mohamed Asim" userId="463e8671-0eec-4074-8616-21d10d9d1eab" providerId="ADAL" clId="{0CBCF403-BBB9-422E-851D-47A336B55825}" dt="2023-10-17T18:36:31.864" v="1799" actId="26606"/>
          <ac:spMkLst>
            <pc:docMk/>
            <pc:sldMk cId="2901255118" sldId="273"/>
            <ac:spMk id="2" creationId="{3185EE02-888C-9BFF-F90B-4A15EE109CF5}"/>
          </ac:spMkLst>
        </pc:spChg>
        <pc:spChg chg="add del">
          <ac:chgData name="Mohamed Asim" userId="463e8671-0eec-4074-8616-21d10d9d1eab" providerId="ADAL" clId="{0CBCF403-BBB9-422E-851D-47A336B55825}" dt="2023-10-17T18:36:31.864" v="1799" actId="26606"/>
          <ac:spMkLst>
            <pc:docMk/>
            <pc:sldMk cId="2901255118" sldId="273"/>
            <ac:spMk id="3" creationId="{3B6657D6-EA8D-B0A2-813E-514ACDD6E9E3}"/>
          </ac:spMkLst>
        </pc:spChg>
        <pc:spChg chg="add del">
          <ac:chgData name="Mohamed Asim" userId="463e8671-0eec-4074-8616-21d10d9d1eab" providerId="ADAL" clId="{0CBCF403-BBB9-422E-851D-47A336B55825}" dt="2023-10-17T18:36:08.202" v="1790" actId="26606"/>
          <ac:spMkLst>
            <pc:docMk/>
            <pc:sldMk cId="2901255118" sldId="273"/>
            <ac:spMk id="10" creationId="{42A4FC2C-047E-45A5-965D-8E1E3BF09BC6}"/>
          </ac:spMkLst>
        </pc:spChg>
        <pc:spChg chg="add del">
          <ac:chgData name="Mohamed Asim" userId="463e8671-0eec-4074-8616-21d10d9d1eab" providerId="ADAL" clId="{0CBCF403-BBB9-422E-851D-47A336B55825}" dt="2023-10-17T18:36:17.543" v="1792" actId="26606"/>
          <ac:spMkLst>
            <pc:docMk/>
            <pc:sldMk cId="2901255118" sldId="273"/>
            <ac:spMk id="12" creationId="{83C98ABE-055B-441F-B07E-44F97F083C39}"/>
          </ac:spMkLst>
        </pc:spChg>
        <pc:spChg chg="add del">
          <ac:chgData name="Mohamed Asim" userId="463e8671-0eec-4074-8616-21d10d9d1eab" providerId="ADAL" clId="{0CBCF403-BBB9-422E-851D-47A336B55825}" dt="2023-10-17T18:36:17.543" v="1792" actId="26606"/>
          <ac:spMkLst>
            <pc:docMk/>
            <pc:sldMk cId="2901255118" sldId="273"/>
            <ac:spMk id="13" creationId="{F3060C83-F051-4F0E-ABAD-AA0DFC48B218}"/>
          </ac:spMkLst>
        </pc:spChg>
        <pc:spChg chg="add del">
          <ac:chgData name="Mohamed Asim" userId="463e8671-0eec-4074-8616-21d10d9d1eab" providerId="ADAL" clId="{0CBCF403-BBB9-422E-851D-47A336B55825}" dt="2023-10-17T18:36:17.543" v="1792" actId="26606"/>
          <ac:spMkLst>
            <pc:docMk/>
            <pc:sldMk cId="2901255118" sldId="273"/>
            <ac:spMk id="14" creationId="{29FDB030-9B49-4CED-8CCD-4D99382388AC}"/>
          </ac:spMkLst>
        </pc:spChg>
        <pc:spChg chg="add del">
          <ac:chgData name="Mohamed Asim" userId="463e8671-0eec-4074-8616-21d10d9d1eab" providerId="ADAL" clId="{0CBCF403-BBB9-422E-851D-47A336B55825}" dt="2023-10-17T18:36:17.543" v="1792" actId="26606"/>
          <ac:spMkLst>
            <pc:docMk/>
            <pc:sldMk cId="2901255118" sldId="273"/>
            <ac:spMk id="16" creationId="{3783CA14-24A1-485C-8B30-D6A5D87987AD}"/>
          </ac:spMkLst>
        </pc:spChg>
        <pc:spChg chg="add del">
          <ac:chgData name="Mohamed Asim" userId="463e8671-0eec-4074-8616-21d10d9d1eab" providerId="ADAL" clId="{0CBCF403-BBB9-422E-851D-47A336B55825}" dt="2023-10-17T18:36:17.543" v="1792" actId="26606"/>
          <ac:spMkLst>
            <pc:docMk/>
            <pc:sldMk cId="2901255118" sldId="273"/>
            <ac:spMk id="18" creationId="{9A97C86A-04D6-40F7-AE84-31AB43E6A846}"/>
          </ac:spMkLst>
        </pc:spChg>
        <pc:spChg chg="add del">
          <ac:chgData name="Mohamed Asim" userId="463e8671-0eec-4074-8616-21d10d9d1eab" providerId="ADAL" clId="{0CBCF403-BBB9-422E-851D-47A336B55825}" dt="2023-10-17T18:36:17.543" v="1792" actId="26606"/>
          <ac:spMkLst>
            <pc:docMk/>
            <pc:sldMk cId="2901255118" sldId="273"/>
            <ac:spMk id="20" creationId="{FF9F2414-84E8-453E-B1F3-389FDE8192D9}"/>
          </ac:spMkLst>
        </pc:spChg>
        <pc:spChg chg="add del">
          <ac:chgData name="Mohamed Asim" userId="463e8671-0eec-4074-8616-21d10d9d1eab" providerId="ADAL" clId="{0CBCF403-BBB9-422E-851D-47A336B55825}" dt="2023-10-17T18:36:17.543" v="1792" actId="26606"/>
          <ac:spMkLst>
            <pc:docMk/>
            <pc:sldMk cId="2901255118" sldId="273"/>
            <ac:spMk id="22" creationId="{3ECA69A1-7536-43AC-85EF-C7106179F5ED}"/>
          </ac:spMkLst>
        </pc:spChg>
        <pc:spChg chg="add del">
          <ac:chgData name="Mohamed Asim" userId="463e8671-0eec-4074-8616-21d10d9d1eab" providerId="ADAL" clId="{0CBCF403-BBB9-422E-851D-47A336B55825}" dt="2023-10-17T18:36:20.452" v="1794" actId="26606"/>
          <ac:spMkLst>
            <pc:docMk/>
            <pc:sldMk cId="2901255118" sldId="273"/>
            <ac:spMk id="24" creationId="{0288C6B4-AFC3-407F-A595-EFFD38D4CCAF}"/>
          </ac:spMkLst>
        </pc:spChg>
        <pc:spChg chg="add del">
          <ac:chgData name="Mohamed Asim" userId="463e8671-0eec-4074-8616-21d10d9d1eab" providerId="ADAL" clId="{0CBCF403-BBB9-422E-851D-47A336B55825}" dt="2023-10-17T18:36:20.452" v="1794" actId="26606"/>
          <ac:spMkLst>
            <pc:docMk/>
            <pc:sldMk cId="2901255118" sldId="273"/>
            <ac:spMk id="25" creationId="{CF236821-17FE-429B-8D2C-08E13A64EA40}"/>
          </ac:spMkLst>
        </pc:spChg>
        <pc:spChg chg="add del">
          <ac:chgData name="Mohamed Asim" userId="463e8671-0eec-4074-8616-21d10d9d1eab" providerId="ADAL" clId="{0CBCF403-BBB9-422E-851D-47A336B55825}" dt="2023-10-17T18:36:20.452" v="1794" actId="26606"/>
          <ac:spMkLst>
            <pc:docMk/>
            <pc:sldMk cId="2901255118" sldId="273"/>
            <ac:spMk id="26" creationId="{C0BDBCD2-E081-43AB-9119-C55465E59757}"/>
          </ac:spMkLst>
        </pc:spChg>
        <pc:spChg chg="add del">
          <ac:chgData name="Mohamed Asim" userId="463e8671-0eec-4074-8616-21d10d9d1eab" providerId="ADAL" clId="{0CBCF403-BBB9-422E-851D-47A336B55825}" dt="2023-10-17T18:36:20.452" v="1794" actId="26606"/>
          <ac:spMkLst>
            <pc:docMk/>
            <pc:sldMk cId="2901255118" sldId="273"/>
            <ac:spMk id="27" creationId="{3185EE02-888C-9BFF-F90B-4A15EE109CF5}"/>
          </ac:spMkLst>
        </pc:spChg>
        <pc:spChg chg="add del">
          <ac:chgData name="Mohamed Asim" userId="463e8671-0eec-4074-8616-21d10d9d1eab" providerId="ADAL" clId="{0CBCF403-BBB9-422E-851D-47A336B55825}" dt="2023-10-17T18:36:20.452" v="1794" actId="26606"/>
          <ac:spMkLst>
            <pc:docMk/>
            <pc:sldMk cId="2901255118" sldId="273"/>
            <ac:spMk id="28" creationId="{98E79BE4-34FE-485A-98A5-92CE8F7C4743}"/>
          </ac:spMkLst>
        </pc:spChg>
        <pc:spChg chg="add del">
          <ac:chgData name="Mohamed Asim" userId="463e8671-0eec-4074-8616-21d10d9d1eab" providerId="ADAL" clId="{0CBCF403-BBB9-422E-851D-47A336B55825}" dt="2023-10-17T18:36:20.452" v="1794" actId="26606"/>
          <ac:spMkLst>
            <pc:docMk/>
            <pc:sldMk cId="2901255118" sldId="273"/>
            <ac:spMk id="29" creationId="{7A5F0580-5EE9-419F-96EE-B6529EF6E7D0}"/>
          </ac:spMkLst>
        </pc:spChg>
        <pc:spChg chg="add del">
          <ac:chgData name="Mohamed Asim" userId="463e8671-0eec-4074-8616-21d10d9d1eab" providerId="ADAL" clId="{0CBCF403-BBB9-422E-851D-47A336B55825}" dt="2023-10-17T18:36:20.452" v="1794" actId="26606"/>
          <ac:spMkLst>
            <pc:docMk/>
            <pc:sldMk cId="2901255118" sldId="273"/>
            <ac:spMk id="30" creationId="{3B6657D6-EA8D-B0A2-813E-514ACDD6E9E3}"/>
          </ac:spMkLst>
        </pc:spChg>
        <pc:spChg chg="add del">
          <ac:chgData name="Mohamed Asim" userId="463e8671-0eec-4074-8616-21d10d9d1eab" providerId="ADAL" clId="{0CBCF403-BBB9-422E-851D-47A336B55825}" dt="2023-10-17T18:36:30.149" v="1796" actId="26606"/>
          <ac:spMkLst>
            <pc:docMk/>
            <pc:sldMk cId="2901255118" sldId="273"/>
            <ac:spMk id="32" creationId="{3185EE02-888C-9BFF-F90B-4A15EE109CF5}"/>
          </ac:spMkLst>
        </pc:spChg>
        <pc:spChg chg="add del">
          <ac:chgData name="Mohamed Asim" userId="463e8671-0eec-4074-8616-21d10d9d1eab" providerId="ADAL" clId="{0CBCF403-BBB9-422E-851D-47A336B55825}" dt="2023-10-17T18:36:30.149" v="1796" actId="26606"/>
          <ac:spMkLst>
            <pc:docMk/>
            <pc:sldMk cId="2901255118" sldId="273"/>
            <ac:spMk id="33" creationId="{7ED7575E-88D2-B771-681D-46A7E55415DD}"/>
          </ac:spMkLst>
        </pc:spChg>
        <pc:spChg chg="add del">
          <ac:chgData name="Mohamed Asim" userId="463e8671-0eec-4074-8616-21d10d9d1eab" providerId="ADAL" clId="{0CBCF403-BBB9-422E-851D-47A336B55825}" dt="2023-10-17T18:36:30.149" v="1796" actId="26606"/>
          <ac:spMkLst>
            <pc:docMk/>
            <pc:sldMk cId="2901255118" sldId="273"/>
            <ac:spMk id="35" creationId="{3B6657D6-EA8D-B0A2-813E-514ACDD6E9E3}"/>
          </ac:spMkLst>
        </pc:spChg>
        <pc:spChg chg="add del">
          <ac:chgData name="Mohamed Asim" userId="463e8671-0eec-4074-8616-21d10d9d1eab" providerId="ADAL" clId="{0CBCF403-BBB9-422E-851D-47A336B55825}" dt="2023-10-17T18:36:31.864" v="1798" actId="26606"/>
          <ac:spMkLst>
            <pc:docMk/>
            <pc:sldMk cId="2901255118" sldId="273"/>
            <ac:spMk id="37" creationId="{3185EE02-888C-9BFF-F90B-4A15EE109CF5}"/>
          </ac:spMkLst>
        </pc:spChg>
        <pc:spChg chg="add del">
          <ac:chgData name="Mohamed Asim" userId="463e8671-0eec-4074-8616-21d10d9d1eab" providerId="ADAL" clId="{0CBCF403-BBB9-422E-851D-47A336B55825}" dt="2023-10-17T18:36:31.864" v="1798" actId="26606"/>
          <ac:spMkLst>
            <pc:docMk/>
            <pc:sldMk cId="2901255118" sldId="273"/>
            <ac:spMk id="38" creationId="{3B6657D6-EA8D-B0A2-813E-514ACDD6E9E3}"/>
          </ac:spMkLst>
        </pc:spChg>
        <pc:spChg chg="add mod">
          <ac:chgData name="Mohamed Asim" userId="463e8671-0eec-4074-8616-21d10d9d1eab" providerId="ADAL" clId="{0CBCF403-BBB9-422E-851D-47A336B55825}" dt="2023-10-17T18:37:05.458" v="1843" actId="20577"/>
          <ac:spMkLst>
            <pc:docMk/>
            <pc:sldMk cId="2901255118" sldId="273"/>
            <ac:spMk id="42" creationId="{3185EE02-888C-9BFF-F90B-4A15EE109CF5}"/>
          </ac:spMkLst>
        </pc:spChg>
        <pc:spChg chg="add">
          <ac:chgData name="Mohamed Asim" userId="463e8671-0eec-4074-8616-21d10d9d1eab" providerId="ADAL" clId="{0CBCF403-BBB9-422E-851D-47A336B55825}" dt="2023-10-17T18:36:31.864" v="1799" actId="26606"/>
          <ac:spMkLst>
            <pc:docMk/>
            <pc:sldMk cId="2901255118" sldId="273"/>
            <ac:spMk id="43" creationId="{7ED7575E-88D2-B771-681D-46A7E55415DD}"/>
          </ac:spMkLst>
        </pc:spChg>
        <pc:spChg chg="add mod">
          <ac:chgData name="Mohamed Asim" userId="463e8671-0eec-4074-8616-21d10d9d1eab" providerId="ADAL" clId="{0CBCF403-BBB9-422E-851D-47A336B55825}" dt="2023-10-17T18:37:44.507" v="1944" actId="20577"/>
          <ac:spMkLst>
            <pc:docMk/>
            <pc:sldMk cId="2901255118" sldId="273"/>
            <ac:spMk id="45" creationId="{3B6657D6-EA8D-B0A2-813E-514ACDD6E9E3}"/>
          </ac:spMkLst>
        </pc:spChg>
        <pc:grpChg chg="add del">
          <ac:chgData name="Mohamed Asim" userId="463e8671-0eec-4074-8616-21d10d9d1eab" providerId="ADAL" clId="{0CBCF403-BBB9-422E-851D-47A336B55825}" dt="2023-10-17T18:36:31.864" v="1798" actId="26606"/>
          <ac:grpSpMkLst>
            <pc:docMk/>
            <pc:sldMk cId="2901255118" sldId="273"/>
            <ac:grpSpMk id="39" creationId="{6258F736-B256-8039-9DC6-F4E49A5C5AD5}"/>
          </ac:grpSpMkLst>
        </pc:grpChg>
        <pc:picChg chg="add mod">
          <ac:chgData name="Mohamed Asim" userId="463e8671-0eec-4074-8616-21d10d9d1eab" providerId="ADAL" clId="{0CBCF403-BBB9-422E-851D-47A336B55825}" dt="2023-10-17T18:36:46.561" v="1802" actId="14100"/>
          <ac:picMkLst>
            <pc:docMk/>
            <pc:sldMk cId="2901255118" sldId="273"/>
            <ac:picMk id="5" creationId="{87847850-D5BD-B667-7579-B5DCE9A68B7B}"/>
          </ac:picMkLst>
        </pc:picChg>
        <pc:cxnChg chg="add del">
          <ac:chgData name="Mohamed Asim" userId="463e8671-0eec-4074-8616-21d10d9d1eab" providerId="ADAL" clId="{0CBCF403-BBB9-422E-851D-47A336B55825}" dt="2023-10-17T18:36:30.149" v="1796" actId="26606"/>
          <ac:cxnSpMkLst>
            <pc:docMk/>
            <pc:sldMk cId="2901255118" sldId="273"/>
            <ac:cxnSpMk id="34" creationId="{249EDD1B-F94D-B4E6-ACAA-566B9A26FDE3}"/>
          </ac:cxnSpMkLst>
        </pc:cxnChg>
        <pc:cxnChg chg="add">
          <ac:chgData name="Mohamed Asim" userId="463e8671-0eec-4074-8616-21d10d9d1eab" providerId="ADAL" clId="{0CBCF403-BBB9-422E-851D-47A336B55825}" dt="2023-10-17T18:36:31.864" v="1799" actId="26606"/>
          <ac:cxnSpMkLst>
            <pc:docMk/>
            <pc:sldMk cId="2901255118" sldId="273"/>
            <ac:cxnSpMk id="44" creationId="{249EDD1B-F94D-B4E6-ACAA-566B9A26FDE3}"/>
          </ac:cxnSpMkLst>
        </pc:cxnChg>
      </pc:sldChg>
      <pc:sldChg chg="modSp new mod">
        <pc:chgData name="Mohamed Asim" userId="463e8671-0eec-4074-8616-21d10d9d1eab" providerId="ADAL" clId="{0CBCF403-BBB9-422E-851D-47A336B55825}" dt="2023-10-17T18:39:46.214" v="2117" actId="113"/>
        <pc:sldMkLst>
          <pc:docMk/>
          <pc:sldMk cId="3616253459" sldId="274"/>
        </pc:sldMkLst>
        <pc:spChg chg="mod">
          <ac:chgData name="Mohamed Asim" userId="463e8671-0eec-4074-8616-21d10d9d1eab" providerId="ADAL" clId="{0CBCF403-BBB9-422E-851D-47A336B55825}" dt="2023-10-17T18:38:19.910" v="1978" actId="20577"/>
          <ac:spMkLst>
            <pc:docMk/>
            <pc:sldMk cId="3616253459" sldId="274"/>
            <ac:spMk id="2" creationId="{F03BC654-5421-A384-2279-34F4801E206E}"/>
          </ac:spMkLst>
        </pc:spChg>
        <pc:spChg chg="mod">
          <ac:chgData name="Mohamed Asim" userId="463e8671-0eec-4074-8616-21d10d9d1eab" providerId="ADAL" clId="{0CBCF403-BBB9-422E-851D-47A336B55825}" dt="2023-10-17T18:39:46.214" v="2117" actId="113"/>
          <ac:spMkLst>
            <pc:docMk/>
            <pc:sldMk cId="3616253459" sldId="274"/>
            <ac:spMk id="3" creationId="{3BFC0689-E7AA-71E3-2A42-2070CE2777B3}"/>
          </ac:spMkLst>
        </pc:spChg>
      </pc:sldChg>
      <pc:sldChg chg="addSp delSp modSp new mod setBg">
        <pc:chgData name="Mohamed Asim" userId="463e8671-0eec-4074-8616-21d10d9d1eab" providerId="ADAL" clId="{0CBCF403-BBB9-422E-851D-47A336B55825}" dt="2023-10-17T18:44:15.940" v="2129" actId="14100"/>
        <pc:sldMkLst>
          <pc:docMk/>
          <pc:sldMk cId="3470438892" sldId="275"/>
        </pc:sldMkLst>
        <pc:spChg chg="del">
          <ac:chgData name="Mohamed Asim" userId="463e8671-0eec-4074-8616-21d10d9d1eab" providerId="ADAL" clId="{0CBCF403-BBB9-422E-851D-47A336B55825}" dt="2023-10-17T18:43:14.837" v="2120" actId="26606"/>
          <ac:spMkLst>
            <pc:docMk/>
            <pc:sldMk cId="3470438892" sldId="275"/>
            <ac:spMk id="2" creationId="{2644851B-7234-A818-F342-9692B1B2E02C}"/>
          </ac:spMkLst>
        </pc:spChg>
        <pc:spChg chg="del">
          <ac:chgData name="Mohamed Asim" userId="463e8671-0eec-4074-8616-21d10d9d1eab" providerId="ADAL" clId="{0CBCF403-BBB9-422E-851D-47A336B55825}" dt="2023-10-17T18:43:14.837" v="2120" actId="26606"/>
          <ac:spMkLst>
            <pc:docMk/>
            <pc:sldMk cId="3470438892" sldId="275"/>
            <ac:spMk id="3" creationId="{01217B08-7837-AA0E-3295-14A764161DEE}"/>
          </ac:spMkLst>
        </pc:spChg>
        <pc:spChg chg="add">
          <ac:chgData name="Mohamed Asim" userId="463e8671-0eec-4074-8616-21d10d9d1eab" providerId="ADAL" clId="{0CBCF403-BBB9-422E-851D-47A336B55825}" dt="2023-10-17T18:43:14.837" v="2120" actId="26606"/>
          <ac:spMkLst>
            <pc:docMk/>
            <pc:sldMk cId="3470438892" sldId="275"/>
            <ac:spMk id="10" creationId="{AB8C311F-7253-4AED-9701-7FC0708C41C7}"/>
          </ac:spMkLst>
        </pc:spChg>
        <pc:spChg chg="add">
          <ac:chgData name="Mohamed Asim" userId="463e8671-0eec-4074-8616-21d10d9d1eab" providerId="ADAL" clId="{0CBCF403-BBB9-422E-851D-47A336B55825}" dt="2023-10-17T18:43:14.837" v="2120" actId="26606"/>
          <ac:spMkLst>
            <pc:docMk/>
            <pc:sldMk cId="3470438892" sldId="275"/>
            <ac:spMk id="12" creationId="{E2384209-CB15-4CDF-9D31-C44FD9A3F20D}"/>
          </ac:spMkLst>
        </pc:spChg>
        <pc:spChg chg="add">
          <ac:chgData name="Mohamed Asim" userId="463e8671-0eec-4074-8616-21d10d9d1eab" providerId="ADAL" clId="{0CBCF403-BBB9-422E-851D-47A336B55825}" dt="2023-10-17T18:43:14.837" v="2120" actId="26606"/>
          <ac:spMkLst>
            <pc:docMk/>
            <pc:sldMk cId="3470438892" sldId="275"/>
            <ac:spMk id="14" creationId="{2633B3B5-CC90-43F0-8714-D31D1F3F0209}"/>
          </ac:spMkLst>
        </pc:spChg>
        <pc:spChg chg="add">
          <ac:chgData name="Mohamed Asim" userId="463e8671-0eec-4074-8616-21d10d9d1eab" providerId="ADAL" clId="{0CBCF403-BBB9-422E-851D-47A336B55825}" dt="2023-10-17T18:43:14.837" v="2120" actId="26606"/>
          <ac:spMkLst>
            <pc:docMk/>
            <pc:sldMk cId="3470438892" sldId="275"/>
            <ac:spMk id="16" creationId="{A8D57A06-A426-446D-B02C-A2DC6B62E45E}"/>
          </ac:spMkLst>
        </pc:spChg>
        <pc:picChg chg="add mod">
          <ac:chgData name="Mohamed Asim" userId="463e8671-0eec-4074-8616-21d10d9d1eab" providerId="ADAL" clId="{0CBCF403-BBB9-422E-851D-47A336B55825}" dt="2023-10-17T18:44:15.940" v="2129" actId="14100"/>
          <ac:picMkLst>
            <pc:docMk/>
            <pc:sldMk cId="3470438892" sldId="275"/>
            <ac:picMk id="5" creationId="{4AC4BAF4-163D-740A-DC98-5294A4B8A7F3}"/>
          </ac:picMkLst>
        </pc:picChg>
      </pc:sldChg>
      <pc:sldChg chg="addSp delSp modSp new mod setBg">
        <pc:chgData name="Mohamed Asim" userId="463e8671-0eec-4074-8616-21d10d9d1eab" providerId="ADAL" clId="{0CBCF403-BBB9-422E-851D-47A336B55825}" dt="2023-10-17T18:45:59.949" v="2132" actId="26606"/>
        <pc:sldMkLst>
          <pc:docMk/>
          <pc:sldMk cId="141692553" sldId="276"/>
        </pc:sldMkLst>
        <pc:spChg chg="del">
          <ac:chgData name="Mohamed Asim" userId="463e8671-0eec-4074-8616-21d10d9d1eab" providerId="ADAL" clId="{0CBCF403-BBB9-422E-851D-47A336B55825}" dt="2023-10-17T18:45:59.949" v="2132" actId="26606"/>
          <ac:spMkLst>
            <pc:docMk/>
            <pc:sldMk cId="141692553" sldId="276"/>
            <ac:spMk id="2" creationId="{CE6A50E4-426A-A872-4B1C-EA543E09E362}"/>
          </ac:spMkLst>
        </pc:spChg>
        <pc:spChg chg="del">
          <ac:chgData name="Mohamed Asim" userId="463e8671-0eec-4074-8616-21d10d9d1eab" providerId="ADAL" clId="{0CBCF403-BBB9-422E-851D-47A336B55825}" dt="2023-10-17T18:45:59.949" v="2132" actId="26606"/>
          <ac:spMkLst>
            <pc:docMk/>
            <pc:sldMk cId="141692553" sldId="276"/>
            <ac:spMk id="3" creationId="{E96CD270-7F86-09B3-5179-984327B39810}"/>
          </ac:spMkLst>
        </pc:spChg>
        <pc:spChg chg="add">
          <ac:chgData name="Mohamed Asim" userId="463e8671-0eec-4074-8616-21d10d9d1eab" providerId="ADAL" clId="{0CBCF403-BBB9-422E-851D-47A336B55825}" dt="2023-10-17T18:45:59.949" v="2132" actId="26606"/>
          <ac:spMkLst>
            <pc:docMk/>
            <pc:sldMk cId="141692553" sldId="276"/>
            <ac:spMk id="10" creationId="{32BC26D8-82FB-445E-AA49-62A77D7C1EE0}"/>
          </ac:spMkLst>
        </pc:spChg>
        <pc:spChg chg="add">
          <ac:chgData name="Mohamed Asim" userId="463e8671-0eec-4074-8616-21d10d9d1eab" providerId="ADAL" clId="{0CBCF403-BBB9-422E-851D-47A336B55825}" dt="2023-10-17T18:45:59.949" v="2132" actId="26606"/>
          <ac:spMkLst>
            <pc:docMk/>
            <pc:sldMk cId="141692553" sldId="276"/>
            <ac:spMk id="12" creationId="{CB44330D-EA18-4254-AA95-EB49948539B8}"/>
          </ac:spMkLst>
        </pc:spChg>
        <pc:picChg chg="add mod">
          <ac:chgData name="Mohamed Asim" userId="463e8671-0eec-4074-8616-21d10d9d1eab" providerId="ADAL" clId="{0CBCF403-BBB9-422E-851D-47A336B55825}" dt="2023-10-17T18:45:59.949" v="2132" actId="26606"/>
          <ac:picMkLst>
            <pc:docMk/>
            <pc:sldMk cId="141692553" sldId="276"/>
            <ac:picMk id="5" creationId="{89FEF9FE-AE75-0FEC-8370-6835D1E90877}"/>
          </ac:picMkLst>
        </pc:picChg>
      </pc:sldChg>
      <pc:sldChg chg="modSp new mod">
        <pc:chgData name="Mohamed Asim" userId="463e8671-0eec-4074-8616-21d10d9d1eab" providerId="ADAL" clId="{0CBCF403-BBB9-422E-851D-47A336B55825}" dt="2023-10-17T18:47:02.706" v="2203" actId="20577"/>
        <pc:sldMkLst>
          <pc:docMk/>
          <pc:sldMk cId="3267734555" sldId="277"/>
        </pc:sldMkLst>
        <pc:spChg chg="mod">
          <ac:chgData name="Mohamed Asim" userId="463e8671-0eec-4074-8616-21d10d9d1eab" providerId="ADAL" clId="{0CBCF403-BBB9-422E-851D-47A336B55825}" dt="2023-10-17T18:47:00.232" v="2202" actId="20577"/>
          <ac:spMkLst>
            <pc:docMk/>
            <pc:sldMk cId="3267734555" sldId="277"/>
            <ac:spMk id="2" creationId="{65E2E45A-4BE7-4F46-0D50-D69960334844}"/>
          </ac:spMkLst>
        </pc:spChg>
        <pc:spChg chg="mod">
          <ac:chgData name="Mohamed Asim" userId="463e8671-0eec-4074-8616-21d10d9d1eab" providerId="ADAL" clId="{0CBCF403-BBB9-422E-851D-47A336B55825}" dt="2023-10-17T18:47:02.706" v="2203" actId="20577"/>
          <ac:spMkLst>
            <pc:docMk/>
            <pc:sldMk cId="3267734555" sldId="277"/>
            <ac:spMk id="3" creationId="{D28767DA-9DD1-ECB4-DD6A-2D8D6F8C18B7}"/>
          </ac:spMkLst>
        </pc:spChg>
      </pc:sldChg>
      <pc:sldChg chg="modSp new mod">
        <pc:chgData name="Mohamed Asim" userId="463e8671-0eec-4074-8616-21d10d9d1eab" providerId="ADAL" clId="{0CBCF403-BBB9-422E-851D-47A336B55825}" dt="2023-10-17T18:53:32.003" v="2244" actId="20577"/>
        <pc:sldMkLst>
          <pc:docMk/>
          <pc:sldMk cId="3242883234" sldId="278"/>
        </pc:sldMkLst>
        <pc:spChg chg="mod">
          <ac:chgData name="Mohamed Asim" userId="463e8671-0eec-4074-8616-21d10d9d1eab" providerId="ADAL" clId="{0CBCF403-BBB9-422E-851D-47A336B55825}" dt="2023-10-17T18:53:28.737" v="2243" actId="207"/>
          <ac:spMkLst>
            <pc:docMk/>
            <pc:sldMk cId="3242883234" sldId="278"/>
            <ac:spMk id="2" creationId="{8687C581-AF50-4EF1-EDED-B05863B73D58}"/>
          </ac:spMkLst>
        </pc:spChg>
        <pc:spChg chg="mod">
          <ac:chgData name="Mohamed Asim" userId="463e8671-0eec-4074-8616-21d10d9d1eab" providerId="ADAL" clId="{0CBCF403-BBB9-422E-851D-47A336B55825}" dt="2023-10-17T18:53:32.003" v="2244" actId="20577"/>
          <ac:spMkLst>
            <pc:docMk/>
            <pc:sldMk cId="3242883234" sldId="278"/>
            <ac:spMk id="3" creationId="{356CD0EB-C0FD-EC7F-671D-6CF28221804A}"/>
          </ac:spMkLst>
        </pc:spChg>
      </pc:sldChg>
    </pc:docChg>
  </pc:docChgLst>
  <pc:docChgLst>
    <pc:chgData name="Mohamed Asim" userId="463e8671-0eec-4074-8616-21d10d9d1eab" providerId="ADAL" clId="{B9BDCD4D-F81B-4797-B471-08215EDEF9CC}"/>
    <pc:docChg chg="undo custSel addSld delSld modSld sldOrd">
      <pc:chgData name="Mohamed Asim" userId="463e8671-0eec-4074-8616-21d10d9d1eab" providerId="ADAL" clId="{B9BDCD4D-F81B-4797-B471-08215EDEF9CC}" dt="2024-02-15T14:13:11.774" v="3186" actId="20577"/>
      <pc:docMkLst>
        <pc:docMk/>
      </pc:docMkLst>
      <pc:sldChg chg="modSp mod">
        <pc:chgData name="Mohamed Asim" userId="463e8671-0eec-4074-8616-21d10d9d1eab" providerId="ADAL" clId="{B9BDCD4D-F81B-4797-B471-08215EDEF9CC}" dt="2024-02-13T14:11:59.260" v="180" actId="20577"/>
        <pc:sldMkLst>
          <pc:docMk/>
          <pc:sldMk cId="1720888879" sldId="258"/>
        </pc:sldMkLst>
        <pc:spChg chg="mod">
          <ac:chgData name="Mohamed Asim" userId="463e8671-0eec-4074-8616-21d10d9d1eab" providerId="ADAL" clId="{B9BDCD4D-F81B-4797-B471-08215EDEF9CC}" dt="2024-02-13T14:11:59.260" v="180" actId="20577"/>
          <ac:spMkLst>
            <pc:docMk/>
            <pc:sldMk cId="1720888879" sldId="258"/>
            <ac:spMk id="3" creationId="{74D9E2CC-1AE0-9F1D-FAB0-0A1AD94712BA}"/>
          </ac:spMkLst>
        </pc:spChg>
      </pc:sldChg>
      <pc:sldChg chg="del">
        <pc:chgData name="Mohamed Asim" userId="463e8671-0eec-4074-8616-21d10d9d1eab" providerId="ADAL" clId="{B9BDCD4D-F81B-4797-B471-08215EDEF9CC}" dt="2024-02-13T14:15:50.108" v="326" actId="47"/>
        <pc:sldMkLst>
          <pc:docMk/>
          <pc:sldMk cId="675937917" sldId="263"/>
        </pc:sldMkLst>
      </pc:sldChg>
      <pc:sldChg chg="modSp add del mod">
        <pc:chgData name="Mohamed Asim" userId="463e8671-0eec-4074-8616-21d10d9d1eab" providerId="ADAL" clId="{B9BDCD4D-F81B-4797-B471-08215EDEF9CC}" dt="2024-02-14T12:14:00.210" v="2752" actId="255"/>
        <pc:sldMkLst>
          <pc:docMk/>
          <pc:sldMk cId="1116631375" sldId="264"/>
        </pc:sldMkLst>
        <pc:spChg chg="mod">
          <ac:chgData name="Mohamed Asim" userId="463e8671-0eec-4074-8616-21d10d9d1eab" providerId="ADAL" clId="{B9BDCD4D-F81B-4797-B471-08215EDEF9CC}" dt="2024-02-13T14:16:25.990" v="344" actId="27636"/>
          <ac:spMkLst>
            <pc:docMk/>
            <pc:sldMk cId="1116631375" sldId="264"/>
            <ac:spMk id="2" creationId="{DFB84F25-25C6-9BD5-742A-A50B606A0606}"/>
          </ac:spMkLst>
        </pc:spChg>
        <pc:spChg chg="mod">
          <ac:chgData name="Mohamed Asim" userId="463e8671-0eec-4074-8616-21d10d9d1eab" providerId="ADAL" clId="{B9BDCD4D-F81B-4797-B471-08215EDEF9CC}" dt="2024-02-14T12:14:00.210" v="2752" actId="255"/>
          <ac:spMkLst>
            <pc:docMk/>
            <pc:sldMk cId="1116631375" sldId="264"/>
            <ac:spMk id="3" creationId="{882851C0-6472-8C4E-46B8-9AE82FBD8967}"/>
          </ac:spMkLst>
        </pc:spChg>
      </pc:sldChg>
      <pc:sldChg chg="del">
        <pc:chgData name="Mohamed Asim" userId="463e8671-0eec-4074-8616-21d10d9d1eab" providerId="ADAL" clId="{B9BDCD4D-F81B-4797-B471-08215EDEF9CC}" dt="2024-02-13T14:15:50.969" v="327" actId="47"/>
        <pc:sldMkLst>
          <pc:docMk/>
          <pc:sldMk cId="3116902116" sldId="265"/>
        </pc:sldMkLst>
      </pc:sldChg>
      <pc:sldChg chg="del">
        <pc:chgData name="Mohamed Asim" userId="463e8671-0eec-4074-8616-21d10d9d1eab" providerId="ADAL" clId="{B9BDCD4D-F81B-4797-B471-08215EDEF9CC}" dt="2024-02-13T14:15:51.485" v="328" actId="47"/>
        <pc:sldMkLst>
          <pc:docMk/>
          <pc:sldMk cId="1389466257" sldId="266"/>
        </pc:sldMkLst>
      </pc:sldChg>
      <pc:sldChg chg="del">
        <pc:chgData name="Mohamed Asim" userId="463e8671-0eec-4074-8616-21d10d9d1eab" providerId="ADAL" clId="{B9BDCD4D-F81B-4797-B471-08215EDEF9CC}" dt="2024-02-13T14:15:52.151" v="330" actId="47"/>
        <pc:sldMkLst>
          <pc:docMk/>
          <pc:sldMk cId="2425646004" sldId="267"/>
        </pc:sldMkLst>
      </pc:sldChg>
      <pc:sldChg chg="del">
        <pc:chgData name="Mohamed Asim" userId="463e8671-0eec-4074-8616-21d10d9d1eab" providerId="ADAL" clId="{B9BDCD4D-F81B-4797-B471-08215EDEF9CC}" dt="2024-02-13T14:15:51.827" v="329" actId="47"/>
        <pc:sldMkLst>
          <pc:docMk/>
          <pc:sldMk cId="1511305649" sldId="268"/>
        </pc:sldMkLst>
      </pc:sldChg>
      <pc:sldChg chg="del">
        <pc:chgData name="Mohamed Asim" userId="463e8671-0eec-4074-8616-21d10d9d1eab" providerId="ADAL" clId="{B9BDCD4D-F81B-4797-B471-08215EDEF9CC}" dt="2024-02-13T14:15:52.438" v="331" actId="47"/>
        <pc:sldMkLst>
          <pc:docMk/>
          <pc:sldMk cId="4146544261" sldId="269"/>
        </pc:sldMkLst>
      </pc:sldChg>
      <pc:sldChg chg="del">
        <pc:chgData name="Mohamed Asim" userId="463e8671-0eec-4074-8616-21d10d9d1eab" providerId="ADAL" clId="{B9BDCD4D-F81B-4797-B471-08215EDEF9CC}" dt="2024-02-13T14:15:52.720" v="332" actId="47"/>
        <pc:sldMkLst>
          <pc:docMk/>
          <pc:sldMk cId="1308847154" sldId="270"/>
        </pc:sldMkLst>
      </pc:sldChg>
      <pc:sldChg chg="del">
        <pc:chgData name="Mohamed Asim" userId="463e8671-0eec-4074-8616-21d10d9d1eab" providerId="ADAL" clId="{B9BDCD4D-F81B-4797-B471-08215EDEF9CC}" dt="2024-02-13T14:15:52.971" v="333" actId="47"/>
        <pc:sldMkLst>
          <pc:docMk/>
          <pc:sldMk cId="1691690398" sldId="271"/>
        </pc:sldMkLst>
      </pc:sldChg>
      <pc:sldChg chg="del">
        <pc:chgData name="Mohamed Asim" userId="463e8671-0eec-4074-8616-21d10d9d1eab" providerId="ADAL" clId="{B9BDCD4D-F81B-4797-B471-08215EDEF9CC}" dt="2024-02-13T14:15:53.219" v="334" actId="47"/>
        <pc:sldMkLst>
          <pc:docMk/>
          <pc:sldMk cId="271629956" sldId="272"/>
        </pc:sldMkLst>
      </pc:sldChg>
      <pc:sldChg chg="del">
        <pc:chgData name="Mohamed Asim" userId="463e8671-0eec-4074-8616-21d10d9d1eab" providerId="ADAL" clId="{B9BDCD4D-F81B-4797-B471-08215EDEF9CC}" dt="2024-02-13T14:15:53.500" v="335" actId="47"/>
        <pc:sldMkLst>
          <pc:docMk/>
          <pc:sldMk cId="2901255118" sldId="273"/>
        </pc:sldMkLst>
      </pc:sldChg>
      <pc:sldChg chg="del">
        <pc:chgData name="Mohamed Asim" userId="463e8671-0eec-4074-8616-21d10d9d1eab" providerId="ADAL" clId="{B9BDCD4D-F81B-4797-B471-08215EDEF9CC}" dt="2024-02-13T14:15:53.785" v="336" actId="47"/>
        <pc:sldMkLst>
          <pc:docMk/>
          <pc:sldMk cId="3616253459" sldId="274"/>
        </pc:sldMkLst>
      </pc:sldChg>
      <pc:sldChg chg="del">
        <pc:chgData name="Mohamed Asim" userId="463e8671-0eec-4074-8616-21d10d9d1eab" providerId="ADAL" clId="{B9BDCD4D-F81B-4797-B471-08215EDEF9CC}" dt="2024-02-13T14:15:54.052" v="337" actId="47"/>
        <pc:sldMkLst>
          <pc:docMk/>
          <pc:sldMk cId="3470438892" sldId="275"/>
        </pc:sldMkLst>
      </pc:sldChg>
      <pc:sldChg chg="del">
        <pc:chgData name="Mohamed Asim" userId="463e8671-0eec-4074-8616-21d10d9d1eab" providerId="ADAL" clId="{B9BDCD4D-F81B-4797-B471-08215EDEF9CC}" dt="2024-02-13T14:15:54.324" v="338" actId="47"/>
        <pc:sldMkLst>
          <pc:docMk/>
          <pc:sldMk cId="141692553" sldId="276"/>
        </pc:sldMkLst>
      </pc:sldChg>
      <pc:sldChg chg="del">
        <pc:chgData name="Mohamed Asim" userId="463e8671-0eec-4074-8616-21d10d9d1eab" providerId="ADAL" clId="{B9BDCD4D-F81B-4797-B471-08215EDEF9CC}" dt="2024-02-13T14:15:54.615" v="339" actId="47"/>
        <pc:sldMkLst>
          <pc:docMk/>
          <pc:sldMk cId="3267734555" sldId="277"/>
        </pc:sldMkLst>
      </pc:sldChg>
      <pc:sldChg chg="modSp mod">
        <pc:chgData name="Mohamed Asim" userId="463e8671-0eec-4074-8616-21d10d9d1eab" providerId="ADAL" clId="{B9BDCD4D-F81B-4797-B471-08215EDEF9CC}" dt="2024-02-14T12:17:48.052" v="2906" actId="20577"/>
        <pc:sldMkLst>
          <pc:docMk/>
          <pc:sldMk cId="3242883234" sldId="278"/>
        </pc:sldMkLst>
        <pc:spChg chg="mod">
          <ac:chgData name="Mohamed Asim" userId="463e8671-0eec-4074-8616-21d10d9d1eab" providerId="ADAL" clId="{B9BDCD4D-F81B-4797-B471-08215EDEF9CC}" dt="2024-02-14T12:10:43.536" v="2713" actId="20577"/>
          <ac:spMkLst>
            <pc:docMk/>
            <pc:sldMk cId="3242883234" sldId="278"/>
            <ac:spMk id="2" creationId="{8687C581-AF50-4EF1-EDED-B05863B73D58}"/>
          </ac:spMkLst>
        </pc:spChg>
        <pc:spChg chg="mod">
          <ac:chgData name="Mohamed Asim" userId="463e8671-0eec-4074-8616-21d10d9d1eab" providerId="ADAL" clId="{B9BDCD4D-F81B-4797-B471-08215EDEF9CC}" dt="2024-02-14T12:17:48.052" v="2906" actId="20577"/>
          <ac:spMkLst>
            <pc:docMk/>
            <pc:sldMk cId="3242883234" sldId="278"/>
            <ac:spMk id="3" creationId="{356CD0EB-C0FD-EC7F-671D-6CF28221804A}"/>
          </ac:spMkLst>
        </pc:spChg>
      </pc:sldChg>
      <pc:sldChg chg="modSp new mod">
        <pc:chgData name="Mohamed Asim" userId="463e8671-0eec-4074-8616-21d10d9d1eab" providerId="ADAL" clId="{B9BDCD4D-F81B-4797-B471-08215EDEF9CC}" dt="2024-02-13T14:19:43.078" v="468" actId="13926"/>
        <pc:sldMkLst>
          <pc:docMk/>
          <pc:sldMk cId="1612819537" sldId="279"/>
        </pc:sldMkLst>
        <pc:spChg chg="mod">
          <ac:chgData name="Mohamed Asim" userId="463e8671-0eec-4074-8616-21d10d9d1eab" providerId="ADAL" clId="{B9BDCD4D-F81B-4797-B471-08215EDEF9CC}" dt="2024-02-13T14:18:38.787" v="391" actId="27636"/>
          <ac:spMkLst>
            <pc:docMk/>
            <pc:sldMk cId="1612819537" sldId="279"/>
            <ac:spMk id="2" creationId="{7EE8FD98-D859-A4BB-FE48-A1140D029015}"/>
          </ac:spMkLst>
        </pc:spChg>
        <pc:spChg chg="mod">
          <ac:chgData name="Mohamed Asim" userId="463e8671-0eec-4074-8616-21d10d9d1eab" providerId="ADAL" clId="{B9BDCD4D-F81B-4797-B471-08215EDEF9CC}" dt="2024-02-13T14:19:43.078" v="468" actId="13926"/>
          <ac:spMkLst>
            <pc:docMk/>
            <pc:sldMk cId="1612819537" sldId="279"/>
            <ac:spMk id="3" creationId="{C02EAD50-CDB7-7728-5D6F-C2917CB89145}"/>
          </ac:spMkLst>
        </pc:spChg>
      </pc:sldChg>
      <pc:sldChg chg="modSp new mod">
        <pc:chgData name="Mohamed Asim" userId="463e8671-0eec-4074-8616-21d10d9d1eab" providerId="ADAL" clId="{B9BDCD4D-F81B-4797-B471-08215EDEF9CC}" dt="2024-02-14T12:15:36.989" v="2759" actId="20577"/>
        <pc:sldMkLst>
          <pc:docMk/>
          <pc:sldMk cId="1384428703" sldId="280"/>
        </pc:sldMkLst>
        <pc:spChg chg="mod">
          <ac:chgData name="Mohamed Asim" userId="463e8671-0eec-4074-8616-21d10d9d1eab" providerId="ADAL" clId="{B9BDCD4D-F81B-4797-B471-08215EDEF9CC}" dt="2024-02-13T14:20:05.253" v="497" actId="20577"/>
          <ac:spMkLst>
            <pc:docMk/>
            <pc:sldMk cId="1384428703" sldId="280"/>
            <ac:spMk id="2" creationId="{4292C27C-C5FE-514A-8066-B63FA9A4DE82}"/>
          </ac:spMkLst>
        </pc:spChg>
        <pc:spChg chg="mod">
          <ac:chgData name="Mohamed Asim" userId="463e8671-0eec-4074-8616-21d10d9d1eab" providerId="ADAL" clId="{B9BDCD4D-F81B-4797-B471-08215EDEF9CC}" dt="2024-02-14T12:15:36.989" v="2759" actId="20577"/>
          <ac:spMkLst>
            <pc:docMk/>
            <pc:sldMk cId="1384428703" sldId="280"/>
            <ac:spMk id="3" creationId="{2642B582-CBE0-FA05-FE36-0073999FB13B}"/>
          </ac:spMkLst>
        </pc:spChg>
      </pc:sldChg>
      <pc:sldChg chg="modSp new mod ord">
        <pc:chgData name="Mohamed Asim" userId="463e8671-0eec-4074-8616-21d10d9d1eab" providerId="ADAL" clId="{B9BDCD4D-F81B-4797-B471-08215EDEF9CC}" dt="2024-02-14T11:34:27.222" v="1868"/>
        <pc:sldMkLst>
          <pc:docMk/>
          <pc:sldMk cId="3465703010" sldId="281"/>
        </pc:sldMkLst>
        <pc:spChg chg="mod">
          <ac:chgData name="Mohamed Asim" userId="463e8671-0eec-4074-8616-21d10d9d1eab" providerId="ADAL" clId="{B9BDCD4D-F81B-4797-B471-08215EDEF9CC}" dt="2024-02-13T14:27:40.091" v="1195" actId="122"/>
          <ac:spMkLst>
            <pc:docMk/>
            <pc:sldMk cId="3465703010" sldId="281"/>
            <ac:spMk id="2" creationId="{1C327A7A-2081-8CB8-8C63-E58838056CFB}"/>
          </ac:spMkLst>
        </pc:spChg>
        <pc:spChg chg="mod">
          <ac:chgData name="Mohamed Asim" userId="463e8671-0eec-4074-8616-21d10d9d1eab" providerId="ADAL" clId="{B9BDCD4D-F81B-4797-B471-08215EDEF9CC}" dt="2024-02-14T11:32:02.517" v="1866" actId="20577"/>
          <ac:spMkLst>
            <pc:docMk/>
            <pc:sldMk cId="3465703010" sldId="281"/>
            <ac:spMk id="3" creationId="{837AC134-4E38-A604-2748-31E7D4000430}"/>
          </ac:spMkLst>
        </pc:spChg>
      </pc:sldChg>
      <pc:sldChg chg="modSp new mod">
        <pc:chgData name="Mohamed Asim" userId="463e8671-0eec-4074-8616-21d10d9d1eab" providerId="ADAL" clId="{B9BDCD4D-F81B-4797-B471-08215EDEF9CC}" dt="2024-02-13T15:16:42.679" v="1381" actId="20577"/>
        <pc:sldMkLst>
          <pc:docMk/>
          <pc:sldMk cId="3287313156" sldId="282"/>
        </pc:sldMkLst>
        <pc:spChg chg="mod">
          <ac:chgData name="Mohamed Asim" userId="463e8671-0eec-4074-8616-21d10d9d1eab" providerId="ADAL" clId="{B9BDCD4D-F81B-4797-B471-08215EDEF9CC}" dt="2024-02-13T15:13:25.691" v="1309" actId="14100"/>
          <ac:spMkLst>
            <pc:docMk/>
            <pc:sldMk cId="3287313156" sldId="282"/>
            <ac:spMk id="2" creationId="{0E1033DB-D35E-F42A-F64D-FBA70D7C0C00}"/>
          </ac:spMkLst>
        </pc:spChg>
        <pc:spChg chg="mod">
          <ac:chgData name="Mohamed Asim" userId="463e8671-0eec-4074-8616-21d10d9d1eab" providerId="ADAL" clId="{B9BDCD4D-F81B-4797-B471-08215EDEF9CC}" dt="2024-02-13T15:16:42.679" v="1381" actId="20577"/>
          <ac:spMkLst>
            <pc:docMk/>
            <pc:sldMk cId="3287313156" sldId="282"/>
            <ac:spMk id="3" creationId="{8726DC45-9A96-90CF-7BF3-9A87F4661D0F}"/>
          </ac:spMkLst>
        </pc:spChg>
      </pc:sldChg>
      <pc:sldChg chg="modSp new mod">
        <pc:chgData name="Mohamed Asim" userId="463e8671-0eec-4074-8616-21d10d9d1eab" providerId="ADAL" clId="{B9BDCD4D-F81B-4797-B471-08215EDEF9CC}" dt="2024-02-13T15:17:06.768" v="1399" actId="20577"/>
        <pc:sldMkLst>
          <pc:docMk/>
          <pc:sldMk cId="1962392154" sldId="283"/>
        </pc:sldMkLst>
        <pc:spChg chg="mod">
          <ac:chgData name="Mohamed Asim" userId="463e8671-0eec-4074-8616-21d10d9d1eab" providerId="ADAL" clId="{B9BDCD4D-F81B-4797-B471-08215EDEF9CC}" dt="2024-02-13T15:14:59.486" v="1349" actId="20577"/>
          <ac:spMkLst>
            <pc:docMk/>
            <pc:sldMk cId="1962392154" sldId="283"/>
            <ac:spMk id="2" creationId="{8D6CEFD8-4896-356A-E8FC-BD72BA1109B5}"/>
          </ac:spMkLst>
        </pc:spChg>
        <pc:spChg chg="mod">
          <ac:chgData name="Mohamed Asim" userId="463e8671-0eec-4074-8616-21d10d9d1eab" providerId="ADAL" clId="{B9BDCD4D-F81B-4797-B471-08215EDEF9CC}" dt="2024-02-13T15:17:06.768" v="1399" actId="20577"/>
          <ac:spMkLst>
            <pc:docMk/>
            <pc:sldMk cId="1962392154" sldId="283"/>
            <ac:spMk id="3" creationId="{1519A461-B270-5E9F-1E97-27CF3D1501A3}"/>
          </ac:spMkLst>
        </pc:spChg>
      </pc:sldChg>
      <pc:sldChg chg="modSp new mod">
        <pc:chgData name="Mohamed Asim" userId="463e8671-0eec-4074-8616-21d10d9d1eab" providerId="ADAL" clId="{B9BDCD4D-F81B-4797-B471-08215EDEF9CC}" dt="2024-02-14T11:35:30.198" v="1881" actId="20577"/>
        <pc:sldMkLst>
          <pc:docMk/>
          <pc:sldMk cId="90388182" sldId="284"/>
        </pc:sldMkLst>
        <pc:spChg chg="mod">
          <ac:chgData name="Mohamed Asim" userId="463e8671-0eec-4074-8616-21d10d9d1eab" providerId="ADAL" clId="{B9BDCD4D-F81B-4797-B471-08215EDEF9CC}" dt="2024-02-13T15:27:19.315" v="1426" actId="20577"/>
          <ac:spMkLst>
            <pc:docMk/>
            <pc:sldMk cId="90388182" sldId="284"/>
            <ac:spMk id="2" creationId="{E291973F-0190-4ED2-B477-C687918B3132}"/>
          </ac:spMkLst>
        </pc:spChg>
        <pc:spChg chg="mod">
          <ac:chgData name="Mohamed Asim" userId="463e8671-0eec-4074-8616-21d10d9d1eab" providerId="ADAL" clId="{B9BDCD4D-F81B-4797-B471-08215EDEF9CC}" dt="2024-02-14T11:35:30.198" v="1881" actId="20577"/>
          <ac:spMkLst>
            <pc:docMk/>
            <pc:sldMk cId="90388182" sldId="284"/>
            <ac:spMk id="3" creationId="{B57CD721-8B37-B5D2-382B-D0ABB3031B89}"/>
          </ac:spMkLst>
        </pc:spChg>
      </pc:sldChg>
      <pc:sldChg chg="addSp delSp modSp new mod setBg">
        <pc:chgData name="Mohamed Asim" userId="463e8671-0eec-4074-8616-21d10d9d1eab" providerId="ADAL" clId="{B9BDCD4D-F81B-4797-B471-08215EDEF9CC}" dt="2024-02-14T11:54:54.479" v="1896" actId="14100"/>
        <pc:sldMkLst>
          <pc:docMk/>
          <pc:sldMk cId="2348444318" sldId="285"/>
        </pc:sldMkLst>
        <pc:spChg chg="add del">
          <ac:chgData name="Mohamed Asim" userId="463e8671-0eec-4074-8616-21d10d9d1eab" providerId="ADAL" clId="{B9BDCD4D-F81B-4797-B471-08215EDEF9CC}" dt="2024-02-14T11:53:42.778" v="1888" actId="26606"/>
          <ac:spMkLst>
            <pc:docMk/>
            <pc:sldMk cId="2348444318" sldId="285"/>
            <ac:spMk id="2" creationId="{A7275C22-493A-6AFE-2750-004226F7F6A4}"/>
          </ac:spMkLst>
        </pc:spChg>
        <pc:spChg chg="add del">
          <ac:chgData name="Mohamed Asim" userId="463e8671-0eec-4074-8616-21d10d9d1eab" providerId="ADAL" clId="{B9BDCD4D-F81B-4797-B471-08215EDEF9CC}" dt="2024-02-14T11:53:42.778" v="1888" actId="26606"/>
          <ac:spMkLst>
            <pc:docMk/>
            <pc:sldMk cId="2348444318" sldId="285"/>
            <ac:spMk id="3" creationId="{64FB7EBC-4F1C-3462-52E6-68ACACEFB202}"/>
          </ac:spMkLst>
        </pc:spChg>
        <pc:spChg chg="add del">
          <ac:chgData name="Mohamed Asim" userId="463e8671-0eec-4074-8616-21d10d9d1eab" providerId="ADAL" clId="{B9BDCD4D-F81B-4797-B471-08215EDEF9CC}" dt="2024-02-14T11:53:20.047" v="1885" actId="26606"/>
          <ac:spMkLst>
            <pc:docMk/>
            <pc:sldMk cId="2348444318" sldId="285"/>
            <ac:spMk id="10" creationId="{42A4FC2C-047E-45A5-965D-8E1E3BF09BC6}"/>
          </ac:spMkLst>
        </pc:spChg>
        <pc:spChg chg="add">
          <ac:chgData name="Mohamed Asim" userId="463e8671-0eec-4074-8616-21d10d9d1eab" providerId="ADAL" clId="{B9BDCD4D-F81B-4797-B471-08215EDEF9CC}" dt="2024-02-14T11:53:42.778" v="1888" actId="26606"/>
          <ac:spMkLst>
            <pc:docMk/>
            <pc:sldMk cId="2348444318" sldId="285"/>
            <ac:spMk id="12" creationId="{F3060C83-F051-4F0E-ABAD-AA0DFC48B218}"/>
          </ac:spMkLst>
        </pc:spChg>
        <pc:spChg chg="add">
          <ac:chgData name="Mohamed Asim" userId="463e8671-0eec-4074-8616-21d10d9d1eab" providerId="ADAL" clId="{B9BDCD4D-F81B-4797-B471-08215EDEF9CC}" dt="2024-02-14T11:53:42.778" v="1888" actId="26606"/>
          <ac:spMkLst>
            <pc:docMk/>
            <pc:sldMk cId="2348444318" sldId="285"/>
            <ac:spMk id="14" creationId="{83C98ABE-055B-441F-B07E-44F97F083C39}"/>
          </ac:spMkLst>
        </pc:spChg>
        <pc:spChg chg="add">
          <ac:chgData name="Mohamed Asim" userId="463e8671-0eec-4074-8616-21d10d9d1eab" providerId="ADAL" clId="{B9BDCD4D-F81B-4797-B471-08215EDEF9CC}" dt="2024-02-14T11:53:42.778" v="1888" actId="26606"/>
          <ac:spMkLst>
            <pc:docMk/>
            <pc:sldMk cId="2348444318" sldId="285"/>
            <ac:spMk id="16" creationId="{29FDB030-9B49-4CED-8CCD-4D99382388AC}"/>
          </ac:spMkLst>
        </pc:spChg>
        <pc:spChg chg="add">
          <ac:chgData name="Mohamed Asim" userId="463e8671-0eec-4074-8616-21d10d9d1eab" providerId="ADAL" clId="{B9BDCD4D-F81B-4797-B471-08215EDEF9CC}" dt="2024-02-14T11:53:42.778" v="1888" actId="26606"/>
          <ac:spMkLst>
            <pc:docMk/>
            <pc:sldMk cId="2348444318" sldId="285"/>
            <ac:spMk id="18" creationId="{3783CA14-24A1-485C-8B30-D6A5D87987AD}"/>
          </ac:spMkLst>
        </pc:spChg>
        <pc:spChg chg="add">
          <ac:chgData name="Mohamed Asim" userId="463e8671-0eec-4074-8616-21d10d9d1eab" providerId="ADAL" clId="{B9BDCD4D-F81B-4797-B471-08215EDEF9CC}" dt="2024-02-14T11:53:42.778" v="1888" actId="26606"/>
          <ac:spMkLst>
            <pc:docMk/>
            <pc:sldMk cId="2348444318" sldId="285"/>
            <ac:spMk id="20" creationId="{9A97C86A-04D6-40F7-AE84-31AB43E6A846}"/>
          </ac:spMkLst>
        </pc:spChg>
        <pc:spChg chg="add">
          <ac:chgData name="Mohamed Asim" userId="463e8671-0eec-4074-8616-21d10d9d1eab" providerId="ADAL" clId="{B9BDCD4D-F81B-4797-B471-08215EDEF9CC}" dt="2024-02-14T11:53:42.778" v="1888" actId="26606"/>
          <ac:spMkLst>
            <pc:docMk/>
            <pc:sldMk cId="2348444318" sldId="285"/>
            <ac:spMk id="22" creationId="{FF9F2414-84E8-453E-B1F3-389FDE8192D9}"/>
          </ac:spMkLst>
        </pc:spChg>
        <pc:spChg chg="add">
          <ac:chgData name="Mohamed Asim" userId="463e8671-0eec-4074-8616-21d10d9d1eab" providerId="ADAL" clId="{B9BDCD4D-F81B-4797-B471-08215EDEF9CC}" dt="2024-02-14T11:53:42.778" v="1888" actId="26606"/>
          <ac:spMkLst>
            <pc:docMk/>
            <pc:sldMk cId="2348444318" sldId="285"/>
            <ac:spMk id="24" creationId="{3ECA69A1-7536-43AC-85EF-C7106179F5ED}"/>
          </ac:spMkLst>
        </pc:spChg>
        <pc:picChg chg="add del mod">
          <ac:chgData name="Mohamed Asim" userId="463e8671-0eec-4074-8616-21d10d9d1eab" providerId="ADAL" clId="{B9BDCD4D-F81B-4797-B471-08215EDEF9CC}" dt="2024-02-14T11:53:32.537" v="1886" actId="22"/>
          <ac:picMkLst>
            <pc:docMk/>
            <pc:sldMk cId="2348444318" sldId="285"/>
            <ac:picMk id="5" creationId="{10DFAB61-76AD-4A6D-D43A-307CC7497B30}"/>
          </ac:picMkLst>
        </pc:picChg>
        <pc:picChg chg="add mod">
          <ac:chgData name="Mohamed Asim" userId="463e8671-0eec-4074-8616-21d10d9d1eab" providerId="ADAL" clId="{B9BDCD4D-F81B-4797-B471-08215EDEF9CC}" dt="2024-02-14T11:54:54.479" v="1896" actId="14100"/>
          <ac:picMkLst>
            <pc:docMk/>
            <pc:sldMk cId="2348444318" sldId="285"/>
            <ac:picMk id="7" creationId="{B645E384-5DE1-2866-F015-3D3F9647AA33}"/>
          </ac:picMkLst>
        </pc:picChg>
      </pc:sldChg>
      <pc:sldChg chg="modSp new mod">
        <pc:chgData name="Mohamed Asim" userId="463e8671-0eec-4074-8616-21d10d9d1eab" providerId="ADAL" clId="{B9BDCD4D-F81B-4797-B471-08215EDEF9CC}" dt="2024-02-14T12:01:44.855" v="2204" actId="14100"/>
        <pc:sldMkLst>
          <pc:docMk/>
          <pc:sldMk cId="1241525016" sldId="286"/>
        </pc:sldMkLst>
        <pc:spChg chg="mod">
          <ac:chgData name="Mohamed Asim" userId="463e8671-0eec-4074-8616-21d10d9d1eab" providerId="ADAL" clId="{B9BDCD4D-F81B-4797-B471-08215EDEF9CC}" dt="2024-02-14T12:01:44.855" v="2204" actId="14100"/>
          <ac:spMkLst>
            <pc:docMk/>
            <pc:sldMk cId="1241525016" sldId="286"/>
            <ac:spMk id="2" creationId="{54CE0BDC-2259-9ECC-C0D3-AD2CA5ECD160}"/>
          </ac:spMkLst>
        </pc:spChg>
        <pc:spChg chg="mod">
          <ac:chgData name="Mohamed Asim" userId="463e8671-0eec-4074-8616-21d10d9d1eab" providerId="ADAL" clId="{B9BDCD4D-F81B-4797-B471-08215EDEF9CC}" dt="2024-02-14T12:01:36.866" v="2202" actId="20577"/>
          <ac:spMkLst>
            <pc:docMk/>
            <pc:sldMk cId="1241525016" sldId="286"/>
            <ac:spMk id="3" creationId="{A2780A47-F91B-EFD0-E53D-AAAF8571623D}"/>
          </ac:spMkLst>
        </pc:spChg>
      </pc:sldChg>
      <pc:sldChg chg="addSp delSp modSp new mod setBg">
        <pc:chgData name="Mohamed Asim" userId="463e8671-0eec-4074-8616-21d10d9d1eab" providerId="ADAL" clId="{B9BDCD4D-F81B-4797-B471-08215EDEF9CC}" dt="2024-02-14T12:03:14.062" v="2208" actId="1076"/>
        <pc:sldMkLst>
          <pc:docMk/>
          <pc:sldMk cId="3441471996" sldId="287"/>
        </pc:sldMkLst>
        <pc:spChg chg="del">
          <ac:chgData name="Mohamed Asim" userId="463e8671-0eec-4074-8616-21d10d9d1eab" providerId="ADAL" clId="{B9BDCD4D-F81B-4797-B471-08215EDEF9CC}" dt="2024-02-14T12:03:10.389" v="2207" actId="26606"/>
          <ac:spMkLst>
            <pc:docMk/>
            <pc:sldMk cId="3441471996" sldId="287"/>
            <ac:spMk id="2" creationId="{6798B821-9FBB-A211-A8B7-687375605BF4}"/>
          </ac:spMkLst>
        </pc:spChg>
        <pc:spChg chg="del">
          <ac:chgData name="Mohamed Asim" userId="463e8671-0eec-4074-8616-21d10d9d1eab" providerId="ADAL" clId="{B9BDCD4D-F81B-4797-B471-08215EDEF9CC}" dt="2024-02-14T12:03:10.389" v="2207" actId="26606"/>
          <ac:spMkLst>
            <pc:docMk/>
            <pc:sldMk cId="3441471996" sldId="287"/>
            <ac:spMk id="3" creationId="{82E3FE78-F643-332E-2653-6002D3C6AE8D}"/>
          </ac:spMkLst>
        </pc:spChg>
        <pc:picChg chg="add mod">
          <ac:chgData name="Mohamed Asim" userId="463e8671-0eec-4074-8616-21d10d9d1eab" providerId="ADAL" clId="{B9BDCD4D-F81B-4797-B471-08215EDEF9CC}" dt="2024-02-14T12:03:14.062" v="2208" actId="1076"/>
          <ac:picMkLst>
            <pc:docMk/>
            <pc:sldMk cId="3441471996" sldId="287"/>
            <ac:picMk id="5" creationId="{24DB902D-ED78-E0E6-3F1B-017A88711CAD}"/>
          </ac:picMkLst>
        </pc:picChg>
      </pc:sldChg>
      <pc:sldChg chg="addSp delSp modSp new mod setBg">
        <pc:chgData name="Mohamed Asim" userId="463e8671-0eec-4074-8616-21d10d9d1eab" providerId="ADAL" clId="{B9BDCD4D-F81B-4797-B471-08215EDEF9CC}" dt="2024-02-15T14:13:11.774" v="3186" actId="20577"/>
        <pc:sldMkLst>
          <pc:docMk/>
          <pc:sldMk cId="4288315320" sldId="288"/>
        </pc:sldMkLst>
        <pc:spChg chg="mod">
          <ac:chgData name="Mohamed Asim" userId="463e8671-0eec-4074-8616-21d10d9d1eab" providerId="ADAL" clId="{B9BDCD4D-F81B-4797-B471-08215EDEF9CC}" dt="2024-02-15T14:13:11.774" v="3186" actId="20577"/>
          <ac:spMkLst>
            <pc:docMk/>
            <pc:sldMk cId="4288315320" sldId="288"/>
            <ac:spMk id="2" creationId="{9377191A-E9CC-FC8F-DC4A-16B6C41D5F30}"/>
          </ac:spMkLst>
        </pc:spChg>
        <pc:spChg chg="add del mod">
          <ac:chgData name="Mohamed Asim" userId="463e8671-0eec-4074-8616-21d10d9d1eab" providerId="ADAL" clId="{B9BDCD4D-F81B-4797-B471-08215EDEF9CC}" dt="2024-02-14T12:10:18.962" v="2646" actId="26606"/>
          <ac:spMkLst>
            <pc:docMk/>
            <pc:sldMk cId="4288315320" sldId="288"/>
            <ac:spMk id="3" creationId="{E80C1945-C4EB-17F4-51CB-5AABA4834A2C}"/>
          </ac:spMkLst>
        </pc:spChg>
        <pc:spChg chg="add del">
          <ac:chgData name="Mohamed Asim" userId="463e8671-0eec-4074-8616-21d10d9d1eab" providerId="ADAL" clId="{B9BDCD4D-F81B-4797-B471-08215EDEF9CC}" dt="2024-02-14T12:10:16.237" v="2643" actId="26606"/>
          <ac:spMkLst>
            <pc:docMk/>
            <pc:sldMk cId="4288315320" sldId="288"/>
            <ac:spMk id="9" creationId="{C0763A76-9F1C-4FC5-82B7-DD475DA461B2}"/>
          </ac:spMkLst>
        </pc:spChg>
        <pc:spChg chg="add del">
          <ac:chgData name="Mohamed Asim" userId="463e8671-0eec-4074-8616-21d10d9d1eab" providerId="ADAL" clId="{B9BDCD4D-F81B-4797-B471-08215EDEF9CC}" dt="2024-02-14T12:10:16.237" v="2643" actId="26606"/>
          <ac:spMkLst>
            <pc:docMk/>
            <pc:sldMk cId="4288315320" sldId="288"/>
            <ac:spMk id="10" creationId="{E80C1945-C4EB-17F4-51CB-5AABA4834A2C}"/>
          </ac:spMkLst>
        </pc:spChg>
        <pc:spChg chg="add del">
          <ac:chgData name="Mohamed Asim" userId="463e8671-0eec-4074-8616-21d10d9d1eab" providerId="ADAL" clId="{B9BDCD4D-F81B-4797-B471-08215EDEF9CC}" dt="2024-02-14T12:10:16.237" v="2643" actId="26606"/>
          <ac:spMkLst>
            <pc:docMk/>
            <pc:sldMk cId="4288315320" sldId="288"/>
            <ac:spMk id="11" creationId="{E81BF4F6-F2CF-4984-9D14-D6966D92F99F}"/>
          </ac:spMkLst>
        </pc:spChg>
        <pc:spChg chg="add del">
          <ac:chgData name="Mohamed Asim" userId="463e8671-0eec-4074-8616-21d10d9d1eab" providerId="ADAL" clId="{B9BDCD4D-F81B-4797-B471-08215EDEF9CC}" dt="2024-02-14T12:10:18.946" v="2645" actId="26606"/>
          <ac:spMkLst>
            <pc:docMk/>
            <pc:sldMk cId="4288315320" sldId="288"/>
            <ac:spMk id="13" creationId="{9DECDBF4-02B6-4BB4-B65B-B8107AD6A9E8}"/>
          </ac:spMkLst>
        </pc:spChg>
        <pc:spChg chg="add del">
          <ac:chgData name="Mohamed Asim" userId="463e8671-0eec-4074-8616-21d10d9d1eab" providerId="ADAL" clId="{B9BDCD4D-F81B-4797-B471-08215EDEF9CC}" dt="2024-02-14T12:10:18.946" v="2645" actId="26606"/>
          <ac:spMkLst>
            <pc:docMk/>
            <pc:sldMk cId="4288315320" sldId="288"/>
            <ac:spMk id="14" creationId="{53B021B3-DE93-4AB7-8A18-CF5F1CED88B8}"/>
          </ac:spMkLst>
        </pc:spChg>
        <pc:spChg chg="add del">
          <ac:chgData name="Mohamed Asim" userId="463e8671-0eec-4074-8616-21d10d9d1eab" providerId="ADAL" clId="{B9BDCD4D-F81B-4797-B471-08215EDEF9CC}" dt="2024-02-14T12:10:18.946" v="2645" actId="26606"/>
          <ac:spMkLst>
            <pc:docMk/>
            <pc:sldMk cId="4288315320" sldId="288"/>
            <ac:spMk id="15" creationId="{52D502E5-F6B4-4D58-B4AE-FC466FF15EE8}"/>
          </ac:spMkLst>
        </pc:spChg>
        <pc:spChg chg="add">
          <ac:chgData name="Mohamed Asim" userId="463e8671-0eec-4074-8616-21d10d9d1eab" providerId="ADAL" clId="{B9BDCD4D-F81B-4797-B471-08215EDEF9CC}" dt="2024-02-14T12:10:18.962" v="2646" actId="26606"/>
          <ac:spMkLst>
            <pc:docMk/>
            <pc:sldMk cId="4288315320" sldId="288"/>
            <ac:spMk id="18" creationId="{C0763A76-9F1C-4FC5-82B7-DD475DA461B2}"/>
          </ac:spMkLst>
        </pc:spChg>
        <pc:spChg chg="add">
          <ac:chgData name="Mohamed Asim" userId="463e8671-0eec-4074-8616-21d10d9d1eab" providerId="ADAL" clId="{B9BDCD4D-F81B-4797-B471-08215EDEF9CC}" dt="2024-02-14T12:10:18.962" v="2646" actId="26606"/>
          <ac:spMkLst>
            <pc:docMk/>
            <pc:sldMk cId="4288315320" sldId="288"/>
            <ac:spMk id="19" creationId="{E81BF4F6-F2CF-4984-9D14-D6966D92F99F}"/>
          </ac:spMkLst>
        </pc:spChg>
        <pc:spChg chg="add mod">
          <ac:chgData name="Mohamed Asim" userId="463e8671-0eec-4074-8616-21d10d9d1eab" providerId="ADAL" clId="{B9BDCD4D-F81B-4797-B471-08215EDEF9CC}" dt="2024-02-15T14:12:49.909" v="3169" actId="20577"/>
          <ac:spMkLst>
            <pc:docMk/>
            <pc:sldMk cId="4288315320" sldId="288"/>
            <ac:spMk id="20" creationId="{E80C1945-C4EB-17F4-51CB-5AABA4834A2C}"/>
          </ac:spMkLst>
        </pc:spChg>
        <pc:graphicFrameChg chg="add del">
          <ac:chgData name="Mohamed Asim" userId="463e8671-0eec-4074-8616-21d10d9d1eab" providerId="ADAL" clId="{B9BDCD4D-F81B-4797-B471-08215EDEF9CC}" dt="2024-02-14T12:09:59.280" v="2639" actId="26606"/>
          <ac:graphicFrameMkLst>
            <pc:docMk/>
            <pc:sldMk cId="4288315320" sldId="288"/>
            <ac:graphicFrameMk id="5" creationId="{1CFD0AF4-B2B7-210D-4DD3-C475FC55FD0B}"/>
          </ac:graphicFrameMkLst>
        </pc:graphicFrameChg>
        <pc:graphicFrameChg chg="add del">
          <ac:chgData name="Mohamed Asim" userId="463e8671-0eec-4074-8616-21d10d9d1eab" providerId="ADAL" clId="{B9BDCD4D-F81B-4797-B471-08215EDEF9CC}" dt="2024-02-14T12:10:07.741" v="2641" actId="26606"/>
          <ac:graphicFrameMkLst>
            <pc:docMk/>
            <pc:sldMk cId="4288315320" sldId="288"/>
            <ac:graphicFrameMk id="7" creationId="{12C2FDA1-D299-F14D-40E0-CA8197553B48}"/>
          </ac:graphicFrameMkLst>
        </pc:graphicFrameChg>
        <pc:graphicFrameChg chg="add del">
          <ac:chgData name="Mohamed Asim" userId="463e8671-0eec-4074-8616-21d10d9d1eab" providerId="ADAL" clId="{B9BDCD4D-F81B-4797-B471-08215EDEF9CC}" dt="2024-02-14T12:10:18.946" v="2645" actId="26606"/>
          <ac:graphicFrameMkLst>
            <pc:docMk/>
            <pc:sldMk cId="4288315320" sldId="288"/>
            <ac:graphicFrameMk id="16" creationId="{C062201B-602A-1117-2D2C-D887094A4715}"/>
          </ac:graphicFrameMkLst>
        </pc:graphicFrameChg>
        <pc:picChg chg="add del">
          <ac:chgData name="Mohamed Asim" userId="463e8671-0eec-4074-8616-21d10d9d1eab" providerId="ADAL" clId="{B9BDCD4D-F81B-4797-B471-08215EDEF9CC}" dt="2024-02-14T12:10:16.237" v="2643" actId="26606"/>
          <ac:picMkLst>
            <pc:docMk/>
            <pc:sldMk cId="4288315320" sldId="288"/>
            <ac:picMk id="12" creationId="{5DBF06C0-411A-DB45-2CB9-ED2B0CCCDEDC}"/>
          </ac:picMkLst>
        </pc:picChg>
        <pc:picChg chg="add">
          <ac:chgData name="Mohamed Asim" userId="463e8671-0eec-4074-8616-21d10d9d1eab" providerId="ADAL" clId="{B9BDCD4D-F81B-4797-B471-08215EDEF9CC}" dt="2024-02-14T12:10:18.962" v="2646" actId="26606"/>
          <ac:picMkLst>
            <pc:docMk/>
            <pc:sldMk cId="4288315320" sldId="288"/>
            <ac:picMk id="21" creationId="{5DBF06C0-411A-DB45-2CB9-ED2B0CCCDEDC}"/>
          </ac:picMkLst>
        </pc:picChg>
      </pc:sldChg>
    </pc:docChg>
  </pc:docChgLst>
  <pc:docChgLst>
    <pc:chgData name="Mohamed Asim" userId="463e8671-0eec-4074-8616-21d10d9d1eab" providerId="ADAL" clId="{93C82740-60DF-43FB-B873-4A86F59C6CE3}"/>
    <pc:docChg chg="undo redo custSel delSld modSld sldOrd">
      <pc:chgData name="Mohamed Asim" userId="463e8671-0eec-4074-8616-21d10d9d1eab" providerId="ADAL" clId="{93C82740-60DF-43FB-B873-4A86F59C6CE3}" dt="2024-03-06T10:15:17.543" v="1087" actId="20577"/>
      <pc:docMkLst>
        <pc:docMk/>
      </pc:docMkLst>
      <pc:sldChg chg="modSp mod">
        <pc:chgData name="Mohamed Asim" userId="463e8671-0eec-4074-8616-21d10d9d1eab" providerId="ADAL" clId="{93C82740-60DF-43FB-B873-4A86F59C6CE3}" dt="2024-03-06T09:33:53.136" v="299" actId="20577"/>
        <pc:sldMkLst>
          <pc:docMk/>
          <pc:sldMk cId="1720888879" sldId="258"/>
        </pc:sldMkLst>
        <pc:spChg chg="mod">
          <ac:chgData name="Mohamed Asim" userId="463e8671-0eec-4074-8616-21d10d9d1eab" providerId="ADAL" clId="{93C82740-60DF-43FB-B873-4A86F59C6CE3}" dt="2024-03-06T09:33:53.136" v="299" actId="20577"/>
          <ac:spMkLst>
            <pc:docMk/>
            <pc:sldMk cId="1720888879" sldId="258"/>
            <ac:spMk id="3" creationId="{74D9E2CC-1AE0-9F1D-FAB0-0A1AD94712BA}"/>
          </ac:spMkLst>
        </pc:spChg>
      </pc:sldChg>
      <pc:sldChg chg="modSp mod">
        <pc:chgData name="Mohamed Asim" userId="463e8671-0eec-4074-8616-21d10d9d1eab" providerId="ADAL" clId="{93C82740-60DF-43FB-B873-4A86F59C6CE3}" dt="2024-03-06T10:11:01.866" v="1000" actId="20577"/>
        <pc:sldMkLst>
          <pc:docMk/>
          <pc:sldMk cId="1116631375" sldId="264"/>
        </pc:sldMkLst>
        <pc:spChg chg="mod">
          <ac:chgData name="Mohamed Asim" userId="463e8671-0eec-4074-8616-21d10d9d1eab" providerId="ADAL" clId="{93C82740-60DF-43FB-B873-4A86F59C6CE3}" dt="2024-03-06T10:11:01.866" v="1000" actId="20577"/>
          <ac:spMkLst>
            <pc:docMk/>
            <pc:sldMk cId="1116631375" sldId="264"/>
            <ac:spMk id="3" creationId="{882851C0-6472-8C4E-46B8-9AE82FBD8967}"/>
          </ac:spMkLst>
        </pc:spChg>
      </pc:sldChg>
      <pc:sldChg chg="modSp mod">
        <pc:chgData name="Mohamed Asim" userId="463e8671-0eec-4074-8616-21d10d9d1eab" providerId="ADAL" clId="{93C82740-60DF-43FB-B873-4A86F59C6CE3}" dt="2024-03-06T09:38:42.301" v="328" actId="20577"/>
        <pc:sldMkLst>
          <pc:docMk/>
          <pc:sldMk cId="3610750030" sldId="265"/>
        </pc:sldMkLst>
        <pc:spChg chg="mod">
          <ac:chgData name="Mohamed Asim" userId="463e8671-0eec-4074-8616-21d10d9d1eab" providerId="ADAL" clId="{93C82740-60DF-43FB-B873-4A86F59C6CE3}" dt="2024-03-06T09:38:42.301" v="328" actId="20577"/>
          <ac:spMkLst>
            <pc:docMk/>
            <pc:sldMk cId="3610750030" sldId="265"/>
            <ac:spMk id="3" creationId="{51415A0F-25C6-9E4F-A686-01098F836692}"/>
          </ac:spMkLst>
        </pc:spChg>
      </pc:sldChg>
      <pc:sldChg chg="modSp mod">
        <pc:chgData name="Mohamed Asim" userId="463e8671-0eec-4074-8616-21d10d9d1eab" providerId="ADAL" clId="{93C82740-60DF-43FB-B873-4A86F59C6CE3}" dt="2024-03-06T09:42:26.453" v="374" actId="20577"/>
        <pc:sldMkLst>
          <pc:docMk/>
          <pc:sldMk cId="2077571392" sldId="266"/>
        </pc:sldMkLst>
        <pc:spChg chg="mod">
          <ac:chgData name="Mohamed Asim" userId="463e8671-0eec-4074-8616-21d10d9d1eab" providerId="ADAL" clId="{93C82740-60DF-43FB-B873-4A86F59C6CE3}" dt="2024-03-06T09:42:26.453" v="374" actId="20577"/>
          <ac:spMkLst>
            <pc:docMk/>
            <pc:sldMk cId="2077571392" sldId="266"/>
            <ac:spMk id="3" creationId="{38566A04-E3DD-8048-A805-75896E046C7C}"/>
          </ac:spMkLst>
        </pc:spChg>
      </pc:sldChg>
      <pc:sldChg chg="modSp mod">
        <pc:chgData name="Mohamed Asim" userId="463e8671-0eec-4074-8616-21d10d9d1eab" providerId="ADAL" clId="{93C82740-60DF-43FB-B873-4A86F59C6CE3}" dt="2024-03-06T09:58:39.380" v="481" actId="1076"/>
        <pc:sldMkLst>
          <pc:docMk/>
          <pc:sldMk cId="2964632128" sldId="267"/>
        </pc:sldMkLst>
        <pc:spChg chg="mod">
          <ac:chgData name="Mohamed Asim" userId="463e8671-0eec-4074-8616-21d10d9d1eab" providerId="ADAL" clId="{93C82740-60DF-43FB-B873-4A86F59C6CE3}" dt="2024-03-06T09:58:39.380" v="481" actId="1076"/>
          <ac:spMkLst>
            <pc:docMk/>
            <pc:sldMk cId="2964632128" sldId="267"/>
            <ac:spMk id="3" creationId="{199E41F0-235C-4B4C-AA62-3E3CE38BAB06}"/>
          </ac:spMkLst>
        </pc:spChg>
      </pc:sldChg>
      <pc:sldChg chg="del">
        <pc:chgData name="Mohamed Asim" userId="463e8671-0eec-4074-8616-21d10d9d1eab" providerId="ADAL" clId="{93C82740-60DF-43FB-B873-4A86F59C6CE3}" dt="2024-03-06T09:43:09.314" v="376" actId="47"/>
        <pc:sldMkLst>
          <pc:docMk/>
          <pc:sldMk cId="2510021032" sldId="268"/>
        </pc:sldMkLst>
      </pc:sldChg>
      <pc:sldChg chg="del ord">
        <pc:chgData name="Mohamed Asim" userId="463e8671-0eec-4074-8616-21d10d9d1eab" providerId="ADAL" clId="{93C82740-60DF-43FB-B873-4A86F59C6CE3}" dt="2024-03-06T10:12:23.449" v="1026" actId="47"/>
        <pc:sldMkLst>
          <pc:docMk/>
          <pc:sldMk cId="3130470846" sldId="269"/>
        </pc:sldMkLst>
      </pc:sldChg>
      <pc:sldChg chg="modSp mod">
        <pc:chgData name="Mohamed Asim" userId="463e8671-0eec-4074-8616-21d10d9d1eab" providerId="ADAL" clId="{93C82740-60DF-43FB-B873-4A86F59C6CE3}" dt="2024-03-06T09:46:30.157" v="377" actId="20577"/>
        <pc:sldMkLst>
          <pc:docMk/>
          <pc:sldMk cId="3020944681" sldId="270"/>
        </pc:sldMkLst>
        <pc:spChg chg="mod">
          <ac:chgData name="Mohamed Asim" userId="463e8671-0eec-4074-8616-21d10d9d1eab" providerId="ADAL" clId="{93C82740-60DF-43FB-B873-4A86F59C6CE3}" dt="2024-03-06T09:46:30.157" v="377" actId="20577"/>
          <ac:spMkLst>
            <pc:docMk/>
            <pc:sldMk cId="3020944681" sldId="270"/>
            <ac:spMk id="3" creationId="{0FEF9F6C-C627-2245-9BE4-320F8602EA2F}"/>
          </ac:spMkLst>
        </pc:spChg>
      </pc:sldChg>
      <pc:sldChg chg="modSp mod">
        <pc:chgData name="Mohamed Asim" userId="463e8671-0eec-4074-8616-21d10d9d1eab" providerId="ADAL" clId="{93C82740-60DF-43FB-B873-4A86F59C6CE3}" dt="2024-03-06T10:14:55.858" v="1075" actId="20577"/>
        <pc:sldMkLst>
          <pc:docMk/>
          <pc:sldMk cId="3725900233" sldId="271"/>
        </pc:sldMkLst>
        <pc:spChg chg="mod">
          <ac:chgData name="Mohamed Asim" userId="463e8671-0eec-4074-8616-21d10d9d1eab" providerId="ADAL" clId="{93C82740-60DF-43FB-B873-4A86F59C6CE3}" dt="2024-03-06T10:14:55.858" v="1075" actId="20577"/>
          <ac:spMkLst>
            <pc:docMk/>
            <pc:sldMk cId="3725900233" sldId="271"/>
            <ac:spMk id="3" creationId="{E5BF8491-C490-D748-982D-CFC1C7AC5CD3}"/>
          </ac:spMkLst>
        </pc:spChg>
      </pc:sldChg>
      <pc:sldChg chg="modSp mod">
        <pc:chgData name="Mohamed Asim" userId="463e8671-0eec-4074-8616-21d10d9d1eab" providerId="ADAL" clId="{93C82740-60DF-43FB-B873-4A86F59C6CE3}" dt="2024-03-06T09:49:16.983" v="398" actId="1076"/>
        <pc:sldMkLst>
          <pc:docMk/>
          <pc:sldMk cId="1954830148" sldId="272"/>
        </pc:sldMkLst>
        <pc:picChg chg="mod">
          <ac:chgData name="Mohamed Asim" userId="463e8671-0eec-4074-8616-21d10d9d1eab" providerId="ADAL" clId="{93C82740-60DF-43FB-B873-4A86F59C6CE3}" dt="2024-03-06T09:49:16.983" v="398" actId="1076"/>
          <ac:picMkLst>
            <pc:docMk/>
            <pc:sldMk cId="1954830148" sldId="272"/>
            <ac:picMk id="6" creationId="{98EB2073-8A2B-524F-81FD-71B4219E1708}"/>
          </ac:picMkLst>
        </pc:picChg>
      </pc:sldChg>
      <pc:sldChg chg="modSp mod">
        <pc:chgData name="Mohamed Asim" userId="463e8671-0eec-4074-8616-21d10d9d1eab" providerId="ADAL" clId="{93C82740-60DF-43FB-B873-4A86F59C6CE3}" dt="2024-03-06T10:13:53.869" v="1072" actId="20577"/>
        <pc:sldMkLst>
          <pc:docMk/>
          <pc:sldMk cId="1103828582" sldId="274"/>
        </pc:sldMkLst>
        <pc:spChg chg="mod">
          <ac:chgData name="Mohamed Asim" userId="463e8671-0eec-4074-8616-21d10d9d1eab" providerId="ADAL" clId="{93C82740-60DF-43FB-B873-4A86F59C6CE3}" dt="2024-03-06T10:13:53.869" v="1072" actId="20577"/>
          <ac:spMkLst>
            <pc:docMk/>
            <pc:sldMk cId="1103828582" sldId="274"/>
            <ac:spMk id="3" creationId="{2D582FAA-F394-3746-9298-579BAB6663A2}"/>
          </ac:spMkLst>
        </pc:spChg>
      </pc:sldChg>
      <pc:sldChg chg="modSp del mod">
        <pc:chgData name="Mohamed Asim" userId="463e8671-0eec-4074-8616-21d10d9d1eab" providerId="ADAL" clId="{93C82740-60DF-43FB-B873-4A86F59C6CE3}" dt="2024-03-06T09:50:56.999" v="408" actId="47"/>
        <pc:sldMkLst>
          <pc:docMk/>
          <pc:sldMk cId="582358917" sldId="275"/>
        </pc:sldMkLst>
        <pc:picChg chg="mod">
          <ac:chgData name="Mohamed Asim" userId="463e8671-0eec-4074-8616-21d10d9d1eab" providerId="ADAL" clId="{93C82740-60DF-43FB-B873-4A86F59C6CE3}" dt="2024-03-06T09:49:28.444" v="407" actId="1076"/>
          <ac:picMkLst>
            <pc:docMk/>
            <pc:sldMk cId="582358917" sldId="275"/>
            <ac:picMk id="6" creationId="{9BCB4C9C-D4CB-3147-BF1F-43D89D4D7A0F}"/>
          </ac:picMkLst>
        </pc:picChg>
      </pc:sldChg>
      <pc:sldChg chg="ord">
        <pc:chgData name="Mohamed Asim" userId="463e8671-0eec-4074-8616-21d10d9d1eab" providerId="ADAL" clId="{93C82740-60DF-43FB-B873-4A86F59C6CE3}" dt="2024-03-06T10:14:33.134" v="1074"/>
        <pc:sldMkLst>
          <pc:docMk/>
          <pc:sldMk cId="3519499396" sldId="276"/>
        </pc:sldMkLst>
      </pc:sldChg>
      <pc:sldChg chg="modSp del mod">
        <pc:chgData name="Mohamed Asim" userId="463e8671-0eec-4074-8616-21d10d9d1eab" providerId="ADAL" clId="{93C82740-60DF-43FB-B873-4A86F59C6CE3}" dt="2024-03-06T10:12:40.433" v="1027" actId="47"/>
        <pc:sldMkLst>
          <pc:docMk/>
          <pc:sldMk cId="824231345" sldId="277"/>
        </pc:sldMkLst>
        <pc:picChg chg="mod">
          <ac:chgData name="Mohamed Asim" userId="463e8671-0eec-4074-8616-21d10d9d1eab" providerId="ADAL" clId="{93C82740-60DF-43FB-B873-4A86F59C6CE3}" dt="2024-03-06T09:57:35.149" v="480" actId="1076"/>
          <ac:picMkLst>
            <pc:docMk/>
            <pc:sldMk cId="824231345" sldId="277"/>
            <ac:picMk id="6" creationId="{83E673CC-99BC-E046-B20C-1E630293C25C}"/>
          </ac:picMkLst>
        </pc:picChg>
      </pc:sldChg>
      <pc:sldChg chg="modSp mod">
        <pc:chgData name="Mohamed Asim" userId="463e8671-0eec-4074-8616-21d10d9d1eab" providerId="ADAL" clId="{93C82740-60DF-43FB-B873-4A86F59C6CE3}" dt="2024-03-06T10:15:17.543" v="1087" actId="20577"/>
        <pc:sldMkLst>
          <pc:docMk/>
          <pc:sldMk cId="2229416906" sldId="279"/>
        </pc:sldMkLst>
        <pc:spChg chg="mod">
          <ac:chgData name="Mohamed Asim" userId="463e8671-0eec-4074-8616-21d10d9d1eab" providerId="ADAL" clId="{93C82740-60DF-43FB-B873-4A86F59C6CE3}" dt="2024-03-06T10:08:26.561" v="784" actId="13926"/>
          <ac:spMkLst>
            <pc:docMk/>
            <pc:sldMk cId="2229416906" sldId="279"/>
            <ac:spMk id="2" creationId="{70D3BC65-52DA-2941-A668-911ACDF31047}"/>
          </ac:spMkLst>
        </pc:spChg>
        <pc:spChg chg="mod">
          <ac:chgData name="Mohamed Asim" userId="463e8671-0eec-4074-8616-21d10d9d1eab" providerId="ADAL" clId="{93C82740-60DF-43FB-B873-4A86F59C6CE3}" dt="2024-03-06T10:15:17.543" v="1087" actId="20577"/>
          <ac:spMkLst>
            <pc:docMk/>
            <pc:sldMk cId="2229416906" sldId="279"/>
            <ac:spMk id="3" creationId="{DA2C51E8-71FE-3349-8393-4B3F217B610F}"/>
          </ac:spMkLst>
        </pc:spChg>
      </pc:sldChg>
      <pc:sldChg chg="modSp mod">
        <pc:chgData name="Mohamed Asim" userId="463e8671-0eec-4074-8616-21d10d9d1eab" providerId="ADAL" clId="{93C82740-60DF-43FB-B873-4A86F59C6CE3}" dt="2024-03-05T06:44:11.317" v="286" actId="20577"/>
        <pc:sldMkLst>
          <pc:docMk/>
          <pc:sldMk cId="19791997" sldId="289"/>
        </pc:sldMkLst>
        <pc:spChg chg="mod">
          <ac:chgData name="Mohamed Asim" userId="463e8671-0eec-4074-8616-21d10d9d1eab" providerId="ADAL" clId="{93C82740-60DF-43FB-B873-4A86F59C6CE3}" dt="2024-03-05T06:44:11.317" v="286" actId="20577"/>
          <ac:spMkLst>
            <pc:docMk/>
            <pc:sldMk cId="19791997" sldId="289"/>
            <ac:spMk id="3" creationId="{D9818D03-EF6E-8D18-E46F-237601ED3562}"/>
          </ac:spMkLst>
        </pc:spChg>
      </pc:sldChg>
      <pc:sldChg chg="modSp mod">
        <pc:chgData name="Mohamed Asim" userId="463e8671-0eec-4074-8616-21d10d9d1eab" providerId="ADAL" clId="{93C82740-60DF-43FB-B873-4A86F59C6CE3}" dt="2024-03-06T10:11:41.594" v="1025" actId="5793"/>
        <pc:sldMkLst>
          <pc:docMk/>
          <pc:sldMk cId="222661955" sldId="308"/>
        </pc:sldMkLst>
        <pc:spChg chg="mod">
          <ac:chgData name="Mohamed Asim" userId="463e8671-0eec-4074-8616-21d10d9d1eab" providerId="ADAL" clId="{93C82740-60DF-43FB-B873-4A86F59C6CE3}" dt="2024-03-06T10:11:41.594" v="1025" actId="5793"/>
          <ac:spMkLst>
            <pc:docMk/>
            <pc:sldMk cId="222661955" sldId="308"/>
            <ac:spMk id="3" creationId="{3E65C243-F9FD-F448-A141-E1A9FBDBB677}"/>
          </ac:spMkLst>
        </pc:spChg>
      </pc:sldChg>
    </pc:docChg>
  </pc:docChgLst>
  <pc:docChgLst>
    <pc:chgData name="Mohamed Asim" userId="463e8671-0eec-4074-8616-21d10d9d1eab" providerId="ADAL" clId="{73A6392F-CF29-4E07-89B4-E0253B66369E}"/>
    <pc:docChg chg="undo custSel addSld delSld modSld">
      <pc:chgData name="Mohamed Asim" userId="463e8671-0eec-4074-8616-21d10d9d1eab" providerId="ADAL" clId="{73A6392F-CF29-4E07-89B4-E0253B66369E}" dt="2024-02-28T13:32:28.849" v="3373" actId="20577"/>
      <pc:docMkLst>
        <pc:docMk/>
      </pc:docMkLst>
      <pc:sldChg chg="modSp mod">
        <pc:chgData name="Mohamed Asim" userId="463e8671-0eec-4074-8616-21d10d9d1eab" providerId="ADAL" clId="{73A6392F-CF29-4E07-89B4-E0253B66369E}" dt="2024-02-16T13:55:02.887" v="105" actId="20577"/>
        <pc:sldMkLst>
          <pc:docMk/>
          <pc:sldMk cId="1720888879" sldId="258"/>
        </pc:sldMkLst>
        <pc:spChg chg="mod">
          <ac:chgData name="Mohamed Asim" userId="463e8671-0eec-4074-8616-21d10d9d1eab" providerId="ADAL" clId="{73A6392F-CF29-4E07-89B4-E0253B66369E}" dt="2024-02-16T13:55:02.887" v="105" actId="20577"/>
          <ac:spMkLst>
            <pc:docMk/>
            <pc:sldMk cId="1720888879" sldId="258"/>
            <ac:spMk id="3" creationId="{74D9E2CC-1AE0-9F1D-FAB0-0A1AD94712BA}"/>
          </ac:spMkLst>
        </pc:spChg>
      </pc:sldChg>
      <pc:sldChg chg="modSp mod">
        <pc:chgData name="Mohamed Asim" userId="463e8671-0eec-4074-8616-21d10d9d1eab" providerId="ADAL" clId="{73A6392F-CF29-4E07-89B4-E0253B66369E}" dt="2024-02-16T13:58:19.262" v="376" actId="20577"/>
        <pc:sldMkLst>
          <pc:docMk/>
          <pc:sldMk cId="1116631375" sldId="264"/>
        </pc:sldMkLst>
        <pc:spChg chg="mod">
          <ac:chgData name="Mohamed Asim" userId="463e8671-0eec-4074-8616-21d10d9d1eab" providerId="ADAL" clId="{73A6392F-CF29-4E07-89B4-E0253B66369E}" dt="2024-02-16T13:58:19.262" v="376" actId="20577"/>
          <ac:spMkLst>
            <pc:docMk/>
            <pc:sldMk cId="1116631375" sldId="264"/>
            <ac:spMk id="3" creationId="{882851C0-6472-8C4E-46B8-9AE82FBD8967}"/>
          </ac:spMkLst>
        </pc:spChg>
      </pc:sldChg>
      <pc:sldChg chg="del">
        <pc:chgData name="Mohamed Asim" userId="463e8671-0eec-4074-8616-21d10d9d1eab" providerId="ADAL" clId="{73A6392F-CF29-4E07-89B4-E0253B66369E}" dt="2024-02-16T13:58:22.544" v="378" actId="47"/>
        <pc:sldMkLst>
          <pc:docMk/>
          <pc:sldMk cId="3242883234" sldId="278"/>
        </pc:sldMkLst>
      </pc:sldChg>
      <pc:sldChg chg="del">
        <pc:chgData name="Mohamed Asim" userId="463e8671-0eec-4074-8616-21d10d9d1eab" providerId="ADAL" clId="{73A6392F-CF29-4E07-89B4-E0253B66369E}" dt="2024-02-16T13:58:22.371" v="377" actId="47"/>
        <pc:sldMkLst>
          <pc:docMk/>
          <pc:sldMk cId="4288315320" sldId="288"/>
        </pc:sldMkLst>
      </pc:sldChg>
      <pc:sldChg chg="modSp add del mod">
        <pc:chgData name="Mohamed Asim" userId="463e8671-0eec-4074-8616-21d10d9d1eab" providerId="ADAL" clId="{73A6392F-CF29-4E07-89B4-E0253B66369E}" dt="2024-02-20T14:40:16.299" v="3372" actId="27636"/>
        <pc:sldMkLst>
          <pc:docMk/>
          <pc:sldMk cId="19791997" sldId="289"/>
        </pc:sldMkLst>
        <pc:spChg chg="mod">
          <ac:chgData name="Mohamed Asim" userId="463e8671-0eec-4074-8616-21d10d9d1eab" providerId="ADAL" clId="{73A6392F-CF29-4E07-89B4-E0253B66369E}" dt="2024-02-16T13:55:43.099" v="115" actId="20577"/>
          <ac:spMkLst>
            <pc:docMk/>
            <pc:sldMk cId="19791997" sldId="289"/>
            <ac:spMk id="2" creationId="{B5F448CA-5055-2E15-9B65-4610D5EBE3E9}"/>
          </ac:spMkLst>
        </pc:spChg>
        <pc:spChg chg="mod">
          <ac:chgData name="Mohamed Asim" userId="463e8671-0eec-4074-8616-21d10d9d1eab" providerId="ADAL" clId="{73A6392F-CF29-4E07-89B4-E0253B66369E}" dt="2024-02-20T14:40:16.299" v="3372" actId="27636"/>
          <ac:spMkLst>
            <pc:docMk/>
            <pc:sldMk cId="19791997" sldId="289"/>
            <ac:spMk id="3" creationId="{D9818D03-EF6E-8D18-E46F-237601ED3562}"/>
          </ac:spMkLst>
        </pc:spChg>
      </pc:sldChg>
      <pc:sldChg chg="del">
        <pc:chgData name="Mohamed Asim" userId="463e8671-0eec-4074-8616-21d10d9d1eab" providerId="ADAL" clId="{73A6392F-CF29-4E07-89B4-E0253B66369E}" dt="2024-02-16T13:58:22.722" v="379" actId="47"/>
        <pc:sldMkLst>
          <pc:docMk/>
          <pc:sldMk cId="485883576" sldId="290"/>
        </pc:sldMkLst>
      </pc:sldChg>
      <pc:sldChg chg="del">
        <pc:chgData name="Mohamed Asim" userId="463e8671-0eec-4074-8616-21d10d9d1eab" providerId="ADAL" clId="{73A6392F-CF29-4E07-89B4-E0253B66369E}" dt="2024-02-16T13:58:22.905" v="380" actId="47"/>
        <pc:sldMkLst>
          <pc:docMk/>
          <pc:sldMk cId="1265389504" sldId="291"/>
        </pc:sldMkLst>
      </pc:sldChg>
      <pc:sldChg chg="del">
        <pc:chgData name="Mohamed Asim" userId="463e8671-0eec-4074-8616-21d10d9d1eab" providerId="ADAL" clId="{73A6392F-CF29-4E07-89B4-E0253B66369E}" dt="2024-02-16T13:58:23.062" v="381" actId="47"/>
        <pc:sldMkLst>
          <pc:docMk/>
          <pc:sldMk cId="165070677" sldId="292"/>
        </pc:sldMkLst>
      </pc:sldChg>
      <pc:sldChg chg="del">
        <pc:chgData name="Mohamed Asim" userId="463e8671-0eec-4074-8616-21d10d9d1eab" providerId="ADAL" clId="{73A6392F-CF29-4E07-89B4-E0253B66369E}" dt="2024-02-16T13:58:23.223" v="382" actId="47"/>
        <pc:sldMkLst>
          <pc:docMk/>
          <pc:sldMk cId="182684411" sldId="293"/>
        </pc:sldMkLst>
      </pc:sldChg>
      <pc:sldChg chg="add del">
        <pc:chgData name="Mohamed Asim" userId="463e8671-0eec-4074-8616-21d10d9d1eab" providerId="ADAL" clId="{73A6392F-CF29-4E07-89B4-E0253B66369E}" dt="2024-02-16T13:58:30.587" v="386" actId="47"/>
        <pc:sldMkLst>
          <pc:docMk/>
          <pc:sldMk cId="2785037058" sldId="294"/>
        </pc:sldMkLst>
      </pc:sldChg>
      <pc:sldChg chg="addSp delSp modSp new mod setBg">
        <pc:chgData name="Mohamed Asim" userId="463e8671-0eec-4074-8616-21d10d9d1eab" providerId="ADAL" clId="{73A6392F-CF29-4E07-89B4-E0253B66369E}" dt="2024-02-20T12:46:38.078" v="397" actId="1076"/>
        <pc:sldMkLst>
          <pc:docMk/>
          <pc:sldMk cId="3093657144" sldId="295"/>
        </pc:sldMkLst>
        <pc:spChg chg="add del">
          <ac:chgData name="Mohamed Asim" userId="463e8671-0eec-4074-8616-21d10d9d1eab" providerId="ADAL" clId="{73A6392F-CF29-4E07-89B4-E0253B66369E}" dt="2024-02-20T12:46:20.664" v="393" actId="26606"/>
          <ac:spMkLst>
            <pc:docMk/>
            <pc:sldMk cId="3093657144" sldId="295"/>
            <ac:spMk id="2" creationId="{DD0DF70D-34D2-299F-ECB6-2CBD7DABA10A}"/>
          </ac:spMkLst>
        </pc:spChg>
        <pc:spChg chg="add del">
          <ac:chgData name="Mohamed Asim" userId="463e8671-0eec-4074-8616-21d10d9d1eab" providerId="ADAL" clId="{73A6392F-CF29-4E07-89B4-E0253B66369E}" dt="2024-02-20T12:46:20.664" v="393" actId="26606"/>
          <ac:spMkLst>
            <pc:docMk/>
            <pc:sldMk cId="3093657144" sldId="295"/>
            <ac:spMk id="3" creationId="{86F06C68-DDE4-C5CA-5B5C-F272804BB087}"/>
          </ac:spMkLst>
        </pc:spChg>
        <pc:spChg chg="add del">
          <ac:chgData name="Mohamed Asim" userId="463e8671-0eec-4074-8616-21d10d9d1eab" providerId="ADAL" clId="{73A6392F-CF29-4E07-89B4-E0253B66369E}" dt="2024-02-20T12:46:20.664" v="392" actId="26606"/>
          <ac:spMkLst>
            <pc:docMk/>
            <pc:sldMk cId="3093657144" sldId="295"/>
            <ac:spMk id="10" creationId="{42A4FC2C-047E-45A5-965D-8E1E3BF09BC6}"/>
          </ac:spMkLst>
        </pc:spChg>
        <pc:picChg chg="add mod">
          <ac:chgData name="Mohamed Asim" userId="463e8671-0eec-4074-8616-21d10d9d1eab" providerId="ADAL" clId="{73A6392F-CF29-4E07-89B4-E0253B66369E}" dt="2024-02-20T12:46:38.078" v="397" actId="1076"/>
          <ac:picMkLst>
            <pc:docMk/>
            <pc:sldMk cId="3093657144" sldId="295"/>
            <ac:picMk id="5" creationId="{4D473856-13F7-86D9-8AE6-E6AF2192CF82}"/>
          </ac:picMkLst>
        </pc:picChg>
      </pc:sldChg>
      <pc:sldChg chg="addSp delSp modSp new mod setBg">
        <pc:chgData name="Mohamed Asim" userId="463e8671-0eec-4074-8616-21d10d9d1eab" providerId="ADAL" clId="{73A6392F-CF29-4E07-89B4-E0253B66369E}" dt="2024-02-20T12:50:32.231" v="430" actId="20577"/>
        <pc:sldMkLst>
          <pc:docMk/>
          <pc:sldMk cId="3159559169" sldId="296"/>
        </pc:sldMkLst>
        <pc:spChg chg="mod">
          <ac:chgData name="Mohamed Asim" userId="463e8671-0eec-4074-8616-21d10d9d1eab" providerId="ADAL" clId="{73A6392F-CF29-4E07-89B4-E0253B66369E}" dt="2024-02-20T12:50:32.231" v="430" actId="20577"/>
          <ac:spMkLst>
            <pc:docMk/>
            <pc:sldMk cId="3159559169" sldId="296"/>
            <ac:spMk id="2" creationId="{DB151EB6-320D-4B72-5EF9-F8A1CC4060E4}"/>
          </ac:spMkLst>
        </pc:spChg>
        <pc:spChg chg="del">
          <ac:chgData name="Mohamed Asim" userId="463e8671-0eec-4074-8616-21d10d9d1eab" providerId="ADAL" clId="{73A6392F-CF29-4E07-89B4-E0253B66369E}" dt="2024-02-20T12:50:12.995" v="406" actId="26606"/>
          <ac:spMkLst>
            <pc:docMk/>
            <pc:sldMk cId="3159559169" sldId="296"/>
            <ac:spMk id="3" creationId="{E6136182-8A19-0BFE-1AB2-64600C184715}"/>
          </ac:spMkLst>
        </pc:spChg>
        <pc:spChg chg="add">
          <ac:chgData name="Mohamed Asim" userId="463e8671-0eec-4074-8616-21d10d9d1eab" providerId="ADAL" clId="{73A6392F-CF29-4E07-89B4-E0253B66369E}" dt="2024-02-20T12:50:12.995" v="406" actId="26606"/>
          <ac:spMkLst>
            <pc:docMk/>
            <pc:sldMk cId="3159559169" sldId="296"/>
            <ac:spMk id="10" creationId="{6753252F-4873-4F63-801D-CC719279A7D5}"/>
          </ac:spMkLst>
        </pc:spChg>
        <pc:spChg chg="add">
          <ac:chgData name="Mohamed Asim" userId="463e8671-0eec-4074-8616-21d10d9d1eab" providerId="ADAL" clId="{73A6392F-CF29-4E07-89B4-E0253B66369E}" dt="2024-02-20T12:50:12.995" v="406" actId="26606"/>
          <ac:spMkLst>
            <pc:docMk/>
            <pc:sldMk cId="3159559169" sldId="296"/>
            <ac:spMk id="12" creationId="{047C8CCB-F95D-4249-92DD-651249D3535A}"/>
          </ac:spMkLst>
        </pc:spChg>
        <pc:picChg chg="add mod">
          <ac:chgData name="Mohamed Asim" userId="463e8671-0eec-4074-8616-21d10d9d1eab" providerId="ADAL" clId="{73A6392F-CF29-4E07-89B4-E0253B66369E}" dt="2024-02-20T12:50:22.398" v="408" actId="14100"/>
          <ac:picMkLst>
            <pc:docMk/>
            <pc:sldMk cId="3159559169" sldId="296"/>
            <ac:picMk id="5" creationId="{34EDF337-A695-86B8-70F8-A35D727CC088}"/>
          </ac:picMkLst>
        </pc:picChg>
      </pc:sldChg>
      <pc:sldChg chg="addSp delSp modSp new mod setBg">
        <pc:chgData name="Mohamed Asim" userId="463e8671-0eec-4074-8616-21d10d9d1eab" providerId="ADAL" clId="{73A6392F-CF29-4E07-89B4-E0253B66369E}" dt="2024-02-20T12:51:48.669" v="465" actId="20577"/>
        <pc:sldMkLst>
          <pc:docMk/>
          <pc:sldMk cId="2531466119" sldId="297"/>
        </pc:sldMkLst>
        <pc:spChg chg="mod">
          <ac:chgData name="Mohamed Asim" userId="463e8671-0eec-4074-8616-21d10d9d1eab" providerId="ADAL" clId="{73A6392F-CF29-4E07-89B4-E0253B66369E}" dt="2024-02-20T12:51:48.669" v="465" actId="20577"/>
          <ac:spMkLst>
            <pc:docMk/>
            <pc:sldMk cId="2531466119" sldId="297"/>
            <ac:spMk id="2" creationId="{C3C578BD-9E5F-211A-73F4-91D4A3815181}"/>
          </ac:spMkLst>
        </pc:spChg>
        <pc:spChg chg="del">
          <ac:chgData name="Mohamed Asim" userId="463e8671-0eec-4074-8616-21d10d9d1eab" providerId="ADAL" clId="{73A6392F-CF29-4E07-89B4-E0253B66369E}" dt="2024-02-20T12:51:36.602" v="433" actId="26606"/>
          <ac:spMkLst>
            <pc:docMk/>
            <pc:sldMk cId="2531466119" sldId="297"/>
            <ac:spMk id="3" creationId="{CFF8C4DA-D560-3FF8-89FC-67039675DC2D}"/>
          </ac:spMkLst>
        </pc:spChg>
        <pc:spChg chg="add">
          <ac:chgData name="Mohamed Asim" userId="463e8671-0eec-4074-8616-21d10d9d1eab" providerId="ADAL" clId="{73A6392F-CF29-4E07-89B4-E0253B66369E}" dt="2024-02-20T12:51:36.602" v="433" actId="26606"/>
          <ac:spMkLst>
            <pc:docMk/>
            <pc:sldMk cId="2531466119" sldId="297"/>
            <ac:spMk id="10" creationId="{6753252F-4873-4F63-801D-CC719279A7D5}"/>
          </ac:spMkLst>
        </pc:spChg>
        <pc:spChg chg="add">
          <ac:chgData name="Mohamed Asim" userId="463e8671-0eec-4074-8616-21d10d9d1eab" providerId="ADAL" clId="{73A6392F-CF29-4E07-89B4-E0253B66369E}" dt="2024-02-20T12:51:36.602" v="433" actId="26606"/>
          <ac:spMkLst>
            <pc:docMk/>
            <pc:sldMk cId="2531466119" sldId="297"/>
            <ac:spMk id="12" creationId="{047C8CCB-F95D-4249-92DD-651249D3535A}"/>
          </ac:spMkLst>
        </pc:spChg>
        <pc:picChg chg="add mod">
          <ac:chgData name="Mohamed Asim" userId="463e8671-0eec-4074-8616-21d10d9d1eab" providerId="ADAL" clId="{73A6392F-CF29-4E07-89B4-E0253B66369E}" dt="2024-02-20T12:51:36.602" v="433" actId="26606"/>
          <ac:picMkLst>
            <pc:docMk/>
            <pc:sldMk cId="2531466119" sldId="297"/>
            <ac:picMk id="5" creationId="{1F714985-D3D6-6B0B-B024-211E20FB96D9}"/>
          </ac:picMkLst>
        </pc:picChg>
      </pc:sldChg>
      <pc:sldChg chg="modSp new mod">
        <pc:chgData name="Mohamed Asim" userId="463e8671-0eec-4074-8616-21d10d9d1eab" providerId="ADAL" clId="{73A6392F-CF29-4E07-89B4-E0253B66369E}" dt="2024-02-20T12:53:40.967" v="618" actId="20577"/>
        <pc:sldMkLst>
          <pc:docMk/>
          <pc:sldMk cId="1515888775" sldId="298"/>
        </pc:sldMkLst>
        <pc:spChg chg="mod">
          <ac:chgData name="Mohamed Asim" userId="463e8671-0eec-4074-8616-21d10d9d1eab" providerId="ADAL" clId="{73A6392F-CF29-4E07-89B4-E0253B66369E}" dt="2024-02-20T12:53:40.967" v="618" actId="20577"/>
          <ac:spMkLst>
            <pc:docMk/>
            <pc:sldMk cId="1515888775" sldId="298"/>
            <ac:spMk id="2" creationId="{E9D40736-2E3A-984B-9D8F-1333F9B5776C}"/>
          </ac:spMkLst>
        </pc:spChg>
        <pc:spChg chg="mod">
          <ac:chgData name="Mohamed Asim" userId="463e8671-0eec-4074-8616-21d10d9d1eab" providerId="ADAL" clId="{73A6392F-CF29-4E07-89B4-E0253B66369E}" dt="2024-02-20T12:53:35.142" v="603" actId="20577"/>
          <ac:spMkLst>
            <pc:docMk/>
            <pc:sldMk cId="1515888775" sldId="298"/>
            <ac:spMk id="3" creationId="{40F3DB81-1C3B-B322-739C-3A6A28D1AB39}"/>
          </ac:spMkLst>
        </pc:spChg>
      </pc:sldChg>
      <pc:sldChg chg="addSp delSp modSp new mod setBg">
        <pc:chgData name="Mohamed Asim" userId="463e8671-0eec-4074-8616-21d10d9d1eab" providerId="ADAL" clId="{73A6392F-CF29-4E07-89B4-E0253B66369E}" dt="2024-02-20T12:56:35.483" v="669" actId="20577"/>
        <pc:sldMkLst>
          <pc:docMk/>
          <pc:sldMk cId="1620638959" sldId="299"/>
        </pc:sldMkLst>
        <pc:spChg chg="mod">
          <ac:chgData name="Mohamed Asim" userId="463e8671-0eec-4074-8616-21d10d9d1eab" providerId="ADAL" clId="{73A6392F-CF29-4E07-89B4-E0253B66369E}" dt="2024-02-20T12:56:35.483" v="669" actId="20577"/>
          <ac:spMkLst>
            <pc:docMk/>
            <pc:sldMk cId="1620638959" sldId="299"/>
            <ac:spMk id="2" creationId="{3E3EA35D-4174-D4BC-D22C-E609175696EA}"/>
          </ac:spMkLst>
        </pc:spChg>
        <pc:spChg chg="del">
          <ac:chgData name="Mohamed Asim" userId="463e8671-0eec-4074-8616-21d10d9d1eab" providerId="ADAL" clId="{73A6392F-CF29-4E07-89B4-E0253B66369E}" dt="2024-02-20T12:55:29.383" v="621" actId="26606"/>
          <ac:spMkLst>
            <pc:docMk/>
            <pc:sldMk cId="1620638959" sldId="299"/>
            <ac:spMk id="3" creationId="{BE63DB39-CD8D-18BD-A250-914C9485D851}"/>
          </ac:spMkLst>
        </pc:spChg>
        <pc:spChg chg="add">
          <ac:chgData name="Mohamed Asim" userId="463e8671-0eec-4074-8616-21d10d9d1eab" providerId="ADAL" clId="{73A6392F-CF29-4E07-89B4-E0253B66369E}" dt="2024-02-20T12:55:29.383" v="621" actId="26606"/>
          <ac:spMkLst>
            <pc:docMk/>
            <pc:sldMk cId="1620638959" sldId="299"/>
            <ac:spMk id="10" creationId="{6753252F-4873-4F63-801D-CC719279A7D5}"/>
          </ac:spMkLst>
        </pc:spChg>
        <pc:spChg chg="add">
          <ac:chgData name="Mohamed Asim" userId="463e8671-0eec-4074-8616-21d10d9d1eab" providerId="ADAL" clId="{73A6392F-CF29-4E07-89B4-E0253B66369E}" dt="2024-02-20T12:55:29.383" v="621" actId="26606"/>
          <ac:spMkLst>
            <pc:docMk/>
            <pc:sldMk cId="1620638959" sldId="299"/>
            <ac:spMk id="12" creationId="{047C8CCB-F95D-4249-92DD-651249D3535A}"/>
          </ac:spMkLst>
        </pc:spChg>
        <pc:picChg chg="add mod">
          <ac:chgData name="Mohamed Asim" userId="463e8671-0eec-4074-8616-21d10d9d1eab" providerId="ADAL" clId="{73A6392F-CF29-4E07-89B4-E0253B66369E}" dt="2024-02-20T12:55:33.256" v="623" actId="962"/>
          <ac:picMkLst>
            <pc:docMk/>
            <pc:sldMk cId="1620638959" sldId="299"/>
            <ac:picMk id="5" creationId="{6D63BB54-8830-3210-FD55-329AD1AB641D}"/>
          </ac:picMkLst>
        </pc:picChg>
      </pc:sldChg>
      <pc:sldChg chg="addSp delSp modSp new mod setBg">
        <pc:chgData name="Mohamed Asim" userId="463e8671-0eec-4074-8616-21d10d9d1eab" providerId="ADAL" clId="{73A6392F-CF29-4E07-89B4-E0253B66369E}" dt="2024-02-20T12:59:21.380" v="701" actId="20577"/>
        <pc:sldMkLst>
          <pc:docMk/>
          <pc:sldMk cId="3382319212" sldId="300"/>
        </pc:sldMkLst>
        <pc:spChg chg="mod">
          <ac:chgData name="Mohamed Asim" userId="463e8671-0eec-4074-8616-21d10d9d1eab" providerId="ADAL" clId="{73A6392F-CF29-4E07-89B4-E0253B66369E}" dt="2024-02-20T12:59:21.380" v="701" actId="20577"/>
          <ac:spMkLst>
            <pc:docMk/>
            <pc:sldMk cId="3382319212" sldId="300"/>
            <ac:spMk id="2" creationId="{F2EB4037-6159-C728-C3BA-F2AB0232BCCA}"/>
          </ac:spMkLst>
        </pc:spChg>
        <pc:spChg chg="del">
          <ac:chgData name="Mohamed Asim" userId="463e8671-0eec-4074-8616-21d10d9d1eab" providerId="ADAL" clId="{73A6392F-CF29-4E07-89B4-E0253B66369E}" dt="2024-02-20T12:59:09.125" v="671" actId="22"/>
          <ac:spMkLst>
            <pc:docMk/>
            <pc:sldMk cId="3382319212" sldId="300"/>
            <ac:spMk id="3" creationId="{222F7665-2DE8-7A38-DE32-CA379E27232A}"/>
          </ac:spMkLst>
        </pc:spChg>
        <pc:spChg chg="add">
          <ac:chgData name="Mohamed Asim" userId="463e8671-0eec-4074-8616-21d10d9d1eab" providerId="ADAL" clId="{73A6392F-CF29-4E07-89B4-E0253B66369E}" dt="2024-02-20T12:59:13.021" v="672" actId="26606"/>
          <ac:spMkLst>
            <pc:docMk/>
            <pc:sldMk cId="3382319212" sldId="300"/>
            <ac:spMk id="10" creationId="{6753252F-4873-4F63-801D-CC719279A7D5}"/>
          </ac:spMkLst>
        </pc:spChg>
        <pc:spChg chg="add">
          <ac:chgData name="Mohamed Asim" userId="463e8671-0eec-4074-8616-21d10d9d1eab" providerId="ADAL" clId="{73A6392F-CF29-4E07-89B4-E0253B66369E}" dt="2024-02-20T12:59:13.021" v="672" actId="26606"/>
          <ac:spMkLst>
            <pc:docMk/>
            <pc:sldMk cId="3382319212" sldId="300"/>
            <ac:spMk id="12" creationId="{047C8CCB-F95D-4249-92DD-651249D3535A}"/>
          </ac:spMkLst>
        </pc:spChg>
        <pc:picChg chg="add mod ord">
          <ac:chgData name="Mohamed Asim" userId="463e8671-0eec-4074-8616-21d10d9d1eab" providerId="ADAL" clId="{73A6392F-CF29-4E07-89B4-E0253B66369E}" dt="2024-02-20T12:59:13.021" v="672" actId="26606"/>
          <ac:picMkLst>
            <pc:docMk/>
            <pc:sldMk cId="3382319212" sldId="300"/>
            <ac:picMk id="5" creationId="{12C4C1DE-5078-4C8C-2281-79635EF76BC1}"/>
          </ac:picMkLst>
        </pc:picChg>
      </pc:sldChg>
      <pc:sldChg chg="addSp delSp modSp new mod setBg">
        <pc:chgData name="Mohamed Asim" userId="463e8671-0eec-4074-8616-21d10d9d1eab" providerId="ADAL" clId="{73A6392F-CF29-4E07-89B4-E0253B66369E}" dt="2024-02-20T13:02:12.731" v="807" actId="14100"/>
        <pc:sldMkLst>
          <pc:docMk/>
          <pc:sldMk cId="2886258797" sldId="301"/>
        </pc:sldMkLst>
        <pc:spChg chg="mod">
          <ac:chgData name="Mohamed Asim" userId="463e8671-0eec-4074-8616-21d10d9d1eab" providerId="ADAL" clId="{73A6392F-CF29-4E07-89B4-E0253B66369E}" dt="2024-02-20T13:01:59.895" v="805" actId="20577"/>
          <ac:spMkLst>
            <pc:docMk/>
            <pc:sldMk cId="2886258797" sldId="301"/>
            <ac:spMk id="2" creationId="{CEC1B3FE-6A1E-0B2F-2DF6-A3628F03D415}"/>
          </ac:spMkLst>
        </pc:spChg>
        <pc:spChg chg="del">
          <ac:chgData name="Mohamed Asim" userId="463e8671-0eec-4074-8616-21d10d9d1eab" providerId="ADAL" clId="{73A6392F-CF29-4E07-89B4-E0253B66369E}" dt="2024-02-20T13:00:26.551" v="703" actId="22"/>
          <ac:spMkLst>
            <pc:docMk/>
            <pc:sldMk cId="2886258797" sldId="301"/>
            <ac:spMk id="3" creationId="{0725DDF6-808E-D687-6594-3CBB244DBEC9}"/>
          </ac:spMkLst>
        </pc:spChg>
        <pc:spChg chg="add">
          <ac:chgData name="Mohamed Asim" userId="463e8671-0eec-4074-8616-21d10d9d1eab" providerId="ADAL" clId="{73A6392F-CF29-4E07-89B4-E0253B66369E}" dt="2024-02-20T13:00:29.937" v="704" actId="26606"/>
          <ac:spMkLst>
            <pc:docMk/>
            <pc:sldMk cId="2886258797" sldId="301"/>
            <ac:spMk id="10" creationId="{6753252F-4873-4F63-801D-CC719279A7D5}"/>
          </ac:spMkLst>
        </pc:spChg>
        <pc:spChg chg="add">
          <ac:chgData name="Mohamed Asim" userId="463e8671-0eec-4074-8616-21d10d9d1eab" providerId="ADAL" clId="{73A6392F-CF29-4E07-89B4-E0253B66369E}" dt="2024-02-20T13:00:29.937" v="704" actId="26606"/>
          <ac:spMkLst>
            <pc:docMk/>
            <pc:sldMk cId="2886258797" sldId="301"/>
            <ac:spMk id="12" creationId="{047C8CCB-F95D-4249-92DD-651249D3535A}"/>
          </ac:spMkLst>
        </pc:spChg>
        <pc:picChg chg="add mod ord">
          <ac:chgData name="Mohamed Asim" userId="463e8671-0eec-4074-8616-21d10d9d1eab" providerId="ADAL" clId="{73A6392F-CF29-4E07-89B4-E0253B66369E}" dt="2024-02-20T13:02:12.731" v="807" actId="14100"/>
          <ac:picMkLst>
            <pc:docMk/>
            <pc:sldMk cId="2886258797" sldId="301"/>
            <ac:picMk id="5" creationId="{49998C44-92F5-F761-C87E-1F53CB676118}"/>
          </ac:picMkLst>
        </pc:picChg>
      </pc:sldChg>
      <pc:sldChg chg="modSp new mod">
        <pc:chgData name="Mohamed Asim" userId="463e8671-0eec-4074-8616-21d10d9d1eab" providerId="ADAL" clId="{73A6392F-CF29-4E07-89B4-E0253B66369E}" dt="2024-02-20T14:10:11.445" v="1256" actId="20577"/>
        <pc:sldMkLst>
          <pc:docMk/>
          <pc:sldMk cId="3134923219" sldId="302"/>
        </pc:sldMkLst>
        <pc:spChg chg="mod">
          <ac:chgData name="Mohamed Asim" userId="463e8671-0eec-4074-8616-21d10d9d1eab" providerId="ADAL" clId="{73A6392F-CF29-4E07-89B4-E0253B66369E}" dt="2024-02-20T14:04:30.884" v="814" actId="20577"/>
          <ac:spMkLst>
            <pc:docMk/>
            <pc:sldMk cId="3134923219" sldId="302"/>
            <ac:spMk id="2" creationId="{D9507ED7-4017-A81E-3ABB-C8F8A34C64F1}"/>
          </ac:spMkLst>
        </pc:spChg>
        <pc:spChg chg="mod">
          <ac:chgData name="Mohamed Asim" userId="463e8671-0eec-4074-8616-21d10d9d1eab" providerId="ADAL" clId="{73A6392F-CF29-4E07-89B4-E0253B66369E}" dt="2024-02-20T14:10:11.445" v="1256" actId="20577"/>
          <ac:spMkLst>
            <pc:docMk/>
            <pc:sldMk cId="3134923219" sldId="302"/>
            <ac:spMk id="3" creationId="{BC74474F-EFB8-427D-52E3-C0E4160E3A43}"/>
          </ac:spMkLst>
        </pc:spChg>
      </pc:sldChg>
      <pc:sldChg chg="modSp new mod">
        <pc:chgData name="Mohamed Asim" userId="463e8671-0eec-4074-8616-21d10d9d1eab" providerId="ADAL" clId="{73A6392F-CF29-4E07-89B4-E0253B66369E}" dt="2024-02-28T13:32:28.849" v="3373" actId="20577"/>
        <pc:sldMkLst>
          <pc:docMk/>
          <pc:sldMk cId="3767749526" sldId="303"/>
        </pc:sldMkLst>
        <pc:spChg chg="mod">
          <ac:chgData name="Mohamed Asim" userId="463e8671-0eec-4074-8616-21d10d9d1eab" providerId="ADAL" clId="{73A6392F-CF29-4E07-89B4-E0253B66369E}" dt="2024-02-28T13:32:28.849" v="3373" actId="20577"/>
          <ac:spMkLst>
            <pc:docMk/>
            <pc:sldMk cId="3767749526" sldId="303"/>
            <ac:spMk id="2" creationId="{B945410B-2CE0-B23C-B1E4-36F1417BF936}"/>
          </ac:spMkLst>
        </pc:spChg>
        <pc:spChg chg="mod">
          <ac:chgData name="Mohamed Asim" userId="463e8671-0eec-4074-8616-21d10d9d1eab" providerId="ADAL" clId="{73A6392F-CF29-4E07-89B4-E0253B66369E}" dt="2024-02-20T14:13:37.360" v="1502" actId="20577"/>
          <ac:spMkLst>
            <pc:docMk/>
            <pc:sldMk cId="3767749526" sldId="303"/>
            <ac:spMk id="3" creationId="{351ACDF8-CD29-AF2B-9672-E7D5202992A4}"/>
          </ac:spMkLst>
        </pc:spChg>
      </pc:sldChg>
      <pc:sldChg chg="addSp delSp modSp new mod setBg">
        <pc:chgData name="Mohamed Asim" userId="463e8671-0eec-4074-8616-21d10d9d1eab" providerId="ADAL" clId="{73A6392F-CF29-4E07-89B4-E0253B66369E}" dt="2024-02-20T14:14:37.357" v="1505" actId="26606"/>
        <pc:sldMkLst>
          <pc:docMk/>
          <pc:sldMk cId="193275444" sldId="304"/>
        </pc:sldMkLst>
        <pc:spChg chg="del">
          <ac:chgData name="Mohamed Asim" userId="463e8671-0eec-4074-8616-21d10d9d1eab" providerId="ADAL" clId="{73A6392F-CF29-4E07-89B4-E0253B66369E}" dt="2024-02-20T14:14:37.357" v="1505" actId="26606"/>
          <ac:spMkLst>
            <pc:docMk/>
            <pc:sldMk cId="193275444" sldId="304"/>
            <ac:spMk id="2" creationId="{1A475EB5-4AE1-6332-FEA1-94C80D72EDC6}"/>
          </ac:spMkLst>
        </pc:spChg>
        <pc:spChg chg="del">
          <ac:chgData name="Mohamed Asim" userId="463e8671-0eec-4074-8616-21d10d9d1eab" providerId="ADAL" clId="{73A6392F-CF29-4E07-89B4-E0253B66369E}" dt="2024-02-20T14:14:37.357" v="1505" actId="26606"/>
          <ac:spMkLst>
            <pc:docMk/>
            <pc:sldMk cId="193275444" sldId="304"/>
            <ac:spMk id="3" creationId="{4EF007ED-ED9A-A86B-974B-BA2A58263EB4}"/>
          </ac:spMkLst>
        </pc:spChg>
        <pc:picChg chg="add mod">
          <ac:chgData name="Mohamed Asim" userId="463e8671-0eec-4074-8616-21d10d9d1eab" providerId="ADAL" clId="{73A6392F-CF29-4E07-89B4-E0253B66369E}" dt="2024-02-20T14:14:37.357" v="1505" actId="26606"/>
          <ac:picMkLst>
            <pc:docMk/>
            <pc:sldMk cId="193275444" sldId="304"/>
            <ac:picMk id="5" creationId="{7BA87C1C-34BC-5D4B-8016-DA48A778687C}"/>
          </ac:picMkLst>
        </pc:picChg>
      </pc:sldChg>
      <pc:sldChg chg="modSp new mod">
        <pc:chgData name="Mohamed Asim" userId="463e8671-0eec-4074-8616-21d10d9d1eab" providerId="ADAL" clId="{73A6392F-CF29-4E07-89B4-E0253B66369E}" dt="2024-02-20T14:23:19.682" v="2070" actId="20577"/>
        <pc:sldMkLst>
          <pc:docMk/>
          <pc:sldMk cId="1953959388" sldId="305"/>
        </pc:sldMkLst>
        <pc:spChg chg="mod">
          <ac:chgData name="Mohamed Asim" userId="463e8671-0eec-4074-8616-21d10d9d1eab" providerId="ADAL" clId="{73A6392F-CF29-4E07-89B4-E0253B66369E}" dt="2024-02-20T14:19:17.054" v="1527" actId="20577"/>
          <ac:spMkLst>
            <pc:docMk/>
            <pc:sldMk cId="1953959388" sldId="305"/>
            <ac:spMk id="2" creationId="{25CD4F69-5AE5-6CD0-614A-DB94ECF37B9E}"/>
          </ac:spMkLst>
        </pc:spChg>
        <pc:spChg chg="mod">
          <ac:chgData name="Mohamed Asim" userId="463e8671-0eec-4074-8616-21d10d9d1eab" providerId="ADAL" clId="{73A6392F-CF29-4E07-89B4-E0253B66369E}" dt="2024-02-20T14:23:19.682" v="2070" actId="20577"/>
          <ac:spMkLst>
            <pc:docMk/>
            <pc:sldMk cId="1953959388" sldId="305"/>
            <ac:spMk id="3" creationId="{D1CABA02-8E49-044C-9208-7562EA36A192}"/>
          </ac:spMkLst>
        </pc:spChg>
      </pc:sldChg>
      <pc:sldChg chg="modSp new mod">
        <pc:chgData name="Mohamed Asim" userId="463e8671-0eec-4074-8616-21d10d9d1eab" providerId="ADAL" clId="{73A6392F-CF29-4E07-89B4-E0253B66369E}" dt="2024-02-20T14:29:12.651" v="2567" actId="20577"/>
        <pc:sldMkLst>
          <pc:docMk/>
          <pc:sldMk cId="107288652" sldId="306"/>
        </pc:sldMkLst>
        <pc:spChg chg="mod">
          <ac:chgData name="Mohamed Asim" userId="463e8671-0eec-4074-8616-21d10d9d1eab" providerId="ADAL" clId="{73A6392F-CF29-4E07-89B4-E0253B66369E}" dt="2024-02-20T14:23:57.458" v="2107" actId="5793"/>
          <ac:spMkLst>
            <pc:docMk/>
            <pc:sldMk cId="107288652" sldId="306"/>
            <ac:spMk id="2" creationId="{F6D8B4C8-F0B4-E3EF-BFA1-2009E95132EF}"/>
          </ac:spMkLst>
        </pc:spChg>
        <pc:spChg chg="mod">
          <ac:chgData name="Mohamed Asim" userId="463e8671-0eec-4074-8616-21d10d9d1eab" providerId="ADAL" clId="{73A6392F-CF29-4E07-89B4-E0253B66369E}" dt="2024-02-20T14:29:12.651" v="2567" actId="20577"/>
          <ac:spMkLst>
            <pc:docMk/>
            <pc:sldMk cId="107288652" sldId="306"/>
            <ac:spMk id="3" creationId="{D437EABB-84E4-F0E5-E733-1D44DE7B574A}"/>
          </ac:spMkLst>
        </pc:spChg>
      </pc:sldChg>
      <pc:sldChg chg="addSp modSp new mod setBg">
        <pc:chgData name="Mohamed Asim" userId="463e8671-0eec-4074-8616-21d10d9d1eab" providerId="ADAL" clId="{73A6392F-CF29-4E07-89B4-E0253B66369E}" dt="2024-02-20T14:30:35.590" v="2619" actId="962"/>
        <pc:sldMkLst>
          <pc:docMk/>
          <pc:sldMk cId="3145741930" sldId="307"/>
        </pc:sldMkLst>
        <pc:spChg chg="mod">
          <ac:chgData name="Mohamed Asim" userId="463e8671-0eec-4074-8616-21d10d9d1eab" providerId="ADAL" clId="{73A6392F-CF29-4E07-89B4-E0253B66369E}" dt="2024-02-20T14:30:30.494" v="2617" actId="26606"/>
          <ac:spMkLst>
            <pc:docMk/>
            <pc:sldMk cId="3145741930" sldId="307"/>
            <ac:spMk id="2" creationId="{127D3B13-A3A4-3A17-1432-726A1ABCC633}"/>
          </ac:spMkLst>
        </pc:spChg>
        <pc:spChg chg="mod">
          <ac:chgData name="Mohamed Asim" userId="463e8671-0eec-4074-8616-21d10d9d1eab" providerId="ADAL" clId="{73A6392F-CF29-4E07-89B4-E0253B66369E}" dt="2024-02-20T14:30:30.494" v="2617" actId="26606"/>
          <ac:spMkLst>
            <pc:docMk/>
            <pc:sldMk cId="3145741930" sldId="307"/>
            <ac:spMk id="3" creationId="{1A1467BF-138A-1D72-A058-850C3CA9D57F}"/>
          </ac:spMkLst>
        </pc:spChg>
        <pc:spChg chg="add">
          <ac:chgData name="Mohamed Asim" userId="463e8671-0eec-4074-8616-21d10d9d1eab" providerId="ADAL" clId="{73A6392F-CF29-4E07-89B4-E0253B66369E}" dt="2024-02-20T14:30:30.494" v="2617" actId="26606"/>
          <ac:spMkLst>
            <pc:docMk/>
            <pc:sldMk cId="3145741930" sldId="307"/>
            <ac:spMk id="10" creationId="{32AEEBC8-9D30-42EF-95F2-386C2653FBF0}"/>
          </ac:spMkLst>
        </pc:spChg>
        <pc:spChg chg="add">
          <ac:chgData name="Mohamed Asim" userId="463e8671-0eec-4074-8616-21d10d9d1eab" providerId="ADAL" clId="{73A6392F-CF29-4E07-89B4-E0253B66369E}" dt="2024-02-20T14:30:30.494" v="2617" actId="26606"/>
          <ac:spMkLst>
            <pc:docMk/>
            <pc:sldMk cId="3145741930" sldId="307"/>
            <ac:spMk id="12" creationId="{2E92FA66-67D7-4CB4-94D3-E643A9AD4757}"/>
          </ac:spMkLst>
        </pc:spChg>
        <pc:picChg chg="add mod">
          <ac:chgData name="Mohamed Asim" userId="463e8671-0eec-4074-8616-21d10d9d1eab" providerId="ADAL" clId="{73A6392F-CF29-4E07-89B4-E0253B66369E}" dt="2024-02-20T14:30:35.590" v="2619" actId="962"/>
          <ac:picMkLst>
            <pc:docMk/>
            <pc:sldMk cId="3145741930" sldId="307"/>
            <ac:picMk id="5" creationId="{55938AC1-CFF0-C821-5C15-12A93AC51A86}"/>
          </ac:picMkLst>
        </pc:picChg>
      </pc:sldChg>
      <pc:sldChg chg="modSp new mod">
        <pc:chgData name="Mohamed Asim" userId="463e8671-0eec-4074-8616-21d10d9d1eab" providerId="ADAL" clId="{73A6392F-CF29-4E07-89B4-E0253B66369E}" dt="2024-02-20T14:33:46.286" v="2863" actId="20577"/>
        <pc:sldMkLst>
          <pc:docMk/>
          <pc:sldMk cId="3702282055" sldId="308"/>
        </pc:sldMkLst>
        <pc:spChg chg="mod">
          <ac:chgData name="Mohamed Asim" userId="463e8671-0eec-4074-8616-21d10d9d1eab" providerId="ADAL" clId="{73A6392F-CF29-4E07-89B4-E0253B66369E}" dt="2024-02-20T14:31:58.535" v="2642" actId="20577"/>
          <ac:spMkLst>
            <pc:docMk/>
            <pc:sldMk cId="3702282055" sldId="308"/>
            <ac:spMk id="2" creationId="{E46F7F5A-9431-B103-FDEC-244A6AC4CDD3}"/>
          </ac:spMkLst>
        </pc:spChg>
        <pc:spChg chg="mod">
          <ac:chgData name="Mohamed Asim" userId="463e8671-0eec-4074-8616-21d10d9d1eab" providerId="ADAL" clId="{73A6392F-CF29-4E07-89B4-E0253B66369E}" dt="2024-02-20T14:33:46.286" v="2863" actId="20577"/>
          <ac:spMkLst>
            <pc:docMk/>
            <pc:sldMk cId="3702282055" sldId="308"/>
            <ac:spMk id="3" creationId="{05C3348E-FB0E-48C6-664E-62AA35B3FC6D}"/>
          </ac:spMkLst>
        </pc:spChg>
      </pc:sldChg>
      <pc:sldChg chg="modSp new mod">
        <pc:chgData name="Mohamed Asim" userId="463e8671-0eec-4074-8616-21d10d9d1eab" providerId="ADAL" clId="{73A6392F-CF29-4E07-89B4-E0253B66369E}" dt="2024-02-20T14:38:31.746" v="3257" actId="20577"/>
        <pc:sldMkLst>
          <pc:docMk/>
          <pc:sldMk cId="609004536" sldId="309"/>
        </pc:sldMkLst>
        <pc:spChg chg="mod">
          <ac:chgData name="Mohamed Asim" userId="463e8671-0eec-4074-8616-21d10d9d1eab" providerId="ADAL" clId="{73A6392F-CF29-4E07-89B4-E0253B66369E}" dt="2024-02-20T14:34:37.509" v="2900" actId="20577"/>
          <ac:spMkLst>
            <pc:docMk/>
            <pc:sldMk cId="609004536" sldId="309"/>
            <ac:spMk id="2" creationId="{94457310-342E-75F3-4400-3B19C32F50B1}"/>
          </ac:spMkLst>
        </pc:spChg>
        <pc:spChg chg="mod">
          <ac:chgData name="Mohamed Asim" userId="463e8671-0eec-4074-8616-21d10d9d1eab" providerId="ADAL" clId="{73A6392F-CF29-4E07-89B4-E0253B66369E}" dt="2024-02-20T14:38:31.746" v="3257" actId="20577"/>
          <ac:spMkLst>
            <pc:docMk/>
            <pc:sldMk cId="609004536" sldId="309"/>
            <ac:spMk id="3" creationId="{CD0892AA-BD24-AA50-1940-827F70BCF84A}"/>
          </ac:spMkLst>
        </pc:spChg>
      </pc:sldChg>
      <pc:sldChg chg="modSp new mod">
        <pc:chgData name="Mohamed Asim" userId="463e8671-0eec-4074-8616-21d10d9d1eab" providerId="ADAL" clId="{73A6392F-CF29-4E07-89B4-E0253B66369E}" dt="2024-02-20T14:39:10.624" v="3291" actId="20577"/>
        <pc:sldMkLst>
          <pc:docMk/>
          <pc:sldMk cId="1808087556" sldId="310"/>
        </pc:sldMkLst>
        <pc:spChg chg="mod">
          <ac:chgData name="Mohamed Asim" userId="463e8671-0eec-4074-8616-21d10d9d1eab" providerId="ADAL" clId="{73A6392F-CF29-4E07-89B4-E0253B66369E}" dt="2024-02-20T14:39:03.226" v="3277" actId="20577"/>
          <ac:spMkLst>
            <pc:docMk/>
            <pc:sldMk cId="1808087556" sldId="310"/>
            <ac:spMk id="2" creationId="{1688A30B-98E0-E903-D7A5-21ECA4A18D2C}"/>
          </ac:spMkLst>
        </pc:spChg>
        <pc:spChg chg="mod">
          <ac:chgData name="Mohamed Asim" userId="463e8671-0eec-4074-8616-21d10d9d1eab" providerId="ADAL" clId="{73A6392F-CF29-4E07-89B4-E0253B66369E}" dt="2024-02-20T14:39:10.624" v="3291" actId="20577"/>
          <ac:spMkLst>
            <pc:docMk/>
            <pc:sldMk cId="1808087556" sldId="310"/>
            <ac:spMk id="3" creationId="{9320A9E3-F451-2DCE-0576-1F543C92CC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29/10/2024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85781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BB4A9-E407-BB4D-BC16-5B1E5B48B5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AC3E1F-4995-134C-AE55-0A3532E0E2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7C903F-74BD-E942-9253-D2B8FD075855}"/>
              </a:ext>
            </a:extLst>
          </p:cNvPr>
          <p:cNvSpPr>
            <a:spLocks noGrp="1"/>
          </p:cNvSpPr>
          <p:nvPr>
            <p:ph type="dt" sz="half" idx="10"/>
          </p:nvPr>
        </p:nvSpPr>
        <p:spPr/>
        <p:txBody>
          <a:bodyPr/>
          <a:lstStyle/>
          <a:p>
            <a:fld id="{88FBE73C-00FE-4D39-9CB5-C28EC71E1D08}" type="datetime1">
              <a:rPr lang="en-SG" smtClean="0"/>
              <a:t>29/10/2024</a:t>
            </a:fld>
            <a:endParaRPr lang="en-US"/>
          </a:p>
        </p:txBody>
      </p:sp>
      <p:sp>
        <p:nvSpPr>
          <p:cNvPr id="5" name="Footer Placeholder 4">
            <a:extLst>
              <a:ext uri="{FF2B5EF4-FFF2-40B4-BE49-F238E27FC236}">
                <a16:creationId xmlns:a16="http://schemas.microsoft.com/office/drawing/2014/main" id="{43B474AC-9BBA-FA4B-80BA-CAE58D9FB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D4EEC8-D335-DB40-8B53-641AEA6BA9D8}"/>
              </a:ext>
            </a:extLst>
          </p:cNvPr>
          <p:cNvSpPr>
            <a:spLocks noGrp="1"/>
          </p:cNvSpPr>
          <p:nvPr>
            <p:ph type="sldNum" sz="quarter" idx="12"/>
          </p:nvPr>
        </p:nvSpPr>
        <p:spPr/>
        <p:txBody>
          <a:bodyPr/>
          <a:lstStyle/>
          <a:p>
            <a:fld id="{0F3DFE97-DDC9-1D47-98E4-729917A1C860}" type="slidenum">
              <a:rPr lang="en-US" smtClean="0"/>
              <a:t>‹#›</a:t>
            </a:fld>
            <a:endParaRPr lang="en-US"/>
          </a:p>
        </p:txBody>
      </p:sp>
    </p:spTree>
    <p:extLst>
      <p:ext uri="{BB962C8B-B14F-4D97-AF65-F5344CB8AC3E}">
        <p14:creationId xmlns:p14="http://schemas.microsoft.com/office/powerpoint/2010/main" val="15279356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5"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file:///C:\Users\mohamed.asim\OneDrive%20-%20University%20of%20Wales%20Trinity%20Saint%20David\CRP%20Converting%20research%20into%20Practice%20LCDB7010\Saldana-CodingManualForQualResearch-IntroToCodesCoding.pdf" TargetMode="External"/><Relationship Id="rId2" Type="http://schemas.openxmlformats.org/officeDocument/2006/relationships/hyperlink" Target="file:///C:\Users\mohamed.asim\OneDrive%20-%20University%20of%20Wales%20Trinity%20Saint%20David\CRP%20Converting%20research%20into%20Practice%20LCDB7010\How_to_Conduct_a_Focus_Group.pdf" TargetMode="Externa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file:///C:\Users\mohamed.asim\OneDrive%20-%20University%20of%20Wales%20Trinity%20Saint%20David\CRP%20Converting%20research%20into%20Practice%20LCDB7010\How_to_Conduct_a_Focus_Group.pdf"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882191" y="486116"/>
            <a:ext cx="5213809" cy="3118339"/>
          </a:xfrm>
        </p:spPr>
        <p:txBody>
          <a:bodyPr/>
          <a:lstStyle/>
          <a:p>
            <a:pPr marL="0" indent="0" algn="ctr">
              <a:buNone/>
            </a:pPr>
            <a:endParaRPr lang="en-GB" sz="4000" dirty="0"/>
          </a:p>
          <a:p>
            <a:pPr marL="0" indent="0">
              <a:buNone/>
            </a:pPr>
            <a:r>
              <a:rPr lang="en-GB" sz="4000" dirty="0"/>
              <a:t>      </a:t>
            </a:r>
            <a:r>
              <a:rPr lang="en-GB" sz="2400" dirty="0"/>
              <a:t>Converting Research into Practice LCDB 7010</a:t>
            </a:r>
          </a:p>
          <a:p>
            <a:pPr marL="0" indent="0" algn="ctr">
              <a:buNone/>
            </a:pPr>
            <a:endParaRPr lang="en-GB" sz="4000" dirty="0"/>
          </a:p>
          <a:p>
            <a:pPr marL="0" indent="0">
              <a:buNone/>
            </a:pPr>
            <a:r>
              <a:rPr lang="en-GB" sz="4000" dirty="0"/>
              <a:t>      </a:t>
            </a:r>
            <a:r>
              <a:rPr lang="en-GB" dirty="0"/>
              <a:t>Week 4 – Overview </a:t>
            </a:r>
            <a:r>
              <a:rPr lang="en-GB"/>
              <a:t>of Qualitative Analysis </a:t>
            </a:r>
            <a:endParaRPr lang="en-GB" dirty="0"/>
          </a:p>
          <a:p>
            <a:pPr marL="0" indent="0">
              <a:buNone/>
            </a:pPr>
            <a:r>
              <a:rPr lang="en-GB" dirty="0"/>
              <a:t>				</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6">
            <a:extLst>
              <a:ext uri="{FF2B5EF4-FFF2-40B4-BE49-F238E27FC236}">
                <a16:creationId xmlns:a16="http://schemas.microsoft.com/office/drawing/2014/main" id="{E319F8DC-54AC-DA20-2B33-41146D20B8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9829" y="1374576"/>
            <a:ext cx="2960914" cy="2983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4F7EEC29-F03C-D8BB-2FEC-21004A1F7990}"/>
              </a:ext>
            </a:extLst>
          </p:cNvPr>
          <p:cNvSpPr txBox="1"/>
          <p:nvPr/>
        </p:nvSpPr>
        <p:spPr>
          <a:xfrm>
            <a:off x="1143000" y="462400"/>
            <a:ext cx="9906000" cy="769441"/>
          </a:xfrm>
          <a:prstGeom prst="rect">
            <a:avLst/>
          </a:prstGeom>
          <a:noFill/>
        </p:spPr>
        <p:txBody>
          <a:bodyPr wrap="square" rtlCol="0">
            <a:spAutoFit/>
          </a:bodyPr>
          <a:lstStyle/>
          <a:p>
            <a:pPr algn="ctr"/>
            <a:r>
              <a:rPr lang="en-GB" sz="4400" dirty="0">
                <a:solidFill>
                  <a:srgbClr val="FFFF00"/>
                </a:solidFill>
              </a:rPr>
              <a:t>Using your Student ID Card</a:t>
            </a:r>
          </a:p>
        </p:txBody>
      </p:sp>
      <p:sp>
        <p:nvSpPr>
          <p:cNvPr id="6" name="TextBox 5">
            <a:extLst>
              <a:ext uri="{FF2B5EF4-FFF2-40B4-BE49-F238E27FC236}">
                <a16:creationId xmlns:a16="http://schemas.microsoft.com/office/drawing/2014/main" id="{D2B5522E-217E-4FB6-E5F6-0821CFCD85A5}"/>
              </a:ext>
            </a:extLst>
          </p:cNvPr>
          <p:cNvSpPr txBox="1"/>
          <p:nvPr/>
        </p:nvSpPr>
        <p:spPr>
          <a:xfrm>
            <a:off x="4691743" y="1231840"/>
            <a:ext cx="6433458" cy="4278094"/>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FFFF00"/>
                </a:solidFill>
              </a:rPr>
              <a:t>Students needs to Tap their ID Card outside the main entrance daily (Figure 1.1) below the intercom </a:t>
            </a:r>
            <a:r>
              <a:rPr lang="en-GB" sz="1600" b="1" dirty="0">
                <a:solidFill>
                  <a:srgbClr val="FFFF00"/>
                </a:solidFill>
              </a:rPr>
              <a:t>for 20 seconds </a:t>
            </a:r>
            <a:r>
              <a:rPr lang="en-GB" sz="1600" dirty="0">
                <a:solidFill>
                  <a:srgbClr val="FFFF00"/>
                </a:solidFill>
              </a:rPr>
              <a:t>until it flashes </a:t>
            </a:r>
            <a:r>
              <a:rPr lang="en-GB" sz="1600" b="1" dirty="0">
                <a:solidFill>
                  <a:srgbClr val="92D050"/>
                </a:solidFill>
              </a:rPr>
              <a:t>Green</a:t>
            </a:r>
          </a:p>
          <a:p>
            <a:endParaRPr lang="en-GB" sz="1600" dirty="0">
              <a:solidFill>
                <a:srgbClr val="FFFF00"/>
              </a:solidFill>
            </a:endParaRPr>
          </a:p>
          <a:p>
            <a:pPr marL="285750" indent="-285750">
              <a:buFont typeface="Arial" panose="020B0604020202020204" pitchFamily="34" charset="0"/>
              <a:buChar char="•"/>
            </a:pPr>
            <a:r>
              <a:rPr lang="en-GB" sz="1600" dirty="0">
                <a:solidFill>
                  <a:srgbClr val="FFFF00"/>
                </a:solidFill>
              </a:rPr>
              <a:t>This keeps your ID Card validated so that you can enter the classroom without restrictions</a:t>
            </a:r>
          </a:p>
          <a:p>
            <a:endParaRPr lang="en-GB" sz="1600" dirty="0">
              <a:solidFill>
                <a:srgbClr val="FFFF00"/>
              </a:solidFill>
            </a:endParaRPr>
          </a:p>
          <a:p>
            <a:pPr marL="285750" indent="-285750">
              <a:buFont typeface="Arial" panose="020B0604020202020204" pitchFamily="34" charset="0"/>
              <a:buChar char="•"/>
            </a:pPr>
            <a:r>
              <a:rPr lang="en-GB" sz="1600" dirty="0">
                <a:solidFill>
                  <a:srgbClr val="FFFF00"/>
                </a:solidFill>
              </a:rPr>
              <a:t>Your student ID Card can be used for attendance tracking, for this purpose it’s important for all students to tap their ID Card on the </a:t>
            </a:r>
            <a:r>
              <a:rPr lang="en-GB" sz="1600" b="1" dirty="0">
                <a:solidFill>
                  <a:srgbClr val="FFFF00"/>
                </a:solidFill>
              </a:rPr>
              <a:t>classroom</a:t>
            </a:r>
            <a:r>
              <a:rPr lang="en-GB" sz="1600" dirty="0">
                <a:solidFill>
                  <a:srgbClr val="FFFF00"/>
                </a:solidFill>
              </a:rPr>
              <a:t> and </a:t>
            </a:r>
            <a:r>
              <a:rPr lang="en-GB" sz="1600" b="1" dirty="0">
                <a:solidFill>
                  <a:srgbClr val="FFFF00"/>
                </a:solidFill>
              </a:rPr>
              <a:t>main entrance door </a:t>
            </a:r>
            <a:r>
              <a:rPr lang="en-GB" sz="1600" dirty="0">
                <a:solidFill>
                  <a:srgbClr val="FFFF00"/>
                </a:solidFill>
              </a:rPr>
              <a:t>on each study day.</a:t>
            </a:r>
          </a:p>
          <a:p>
            <a:endParaRPr lang="en-GB" sz="1600" dirty="0">
              <a:solidFill>
                <a:srgbClr val="FFFF00"/>
              </a:solidFill>
            </a:endParaRPr>
          </a:p>
          <a:p>
            <a:pPr marL="285750" indent="-285750">
              <a:buFont typeface="Arial" panose="020B0604020202020204" pitchFamily="34" charset="0"/>
              <a:buChar char="•"/>
            </a:pPr>
            <a:r>
              <a:rPr lang="en-GB" sz="1600" dirty="0">
                <a:solidFill>
                  <a:srgbClr val="FFFF00"/>
                </a:solidFill>
              </a:rPr>
              <a:t>Your ID Card is also used to borrow a laptop</a:t>
            </a:r>
          </a:p>
          <a:p>
            <a:endParaRPr lang="en-GB" sz="1600" dirty="0">
              <a:solidFill>
                <a:srgbClr val="FFFF00"/>
              </a:solidFill>
            </a:endParaRPr>
          </a:p>
          <a:p>
            <a:r>
              <a:rPr lang="en-GB" sz="1600" b="1" dirty="0">
                <a:solidFill>
                  <a:srgbClr val="FFFF00"/>
                </a:solidFill>
              </a:rPr>
              <a:t>If you have not collected your ID Card or its not working on the doors, please visit the Service Desk on the ground floor in the library area</a:t>
            </a:r>
          </a:p>
          <a:p>
            <a:endParaRPr lang="en-GB" sz="1600" b="1" dirty="0">
              <a:solidFill>
                <a:srgbClr val="FFFF00"/>
              </a:solidFill>
            </a:endParaRPr>
          </a:p>
          <a:p>
            <a:r>
              <a:rPr lang="en-GB" sz="1600" b="1" dirty="0">
                <a:solidFill>
                  <a:srgbClr val="FFFF00"/>
                </a:solidFill>
              </a:rPr>
              <a:t>if you have not provided a photo for your ID Card please email it to</a:t>
            </a:r>
          </a:p>
          <a:p>
            <a:r>
              <a:rPr lang="en-GB" sz="1600" b="1" dirty="0">
                <a:solidFill>
                  <a:srgbClr val="FFFF00"/>
                </a:solidFill>
              </a:rPr>
              <a:t>hwb@uwtsd.ac.uk</a:t>
            </a:r>
          </a:p>
        </p:txBody>
      </p:sp>
      <p:sp>
        <p:nvSpPr>
          <p:cNvPr id="8" name="TextBox 7">
            <a:extLst>
              <a:ext uri="{FF2B5EF4-FFF2-40B4-BE49-F238E27FC236}">
                <a16:creationId xmlns:a16="http://schemas.microsoft.com/office/drawing/2014/main" id="{F86BC298-75E9-DA26-FBCA-830D13DF088E}"/>
              </a:ext>
            </a:extLst>
          </p:cNvPr>
          <p:cNvSpPr txBox="1"/>
          <p:nvPr/>
        </p:nvSpPr>
        <p:spPr>
          <a:xfrm>
            <a:off x="1143000" y="4500657"/>
            <a:ext cx="2960913" cy="646331"/>
          </a:xfrm>
          <a:prstGeom prst="rect">
            <a:avLst/>
          </a:prstGeom>
          <a:noFill/>
        </p:spPr>
        <p:txBody>
          <a:bodyPr wrap="square" rtlCol="0">
            <a:spAutoFit/>
          </a:bodyPr>
          <a:lstStyle/>
          <a:p>
            <a:pPr algn="ctr"/>
            <a:r>
              <a:rPr lang="en-GB" b="1" dirty="0">
                <a:solidFill>
                  <a:srgbClr val="FFFF00"/>
                </a:solidFill>
              </a:rPr>
              <a:t>Figure 1.1</a:t>
            </a:r>
          </a:p>
          <a:p>
            <a:pPr algn="ctr"/>
            <a:r>
              <a:rPr lang="en-GB" b="1" dirty="0">
                <a:solidFill>
                  <a:srgbClr val="FFFF00"/>
                </a:solidFill>
              </a:rPr>
              <a:t>(ID Card Activation device)</a:t>
            </a:r>
          </a:p>
        </p:txBody>
      </p:sp>
    </p:spTree>
    <p:extLst>
      <p:ext uri="{BB962C8B-B14F-4D97-AF65-F5344CB8AC3E}">
        <p14:creationId xmlns:p14="http://schemas.microsoft.com/office/powerpoint/2010/main" val="1067483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document&#10;&#10;Description automatically generated">
            <a:extLst>
              <a:ext uri="{FF2B5EF4-FFF2-40B4-BE49-F238E27FC236}">
                <a16:creationId xmlns:a16="http://schemas.microsoft.com/office/drawing/2014/main" id="{7E6894D0-E36D-48F0-94FE-2D744CE88564}"/>
              </a:ext>
            </a:extLst>
          </p:cNvPr>
          <p:cNvPicPr>
            <a:picLocks noChangeAspect="1"/>
          </p:cNvPicPr>
          <p:nvPr/>
        </p:nvPicPr>
        <p:blipFill>
          <a:blip r:embed="rId2"/>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3163786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4F25-25C6-9BD5-742A-A50B606A0606}"/>
              </a:ext>
            </a:extLst>
          </p:cNvPr>
          <p:cNvSpPr>
            <a:spLocks noGrp="1"/>
          </p:cNvSpPr>
          <p:nvPr>
            <p:ph type="title"/>
          </p:nvPr>
        </p:nvSpPr>
        <p:spPr>
          <a:xfrm>
            <a:off x="358219" y="365125"/>
            <a:ext cx="11481847" cy="508635"/>
          </a:xfrm>
        </p:spPr>
        <p:txBody>
          <a:bodyPr>
            <a:normAutofit fontScale="90000"/>
          </a:bodyPr>
          <a:lstStyle/>
          <a:p>
            <a:r>
              <a:rPr lang="en-GB" b="1" dirty="0"/>
              <a:t>Session Plan</a:t>
            </a:r>
          </a:p>
        </p:txBody>
      </p:sp>
      <p:sp>
        <p:nvSpPr>
          <p:cNvPr id="3" name="Content Placeholder 2">
            <a:extLst>
              <a:ext uri="{FF2B5EF4-FFF2-40B4-BE49-F238E27FC236}">
                <a16:creationId xmlns:a16="http://schemas.microsoft.com/office/drawing/2014/main" id="{882851C0-6472-8C4E-46B8-9AE82FBD8967}"/>
              </a:ext>
            </a:extLst>
          </p:cNvPr>
          <p:cNvSpPr>
            <a:spLocks noGrp="1"/>
          </p:cNvSpPr>
          <p:nvPr>
            <p:ph idx="1"/>
          </p:nvPr>
        </p:nvSpPr>
        <p:spPr>
          <a:xfrm>
            <a:off x="358219" y="731520"/>
            <a:ext cx="11481847" cy="5049520"/>
          </a:xfrm>
        </p:spPr>
        <p:txBody>
          <a:bodyPr>
            <a:normAutofit fontScale="70000" lnSpcReduction="20000"/>
          </a:bodyPr>
          <a:lstStyle/>
          <a:p>
            <a:pPr marL="0" indent="0">
              <a:buNone/>
            </a:pPr>
            <a:r>
              <a:rPr lang="en-GB" dirty="0"/>
              <a:t>  </a:t>
            </a:r>
          </a:p>
          <a:p>
            <a:pPr marL="514350" indent="-514350">
              <a:buAutoNum type="arabicPeriod"/>
            </a:pPr>
            <a:r>
              <a:rPr lang="en-GB" dirty="0"/>
              <a:t>Review topic on Ethics  (Forum Question)</a:t>
            </a:r>
          </a:p>
          <a:p>
            <a:pPr marL="457200" lvl="1" indent="0">
              <a:buNone/>
            </a:pPr>
            <a:r>
              <a:rPr lang="en-GB" dirty="0"/>
              <a:t>	Kate’s Dilemma and Arjun’s Ethical Questions?</a:t>
            </a:r>
          </a:p>
          <a:p>
            <a:pPr marL="0" indent="0">
              <a:buNone/>
            </a:pPr>
            <a:r>
              <a:rPr lang="en-GB" dirty="0"/>
              <a:t>	</a:t>
            </a:r>
          </a:p>
          <a:p>
            <a:pPr marL="0" indent="0">
              <a:buNone/>
            </a:pPr>
            <a:r>
              <a:rPr lang="en-GB" dirty="0"/>
              <a:t>2. Completing research proposal presentations</a:t>
            </a:r>
          </a:p>
          <a:p>
            <a:pPr marL="0" indent="0">
              <a:buNone/>
            </a:pPr>
            <a:r>
              <a:rPr lang="en-GB" dirty="0"/>
              <a:t>	Magdalena, Weykman, </a:t>
            </a:r>
            <a:r>
              <a:rPr lang="en-GB" dirty="0" err="1"/>
              <a:t>Siddartha</a:t>
            </a:r>
            <a:r>
              <a:rPr lang="en-GB" dirty="0"/>
              <a:t>, Yuelu, Grace</a:t>
            </a:r>
          </a:p>
          <a:p>
            <a:pPr marL="0" indent="0">
              <a:buNone/>
            </a:pPr>
            <a:r>
              <a:rPr lang="en-GB" sz="1900" dirty="0">
                <a:solidFill>
                  <a:schemeClr val="accent1"/>
                </a:solidFill>
              </a:rPr>
              <a:t>	</a:t>
            </a:r>
          </a:p>
          <a:p>
            <a:pPr marL="0" indent="0">
              <a:buNone/>
            </a:pPr>
            <a:r>
              <a:rPr lang="en-GB" dirty="0"/>
              <a:t>3.   Lecture &amp; Discussion on Qualitative Research </a:t>
            </a:r>
          </a:p>
          <a:p>
            <a:pPr marL="514350" indent="-514350">
              <a:buAutoNum type="arabicPeriod"/>
            </a:pPr>
            <a:endParaRPr lang="en-GB" dirty="0"/>
          </a:p>
          <a:p>
            <a:pPr marL="0" indent="0">
              <a:buNone/>
            </a:pPr>
            <a:r>
              <a:rPr lang="en-GB" dirty="0"/>
              <a:t>4.   Overview of Focus group and group activity (in groups)</a:t>
            </a:r>
          </a:p>
          <a:p>
            <a:pPr marL="0" indent="0">
              <a:buNone/>
            </a:pPr>
            <a:r>
              <a:rPr lang="en-GB" dirty="0"/>
              <a:t>	Resource for Reading </a:t>
            </a:r>
            <a:r>
              <a:rPr lang="en-GB" dirty="0">
                <a:hlinkClick r:id="rId2"/>
              </a:rPr>
              <a:t>How_to_Conduct_a_Focus_Group.pdf</a:t>
            </a:r>
            <a:endParaRPr lang="en-GB" dirty="0"/>
          </a:p>
          <a:p>
            <a:pPr marL="0" indent="0">
              <a:buNone/>
            </a:pPr>
            <a:endParaRPr lang="en-GB" dirty="0"/>
          </a:p>
          <a:p>
            <a:pPr marL="514350" indent="-514350">
              <a:buAutoNum type="arabicPeriod" startAt="5"/>
            </a:pPr>
            <a:r>
              <a:rPr lang="en-GB" dirty="0"/>
              <a:t>- Session on student engagement – Mariella</a:t>
            </a:r>
          </a:p>
          <a:p>
            <a:pPr marL="0" indent="0">
              <a:buNone/>
            </a:pPr>
            <a:r>
              <a:rPr lang="en-GB" dirty="0"/>
              <a:t>        - Reflective reading of article for next week on coding (Saldana)</a:t>
            </a:r>
          </a:p>
          <a:p>
            <a:pPr marL="0" indent="0">
              <a:buNone/>
            </a:pPr>
            <a:r>
              <a:rPr lang="en-GB" dirty="0"/>
              <a:t>       Resource for reading   </a:t>
            </a:r>
            <a:r>
              <a:rPr lang="en-GB" dirty="0">
                <a:hlinkClick r:id="rId3"/>
              </a:rPr>
              <a:t>Saldana-CodingManualForQualResearch-IntroToCodesCoding.pdf</a:t>
            </a: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1116631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448CA-5055-2E15-9B65-4610D5EBE3E9}"/>
              </a:ext>
            </a:extLst>
          </p:cNvPr>
          <p:cNvSpPr>
            <a:spLocks noGrp="1"/>
          </p:cNvSpPr>
          <p:nvPr>
            <p:ph type="title"/>
          </p:nvPr>
        </p:nvSpPr>
        <p:spPr/>
        <p:txBody>
          <a:bodyPr/>
          <a:lstStyle/>
          <a:p>
            <a:r>
              <a:rPr lang="en-GB" b="1" dirty="0"/>
              <a:t>Resources </a:t>
            </a:r>
          </a:p>
        </p:txBody>
      </p:sp>
      <p:sp>
        <p:nvSpPr>
          <p:cNvPr id="3" name="Content Placeholder 2">
            <a:extLst>
              <a:ext uri="{FF2B5EF4-FFF2-40B4-BE49-F238E27FC236}">
                <a16:creationId xmlns:a16="http://schemas.microsoft.com/office/drawing/2014/main" id="{D9818D03-EF6E-8D18-E46F-237601ED3562}"/>
              </a:ext>
            </a:extLst>
          </p:cNvPr>
          <p:cNvSpPr>
            <a:spLocks noGrp="1"/>
          </p:cNvSpPr>
          <p:nvPr>
            <p:ph idx="1"/>
          </p:nvPr>
        </p:nvSpPr>
        <p:spPr/>
        <p:txBody>
          <a:bodyPr>
            <a:normAutofit/>
          </a:bodyPr>
          <a:lstStyle/>
          <a:p>
            <a:pPr marL="514350" indent="-514350">
              <a:buAutoNum type="arabicPeriod"/>
            </a:pPr>
            <a:r>
              <a:rPr lang="en-GB" dirty="0"/>
              <a:t>Oxford handbook of qualitative research. Chapter 2 : historical overview of qualitative research in social sciences</a:t>
            </a:r>
          </a:p>
          <a:p>
            <a:pPr marL="514350" indent="-514350">
              <a:buAutoNum type="arabicPeriod"/>
            </a:pPr>
            <a:r>
              <a:rPr lang="en-GB" dirty="0"/>
              <a:t>Bell, E et. al. 2019, Business Research Methods 5</a:t>
            </a:r>
            <a:r>
              <a:rPr lang="en-GB" baseline="30000" dirty="0"/>
              <a:t>th</a:t>
            </a:r>
            <a:r>
              <a:rPr lang="en-GB" dirty="0"/>
              <a:t> ed. Oxford</a:t>
            </a:r>
          </a:p>
          <a:p>
            <a:pPr marL="514350" indent="-514350">
              <a:buAutoNum type="arabicPeriod"/>
            </a:pPr>
            <a:r>
              <a:rPr lang="en-GB" dirty="0"/>
              <a:t>Robson C et.al. 2017. Real World Research, 4tgh ed. London</a:t>
            </a:r>
          </a:p>
          <a:p>
            <a:pPr marL="514350" indent="-514350">
              <a:buAutoNum type="arabicPeriod"/>
            </a:pPr>
            <a:r>
              <a:rPr lang="en-GB" dirty="0"/>
              <a:t>Saunders et.al 2009. Research Methods for Business Students. Chapters 7-13</a:t>
            </a:r>
          </a:p>
          <a:p>
            <a:pPr marL="514350" indent="-514350">
              <a:buAutoNum type="arabicPeriod"/>
            </a:pPr>
            <a:r>
              <a:rPr lang="en-GB" dirty="0"/>
              <a:t>Greener, S 2007.Research Methods. Chapters 5 – 19</a:t>
            </a:r>
          </a:p>
          <a:p>
            <a:pPr marL="0" indent="0">
              <a:buNone/>
            </a:pPr>
            <a:endParaRPr lang="en-GB" dirty="0"/>
          </a:p>
          <a:p>
            <a:pPr marL="514350" indent="-514350">
              <a:buAutoNum type="arabicPeriod"/>
            </a:pPr>
            <a:endParaRPr lang="en-GB" dirty="0"/>
          </a:p>
          <a:p>
            <a:pPr marL="514350" indent="-514350">
              <a:buAutoNum type="arabicPeriod"/>
            </a:pPr>
            <a:endParaRPr lang="en-GB" dirty="0"/>
          </a:p>
          <a:p>
            <a:pPr marL="0" indent="0">
              <a:buNone/>
            </a:pPr>
            <a:endParaRPr lang="en-GB" dirty="0"/>
          </a:p>
        </p:txBody>
      </p:sp>
    </p:spTree>
    <p:extLst>
      <p:ext uri="{BB962C8B-B14F-4D97-AF65-F5344CB8AC3E}">
        <p14:creationId xmlns:p14="http://schemas.microsoft.com/office/powerpoint/2010/main" val="19791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433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51EB6-320D-4B72-5EF9-F8A1CC4060E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Kate</a:t>
            </a:r>
            <a:r>
              <a:rPr lang="en-US" sz="2600" dirty="0">
                <a:solidFill>
                  <a:srgbClr val="FFFFFF"/>
                </a:solidFill>
              </a:rPr>
              <a:t>’s Dilemma</a:t>
            </a:r>
            <a:br>
              <a:rPr lang="en-US" sz="2600" dirty="0">
                <a:solidFill>
                  <a:srgbClr val="FFFFFF"/>
                </a:solidFill>
              </a:rPr>
            </a:br>
            <a:endParaRPr lang="en-US" sz="2600"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34EDF337-A695-86B8-70F8-A35D727CC088}"/>
              </a:ext>
            </a:extLst>
          </p:cNvPr>
          <p:cNvPicPr>
            <a:picLocks noGrp="1" noChangeAspect="1"/>
          </p:cNvPicPr>
          <p:nvPr>
            <p:ph idx="1"/>
          </p:nvPr>
        </p:nvPicPr>
        <p:blipFill>
          <a:blip r:embed="rId2"/>
          <a:stretch>
            <a:fillRect/>
          </a:stretch>
        </p:blipFill>
        <p:spPr>
          <a:xfrm>
            <a:off x="3322620" y="431800"/>
            <a:ext cx="8899135" cy="6184900"/>
          </a:xfrm>
          <a:prstGeom prst="rect">
            <a:avLst/>
          </a:prstGeom>
        </p:spPr>
      </p:pic>
    </p:spTree>
    <p:extLst>
      <p:ext uri="{BB962C8B-B14F-4D97-AF65-F5344CB8AC3E}">
        <p14:creationId xmlns:p14="http://schemas.microsoft.com/office/powerpoint/2010/main" val="3159559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93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EA35D-4174-D4BC-D22C-E609175696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err="1">
                <a:solidFill>
                  <a:srgbClr val="FFFFFF"/>
                </a:solidFill>
                <a:latin typeface="+mj-lt"/>
                <a:ea typeface="+mj-ea"/>
                <a:cs typeface="+mj-cs"/>
              </a:rPr>
              <a:t>Recognise</a:t>
            </a:r>
            <a:r>
              <a:rPr lang="en-US" sz="2600" kern="1200" dirty="0">
                <a:solidFill>
                  <a:srgbClr val="FFFFFF"/>
                </a:solidFill>
                <a:latin typeface="+mj-lt"/>
                <a:ea typeface="+mj-ea"/>
                <a:cs typeface="+mj-cs"/>
              </a:rPr>
              <a:t> Arju</a:t>
            </a:r>
            <a:r>
              <a:rPr lang="en-US" sz="2600" dirty="0">
                <a:solidFill>
                  <a:srgbClr val="FFFFFF"/>
                </a:solidFill>
              </a:rPr>
              <a:t>n’s ethical questions ?</a:t>
            </a:r>
            <a:endParaRPr lang="en-US" sz="2600" kern="1200" dirty="0">
              <a:solidFill>
                <a:srgbClr val="FFFFFF"/>
              </a:solidFill>
              <a:latin typeface="+mj-lt"/>
              <a:ea typeface="+mj-ea"/>
              <a:cs typeface="+mj-cs"/>
            </a:endParaRPr>
          </a:p>
        </p:txBody>
      </p:sp>
      <p:pic>
        <p:nvPicPr>
          <p:cNvPr id="5" name="Content Placeholder 4" descr="A text on a page&#10;&#10;Description automatically generated">
            <a:extLst>
              <a:ext uri="{FF2B5EF4-FFF2-40B4-BE49-F238E27FC236}">
                <a16:creationId xmlns:a16="http://schemas.microsoft.com/office/drawing/2014/main" id="{6D63BB54-8830-3210-FD55-329AD1AB641D}"/>
              </a:ext>
            </a:extLst>
          </p:cNvPr>
          <p:cNvPicPr>
            <a:picLocks noGrp="1" noChangeAspect="1"/>
          </p:cNvPicPr>
          <p:nvPr>
            <p:ph idx="1"/>
          </p:nvPr>
        </p:nvPicPr>
        <p:blipFill>
          <a:blip r:embed="rId2"/>
          <a:stretch>
            <a:fillRect/>
          </a:stretch>
        </p:blipFill>
        <p:spPr>
          <a:xfrm>
            <a:off x="4441122" y="961812"/>
            <a:ext cx="6383154" cy="4930987"/>
          </a:xfrm>
          <a:prstGeom prst="rect">
            <a:avLst/>
          </a:prstGeom>
        </p:spPr>
      </p:pic>
    </p:spTree>
    <p:extLst>
      <p:ext uri="{BB962C8B-B14F-4D97-AF65-F5344CB8AC3E}">
        <p14:creationId xmlns:p14="http://schemas.microsoft.com/office/powerpoint/2010/main" val="1620638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03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1B3FE-6A1E-0B2F-2DF6-A3628F03D41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fontScale="90000"/>
          </a:bodyPr>
          <a:lstStyle/>
          <a:p>
            <a:pPr algn="ctr"/>
            <a:r>
              <a:rPr lang="en-US" sz="2600" kern="1200" dirty="0">
                <a:solidFill>
                  <a:srgbClr val="FFFFFF"/>
                </a:solidFill>
                <a:latin typeface="+mj-lt"/>
                <a:ea typeface="+mj-ea"/>
                <a:cs typeface="+mj-cs"/>
              </a:rPr>
              <a:t>General principles and Rules of the research community considered universal and binding</a:t>
            </a:r>
          </a:p>
        </p:txBody>
      </p:sp>
      <p:pic>
        <p:nvPicPr>
          <p:cNvPr id="5" name="Content Placeholder 4">
            <a:extLst>
              <a:ext uri="{FF2B5EF4-FFF2-40B4-BE49-F238E27FC236}">
                <a16:creationId xmlns:a16="http://schemas.microsoft.com/office/drawing/2014/main" id="{49998C44-92F5-F761-C87E-1F53CB676118}"/>
              </a:ext>
            </a:extLst>
          </p:cNvPr>
          <p:cNvPicPr>
            <a:picLocks noGrp="1" noChangeAspect="1"/>
          </p:cNvPicPr>
          <p:nvPr>
            <p:ph idx="1"/>
          </p:nvPr>
        </p:nvPicPr>
        <p:blipFill>
          <a:blip r:embed="rId2"/>
          <a:stretch>
            <a:fillRect/>
          </a:stretch>
        </p:blipFill>
        <p:spPr>
          <a:xfrm>
            <a:off x="3392434" y="722718"/>
            <a:ext cx="8673141" cy="4618446"/>
          </a:xfrm>
          <a:prstGeom prst="rect">
            <a:avLst/>
          </a:prstGeom>
        </p:spPr>
      </p:pic>
    </p:spTree>
    <p:extLst>
      <p:ext uri="{BB962C8B-B14F-4D97-AF65-F5344CB8AC3E}">
        <p14:creationId xmlns:p14="http://schemas.microsoft.com/office/powerpoint/2010/main" val="2886258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65B14-4D05-BBE1-B665-7A379A90D5E6}"/>
              </a:ext>
            </a:extLst>
          </p:cNvPr>
          <p:cNvSpPr>
            <a:spLocks noGrp="1"/>
          </p:cNvSpPr>
          <p:nvPr>
            <p:ph type="title"/>
          </p:nvPr>
        </p:nvSpPr>
        <p:spPr/>
        <p:txBody>
          <a:bodyPr/>
          <a:lstStyle/>
          <a:p>
            <a:r>
              <a:rPr lang="en-GB" b="1" dirty="0"/>
              <a:t>Thoughts on qualitative research</a:t>
            </a:r>
          </a:p>
        </p:txBody>
      </p:sp>
      <p:sp>
        <p:nvSpPr>
          <p:cNvPr id="3" name="Content Placeholder 2">
            <a:extLst>
              <a:ext uri="{FF2B5EF4-FFF2-40B4-BE49-F238E27FC236}">
                <a16:creationId xmlns:a16="http://schemas.microsoft.com/office/drawing/2014/main" id="{7715B201-1DA5-CF91-4454-0D8185B57C15}"/>
              </a:ext>
            </a:extLst>
          </p:cNvPr>
          <p:cNvSpPr>
            <a:spLocks noGrp="1"/>
          </p:cNvSpPr>
          <p:nvPr>
            <p:ph idx="1"/>
          </p:nvPr>
        </p:nvSpPr>
        <p:spPr/>
        <p:txBody>
          <a:bodyPr/>
          <a:lstStyle/>
          <a:p>
            <a:r>
              <a:rPr lang="en-GB" dirty="0"/>
              <a:t>Inherently human and liberating as opposed to objectification in . </a:t>
            </a:r>
          </a:p>
          <a:p>
            <a:r>
              <a:rPr lang="en-GB" dirty="0"/>
              <a:t>There is still a tendency among some qualitative researchers to present their methods of inquiry as inherently more humane and liberating than the “objectifying” measures of quantitative researchers. </a:t>
            </a:r>
          </a:p>
          <a:p>
            <a:r>
              <a:rPr lang="en-GB" dirty="0"/>
              <a:t>Qualitative </a:t>
            </a:r>
            <a:r>
              <a:rPr lang="en-GB" dirty="0" err="1"/>
              <a:t>ethicism</a:t>
            </a:r>
            <a:r>
              <a:rPr lang="en-GB" dirty="0"/>
              <a:t> (Brinkmann &amp; </a:t>
            </a:r>
            <a:r>
              <a:rPr lang="en-GB" dirty="0" err="1"/>
              <a:t>Kvale</a:t>
            </a:r>
            <a:r>
              <a:rPr lang="en-GB" dirty="0"/>
              <a:t>, 2005)</a:t>
            </a:r>
          </a:p>
          <a:p>
            <a:r>
              <a:rPr lang="en-GB" dirty="0"/>
              <a:t>Denzin and Lincoln’s useful depiction of the so-called eight historical moments in the development of qualitative research (Denzin &amp; Lincoln, 2011).</a:t>
            </a:r>
          </a:p>
        </p:txBody>
      </p:sp>
    </p:spTree>
    <p:extLst>
      <p:ext uri="{BB962C8B-B14F-4D97-AF65-F5344CB8AC3E}">
        <p14:creationId xmlns:p14="http://schemas.microsoft.com/office/powerpoint/2010/main" val="205990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947C3-A793-75F2-2C71-880A812763BD}"/>
              </a:ext>
            </a:extLst>
          </p:cNvPr>
          <p:cNvSpPr>
            <a:spLocks noGrp="1"/>
          </p:cNvSpPr>
          <p:nvPr>
            <p:ph type="title"/>
          </p:nvPr>
        </p:nvSpPr>
        <p:spPr/>
        <p:txBody>
          <a:bodyPr/>
          <a:lstStyle/>
          <a:p>
            <a:r>
              <a:rPr lang="en-GB" b="1" dirty="0"/>
              <a:t>Giants of qualitative research </a:t>
            </a:r>
          </a:p>
        </p:txBody>
      </p:sp>
      <p:sp>
        <p:nvSpPr>
          <p:cNvPr id="3" name="Content Placeholder 2">
            <a:extLst>
              <a:ext uri="{FF2B5EF4-FFF2-40B4-BE49-F238E27FC236}">
                <a16:creationId xmlns:a16="http://schemas.microsoft.com/office/drawing/2014/main" id="{450527E6-F541-0A79-D352-FE3DA765D758}"/>
              </a:ext>
            </a:extLst>
          </p:cNvPr>
          <p:cNvSpPr>
            <a:spLocks noGrp="1"/>
          </p:cNvSpPr>
          <p:nvPr>
            <p:ph idx="1"/>
          </p:nvPr>
        </p:nvSpPr>
        <p:spPr/>
        <p:txBody>
          <a:bodyPr/>
          <a:lstStyle/>
          <a:p>
            <a:r>
              <a:rPr lang="en-GB" dirty="0"/>
              <a:t>Husserl, Heidegger, Gadamer, Blumer, Goffman and Garfinkel</a:t>
            </a:r>
          </a:p>
          <a:p>
            <a:endParaRPr lang="en-GB" dirty="0"/>
          </a:p>
          <a:p>
            <a:r>
              <a:rPr lang="en-GB" dirty="0"/>
              <a:t>Not until 1970s according to research by ..</a:t>
            </a:r>
          </a:p>
          <a:p>
            <a:pPr marL="0" indent="0">
              <a:buNone/>
            </a:pPr>
            <a:endParaRPr lang="en-GB" dirty="0"/>
          </a:p>
          <a:p>
            <a:r>
              <a:rPr lang="en-GB" dirty="0"/>
              <a:t>Earlier was in the sciences such as chemistry (quality of metals for </a:t>
            </a:r>
            <a:r>
              <a:rPr lang="en-GB" dirty="0" err="1"/>
              <a:t>eg</a:t>
            </a:r>
            <a:r>
              <a:rPr lang="en-GB" dirty="0"/>
              <a:t>)</a:t>
            </a:r>
          </a:p>
        </p:txBody>
      </p:sp>
    </p:spTree>
    <p:extLst>
      <p:ext uri="{BB962C8B-B14F-4D97-AF65-F5344CB8AC3E}">
        <p14:creationId xmlns:p14="http://schemas.microsoft.com/office/powerpoint/2010/main" val="781586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EFF23-55E1-D9AE-68B0-BE90CF132E98}"/>
              </a:ext>
            </a:extLst>
          </p:cNvPr>
          <p:cNvSpPr>
            <a:spLocks noGrp="1"/>
          </p:cNvSpPr>
          <p:nvPr>
            <p:ph type="title"/>
          </p:nvPr>
        </p:nvSpPr>
        <p:spPr/>
        <p:txBody>
          <a:bodyPr/>
          <a:lstStyle/>
          <a:p>
            <a:r>
              <a:rPr lang="en-GB" b="1" dirty="0"/>
              <a:t>Internal history </a:t>
            </a:r>
          </a:p>
        </p:txBody>
      </p:sp>
      <p:sp>
        <p:nvSpPr>
          <p:cNvPr id="3" name="Content Placeholder 2">
            <a:extLst>
              <a:ext uri="{FF2B5EF4-FFF2-40B4-BE49-F238E27FC236}">
                <a16:creationId xmlns:a16="http://schemas.microsoft.com/office/drawing/2014/main" id="{641919E2-6161-9445-85AF-4BA4BC3B3054}"/>
              </a:ext>
            </a:extLst>
          </p:cNvPr>
          <p:cNvSpPr>
            <a:spLocks noGrp="1"/>
          </p:cNvSpPr>
          <p:nvPr>
            <p:ph idx="1"/>
          </p:nvPr>
        </p:nvSpPr>
        <p:spPr>
          <a:xfrm>
            <a:off x="358219" y="1564640"/>
            <a:ext cx="11481847" cy="3836919"/>
          </a:xfrm>
        </p:spPr>
        <p:txBody>
          <a:bodyPr>
            <a:normAutofit fontScale="92500" lnSpcReduction="10000"/>
          </a:bodyPr>
          <a:lstStyle/>
          <a:p>
            <a:r>
              <a:rPr lang="en-GB" dirty="0"/>
              <a:t>three philosophical foundations of qualitative research: (a) the German tradition of Verstehen (Schleiermacher, </a:t>
            </a:r>
            <a:r>
              <a:rPr lang="en-GB" dirty="0" err="1"/>
              <a:t>Dilthey</a:t>
            </a:r>
            <a:r>
              <a:rPr lang="en-GB" dirty="0"/>
              <a:t>, Gadamer) leading to different hermeneutic perspectives ( hermeneutics is the art of interpretation and is fundamental to all qualitative research)</a:t>
            </a:r>
          </a:p>
          <a:p>
            <a:r>
              <a:rPr lang="en-GB" dirty="0"/>
              <a:t>Phenomenology is, in one sense, a more specific philosophical tradition that informs qualitative study, and in another it encompasses all forms of qualitative research</a:t>
            </a:r>
          </a:p>
          <a:p>
            <a:r>
              <a:rPr lang="en-GB" dirty="0"/>
              <a:t>Ethnography</a:t>
            </a:r>
          </a:p>
          <a:p>
            <a:endParaRPr lang="en-GB" dirty="0"/>
          </a:p>
          <a:p>
            <a:pPr marL="0" indent="0">
              <a:buNone/>
            </a:pPr>
            <a:r>
              <a:rPr lang="en-GB" i="1" dirty="0"/>
              <a:t>(Oxford handbook of qualitative research – Chapter 2)</a:t>
            </a:r>
          </a:p>
        </p:txBody>
      </p:sp>
    </p:spTree>
    <p:extLst>
      <p:ext uri="{BB962C8B-B14F-4D97-AF65-F5344CB8AC3E}">
        <p14:creationId xmlns:p14="http://schemas.microsoft.com/office/powerpoint/2010/main" val="3084087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D5C0D-1F17-E04E-B9E9-96D8C4BED0E0}"/>
              </a:ext>
            </a:extLst>
          </p:cNvPr>
          <p:cNvSpPr>
            <a:spLocks noGrp="1"/>
          </p:cNvSpPr>
          <p:nvPr>
            <p:ph type="title"/>
          </p:nvPr>
        </p:nvSpPr>
        <p:spPr/>
        <p:txBody>
          <a:bodyPr/>
          <a:lstStyle/>
          <a:p>
            <a:r>
              <a:rPr lang="en-US" b="1" dirty="0"/>
              <a:t>What is qualitative data</a:t>
            </a:r>
          </a:p>
        </p:txBody>
      </p:sp>
      <p:sp>
        <p:nvSpPr>
          <p:cNvPr id="3" name="Content Placeholder 2">
            <a:extLst>
              <a:ext uri="{FF2B5EF4-FFF2-40B4-BE49-F238E27FC236}">
                <a16:creationId xmlns:a16="http://schemas.microsoft.com/office/drawing/2014/main" id="{D37ECC79-7C3B-F149-918F-4AFE20DF281B}"/>
              </a:ext>
            </a:extLst>
          </p:cNvPr>
          <p:cNvSpPr>
            <a:spLocks noGrp="1"/>
          </p:cNvSpPr>
          <p:nvPr>
            <p:ph idx="1"/>
          </p:nvPr>
        </p:nvSpPr>
        <p:spPr/>
        <p:txBody>
          <a:bodyPr>
            <a:normAutofit/>
          </a:bodyPr>
          <a:lstStyle/>
          <a:p>
            <a:r>
              <a:rPr lang="en-SG" dirty="0"/>
              <a:t>Qualitative data refers to all non-numeric data or data that have not been quantified and can be a product of all research strategies</a:t>
            </a:r>
          </a:p>
          <a:p>
            <a:pPr lvl="1"/>
            <a:r>
              <a:rPr lang="en-SG" dirty="0"/>
              <a:t>short list of responses to open-ended questions in an online questionnaire to more complex data</a:t>
            </a:r>
          </a:p>
          <a:p>
            <a:pPr lvl="1"/>
            <a:r>
              <a:rPr lang="en-SG" dirty="0"/>
              <a:t>Data obtained from a focus group discussion</a:t>
            </a:r>
          </a:p>
          <a:p>
            <a:pPr lvl="1"/>
            <a:r>
              <a:rPr lang="en-SG" dirty="0"/>
              <a:t>transcripts of in-depth interviews or</a:t>
            </a:r>
          </a:p>
          <a:p>
            <a:pPr lvl="1"/>
            <a:r>
              <a:rPr lang="en-SG" dirty="0"/>
              <a:t>entire policy documents</a:t>
            </a:r>
          </a:p>
          <a:p>
            <a:pPr marL="0" indent="0">
              <a:buNone/>
            </a:pPr>
            <a:endParaRPr lang="en-US" dirty="0"/>
          </a:p>
        </p:txBody>
      </p:sp>
      <p:sp>
        <p:nvSpPr>
          <p:cNvPr id="4" name="Footer Placeholder 3">
            <a:extLst>
              <a:ext uri="{FF2B5EF4-FFF2-40B4-BE49-F238E27FC236}">
                <a16:creationId xmlns:a16="http://schemas.microsoft.com/office/drawing/2014/main" id="{C3A13111-D234-F44E-9D8B-DAF73FF50E9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C4E6546-7D18-514E-A021-631867DC04F3}"/>
              </a:ext>
            </a:extLst>
          </p:cNvPr>
          <p:cNvSpPr>
            <a:spLocks noGrp="1"/>
          </p:cNvSpPr>
          <p:nvPr>
            <p:ph type="sldNum" sz="quarter" idx="12"/>
          </p:nvPr>
        </p:nvSpPr>
        <p:spPr/>
        <p:txBody>
          <a:bodyPr/>
          <a:lstStyle/>
          <a:p>
            <a:fld id="{0F3DFE97-DDC9-1D47-98E4-729917A1C860}" type="slidenum">
              <a:rPr lang="en-US" smtClean="0"/>
              <a:t>12</a:t>
            </a:fld>
            <a:endParaRPr lang="en-US" dirty="0"/>
          </a:p>
        </p:txBody>
      </p:sp>
    </p:spTree>
    <p:extLst>
      <p:ext uri="{BB962C8B-B14F-4D97-AF65-F5344CB8AC3E}">
        <p14:creationId xmlns:p14="http://schemas.microsoft.com/office/powerpoint/2010/main" val="2627917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AB4F7-DFCE-0A49-8A54-362D243D24E8}"/>
              </a:ext>
            </a:extLst>
          </p:cNvPr>
          <p:cNvSpPr>
            <a:spLocks noGrp="1"/>
          </p:cNvSpPr>
          <p:nvPr>
            <p:ph type="title"/>
          </p:nvPr>
        </p:nvSpPr>
        <p:spPr/>
        <p:txBody>
          <a:bodyPr/>
          <a:lstStyle/>
          <a:p>
            <a:r>
              <a:rPr lang="en-US" b="1" dirty="0"/>
              <a:t>Data analysis </a:t>
            </a:r>
          </a:p>
        </p:txBody>
      </p:sp>
      <p:sp>
        <p:nvSpPr>
          <p:cNvPr id="3" name="Content Placeholder 2">
            <a:extLst>
              <a:ext uri="{FF2B5EF4-FFF2-40B4-BE49-F238E27FC236}">
                <a16:creationId xmlns:a16="http://schemas.microsoft.com/office/drawing/2014/main" id="{5BB00D22-4089-4E40-9AAF-17A0D1FFAE10}"/>
              </a:ext>
            </a:extLst>
          </p:cNvPr>
          <p:cNvSpPr>
            <a:spLocks noGrp="1"/>
          </p:cNvSpPr>
          <p:nvPr>
            <p:ph idx="1"/>
          </p:nvPr>
        </p:nvSpPr>
        <p:spPr/>
        <p:txBody>
          <a:bodyPr/>
          <a:lstStyle/>
          <a:p>
            <a:r>
              <a:rPr lang="en-SG" dirty="0"/>
              <a:t>Qualitative data analysis can be likened to the process of completing a</a:t>
            </a:r>
          </a:p>
          <a:p>
            <a:pPr marL="0" indent="0">
              <a:buNone/>
            </a:pPr>
            <a:r>
              <a:rPr lang="en-SG" b="1" dirty="0"/>
              <a:t>jigsaw puzzle </a:t>
            </a:r>
            <a:r>
              <a:rPr lang="en-SG" dirty="0"/>
              <a:t>in which the pieces represent data. </a:t>
            </a:r>
          </a:p>
          <a:p>
            <a:pPr marL="0" indent="0">
              <a:buNone/>
            </a:pPr>
            <a:endParaRPr lang="en-SG" dirty="0"/>
          </a:p>
          <a:p>
            <a:pPr marL="0" indent="0">
              <a:buNone/>
            </a:pPr>
            <a:r>
              <a:rPr lang="en-SG" dirty="0"/>
              <a:t>These pieces of data and the relationships between them help us as researchers to create our picture,</a:t>
            </a:r>
          </a:p>
          <a:p>
            <a:endParaRPr lang="en-US" dirty="0"/>
          </a:p>
        </p:txBody>
      </p:sp>
      <p:sp>
        <p:nvSpPr>
          <p:cNvPr id="4" name="Footer Placeholder 3">
            <a:extLst>
              <a:ext uri="{FF2B5EF4-FFF2-40B4-BE49-F238E27FC236}">
                <a16:creationId xmlns:a16="http://schemas.microsoft.com/office/drawing/2014/main" id="{4D8EAAF9-33F7-2345-AAD8-713ECA9E0C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51ADDD-156C-AA45-A108-8A5F59A58247}"/>
              </a:ext>
            </a:extLst>
          </p:cNvPr>
          <p:cNvSpPr>
            <a:spLocks noGrp="1"/>
          </p:cNvSpPr>
          <p:nvPr>
            <p:ph type="sldNum" sz="quarter" idx="12"/>
          </p:nvPr>
        </p:nvSpPr>
        <p:spPr/>
        <p:txBody>
          <a:bodyPr/>
          <a:lstStyle/>
          <a:p>
            <a:fld id="{0F3DFE97-DDC9-1D47-98E4-729917A1C860}" type="slidenum">
              <a:rPr lang="en-US" smtClean="0"/>
              <a:t>13</a:t>
            </a:fld>
            <a:endParaRPr lang="en-US"/>
          </a:p>
        </p:txBody>
      </p:sp>
    </p:spTree>
    <p:extLst>
      <p:ext uri="{BB962C8B-B14F-4D97-AF65-F5344CB8AC3E}">
        <p14:creationId xmlns:p14="http://schemas.microsoft.com/office/powerpoint/2010/main" val="2989999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847E5-F24D-7842-9525-A4C141705A5E}"/>
              </a:ext>
            </a:extLst>
          </p:cNvPr>
          <p:cNvSpPr>
            <a:spLocks noGrp="1"/>
          </p:cNvSpPr>
          <p:nvPr>
            <p:ph type="title"/>
          </p:nvPr>
        </p:nvSpPr>
        <p:spPr/>
        <p:txBody>
          <a:bodyPr/>
          <a:lstStyle/>
          <a:p>
            <a:r>
              <a:rPr lang="en-US" b="1" dirty="0"/>
              <a:t>Data analysis software</a:t>
            </a:r>
          </a:p>
        </p:txBody>
      </p:sp>
      <p:sp>
        <p:nvSpPr>
          <p:cNvPr id="3" name="Content Placeholder 2">
            <a:extLst>
              <a:ext uri="{FF2B5EF4-FFF2-40B4-BE49-F238E27FC236}">
                <a16:creationId xmlns:a16="http://schemas.microsoft.com/office/drawing/2014/main" id="{596BD7AF-3C2F-F747-8A16-E68AC9F1E004}"/>
              </a:ext>
            </a:extLst>
          </p:cNvPr>
          <p:cNvSpPr>
            <a:spLocks noGrp="1"/>
          </p:cNvSpPr>
          <p:nvPr>
            <p:ph idx="1"/>
          </p:nvPr>
        </p:nvSpPr>
        <p:spPr/>
        <p:txBody>
          <a:bodyPr/>
          <a:lstStyle/>
          <a:p>
            <a:r>
              <a:rPr lang="en-SG" dirty="0"/>
              <a:t>Until the advent of powerful personal computers and readily available computer aided qualitative data analysis software (CAQDAS), qualitative data analysis was undertaken manually. </a:t>
            </a:r>
          </a:p>
          <a:p>
            <a:r>
              <a:rPr lang="en-SG" dirty="0"/>
              <a:t>Indeed, it is only comparatively recently that CAQDAS such as NVivo™, </a:t>
            </a:r>
            <a:r>
              <a:rPr lang="en-SG" dirty="0" err="1"/>
              <a:t>ATLAS.ti</a:t>
            </a:r>
            <a:r>
              <a:rPr lang="en-SG" dirty="0"/>
              <a:t>™, N6™ and </a:t>
            </a:r>
            <a:r>
              <a:rPr lang="en-SG" dirty="0" err="1"/>
              <a:t>HyperRESEARCH</a:t>
            </a:r>
            <a:r>
              <a:rPr lang="en-SG" dirty="0"/>
              <a:t>™ have begun to be made accessible to students taking undergraduate and masters programmes in universities</a:t>
            </a:r>
          </a:p>
          <a:p>
            <a:endParaRPr lang="en-US" dirty="0"/>
          </a:p>
        </p:txBody>
      </p:sp>
      <p:sp>
        <p:nvSpPr>
          <p:cNvPr id="4" name="Footer Placeholder 3">
            <a:extLst>
              <a:ext uri="{FF2B5EF4-FFF2-40B4-BE49-F238E27FC236}">
                <a16:creationId xmlns:a16="http://schemas.microsoft.com/office/drawing/2014/main" id="{A6ABA957-B2E4-6045-8E22-A98A10BCA7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46EA9F-6576-1346-8992-76C89FED3812}"/>
              </a:ext>
            </a:extLst>
          </p:cNvPr>
          <p:cNvSpPr>
            <a:spLocks noGrp="1"/>
          </p:cNvSpPr>
          <p:nvPr>
            <p:ph type="sldNum" sz="quarter" idx="12"/>
          </p:nvPr>
        </p:nvSpPr>
        <p:spPr/>
        <p:txBody>
          <a:bodyPr/>
          <a:lstStyle/>
          <a:p>
            <a:fld id="{0F3DFE97-DDC9-1D47-98E4-729917A1C860}" type="slidenum">
              <a:rPr lang="en-US" smtClean="0"/>
              <a:t>14</a:t>
            </a:fld>
            <a:endParaRPr lang="en-US"/>
          </a:p>
        </p:txBody>
      </p:sp>
    </p:spTree>
    <p:extLst>
      <p:ext uri="{BB962C8B-B14F-4D97-AF65-F5344CB8AC3E}">
        <p14:creationId xmlns:p14="http://schemas.microsoft.com/office/powerpoint/2010/main" val="3270529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F95D6-AF08-414D-8195-5E1432890086}"/>
              </a:ext>
            </a:extLst>
          </p:cNvPr>
          <p:cNvSpPr>
            <a:spLocks noGrp="1"/>
          </p:cNvSpPr>
          <p:nvPr>
            <p:ph type="title"/>
          </p:nvPr>
        </p:nvSpPr>
        <p:spPr>
          <a:xfrm>
            <a:off x="838200" y="380365"/>
            <a:ext cx="10515600" cy="1325563"/>
          </a:xfrm>
        </p:spPr>
        <p:txBody>
          <a:bodyPr/>
          <a:lstStyle/>
          <a:p>
            <a:r>
              <a:rPr lang="en-US" dirty="0"/>
              <a:t>Qualitative Vs Quantitative data</a:t>
            </a:r>
          </a:p>
        </p:txBody>
      </p:sp>
      <p:pic>
        <p:nvPicPr>
          <p:cNvPr id="6" name="Content Placeholder 5">
            <a:extLst>
              <a:ext uri="{FF2B5EF4-FFF2-40B4-BE49-F238E27FC236}">
                <a16:creationId xmlns:a16="http://schemas.microsoft.com/office/drawing/2014/main" id="{1AD06880-5021-1E48-84D2-EEE528A7A9B1}"/>
              </a:ext>
            </a:extLst>
          </p:cNvPr>
          <p:cNvPicPr>
            <a:picLocks noGrp="1" noChangeAspect="1"/>
          </p:cNvPicPr>
          <p:nvPr>
            <p:ph idx="1"/>
          </p:nvPr>
        </p:nvPicPr>
        <p:blipFill>
          <a:blip r:embed="rId2"/>
          <a:stretch>
            <a:fillRect/>
          </a:stretch>
        </p:blipFill>
        <p:spPr>
          <a:xfrm>
            <a:off x="121920" y="1280160"/>
            <a:ext cx="11856720" cy="5076190"/>
          </a:xfrm>
          <a:prstGeom prst="rect">
            <a:avLst/>
          </a:prstGeom>
        </p:spPr>
      </p:pic>
      <p:sp>
        <p:nvSpPr>
          <p:cNvPr id="4" name="Footer Placeholder 3">
            <a:extLst>
              <a:ext uri="{FF2B5EF4-FFF2-40B4-BE49-F238E27FC236}">
                <a16:creationId xmlns:a16="http://schemas.microsoft.com/office/drawing/2014/main" id="{717DBC65-E042-864B-98B7-EB7F1EC244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388829A-76AF-1E4F-A103-1F765D049851}"/>
              </a:ext>
            </a:extLst>
          </p:cNvPr>
          <p:cNvSpPr>
            <a:spLocks noGrp="1"/>
          </p:cNvSpPr>
          <p:nvPr>
            <p:ph type="sldNum" sz="quarter" idx="12"/>
          </p:nvPr>
        </p:nvSpPr>
        <p:spPr/>
        <p:txBody>
          <a:bodyPr/>
          <a:lstStyle/>
          <a:p>
            <a:fld id="{0F3DFE97-DDC9-1D47-98E4-729917A1C860}" type="slidenum">
              <a:rPr lang="en-US" smtClean="0"/>
              <a:t>15</a:t>
            </a:fld>
            <a:endParaRPr lang="en-US"/>
          </a:p>
        </p:txBody>
      </p:sp>
    </p:spTree>
    <p:extLst>
      <p:ext uri="{BB962C8B-B14F-4D97-AF65-F5344CB8AC3E}">
        <p14:creationId xmlns:p14="http://schemas.microsoft.com/office/powerpoint/2010/main" val="571091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BC1D-CFF2-9F97-54A5-3CDAF9855AF3}"/>
              </a:ext>
            </a:extLst>
          </p:cNvPr>
          <p:cNvSpPr>
            <a:spLocks noGrp="1"/>
          </p:cNvSpPr>
          <p:nvPr>
            <p:ph type="title"/>
          </p:nvPr>
        </p:nvSpPr>
        <p:spPr/>
        <p:txBody>
          <a:bodyPr/>
          <a:lstStyle/>
          <a:p>
            <a:r>
              <a:rPr lang="en-GB" b="1" dirty="0"/>
              <a:t>Reflect on</a:t>
            </a:r>
          </a:p>
        </p:txBody>
      </p:sp>
      <p:sp>
        <p:nvSpPr>
          <p:cNvPr id="3" name="Content Placeholder 2">
            <a:extLst>
              <a:ext uri="{FF2B5EF4-FFF2-40B4-BE49-F238E27FC236}">
                <a16:creationId xmlns:a16="http://schemas.microsoft.com/office/drawing/2014/main" id="{6A56403F-6CB7-5569-8A85-7B5DAB3F505C}"/>
              </a:ext>
            </a:extLst>
          </p:cNvPr>
          <p:cNvSpPr>
            <a:spLocks noGrp="1"/>
          </p:cNvSpPr>
          <p:nvPr>
            <p:ph idx="1"/>
          </p:nvPr>
        </p:nvSpPr>
        <p:spPr/>
        <p:txBody>
          <a:bodyPr/>
          <a:lstStyle/>
          <a:p>
            <a:r>
              <a:rPr lang="en-GB" dirty="0"/>
              <a:t>Quantitative and qualitative data</a:t>
            </a:r>
          </a:p>
          <a:p>
            <a:pPr marL="0" indent="0">
              <a:buNone/>
            </a:pPr>
            <a:endParaRPr lang="en-GB" dirty="0"/>
          </a:p>
          <a:p>
            <a:pPr lvl="1"/>
            <a:r>
              <a:rPr lang="en-GB" dirty="0"/>
              <a:t>What are the advantages and disadvantages ?</a:t>
            </a:r>
          </a:p>
          <a:p>
            <a:pPr lvl="1"/>
            <a:r>
              <a:rPr lang="en-GB" dirty="0"/>
              <a:t>Make a list </a:t>
            </a:r>
          </a:p>
        </p:txBody>
      </p:sp>
      <p:sp>
        <p:nvSpPr>
          <p:cNvPr id="4" name="Footer Placeholder 3">
            <a:extLst>
              <a:ext uri="{FF2B5EF4-FFF2-40B4-BE49-F238E27FC236}">
                <a16:creationId xmlns:a16="http://schemas.microsoft.com/office/drawing/2014/main" id="{0713B397-4405-2BE4-1648-9D5D5F5E16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F3DFC6-D84E-C04C-3542-C272842C07D1}"/>
              </a:ext>
            </a:extLst>
          </p:cNvPr>
          <p:cNvSpPr>
            <a:spLocks noGrp="1"/>
          </p:cNvSpPr>
          <p:nvPr>
            <p:ph type="sldNum" sz="quarter" idx="12"/>
          </p:nvPr>
        </p:nvSpPr>
        <p:spPr/>
        <p:txBody>
          <a:bodyPr/>
          <a:lstStyle/>
          <a:p>
            <a:fld id="{0F3DFE97-DDC9-1D47-98E4-729917A1C860}" type="slidenum">
              <a:rPr lang="en-US" smtClean="0"/>
              <a:t>16</a:t>
            </a:fld>
            <a:endParaRPr lang="en-US"/>
          </a:p>
        </p:txBody>
      </p:sp>
    </p:spTree>
    <p:extLst>
      <p:ext uri="{BB962C8B-B14F-4D97-AF65-F5344CB8AC3E}">
        <p14:creationId xmlns:p14="http://schemas.microsoft.com/office/powerpoint/2010/main" val="1426791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289D-BFAA-444B-9ECB-5FCEF2B52D49}"/>
              </a:ext>
            </a:extLst>
          </p:cNvPr>
          <p:cNvSpPr>
            <a:spLocks noGrp="1"/>
          </p:cNvSpPr>
          <p:nvPr>
            <p:ph type="title"/>
          </p:nvPr>
        </p:nvSpPr>
        <p:spPr/>
        <p:txBody>
          <a:bodyPr/>
          <a:lstStyle/>
          <a:p>
            <a:r>
              <a:rPr lang="en-US" b="1" dirty="0"/>
              <a:t>Preparing your data for analysis</a:t>
            </a:r>
          </a:p>
        </p:txBody>
      </p:sp>
      <p:sp>
        <p:nvSpPr>
          <p:cNvPr id="3" name="Content Placeholder 2">
            <a:extLst>
              <a:ext uri="{FF2B5EF4-FFF2-40B4-BE49-F238E27FC236}">
                <a16:creationId xmlns:a16="http://schemas.microsoft.com/office/drawing/2014/main" id="{3E65C243-F9FD-F448-A141-E1A9FBDBB677}"/>
              </a:ext>
            </a:extLst>
          </p:cNvPr>
          <p:cNvSpPr>
            <a:spLocks noGrp="1"/>
          </p:cNvSpPr>
          <p:nvPr>
            <p:ph idx="1"/>
          </p:nvPr>
        </p:nvSpPr>
        <p:spPr/>
        <p:txBody>
          <a:bodyPr/>
          <a:lstStyle/>
          <a:p>
            <a:r>
              <a:rPr lang="en-US" dirty="0"/>
              <a:t>Transcribing qualitative data - (recording and transcribing)</a:t>
            </a:r>
          </a:p>
          <a:p>
            <a:pPr lvl="1"/>
            <a:r>
              <a:rPr lang="en-US" dirty="0"/>
              <a:t>Interviews </a:t>
            </a:r>
          </a:p>
          <a:p>
            <a:pPr lvl="1"/>
            <a:r>
              <a:rPr lang="en-US" dirty="0"/>
              <a:t>Focus group discussions</a:t>
            </a:r>
          </a:p>
          <a:p>
            <a:pPr marL="0" indent="0">
              <a:buNone/>
            </a:pPr>
            <a:endParaRPr lang="en-US" dirty="0"/>
          </a:p>
          <a:p>
            <a:pPr lvl="1"/>
            <a:r>
              <a:rPr lang="en-US" dirty="0"/>
              <a:t>Box 13.3 – Check list – page 477</a:t>
            </a:r>
          </a:p>
          <a:p>
            <a:pPr lvl="1"/>
            <a:endParaRPr lang="en-US" dirty="0"/>
          </a:p>
        </p:txBody>
      </p:sp>
      <p:sp>
        <p:nvSpPr>
          <p:cNvPr id="4" name="Footer Placeholder 3">
            <a:extLst>
              <a:ext uri="{FF2B5EF4-FFF2-40B4-BE49-F238E27FC236}">
                <a16:creationId xmlns:a16="http://schemas.microsoft.com/office/drawing/2014/main" id="{EA2999FC-93E4-1742-A2CB-31D0A0D00E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E1881A-EB3E-4C4B-A7F4-8F7EACB8F7BA}"/>
              </a:ext>
            </a:extLst>
          </p:cNvPr>
          <p:cNvSpPr>
            <a:spLocks noGrp="1"/>
          </p:cNvSpPr>
          <p:nvPr>
            <p:ph type="sldNum" sz="quarter" idx="12"/>
          </p:nvPr>
        </p:nvSpPr>
        <p:spPr/>
        <p:txBody>
          <a:bodyPr/>
          <a:lstStyle/>
          <a:p>
            <a:fld id="{0F3DFE97-DDC9-1D47-98E4-729917A1C860}" type="slidenum">
              <a:rPr lang="en-US" smtClean="0"/>
              <a:t>17</a:t>
            </a:fld>
            <a:endParaRPr lang="en-US"/>
          </a:p>
        </p:txBody>
      </p:sp>
    </p:spTree>
    <p:extLst>
      <p:ext uri="{BB962C8B-B14F-4D97-AF65-F5344CB8AC3E}">
        <p14:creationId xmlns:p14="http://schemas.microsoft.com/office/powerpoint/2010/main" val="222661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6C0A6-0EAB-1441-A2DE-54F3FDE9ECCE}"/>
              </a:ext>
            </a:extLst>
          </p:cNvPr>
          <p:cNvSpPr>
            <a:spLocks noGrp="1"/>
          </p:cNvSpPr>
          <p:nvPr>
            <p:ph type="title"/>
          </p:nvPr>
        </p:nvSpPr>
        <p:spPr/>
        <p:txBody>
          <a:bodyPr/>
          <a:lstStyle/>
          <a:p>
            <a:r>
              <a:rPr lang="en-US" b="1" dirty="0"/>
              <a:t>Using electronic textual data including scanned documents</a:t>
            </a:r>
          </a:p>
        </p:txBody>
      </p:sp>
      <p:sp>
        <p:nvSpPr>
          <p:cNvPr id="3" name="Content Placeholder 2">
            <a:extLst>
              <a:ext uri="{FF2B5EF4-FFF2-40B4-BE49-F238E27FC236}">
                <a16:creationId xmlns:a16="http://schemas.microsoft.com/office/drawing/2014/main" id="{51415A0F-25C6-9E4F-A686-01098F836692}"/>
              </a:ext>
            </a:extLst>
          </p:cNvPr>
          <p:cNvSpPr>
            <a:spLocks noGrp="1"/>
          </p:cNvSpPr>
          <p:nvPr>
            <p:ph idx="1"/>
          </p:nvPr>
        </p:nvSpPr>
        <p:spPr/>
        <p:txBody>
          <a:bodyPr/>
          <a:lstStyle/>
          <a:p>
            <a:r>
              <a:rPr lang="en-SG" dirty="0"/>
              <a:t>email interviews or electronic versions of documents, including organisational emails and web-based reports, your data may already be in electronic format</a:t>
            </a:r>
          </a:p>
          <a:p>
            <a:r>
              <a:rPr lang="en-SG" dirty="0"/>
              <a:t>Microfilms </a:t>
            </a:r>
          </a:p>
          <a:p>
            <a:r>
              <a:rPr lang="en-SG" dirty="0"/>
              <a:t>you are still likely to need to spend some time preparing them for analysis</a:t>
            </a:r>
          </a:p>
          <a:p>
            <a:endParaRPr lang="en-US" dirty="0"/>
          </a:p>
        </p:txBody>
      </p:sp>
      <p:sp>
        <p:nvSpPr>
          <p:cNvPr id="4" name="Footer Placeholder 3">
            <a:extLst>
              <a:ext uri="{FF2B5EF4-FFF2-40B4-BE49-F238E27FC236}">
                <a16:creationId xmlns:a16="http://schemas.microsoft.com/office/drawing/2014/main" id="{2225EE69-06A9-A74D-8458-FD07BAD4B0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481F61-2C59-B548-B192-F667B2FD8B07}"/>
              </a:ext>
            </a:extLst>
          </p:cNvPr>
          <p:cNvSpPr>
            <a:spLocks noGrp="1"/>
          </p:cNvSpPr>
          <p:nvPr>
            <p:ph type="sldNum" sz="quarter" idx="12"/>
          </p:nvPr>
        </p:nvSpPr>
        <p:spPr/>
        <p:txBody>
          <a:bodyPr/>
          <a:lstStyle/>
          <a:p>
            <a:fld id="{0F3DFE97-DDC9-1D47-98E4-729917A1C860}" type="slidenum">
              <a:rPr lang="en-US" smtClean="0"/>
              <a:t>18</a:t>
            </a:fld>
            <a:endParaRPr lang="en-US"/>
          </a:p>
        </p:txBody>
      </p:sp>
    </p:spTree>
    <p:extLst>
      <p:ext uri="{BB962C8B-B14F-4D97-AF65-F5344CB8AC3E}">
        <p14:creationId xmlns:p14="http://schemas.microsoft.com/office/powerpoint/2010/main" val="3610750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B236-8CC6-664A-A41B-9AE76EDCFDBF}"/>
              </a:ext>
            </a:extLst>
          </p:cNvPr>
          <p:cNvSpPr>
            <a:spLocks noGrp="1"/>
          </p:cNvSpPr>
          <p:nvPr>
            <p:ph type="title"/>
          </p:nvPr>
        </p:nvSpPr>
        <p:spPr>
          <a:xfrm>
            <a:off x="358219" y="0"/>
            <a:ext cx="11481847" cy="1325563"/>
          </a:xfrm>
        </p:spPr>
        <p:txBody>
          <a:bodyPr/>
          <a:lstStyle/>
          <a:p>
            <a:r>
              <a:rPr lang="en-US" b="1" dirty="0"/>
              <a:t>Activities involved in qualitative analysis</a:t>
            </a:r>
          </a:p>
        </p:txBody>
      </p:sp>
      <p:sp>
        <p:nvSpPr>
          <p:cNvPr id="3" name="Content Placeholder 2">
            <a:extLst>
              <a:ext uri="{FF2B5EF4-FFF2-40B4-BE49-F238E27FC236}">
                <a16:creationId xmlns:a16="http://schemas.microsoft.com/office/drawing/2014/main" id="{38566A04-E3DD-8048-A805-75896E046C7C}"/>
              </a:ext>
            </a:extLst>
          </p:cNvPr>
          <p:cNvSpPr>
            <a:spLocks noGrp="1"/>
          </p:cNvSpPr>
          <p:nvPr>
            <p:ph idx="1"/>
          </p:nvPr>
        </p:nvSpPr>
        <p:spPr>
          <a:xfrm>
            <a:off x="358219" y="1440612"/>
            <a:ext cx="11481847" cy="4373592"/>
          </a:xfrm>
        </p:spPr>
        <p:txBody>
          <a:bodyPr>
            <a:normAutofit/>
          </a:bodyPr>
          <a:lstStyle/>
          <a:p>
            <a:pPr marL="0" indent="0">
              <a:buNone/>
            </a:pPr>
            <a:r>
              <a:rPr lang="en-SG" dirty="0"/>
              <a:t>	■ ‘unitising’ data;</a:t>
            </a:r>
          </a:p>
          <a:p>
            <a:pPr marL="0" indent="0">
              <a:buNone/>
            </a:pPr>
            <a:r>
              <a:rPr lang="en-SG" dirty="0"/>
              <a:t>	</a:t>
            </a:r>
            <a:r>
              <a:rPr lang="en-GB" sz="2400" b="0" i="0" dirty="0">
                <a:solidFill>
                  <a:srgbClr val="5B5B5B"/>
                </a:solidFill>
                <a:effectLst/>
                <a:latin typeface="Gotham SSm A"/>
              </a:rPr>
              <a:t>Document unitisation is the process of determining boundaries (the first and last 	page) of a document or record via two separate methods: 	Physical Unitisation and 	Logical Unitisation.</a:t>
            </a:r>
            <a:endParaRPr lang="en-SG" sz="2400" dirty="0"/>
          </a:p>
          <a:p>
            <a:pPr marL="0" indent="0">
              <a:buNone/>
            </a:pPr>
            <a:r>
              <a:rPr lang="en-SG" dirty="0"/>
              <a:t>	■ categorisation</a:t>
            </a:r>
          </a:p>
          <a:p>
            <a:pPr marL="0" indent="0">
              <a:buNone/>
            </a:pPr>
            <a:r>
              <a:rPr lang="en-SG" dirty="0"/>
              <a:t>	■ recognising relationships and developing the categories you are using 	to facilitate this;</a:t>
            </a:r>
          </a:p>
          <a:p>
            <a:pPr marL="0" indent="0">
              <a:buNone/>
            </a:pPr>
            <a:r>
              <a:rPr lang="en-SG" dirty="0"/>
              <a:t>	■ identifying patterns</a:t>
            </a:r>
          </a:p>
          <a:p>
            <a:pPr marL="0" indent="0">
              <a:buNone/>
            </a:pPr>
            <a:r>
              <a:rPr lang="en-SG" dirty="0"/>
              <a:t>	■ developing and testing theories to reach conclusions.</a:t>
            </a:r>
          </a:p>
          <a:p>
            <a:endParaRPr lang="en-US" dirty="0"/>
          </a:p>
        </p:txBody>
      </p:sp>
      <p:sp>
        <p:nvSpPr>
          <p:cNvPr id="4" name="Footer Placeholder 3">
            <a:extLst>
              <a:ext uri="{FF2B5EF4-FFF2-40B4-BE49-F238E27FC236}">
                <a16:creationId xmlns:a16="http://schemas.microsoft.com/office/drawing/2014/main" id="{9EE9D457-647F-1941-800A-4FB60D00BA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6D41F1-6EA6-C640-A63A-D37851E257C8}"/>
              </a:ext>
            </a:extLst>
          </p:cNvPr>
          <p:cNvSpPr>
            <a:spLocks noGrp="1"/>
          </p:cNvSpPr>
          <p:nvPr>
            <p:ph type="sldNum" sz="quarter" idx="12"/>
          </p:nvPr>
        </p:nvSpPr>
        <p:spPr/>
        <p:txBody>
          <a:bodyPr/>
          <a:lstStyle/>
          <a:p>
            <a:fld id="{0F3DFE97-DDC9-1D47-98E4-729917A1C860}" type="slidenum">
              <a:rPr lang="en-US" smtClean="0"/>
              <a:t>19</a:t>
            </a:fld>
            <a:endParaRPr lang="en-US"/>
          </a:p>
        </p:txBody>
      </p:sp>
    </p:spTree>
    <p:extLst>
      <p:ext uri="{BB962C8B-B14F-4D97-AF65-F5344CB8AC3E}">
        <p14:creationId xmlns:p14="http://schemas.microsoft.com/office/powerpoint/2010/main" val="20775713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68284-D32E-4E46-8811-44D2C0EF2090}"/>
              </a:ext>
            </a:extLst>
          </p:cNvPr>
          <p:cNvSpPr>
            <a:spLocks noGrp="1"/>
          </p:cNvSpPr>
          <p:nvPr>
            <p:ph type="title"/>
          </p:nvPr>
        </p:nvSpPr>
        <p:spPr/>
        <p:txBody>
          <a:bodyPr/>
          <a:lstStyle/>
          <a:p>
            <a:r>
              <a:rPr lang="en-US" b="1" dirty="0" err="1"/>
              <a:t>categorisation</a:t>
            </a:r>
            <a:endParaRPr lang="en-US" b="1" dirty="0"/>
          </a:p>
        </p:txBody>
      </p:sp>
      <p:sp>
        <p:nvSpPr>
          <p:cNvPr id="3" name="Content Placeholder 2">
            <a:extLst>
              <a:ext uri="{FF2B5EF4-FFF2-40B4-BE49-F238E27FC236}">
                <a16:creationId xmlns:a16="http://schemas.microsoft.com/office/drawing/2014/main" id="{199E41F0-235C-4B4C-AA62-3E3CE38BAB06}"/>
              </a:ext>
            </a:extLst>
          </p:cNvPr>
          <p:cNvSpPr>
            <a:spLocks noGrp="1"/>
          </p:cNvSpPr>
          <p:nvPr>
            <p:ph idx="1"/>
          </p:nvPr>
        </p:nvSpPr>
        <p:spPr>
          <a:xfrm>
            <a:off x="358219" y="1335768"/>
            <a:ext cx="11481847" cy="3575934"/>
          </a:xfrm>
        </p:spPr>
        <p:txBody>
          <a:bodyPr/>
          <a:lstStyle/>
          <a:p>
            <a:pPr marL="0" indent="0">
              <a:buNone/>
            </a:pPr>
            <a:endParaRPr lang="en-SG" dirty="0"/>
          </a:p>
          <a:p>
            <a:pPr marL="0" indent="0">
              <a:buNone/>
            </a:pPr>
            <a:r>
              <a:rPr lang="en-SG" dirty="0"/>
              <a:t>	■ you utilise </a:t>
            </a:r>
            <a:r>
              <a:rPr lang="en-SG" b="1" dirty="0">
                <a:solidFill>
                  <a:schemeClr val="accent1">
                    <a:lumMod val="75000"/>
                  </a:schemeClr>
                </a:solidFill>
              </a:rPr>
              <a:t>terms</a:t>
            </a:r>
            <a:r>
              <a:rPr lang="en-SG" dirty="0"/>
              <a:t> that emerge from your data;</a:t>
            </a:r>
          </a:p>
          <a:p>
            <a:pPr marL="0" indent="0">
              <a:buNone/>
            </a:pPr>
            <a:r>
              <a:rPr lang="en-SG" dirty="0"/>
              <a:t>	</a:t>
            </a:r>
          </a:p>
          <a:p>
            <a:pPr marL="0" indent="0">
              <a:buNone/>
            </a:pPr>
            <a:r>
              <a:rPr lang="en-SG" dirty="0"/>
              <a:t>	■ they are based on the actual terms used by your participants</a:t>
            </a:r>
          </a:p>
          <a:p>
            <a:pPr marL="0" indent="0">
              <a:buNone/>
            </a:pPr>
            <a:r>
              <a:rPr lang="en-SG" dirty="0"/>
              <a:t> 		</a:t>
            </a:r>
          </a:p>
          <a:p>
            <a:pPr marL="0" indent="0">
              <a:buNone/>
            </a:pPr>
            <a:r>
              <a:rPr lang="en-SG" dirty="0"/>
              <a:t>	■ or they come from terms used in existing theory and the 	literature.</a:t>
            </a:r>
          </a:p>
          <a:p>
            <a:endParaRPr lang="en-US" dirty="0"/>
          </a:p>
        </p:txBody>
      </p:sp>
      <p:sp>
        <p:nvSpPr>
          <p:cNvPr id="4" name="Footer Placeholder 3">
            <a:extLst>
              <a:ext uri="{FF2B5EF4-FFF2-40B4-BE49-F238E27FC236}">
                <a16:creationId xmlns:a16="http://schemas.microsoft.com/office/drawing/2014/main" id="{241154F9-B535-CC40-9C61-262A199106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CFC3BF-C8E4-6646-8802-10A6A63F28BE}"/>
              </a:ext>
            </a:extLst>
          </p:cNvPr>
          <p:cNvSpPr>
            <a:spLocks noGrp="1"/>
          </p:cNvSpPr>
          <p:nvPr>
            <p:ph type="sldNum" sz="quarter" idx="12"/>
          </p:nvPr>
        </p:nvSpPr>
        <p:spPr/>
        <p:txBody>
          <a:bodyPr/>
          <a:lstStyle/>
          <a:p>
            <a:fld id="{0F3DFE97-DDC9-1D47-98E4-729917A1C860}" type="slidenum">
              <a:rPr lang="en-US" smtClean="0"/>
              <a:t>20</a:t>
            </a:fld>
            <a:endParaRPr lang="en-US"/>
          </a:p>
        </p:txBody>
      </p:sp>
    </p:spTree>
    <p:extLst>
      <p:ext uri="{BB962C8B-B14F-4D97-AF65-F5344CB8AC3E}">
        <p14:creationId xmlns:p14="http://schemas.microsoft.com/office/powerpoint/2010/main" val="2964632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B8F0E-A903-9345-8F64-41604C5B3DF4}"/>
              </a:ext>
            </a:extLst>
          </p:cNvPr>
          <p:cNvSpPr>
            <a:spLocks noGrp="1"/>
          </p:cNvSpPr>
          <p:nvPr>
            <p:ph type="title"/>
          </p:nvPr>
        </p:nvSpPr>
        <p:spPr/>
        <p:txBody>
          <a:bodyPr/>
          <a:lstStyle/>
          <a:p>
            <a:r>
              <a:rPr lang="en-US" b="1" dirty="0" err="1"/>
              <a:t>Recognising</a:t>
            </a:r>
            <a:r>
              <a:rPr lang="en-US" b="1" dirty="0"/>
              <a:t> relationships and developing categories </a:t>
            </a:r>
          </a:p>
        </p:txBody>
      </p:sp>
      <p:sp>
        <p:nvSpPr>
          <p:cNvPr id="3" name="Content Placeholder 2">
            <a:extLst>
              <a:ext uri="{FF2B5EF4-FFF2-40B4-BE49-F238E27FC236}">
                <a16:creationId xmlns:a16="http://schemas.microsoft.com/office/drawing/2014/main" id="{0FEF9F6C-C627-2245-9BE4-320F8602EA2F}"/>
              </a:ext>
            </a:extLst>
          </p:cNvPr>
          <p:cNvSpPr>
            <a:spLocks noGrp="1"/>
          </p:cNvSpPr>
          <p:nvPr>
            <p:ph idx="1"/>
          </p:nvPr>
        </p:nvSpPr>
        <p:spPr/>
        <p:txBody>
          <a:bodyPr/>
          <a:lstStyle/>
          <a:p>
            <a:r>
              <a:rPr lang="en-SG" dirty="0"/>
              <a:t>Generating categories and reorganising your data according to them or designing a </a:t>
            </a:r>
            <a:r>
              <a:rPr lang="en-SG" u="sng" dirty="0"/>
              <a:t>suitable matrix</a:t>
            </a:r>
            <a:r>
              <a:rPr lang="en-SG" dirty="0"/>
              <a:t> and placing the data gathered within its cells, means that you are engaging in the process of analysing your data (Dey, 1993; Miles and Huberman, 1994; Yin, 2003).</a:t>
            </a:r>
          </a:p>
          <a:p>
            <a:endParaRPr lang="en-US" dirty="0"/>
          </a:p>
        </p:txBody>
      </p:sp>
      <p:sp>
        <p:nvSpPr>
          <p:cNvPr id="4" name="Footer Placeholder 3">
            <a:extLst>
              <a:ext uri="{FF2B5EF4-FFF2-40B4-BE49-F238E27FC236}">
                <a16:creationId xmlns:a16="http://schemas.microsoft.com/office/drawing/2014/main" id="{29AE55D7-F686-074B-BA6D-8736087659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B0D59A-E744-AA4D-8FFE-993B985BB5CF}"/>
              </a:ext>
            </a:extLst>
          </p:cNvPr>
          <p:cNvSpPr>
            <a:spLocks noGrp="1"/>
          </p:cNvSpPr>
          <p:nvPr>
            <p:ph type="sldNum" sz="quarter" idx="12"/>
          </p:nvPr>
        </p:nvSpPr>
        <p:spPr/>
        <p:txBody>
          <a:bodyPr/>
          <a:lstStyle/>
          <a:p>
            <a:fld id="{0F3DFE97-DDC9-1D47-98E4-729917A1C860}" type="slidenum">
              <a:rPr lang="en-US" smtClean="0"/>
              <a:t>21</a:t>
            </a:fld>
            <a:endParaRPr lang="en-US"/>
          </a:p>
        </p:txBody>
      </p:sp>
    </p:spTree>
    <p:extLst>
      <p:ext uri="{BB962C8B-B14F-4D97-AF65-F5344CB8AC3E}">
        <p14:creationId xmlns:p14="http://schemas.microsoft.com/office/powerpoint/2010/main" val="30209446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4924-B923-A242-B85B-1CB16DE8E7C1}"/>
              </a:ext>
            </a:extLst>
          </p:cNvPr>
          <p:cNvSpPr>
            <a:spLocks noGrp="1"/>
          </p:cNvSpPr>
          <p:nvPr>
            <p:ph type="title"/>
          </p:nvPr>
        </p:nvSpPr>
        <p:spPr/>
        <p:txBody>
          <a:bodyPr/>
          <a:lstStyle/>
          <a:p>
            <a:r>
              <a:rPr lang="en-US" b="1" dirty="0"/>
              <a:t>Developing &amp; testing hypothesis or propositions</a:t>
            </a:r>
          </a:p>
        </p:txBody>
      </p:sp>
      <p:sp>
        <p:nvSpPr>
          <p:cNvPr id="3" name="Content Placeholder 2">
            <a:extLst>
              <a:ext uri="{FF2B5EF4-FFF2-40B4-BE49-F238E27FC236}">
                <a16:creationId xmlns:a16="http://schemas.microsoft.com/office/drawing/2014/main" id="{E5BF8491-C490-D748-982D-CFC1C7AC5CD3}"/>
              </a:ext>
            </a:extLst>
          </p:cNvPr>
          <p:cNvSpPr>
            <a:spLocks noGrp="1"/>
          </p:cNvSpPr>
          <p:nvPr>
            <p:ph idx="1"/>
          </p:nvPr>
        </p:nvSpPr>
        <p:spPr/>
        <p:txBody>
          <a:bodyPr/>
          <a:lstStyle/>
          <a:p>
            <a:r>
              <a:rPr lang="en-SG" dirty="0"/>
              <a:t>Silverman (1993:1) defines a hypothesis as ‘a testable proposition’</a:t>
            </a:r>
          </a:p>
          <a:p>
            <a:r>
              <a:rPr lang="en-SG" dirty="0"/>
              <a:t>The appearance of an apparent relationship or connection between categories will need to be tested if you are to be able to conclude that there is an actual relationship</a:t>
            </a:r>
          </a:p>
          <a:p>
            <a:r>
              <a:rPr lang="en-US" dirty="0"/>
              <a:t>Box 13.16 ( page 483)</a:t>
            </a:r>
          </a:p>
        </p:txBody>
      </p:sp>
      <p:sp>
        <p:nvSpPr>
          <p:cNvPr id="4" name="Footer Placeholder 3">
            <a:extLst>
              <a:ext uri="{FF2B5EF4-FFF2-40B4-BE49-F238E27FC236}">
                <a16:creationId xmlns:a16="http://schemas.microsoft.com/office/drawing/2014/main" id="{AF0E0B45-89EC-414C-BDF8-B749FD90EC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D57E3C2-CC57-EC4C-A402-B97E46163CA3}"/>
              </a:ext>
            </a:extLst>
          </p:cNvPr>
          <p:cNvSpPr>
            <a:spLocks noGrp="1"/>
          </p:cNvSpPr>
          <p:nvPr>
            <p:ph type="sldNum" sz="quarter" idx="12"/>
          </p:nvPr>
        </p:nvSpPr>
        <p:spPr/>
        <p:txBody>
          <a:bodyPr/>
          <a:lstStyle/>
          <a:p>
            <a:fld id="{0F3DFE97-DDC9-1D47-98E4-729917A1C860}" type="slidenum">
              <a:rPr lang="en-US" smtClean="0"/>
              <a:t>22</a:t>
            </a:fld>
            <a:endParaRPr lang="en-US"/>
          </a:p>
        </p:txBody>
      </p:sp>
    </p:spTree>
    <p:extLst>
      <p:ext uri="{BB962C8B-B14F-4D97-AF65-F5344CB8AC3E}">
        <p14:creationId xmlns:p14="http://schemas.microsoft.com/office/powerpoint/2010/main" val="3725900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4ABA9-DD9C-8D48-9CAD-AFA1C8EC3CA7}"/>
              </a:ext>
            </a:extLst>
          </p:cNvPr>
          <p:cNvSpPr>
            <a:spLocks noGrp="1"/>
          </p:cNvSpPr>
          <p:nvPr>
            <p:ph type="title"/>
          </p:nvPr>
        </p:nvSpPr>
        <p:spPr/>
        <p:txBody>
          <a:bodyPr/>
          <a:lstStyle/>
          <a:p>
            <a:r>
              <a:rPr lang="en-US"/>
              <a:t>.</a:t>
            </a:r>
            <a:endParaRPr lang="en-US" dirty="0"/>
          </a:p>
        </p:txBody>
      </p:sp>
      <p:pic>
        <p:nvPicPr>
          <p:cNvPr id="6" name="Content Placeholder 5">
            <a:extLst>
              <a:ext uri="{FF2B5EF4-FFF2-40B4-BE49-F238E27FC236}">
                <a16:creationId xmlns:a16="http://schemas.microsoft.com/office/drawing/2014/main" id="{5008F095-5E6B-A74D-99C0-5ADE47E0A571}"/>
              </a:ext>
            </a:extLst>
          </p:cNvPr>
          <p:cNvPicPr>
            <a:picLocks noGrp="1" noChangeAspect="1"/>
          </p:cNvPicPr>
          <p:nvPr>
            <p:ph idx="1"/>
          </p:nvPr>
        </p:nvPicPr>
        <p:blipFill>
          <a:blip r:embed="rId2"/>
          <a:stretch>
            <a:fillRect/>
          </a:stretch>
        </p:blipFill>
        <p:spPr>
          <a:xfrm>
            <a:off x="2234241" y="-103518"/>
            <a:ext cx="7427343" cy="6529137"/>
          </a:xfrm>
          <a:prstGeom prst="rect">
            <a:avLst/>
          </a:prstGeom>
        </p:spPr>
      </p:pic>
      <p:sp>
        <p:nvSpPr>
          <p:cNvPr id="4" name="Footer Placeholder 3">
            <a:extLst>
              <a:ext uri="{FF2B5EF4-FFF2-40B4-BE49-F238E27FC236}">
                <a16:creationId xmlns:a16="http://schemas.microsoft.com/office/drawing/2014/main" id="{930420B0-9795-7D4A-AAE7-F3EFBA9908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F8F7AF-1320-834C-AC3C-CC18863D3179}"/>
              </a:ext>
            </a:extLst>
          </p:cNvPr>
          <p:cNvSpPr>
            <a:spLocks noGrp="1"/>
          </p:cNvSpPr>
          <p:nvPr>
            <p:ph type="sldNum" sz="quarter" idx="12"/>
          </p:nvPr>
        </p:nvSpPr>
        <p:spPr/>
        <p:txBody>
          <a:bodyPr/>
          <a:lstStyle/>
          <a:p>
            <a:fld id="{0F3DFE97-DDC9-1D47-98E4-729917A1C860}" type="slidenum">
              <a:rPr lang="en-US" smtClean="0"/>
              <a:t>23</a:t>
            </a:fld>
            <a:endParaRPr lang="en-US"/>
          </a:p>
        </p:txBody>
      </p:sp>
    </p:spTree>
    <p:extLst>
      <p:ext uri="{BB962C8B-B14F-4D97-AF65-F5344CB8AC3E}">
        <p14:creationId xmlns:p14="http://schemas.microsoft.com/office/powerpoint/2010/main" val="3519499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6F008-FB1A-8642-9941-A2C492D2853B}"/>
              </a:ext>
            </a:extLst>
          </p:cNvPr>
          <p:cNvSpPr>
            <a:spLocks noGrp="1"/>
          </p:cNvSpPr>
          <p:nvPr>
            <p:ph type="title"/>
          </p:nvPr>
        </p:nvSpPr>
        <p:spPr/>
        <p:txBody>
          <a:bodyPr/>
          <a:lstStyle/>
          <a:p>
            <a:r>
              <a:rPr lang="en-US" dirty="0"/>
              <a:t>.</a:t>
            </a:r>
          </a:p>
        </p:txBody>
      </p:sp>
      <p:pic>
        <p:nvPicPr>
          <p:cNvPr id="6" name="Content Placeholder 5">
            <a:extLst>
              <a:ext uri="{FF2B5EF4-FFF2-40B4-BE49-F238E27FC236}">
                <a16:creationId xmlns:a16="http://schemas.microsoft.com/office/drawing/2014/main" id="{98EB2073-8A2B-524F-81FD-71B4219E1708}"/>
              </a:ext>
            </a:extLst>
          </p:cNvPr>
          <p:cNvPicPr>
            <a:picLocks noGrp="1" noChangeAspect="1"/>
          </p:cNvPicPr>
          <p:nvPr>
            <p:ph idx="1"/>
          </p:nvPr>
        </p:nvPicPr>
        <p:blipFill>
          <a:blip r:embed="rId2"/>
          <a:stretch>
            <a:fillRect/>
          </a:stretch>
        </p:blipFill>
        <p:spPr>
          <a:xfrm>
            <a:off x="1570429" y="106694"/>
            <a:ext cx="9387840" cy="5169536"/>
          </a:xfrm>
          <a:prstGeom prst="rect">
            <a:avLst/>
          </a:prstGeom>
        </p:spPr>
      </p:pic>
      <p:sp>
        <p:nvSpPr>
          <p:cNvPr id="4" name="Footer Placeholder 3">
            <a:extLst>
              <a:ext uri="{FF2B5EF4-FFF2-40B4-BE49-F238E27FC236}">
                <a16:creationId xmlns:a16="http://schemas.microsoft.com/office/drawing/2014/main" id="{B18B833D-61FB-2E4C-9423-B8A03CE8571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ABA91E2-A6C1-444A-ABA4-EA10A8D834CF}"/>
              </a:ext>
            </a:extLst>
          </p:cNvPr>
          <p:cNvSpPr>
            <a:spLocks noGrp="1"/>
          </p:cNvSpPr>
          <p:nvPr>
            <p:ph type="sldNum" sz="quarter" idx="12"/>
          </p:nvPr>
        </p:nvSpPr>
        <p:spPr/>
        <p:txBody>
          <a:bodyPr/>
          <a:lstStyle/>
          <a:p>
            <a:fld id="{0F3DFE97-DDC9-1D47-98E4-729917A1C860}" type="slidenum">
              <a:rPr lang="en-US" smtClean="0"/>
              <a:t>24</a:t>
            </a:fld>
            <a:endParaRPr lang="en-US"/>
          </a:p>
        </p:txBody>
      </p:sp>
    </p:spTree>
    <p:extLst>
      <p:ext uri="{BB962C8B-B14F-4D97-AF65-F5344CB8AC3E}">
        <p14:creationId xmlns:p14="http://schemas.microsoft.com/office/powerpoint/2010/main" val="19548301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FEEA2-4A7E-D54E-835B-D5320D811010}"/>
              </a:ext>
            </a:extLst>
          </p:cNvPr>
          <p:cNvSpPr>
            <a:spLocks noGrp="1"/>
          </p:cNvSpPr>
          <p:nvPr>
            <p:ph type="title"/>
          </p:nvPr>
        </p:nvSpPr>
        <p:spPr/>
        <p:txBody>
          <a:bodyPr/>
          <a:lstStyle/>
          <a:p>
            <a:r>
              <a:rPr lang="en-US" b="1" dirty="0"/>
              <a:t>Analytical aids</a:t>
            </a:r>
          </a:p>
        </p:txBody>
      </p:sp>
      <p:sp>
        <p:nvSpPr>
          <p:cNvPr id="3" name="Content Placeholder 2">
            <a:extLst>
              <a:ext uri="{FF2B5EF4-FFF2-40B4-BE49-F238E27FC236}">
                <a16:creationId xmlns:a16="http://schemas.microsoft.com/office/drawing/2014/main" id="{0BCAAECC-2DD1-3747-8E76-54DBBC33FEF7}"/>
              </a:ext>
            </a:extLst>
          </p:cNvPr>
          <p:cNvSpPr>
            <a:spLocks noGrp="1"/>
          </p:cNvSpPr>
          <p:nvPr>
            <p:ph idx="1"/>
          </p:nvPr>
        </p:nvSpPr>
        <p:spPr/>
        <p:txBody>
          <a:bodyPr/>
          <a:lstStyle/>
          <a:p>
            <a:pPr marL="0" indent="0">
              <a:buNone/>
            </a:pPr>
            <a:r>
              <a:rPr lang="en-SG" dirty="0"/>
              <a:t>Some suggestions:</a:t>
            </a:r>
          </a:p>
          <a:p>
            <a:pPr marL="0" indent="0">
              <a:buNone/>
            </a:pPr>
            <a:r>
              <a:rPr lang="en-SG" dirty="0"/>
              <a:t>	■ summaries, including those for interviews, observations and 	documents, and also interim ones;</a:t>
            </a:r>
          </a:p>
          <a:p>
            <a:pPr marL="0" indent="0">
              <a:buNone/>
            </a:pPr>
            <a:r>
              <a:rPr lang="en-SG" dirty="0"/>
              <a:t>	■ self-memos;</a:t>
            </a:r>
          </a:p>
          <a:p>
            <a:pPr marL="0" indent="0">
              <a:buNone/>
            </a:pPr>
            <a:r>
              <a:rPr lang="en-SG" dirty="0"/>
              <a:t>	■ a researcher’s diary</a:t>
            </a:r>
          </a:p>
          <a:p>
            <a:endParaRPr lang="en-US" dirty="0"/>
          </a:p>
        </p:txBody>
      </p:sp>
      <p:sp>
        <p:nvSpPr>
          <p:cNvPr id="4" name="Footer Placeholder 3">
            <a:extLst>
              <a:ext uri="{FF2B5EF4-FFF2-40B4-BE49-F238E27FC236}">
                <a16:creationId xmlns:a16="http://schemas.microsoft.com/office/drawing/2014/main" id="{8B828598-2985-934F-9595-F1E04588DB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0F44A1-31B2-CA47-8B27-6909543B696B}"/>
              </a:ext>
            </a:extLst>
          </p:cNvPr>
          <p:cNvSpPr>
            <a:spLocks noGrp="1"/>
          </p:cNvSpPr>
          <p:nvPr>
            <p:ph type="sldNum" sz="quarter" idx="12"/>
          </p:nvPr>
        </p:nvSpPr>
        <p:spPr/>
        <p:txBody>
          <a:bodyPr/>
          <a:lstStyle/>
          <a:p>
            <a:fld id="{0F3DFE97-DDC9-1D47-98E4-729917A1C860}" type="slidenum">
              <a:rPr lang="en-US" smtClean="0"/>
              <a:t>25</a:t>
            </a:fld>
            <a:endParaRPr lang="en-US"/>
          </a:p>
        </p:txBody>
      </p:sp>
    </p:spTree>
    <p:extLst>
      <p:ext uri="{BB962C8B-B14F-4D97-AF65-F5344CB8AC3E}">
        <p14:creationId xmlns:p14="http://schemas.microsoft.com/office/powerpoint/2010/main" val="3539663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6FF2-513B-0C49-A19A-00590661EE33}"/>
              </a:ext>
            </a:extLst>
          </p:cNvPr>
          <p:cNvSpPr>
            <a:spLocks noGrp="1"/>
          </p:cNvSpPr>
          <p:nvPr>
            <p:ph type="title"/>
          </p:nvPr>
        </p:nvSpPr>
        <p:spPr/>
        <p:txBody>
          <a:bodyPr/>
          <a:lstStyle/>
          <a:p>
            <a:r>
              <a:rPr lang="en-US" dirty="0"/>
              <a:t>conclusions</a:t>
            </a:r>
          </a:p>
        </p:txBody>
      </p:sp>
      <p:sp>
        <p:nvSpPr>
          <p:cNvPr id="3" name="Content Placeholder 2">
            <a:extLst>
              <a:ext uri="{FF2B5EF4-FFF2-40B4-BE49-F238E27FC236}">
                <a16:creationId xmlns:a16="http://schemas.microsoft.com/office/drawing/2014/main" id="{B4BE73CF-A12E-134C-BF61-C09B6EEC4879}"/>
              </a:ext>
            </a:extLst>
          </p:cNvPr>
          <p:cNvSpPr>
            <a:spLocks noGrp="1"/>
          </p:cNvSpPr>
          <p:nvPr>
            <p:ph idx="1"/>
          </p:nvPr>
        </p:nvSpPr>
        <p:spPr/>
        <p:txBody>
          <a:bodyPr>
            <a:normAutofit fontScale="92500"/>
          </a:bodyPr>
          <a:lstStyle/>
          <a:p>
            <a:pPr marL="0" indent="0">
              <a:buNone/>
            </a:pPr>
            <a:r>
              <a:rPr lang="en-SG" dirty="0"/>
              <a:t>■ Qualitative data are non-numerical data that have not been quantified</a:t>
            </a:r>
          </a:p>
          <a:p>
            <a:pPr marL="0" indent="0">
              <a:buNone/>
            </a:pPr>
            <a:r>
              <a:rPr lang="en-SG" dirty="0"/>
              <a:t>■ The process of qualitative analysis generally involves the development of data categories, allocating units of your original data to appropriate categories, recognising relationships within and between categories of data, and developing and testing hypotheses or propositions to produce well-grounded conclusions.</a:t>
            </a:r>
          </a:p>
          <a:p>
            <a:pPr marL="0" indent="0">
              <a:buNone/>
            </a:pPr>
            <a:r>
              <a:rPr lang="en-SG" dirty="0"/>
              <a:t>■ The process of data analysis and data collection is necessarily an interactive one.</a:t>
            </a:r>
          </a:p>
          <a:p>
            <a:pPr marL="0" indent="0">
              <a:buNone/>
            </a:pPr>
            <a:r>
              <a:rPr lang="en-SG" dirty="0"/>
              <a:t>■ The use of computer-assisted qualitative data analysis software (CAQDAS) can help you during qualitative analysis</a:t>
            </a:r>
          </a:p>
          <a:p>
            <a:endParaRPr lang="en-US" dirty="0"/>
          </a:p>
        </p:txBody>
      </p:sp>
      <p:sp>
        <p:nvSpPr>
          <p:cNvPr id="4" name="Footer Placeholder 3">
            <a:extLst>
              <a:ext uri="{FF2B5EF4-FFF2-40B4-BE49-F238E27FC236}">
                <a16:creationId xmlns:a16="http://schemas.microsoft.com/office/drawing/2014/main" id="{44BB5F0A-C27E-CF45-99B9-ACF9959834A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BCB13C-A4A2-7344-A47E-1782AE0BD2A6}"/>
              </a:ext>
            </a:extLst>
          </p:cNvPr>
          <p:cNvSpPr>
            <a:spLocks noGrp="1"/>
          </p:cNvSpPr>
          <p:nvPr>
            <p:ph type="sldNum" sz="quarter" idx="12"/>
          </p:nvPr>
        </p:nvSpPr>
        <p:spPr/>
        <p:txBody>
          <a:bodyPr/>
          <a:lstStyle/>
          <a:p>
            <a:fld id="{0F3DFE97-DDC9-1D47-98E4-729917A1C860}" type="slidenum">
              <a:rPr lang="en-US" smtClean="0"/>
              <a:t>26</a:t>
            </a:fld>
            <a:endParaRPr lang="en-US"/>
          </a:p>
        </p:txBody>
      </p:sp>
    </p:spTree>
    <p:extLst>
      <p:ext uri="{BB962C8B-B14F-4D97-AF65-F5344CB8AC3E}">
        <p14:creationId xmlns:p14="http://schemas.microsoft.com/office/powerpoint/2010/main" val="33847020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3BC65-52DA-2941-A668-911ACDF31047}"/>
              </a:ext>
            </a:extLst>
          </p:cNvPr>
          <p:cNvSpPr>
            <a:spLocks noGrp="1"/>
          </p:cNvSpPr>
          <p:nvPr>
            <p:ph type="title"/>
          </p:nvPr>
        </p:nvSpPr>
        <p:spPr/>
        <p:txBody>
          <a:bodyPr/>
          <a:lstStyle/>
          <a:p>
            <a:r>
              <a:rPr lang="en-US" dirty="0">
                <a:highlight>
                  <a:srgbClr val="00FFFF"/>
                </a:highlight>
              </a:rPr>
              <a:t>Review exercise (group work</a:t>
            </a:r>
            <a:r>
              <a:rPr lang="en-US" dirty="0"/>
              <a:t>)</a:t>
            </a:r>
            <a:br>
              <a:rPr lang="en-US" dirty="0"/>
            </a:br>
            <a:endParaRPr lang="en-US" dirty="0"/>
          </a:p>
        </p:txBody>
      </p:sp>
      <p:sp>
        <p:nvSpPr>
          <p:cNvPr id="3" name="Content Placeholder 2">
            <a:extLst>
              <a:ext uri="{FF2B5EF4-FFF2-40B4-BE49-F238E27FC236}">
                <a16:creationId xmlns:a16="http://schemas.microsoft.com/office/drawing/2014/main" id="{DA2C51E8-71FE-3349-8393-4B3F217B610F}"/>
              </a:ext>
            </a:extLst>
          </p:cNvPr>
          <p:cNvSpPr>
            <a:spLocks noGrp="1"/>
          </p:cNvSpPr>
          <p:nvPr>
            <p:ph idx="1"/>
          </p:nvPr>
        </p:nvSpPr>
        <p:spPr>
          <a:xfrm>
            <a:off x="838200" y="1315453"/>
            <a:ext cx="10515600" cy="4861510"/>
          </a:xfrm>
        </p:spPr>
        <p:txBody>
          <a:bodyPr>
            <a:normAutofit/>
          </a:bodyPr>
          <a:lstStyle/>
          <a:p>
            <a:r>
              <a:rPr lang="en-US" dirty="0"/>
              <a:t>Conduct a Focus Group discussion on a research </a:t>
            </a:r>
            <a:r>
              <a:rPr lang="en-US" dirty="0">
                <a:solidFill>
                  <a:srgbClr val="FF0000"/>
                </a:solidFill>
              </a:rPr>
              <a:t>topic/question</a:t>
            </a:r>
            <a:r>
              <a:rPr lang="en-US" dirty="0"/>
              <a:t> of your choice.</a:t>
            </a:r>
          </a:p>
          <a:p>
            <a:r>
              <a:rPr lang="en-US" dirty="0"/>
              <a:t>Identify a chair (moderator) – take notes</a:t>
            </a:r>
          </a:p>
          <a:p>
            <a:r>
              <a:rPr lang="en-US" dirty="0"/>
              <a:t>Develop a  rough transcript and identify categories and relationships and trends</a:t>
            </a:r>
          </a:p>
          <a:p>
            <a:r>
              <a:rPr lang="en-US" dirty="0"/>
              <a:t>Present your findings/analysis</a:t>
            </a:r>
          </a:p>
          <a:p>
            <a:endParaRPr lang="en-US" dirty="0"/>
          </a:p>
          <a:p>
            <a:pPr marL="0" indent="0">
              <a:buNone/>
            </a:pPr>
            <a:r>
              <a:rPr lang="en-US" dirty="0"/>
              <a:t>Resource: </a:t>
            </a:r>
            <a:r>
              <a:rPr lang="en-GB" dirty="0">
                <a:hlinkClick r:id="rId2"/>
              </a:rPr>
              <a:t>How_to_Conduct_a_Focus_Group.pdf</a:t>
            </a:r>
            <a:r>
              <a:rPr lang="en-US" dirty="0"/>
              <a:t> </a:t>
            </a:r>
          </a:p>
          <a:p>
            <a:pPr marL="1828800" lvl="4" indent="0">
              <a:buNone/>
            </a:pPr>
            <a:endParaRPr lang="en-US" dirty="0"/>
          </a:p>
          <a:p>
            <a:pPr marL="0" indent="0">
              <a:buNone/>
            </a:pPr>
            <a:endParaRPr lang="en-SG" dirty="0"/>
          </a:p>
          <a:p>
            <a:pPr marL="0" indent="0">
              <a:buNone/>
            </a:pPr>
            <a:endParaRPr lang="en-US" dirty="0"/>
          </a:p>
          <a:p>
            <a:pPr marL="0" indent="0">
              <a:buNone/>
            </a:pPr>
            <a:endParaRPr lang="en-US" dirty="0"/>
          </a:p>
        </p:txBody>
      </p:sp>
      <p:sp>
        <p:nvSpPr>
          <p:cNvPr id="4" name="Footer Placeholder 3">
            <a:extLst>
              <a:ext uri="{FF2B5EF4-FFF2-40B4-BE49-F238E27FC236}">
                <a16:creationId xmlns:a16="http://schemas.microsoft.com/office/drawing/2014/main" id="{04607743-5B70-A64C-8D32-8EEC667465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67D132-8A08-A549-A514-23985A65FA9D}"/>
              </a:ext>
            </a:extLst>
          </p:cNvPr>
          <p:cNvSpPr>
            <a:spLocks noGrp="1"/>
          </p:cNvSpPr>
          <p:nvPr>
            <p:ph type="sldNum" sz="quarter" idx="12"/>
          </p:nvPr>
        </p:nvSpPr>
        <p:spPr/>
        <p:txBody>
          <a:bodyPr/>
          <a:lstStyle/>
          <a:p>
            <a:fld id="{0F3DFE97-DDC9-1D47-98E4-729917A1C860}" type="slidenum">
              <a:rPr lang="en-US" smtClean="0"/>
              <a:t>27</a:t>
            </a:fld>
            <a:endParaRPr lang="en-US"/>
          </a:p>
        </p:txBody>
      </p:sp>
    </p:spTree>
    <p:extLst>
      <p:ext uri="{BB962C8B-B14F-4D97-AF65-F5344CB8AC3E}">
        <p14:creationId xmlns:p14="http://schemas.microsoft.com/office/powerpoint/2010/main" val="2229416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DB39D-E273-2CF9-DA5F-6C6C58366A7D}"/>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kern="1200">
                <a:solidFill>
                  <a:schemeClr val="tx1"/>
                </a:solidFill>
                <a:latin typeface="+mj-lt"/>
                <a:ea typeface="+mj-ea"/>
                <a:cs typeface="+mj-cs"/>
              </a:rPr>
              <a:t>One tool to collect qualitative data -Focus Groups </a:t>
            </a:r>
          </a:p>
        </p:txBody>
      </p:sp>
      <p:sp>
        <p:nvSpPr>
          <p:cNvPr id="12" name="Rectangle 11">
            <a:extLst>
              <a:ext uri="{FF2B5EF4-FFF2-40B4-BE49-F238E27FC236}">
                <a16:creationId xmlns:a16="http://schemas.microsoft.com/office/drawing/2014/main" id="{5E395AE0-8789-FAD6-A987-32E65C185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4390253"/>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E5DE3A51-D7B6-0C7C-791E-FF1612720859}"/>
              </a:ext>
            </a:extLst>
          </p:cNvPr>
          <p:cNvPicPr>
            <a:picLocks noGrp="1" noChangeAspect="1"/>
          </p:cNvPicPr>
          <p:nvPr>
            <p:ph idx="1"/>
          </p:nvPr>
        </p:nvPicPr>
        <p:blipFill>
          <a:blip r:embed="rId2"/>
          <a:stretch>
            <a:fillRect/>
          </a:stretch>
        </p:blipFill>
        <p:spPr>
          <a:xfrm>
            <a:off x="865141" y="1275479"/>
            <a:ext cx="10488660" cy="1835515"/>
          </a:xfrm>
          <a:prstGeom prst="rect">
            <a:avLst/>
          </a:prstGeom>
        </p:spPr>
      </p:pic>
      <p:cxnSp>
        <p:nvCxnSpPr>
          <p:cNvPr id="14" name="Straight Connector 13">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AF9E0225-D2AD-BAE5-AB21-4524425645C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859689-4CF2-6BC4-F4BD-8085C389D86F}"/>
              </a:ext>
            </a:extLst>
          </p:cNvPr>
          <p:cNvSpPr>
            <a:spLocks noGrp="1"/>
          </p:cNvSpPr>
          <p:nvPr>
            <p:ph type="sldNum" sz="quarter" idx="12"/>
          </p:nvPr>
        </p:nvSpPr>
        <p:spPr/>
        <p:txBody>
          <a:bodyPr/>
          <a:lstStyle/>
          <a:p>
            <a:pPr>
              <a:spcAft>
                <a:spcPts val="600"/>
              </a:spcAft>
            </a:pPr>
            <a:fld id="{0F3DFE97-DDC9-1D47-98E4-729917A1C860}" type="slidenum">
              <a:rPr lang="en-US" smtClean="0"/>
              <a:pPr>
                <a:spcAft>
                  <a:spcPts val="600"/>
                </a:spcAft>
              </a:pPr>
              <a:t>28</a:t>
            </a:fld>
            <a:endParaRPr lang="en-US"/>
          </a:p>
        </p:txBody>
      </p:sp>
    </p:spTree>
    <p:extLst>
      <p:ext uri="{BB962C8B-B14F-4D97-AF65-F5344CB8AC3E}">
        <p14:creationId xmlns:p14="http://schemas.microsoft.com/office/powerpoint/2010/main" val="34126141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A questionnaire with text on it&#10;&#10;Description automatically generated">
            <a:extLst>
              <a:ext uri="{FF2B5EF4-FFF2-40B4-BE49-F238E27FC236}">
                <a16:creationId xmlns:a16="http://schemas.microsoft.com/office/drawing/2014/main" id="{A9C24CA9-776C-1A06-8441-A3E597D70EC8}"/>
              </a:ext>
            </a:extLst>
          </p:cNvPr>
          <p:cNvPicPr>
            <a:picLocks noGrp="1" noChangeAspect="1"/>
          </p:cNvPicPr>
          <p:nvPr>
            <p:ph idx="1"/>
          </p:nvPr>
        </p:nvPicPr>
        <p:blipFill>
          <a:blip r:embed="rId2"/>
          <a:srcRect t="7689" b="7740"/>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D5179709-FD99-49DA-9E06-AE7C9EF1F7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3F5A75-5D32-7B1F-DC7C-6E9ED2827C2F}"/>
              </a:ext>
            </a:extLst>
          </p:cNvPr>
          <p:cNvSpPr>
            <a:spLocks noGrp="1"/>
          </p:cNvSpPr>
          <p:nvPr>
            <p:ph type="sldNum" sz="quarter" idx="12"/>
          </p:nvPr>
        </p:nvSpPr>
        <p:spPr/>
        <p:txBody>
          <a:bodyPr/>
          <a:lstStyle/>
          <a:p>
            <a:pPr>
              <a:spcAft>
                <a:spcPts val="600"/>
              </a:spcAft>
            </a:pPr>
            <a:fld id="{0F3DFE97-DDC9-1D47-98E4-729917A1C860}" type="slidenum">
              <a:rPr lang="en-US" smtClean="0"/>
              <a:pPr>
                <a:spcAft>
                  <a:spcPts val="600"/>
                </a:spcAft>
              </a:pPr>
              <a:t>29</a:t>
            </a:fld>
            <a:endParaRPr lang="en-US"/>
          </a:p>
        </p:txBody>
      </p:sp>
    </p:spTree>
    <p:extLst>
      <p:ext uri="{BB962C8B-B14F-4D97-AF65-F5344CB8AC3E}">
        <p14:creationId xmlns:p14="http://schemas.microsoft.com/office/powerpoint/2010/main" val="32696890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2FE50250-C526-3798-11E4-57F5E4710628}"/>
              </a:ext>
            </a:extLst>
          </p:cNvPr>
          <p:cNvPicPr>
            <a:picLocks noGrp="1" noChangeAspect="1"/>
          </p:cNvPicPr>
          <p:nvPr>
            <p:ph idx="1"/>
          </p:nvPr>
        </p:nvPicPr>
        <p:blipFill>
          <a:blip r:embed="rId2"/>
          <a:stretch>
            <a:fillRect/>
          </a:stretch>
        </p:blipFill>
        <p:spPr>
          <a:xfrm>
            <a:off x="1754703" y="-1"/>
            <a:ext cx="8694222" cy="6858001"/>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DA44461E-8769-956D-9900-EC5BA5B0C40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6990D5-14FC-4697-7B80-3C76F554B9CE}"/>
              </a:ext>
            </a:extLst>
          </p:cNvPr>
          <p:cNvSpPr>
            <a:spLocks noGrp="1"/>
          </p:cNvSpPr>
          <p:nvPr>
            <p:ph type="sldNum" sz="quarter" idx="12"/>
          </p:nvPr>
        </p:nvSpPr>
        <p:spPr/>
        <p:txBody>
          <a:bodyPr/>
          <a:lstStyle/>
          <a:p>
            <a:pPr>
              <a:spcAft>
                <a:spcPts val="600"/>
              </a:spcAft>
            </a:pPr>
            <a:fld id="{0F3DFE97-DDC9-1D47-98E4-729917A1C860}" type="slidenum">
              <a:rPr lang="en-US" smtClean="0"/>
              <a:pPr>
                <a:spcAft>
                  <a:spcPts val="600"/>
                </a:spcAft>
              </a:pPr>
              <a:t>30</a:t>
            </a:fld>
            <a:endParaRPr lang="en-US"/>
          </a:p>
        </p:txBody>
      </p:sp>
    </p:spTree>
    <p:extLst>
      <p:ext uri="{BB962C8B-B14F-4D97-AF65-F5344CB8AC3E}">
        <p14:creationId xmlns:p14="http://schemas.microsoft.com/office/powerpoint/2010/main" val="294505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8F6A7-5901-74F6-DAD8-4F25383246CE}"/>
              </a:ext>
            </a:extLst>
          </p:cNvPr>
          <p:cNvSpPr>
            <a:spLocks noGrp="1"/>
          </p:cNvSpPr>
          <p:nvPr>
            <p:ph type="title"/>
          </p:nvPr>
        </p:nvSpPr>
        <p:spPr/>
        <p:txBody>
          <a:bodyPr/>
          <a:lstStyle/>
          <a:p>
            <a:r>
              <a:rPr lang="en-GB" dirty="0"/>
              <a:t>Analysing data – NEXT WEEK</a:t>
            </a:r>
          </a:p>
        </p:txBody>
      </p:sp>
      <p:sp>
        <p:nvSpPr>
          <p:cNvPr id="3" name="Content Placeholder 2">
            <a:extLst>
              <a:ext uri="{FF2B5EF4-FFF2-40B4-BE49-F238E27FC236}">
                <a16:creationId xmlns:a16="http://schemas.microsoft.com/office/drawing/2014/main" id="{6AD2AE18-5588-C43E-4C26-45910A42FA59}"/>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31661A43-30D8-ACF3-DD5D-C2F87D4E82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4E7C716-38A6-0A86-4B22-B89AF85B7736}"/>
              </a:ext>
            </a:extLst>
          </p:cNvPr>
          <p:cNvSpPr>
            <a:spLocks noGrp="1"/>
          </p:cNvSpPr>
          <p:nvPr>
            <p:ph type="sldNum" sz="quarter" idx="12"/>
          </p:nvPr>
        </p:nvSpPr>
        <p:spPr/>
        <p:txBody>
          <a:bodyPr/>
          <a:lstStyle/>
          <a:p>
            <a:fld id="{0F3DFE97-DDC9-1D47-98E4-729917A1C860}" type="slidenum">
              <a:rPr lang="en-US" smtClean="0"/>
              <a:t>31</a:t>
            </a:fld>
            <a:endParaRPr lang="en-US"/>
          </a:p>
        </p:txBody>
      </p:sp>
    </p:spTree>
    <p:extLst>
      <p:ext uri="{BB962C8B-B14F-4D97-AF65-F5344CB8AC3E}">
        <p14:creationId xmlns:p14="http://schemas.microsoft.com/office/powerpoint/2010/main" val="34264975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2B06-1F37-F440-7ED8-2A954957FEE5}"/>
              </a:ext>
            </a:extLst>
          </p:cNvPr>
          <p:cNvSpPr>
            <a:spLocks noGrp="1"/>
          </p:cNvSpPr>
          <p:nvPr>
            <p:ph type="title"/>
          </p:nvPr>
        </p:nvSpPr>
        <p:spPr/>
        <p:txBody>
          <a:bodyPr/>
          <a:lstStyle/>
          <a:p>
            <a:r>
              <a:rPr lang="en-GB" dirty="0">
                <a:highlight>
                  <a:srgbClr val="00FFFF"/>
                </a:highlight>
              </a:rPr>
              <a:t>Remember next week’s FORUM Question!</a:t>
            </a:r>
          </a:p>
        </p:txBody>
      </p:sp>
      <p:sp>
        <p:nvSpPr>
          <p:cNvPr id="3" name="Content Placeholder 2">
            <a:extLst>
              <a:ext uri="{FF2B5EF4-FFF2-40B4-BE49-F238E27FC236}">
                <a16:creationId xmlns:a16="http://schemas.microsoft.com/office/drawing/2014/main" id="{1103B69D-9B93-2DEE-1921-4C87CBD6857F}"/>
              </a:ext>
            </a:extLst>
          </p:cNvPr>
          <p:cNvSpPr>
            <a:spLocks noGrp="1"/>
          </p:cNvSpPr>
          <p:nvPr>
            <p:ph idx="1"/>
          </p:nvPr>
        </p:nvSpPr>
        <p:spPr/>
        <p:txBody>
          <a:bodyPr/>
          <a:lstStyle/>
          <a:p>
            <a:pPr marL="0" indent="0">
              <a:buNone/>
            </a:pPr>
            <a:r>
              <a:rPr lang="en-GB"/>
              <a:t>.</a:t>
            </a:r>
            <a:endParaRPr lang="en-GB" dirty="0"/>
          </a:p>
        </p:txBody>
      </p:sp>
    </p:spTree>
    <p:extLst>
      <p:ext uri="{BB962C8B-B14F-4D97-AF65-F5344CB8AC3E}">
        <p14:creationId xmlns:p14="http://schemas.microsoft.com/office/powerpoint/2010/main" val="278503705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0</TotalTime>
  <Words>1298</Words>
  <Application>Microsoft Office PowerPoint</Application>
  <PresentationFormat>Widescreen</PresentationFormat>
  <Paragraphs>165</Paragraphs>
  <Slides>32</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32</vt:i4>
      </vt:variant>
    </vt:vector>
  </HeadingPairs>
  <TitlesOfParts>
    <vt:vector size="38" baseType="lpstr">
      <vt:lpstr>Gotham SSm A</vt:lpstr>
      <vt:lpstr>Arial</vt:lpstr>
      <vt:lpstr>Calibri</vt:lpstr>
      <vt:lpstr>Calibri Light</vt:lpstr>
      <vt:lpstr>UWTSD 200_Title Page</vt:lpstr>
      <vt:lpstr>UWTSD 200_Text 1</vt:lpstr>
      <vt:lpstr>PowerPoint Presentation</vt:lpstr>
      <vt:lpstr>PowerPoint Presentation</vt:lpstr>
      <vt:lpstr>PowerPoint Presentation</vt:lpstr>
      <vt:lpstr>Session Plan</vt:lpstr>
      <vt:lpstr>Resources </vt:lpstr>
      <vt:lpstr>Kate’s Dilemma </vt:lpstr>
      <vt:lpstr>Recognise Arjun’s ethical questions ?</vt:lpstr>
      <vt:lpstr>General principles and Rules of the research community considered universal and binding</vt:lpstr>
      <vt:lpstr>Thoughts on qualitative research</vt:lpstr>
      <vt:lpstr>Giants of qualitative research </vt:lpstr>
      <vt:lpstr>Internal history </vt:lpstr>
      <vt:lpstr>What is qualitative data</vt:lpstr>
      <vt:lpstr>Data analysis </vt:lpstr>
      <vt:lpstr>Data analysis software</vt:lpstr>
      <vt:lpstr>Qualitative Vs Quantitative data</vt:lpstr>
      <vt:lpstr>Reflect on</vt:lpstr>
      <vt:lpstr>Preparing your data for analysis</vt:lpstr>
      <vt:lpstr>Using electronic textual data including scanned documents</vt:lpstr>
      <vt:lpstr>Activities involved in qualitative analysis</vt:lpstr>
      <vt:lpstr>categorisation</vt:lpstr>
      <vt:lpstr>Recognising relationships and developing categories </vt:lpstr>
      <vt:lpstr>Developing &amp; testing hypothesis or propositions</vt:lpstr>
      <vt:lpstr>.</vt:lpstr>
      <vt:lpstr>.</vt:lpstr>
      <vt:lpstr>Analytical aids</vt:lpstr>
      <vt:lpstr>conclusions</vt:lpstr>
      <vt:lpstr>Review exercise (group work) </vt:lpstr>
      <vt:lpstr>One tool to collect qualitative data -Focus Groups </vt:lpstr>
      <vt:lpstr>PowerPoint Presentation</vt:lpstr>
      <vt:lpstr>PowerPoint Presentation</vt:lpstr>
      <vt:lpstr>Analysing data – NEXT WEEK</vt:lpstr>
      <vt:lpstr>Remember next week’s FORUM 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1</cp:revision>
  <dcterms:created xsi:type="dcterms:W3CDTF">2023-10-08T18:11:10Z</dcterms:created>
  <dcterms:modified xsi:type="dcterms:W3CDTF">2024-10-29T14:01:23Z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