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8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7" r:id="rId11"/>
    <p:sldId id="266" r:id="rId12"/>
    <p:sldId id="268" r:id="rId13"/>
    <p:sldId id="269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8C7CE0-A2AA-DBE6-5643-2A366C54D14F}" v="1" dt="2026-03-22T12:53:15.043"/>
    <p1510:client id="{0F06742D-DC67-46F5-9119-EEC45B200EBF}" v="14" dt="2026-03-22T15:10:24.246"/>
    <p1510:client id="{136E181E-08A2-2A79-C807-3873DE5E4338}" v="1" dt="2026-03-22T12:53:50.465"/>
    <p1510:client id="{241EABEB-7EFB-92E2-643B-A0850E96EC8F}" v="448" dt="2026-03-21T17:24:40.805"/>
    <p1510:client id="{72A68EE5-3691-362C-2A02-3EA4961E8FC6}" v="1" dt="2026-03-22T12:54:31.9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a Moriarty (2417735)" userId="S::2417735@student.uwtsd.ac.uk::cb37ac42-eb2d-4159-9988-546f4119d652" providerId="AD" clId="Web-{136E181E-08A2-2A79-C807-3873DE5E4338}"/>
    <pc:docChg chg="modSld">
      <pc:chgData name="Joanna Moriarty (2417735)" userId="S::2417735@student.uwtsd.ac.uk::cb37ac42-eb2d-4159-9988-546f4119d652" providerId="AD" clId="Web-{136E181E-08A2-2A79-C807-3873DE5E4338}" dt="2026-03-22T12:53:50.465" v="0" actId="1076"/>
      <pc:docMkLst>
        <pc:docMk/>
      </pc:docMkLst>
      <pc:sldChg chg="modSp">
        <pc:chgData name="Joanna Moriarty (2417735)" userId="S::2417735@student.uwtsd.ac.uk::cb37ac42-eb2d-4159-9988-546f4119d652" providerId="AD" clId="Web-{136E181E-08A2-2A79-C807-3873DE5E4338}" dt="2026-03-22T12:53:50.465" v="0" actId="1076"/>
        <pc:sldMkLst>
          <pc:docMk/>
          <pc:sldMk cId="2236503526" sldId="256"/>
        </pc:sldMkLst>
        <pc:picChg chg="mod">
          <ac:chgData name="Joanna Moriarty (2417735)" userId="S::2417735@student.uwtsd.ac.uk::cb37ac42-eb2d-4159-9988-546f4119d652" providerId="AD" clId="Web-{136E181E-08A2-2A79-C807-3873DE5E4338}" dt="2026-03-22T12:53:50.465" v="0" actId="1076"/>
          <ac:picMkLst>
            <pc:docMk/>
            <pc:sldMk cId="2236503526" sldId="256"/>
            <ac:picMk id="4" creationId="{AFEBA240-4D89-0BEB-AB23-F8A33F514F52}"/>
          </ac:picMkLst>
        </pc:picChg>
      </pc:sldChg>
    </pc:docChg>
  </pc:docChgLst>
  <pc:docChgLst>
    <pc:chgData name="Joanna Moriarty (2417735)" userId="S::2417735@student.uwtsd.ac.uk::cb37ac42-eb2d-4159-9988-546f4119d652" providerId="AD" clId="Web-{241EABEB-7EFB-92E2-643B-A0850E96EC8F}"/>
    <pc:docChg chg="addSld delSld modSld">
      <pc:chgData name="Joanna Moriarty (2417735)" userId="S::2417735@student.uwtsd.ac.uk::cb37ac42-eb2d-4159-9988-546f4119d652" providerId="AD" clId="Web-{241EABEB-7EFB-92E2-643B-A0850E96EC8F}" dt="2026-03-21T17:24:40.805" v="609" actId="20577"/>
      <pc:docMkLst>
        <pc:docMk/>
      </pc:docMkLst>
      <pc:sldChg chg="delSp modSp delAnim">
        <pc:chgData name="Joanna Moriarty (2417735)" userId="S::2417735@student.uwtsd.ac.uk::cb37ac42-eb2d-4159-9988-546f4119d652" providerId="AD" clId="Web-{241EABEB-7EFB-92E2-643B-A0850E96EC8F}" dt="2026-03-20T13:30:57.791" v="1"/>
        <pc:sldMkLst>
          <pc:docMk/>
          <pc:sldMk cId="2236503526" sldId="256"/>
        </pc:sldMkLst>
      </pc:sldChg>
      <pc:sldChg chg="modSp">
        <pc:chgData name="Joanna Moriarty (2417735)" userId="S::2417735@student.uwtsd.ac.uk::cb37ac42-eb2d-4159-9988-546f4119d652" providerId="AD" clId="Web-{241EABEB-7EFB-92E2-643B-A0850E96EC8F}" dt="2026-03-21T17:24:40.805" v="609" actId="20577"/>
        <pc:sldMkLst>
          <pc:docMk/>
          <pc:sldMk cId="4174468583" sldId="257"/>
        </pc:sldMkLst>
        <pc:spChg chg="mod">
          <ac:chgData name="Joanna Moriarty (2417735)" userId="S::2417735@student.uwtsd.ac.uk::cb37ac42-eb2d-4159-9988-546f4119d652" providerId="AD" clId="Web-{241EABEB-7EFB-92E2-643B-A0850E96EC8F}" dt="2026-03-21T17:24:40.805" v="609" actId="20577"/>
          <ac:spMkLst>
            <pc:docMk/>
            <pc:sldMk cId="4174468583" sldId="257"/>
            <ac:spMk id="3" creationId="{B2C9EFAC-A1DA-D718-23E9-246DB6E09A3C}"/>
          </ac:spMkLst>
        </pc:spChg>
      </pc:sldChg>
      <pc:sldChg chg="addSp delSp">
        <pc:chgData name="Joanna Moriarty (2417735)" userId="S::2417735@student.uwtsd.ac.uk::cb37ac42-eb2d-4159-9988-546f4119d652" providerId="AD" clId="Web-{241EABEB-7EFB-92E2-643B-A0850E96EC8F}" dt="2026-03-21T08:28:10.003" v="409"/>
        <pc:sldMkLst>
          <pc:docMk/>
          <pc:sldMk cId="2874608556" sldId="260"/>
        </pc:sldMkLst>
        <pc:spChg chg="del">
          <ac:chgData name="Joanna Moriarty (2417735)" userId="S::2417735@student.uwtsd.ac.uk::cb37ac42-eb2d-4159-9988-546f4119d652" providerId="AD" clId="Web-{241EABEB-7EFB-92E2-643B-A0850E96EC8F}" dt="2026-03-21T08:28:10.003" v="409"/>
          <ac:spMkLst>
            <pc:docMk/>
            <pc:sldMk cId="2874608556" sldId="260"/>
            <ac:spMk id="68" creationId="{38ED7B14-D70F-3E10-D081-D9F1B6704DC8}"/>
          </ac:spMkLst>
        </pc:spChg>
        <pc:graphicFrameChg chg="add">
          <ac:chgData name="Joanna Moriarty (2417735)" userId="S::2417735@student.uwtsd.ac.uk::cb37ac42-eb2d-4159-9988-546f4119d652" providerId="AD" clId="Web-{241EABEB-7EFB-92E2-643B-A0850E96EC8F}" dt="2026-03-21T08:28:10.003" v="409"/>
          <ac:graphicFrameMkLst>
            <pc:docMk/>
            <pc:sldMk cId="2874608556" sldId="260"/>
            <ac:graphicFrameMk id="83" creationId="{F0804AB8-852F-8E37-E4A4-FFE04BB8DA81}"/>
          </ac:graphicFrameMkLst>
        </pc:graphicFrameChg>
      </pc:sldChg>
      <pc:sldChg chg="modSp">
        <pc:chgData name="Joanna Moriarty (2417735)" userId="S::2417735@student.uwtsd.ac.uk::cb37ac42-eb2d-4159-9988-546f4119d652" providerId="AD" clId="Web-{241EABEB-7EFB-92E2-643B-A0850E96EC8F}" dt="2026-03-20T13:31:31.714" v="2"/>
        <pc:sldMkLst>
          <pc:docMk/>
          <pc:sldMk cId="684647415" sldId="262"/>
        </pc:sldMkLst>
        <pc:graphicFrameChg chg="modGraphic">
          <ac:chgData name="Joanna Moriarty (2417735)" userId="S::2417735@student.uwtsd.ac.uk::cb37ac42-eb2d-4159-9988-546f4119d652" providerId="AD" clId="Web-{241EABEB-7EFB-92E2-643B-A0850E96EC8F}" dt="2026-03-20T13:31:31.714" v="2"/>
          <ac:graphicFrameMkLst>
            <pc:docMk/>
            <pc:sldMk cId="684647415" sldId="262"/>
            <ac:graphicFrameMk id="36" creationId="{2ADA5CA1-99E8-519F-F170-AD6AA52370DC}"/>
          </ac:graphicFrameMkLst>
        </pc:graphicFrameChg>
      </pc:sldChg>
      <pc:sldChg chg="addSp delSp modSp mod setBg">
        <pc:chgData name="Joanna Moriarty (2417735)" userId="S::2417735@student.uwtsd.ac.uk::cb37ac42-eb2d-4159-9988-546f4119d652" providerId="AD" clId="Web-{241EABEB-7EFB-92E2-643B-A0850E96EC8F}" dt="2026-03-20T15:45:06.259" v="115"/>
        <pc:sldMkLst>
          <pc:docMk/>
          <pc:sldMk cId="2482011932" sldId="264"/>
        </pc:sldMkLst>
        <pc:spChg chg="mod">
          <ac:chgData name="Joanna Moriarty (2417735)" userId="S::2417735@student.uwtsd.ac.uk::cb37ac42-eb2d-4159-9988-546f4119d652" providerId="AD" clId="Web-{241EABEB-7EFB-92E2-643B-A0850E96EC8F}" dt="2026-03-20T15:45:06.259" v="115"/>
          <ac:spMkLst>
            <pc:docMk/>
            <pc:sldMk cId="2482011932" sldId="264"/>
            <ac:spMk id="2" creationId="{FCB35AD1-C1FA-A06E-163F-F694C18CEDD3}"/>
          </ac:spMkLst>
        </pc:spChg>
        <pc:spChg chg="add">
          <ac:chgData name="Joanna Moriarty (2417735)" userId="S::2417735@student.uwtsd.ac.uk::cb37ac42-eb2d-4159-9988-546f4119d652" providerId="AD" clId="Web-{241EABEB-7EFB-92E2-643B-A0850E96EC8F}" dt="2026-03-20T15:45:06.259" v="115"/>
          <ac:spMkLst>
            <pc:docMk/>
            <pc:sldMk cId="2482011932" sldId="264"/>
            <ac:spMk id="32" creationId="{19F9BF86-FE94-4517-B97D-026C7515E589}"/>
          </ac:spMkLst>
        </pc:spChg>
        <pc:graphicFrameChg chg="add">
          <ac:chgData name="Joanna Moriarty (2417735)" userId="S::2417735@student.uwtsd.ac.uk::cb37ac42-eb2d-4159-9988-546f4119d652" providerId="AD" clId="Web-{241EABEB-7EFB-92E2-643B-A0850E96EC8F}" dt="2026-03-20T15:34:41.652" v="114"/>
          <ac:graphicFrameMkLst>
            <pc:docMk/>
            <pc:sldMk cId="2482011932" sldId="264"/>
            <ac:graphicFrameMk id="25" creationId="{2E3DCBFA-580D-5F37-D463-55638EECC5D5}"/>
          </ac:graphicFrameMkLst>
        </pc:graphicFrameChg>
        <pc:cxnChg chg="add">
          <ac:chgData name="Joanna Moriarty (2417735)" userId="S::2417735@student.uwtsd.ac.uk::cb37ac42-eb2d-4159-9988-546f4119d652" providerId="AD" clId="Web-{241EABEB-7EFB-92E2-643B-A0850E96EC8F}" dt="2026-03-20T15:45:06.259" v="115"/>
          <ac:cxnSpMkLst>
            <pc:docMk/>
            <pc:sldMk cId="2482011932" sldId="264"/>
            <ac:cxnSpMk id="30" creationId="{118E06E4-607B-144B-382B-AD3D06B1EE8C}"/>
          </ac:cxnSpMkLst>
        </pc:cxnChg>
        <pc:cxnChg chg="add">
          <ac:chgData name="Joanna Moriarty (2417735)" userId="S::2417735@student.uwtsd.ac.uk::cb37ac42-eb2d-4159-9988-546f4119d652" providerId="AD" clId="Web-{241EABEB-7EFB-92E2-643B-A0850E96EC8F}" dt="2026-03-20T15:45:06.259" v="115"/>
          <ac:cxnSpMkLst>
            <pc:docMk/>
            <pc:sldMk cId="2482011932" sldId="264"/>
            <ac:cxnSpMk id="34" creationId="{59D7B6BE-A4E0-4483-BEC5-493AC3E5D2AD}"/>
          </ac:cxnSpMkLst>
        </pc:cxnChg>
      </pc:sldChg>
      <pc:sldChg chg="addSp delSp modSp new mod setBg">
        <pc:chgData name="Joanna Moriarty (2417735)" userId="S::2417735@student.uwtsd.ac.uk::cb37ac42-eb2d-4159-9988-546f4119d652" providerId="AD" clId="Web-{241EABEB-7EFB-92E2-643B-A0850E96EC8F}" dt="2026-03-21T13:35:28.362" v="454"/>
        <pc:sldMkLst>
          <pc:docMk/>
          <pc:sldMk cId="862405341" sldId="265"/>
        </pc:sldMkLst>
        <pc:spChg chg="mod">
          <ac:chgData name="Joanna Moriarty (2417735)" userId="S::2417735@student.uwtsd.ac.uk::cb37ac42-eb2d-4159-9988-546f4119d652" providerId="AD" clId="Web-{241EABEB-7EFB-92E2-643B-A0850E96EC8F}" dt="2026-03-21T13:35:28.362" v="454"/>
          <ac:spMkLst>
            <pc:docMk/>
            <pc:sldMk cId="862405341" sldId="265"/>
            <ac:spMk id="2" creationId="{7F8344FA-23B6-89E5-4B56-5FFDB53EC681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3:35:28.362" v="454"/>
          <ac:spMkLst>
            <pc:docMk/>
            <pc:sldMk cId="862405341" sldId="265"/>
            <ac:spMk id="30" creationId="{A637580D-1176-4083-A9A1-BD8ED08996EC}"/>
          </ac:spMkLst>
        </pc:spChg>
        <pc:spChg chg="add">
          <ac:chgData name="Joanna Moriarty (2417735)" userId="S::2417735@student.uwtsd.ac.uk::cb37ac42-eb2d-4159-9988-546f4119d652" providerId="AD" clId="Web-{241EABEB-7EFB-92E2-643B-A0850E96EC8F}" dt="2026-03-21T13:35:28.362" v="454"/>
          <ac:spMkLst>
            <pc:docMk/>
            <pc:sldMk cId="862405341" sldId="265"/>
            <ac:spMk id="37" creationId="{DBDA151C-5770-45E4-AAFF-59E7F403866D}"/>
          </ac:spMkLst>
        </pc:spChg>
        <pc:graphicFrameChg chg="add mod modGraphic">
          <ac:chgData name="Joanna Moriarty (2417735)" userId="S::2417735@student.uwtsd.ac.uk::cb37ac42-eb2d-4159-9988-546f4119d652" providerId="AD" clId="Web-{241EABEB-7EFB-92E2-643B-A0850E96EC8F}" dt="2026-03-21T13:35:28.362" v="454"/>
          <ac:graphicFrameMkLst>
            <pc:docMk/>
            <pc:sldMk cId="862405341" sldId="265"/>
            <ac:graphicFrameMk id="25" creationId="{91FACD59-9C79-B202-2B4C-07BBB4445EF0}"/>
          </ac:graphicFrameMkLst>
        </pc:graphicFrameChg>
        <pc:cxnChg chg="add del">
          <ac:chgData name="Joanna Moriarty (2417735)" userId="S::2417735@student.uwtsd.ac.uk::cb37ac42-eb2d-4159-9988-546f4119d652" providerId="AD" clId="Web-{241EABEB-7EFB-92E2-643B-A0850E96EC8F}" dt="2026-03-21T13:35:28.362" v="454"/>
          <ac:cxnSpMkLst>
            <pc:docMk/>
            <pc:sldMk cId="862405341" sldId="265"/>
            <ac:cxnSpMk id="32" creationId="{1A85A180-17F0-9F5F-51D9-6D242E7884AB}"/>
          </ac:cxnSpMkLst>
        </pc:cxnChg>
        <pc:cxnChg chg="add">
          <ac:chgData name="Joanna Moriarty (2417735)" userId="S::2417735@student.uwtsd.ac.uk::cb37ac42-eb2d-4159-9988-546f4119d652" providerId="AD" clId="Web-{241EABEB-7EFB-92E2-643B-A0850E96EC8F}" dt="2026-03-21T13:35:28.362" v="454"/>
          <ac:cxnSpMkLst>
            <pc:docMk/>
            <pc:sldMk cId="862405341" sldId="265"/>
            <ac:cxnSpMk id="39" creationId="{05ADA91C-AD52-A530-A898-AD6E69874598}"/>
          </ac:cxnSpMkLst>
        </pc:cxnChg>
      </pc:sldChg>
      <pc:sldChg chg="addSp delSp modSp new mod setBg">
        <pc:chgData name="Joanna Moriarty (2417735)" userId="S::2417735@student.uwtsd.ac.uk::cb37ac42-eb2d-4159-9988-546f4119d652" providerId="AD" clId="Web-{241EABEB-7EFB-92E2-643B-A0850E96EC8F}" dt="2026-03-21T16:42:26.632" v="458" actId="1076"/>
        <pc:sldMkLst>
          <pc:docMk/>
          <pc:sldMk cId="1132014312" sldId="266"/>
        </pc:sldMkLst>
        <pc:spChg chg="mod">
          <ac:chgData name="Joanna Moriarty (2417735)" userId="S::2417735@student.uwtsd.ac.uk::cb37ac42-eb2d-4159-9988-546f4119d652" providerId="AD" clId="Web-{241EABEB-7EFB-92E2-643B-A0850E96EC8F}" dt="2026-03-21T13:33:27.938" v="453"/>
          <ac:spMkLst>
            <pc:docMk/>
            <pc:sldMk cId="1132014312" sldId="266"/>
            <ac:spMk id="2" creationId="{D6C4D164-9E60-FFBA-8D1B-3D4F420A35F6}"/>
          </ac:spMkLst>
        </pc:spChg>
        <pc:spChg chg="add del mod">
          <ac:chgData name="Joanna Moriarty (2417735)" userId="S::2417735@student.uwtsd.ac.uk::cb37ac42-eb2d-4159-9988-546f4119d652" providerId="AD" clId="Web-{241EABEB-7EFB-92E2-643B-A0850E96EC8F}" dt="2026-03-21T13:33:27.938" v="453"/>
          <ac:spMkLst>
            <pc:docMk/>
            <pc:sldMk cId="1132014312" sldId="266"/>
            <ac:spMk id="3" creationId="{C949C84D-1EE3-1F42-3CF4-588AF000E75A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3:33:18.125" v="450"/>
          <ac:spMkLst>
            <pc:docMk/>
            <pc:sldMk cId="1132014312" sldId="266"/>
            <ac:spMk id="8" creationId="{1653AE3C-AC4F-907C-B473-B9A30D21506F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3:33:11.968" v="446"/>
          <ac:spMkLst>
            <pc:docMk/>
            <pc:sldMk cId="1132014312" sldId="266"/>
            <ac:spMk id="9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3:33:27.906" v="452"/>
          <ac:spMkLst>
            <pc:docMk/>
            <pc:sldMk cId="1132014312" sldId="266"/>
            <ac:spMk id="10" creationId="{744CAA32-F237-419C-A2DD-43C28D920D3C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3:33:15.921" v="448"/>
          <ac:spMkLst>
            <pc:docMk/>
            <pc:sldMk cId="1132014312" sldId="266"/>
            <ac:spMk id="13" creationId="{A637580D-1176-4083-A9A1-BD8ED08996EC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3:33:18.125" v="450"/>
          <ac:spMkLst>
            <pc:docMk/>
            <pc:sldMk cId="1132014312" sldId="266"/>
            <ac:spMk id="17" creationId="{C949C84D-1EE3-1F42-3CF4-588AF000E75A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3:33:27.906" v="452"/>
          <ac:spMkLst>
            <pc:docMk/>
            <pc:sldMk cId="1132014312" sldId="266"/>
            <ac:spMk id="19" creationId="{C949C84D-1EE3-1F42-3CF4-588AF000E75A}"/>
          </ac:spMkLst>
        </pc:spChg>
        <pc:spChg chg="add">
          <ac:chgData name="Joanna Moriarty (2417735)" userId="S::2417735@student.uwtsd.ac.uk::cb37ac42-eb2d-4159-9988-546f4119d652" providerId="AD" clId="Web-{241EABEB-7EFB-92E2-643B-A0850E96EC8F}" dt="2026-03-21T13:33:27.938" v="453"/>
          <ac:spMkLst>
            <pc:docMk/>
            <pc:sldMk cId="1132014312" sldId="266"/>
            <ac:spMk id="21" creationId="{DBDA151C-5770-45E4-AAFF-59E7F403866D}"/>
          </ac:spMkLst>
        </pc:spChg>
        <pc:graphicFrameChg chg="add del">
          <ac:chgData name="Joanna Moriarty (2417735)" userId="S::2417735@student.uwtsd.ac.uk::cb37ac42-eb2d-4159-9988-546f4119d652" providerId="AD" clId="Web-{241EABEB-7EFB-92E2-643B-A0850E96EC8F}" dt="2026-03-21T13:33:11.968" v="446"/>
          <ac:graphicFrameMkLst>
            <pc:docMk/>
            <pc:sldMk cId="1132014312" sldId="266"/>
            <ac:graphicFrameMk id="5" creationId="{D228245B-4C54-0069-004E-B5C838131D6E}"/>
          </ac:graphicFrameMkLst>
        </pc:graphicFrameChg>
        <pc:graphicFrameChg chg="add del">
          <ac:chgData name="Joanna Moriarty (2417735)" userId="S::2417735@student.uwtsd.ac.uk::cb37ac42-eb2d-4159-9988-546f4119d652" providerId="AD" clId="Web-{241EABEB-7EFB-92E2-643B-A0850E96EC8F}" dt="2026-03-21T13:33:15.921" v="448"/>
          <ac:graphicFrameMkLst>
            <pc:docMk/>
            <pc:sldMk cId="1132014312" sldId="266"/>
            <ac:graphicFrameMk id="15" creationId="{79629CEC-03BA-A3EC-92C6-7FEA7571C595}"/>
          </ac:graphicFrameMkLst>
        </pc:graphicFrameChg>
        <pc:graphicFrameChg chg="add mod modGraphic">
          <ac:chgData name="Joanna Moriarty (2417735)" userId="S::2417735@student.uwtsd.ac.uk::cb37ac42-eb2d-4159-9988-546f4119d652" providerId="AD" clId="Web-{241EABEB-7EFB-92E2-643B-A0850E96EC8F}" dt="2026-03-21T16:42:26.632" v="458" actId="1076"/>
          <ac:graphicFrameMkLst>
            <pc:docMk/>
            <pc:sldMk cId="1132014312" sldId="266"/>
            <ac:graphicFrameMk id="23" creationId="{D228245B-4C54-0069-004E-B5C838131D6E}"/>
          </ac:graphicFrameMkLst>
        </pc:graphicFrameChg>
        <pc:picChg chg="add del">
          <ac:chgData name="Joanna Moriarty (2417735)" userId="S::2417735@student.uwtsd.ac.uk::cb37ac42-eb2d-4159-9988-546f4119d652" providerId="AD" clId="Web-{241EABEB-7EFB-92E2-643B-A0850E96EC8F}" dt="2026-03-21T13:33:27.906" v="452"/>
          <ac:picMkLst>
            <pc:docMk/>
            <pc:sldMk cId="1132014312" sldId="266"/>
            <ac:picMk id="7" creationId="{0407687E-BC18-0F9E-A856-86DAE729DB05}"/>
          </ac:picMkLst>
        </pc:picChg>
        <pc:cxnChg chg="add del">
          <ac:chgData name="Joanna Moriarty (2417735)" userId="S::2417735@student.uwtsd.ac.uk::cb37ac42-eb2d-4159-9988-546f4119d652" providerId="AD" clId="Web-{241EABEB-7EFB-92E2-643B-A0850E96EC8F}" dt="2026-03-21T13:33:11.968" v="446"/>
          <ac:cxnSpMkLst>
            <pc:docMk/>
            <pc:sldMk cId="1132014312" sldId="266"/>
            <ac:cxnSpMk id="11" creationId="{05ADA91C-AD52-A530-A898-AD6E69874598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3:33:27.906" v="452"/>
          <ac:cxnSpMkLst>
            <pc:docMk/>
            <pc:sldMk cId="1132014312" sldId="266"/>
            <ac:cxnSpMk id="12" creationId="{753FE100-D0AB-4AE2-824B-60CFA31EC6A2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3:33:15.921" v="448"/>
          <ac:cxnSpMkLst>
            <pc:docMk/>
            <pc:sldMk cId="1132014312" sldId="266"/>
            <ac:cxnSpMk id="14" creationId="{1A85A180-17F0-9F5F-51D9-6D242E7884AB}"/>
          </ac:cxnSpMkLst>
        </pc:cxnChg>
        <pc:cxnChg chg="add">
          <ac:chgData name="Joanna Moriarty (2417735)" userId="S::2417735@student.uwtsd.ac.uk::cb37ac42-eb2d-4159-9988-546f4119d652" providerId="AD" clId="Web-{241EABEB-7EFB-92E2-643B-A0850E96EC8F}" dt="2026-03-21T13:33:27.938" v="453"/>
          <ac:cxnSpMkLst>
            <pc:docMk/>
            <pc:sldMk cId="1132014312" sldId="266"/>
            <ac:cxnSpMk id="22" creationId="{05ADA91C-AD52-A530-A898-AD6E69874598}"/>
          </ac:cxnSpMkLst>
        </pc:cxnChg>
      </pc:sldChg>
      <pc:sldChg chg="addSp delSp modSp new mod setBg">
        <pc:chgData name="Joanna Moriarty (2417735)" userId="S::2417735@student.uwtsd.ac.uk::cb37ac42-eb2d-4159-9988-546f4119d652" providerId="AD" clId="Web-{241EABEB-7EFB-92E2-643B-A0850E96EC8F}" dt="2026-03-21T08:32:55.719" v="441" actId="20577"/>
        <pc:sldMkLst>
          <pc:docMk/>
          <pc:sldMk cId="2676075753" sldId="267"/>
        </pc:sldMkLst>
        <pc:spChg chg="mod">
          <ac:chgData name="Joanna Moriarty (2417735)" userId="S::2417735@student.uwtsd.ac.uk::cb37ac42-eb2d-4159-9988-546f4119d652" providerId="AD" clId="Web-{241EABEB-7EFB-92E2-643B-A0850E96EC8F}" dt="2026-03-21T08:29:02.678" v="410"/>
          <ac:spMkLst>
            <pc:docMk/>
            <pc:sldMk cId="2676075753" sldId="267"/>
            <ac:spMk id="2" creationId="{30266040-1C84-9477-A973-010B2E68BB40}"/>
          </ac:spMkLst>
        </pc:spChg>
        <pc:spChg chg="del mod">
          <ac:chgData name="Joanna Moriarty (2417735)" userId="S::2417735@student.uwtsd.ac.uk::cb37ac42-eb2d-4159-9988-546f4119d652" providerId="AD" clId="Web-{241EABEB-7EFB-92E2-643B-A0850E96EC8F}" dt="2026-03-21T08:29:02.678" v="410"/>
          <ac:spMkLst>
            <pc:docMk/>
            <pc:sldMk cId="2676075753" sldId="267"/>
            <ac:spMk id="3" creationId="{AD3A9537-F972-13DA-A479-17C3801D4F27}"/>
          </ac:spMkLst>
        </pc:spChg>
        <pc:spChg chg="add">
          <ac:chgData name="Joanna Moriarty (2417735)" userId="S::2417735@student.uwtsd.ac.uk::cb37ac42-eb2d-4159-9988-546f4119d652" providerId="AD" clId="Web-{241EABEB-7EFB-92E2-643B-A0850E96EC8F}" dt="2026-03-21T08:29:02.678" v="410"/>
          <ac:spMkLst>
            <pc:docMk/>
            <pc:sldMk cId="2676075753" sldId="267"/>
            <ac:spMk id="9" creationId="{DBDA151C-5770-45E4-AAFF-59E7F403866D}"/>
          </ac:spMkLst>
        </pc:spChg>
        <pc:graphicFrameChg chg="add modGraphic">
          <ac:chgData name="Joanna Moriarty (2417735)" userId="S::2417735@student.uwtsd.ac.uk::cb37ac42-eb2d-4159-9988-546f4119d652" providerId="AD" clId="Web-{241EABEB-7EFB-92E2-643B-A0850E96EC8F}" dt="2026-03-21T08:32:55.719" v="441" actId="20577"/>
          <ac:graphicFrameMkLst>
            <pc:docMk/>
            <pc:sldMk cId="2676075753" sldId="267"/>
            <ac:graphicFrameMk id="5" creationId="{796CD9A6-6C90-B218-5238-679D479AE674}"/>
          </ac:graphicFrameMkLst>
        </pc:graphicFrameChg>
        <pc:cxnChg chg="add">
          <ac:chgData name="Joanna Moriarty (2417735)" userId="S::2417735@student.uwtsd.ac.uk::cb37ac42-eb2d-4159-9988-546f4119d652" providerId="AD" clId="Web-{241EABEB-7EFB-92E2-643B-A0850E96EC8F}" dt="2026-03-21T08:29:02.678" v="410"/>
          <ac:cxnSpMkLst>
            <pc:docMk/>
            <pc:sldMk cId="2676075753" sldId="267"/>
            <ac:cxnSpMk id="11" creationId="{05ADA91C-AD52-A530-A898-AD6E69874598}"/>
          </ac:cxnSpMkLst>
        </pc:cxnChg>
      </pc:sldChg>
      <pc:sldChg chg="addSp delSp modSp new mod setBg">
        <pc:chgData name="Joanna Moriarty (2417735)" userId="S::2417735@student.uwtsd.ac.uk::cb37ac42-eb2d-4159-9988-546f4119d652" providerId="AD" clId="Web-{241EABEB-7EFB-92E2-643B-A0850E96EC8F}" dt="2026-03-21T16:50:44.594" v="542"/>
        <pc:sldMkLst>
          <pc:docMk/>
          <pc:sldMk cId="2432551691" sldId="268"/>
        </pc:sldMkLst>
        <pc:spChg chg="mod">
          <ac:chgData name="Joanna Moriarty (2417735)" userId="S::2417735@student.uwtsd.ac.uk::cb37ac42-eb2d-4159-9988-546f4119d652" providerId="AD" clId="Web-{241EABEB-7EFB-92E2-643B-A0850E96EC8F}" dt="2026-03-21T16:49:09.259" v="533"/>
          <ac:spMkLst>
            <pc:docMk/>
            <pc:sldMk cId="2432551691" sldId="268"/>
            <ac:spMk id="2" creationId="{EEF651CC-AE00-A87F-48D7-EF9E98AD7894}"/>
          </ac:spMkLst>
        </pc:spChg>
        <pc:spChg chg="add del mod">
          <ac:chgData name="Joanna Moriarty (2417735)" userId="S::2417735@student.uwtsd.ac.uk::cb37ac42-eb2d-4159-9988-546f4119d652" providerId="AD" clId="Web-{241EABEB-7EFB-92E2-643B-A0850E96EC8F}" dt="2026-03-21T16:50:44.594" v="542"/>
          <ac:spMkLst>
            <pc:docMk/>
            <pc:sldMk cId="2432551691" sldId="268"/>
            <ac:spMk id="3" creationId="{90A77599-8FE0-22EC-0C07-B12F129594D2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7:58.487" v="502"/>
          <ac:spMkLst>
            <pc:docMk/>
            <pc:sldMk cId="2432551691" sldId="268"/>
            <ac:spMk id="8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8:03.769" v="504"/>
          <ac:spMkLst>
            <pc:docMk/>
            <pc:sldMk cId="2432551691" sldId="268"/>
            <ac:spMk id="13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8:07.660" v="506"/>
          <ac:spMkLst>
            <pc:docMk/>
            <pc:sldMk cId="2432551691" sldId="268"/>
            <ac:spMk id="15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8:12.473" v="508"/>
          <ac:spMkLst>
            <pc:docMk/>
            <pc:sldMk cId="2432551691" sldId="268"/>
            <ac:spMk id="19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8:15.645" v="510"/>
          <ac:spMkLst>
            <pc:docMk/>
            <pc:sldMk cId="2432551691" sldId="268"/>
            <ac:spMk id="22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8:29.568" v="512"/>
          <ac:spMkLst>
            <pc:docMk/>
            <pc:sldMk cId="2432551691" sldId="268"/>
            <ac:spMk id="26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8:31.928" v="514"/>
          <ac:spMkLst>
            <pc:docMk/>
            <pc:sldMk cId="2432551691" sldId="268"/>
            <ac:spMk id="29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8:34.366" v="516"/>
          <ac:spMkLst>
            <pc:docMk/>
            <pc:sldMk cId="2432551691" sldId="268"/>
            <ac:spMk id="33" creationId="{1653AE3C-AC4F-907C-B473-B9A30D21506F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8:37.210" v="518"/>
          <ac:spMkLst>
            <pc:docMk/>
            <pc:sldMk cId="2432551691" sldId="268"/>
            <ac:spMk id="35" creationId="{1653AE3C-AC4F-907C-B473-B9A30D21506F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8:39.538" v="520"/>
          <ac:spMkLst>
            <pc:docMk/>
            <pc:sldMk cId="2432551691" sldId="268"/>
            <ac:spMk id="37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8:42.929" v="522"/>
          <ac:spMkLst>
            <pc:docMk/>
            <pc:sldMk cId="2432551691" sldId="268"/>
            <ac:spMk id="41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8:45.273" v="524"/>
          <ac:spMkLst>
            <pc:docMk/>
            <pc:sldMk cId="2432551691" sldId="268"/>
            <ac:spMk id="44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9:02.290" v="526"/>
          <ac:spMkLst>
            <pc:docMk/>
            <pc:sldMk cId="2432551691" sldId="268"/>
            <ac:spMk id="47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9:04.618" v="528"/>
          <ac:spMkLst>
            <pc:docMk/>
            <pc:sldMk cId="2432551691" sldId="268"/>
            <ac:spMk id="50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9:06.978" v="530"/>
          <ac:spMkLst>
            <pc:docMk/>
            <pc:sldMk cId="2432551691" sldId="268"/>
            <ac:spMk id="53" creationId="{063F27BC-7079-4FF7-8F7C-ABC82FA3C247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49:09.244" v="532"/>
          <ac:spMkLst>
            <pc:docMk/>
            <pc:sldMk cId="2432551691" sldId="268"/>
            <ac:spMk id="56" creationId="{DBDA151C-5770-45E4-AAFF-59E7F403866D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50:44.594" v="542"/>
          <ac:spMkLst>
            <pc:docMk/>
            <pc:sldMk cId="2432551691" sldId="268"/>
            <ac:spMk id="59" creationId="{063F27BC-7079-4FF7-8F7C-ABC82FA3C247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50:42.109" v="539"/>
          <ac:spMkLst>
            <pc:docMk/>
            <pc:sldMk cId="2432551691" sldId="268"/>
            <ac:spMk id="65" creationId="{063F27BC-7079-4FF7-8F7C-ABC82FA3C247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50:42.109" v="539"/>
          <ac:spMkLst>
            <pc:docMk/>
            <pc:sldMk cId="2432551691" sldId="268"/>
            <ac:spMk id="66" creationId="{90A77599-8FE0-22EC-0C07-B12F129594D2}"/>
          </ac:spMkLst>
        </pc:spChg>
        <pc:spChg chg="add del">
          <ac:chgData name="Joanna Moriarty (2417735)" userId="S::2417735@student.uwtsd.ac.uk::cb37ac42-eb2d-4159-9988-546f4119d652" providerId="AD" clId="Web-{241EABEB-7EFB-92E2-643B-A0850E96EC8F}" dt="2026-03-21T16:50:44.563" v="541"/>
          <ac:spMkLst>
            <pc:docMk/>
            <pc:sldMk cId="2432551691" sldId="268"/>
            <ac:spMk id="69" creationId="{063F27BC-7079-4FF7-8F7C-ABC82FA3C247}"/>
          </ac:spMkLst>
        </pc:spChg>
        <pc:spChg chg="add">
          <ac:chgData name="Joanna Moriarty (2417735)" userId="S::2417735@student.uwtsd.ac.uk::cb37ac42-eb2d-4159-9988-546f4119d652" providerId="AD" clId="Web-{241EABEB-7EFB-92E2-643B-A0850E96EC8F}" dt="2026-03-21T16:50:44.594" v="542"/>
          <ac:spMkLst>
            <pc:docMk/>
            <pc:sldMk cId="2432551691" sldId="268"/>
            <ac:spMk id="73" creationId="{063F27BC-7079-4FF7-8F7C-ABC82FA3C247}"/>
          </ac:spMkLst>
        </pc:spChg>
        <pc:graphicFrameChg chg="add del">
          <ac:chgData name="Joanna Moriarty (2417735)" userId="S::2417735@student.uwtsd.ac.uk::cb37ac42-eb2d-4159-9988-546f4119d652" providerId="AD" clId="Web-{241EABEB-7EFB-92E2-643B-A0850E96EC8F}" dt="2026-03-21T16:50:20.264" v="535"/>
          <ac:graphicFrameMkLst>
            <pc:docMk/>
            <pc:sldMk cId="2432551691" sldId="268"/>
            <ac:graphicFrameMk id="62" creationId="{54435BCB-2CFF-47CB-673E-BA6F5CA99770}"/>
          </ac:graphicFrameMkLst>
        </pc:graphicFrameChg>
        <pc:graphicFrameChg chg="add del">
          <ac:chgData name="Joanna Moriarty (2417735)" userId="S::2417735@student.uwtsd.ac.uk::cb37ac42-eb2d-4159-9988-546f4119d652" providerId="AD" clId="Web-{241EABEB-7EFB-92E2-643B-A0850E96EC8F}" dt="2026-03-21T16:50:28.358" v="537"/>
          <ac:graphicFrameMkLst>
            <pc:docMk/>
            <pc:sldMk cId="2432551691" sldId="268"/>
            <ac:graphicFrameMk id="64" creationId="{EC2A0988-E8EB-8F28-1BA5-02D9B61BBF83}"/>
          </ac:graphicFrameMkLst>
        </pc:graphicFrameChg>
        <pc:graphicFrameChg chg="add del">
          <ac:chgData name="Joanna Moriarty (2417735)" userId="S::2417735@student.uwtsd.ac.uk::cb37ac42-eb2d-4159-9988-546f4119d652" providerId="AD" clId="Web-{241EABEB-7EFB-92E2-643B-A0850E96EC8F}" dt="2026-03-21T16:50:44.563" v="541"/>
          <ac:graphicFrameMkLst>
            <pc:docMk/>
            <pc:sldMk cId="2432551691" sldId="268"/>
            <ac:graphicFrameMk id="70" creationId="{54435BCB-2CFF-47CB-673E-BA6F5CA99770}"/>
          </ac:graphicFrameMkLst>
        </pc:graphicFrameChg>
        <pc:graphicFrameChg chg="add">
          <ac:chgData name="Joanna Moriarty (2417735)" userId="S::2417735@student.uwtsd.ac.uk::cb37ac42-eb2d-4159-9988-546f4119d652" providerId="AD" clId="Web-{241EABEB-7EFB-92E2-643B-A0850E96EC8F}" dt="2026-03-21T16:50:44.594" v="542"/>
          <ac:graphicFrameMkLst>
            <pc:docMk/>
            <pc:sldMk cId="2432551691" sldId="268"/>
            <ac:graphicFrameMk id="74" creationId="{EC2A0988-E8EB-8F28-1BA5-02D9B61BBF83}"/>
          </ac:graphicFrameMkLst>
        </pc:graphicFrameChg>
        <pc:picChg chg="add del">
          <ac:chgData name="Joanna Moriarty (2417735)" userId="S::2417735@student.uwtsd.ac.uk::cb37ac42-eb2d-4159-9988-546f4119d652" providerId="AD" clId="Web-{241EABEB-7EFB-92E2-643B-A0850E96EC8F}" dt="2026-03-21T16:48:03.769" v="504"/>
          <ac:picMkLst>
            <pc:docMk/>
            <pc:sldMk cId="2432551691" sldId="268"/>
            <ac:picMk id="7" creationId="{2785E946-B99D-EABC-DC63-BD1346520262}"/>
          </ac:picMkLst>
        </pc:picChg>
        <pc:picChg chg="add del">
          <ac:chgData name="Joanna Moriarty (2417735)" userId="S::2417735@student.uwtsd.ac.uk::cb37ac42-eb2d-4159-9988-546f4119d652" providerId="AD" clId="Web-{241EABEB-7EFB-92E2-643B-A0850E96EC8F}" dt="2026-03-21T16:48:07.660" v="506"/>
          <ac:picMkLst>
            <pc:docMk/>
            <pc:sldMk cId="2432551691" sldId="268"/>
            <ac:picMk id="16" creationId="{EF1215FB-81AF-A766-CB25-CDF091CA5DBD}"/>
          </ac:picMkLst>
        </pc:picChg>
        <pc:picChg chg="add del">
          <ac:chgData name="Joanna Moriarty (2417735)" userId="S::2417735@student.uwtsd.ac.uk::cb37ac42-eb2d-4159-9988-546f4119d652" providerId="AD" clId="Web-{241EABEB-7EFB-92E2-643B-A0850E96EC8F}" dt="2026-03-21T16:48:15.645" v="510"/>
          <ac:picMkLst>
            <pc:docMk/>
            <pc:sldMk cId="2432551691" sldId="268"/>
            <ac:picMk id="23" creationId="{EF1215FB-81AF-A766-CB25-CDF091CA5DBD}"/>
          </ac:picMkLst>
        </pc:picChg>
        <pc:picChg chg="add del">
          <ac:chgData name="Joanna Moriarty (2417735)" userId="S::2417735@student.uwtsd.ac.uk::cb37ac42-eb2d-4159-9988-546f4119d652" providerId="AD" clId="Web-{241EABEB-7EFB-92E2-643B-A0850E96EC8F}" dt="2026-03-21T16:48:31.928" v="514"/>
          <ac:picMkLst>
            <pc:docMk/>
            <pc:sldMk cId="2432551691" sldId="268"/>
            <ac:picMk id="30" creationId="{EF1215FB-81AF-A766-CB25-CDF091CA5DBD}"/>
          </ac:picMkLst>
        </pc:picChg>
        <pc:picChg chg="add del">
          <ac:chgData name="Joanna Moriarty (2417735)" userId="S::2417735@student.uwtsd.ac.uk::cb37ac42-eb2d-4159-9988-546f4119d652" providerId="AD" clId="Web-{241EABEB-7EFB-92E2-643B-A0850E96EC8F}" dt="2026-03-21T16:48:39.538" v="520"/>
          <ac:picMkLst>
            <pc:docMk/>
            <pc:sldMk cId="2432551691" sldId="268"/>
            <ac:picMk id="38" creationId="{2785E946-B99D-EABC-DC63-BD1346520262}"/>
          </ac:picMkLst>
        </pc:picChg>
        <pc:cxnChg chg="add del">
          <ac:chgData name="Joanna Moriarty (2417735)" userId="S::2417735@student.uwtsd.ac.uk::cb37ac42-eb2d-4159-9988-546f4119d652" providerId="AD" clId="Web-{241EABEB-7EFB-92E2-643B-A0850E96EC8F}" dt="2026-03-21T16:47:58.487" v="502"/>
          <ac:cxnSpMkLst>
            <pc:docMk/>
            <pc:sldMk cId="2432551691" sldId="268"/>
            <ac:cxnSpMk id="10" creationId="{10694E1F-471C-4340-BE4B-28F2BF7D7A91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48:03.769" v="504"/>
          <ac:cxnSpMkLst>
            <pc:docMk/>
            <pc:sldMk cId="2432551691" sldId="268"/>
            <ac:cxnSpMk id="12" creationId="{2EA0F4A6-3CC9-C9E2-BA02-58FA29F7DD8E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48:07.660" v="506"/>
          <ac:cxnSpMkLst>
            <pc:docMk/>
            <pc:sldMk cId="2432551691" sldId="268"/>
            <ac:cxnSpMk id="17" creationId="{2EA0F4A6-3CC9-C9E2-BA02-58FA29F7DD8E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48:12.473" v="508"/>
          <ac:cxnSpMkLst>
            <pc:docMk/>
            <pc:sldMk cId="2432551691" sldId="268"/>
            <ac:cxnSpMk id="20" creationId="{EB1E2835-13A9-CE41-5BA6-8BF45C9EE0B1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48:15.645" v="510"/>
          <ac:cxnSpMkLst>
            <pc:docMk/>
            <pc:sldMk cId="2432551691" sldId="268"/>
            <ac:cxnSpMk id="24" creationId="{2EA0F4A6-3CC9-C9E2-BA02-58FA29F7DD8E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48:29.568" v="512"/>
          <ac:cxnSpMkLst>
            <pc:docMk/>
            <pc:sldMk cId="2432551691" sldId="268"/>
            <ac:cxnSpMk id="27" creationId="{B209265E-E0D7-493B-97CE-2263D50C3F0A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48:31.928" v="514"/>
          <ac:cxnSpMkLst>
            <pc:docMk/>
            <pc:sldMk cId="2432551691" sldId="268"/>
            <ac:cxnSpMk id="31" creationId="{2EA0F4A6-3CC9-C9E2-BA02-58FA29F7DD8E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48:39.538" v="520"/>
          <ac:cxnSpMkLst>
            <pc:docMk/>
            <pc:sldMk cId="2432551691" sldId="268"/>
            <ac:cxnSpMk id="39" creationId="{2EA0F4A6-3CC9-C9E2-BA02-58FA29F7DD8E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48:42.929" v="522"/>
          <ac:cxnSpMkLst>
            <pc:docMk/>
            <pc:sldMk cId="2432551691" sldId="268"/>
            <ac:cxnSpMk id="42" creationId="{10694E1F-471C-4340-BE4B-28F2BF7D7A91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48:45.273" v="524"/>
          <ac:cxnSpMkLst>
            <pc:docMk/>
            <pc:sldMk cId="2432551691" sldId="268"/>
            <ac:cxnSpMk id="45" creationId="{E62D3963-2153-4637-96E6-E31BD2CE5D0D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49:02.290" v="526"/>
          <ac:cxnSpMkLst>
            <pc:docMk/>
            <pc:sldMk cId="2432551691" sldId="268"/>
            <ac:cxnSpMk id="48" creationId="{10694E1F-471C-4340-BE4B-28F2BF7D7A91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49:04.618" v="528"/>
          <ac:cxnSpMkLst>
            <pc:docMk/>
            <pc:sldMk cId="2432551691" sldId="268"/>
            <ac:cxnSpMk id="51" creationId="{F21FC8CC-145C-8745-889B-6521F9CCB628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49:06.978" v="530"/>
          <ac:cxnSpMkLst>
            <pc:docMk/>
            <pc:sldMk cId="2432551691" sldId="268"/>
            <ac:cxnSpMk id="54" creationId="{40BBF191-9CC8-4313-B1CA-8DF1A53AE4F9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49:09.244" v="532"/>
          <ac:cxnSpMkLst>
            <pc:docMk/>
            <pc:sldMk cId="2432551691" sldId="268"/>
            <ac:cxnSpMk id="57" creationId="{F21FC8CC-145C-8745-889B-6521F9CCB628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50:44.594" v="542"/>
          <ac:cxnSpMkLst>
            <pc:docMk/>
            <pc:sldMk cId="2432551691" sldId="268"/>
            <ac:cxnSpMk id="60" creationId="{40BBF191-9CC8-4313-B1CA-8DF1A53AE4F9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50:42.109" v="539"/>
          <ac:cxnSpMkLst>
            <pc:docMk/>
            <pc:sldMk cId="2432551691" sldId="268"/>
            <ac:cxnSpMk id="67" creationId="{40BBF191-9CC8-4313-B1CA-8DF1A53AE4F9}"/>
          </ac:cxnSpMkLst>
        </pc:cxnChg>
        <pc:cxnChg chg="add del">
          <ac:chgData name="Joanna Moriarty (2417735)" userId="S::2417735@student.uwtsd.ac.uk::cb37ac42-eb2d-4159-9988-546f4119d652" providerId="AD" clId="Web-{241EABEB-7EFB-92E2-643B-A0850E96EC8F}" dt="2026-03-21T16:50:44.563" v="541"/>
          <ac:cxnSpMkLst>
            <pc:docMk/>
            <pc:sldMk cId="2432551691" sldId="268"/>
            <ac:cxnSpMk id="71" creationId="{40BBF191-9CC8-4313-B1CA-8DF1A53AE4F9}"/>
          </ac:cxnSpMkLst>
        </pc:cxnChg>
        <pc:cxnChg chg="add">
          <ac:chgData name="Joanna Moriarty (2417735)" userId="S::2417735@student.uwtsd.ac.uk::cb37ac42-eb2d-4159-9988-546f4119d652" providerId="AD" clId="Web-{241EABEB-7EFB-92E2-643B-A0850E96EC8F}" dt="2026-03-21T16:50:44.594" v="542"/>
          <ac:cxnSpMkLst>
            <pc:docMk/>
            <pc:sldMk cId="2432551691" sldId="268"/>
            <ac:cxnSpMk id="75" creationId="{40BBF191-9CC8-4313-B1CA-8DF1A53AE4F9}"/>
          </ac:cxnSpMkLst>
        </pc:cxnChg>
      </pc:sldChg>
      <pc:sldChg chg="new del">
        <pc:chgData name="Joanna Moriarty (2417735)" userId="S::2417735@student.uwtsd.ac.uk::cb37ac42-eb2d-4159-9988-546f4119d652" providerId="AD" clId="Web-{241EABEB-7EFB-92E2-643B-A0850E96EC8F}" dt="2026-03-21T17:06:49.178" v="544"/>
        <pc:sldMkLst>
          <pc:docMk/>
          <pc:sldMk cId="1141297482" sldId="269"/>
        </pc:sldMkLst>
      </pc:sldChg>
      <pc:sldChg chg="addSp modSp new">
        <pc:chgData name="Joanna Moriarty (2417735)" userId="S::2417735@student.uwtsd.ac.uk::cb37ac42-eb2d-4159-9988-546f4119d652" providerId="AD" clId="Web-{241EABEB-7EFB-92E2-643B-A0850E96EC8F}" dt="2026-03-21T17:22:17.512" v="560" actId="14100"/>
        <pc:sldMkLst>
          <pc:docMk/>
          <pc:sldMk cId="1779013700" sldId="269"/>
        </pc:sldMkLst>
        <pc:spChg chg="add mod">
          <ac:chgData name="Joanna Moriarty (2417735)" userId="S::2417735@student.uwtsd.ac.uk::cb37ac42-eb2d-4159-9988-546f4119d652" providerId="AD" clId="Web-{241EABEB-7EFB-92E2-643B-A0850E96EC8F}" dt="2026-03-21T17:22:17.512" v="560" actId="14100"/>
          <ac:spMkLst>
            <pc:docMk/>
            <pc:sldMk cId="1779013700" sldId="269"/>
            <ac:spMk id="2" creationId="{5B9BDF60-040E-C378-8DB4-E48809D8661C}"/>
          </ac:spMkLst>
        </pc:spChg>
      </pc:sldChg>
    </pc:docChg>
  </pc:docChgLst>
  <pc:docChgLst>
    <pc:chgData name="Joanna Moriarty (2417735)" userId="S::2417735@student.uwtsd.ac.uk::cb37ac42-eb2d-4159-9988-546f4119d652" providerId="AD" clId="Web-{75E94F20-6580-CF06-5A75-C1E27A5479D5}"/>
    <pc:docChg chg="modSld addMainMaster delMainMaster">
      <pc:chgData name="Joanna Moriarty (2417735)" userId="S::2417735@student.uwtsd.ac.uk::cb37ac42-eb2d-4159-9988-546f4119d652" providerId="AD" clId="Web-{75E94F20-6580-CF06-5A75-C1E27A5479D5}" dt="2026-03-08T20:12:26.006" v="26" actId="14100"/>
      <pc:docMkLst>
        <pc:docMk/>
      </pc:docMkLst>
      <pc:sldChg chg="addSp delSp modSp mod setBg modClrScheme setClrOvrMap chgLayout">
        <pc:chgData name="Joanna Moriarty (2417735)" userId="S::2417735@student.uwtsd.ac.uk::cb37ac42-eb2d-4159-9988-546f4119d652" providerId="AD" clId="Web-{75E94F20-6580-CF06-5A75-C1E27A5479D5}" dt="2026-03-08T20:12:26.006" v="26" actId="14100"/>
        <pc:sldMkLst>
          <pc:docMk/>
          <pc:sldMk cId="2236503526" sldId="256"/>
        </pc:sldMkLst>
        <pc:spChg chg="mod">
          <ac:chgData name="Joanna Moriarty (2417735)" userId="S::2417735@student.uwtsd.ac.uk::cb37ac42-eb2d-4159-9988-546f4119d652" providerId="AD" clId="Web-{75E94F20-6580-CF06-5A75-C1E27A5479D5}" dt="2026-03-08T20:12:16.302" v="25" actId="14100"/>
          <ac:spMkLst>
            <pc:docMk/>
            <pc:sldMk cId="2236503526" sldId="256"/>
            <ac:spMk id="2" creationId="{47086D60-3374-AD0C-7EC2-F1AB1EBB2EB9}"/>
          </ac:spMkLst>
        </pc:spChg>
        <pc:spChg chg="mod">
          <ac:chgData name="Joanna Moriarty (2417735)" userId="S::2417735@student.uwtsd.ac.uk::cb37ac42-eb2d-4159-9988-546f4119d652" providerId="AD" clId="Web-{75E94F20-6580-CF06-5A75-C1E27A5479D5}" dt="2026-03-08T20:12:26.006" v="26" actId="14100"/>
          <ac:spMkLst>
            <pc:docMk/>
            <pc:sldMk cId="2236503526" sldId="256"/>
            <ac:spMk id="3" creationId="{6C75F569-1370-E8A0-5F65-371E84E16DAE}"/>
          </ac:spMkLst>
        </pc:spChg>
        <pc:picChg chg="mod ord">
          <ac:chgData name="Joanna Moriarty (2417735)" userId="S::2417735@student.uwtsd.ac.uk::cb37ac42-eb2d-4159-9988-546f4119d652" providerId="AD" clId="Web-{75E94F20-6580-CF06-5A75-C1E27A5479D5}" dt="2026-03-08T20:11:46.659" v="16"/>
          <ac:picMkLst>
            <pc:docMk/>
            <pc:sldMk cId="2236503526" sldId="256"/>
            <ac:picMk id="4" creationId="{AFEBA240-4D89-0BEB-AB23-F8A33F514F52}"/>
          </ac:picMkLst>
        </pc:picChg>
      </pc:sldChg>
      <pc:sldMasterChg chg="add addSldLayout">
        <pc:chgData name="Joanna Moriarty (2417735)" userId="S::2417735@student.uwtsd.ac.uk::cb37ac42-eb2d-4159-9988-546f4119d652" providerId="AD" clId="Web-{75E94F20-6580-CF06-5A75-C1E27A5479D5}" dt="2026-03-08T20:11:46.659" v="16"/>
        <pc:sldMasterMkLst>
          <pc:docMk/>
          <pc:sldMasterMk cId="860499364" sldId="2147483722"/>
        </pc:sldMasterMkLst>
        <pc:sldLayoutChg chg="add">
          <pc:chgData name="Joanna Moriarty (2417735)" userId="S::2417735@student.uwtsd.ac.uk::cb37ac42-eb2d-4159-9988-546f4119d652" providerId="AD" clId="Web-{75E94F20-6580-CF06-5A75-C1E27A5479D5}" dt="2026-03-08T20:11:46.659" v="16"/>
          <pc:sldLayoutMkLst>
            <pc:docMk/>
            <pc:sldMasterMk cId="860499364" sldId="2147483722"/>
            <pc:sldLayoutMk cId="3833383037" sldId="2147483723"/>
          </pc:sldLayoutMkLst>
        </pc:sldLayoutChg>
        <pc:sldLayoutChg chg="add">
          <pc:chgData name="Joanna Moriarty (2417735)" userId="S::2417735@student.uwtsd.ac.uk::cb37ac42-eb2d-4159-9988-546f4119d652" providerId="AD" clId="Web-{75E94F20-6580-CF06-5A75-C1E27A5479D5}" dt="2026-03-08T20:11:46.659" v="16"/>
          <pc:sldLayoutMkLst>
            <pc:docMk/>
            <pc:sldMasterMk cId="860499364" sldId="2147483722"/>
            <pc:sldLayoutMk cId="158007405" sldId="2147483724"/>
          </pc:sldLayoutMkLst>
        </pc:sldLayoutChg>
        <pc:sldLayoutChg chg="add">
          <pc:chgData name="Joanna Moriarty (2417735)" userId="S::2417735@student.uwtsd.ac.uk::cb37ac42-eb2d-4159-9988-546f4119d652" providerId="AD" clId="Web-{75E94F20-6580-CF06-5A75-C1E27A5479D5}" dt="2026-03-08T20:11:46.659" v="16"/>
          <pc:sldLayoutMkLst>
            <pc:docMk/>
            <pc:sldMasterMk cId="860499364" sldId="2147483722"/>
            <pc:sldLayoutMk cId="1348110965" sldId="2147483725"/>
          </pc:sldLayoutMkLst>
        </pc:sldLayoutChg>
        <pc:sldLayoutChg chg="add">
          <pc:chgData name="Joanna Moriarty (2417735)" userId="S::2417735@student.uwtsd.ac.uk::cb37ac42-eb2d-4159-9988-546f4119d652" providerId="AD" clId="Web-{75E94F20-6580-CF06-5A75-C1E27A5479D5}" dt="2026-03-08T20:11:46.659" v="16"/>
          <pc:sldLayoutMkLst>
            <pc:docMk/>
            <pc:sldMasterMk cId="860499364" sldId="2147483722"/>
            <pc:sldLayoutMk cId="4148674715" sldId="2147483726"/>
          </pc:sldLayoutMkLst>
        </pc:sldLayoutChg>
        <pc:sldLayoutChg chg="add">
          <pc:chgData name="Joanna Moriarty (2417735)" userId="S::2417735@student.uwtsd.ac.uk::cb37ac42-eb2d-4159-9988-546f4119d652" providerId="AD" clId="Web-{75E94F20-6580-CF06-5A75-C1E27A5479D5}" dt="2026-03-08T20:11:46.659" v="16"/>
          <pc:sldLayoutMkLst>
            <pc:docMk/>
            <pc:sldMasterMk cId="860499364" sldId="2147483722"/>
            <pc:sldLayoutMk cId="543392177" sldId="2147483727"/>
          </pc:sldLayoutMkLst>
        </pc:sldLayoutChg>
        <pc:sldLayoutChg chg="add">
          <pc:chgData name="Joanna Moriarty (2417735)" userId="S::2417735@student.uwtsd.ac.uk::cb37ac42-eb2d-4159-9988-546f4119d652" providerId="AD" clId="Web-{75E94F20-6580-CF06-5A75-C1E27A5479D5}" dt="2026-03-08T20:11:46.659" v="16"/>
          <pc:sldLayoutMkLst>
            <pc:docMk/>
            <pc:sldMasterMk cId="860499364" sldId="2147483722"/>
            <pc:sldLayoutMk cId="221899938" sldId="2147483728"/>
          </pc:sldLayoutMkLst>
        </pc:sldLayoutChg>
        <pc:sldLayoutChg chg="add">
          <pc:chgData name="Joanna Moriarty (2417735)" userId="S::2417735@student.uwtsd.ac.uk::cb37ac42-eb2d-4159-9988-546f4119d652" providerId="AD" clId="Web-{75E94F20-6580-CF06-5A75-C1E27A5479D5}" dt="2026-03-08T20:11:46.659" v="16"/>
          <pc:sldLayoutMkLst>
            <pc:docMk/>
            <pc:sldMasterMk cId="860499364" sldId="2147483722"/>
            <pc:sldLayoutMk cId="2322361102" sldId="2147483729"/>
          </pc:sldLayoutMkLst>
        </pc:sldLayoutChg>
        <pc:sldLayoutChg chg="add">
          <pc:chgData name="Joanna Moriarty (2417735)" userId="S::2417735@student.uwtsd.ac.uk::cb37ac42-eb2d-4159-9988-546f4119d652" providerId="AD" clId="Web-{75E94F20-6580-CF06-5A75-C1E27A5479D5}" dt="2026-03-08T20:11:46.659" v="16"/>
          <pc:sldLayoutMkLst>
            <pc:docMk/>
            <pc:sldMasterMk cId="860499364" sldId="2147483722"/>
            <pc:sldLayoutMk cId="3775724989" sldId="2147483730"/>
          </pc:sldLayoutMkLst>
        </pc:sldLayoutChg>
        <pc:sldLayoutChg chg="add">
          <pc:chgData name="Joanna Moriarty (2417735)" userId="S::2417735@student.uwtsd.ac.uk::cb37ac42-eb2d-4159-9988-546f4119d652" providerId="AD" clId="Web-{75E94F20-6580-CF06-5A75-C1E27A5479D5}" dt="2026-03-08T20:11:46.659" v="16"/>
          <pc:sldLayoutMkLst>
            <pc:docMk/>
            <pc:sldMasterMk cId="860499364" sldId="2147483722"/>
            <pc:sldLayoutMk cId="1456686509" sldId="2147483731"/>
          </pc:sldLayoutMkLst>
        </pc:sldLayoutChg>
        <pc:sldLayoutChg chg="add">
          <pc:chgData name="Joanna Moriarty (2417735)" userId="S::2417735@student.uwtsd.ac.uk::cb37ac42-eb2d-4159-9988-546f4119d652" providerId="AD" clId="Web-{75E94F20-6580-CF06-5A75-C1E27A5479D5}" dt="2026-03-08T20:11:46.659" v="16"/>
          <pc:sldLayoutMkLst>
            <pc:docMk/>
            <pc:sldMasterMk cId="860499364" sldId="2147483722"/>
            <pc:sldLayoutMk cId="2982170745" sldId="2147483732"/>
          </pc:sldLayoutMkLst>
        </pc:sldLayoutChg>
        <pc:sldLayoutChg chg="add">
          <pc:chgData name="Joanna Moriarty (2417735)" userId="S::2417735@student.uwtsd.ac.uk::cb37ac42-eb2d-4159-9988-546f4119d652" providerId="AD" clId="Web-{75E94F20-6580-CF06-5A75-C1E27A5479D5}" dt="2026-03-08T20:11:46.659" v="16"/>
          <pc:sldLayoutMkLst>
            <pc:docMk/>
            <pc:sldMasterMk cId="860499364" sldId="2147483722"/>
            <pc:sldLayoutMk cId="2092732186" sldId="2147483733"/>
          </pc:sldLayoutMkLst>
        </pc:sldLayoutChg>
      </pc:sldMasterChg>
    </pc:docChg>
  </pc:docChgLst>
  <pc:docChgLst>
    <pc:chgData name="Joanna Moriarty (2417735)" userId="S::2417735@student.uwtsd.ac.uk::cb37ac42-eb2d-4159-9988-546f4119d652" providerId="AD" clId="Web-{0C8C7CE0-A2AA-DBE6-5643-2A366C54D14F}"/>
    <pc:docChg chg="modSld">
      <pc:chgData name="Joanna Moriarty (2417735)" userId="S::2417735@student.uwtsd.ac.uk::cb37ac42-eb2d-4159-9988-546f4119d652" providerId="AD" clId="Web-{0C8C7CE0-A2AA-DBE6-5643-2A366C54D14F}" dt="2026-03-22T12:53:15.043" v="0" actId="1076"/>
      <pc:docMkLst>
        <pc:docMk/>
      </pc:docMkLst>
      <pc:sldChg chg="modSp">
        <pc:chgData name="Joanna Moriarty (2417735)" userId="S::2417735@student.uwtsd.ac.uk::cb37ac42-eb2d-4159-9988-546f4119d652" providerId="AD" clId="Web-{0C8C7CE0-A2AA-DBE6-5643-2A366C54D14F}" dt="2026-03-22T12:53:15.043" v="0" actId="1076"/>
        <pc:sldMkLst>
          <pc:docMk/>
          <pc:sldMk cId="2236503526" sldId="256"/>
        </pc:sldMkLst>
        <pc:picChg chg="mod">
          <ac:chgData name="Joanna Moriarty (2417735)" userId="S::2417735@student.uwtsd.ac.uk::cb37ac42-eb2d-4159-9988-546f4119d652" providerId="AD" clId="Web-{0C8C7CE0-A2AA-DBE6-5643-2A366C54D14F}" dt="2026-03-22T12:53:15.043" v="0" actId="1076"/>
          <ac:picMkLst>
            <pc:docMk/>
            <pc:sldMk cId="2236503526" sldId="256"/>
            <ac:picMk id="4" creationId="{AFEBA240-4D89-0BEB-AB23-F8A33F514F52}"/>
          </ac:picMkLst>
        </pc:picChg>
      </pc:sldChg>
    </pc:docChg>
  </pc:docChgLst>
  <pc:docChgLst>
    <pc:chgData name="Joanna Moriarty (2417735)" userId="S::2417735@student.uwtsd.ac.uk::cb37ac42-eb2d-4159-9988-546f4119d652" providerId="AD" clId="Web-{C101A8D5-D961-1F4C-0B98-AC4DAFE889B3}"/>
    <pc:docChg chg="modSld addMainMaster delMainMaster">
      <pc:chgData name="Joanna Moriarty (2417735)" userId="S::2417735@student.uwtsd.ac.uk::cb37ac42-eb2d-4159-9988-546f4119d652" providerId="AD" clId="Web-{C101A8D5-D961-1F4C-0B98-AC4DAFE889B3}" dt="2026-02-27T16:48:37.017" v="5"/>
      <pc:docMkLst>
        <pc:docMk/>
      </pc:docMkLst>
    </pc:docChg>
  </pc:docChgLst>
  <pc:docChgLst>
    <pc:chgData name="Joanna Moriarty (2417735)" userId="S::2417735@student.uwtsd.ac.uk::cb37ac42-eb2d-4159-9988-546f4119d652" providerId="AD" clId="Web-{A3D5CB87-52F1-ED9F-BC5C-FC3C75978B76}"/>
    <pc:docChg chg="addSld delSld modSld">
      <pc:chgData name="Joanna Moriarty (2417735)" userId="S::2417735@student.uwtsd.ac.uk::cb37ac42-eb2d-4159-9988-546f4119d652" providerId="AD" clId="Web-{A3D5CB87-52F1-ED9F-BC5C-FC3C75978B76}" dt="2026-03-09T19:12:03.826" v="1391" actId="20577"/>
      <pc:docMkLst>
        <pc:docMk/>
      </pc:docMkLst>
      <pc:sldChg chg="addSp delSp modSp mod setClrOvrMap">
        <pc:chgData name="Joanna Moriarty (2417735)" userId="S::2417735@student.uwtsd.ac.uk::cb37ac42-eb2d-4159-9988-546f4119d652" providerId="AD" clId="Web-{A3D5CB87-52F1-ED9F-BC5C-FC3C75978B76}" dt="2026-03-08T20:24:21.937" v="370"/>
        <pc:sldMkLst>
          <pc:docMk/>
          <pc:sldMk cId="2236503526" sldId="256"/>
        </pc:sldMkLst>
        <pc:spChg chg="mod">
          <ac:chgData name="Joanna Moriarty (2417735)" userId="S::2417735@student.uwtsd.ac.uk::cb37ac42-eb2d-4159-9988-546f4119d652" providerId="AD" clId="Web-{A3D5CB87-52F1-ED9F-BC5C-FC3C75978B76}" dt="2026-03-08T20:24:21.937" v="370"/>
          <ac:spMkLst>
            <pc:docMk/>
            <pc:sldMk cId="2236503526" sldId="256"/>
            <ac:spMk id="2" creationId="{47086D60-3374-AD0C-7EC2-F1AB1EBB2EB9}"/>
          </ac:spMkLst>
        </pc:spChg>
        <pc:spChg chg="mod">
          <ac:chgData name="Joanna Moriarty (2417735)" userId="S::2417735@student.uwtsd.ac.uk::cb37ac42-eb2d-4159-9988-546f4119d652" providerId="AD" clId="Web-{A3D5CB87-52F1-ED9F-BC5C-FC3C75978B76}" dt="2026-03-08T20:24:21.937" v="370"/>
          <ac:spMkLst>
            <pc:docMk/>
            <pc:sldMk cId="2236503526" sldId="256"/>
            <ac:spMk id="3" creationId="{6C75F569-1370-E8A0-5F65-371E84E16DAE}"/>
          </ac:spMkLst>
        </pc:spChg>
        <pc:spChg chg="add">
          <ac:chgData name="Joanna Moriarty (2417735)" userId="S::2417735@student.uwtsd.ac.uk::cb37ac42-eb2d-4159-9988-546f4119d652" providerId="AD" clId="Web-{A3D5CB87-52F1-ED9F-BC5C-FC3C75978B76}" dt="2026-03-08T20:24:21.937" v="370"/>
          <ac:spMkLst>
            <pc:docMk/>
            <pc:sldMk cId="2236503526" sldId="256"/>
            <ac:spMk id="78" creationId="{406BD704-01C2-4341-B99A-116CC7EC56EF}"/>
          </ac:spMkLst>
        </pc:spChg>
        <pc:spChg chg="add">
          <ac:chgData name="Joanna Moriarty (2417735)" userId="S::2417735@student.uwtsd.ac.uk::cb37ac42-eb2d-4159-9988-546f4119d652" providerId="AD" clId="Web-{A3D5CB87-52F1-ED9F-BC5C-FC3C75978B76}" dt="2026-03-08T20:24:21.937" v="370"/>
          <ac:spMkLst>
            <pc:docMk/>
            <pc:sldMk cId="2236503526" sldId="256"/>
            <ac:spMk id="79" creationId="{0225C01B-A296-4FAA-AA46-794F27DF6934}"/>
          </ac:spMkLst>
        </pc:spChg>
        <pc:picChg chg="mod ord">
          <ac:chgData name="Joanna Moriarty (2417735)" userId="S::2417735@student.uwtsd.ac.uk::cb37ac42-eb2d-4159-9988-546f4119d652" providerId="AD" clId="Web-{A3D5CB87-52F1-ED9F-BC5C-FC3C75978B76}" dt="2026-03-08T20:24:21.937" v="370"/>
          <ac:picMkLst>
            <pc:docMk/>
            <pc:sldMk cId="2236503526" sldId="256"/>
            <ac:picMk id="4" creationId="{AFEBA240-4D89-0BEB-AB23-F8A33F514F52}"/>
          </ac:picMkLst>
        </pc:picChg>
        <pc:cxnChg chg="add">
          <ac:chgData name="Joanna Moriarty (2417735)" userId="S::2417735@student.uwtsd.ac.uk::cb37ac42-eb2d-4159-9988-546f4119d652" providerId="AD" clId="Web-{A3D5CB87-52F1-ED9F-BC5C-FC3C75978B76}" dt="2026-03-08T20:24:21.937" v="370"/>
          <ac:cxnSpMkLst>
            <pc:docMk/>
            <pc:sldMk cId="2236503526" sldId="256"/>
            <ac:cxnSpMk id="77" creationId="{118E06E4-607B-144B-382B-AD3D06B1EE8C}"/>
          </ac:cxnSpMkLst>
        </pc:cxnChg>
        <pc:cxnChg chg="add">
          <ac:chgData name="Joanna Moriarty (2417735)" userId="S::2417735@student.uwtsd.ac.uk::cb37ac42-eb2d-4159-9988-546f4119d652" providerId="AD" clId="Web-{A3D5CB87-52F1-ED9F-BC5C-FC3C75978B76}" dt="2026-03-08T20:24:21.937" v="370"/>
          <ac:cxnSpMkLst>
            <pc:docMk/>
            <pc:sldMk cId="2236503526" sldId="256"/>
            <ac:cxnSpMk id="80" creationId="{62713E66-598D-4B8A-9D2A-67C7AF46EF11}"/>
          </ac:cxnSpMkLst>
        </pc:cxnChg>
      </pc:sldChg>
      <pc:sldChg chg="addSp delSp modSp new mod setBg">
        <pc:chgData name="Joanna Moriarty (2417735)" userId="S::2417735@student.uwtsd.ac.uk::cb37ac42-eb2d-4159-9988-546f4119d652" providerId="AD" clId="Web-{A3D5CB87-52F1-ED9F-BC5C-FC3C75978B76}" dt="2026-03-08T20:29:04.966" v="502"/>
        <pc:sldMkLst>
          <pc:docMk/>
          <pc:sldMk cId="4174468583" sldId="257"/>
        </pc:sldMkLst>
        <pc:spChg chg="mod">
          <ac:chgData name="Joanna Moriarty (2417735)" userId="S::2417735@student.uwtsd.ac.uk::cb37ac42-eb2d-4159-9988-546f4119d652" providerId="AD" clId="Web-{A3D5CB87-52F1-ED9F-BC5C-FC3C75978B76}" dt="2026-03-08T20:29:04.966" v="502"/>
          <ac:spMkLst>
            <pc:docMk/>
            <pc:sldMk cId="4174468583" sldId="257"/>
            <ac:spMk id="2" creationId="{082A846E-665A-34B5-E0B5-D9763126523E}"/>
          </ac:spMkLst>
        </pc:spChg>
        <pc:spChg chg="mod">
          <ac:chgData name="Joanna Moriarty (2417735)" userId="S::2417735@student.uwtsd.ac.uk::cb37ac42-eb2d-4159-9988-546f4119d652" providerId="AD" clId="Web-{A3D5CB87-52F1-ED9F-BC5C-FC3C75978B76}" dt="2026-03-08T20:29:04.966" v="502"/>
          <ac:spMkLst>
            <pc:docMk/>
            <pc:sldMk cId="4174468583" sldId="257"/>
            <ac:spMk id="3" creationId="{B2C9EFAC-A1DA-D718-23E9-246DB6E09A3C}"/>
          </ac:spMkLst>
        </pc:spChg>
        <pc:spChg chg="add">
          <ac:chgData name="Joanna Moriarty (2417735)" userId="S::2417735@student.uwtsd.ac.uk::cb37ac42-eb2d-4159-9988-546f4119d652" providerId="AD" clId="Web-{A3D5CB87-52F1-ED9F-BC5C-FC3C75978B76}" dt="2026-03-08T20:29:04.966" v="502"/>
          <ac:spMkLst>
            <pc:docMk/>
            <pc:sldMk cId="4174468583" sldId="257"/>
            <ac:spMk id="23" creationId="{744CAA32-F237-419C-A2DD-43C28D920D3C}"/>
          </ac:spMkLst>
        </pc:spChg>
        <pc:picChg chg="add">
          <ac:chgData name="Joanna Moriarty (2417735)" userId="S::2417735@student.uwtsd.ac.uk::cb37ac42-eb2d-4159-9988-546f4119d652" providerId="AD" clId="Web-{A3D5CB87-52F1-ED9F-BC5C-FC3C75978B76}" dt="2026-03-08T20:29:04.966" v="502"/>
          <ac:picMkLst>
            <pc:docMk/>
            <pc:sldMk cId="4174468583" sldId="257"/>
            <ac:picMk id="24" creationId="{8F1A42D1-A04F-0AC9-25E6-6F3C72E9DFB4}"/>
          </ac:picMkLst>
        </pc:picChg>
        <pc:cxnChg chg="add">
          <ac:chgData name="Joanna Moriarty (2417735)" userId="S::2417735@student.uwtsd.ac.uk::cb37ac42-eb2d-4159-9988-546f4119d652" providerId="AD" clId="Web-{A3D5CB87-52F1-ED9F-BC5C-FC3C75978B76}" dt="2026-03-08T20:29:04.966" v="502"/>
          <ac:cxnSpMkLst>
            <pc:docMk/>
            <pc:sldMk cId="4174468583" sldId="257"/>
            <ac:cxnSpMk id="25" creationId="{691422F5-4221-4812-AFD9-5479C6D60AD9}"/>
          </ac:cxnSpMkLst>
        </pc:cxnChg>
      </pc:sldChg>
      <pc:sldChg chg="addSp delSp modSp new mod setBg">
        <pc:chgData name="Joanna Moriarty (2417735)" userId="S::2417735@student.uwtsd.ac.uk::cb37ac42-eb2d-4159-9988-546f4119d652" providerId="AD" clId="Web-{A3D5CB87-52F1-ED9F-BC5C-FC3C75978B76}" dt="2026-03-09T19:11:35.200" v="1384" actId="20577"/>
        <pc:sldMkLst>
          <pc:docMk/>
          <pc:sldMk cId="2762193413" sldId="258"/>
        </pc:sldMkLst>
        <pc:spChg chg="mod">
          <ac:chgData name="Joanna Moriarty (2417735)" userId="S::2417735@student.uwtsd.ac.uk::cb37ac42-eb2d-4159-9988-546f4119d652" providerId="AD" clId="Web-{A3D5CB87-52F1-ED9F-BC5C-FC3C75978B76}" dt="2026-03-09T17:43:48.311" v="1115"/>
          <ac:spMkLst>
            <pc:docMk/>
            <pc:sldMk cId="2762193413" sldId="258"/>
            <ac:spMk id="2" creationId="{1D87B70B-8617-C5A0-52B1-81EA78122872}"/>
          </ac:spMkLst>
        </pc:spChg>
        <pc:graphicFrameChg chg="add mod modGraphic">
          <ac:chgData name="Joanna Moriarty (2417735)" userId="S::2417735@student.uwtsd.ac.uk::cb37ac42-eb2d-4159-9988-546f4119d652" providerId="AD" clId="Web-{A3D5CB87-52F1-ED9F-BC5C-FC3C75978B76}" dt="2026-03-09T19:11:35.200" v="1384" actId="20577"/>
          <ac:graphicFrameMkLst>
            <pc:docMk/>
            <pc:sldMk cId="2762193413" sldId="258"/>
            <ac:graphicFrameMk id="31" creationId="{794BEDDF-2E94-854D-7733-77BEBAB141CA}"/>
          </ac:graphicFrameMkLst>
        </pc:graphicFrameChg>
      </pc:sldChg>
      <pc:sldChg chg="addSp delSp modSp new mod setBg setClrOvrMap">
        <pc:chgData name="Joanna Moriarty (2417735)" userId="S::2417735@student.uwtsd.ac.uk::cb37ac42-eb2d-4159-9988-546f4119d652" providerId="AD" clId="Web-{A3D5CB87-52F1-ED9F-BC5C-FC3C75978B76}" dt="2026-03-09T19:12:03.826" v="1391" actId="20577"/>
        <pc:sldMkLst>
          <pc:docMk/>
          <pc:sldMk cId="2787129286" sldId="259"/>
        </pc:sldMkLst>
        <pc:spChg chg="mod ord">
          <ac:chgData name="Joanna Moriarty (2417735)" userId="S::2417735@student.uwtsd.ac.uk::cb37ac42-eb2d-4159-9988-546f4119d652" providerId="AD" clId="Web-{A3D5CB87-52F1-ED9F-BC5C-FC3C75978B76}" dt="2026-03-09T19:12:03.826" v="1391" actId="20577"/>
          <ac:spMkLst>
            <pc:docMk/>
            <pc:sldMk cId="2787129286" sldId="259"/>
            <ac:spMk id="2" creationId="{A468F91C-98E8-3442-3BCE-8C72B4C13B54}"/>
          </ac:spMkLst>
        </pc:spChg>
        <pc:spChg chg="add mod">
          <ac:chgData name="Joanna Moriarty (2417735)" userId="S::2417735@student.uwtsd.ac.uk::cb37ac42-eb2d-4159-9988-546f4119d652" providerId="AD" clId="Web-{A3D5CB87-52F1-ED9F-BC5C-FC3C75978B76}" dt="2026-03-09T19:03:34.119" v="1374" actId="20577"/>
          <ac:spMkLst>
            <pc:docMk/>
            <pc:sldMk cId="2787129286" sldId="259"/>
            <ac:spMk id="39" creationId="{DEF0E707-B927-03FB-8143-9FEC70D96EDE}"/>
          </ac:spMkLst>
        </pc:spChg>
      </pc:sldChg>
      <pc:sldChg chg="new">
        <pc:chgData name="Joanna Moriarty (2417735)" userId="S::2417735@student.uwtsd.ac.uk::cb37ac42-eb2d-4159-9988-546f4119d652" providerId="AD" clId="Web-{A3D5CB87-52F1-ED9F-BC5C-FC3C75978B76}" dt="2026-03-09T19:03:47.136" v="1375"/>
        <pc:sldMkLst>
          <pc:docMk/>
          <pc:sldMk cId="2874608556" sldId="260"/>
        </pc:sldMkLst>
      </pc:sldChg>
    </pc:docChg>
  </pc:docChgLst>
  <pc:docChgLst>
    <pc:chgData name="Joanna Moriarty (2417735)" userId="S::2417735@student.uwtsd.ac.uk::cb37ac42-eb2d-4159-9988-546f4119d652" providerId="AD" clId="Web-{72A68EE5-3691-362C-2A02-3EA4961E8FC6}"/>
    <pc:docChg chg="modSld">
      <pc:chgData name="Joanna Moriarty (2417735)" userId="S::2417735@student.uwtsd.ac.uk::cb37ac42-eb2d-4159-9988-546f4119d652" providerId="AD" clId="Web-{72A68EE5-3691-362C-2A02-3EA4961E8FC6}" dt="2026-03-22T12:54:31.985" v="0" actId="1076"/>
      <pc:docMkLst>
        <pc:docMk/>
      </pc:docMkLst>
      <pc:sldChg chg="modSp">
        <pc:chgData name="Joanna Moriarty (2417735)" userId="S::2417735@student.uwtsd.ac.uk::cb37ac42-eb2d-4159-9988-546f4119d652" providerId="AD" clId="Web-{72A68EE5-3691-362C-2A02-3EA4961E8FC6}" dt="2026-03-22T12:54:31.985" v="0" actId="1076"/>
        <pc:sldMkLst>
          <pc:docMk/>
          <pc:sldMk cId="2236503526" sldId="256"/>
        </pc:sldMkLst>
        <pc:picChg chg="mod">
          <ac:chgData name="Joanna Moriarty (2417735)" userId="S::2417735@student.uwtsd.ac.uk::cb37ac42-eb2d-4159-9988-546f4119d652" providerId="AD" clId="Web-{72A68EE5-3691-362C-2A02-3EA4961E8FC6}" dt="2026-03-22T12:54:31.985" v="0" actId="1076"/>
          <ac:picMkLst>
            <pc:docMk/>
            <pc:sldMk cId="2236503526" sldId="256"/>
            <ac:picMk id="4" creationId="{AFEBA240-4D89-0BEB-AB23-F8A33F514F52}"/>
          </ac:picMkLst>
        </pc:picChg>
      </pc:sldChg>
    </pc:docChg>
  </pc:docChgLst>
  <pc:docChgLst>
    <pc:chgData name="Joanna Moriarty (2417735)" userId="S::2417735@student.uwtsd.ac.uk::cb37ac42-eb2d-4159-9988-546f4119d652" providerId="AD" clId="Web-{EAADF02C-C126-6C5D-3C46-CB0D7F0358B5}"/>
    <pc:docChg chg="modSld">
      <pc:chgData name="Joanna Moriarty (2417735)" userId="S::2417735@student.uwtsd.ac.uk::cb37ac42-eb2d-4159-9988-546f4119d652" providerId="AD" clId="Web-{EAADF02C-C126-6C5D-3C46-CB0D7F0358B5}" dt="2026-03-18T07:14:24.652" v="19"/>
      <pc:docMkLst>
        <pc:docMk/>
      </pc:docMkLst>
      <pc:sldChg chg="addSp delSp modSp">
        <pc:chgData name="Joanna Moriarty (2417735)" userId="S::2417735@student.uwtsd.ac.uk::cb37ac42-eb2d-4159-9988-546f4119d652" providerId="AD" clId="Web-{EAADF02C-C126-6C5D-3C46-CB0D7F0358B5}" dt="2026-03-18T06:59:11.346" v="16"/>
        <pc:sldMkLst>
          <pc:docMk/>
          <pc:sldMk cId="2762193413" sldId="258"/>
        </pc:sldMkLst>
        <pc:spChg chg="mod">
          <ac:chgData name="Joanna Moriarty (2417735)" userId="S::2417735@student.uwtsd.ac.uk::cb37ac42-eb2d-4159-9988-546f4119d652" providerId="AD" clId="Web-{EAADF02C-C126-6C5D-3C46-CB0D7F0358B5}" dt="2026-03-18T06:59:11.346" v="16"/>
          <ac:spMkLst>
            <pc:docMk/>
            <pc:sldMk cId="2762193413" sldId="258"/>
            <ac:spMk id="2" creationId="{1D87B70B-8617-C5A0-52B1-81EA78122872}"/>
          </ac:spMkLst>
        </pc:spChg>
        <pc:spChg chg="add">
          <ac:chgData name="Joanna Moriarty (2417735)" userId="S::2417735@student.uwtsd.ac.uk::cb37ac42-eb2d-4159-9988-546f4119d652" providerId="AD" clId="Web-{EAADF02C-C126-6C5D-3C46-CB0D7F0358B5}" dt="2026-03-18T06:59:11.346" v="16"/>
          <ac:spMkLst>
            <pc:docMk/>
            <pc:sldMk cId="2762193413" sldId="258"/>
            <ac:spMk id="109" creationId="{DBDA151C-5770-45E4-AAFF-59E7F403866D}"/>
          </ac:spMkLst>
        </pc:spChg>
        <pc:graphicFrameChg chg="mod modGraphic">
          <ac:chgData name="Joanna Moriarty (2417735)" userId="S::2417735@student.uwtsd.ac.uk::cb37ac42-eb2d-4159-9988-546f4119d652" providerId="AD" clId="Web-{EAADF02C-C126-6C5D-3C46-CB0D7F0358B5}" dt="2026-03-18T06:59:11.346" v="16"/>
          <ac:graphicFrameMkLst>
            <pc:docMk/>
            <pc:sldMk cId="2762193413" sldId="258"/>
            <ac:graphicFrameMk id="31" creationId="{794BEDDF-2E94-854D-7733-77BEBAB141CA}"/>
          </ac:graphicFrameMkLst>
        </pc:graphicFrameChg>
        <pc:cxnChg chg="add">
          <ac:chgData name="Joanna Moriarty (2417735)" userId="S::2417735@student.uwtsd.ac.uk::cb37ac42-eb2d-4159-9988-546f4119d652" providerId="AD" clId="Web-{EAADF02C-C126-6C5D-3C46-CB0D7F0358B5}" dt="2026-03-18T06:59:11.346" v="16"/>
          <ac:cxnSpMkLst>
            <pc:docMk/>
            <pc:sldMk cId="2762193413" sldId="258"/>
            <ac:cxnSpMk id="110" creationId="{05ADA91C-AD52-A530-A898-AD6E69874598}"/>
          </ac:cxnSpMkLst>
        </pc:cxnChg>
      </pc:sldChg>
      <pc:sldChg chg="delSp">
        <pc:chgData name="Joanna Moriarty (2417735)" userId="S::2417735@student.uwtsd.ac.uk::cb37ac42-eb2d-4159-9988-546f4119d652" providerId="AD" clId="Web-{EAADF02C-C126-6C5D-3C46-CB0D7F0358B5}" dt="2026-03-18T07:14:24.652" v="19"/>
        <pc:sldMkLst>
          <pc:docMk/>
          <pc:sldMk cId="2787129286" sldId="259"/>
        </pc:sldMkLst>
      </pc:sldChg>
    </pc:docChg>
  </pc:docChgLst>
  <pc:docChgLst>
    <pc:chgData name="Joanna Moriarty (2417735)" userId="S::2417735@student.uwtsd.ac.uk::cb37ac42-eb2d-4159-9988-546f4119d652" providerId="AD" clId="Web-{64C7B362-37D2-F040-D8B6-1120A3AAAADD}"/>
    <pc:docChg chg="addSld modSld sldOrd">
      <pc:chgData name="Joanna Moriarty (2417735)" userId="S::2417735@student.uwtsd.ac.uk::cb37ac42-eb2d-4159-9988-546f4119d652" providerId="AD" clId="Web-{64C7B362-37D2-F040-D8B6-1120A3AAAADD}" dt="2026-03-20T13:30:27.972" v="594" actId="1076"/>
      <pc:docMkLst>
        <pc:docMk/>
      </pc:docMkLst>
      <pc:sldChg chg="addSp modSp addAnim">
        <pc:chgData name="Joanna Moriarty (2417735)" userId="S::2417735@student.uwtsd.ac.uk::cb37ac42-eb2d-4159-9988-546f4119d652" providerId="AD" clId="Web-{64C7B362-37D2-F040-D8B6-1120A3AAAADD}" dt="2026-03-20T13:30:27.972" v="594" actId="1076"/>
        <pc:sldMkLst>
          <pc:docMk/>
          <pc:sldMk cId="2236503526" sldId="256"/>
        </pc:sldMkLst>
      </pc:sldChg>
      <pc:sldChg chg="modSp">
        <pc:chgData name="Joanna Moriarty (2417735)" userId="S::2417735@student.uwtsd.ac.uk::cb37ac42-eb2d-4159-9988-546f4119d652" providerId="AD" clId="Web-{64C7B362-37D2-F040-D8B6-1120A3AAAADD}" dt="2026-03-19T06:15:22.848" v="16" actId="1076"/>
        <pc:sldMkLst>
          <pc:docMk/>
          <pc:sldMk cId="2762193413" sldId="258"/>
        </pc:sldMkLst>
        <pc:graphicFrameChg chg="mod">
          <ac:chgData name="Joanna Moriarty (2417735)" userId="S::2417735@student.uwtsd.ac.uk::cb37ac42-eb2d-4159-9988-546f4119d652" providerId="AD" clId="Web-{64C7B362-37D2-F040-D8B6-1120A3AAAADD}" dt="2026-03-19T06:15:22.848" v="16" actId="1076"/>
          <ac:graphicFrameMkLst>
            <pc:docMk/>
            <pc:sldMk cId="2762193413" sldId="258"/>
            <ac:graphicFrameMk id="31" creationId="{794BEDDF-2E94-854D-7733-77BEBAB141CA}"/>
          </ac:graphicFrameMkLst>
        </pc:graphicFrameChg>
      </pc:sldChg>
      <pc:sldChg chg="addSp modSp">
        <pc:chgData name="Joanna Moriarty (2417735)" userId="S::2417735@student.uwtsd.ac.uk::cb37ac42-eb2d-4159-9988-546f4119d652" providerId="AD" clId="Web-{64C7B362-37D2-F040-D8B6-1120A3AAAADD}" dt="2026-03-20T09:00:30.169" v="43" actId="1076"/>
        <pc:sldMkLst>
          <pc:docMk/>
          <pc:sldMk cId="2787129286" sldId="259"/>
        </pc:sldMkLst>
        <pc:spChg chg="mod">
          <ac:chgData name="Joanna Moriarty (2417735)" userId="S::2417735@student.uwtsd.ac.uk::cb37ac42-eb2d-4159-9988-546f4119d652" providerId="AD" clId="Web-{64C7B362-37D2-F040-D8B6-1120A3AAAADD}" dt="2026-03-18T07:19:36.932" v="10" actId="20577"/>
          <ac:spMkLst>
            <pc:docMk/>
            <pc:sldMk cId="2787129286" sldId="259"/>
            <ac:spMk id="2" creationId="{A468F91C-98E8-3442-3BCE-8C72B4C13B54}"/>
          </ac:spMkLst>
        </pc:spChg>
        <pc:spChg chg="add mod">
          <ac:chgData name="Joanna Moriarty (2417735)" userId="S::2417735@student.uwtsd.ac.uk::cb37ac42-eb2d-4159-9988-546f4119d652" providerId="AD" clId="Web-{64C7B362-37D2-F040-D8B6-1120A3AAAADD}" dt="2026-03-18T07:17:10.156" v="9" actId="14100"/>
          <ac:spMkLst>
            <pc:docMk/>
            <pc:sldMk cId="2787129286" sldId="259"/>
            <ac:spMk id="4" creationId="{24B1CF93-E36B-FEDD-E962-5915C8604E21}"/>
          </ac:spMkLst>
        </pc:spChg>
        <pc:spChg chg="mod">
          <ac:chgData name="Joanna Moriarty (2417735)" userId="S::2417735@student.uwtsd.ac.uk::cb37ac42-eb2d-4159-9988-546f4119d652" providerId="AD" clId="Web-{64C7B362-37D2-F040-D8B6-1120A3AAAADD}" dt="2026-03-19T06:17:16.584" v="20" actId="20577"/>
          <ac:spMkLst>
            <pc:docMk/>
            <pc:sldMk cId="2787129286" sldId="259"/>
            <ac:spMk id="39" creationId="{DEF0E707-B927-03FB-8143-9FEC70D96EDE}"/>
          </ac:spMkLst>
        </pc:spChg>
        <pc:picChg chg="mod">
          <ac:chgData name="Joanna Moriarty (2417735)" userId="S::2417735@student.uwtsd.ac.uk::cb37ac42-eb2d-4159-9988-546f4119d652" providerId="AD" clId="Web-{64C7B362-37D2-F040-D8B6-1120A3AAAADD}" dt="2026-03-20T09:00:30.169" v="43" actId="1076"/>
          <ac:picMkLst>
            <pc:docMk/>
            <pc:sldMk cId="2787129286" sldId="259"/>
            <ac:picMk id="3" creationId="{1A1FEBE7-3BCA-8C6C-A983-9B37D68EC2B2}"/>
          </ac:picMkLst>
        </pc:picChg>
      </pc:sldChg>
      <pc:sldChg chg="addSp delSp modSp">
        <pc:chgData name="Joanna Moriarty (2417735)" userId="S::2417735@student.uwtsd.ac.uk::cb37ac42-eb2d-4159-9988-546f4119d652" providerId="AD" clId="Web-{64C7B362-37D2-F040-D8B6-1120A3AAAADD}" dt="2026-03-20T11:14:18.712" v="332"/>
        <pc:sldMkLst>
          <pc:docMk/>
          <pc:sldMk cId="2874608556" sldId="260"/>
        </pc:sldMkLst>
        <pc:spChg chg="mod">
          <ac:chgData name="Joanna Moriarty (2417735)" userId="S::2417735@student.uwtsd.ac.uk::cb37ac42-eb2d-4159-9988-546f4119d652" providerId="AD" clId="Web-{64C7B362-37D2-F040-D8B6-1120A3AAAADD}" dt="2026-03-20T11:14:18.712" v="332"/>
          <ac:spMkLst>
            <pc:docMk/>
            <pc:sldMk cId="2874608556" sldId="260"/>
            <ac:spMk id="2" creationId="{5378E7C9-2E3C-97C1-5606-D270FFFDC332}"/>
          </ac:spMkLst>
        </pc:spChg>
        <pc:spChg chg="add">
          <ac:chgData name="Joanna Moriarty (2417735)" userId="S::2417735@student.uwtsd.ac.uk::cb37ac42-eb2d-4159-9988-546f4119d652" providerId="AD" clId="Web-{64C7B362-37D2-F040-D8B6-1120A3AAAADD}" dt="2026-03-20T11:14:18.712" v="332"/>
          <ac:spMkLst>
            <pc:docMk/>
            <pc:sldMk cId="2874608556" sldId="260"/>
            <ac:spMk id="80" creationId="{744CAA32-F237-419C-A2DD-43C28D920D3C}"/>
          </ac:spMkLst>
        </pc:spChg>
        <pc:picChg chg="mod">
          <ac:chgData name="Joanna Moriarty (2417735)" userId="S::2417735@student.uwtsd.ac.uk::cb37ac42-eb2d-4159-9988-546f4119d652" providerId="AD" clId="Web-{64C7B362-37D2-F040-D8B6-1120A3AAAADD}" dt="2026-03-20T11:14:18.712" v="332"/>
          <ac:picMkLst>
            <pc:docMk/>
            <pc:sldMk cId="2874608556" sldId="260"/>
            <ac:picMk id="4" creationId="{F8BC0052-3C41-4F3C-4CC0-AC003BD3AFD1}"/>
          </ac:picMkLst>
        </pc:picChg>
        <pc:picChg chg="mod">
          <ac:chgData name="Joanna Moriarty (2417735)" userId="S::2417735@student.uwtsd.ac.uk::cb37ac42-eb2d-4159-9988-546f4119d652" providerId="AD" clId="Web-{64C7B362-37D2-F040-D8B6-1120A3AAAADD}" dt="2026-03-20T11:14:18.712" v="332"/>
          <ac:picMkLst>
            <pc:docMk/>
            <pc:sldMk cId="2874608556" sldId="260"/>
            <ac:picMk id="6" creationId="{9543F747-7724-0310-0FDA-A59B4F3AA0BB}"/>
          </ac:picMkLst>
        </pc:picChg>
        <pc:cxnChg chg="add">
          <ac:chgData name="Joanna Moriarty (2417735)" userId="S::2417735@student.uwtsd.ac.uk::cb37ac42-eb2d-4159-9988-546f4119d652" providerId="AD" clId="Web-{64C7B362-37D2-F040-D8B6-1120A3AAAADD}" dt="2026-03-20T11:14:18.712" v="332"/>
          <ac:cxnSpMkLst>
            <pc:docMk/>
            <pc:sldMk cId="2874608556" sldId="260"/>
            <ac:cxnSpMk id="81" creationId="{88D00D77-D299-4699-8F8E-BD436FF71518}"/>
          </ac:cxnSpMkLst>
        </pc:cxnChg>
      </pc:sldChg>
      <pc:sldChg chg="addSp delSp modSp mod ord setBg">
        <pc:chgData name="Joanna Moriarty (2417735)" userId="S::2417735@student.uwtsd.ac.uk::cb37ac42-eb2d-4159-9988-546f4119d652" providerId="AD" clId="Web-{64C7B362-37D2-F040-D8B6-1120A3AAAADD}" dt="2026-03-20T10:19:07.110" v="99" actId="20577"/>
        <pc:sldMkLst>
          <pc:docMk/>
          <pc:sldMk cId="2244698106" sldId="261"/>
        </pc:sldMkLst>
        <pc:spChg chg="mod">
          <ac:chgData name="Joanna Moriarty (2417735)" userId="S::2417735@student.uwtsd.ac.uk::cb37ac42-eb2d-4159-9988-546f4119d652" providerId="AD" clId="Web-{64C7B362-37D2-F040-D8B6-1120A3AAAADD}" dt="2026-03-20T10:16:57.046" v="65"/>
          <ac:spMkLst>
            <pc:docMk/>
            <pc:sldMk cId="2244698106" sldId="261"/>
            <ac:spMk id="2" creationId="{6D51DDFF-F572-141F-FCAA-E3FD5A6C27B1}"/>
          </ac:spMkLst>
        </pc:spChg>
        <pc:spChg chg="add">
          <ac:chgData name="Joanna Moriarty (2417735)" userId="S::2417735@student.uwtsd.ac.uk::cb37ac42-eb2d-4159-9988-546f4119d652" providerId="AD" clId="Web-{64C7B362-37D2-F040-D8B6-1120A3AAAADD}" dt="2026-03-20T10:16:57.046" v="65"/>
          <ac:spMkLst>
            <pc:docMk/>
            <pc:sldMk cId="2244698106" sldId="261"/>
            <ac:spMk id="24" creationId="{DBDA151C-5770-45E4-AAFF-59E7F403866D}"/>
          </ac:spMkLst>
        </pc:spChg>
        <pc:spChg chg="add mod">
          <ac:chgData name="Joanna Moriarty (2417735)" userId="S::2417735@student.uwtsd.ac.uk::cb37ac42-eb2d-4159-9988-546f4119d652" providerId="AD" clId="Web-{64C7B362-37D2-F040-D8B6-1120A3AAAADD}" dt="2026-03-20T10:19:07.110" v="99" actId="20577"/>
          <ac:spMkLst>
            <pc:docMk/>
            <pc:sldMk cId="2244698106" sldId="261"/>
            <ac:spMk id="53" creationId="{CABF2A4E-00C7-56A4-D9BA-52A0FB50BD7A}"/>
          </ac:spMkLst>
        </pc:spChg>
        <pc:graphicFrameChg chg="add">
          <ac:chgData name="Joanna Moriarty (2417735)" userId="S::2417735@student.uwtsd.ac.uk::cb37ac42-eb2d-4159-9988-546f4119d652" providerId="AD" clId="Web-{64C7B362-37D2-F040-D8B6-1120A3AAAADD}" dt="2026-03-20T10:16:57.046" v="65"/>
          <ac:graphicFrameMkLst>
            <pc:docMk/>
            <pc:sldMk cId="2244698106" sldId="261"/>
            <ac:graphicFrameMk id="26" creationId="{2256D420-9DD9-3A59-9A45-8E991E9FB791}"/>
          </ac:graphicFrameMkLst>
        </pc:graphicFrameChg>
        <pc:cxnChg chg="add">
          <ac:chgData name="Joanna Moriarty (2417735)" userId="S::2417735@student.uwtsd.ac.uk::cb37ac42-eb2d-4159-9988-546f4119d652" providerId="AD" clId="Web-{64C7B362-37D2-F040-D8B6-1120A3AAAADD}" dt="2026-03-20T10:16:57.046" v="65"/>
          <ac:cxnSpMkLst>
            <pc:docMk/>
            <pc:sldMk cId="2244698106" sldId="261"/>
            <ac:cxnSpMk id="25" creationId="{05ADA91C-AD52-A530-A898-AD6E69874598}"/>
          </ac:cxnSpMkLst>
        </pc:cxnChg>
      </pc:sldChg>
      <pc:sldChg chg="addSp delSp modSp new mod setBg">
        <pc:chgData name="Joanna Moriarty (2417735)" userId="S::2417735@student.uwtsd.ac.uk::cb37ac42-eb2d-4159-9988-546f4119d652" providerId="AD" clId="Web-{64C7B362-37D2-F040-D8B6-1120A3AAAADD}" dt="2026-03-20T13:08:39.850" v="484"/>
        <pc:sldMkLst>
          <pc:docMk/>
          <pc:sldMk cId="684647415" sldId="262"/>
        </pc:sldMkLst>
        <pc:spChg chg="mod">
          <ac:chgData name="Joanna Moriarty (2417735)" userId="S::2417735@student.uwtsd.ac.uk::cb37ac42-eb2d-4159-9988-546f4119d652" providerId="AD" clId="Web-{64C7B362-37D2-F040-D8B6-1120A3AAAADD}" dt="2026-03-20T13:00:06.587" v="363"/>
          <ac:spMkLst>
            <pc:docMk/>
            <pc:sldMk cId="684647415" sldId="262"/>
            <ac:spMk id="2" creationId="{8FCA327C-E2B7-34F5-CFB8-20054AEDE8AE}"/>
          </ac:spMkLst>
        </pc:spChg>
        <pc:spChg chg="add mod">
          <ac:chgData name="Joanna Moriarty (2417735)" userId="S::2417735@student.uwtsd.ac.uk::cb37ac42-eb2d-4159-9988-546f4119d652" providerId="AD" clId="Web-{64C7B362-37D2-F040-D8B6-1120A3AAAADD}" dt="2026-03-20T13:02:11.511" v="381" actId="14100"/>
          <ac:spMkLst>
            <pc:docMk/>
            <pc:sldMk cId="684647415" sldId="262"/>
            <ac:spMk id="8" creationId="{0505CB58-B2D1-6B23-911A-8300A6420A12}"/>
          </ac:spMkLst>
        </pc:spChg>
        <pc:spChg chg="add">
          <ac:chgData name="Joanna Moriarty (2417735)" userId="S::2417735@student.uwtsd.ac.uk::cb37ac42-eb2d-4159-9988-546f4119d652" providerId="AD" clId="Web-{64C7B362-37D2-F040-D8B6-1120A3AAAADD}" dt="2026-03-20T13:00:06.587" v="363"/>
          <ac:spMkLst>
            <pc:docMk/>
            <pc:sldMk cId="684647415" sldId="262"/>
            <ac:spMk id="22" creationId="{744CAA32-F237-419C-A2DD-43C28D920D3C}"/>
          </ac:spMkLst>
        </pc:spChg>
        <pc:graphicFrameChg chg="add">
          <ac:chgData name="Joanna Moriarty (2417735)" userId="S::2417735@student.uwtsd.ac.uk::cb37ac42-eb2d-4159-9988-546f4119d652" providerId="AD" clId="Web-{64C7B362-37D2-F040-D8B6-1120A3AAAADD}" dt="2026-03-20T13:08:39.850" v="484"/>
          <ac:graphicFrameMkLst>
            <pc:docMk/>
            <pc:sldMk cId="684647415" sldId="262"/>
            <ac:graphicFrameMk id="36" creationId="{2ADA5CA1-99E8-519F-F170-AD6AA52370DC}"/>
          </ac:graphicFrameMkLst>
        </pc:graphicFrameChg>
        <pc:picChg chg="add mod">
          <ac:chgData name="Joanna Moriarty (2417735)" userId="S::2417735@student.uwtsd.ac.uk::cb37ac42-eb2d-4159-9988-546f4119d652" providerId="AD" clId="Web-{64C7B362-37D2-F040-D8B6-1120A3AAAADD}" dt="2026-03-20T13:01:20.130" v="373" actId="14100"/>
          <ac:picMkLst>
            <pc:docMk/>
            <pc:sldMk cId="684647415" sldId="262"/>
            <ac:picMk id="5" creationId="{AFFCD869-0A3F-ABC2-A3EF-E14FC5A707E4}"/>
          </ac:picMkLst>
        </pc:picChg>
        <pc:cxnChg chg="add">
          <ac:chgData name="Joanna Moriarty (2417735)" userId="S::2417735@student.uwtsd.ac.uk::cb37ac42-eb2d-4159-9988-546f4119d652" providerId="AD" clId="Web-{64C7B362-37D2-F040-D8B6-1120A3AAAADD}" dt="2026-03-20T13:00:06.587" v="363"/>
          <ac:cxnSpMkLst>
            <pc:docMk/>
            <pc:sldMk cId="684647415" sldId="262"/>
            <ac:cxnSpMk id="23" creationId="{753FE100-D0AB-4AE2-824B-60CFA31EC6A2}"/>
          </ac:cxnSpMkLst>
        </pc:cxnChg>
      </pc:sldChg>
      <pc:sldChg chg="addSp delSp modSp new mod setBg">
        <pc:chgData name="Joanna Moriarty (2417735)" userId="S::2417735@student.uwtsd.ac.uk::cb37ac42-eb2d-4159-9988-546f4119d652" providerId="AD" clId="Web-{64C7B362-37D2-F040-D8B6-1120A3AAAADD}" dt="2026-03-20T13:15:58.405" v="564" actId="20577"/>
        <pc:sldMkLst>
          <pc:docMk/>
          <pc:sldMk cId="2586152205" sldId="263"/>
        </pc:sldMkLst>
        <pc:spChg chg="mod">
          <ac:chgData name="Joanna Moriarty (2417735)" userId="S::2417735@student.uwtsd.ac.uk::cb37ac42-eb2d-4159-9988-546f4119d652" providerId="AD" clId="Web-{64C7B362-37D2-F040-D8B6-1120A3AAAADD}" dt="2026-03-20T13:12:49.231" v="560"/>
          <ac:spMkLst>
            <pc:docMk/>
            <pc:sldMk cId="2586152205" sldId="263"/>
            <ac:spMk id="2" creationId="{62863DFF-4E3F-A4AE-6163-ADB0EFE0F7AF}"/>
          </ac:spMkLst>
        </pc:spChg>
        <pc:spChg chg="add">
          <ac:chgData name="Joanna Moriarty (2417735)" userId="S::2417735@student.uwtsd.ac.uk::cb37ac42-eb2d-4159-9988-546f4119d652" providerId="AD" clId="Web-{64C7B362-37D2-F040-D8B6-1120A3AAAADD}" dt="2026-03-20T13:12:49.262" v="561"/>
          <ac:spMkLst>
            <pc:docMk/>
            <pc:sldMk cId="2586152205" sldId="263"/>
            <ac:spMk id="28" creationId="{DBDA151C-5770-45E4-AAFF-59E7F403866D}"/>
          </ac:spMkLst>
        </pc:spChg>
        <pc:spChg chg="add mod">
          <ac:chgData name="Joanna Moriarty (2417735)" userId="S::2417735@student.uwtsd.ac.uk::cb37ac42-eb2d-4159-9988-546f4119d652" providerId="AD" clId="Web-{64C7B362-37D2-F040-D8B6-1120A3AAAADD}" dt="2026-03-20T13:15:58.405" v="564" actId="20577"/>
          <ac:spMkLst>
            <pc:docMk/>
            <pc:sldMk cId="2586152205" sldId="263"/>
            <ac:spMk id="56" creationId="{DE1E762F-5A5A-2CB5-AC01-DE29C7B33A6C}"/>
          </ac:spMkLst>
        </pc:spChg>
        <pc:graphicFrameChg chg="add">
          <ac:chgData name="Joanna Moriarty (2417735)" userId="S::2417735@student.uwtsd.ac.uk::cb37ac42-eb2d-4159-9988-546f4119d652" providerId="AD" clId="Web-{64C7B362-37D2-F040-D8B6-1120A3AAAADD}" dt="2026-03-20T13:12:49.262" v="561"/>
          <ac:graphicFrameMkLst>
            <pc:docMk/>
            <pc:sldMk cId="2586152205" sldId="263"/>
            <ac:graphicFrameMk id="29" creationId="{9EDB1275-0D73-A9D5-C7E5-96780AD33331}"/>
          </ac:graphicFrameMkLst>
        </pc:graphicFrameChg>
        <pc:cxnChg chg="add">
          <ac:chgData name="Joanna Moriarty (2417735)" userId="S::2417735@student.uwtsd.ac.uk::cb37ac42-eb2d-4159-9988-546f4119d652" providerId="AD" clId="Web-{64C7B362-37D2-F040-D8B6-1120A3AAAADD}" dt="2026-03-20T13:12:49.262" v="561"/>
          <ac:cxnSpMkLst>
            <pc:docMk/>
            <pc:sldMk cId="2586152205" sldId="263"/>
            <ac:cxnSpMk id="30" creationId="{10694E1F-471C-4340-BE4B-28F2BF7D7A91}"/>
          </ac:cxnSpMkLst>
        </pc:cxnChg>
      </pc:sldChg>
      <pc:sldChg chg="modSp new">
        <pc:chgData name="Joanna Moriarty (2417735)" userId="S::2417735@student.uwtsd.ac.uk::cb37ac42-eb2d-4159-9988-546f4119d652" providerId="AD" clId="Web-{64C7B362-37D2-F040-D8B6-1120A3AAAADD}" dt="2026-03-20T13:22:12.801" v="592" actId="20577"/>
        <pc:sldMkLst>
          <pc:docMk/>
          <pc:sldMk cId="2482011932" sldId="264"/>
        </pc:sldMkLst>
        <pc:spChg chg="mod">
          <ac:chgData name="Joanna Moriarty (2417735)" userId="S::2417735@student.uwtsd.ac.uk::cb37ac42-eb2d-4159-9988-546f4119d652" providerId="AD" clId="Web-{64C7B362-37D2-F040-D8B6-1120A3AAAADD}" dt="2026-03-20T13:22:12.801" v="592" actId="20577"/>
          <ac:spMkLst>
            <pc:docMk/>
            <pc:sldMk cId="2482011932" sldId="264"/>
            <ac:spMk id="2" creationId="{FCB35AD1-C1FA-A06E-163F-F694C18CEDD3}"/>
          </ac:spMkLst>
        </pc:spChg>
      </pc:sldChg>
    </pc:docChg>
  </pc:docChgLst>
  <pc:docChgLst>
    <pc:chgData name="Joanna Moriarty (2417735)" userId="S::2417735@student.uwtsd.ac.uk::cb37ac42-eb2d-4159-9988-546f4119d652" providerId="AD" clId="Web-{44618EC1-AD76-9AD4-0F64-01C299FE2CF3}"/>
    <pc:docChg chg="modSld">
      <pc:chgData name="Joanna Moriarty (2417735)" userId="S::2417735@student.uwtsd.ac.uk::cb37ac42-eb2d-4159-9988-546f4119d652" providerId="AD" clId="Web-{44618EC1-AD76-9AD4-0F64-01C299FE2CF3}" dt="2026-03-18T07:15:36.392" v="7"/>
      <pc:docMkLst>
        <pc:docMk/>
      </pc:docMkLst>
      <pc:sldChg chg="addSp delSp modSp">
        <pc:chgData name="Joanna Moriarty (2417735)" userId="S::2417735@student.uwtsd.ac.uk::cb37ac42-eb2d-4159-9988-546f4119d652" providerId="AD" clId="Web-{44618EC1-AD76-9AD4-0F64-01C299FE2CF3}" dt="2026-03-18T07:15:36.392" v="7"/>
        <pc:sldMkLst>
          <pc:docMk/>
          <pc:sldMk cId="2787129286" sldId="259"/>
        </pc:sldMkLst>
        <pc:spChg chg="mod">
          <ac:chgData name="Joanna Moriarty (2417735)" userId="S::2417735@student.uwtsd.ac.uk::cb37ac42-eb2d-4159-9988-546f4119d652" providerId="AD" clId="Web-{44618EC1-AD76-9AD4-0F64-01C299FE2CF3}" dt="2026-03-18T07:15:36.392" v="7"/>
          <ac:spMkLst>
            <pc:docMk/>
            <pc:sldMk cId="2787129286" sldId="259"/>
            <ac:spMk id="2" creationId="{A468F91C-98E8-3442-3BCE-8C72B4C13B54}"/>
          </ac:spMkLst>
        </pc:spChg>
        <pc:spChg chg="mod ord">
          <ac:chgData name="Joanna Moriarty (2417735)" userId="S::2417735@student.uwtsd.ac.uk::cb37ac42-eb2d-4159-9988-546f4119d652" providerId="AD" clId="Web-{44618EC1-AD76-9AD4-0F64-01C299FE2CF3}" dt="2026-03-18T07:15:36.392" v="7"/>
          <ac:spMkLst>
            <pc:docMk/>
            <pc:sldMk cId="2787129286" sldId="259"/>
            <ac:spMk id="39" creationId="{DEF0E707-B927-03FB-8143-9FEC70D96EDE}"/>
          </ac:spMkLst>
        </pc:spChg>
        <pc:spChg chg="add">
          <ac:chgData name="Joanna Moriarty (2417735)" userId="S::2417735@student.uwtsd.ac.uk::cb37ac42-eb2d-4159-9988-546f4119d652" providerId="AD" clId="Web-{44618EC1-AD76-9AD4-0F64-01C299FE2CF3}" dt="2026-03-18T07:15:36.392" v="7"/>
          <ac:spMkLst>
            <pc:docMk/>
            <pc:sldMk cId="2787129286" sldId="259"/>
            <ac:spMk id="55" creationId="{744CAA32-F237-419C-A2DD-43C28D920D3C}"/>
          </ac:spMkLst>
        </pc:spChg>
        <pc:picChg chg="add mod">
          <ac:chgData name="Joanna Moriarty (2417735)" userId="S::2417735@student.uwtsd.ac.uk::cb37ac42-eb2d-4159-9988-546f4119d652" providerId="AD" clId="Web-{44618EC1-AD76-9AD4-0F64-01C299FE2CF3}" dt="2026-03-18T07:15:36.392" v="7"/>
          <ac:picMkLst>
            <pc:docMk/>
            <pc:sldMk cId="2787129286" sldId="259"/>
            <ac:picMk id="3" creationId="{1A1FEBE7-3BCA-8C6C-A983-9B37D68EC2B2}"/>
          </ac:picMkLst>
        </pc:picChg>
        <pc:cxnChg chg="add">
          <ac:chgData name="Joanna Moriarty (2417735)" userId="S::2417735@student.uwtsd.ac.uk::cb37ac42-eb2d-4159-9988-546f4119d652" providerId="AD" clId="Web-{44618EC1-AD76-9AD4-0F64-01C299FE2CF3}" dt="2026-03-18T07:15:36.392" v="7"/>
          <ac:cxnSpMkLst>
            <pc:docMk/>
            <pc:sldMk cId="2787129286" sldId="259"/>
            <ac:cxnSpMk id="56" creationId="{02C7985C-B0C3-CC50-E86A-B5EBA40E01DF}"/>
          </ac:cxnSpMkLst>
        </pc:cxnChg>
      </pc:sldChg>
    </pc:docChg>
  </pc:docChgLst>
  <pc:docChgLst>
    <pc:chgData name="Joanna Moriarty (2417735)" userId="cb37ac42-eb2d-4159-9988-546f4119d652" providerId="ADAL" clId="{7F0A5C36-57E0-4BAE-A617-485329D0F872}"/>
    <pc:docChg chg="custSel delSld modSld">
      <pc:chgData name="Joanna Moriarty (2417735)" userId="cb37ac42-eb2d-4159-9988-546f4119d652" providerId="ADAL" clId="{7F0A5C36-57E0-4BAE-A617-485329D0F872}" dt="2026-03-22T15:13:22.200" v="2" actId="47"/>
      <pc:docMkLst>
        <pc:docMk/>
      </pc:docMkLst>
      <pc:sldChg chg="delSp mod delAnim">
        <pc:chgData name="Joanna Moriarty (2417735)" userId="cb37ac42-eb2d-4159-9988-546f4119d652" providerId="ADAL" clId="{7F0A5C36-57E0-4BAE-A617-485329D0F872}" dt="2026-03-22T13:05:21.885" v="0" actId="478"/>
        <pc:sldMkLst>
          <pc:docMk/>
          <pc:sldMk cId="2236503526" sldId="256"/>
        </pc:sldMkLst>
        <pc:picChg chg="del">
          <ac:chgData name="Joanna Moriarty (2417735)" userId="cb37ac42-eb2d-4159-9988-546f4119d652" providerId="ADAL" clId="{7F0A5C36-57E0-4BAE-A617-485329D0F872}" dt="2026-03-22T13:05:21.885" v="0" actId="478"/>
          <ac:picMkLst>
            <pc:docMk/>
            <pc:sldMk cId="2236503526" sldId="256"/>
            <ac:picMk id="5" creationId="{7F155D2A-CA99-BCDE-9406-A99AD28F1D58}"/>
          </ac:picMkLst>
        </pc:picChg>
      </pc:sldChg>
      <pc:sldChg chg="del">
        <pc:chgData name="Joanna Moriarty (2417735)" userId="cb37ac42-eb2d-4159-9988-546f4119d652" providerId="ADAL" clId="{7F0A5C36-57E0-4BAE-A617-485329D0F872}" dt="2026-03-22T15:13:22.200" v="2" actId="47"/>
        <pc:sldMkLst>
          <pc:docMk/>
          <pc:sldMk cId="4174468583" sldId="257"/>
        </pc:sldMkLst>
      </pc:sldChg>
      <pc:sldChg chg="delSp mod delAnim">
        <pc:chgData name="Joanna Moriarty (2417735)" userId="cb37ac42-eb2d-4159-9988-546f4119d652" providerId="ADAL" clId="{7F0A5C36-57E0-4BAE-A617-485329D0F872}" dt="2026-03-22T13:28:48.334" v="1" actId="478"/>
        <pc:sldMkLst>
          <pc:docMk/>
          <pc:sldMk cId="2244698106" sldId="261"/>
        </pc:sldMkLst>
        <pc:picChg chg="del">
          <ac:chgData name="Joanna Moriarty (2417735)" userId="cb37ac42-eb2d-4159-9988-546f4119d652" providerId="ADAL" clId="{7F0A5C36-57E0-4BAE-A617-485329D0F872}" dt="2026-03-22T13:28:48.334" v="1" actId="478"/>
          <ac:picMkLst>
            <pc:docMk/>
            <pc:sldMk cId="2244698106" sldId="261"/>
            <ac:picMk id="3" creationId="{0CA9B0C2-432A-8A72-3ADD-502C9C8AB5D6}"/>
          </ac:picMkLst>
        </pc:picChg>
      </pc:sldChg>
    </pc:docChg>
  </pc:docChgLst>
  <pc:docChgLst>
    <pc:chgData name="Joanna Moriarty (2417735)" userId="S::2417735@student.uwtsd.ac.uk::cb37ac42-eb2d-4159-9988-546f4119d652" providerId="AD" clId="Web-{D2475DAE-7127-6732-0FE4-7BFDCE42E31A}"/>
    <pc:docChg chg="modSld">
      <pc:chgData name="Joanna Moriarty (2417735)" userId="S::2417735@student.uwtsd.ac.uk::cb37ac42-eb2d-4159-9988-546f4119d652" providerId="AD" clId="Web-{D2475DAE-7127-6732-0FE4-7BFDCE42E31A}" dt="2026-03-06T14:14:30.195" v="18"/>
      <pc:docMkLst>
        <pc:docMk/>
      </pc:docMkLst>
    </pc:docChg>
  </pc:docChgLst>
  <pc:docChgLst>
    <pc:chgData name="Joanna Moriarty (2417735)" userId="S::2417735@student.uwtsd.ac.uk::cb37ac42-eb2d-4159-9988-546f4119d652" providerId="AD" clId="Web-{1EFC2786-430D-1E77-DD56-CF31714EB32D}"/>
    <pc:docChg chg="modSld">
      <pc:chgData name="Joanna Moriarty (2417735)" userId="S::2417735@student.uwtsd.ac.uk::cb37ac42-eb2d-4159-9988-546f4119d652" providerId="AD" clId="Web-{1EFC2786-430D-1E77-DD56-CF31714EB32D}" dt="2026-02-27T17:11:23.069" v="0"/>
      <pc:docMkLst>
        <pc:docMk/>
      </pc:docMkLst>
    </pc:docChg>
  </pc:docChgLst>
  <pc:docChgLst>
    <pc:chgData name="Joanna Moriarty (2417735)" userId="S::2417735@student.uwtsd.ac.uk::cb37ac42-eb2d-4159-9988-546f4119d652" providerId="AD" clId="Web-{F01A023F-4B38-75E0-9197-285FECA89912}"/>
    <pc:docChg chg="modSld">
      <pc:chgData name="Joanna Moriarty (2417735)" userId="S::2417735@student.uwtsd.ac.uk::cb37ac42-eb2d-4159-9988-546f4119d652" providerId="AD" clId="Web-{F01A023F-4B38-75E0-9197-285FECA89912}" dt="2026-03-15T11:51:55.159" v="8"/>
      <pc:docMkLst>
        <pc:docMk/>
      </pc:docMkLst>
      <pc:sldChg chg="addSp delSp modSp">
        <pc:chgData name="Joanna Moriarty (2417735)" userId="S::2417735@student.uwtsd.ac.uk::cb37ac42-eb2d-4159-9988-546f4119d652" providerId="AD" clId="Web-{F01A023F-4B38-75E0-9197-285FECA89912}" dt="2026-03-15T11:50:17.639" v="2"/>
        <pc:sldMkLst>
          <pc:docMk/>
          <pc:sldMk cId="2762193413" sldId="258"/>
        </pc:sldMkLst>
        <pc:spChg chg="mod">
          <ac:chgData name="Joanna Moriarty (2417735)" userId="S::2417735@student.uwtsd.ac.uk::cb37ac42-eb2d-4159-9988-546f4119d652" providerId="AD" clId="Web-{F01A023F-4B38-75E0-9197-285FECA89912}" dt="2026-03-15T11:50:17.545" v="1"/>
          <ac:spMkLst>
            <pc:docMk/>
            <pc:sldMk cId="2762193413" sldId="258"/>
            <ac:spMk id="2" creationId="{1D87B70B-8617-C5A0-52B1-81EA78122872}"/>
          </ac:spMkLst>
        </pc:spChg>
        <pc:graphicFrameChg chg="mod modGraphic">
          <ac:chgData name="Joanna Moriarty (2417735)" userId="S::2417735@student.uwtsd.ac.uk::cb37ac42-eb2d-4159-9988-546f4119d652" providerId="AD" clId="Web-{F01A023F-4B38-75E0-9197-285FECA89912}" dt="2026-03-15T11:50:17.639" v="2"/>
          <ac:graphicFrameMkLst>
            <pc:docMk/>
            <pc:sldMk cId="2762193413" sldId="258"/>
            <ac:graphicFrameMk id="31" creationId="{794BEDDF-2E94-854D-7733-77BEBAB141CA}"/>
          </ac:graphicFrameMkLst>
        </pc:graphicFrameChg>
      </pc:sldChg>
      <pc:sldChg chg="modSp">
        <pc:chgData name="Joanna Moriarty (2417735)" userId="S::2417735@student.uwtsd.ac.uk::cb37ac42-eb2d-4159-9988-546f4119d652" providerId="AD" clId="Web-{F01A023F-4B38-75E0-9197-285FECA89912}" dt="2026-03-15T11:51:28.299" v="7" actId="20577"/>
        <pc:sldMkLst>
          <pc:docMk/>
          <pc:sldMk cId="2787129286" sldId="259"/>
        </pc:sldMkLst>
        <pc:spChg chg="mod">
          <ac:chgData name="Joanna Moriarty (2417735)" userId="S::2417735@student.uwtsd.ac.uk::cb37ac42-eb2d-4159-9988-546f4119d652" providerId="AD" clId="Web-{F01A023F-4B38-75E0-9197-285FECA89912}" dt="2026-03-15T11:51:28.299" v="7" actId="20577"/>
          <ac:spMkLst>
            <pc:docMk/>
            <pc:sldMk cId="2787129286" sldId="259"/>
            <ac:spMk id="39" creationId="{DEF0E707-B927-03FB-8143-9FEC70D96EDE}"/>
          </ac:spMkLst>
        </pc:spChg>
      </pc:sldChg>
      <pc:sldChg chg="addSp delSp modSp">
        <pc:chgData name="Joanna Moriarty (2417735)" userId="S::2417735@student.uwtsd.ac.uk::cb37ac42-eb2d-4159-9988-546f4119d652" providerId="AD" clId="Web-{F01A023F-4B38-75E0-9197-285FECA89912}" dt="2026-03-15T11:51:55.159" v="8"/>
        <pc:sldMkLst>
          <pc:docMk/>
          <pc:sldMk cId="2244698106" sldId="261"/>
        </pc:sldMkLst>
      </pc:sldChg>
    </pc:docChg>
  </pc:docChgLst>
  <pc:docChgLst>
    <pc:chgData name="Joanna Moriarty (2417735)" userId="S::2417735@student.uwtsd.ac.uk::cb37ac42-eb2d-4159-9988-546f4119d652" providerId="AD" clId="Web-{FAC43DDE-6E51-D250-1E27-495D466BE2F0}"/>
    <pc:docChg chg="modSld addMainMaster delMainMaster">
      <pc:chgData name="Joanna Moriarty (2417735)" userId="S::2417735@student.uwtsd.ac.uk::cb37ac42-eb2d-4159-9988-546f4119d652" providerId="AD" clId="Web-{FAC43DDE-6E51-D250-1E27-495D466BE2F0}" dt="2026-03-08T20:09:20.597" v="0"/>
      <pc:docMkLst>
        <pc:docMk/>
      </pc:docMkLst>
      <pc:sldChg chg="addSp modSp mod setBg modClrScheme setClrOvrMap chgLayout">
        <pc:chgData name="Joanna Moriarty (2417735)" userId="S::2417735@student.uwtsd.ac.uk::cb37ac42-eb2d-4159-9988-546f4119d652" providerId="AD" clId="Web-{FAC43DDE-6E51-D250-1E27-495D466BE2F0}" dt="2026-03-08T20:09:20.597" v="0"/>
        <pc:sldMkLst>
          <pc:docMk/>
          <pc:sldMk cId="2236503526" sldId="256"/>
        </pc:sldMkLst>
        <pc:spChg chg="mod">
          <ac:chgData name="Joanna Moriarty (2417735)" userId="S::2417735@student.uwtsd.ac.uk::cb37ac42-eb2d-4159-9988-546f4119d652" providerId="AD" clId="Web-{FAC43DDE-6E51-D250-1E27-495D466BE2F0}" dt="2026-03-08T20:09:20.597" v="0"/>
          <ac:spMkLst>
            <pc:docMk/>
            <pc:sldMk cId="2236503526" sldId="256"/>
            <ac:spMk id="2" creationId="{47086D60-3374-AD0C-7EC2-F1AB1EBB2EB9}"/>
          </ac:spMkLst>
        </pc:spChg>
        <pc:spChg chg="mod">
          <ac:chgData name="Joanna Moriarty (2417735)" userId="S::2417735@student.uwtsd.ac.uk::cb37ac42-eb2d-4159-9988-546f4119d652" providerId="AD" clId="Web-{FAC43DDE-6E51-D250-1E27-495D466BE2F0}" dt="2026-03-08T20:09:20.597" v="0"/>
          <ac:spMkLst>
            <pc:docMk/>
            <pc:sldMk cId="2236503526" sldId="256"/>
            <ac:spMk id="3" creationId="{6C75F569-1370-E8A0-5F65-371E84E16DAE}"/>
          </ac:spMkLst>
        </pc:spChg>
        <pc:picChg chg="add">
          <ac:chgData name="Joanna Moriarty (2417735)" userId="S::2417735@student.uwtsd.ac.uk::cb37ac42-eb2d-4159-9988-546f4119d652" providerId="AD" clId="Web-{FAC43DDE-6E51-D250-1E27-495D466BE2F0}" dt="2026-03-08T20:09:20.597" v="0"/>
          <ac:picMkLst>
            <pc:docMk/>
            <pc:sldMk cId="2236503526" sldId="256"/>
            <ac:picMk id="4" creationId="{AFEBA240-4D89-0BEB-AB23-F8A33F514F52}"/>
          </ac:picMkLst>
        </pc:picChg>
      </pc:sldChg>
    </pc:docChg>
  </pc:docChgLst>
  <pc:docChgLst>
    <pc:chgData name="Joanna Moriarty (2417735)" userId="S::2417735@student.uwtsd.ac.uk::cb37ac42-eb2d-4159-9988-546f4119d652" providerId="AD" clId="Web-{27AC6790-7512-C375-674A-EB47A25F084B}"/>
    <pc:docChg chg="addSld modSld">
      <pc:chgData name="Joanna Moriarty (2417735)" userId="S::2417735@student.uwtsd.ac.uk::cb37ac42-eb2d-4159-9988-546f4119d652" providerId="AD" clId="Web-{27AC6790-7512-C375-674A-EB47A25F084B}" dt="2026-03-13T15:24:58.825" v="164"/>
      <pc:docMkLst>
        <pc:docMk/>
      </pc:docMkLst>
      <pc:sldChg chg="modSp">
        <pc:chgData name="Joanna Moriarty (2417735)" userId="S::2417735@student.uwtsd.ac.uk::cb37ac42-eb2d-4159-9988-546f4119d652" providerId="AD" clId="Web-{27AC6790-7512-C375-674A-EB47A25F084B}" dt="2026-03-11T19:04:56.445" v="160" actId="20577"/>
        <pc:sldMkLst>
          <pc:docMk/>
          <pc:sldMk cId="2787129286" sldId="259"/>
        </pc:sldMkLst>
        <pc:spChg chg="mod">
          <ac:chgData name="Joanna Moriarty (2417735)" userId="S::2417735@student.uwtsd.ac.uk::cb37ac42-eb2d-4159-9988-546f4119d652" providerId="AD" clId="Web-{27AC6790-7512-C375-674A-EB47A25F084B}" dt="2026-03-11T19:04:56.445" v="160" actId="20577"/>
          <ac:spMkLst>
            <pc:docMk/>
            <pc:sldMk cId="2787129286" sldId="259"/>
            <ac:spMk id="39" creationId="{DEF0E707-B927-03FB-8143-9FEC70D96EDE}"/>
          </ac:spMkLst>
        </pc:spChg>
      </pc:sldChg>
      <pc:sldChg chg="addSp delSp modSp mod setBg">
        <pc:chgData name="Joanna Moriarty (2417735)" userId="S::2417735@student.uwtsd.ac.uk::cb37ac42-eb2d-4159-9988-546f4119d652" providerId="AD" clId="Web-{27AC6790-7512-C375-674A-EB47A25F084B}" dt="2026-03-11T19:05:49.681" v="162" actId="20577"/>
        <pc:sldMkLst>
          <pc:docMk/>
          <pc:sldMk cId="2874608556" sldId="260"/>
        </pc:sldMkLst>
        <pc:spChg chg="mod">
          <ac:chgData name="Joanna Moriarty (2417735)" userId="S::2417735@student.uwtsd.ac.uk::cb37ac42-eb2d-4159-9988-546f4119d652" providerId="AD" clId="Web-{27AC6790-7512-C375-674A-EB47A25F084B}" dt="2026-03-09T19:36:00.928" v="103"/>
          <ac:spMkLst>
            <pc:docMk/>
            <pc:sldMk cId="2874608556" sldId="260"/>
            <ac:spMk id="2" creationId="{5378E7C9-2E3C-97C1-5606-D270FFFDC332}"/>
          </ac:spMkLst>
        </pc:spChg>
        <pc:picChg chg="add mod ord">
          <ac:chgData name="Joanna Moriarty (2417735)" userId="S::2417735@student.uwtsd.ac.uk::cb37ac42-eb2d-4159-9988-546f4119d652" providerId="AD" clId="Web-{27AC6790-7512-C375-674A-EB47A25F084B}" dt="2026-03-09T19:36:00.928" v="103"/>
          <ac:picMkLst>
            <pc:docMk/>
            <pc:sldMk cId="2874608556" sldId="260"/>
            <ac:picMk id="4" creationId="{F8BC0052-3C41-4F3C-4CC0-AC003BD3AFD1}"/>
          </ac:picMkLst>
        </pc:picChg>
        <pc:picChg chg="add mod ord">
          <ac:chgData name="Joanna Moriarty (2417735)" userId="S::2417735@student.uwtsd.ac.uk::cb37ac42-eb2d-4159-9988-546f4119d652" providerId="AD" clId="Web-{27AC6790-7512-C375-674A-EB47A25F084B}" dt="2026-03-09T19:36:00.928" v="103"/>
          <ac:picMkLst>
            <pc:docMk/>
            <pc:sldMk cId="2874608556" sldId="260"/>
            <ac:picMk id="6" creationId="{9543F747-7724-0310-0FDA-A59B4F3AA0BB}"/>
          </ac:picMkLst>
        </pc:picChg>
      </pc:sldChg>
      <pc:sldChg chg="addSp delSp modSp new">
        <pc:chgData name="Joanna Moriarty (2417735)" userId="S::2417735@student.uwtsd.ac.uk::cb37ac42-eb2d-4159-9988-546f4119d652" providerId="AD" clId="Web-{27AC6790-7512-C375-674A-EB47A25F084B}" dt="2026-03-13T15:24:58.825" v="164"/>
        <pc:sldMkLst>
          <pc:docMk/>
          <pc:sldMk cId="2244698106" sldId="261"/>
        </pc:sldMkLst>
      </pc:sldChg>
    </pc:docChg>
  </pc:docChgLst>
  <pc:docChgLst>
    <pc:chgData name="Joanna Moriarty (2417735)" userId="S::2417735@student.uwtsd.ac.uk::cb37ac42-eb2d-4159-9988-546f4119d652" providerId="AD" clId="Web-{CA53529E-73A4-7A96-618A-81D7BFD11018}"/>
    <pc:docChg chg="addSld delSld">
      <pc:chgData name="Joanna Moriarty (2417735)" userId="S::2417735@student.uwtsd.ac.uk::cb37ac42-eb2d-4159-9988-546f4119d652" providerId="AD" clId="Web-{CA53529E-73A4-7A96-618A-81D7BFD11018}" dt="2026-03-06T14:20:07.515" v="1"/>
      <pc:docMkLst>
        <pc:docMk/>
      </pc:docMkLst>
    </pc:docChg>
  </pc:docChgLst>
</pc:chgInfo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A5F413-57EE-43BA-A228-F4A2E65C5F3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623A288-F435-4814-9DD6-CC6315DE5362}">
      <dgm:prSet/>
      <dgm:spPr/>
      <dgm:t>
        <a:bodyPr/>
        <a:lstStyle/>
        <a:p>
          <a:r>
            <a:rPr lang="en-GB"/>
            <a:t>In this presentation I'm going to talk about musculoskeletal disorders, in particular Osteoarthritis.</a:t>
          </a:r>
          <a:endParaRPr lang="en-US"/>
        </a:p>
      </dgm:t>
    </dgm:pt>
    <dgm:pt modelId="{FB8F8C13-61C8-4160-9AF4-1B5EDF29A36E}" type="parTrans" cxnId="{78DA90DB-3B93-4D76-B76B-216A8D94EDF5}">
      <dgm:prSet/>
      <dgm:spPr/>
      <dgm:t>
        <a:bodyPr/>
        <a:lstStyle/>
        <a:p>
          <a:endParaRPr lang="en-US"/>
        </a:p>
      </dgm:t>
    </dgm:pt>
    <dgm:pt modelId="{3CCF3543-DCA8-4961-930F-832A9C321D26}" type="sibTrans" cxnId="{78DA90DB-3B93-4D76-B76B-216A8D94EDF5}">
      <dgm:prSet phldrT="1" phldr="0"/>
      <dgm:spPr/>
      <dgm:t>
        <a:bodyPr/>
        <a:lstStyle/>
        <a:p>
          <a:endParaRPr lang="en-US"/>
        </a:p>
      </dgm:t>
    </dgm:pt>
    <dgm:pt modelId="{A997691F-7822-4489-B9D5-25DAAD20FA68}">
      <dgm:prSet/>
      <dgm:spPr/>
      <dgm:t>
        <a:bodyPr/>
        <a:lstStyle/>
        <a:p>
          <a:r>
            <a:rPr lang="en-GB"/>
            <a:t>Musculoskeletal disorders- affects bones, joints, muscles and connective tissues (National Academies of Sciences, 2020)</a:t>
          </a:r>
          <a:endParaRPr lang="en-US"/>
        </a:p>
      </dgm:t>
    </dgm:pt>
    <dgm:pt modelId="{48E3E07B-511D-478F-BDA2-0FFDBF63C3BE}" type="parTrans" cxnId="{22D510E7-2939-4944-8494-E81050509BCC}">
      <dgm:prSet/>
      <dgm:spPr/>
      <dgm:t>
        <a:bodyPr/>
        <a:lstStyle/>
        <a:p>
          <a:endParaRPr lang="en-US"/>
        </a:p>
      </dgm:t>
    </dgm:pt>
    <dgm:pt modelId="{51FF9E09-0060-419F-9ED0-CD1B7680BE13}" type="sibTrans" cxnId="{22D510E7-2939-4944-8494-E81050509BCC}">
      <dgm:prSet phldrT="2" phldr="0"/>
      <dgm:spPr/>
      <dgm:t>
        <a:bodyPr/>
        <a:lstStyle/>
        <a:p>
          <a:endParaRPr lang="en-US"/>
        </a:p>
      </dgm:t>
    </dgm:pt>
    <dgm:pt modelId="{FCDE6B62-D9EF-4EDA-AE2F-6FB26CEE11F1}">
      <dgm:prSet/>
      <dgm:spPr/>
      <dgm:t>
        <a:bodyPr/>
        <a:lstStyle/>
        <a:p>
          <a:r>
            <a:rPr lang="en-GB"/>
            <a:t>Osteoarthritis – it is estimated 10 million people (6 million women and 4 million men) have osteoarthritis. It is the most common form of musculoskeletal disorders  (NICE, 2023)</a:t>
          </a:r>
          <a:endParaRPr lang="en-US"/>
        </a:p>
      </dgm:t>
    </dgm:pt>
    <dgm:pt modelId="{C00C5C27-C9ED-4B4E-B95C-D7A6F3087C67}" type="parTrans" cxnId="{47759450-1C95-4617-BFF1-CB268C41E9A2}">
      <dgm:prSet/>
      <dgm:spPr/>
      <dgm:t>
        <a:bodyPr/>
        <a:lstStyle/>
        <a:p>
          <a:endParaRPr lang="en-US"/>
        </a:p>
      </dgm:t>
    </dgm:pt>
    <dgm:pt modelId="{05F420F0-DDEC-4058-8446-FBE6AF363031}" type="sibTrans" cxnId="{47759450-1C95-4617-BFF1-CB268C41E9A2}">
      <dgm:prSet phldrT="3" phldr="0"/>
      <dgm:spPr/>
      <dgm:t>
        <a:bodyPr/>
        <a:lstStyle/>
        <a:p>
          <a:endParaRPr lang="en-US"/>
        </a:p>
      </dgm:t>
    </dgm:pt>
    <dgm:pt modelId="{DEDD5A03-AAFE-4A4B-8BCA-2F7F02D02E43}">
      <dgm:prSet/>
      <dgm:spPr/>
      <dgm:t>
        <a:bodyPr/>
        <a:lstStyle/>
        <a:p>
          <a:r>
            <a:rPr lang="en-GB"/>
            <a:t>Osteoarthritis is a degenerative  condition  causing the breakdown of cartilage and bone and joint inflammation impacting mobility, independence and quality of life.</a:t>
          </a:r>
          <a:endParaRPr lang="en-US"/>
        </a:p>
      </dgm:t>
    </dgm:pt>
    <dgm:pt modelId="{AE8C56DC-291F-49FB-9936-6F1A397E242F}" type="parTrans" cxnId="{7E9EAD77-D8AA-4564-9B29-E36EB6FA3B6B}">
      <dgm:prSet/>
      <dgm:spPr/>
      <dgm:t>
        <a:bodyPr/>
        <a:lstStyle/>
        <a:p>
          <a:endParaRPr lang="en-US"/>
        </a:p>
      </dgm:t>
    </dgm:pt>
    <dgm:pt modelId="{BAFE117F-860E-4F0D-954B-8C220D2F4A87}" type="sibTrans" cxnId="{7E9EAD77-D8AA-4564-9B29-E36EB6FA3B6B}">
      <dgm:prSet phldrT="4" phldr="0"/>
      <dgm:spPr/>
      <dgm:t>
        <a:bodyPr/>
        <a:lstStyle/>
        <a:p>
          <a:endParaRPr lang="en-US"/>
        </a:p>
      </dgm:t>
    </dgm:pt>
    <dgm:pt modelId="{0F0D72A2-9098-4A06-B493-E7BE1B151B4F}">
      <dgm:prSet/>
      <dgm:spPr/>
      <dgm:t>
        <a:bodyPr/>
        <a:lstStyle/>
        <a:p>
          <a:pPr rtl="0"/>
          <a:r>
            <a:rPr lang="en-GB"/>
            <a:t>The presentation will cover </a:t>
          </a:r>
          <a:r>
            <a:rPr lang="en-GB">
              <a:latin typeface="Grandview Display"/>
            </a:rPr>
            <a:t>the physiology of</a:t>
          </a:r>
          <a:r>
            <a:rPr lang="en-GB"/>
            <a:t> a healthy synovial joint, how osteoarthritis affects the joint, a patient with the  condition and an evidence based care plan.</a:t>
          </a:r>
          <a:endParaRPr lang="en-US"/>
        </a:p>
      </dgm:t>
    </dgm:pt>
    <dgm:pt modelId="{F0963D6C-1FBD-444F-815B-708C87F4CB3A}" type="parTrans" cxnId="{65327278-3CC2-44FE-BAAA-2CD03597A69F}">
      <dgm:prSet/>
      <dgm:spPr/>
      <dgm:t>
        <a:bodyPr/>
        <a:lstStyle/>
        <a:p>
          <a:endParaRPr lang="en-US"/>
        </a:p>
      </dgm:t>
    </dgm:pt>
    <dgm:pt modelId="{5AD1E468-4ED8-496D-95FB-6E24896DB788}" type="sibTrans" cxnId="{65327278-3CC2-44FE-BAAA-2CD03597A69F}">
      <dgm:prSet phldrT="5" phldr="0"/>
      <dgm:spPr/>
      <dgm:t>
        <a:bodyPr/>
        <a:lstStyle/>
        <a:p>
          <a:endParaRPr lang="en-US"/>
        </a:p>
      </dgm:t>
    </dgm:pt>
    <dgm:pt modelId="{F1ACA855-770E-4947-AAC0-2A939488EB73}" type="pres">
      <dgm:prSet presAssocID="{A1A5F413-57EE-43BA-A228-F4A2E65C5F37}" presName="vert0" presStyleCnt="0">
        <dgm:presLayoutVars>
          <dgm:dir/>
          <dgm:animOne val="branch"/>
          <dgm:animLvl val="lvl"/>
        </dgm:presLayoutVars>
      </dgm:prSet>
      <dgm:spPr/>
    </dgm:pt>
    <dgm:pt modelId="{7A52F683-AB79-4CAE-A490-84C39311BD3A}" type="pres">
      <dgm:prSet presAssocID="{E623A288-F435-4814-9DD6-CC6315DE5362}" presName="thickLine" presStyleLbl="alignNode1" presStyleIdx="0" presStyleCnt="5"/>
      <dgm:spPr/>
    </dgm:pt>
    <dgm:pt modelId="{28D89354-977F-42C9-B61C-232C416F8A68}" type="pres">
      <dgm:prSet presAssocID="{E623A288-F435-4814-9DD6-CC6315DE5362}" presName="horz1" presStyleCnt="0"/>
      <dgm:spPr/>
    </dgm:pt>
    <dgm:pt modelId="{E7E4C2E9-D80B-4818-B5CE-D88840D6DEA8}" type="pres">
      <dgm:prSet presAssocID="{E623A288-F435-4814-9DD6-CC6315DE5362}" presName="tx1" presStyleLbl="revTx" presStyleIdx="0" presStyleCnt="5"/>
      <dgm:spPr/>
    </dgm:pt>
    <dgm:pt modelId="{FCC88A98-9892-47FE-B23C-832354C58C19}" type="pres">
      <dgm:prSet presAssocID="{E623A288-F435-4814-9DD6-CC6315DE5362}" presName="vert1" presStyleCnt="0"/>
      <dgm:spPr/>
    </dgm:pt>
    <dgm:pt modelId="{80C90326-3BB4-45DF-8CF4-84054F9A41AA}" type="pres">
      <dgm:prSet presAssocID="{A997691F-7822-4489-B9D5-25DAAD20FA68}" presName="thickLine" presStyleLbl="alignNode1" presStyleIdx="1" presStyleCnt="5"/>
      <dgm:spPr/>
    </dgm:pt>
    <dgm:pt modelId="{2468DB70-F612-4A46-8D14-B0E64FDCC2E7}" type="pres">
      <dgm:prSet presAssocID="{A997691F-7822-4489-B9D5-25DAAD20FA68}" presName="horz1" presStyleCnt="0"/>
      <dgm:spPr/>
    </dgm:pt>
    <dgm:pt modelId="{000EFA69-5FF6-4F60-868D-BC315BE00BAB}" type="pres">
      <dgm:prSet presAssocID="{A997691F-7822-4489-B9D5-25DAAD20FA68}" presName="tx1" presStyleLbl="revTx" presStyleIdx="1" presStyleCnt="5"/>
      <dgm:spPr/>
    </dgm:pt>
    <dgm:pt modelId="{40B5B95F-9E27-42A4-B096-FDFAE02AEAD4}" type="pres">
      <dgm:prSet presAssocID="{A997691F-7822-4489-B9D5-25DAAD20FA68}" presName="vert1" presStyleCnt="0"/>
      <dgm:spPr/>
    </dgm:pt>
    <dgm:pt modelId="{504D1E61-7ED7-45C4-AE2E-FFE6DF492878}" type="pres">
      <dgm:prSet presAssocID="{FCDE6B62-D9EF-4EDA-AE2F-6FB26CEE11F1}" presName="thickLine" presStyleLbl="alignNode1" presStyleIdx="2" presStyleCnt="5"/>
      <dgm:spPr/>
    </dgm:pt>
    <dgm:pt modelId="{526D5923-6C5C-4934-95E0-BC54271BAF74}" type="pres">
      <dgm:prSet presAssocID="{FCDE6B62-D9EF-4EDA-AE2F-6FB26CEE11F1}" presName="horz1" presStyleCnt="0"/>
      <dgm:spPr/>
    </dgm:pt>
    <dgm:pt modelId="{2D438AC8-224D-4B2F-ABE5-FCF4C7326FC2}" type="pres">
      <dgm:prSet presAssocID="{FCDE6B62-D9EF-4EDA-AE2F-6FB26CEE11F1}" presName="tx1" presStyleLbl="revTx" presStyleIdx="2" presStyleCnt="5"/>
      <dgm:spPr/>
    </dgm:pt>
    <dgm:pt modelId="{6C0D0D1A-B451-4B2C-9658-02AEC0E4E3F5}" type="pres">
      <dgm:prSet presAssocID="{FCDE6B62-D9EF-4EDA-AE2F-6FB26CEE11F1}" presName="vert1" presStyleCnt="0"/>
      <dgm:spPr/>
    </dgm:pt>
    <dgm:pt modelId="{4E4FE4FB-0C35-47A9-B89A-623272EA5454}" type="pres">
      <dgm:prSet presAssocID="{DEDD5A03-AAFE-4A4B-8BCA-2F7F02D02E43}" presName="thickLine" presStyleLbl="alignNode1" presStyleIdx="3" presStyleCnt="5"/>
      <dgm:spPr/>
    </dgm:pt>
    <dgm:pt modelId="{1D31C793-E2F1-4DB9-9192-A76DF2E89CA6}" type="pres">
      <dgm:prSet presAssocID="{DEDD5A03-AAFE-4A4B-8BCA-2F7F02D02E43}" presName="horz1" presStyleCnt="0"/>
      <dgm:spPr/>
    </dgm:pt>
    <dgm:pt modelId="{E0F861DB-2A2E-476D-98B9-77DE85AF787E}" type="pres">
      <dgm:prSet presAssocID="{DEDD5A03-AAFE-4A4B-8BCA-2F7F02D02E43}" presName="tx1" presStyleLbl="revTx" presStyleIdx="3" presStyleCnt="5"/>
      <dgm:spPr/>
    </dgm:pt>
    <dgm:pt modelId="{D2E45BD1-1AB4-4C8E-AED5-642724C1C7C5}" type="pres">
      <dgm:prSet presAssocID="{DEDD5A03-AAFE-4A4B-8BCA-2F7F02D02E43}" presName="vert1" presStyleCnt="0"/>
      <dgm:spPr/>
    </dgm:pt>
    <dgm:pt modelId="{CC882403-295B-4EAA-BCBC-CF02E15FB543}" type="pres">
      <dgm:prSet presAssocID="{0F0D72A2-9098-4A06-B493-E7BE1B151B4F}" presName="thickLine" presStyleLbl="alignNode1" presStyleIdx="4" presStyleCnt="5"/>
      <dgm:spPr/>
    </dgm:pt>
    <dgm:pt modelId="{7E7CABB4-0106-41B5-B805-636FE3287FE7}" type="pres">
      <dgm:prSet presAssocID="{0F0D72A2-9098-4A06-B493-E7BE1B151B4F}" presName="horz1" presStyleCnt="0"/>
      <dgm:spPr/>
    </dgm:pt>
    <dgm:pt modelId="{00C44D49-E549-4D78-B1D3-7E600701C948}" type="pres">
      <dgm:prSet presAssocID="{0F0D72A2-9098-4A06-B493-E7BE1B151B4F}" presName="tx1" presStyleLbl="revTx" presStyleIdx="4" presStyleCnt="5"/>
      <dgm:spPr/>
    </dgm:pt>
    <dgm:pt modelId="{9C39DEEE-D0E4-4015-A44F-092C31BA79CF}" type="pres">
      <dgm:prSet presAssocID="{0F0D72A2-9098-4A06-B493-E7BE1B151B4F}" presName="vert1" presStyleCnt="0"/>
      <dgm:spPr/>
    </dgm:pt>
  </dgm:ptLst>
  <dgm:cxnLst>
    <dgm:cxn modelId="{9DE1391F-A9B2-427E-8B69-47A0F7B469D9}" type="presOf" srcId="{E623A288-F435-4814-9DD6-CC6315DE5362}" destId="{E7E4C2E9-D80B-4818-B5CE-D88840D6DEA8}" srcOrd="0" destOrd="0" presId="urn:microsoft.com/office/officeart/2008/layout/LinedList"/>
    <dgm:cxn modelId="{5EAE365D-7760-476A-8513-588E313307D8}" type="presOf" srcId="{0F0D72A2-9098-4A06-B493-E7BE1B151B4F}" destId="{00C44D49-E549-4D78-B1D3-7E600701C948}" srcOrd="0" destOrd="0" presId="urn:microsoft.com/office/officeart/2008/layout/LinedList"/>
    <dgm:cxn modelId="{C3164C6C-9537-4DDF-A5EE-12CD6A40799A}" type="presOf" srcId="{A997691F-7822-4489-B9D5-25DAAD20FA68}" destId="{000EFA69-5FF6-4F60-868D-BC315BE00BAB}" srcOrd="0" destOrd="0" presId="urn:microsoft.com/office/officeart/2008/layout/LinedList"/>
    <dgm:cxn modelId="{47759450-1C95-4617-BFF1-CB268C41E9A2}" srcId="{A1A5F413-57EE-43BA-A228-F4A2E65C5F37}" destId="{FCDE6B62-D9EF-4EDA-AE2F-6FB26CEE11F1}" srcOrd="2" destOrd="0" parTransId="{C00C5C27-C9ED-4B4E-B95C-D7A6F3087C67}" sibTransId="{05F420F0-DDEC-4058-8446-FBE6AF363031}"/>
    <dgm:cxn modelId="{7E9EAD77-D8AA-4564-9B29-E36EB6FA3B6B}" srcId="{A1A5F413-57EE-43BA-A228-F4A2E65C5F37}" destId="{DEDD5A03-AAFE-4A4B-8BCA-2F7F02D02E43}" srcOrd="3" destOrd="0" parTransId="{AE8C56DC-291F-49FB-9936-6F1A397E242F}" sibTransId="{BAFE117F-860E-4F0D-954B-8C220D2F4A87}"/>
    <dgm:cxn modelId="{7A370E58-2927-4445-A145-D633A8FD1384}" type="presOf" srcId="{DEDD5A03-AAFE-4A4B-8BCA-2F7F02D02E43}" destId="{E0F861DB-2A2E-476D-98B9-77DE85AF787E}" srcOrd="0" destOrd="0" presId="urn:microsoft.com/office/officeart/2008/layout/LinedList"/>
    <dgm:cxn modelId="{65327278-3CC2-44FE-BAAA-2CD03597A69F}" srcId="{A1A5F413-57EE-43BA-A228-F4A2E65C5F37}" destId="{0F0D72A2-9098-4A06-B493-E7BE1B151B4F}" srcOrd="4" destOrd="0" parTransId="{F0963D6C-1FBD-444F-815B-708C87F4CB3A}" sibTransId="{5AD1E468-4ED8-496D-95FB-6E24896DB788}"/>
    <dgm:cxn modelId="{27F020BE-4B4E-40E1-A6AA-C9C4481C25C2}" type="presOf" srcId="{FCDE6B62-D9EF-4EDA-AE2F-6FB26CEE11F1}" destId="{2D438AC8-224D-4B2F-ABE5-FCF4C7326FC2}" srcOrd="0" destOrd="0" presId="urn:microsoft.com/office/officeart/2008/layout/LinedList"/>
    <dgm:cxn modelId="{78DA90DB-3B93-4D76-B76B-216A8D94EDF5}" srcId="{A1A5F413-57EE-43BA-A228-F4A2E65C5F37}" destId="{E623A288-F435-4814-9DD6-CC6315DE5362}" srcOrd="0" destOrd="0" parTransId="{FB8F8C13-61C8-4160-9AF4-1B5EDF29A36E}" sibTransId="{3CCF3543-DCA8-4961-930F-832A9C321D26}"/>
    <dgm:cxn modelId="{22D510E7-2939-4944-8494-E81050509BCC}" srcId="{A1A5F413-57EE-43BA-A228-F4A2E65C5F37}" destId="{A997691F-7822-4489-B9D5-25DAAD20FA68}" srcOrd="1" destOrd="0" parTransId="{48E3E07B-511D-478F-BDA2-0FFDBF63C3BE}" sibTransId="{51FF9E09-0060-419F-9ED0-CD1B7680BE13}"/>
    <dgm:cxn modelId="{2EB25DE9-AAA9-44E9-9498-F6FA99A268C0}" type="presOf" srcId="{A1A5F413-57EE-43BA-A228-F4A2E65C5F37}" destId="{F1ACA855-770E-4947-AAC0-2A939488EB73}" srcOrd="0" destOrd="0" presId="urn:microsoft.com/office/officeart/2008/layout/LinedList"/>
    <dgm:cxn modelId="{02B6F005-38A9-41B3-8D0D-ADCB2E3CC47D}" type="presParOf" srcId="{F1ACA855-770E-4947-AAC0-2A939488EB73}" destId="{7A52F683-AB79-4CAE-A490-84C39311BD3A}" srcOrd="0" destOrd="0" presId="urn:microsoft.com/office/officeart/2008/layout/LinedList"/>
    <dgm:cxn modelId="{1C9C2DE0-18B3-4945-BA1E-85C1A2F5D5A2}" type="presParOf" srcId="{F1ACA855-770E-4947-AAC0-2A939488EB73}" destId="{28D89354-977F-42C9-B61C-232C416F8A68}" srcOrd="1" destOrd="0" presId="urn:microsoft.com/office/officeart/2008/layout/LinedList"/>
    <dgm:cxn modelId="{5E98E979-4B7A-4DCB-A128-CA7BBDDE0A69}" type="presParOf" srcId="{28D89354-977F-42C9-B61C-232C416F8A68}" destId="{E7E4C2E9-D80B-4818-B5CE-D88840D6DEA8}" srcOrd="0" destOrd="0" presId="urn:microsoft.com/office/officeart/2008/layout/LinedList"/>
    <dgm:cxn modelId="{6C53FF62-A0FE-4214-87CA-03AFF25CF3A1}" type="presParOf" srcId="{28D89354-977F-42C9-B61C-232C416F8A68}" destId="{FCC88A98-9892-47FE-B23C-832354C58C19}" srcOrd="1" destOrd="0" presId="urn:microsoft.com/office/officeart/2008/layout/LinedList"/>
    <dgm:cxn modelId="{4336A6B5-E1CE-4166-BACA-B41000D3A2FC}" type="presParOf" srcId="{F1ACA855-770E-4947-AAC0-2A939488EB73}" destId="{80C90326-3BB4-45DF-8CF4-84054F9A41AA}" srcOrd="2" destOrd="0" presId="urn:microsoft.com/office/officeart/2008/layout/LinedList"/>
    <dgm:cxn modelId="{C53AC013-B015-471D-B6CC-9CE087DC220D}" type="presParOf" srcId="{F1ACA855-770E-4947-AAC0-2A939488EB73}" destId="{2468DB70-F612-4A46-8D14-B0E64FDCC2E7}" srcOrd="3" destOrd="0" presId="urn:microsoft.com/office/officeart/2008/layout/LinedList"/>
    <dgm:cxn modelId="{0151C9C2-717D-4FF2-9BC0-7AD4F4469C9E}" type="presParOf" srcId="{2468DB70-F612-4A46-8D14-B0E64FDCC2E7}" destId="{000EFA69-5FF6-4F60-868D-BC315BE00BAB}" srcOrd="0" destOrd="0" presId="urn:microsoft.com/office/officeart/2008/layout/LinedList"/>
    <dgm:cxn modelId="{951305AA-807E-45E4-B564-2777E61F13F3}" type="presParOf" srcId="{2468DB70-F612-4A46-8D14-B0E64FDCC2E7}" destId="{40B5B95F-9E27-42A4-B096-FDFAE02AEAD4}" srcOrd="1" destOrd="0" presId="urn:microsoft.com/office/officeart/2008/layout/LinedList"/>
    <dgm:cxn modelId="{74FA7C61-54F7-44AB-B273-28C34412E96E}" type="presParOf" srcId="{F1ACA855-770E-4947-AAC0-2A939488EB73}" destId="{504D1E61-7ED7-45C4-AE2E-FFE6DF492878}" srcOrd="4" destOrd="0" presId="urn:microsoft.com/office/officeart/2008/layout/LinedList"/>
    <dgm:cxn modelId="{FA7C86A9-50F9-4109-9091-3ABBBEECB0BF}" type="presParOf" srcId="{F1ACA855-770E-4947-AAC0-2A939488EB73}" destId="{526D5923-6C5C-4934-95E0-BC54271BAF74}" srcOrd="5" destOrd="0" presId="urn:microsoft.com/office/officeart/2008/layout/LinedList"/>
    <dgm:cxn modelId="{2F133363-48E2-4B6D-9114-5264FBF6AB10}" type="presParOf" srcId="{526D5923-6C5C-4934-95E0-BC54271BAF74}" destId="{2D438AC8-224D-4B2F-ABE5-FCF4C7326FC2}" srcOrd="0" destOrd="0" presId="urn:microsoft.com/office/officeart/2008/layout/LinedList"/>
    <dgm:cxn modelId="{8DF1AED1-FAE0-4290-A137-2F4B2FD4FE8F}" type="presParOf" srcId="{526D5923-6C5C-4934-95E0-BC54271BAF74}" destId="{6C0D0D1A-B451-4B2C-9658-02AEC0E4E3F5}" srcOrd="1" destOrd="0" presId="urn:microsoft.com/office/officeart/2008/layout/LinedList"/>
    <dgm:cxn modelId="{2FD23795-B994-471F-B75D-DED406318FD5}" type="presParOf" srcId="{F1ACA855-770E-4947-AAC0-2A939488EB73}" destId="{4E4FE4FB-0C35-47A9-B89A-623272EA5454}" srcOrd="6" destOrd="0" presId="urn:microsoft.com/office/officeart/2008/layout/LinedList"/>
    <dgm:cxn modelId="{F987641A-76CE-42C8-B3F6-56148E988F52}" type="presParOf" srcId="{F1ACA855-770E-4947-AAC0-2A939488EB73}" destId="{1D31C793-E2F1-4DB9-9192-A76DF2E89CA6}" srcOrd="7" destOrd="0" presId="urn:microsoft.com/office/officeart/2008/layout/LinedList"/>
    <dgm:cxn modelId="{AE2F8205-3D28-450B-899B-FB2F65556DC8}" type="presParOf" srcId="{1D31C793-E2F1-4DB9-9192-A76DF2E89CA6}" destId="{E0F861DB-2A2E-476D-98B9-77DE85AF787E}" srcOrd="0" destOrd="0" presId="urn:microsoft.com/office/officeart/2008/layout/LinedList"/>
    <dgm:cxn modelId="{1641E141-66E0-4E51-9C02-69FDCECA93EB}" type="presParOf" srcId="{1D31C793-E2F1-4DB9-9192-A76DF2E89CA6}" destId="{D2E45BD1-1AB4-4C8E-AED5-642724C1C7C5}" srcOrd="1" destOrd="0" presId="urn:microsoft.com/office/officeart/2008/layout/LinedList"/>
    <dgm:cxn modelId="{9BB7BD1C-930C-4E6B-8BED-F291E3072AC4}" type="presParOf" srcId="{F1ACA855-770E-4947-AAC0-2A939488EB73}" destId="{CC882403-295B-4EAA-BCBC-CF02E15FB543}" srcOrd="8" destOrd="0" presId="urn:microsoft.com/office/officeart/2008/layout/LinedList"/>
    <dgm:cxn modelId="{DDF37724-5713-4DC0-A126-B99A16A44E8E}" type="presParOf" srcId="{F1ACA855-770E-4947-AAC0-2A939488EB73}" destId="{7E7CABB4-0106-41B5-B805-636FE3287FE7}" srcOrd="9" destOrd="0" presId="urn:microsoft.com/office/officeart/2008/layout/LinedList"/>
    <dgm:cxn modelId="{2EBF283E-DA37-4CEB-A619-37C99C60ACDB}" type="presParOf" srcId="{7E7CABB4-0106-41B5-B805-636FE3287FE7}" destId="{00C44D49-E549-4D78-B1D3-7E600701C948}" srcOrd="0" destOrd="0" presId="urn:microsoft.com/office/officeart/2008/layout/LinedList"/>
    <dgm:cxn modelId="{5B099B24-649F-4D08-8B7B-68E9C9BE9A73}" type="presParOf" srcId="{7E7CABB4-0106-41B5-B805-636FE3287FE7}" destId="{9C39DEEE-D0E4-4015-A44F-092C31BA79C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57803A-5F6D-4FBA-B6B8-B64194FD5C1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062E76F-2ABF-4062-B7CC-F4038C7A0AAD}">
      <dgm:prSet/>
      <dgm:spPr/>
      <dgm:t>
        <a:bodyPr/>
        <a:lstStyle/>
        <a:p>
          <a:r>
            <a:rPr lang="en-GB"/>
            <a:t>Synovial joints enable smooth, controlled movement between bones</a:t>
          </a:r>
          <a:endParaRPr lang="en-US"/>
        </a:p>
      </dgm:t>
    </dgm:pt>
    <dgm:pt modelId="{0793C19E-2C9C-4BB4-A1B1-268BF00DD026}" type="parTrans" cxnId="{0C1E6158-B04F-4CA9-B93B-9F923F57855B}">
      <dgm:prSet/>
      <dgm:spPr/>
      <dgm:t>
        <a:bodyPr/>
        <a:lstStyle/>
        <a:p>
          <a:endParaRPr lang="en-US"/>
        </a:p>
      </dgm:t>
    </dgm:pt>
    <dgm:pt modelId="{CEA886A1-8D5E-4A89-9FD4-921B0D909D4B}" type="sibTrans" cxnId="{0C1E6158-B04F-4CA9-B93B-9F923F57855B}">
      <dgm:prSet/>
      <dgm:spPr/>
      <dgm:t>
        <a:bodyPr/>
        <a:lstStyle/>
        <a:p>
          <a:endParaRPr lang="en-US"/>
        </a:p>
      </dgm:t>
    </dgm:pt>
    <dgm:pt modelId="{9E2AEB62-A71A-48D4-A500-8F2DCEA98A23}">
      <dgm:prSet/>
      <dgm:spPr/>
      <dgm:t>
        <a:bodyPr/>
        <a:lstStyle/>
        <a:p>
          <a:r>
            <a:rPr lang="en-GB"/>
            <a:t>Contain a </a:t>
          </a:r>
          <a:r>
            <a:rPr lang="en-GB" b="1"/>
            <a:t>joint cavity</a:t>
          </a:r>
          <a:r>
            <a:rPr lang="en-GB"/>
            <a:t> filled with synovial fluid</a:t>
          </a:r>
          <a:endParaRPr lang="en-US"/>
        </a:p>
      </dgm:t>
    </dgm:pt>
    <dgm:pt modelId="{55E69A60-3C03-4751-A4E7-072327FD2096}" type="parTrans" cxnId="{956F5D39-318C-49A5-8A45-9068CB1AEAAD}">
      <dgm:prSet/>
      <dgm:spPr/>
      <dgm:t>
        <a:bodyPr/>
        <a:lstStyle/>
        <a:p>
          <a:endParaRPr lang="en-US"/>
        </a:p>
      </dgm:t>
    </dgm:pt>
    <dgm:pt modelId="{C65168F4-C4AD-49C4-A910-9A277ADD7046}" type="sibTrans" cxnId="{956F5D39-318C-49A5-8A45-9068CB1AEAAD}">
      <dgm:prSet/>
      <dgm:spPr/>
      <dgm:t>
        <a:bodyPr/>
        <a:lstStyle/>
        <a:p>
          <a:endParaRPr lang="en-US"/>
        </a:p>
      </dgm:t>
    </dgm:pt>
    <dgm:pt modelId="{1082FC9E-E1D0-42ED-9D9A-37E77D576409}">
      <dgm:prSet/>
      <dgm:spPr/>
      <dgm:t>
        <a:bodyPr/>
        <a:lstStyle/>
        <a:p>
          <a:r>
            <a:rPr lang="en-GB"/>
            <a:t>Articular cartilage covers bone ends and absorbs shock</a:t>
          </a:r>
          <a:endParaRPr lang="en-US"/>
        </a:p>
      </dgm:t>
    </dgm:pt>
    <dgm:pt modelId="{11D3BEF9-D046-4998-A0F2-4133E81AB2F7}" type="parTrans" cxnId="{5DBC888B-6C44-4BCD-BED5-FB54CE767F1A}">
      <dgm:prSet/>
      <dgm:spPr/>
      <dgm:t>
        <a:bodyPr/>
        <a:lstStyle/>
        <a:p>
          <a:endParaRPr lang="en-US"/>
        </a:p>
      </dgm:t>
    </dgm:pt>
    <dgm:pt modelId="{F0EBFFEC-99F5-4B85-884D-D779FC0303C2}" type="sibTrans" cxnId="{5DBC888B-6C44-4BCD-BED5-FB54CE767F1A}">
      <dgm:prSet/>
      <dgm:spPr/>
      <dgm:t>
        <a:bodyPr/>
        <a:lstStyle/>
        <a:p>
          <a:endParaRPr lang="en-US"/>
        </a:p>
      </dgm:t>
    </dgm:pt>
    <dgm:pt modelId="{DFA4073E-FED1-43D8-9165-CBE59DD2167D}">
      <dgm:prSet/>
      <dgm:spPr/>
      <dgm:t>
        <a:bodyPr/>
        <a:lstStyle/>
        <a:p>
          <a:r>
            <a:rPr lang="en-GB"/>
            <a:t>Synovial membrane produces synovial fluid</a:t>
          </a:r>
          <a:endParaRPr lang="en-US"/>
        </a:p>
      </dgm:t>
    </dgm:pt>
    <dgm:pt modelId="{D46C4D34-F32A-451B-A3D8-D9E680186340}" type="parTrans" cxnId="{354175E3-CB14-4866-94E6-625E0CA7E60F}">
      <dgm:prSet/>
      <dgm:spPr/>
      <dgm:t>
        <a:bodyPr/>
        <a:lstStyle/>
        <a:p>
          <a:endParaRPr lang="en-US"/>
        </a:p>
      </dgm:t>
    </dgm:pt>
    <dgm:pt modelId="{55C879D9-D09C-449A-B4AB-143118483FF1}" type="sibTrans" cxnId="{354175E3-CB14-4866-94E6-625E0CA7E60F}">
      <dgm:prSet/>
      <dgm:spPr/>
      <dgm:t>
        <a:bodyPr/>
        <a:lstStyle/>
        <a:p>
          <a:endParaRPr lang="en-US"/>
        </a:p>
      </dgm:t>
    </dgm:pt>
    <dgm:pt modelId="{BE3C3559-F73C-4B8A-9636-C8AFD460A5B5}">
      <dgm:prSet/>
      <dgm:spPr/>
      <dgm:t>
        <a:bodyPr/>
        <a:lstStyle/>
        <a:p>
          <a:r>
            <a:rPr lang="en-GB"/>
            <a:t>Ligaments provide stability by connecting bones</a:t>
          </a:r>
          <a:endParaRPr lang="en-US"/>
        </a:p>
      </dgm:t>
    </dgm:pt>
    <dgm:pt modelId="{61DBABDD-ACA4-42B6-A73C-EA7EDBD57165}" type="parTrans" cxnId="{B5C7A601-C949-490F-9A7F-A271CCD59711}">
      <dgm:prSet/>
      <dgm:spPr/>
      <dgm:t>
        <a:bodyPr/>
        <a:lstStyle/>
        <a:p>
          <a:endParaRPr lang="en-US"/>
        </a:p>
      </dgm:t>
    </dgm:pt>
    <dgm:pt modelId="{0487D2CC-C2E6-4ED2-BE23-0C42AD313394}" type="sibTrans" cxnId="{B5C7A601-C949-490F-9A7F-A271CCD59711}">
      <dgm:prSet/>
      <dgm:spPr/>
      <dgm:t>
        <a:bodyPr/>
        <a:lstStyle/>
        <a:p>
          <a:endParaRPr lang="en-US"/>
        </a:p>
      </dgm:t>
    </dgm:pt>
    <dgm:pt modelId="{36F421C6-7D64-43E6-A472-B59887F89E6F}">
      <dgm:prSet/>
      <dgm:spPr/>
      <dgm:t>
        <a:bodyPr/>
        <a:lstStyle/>
        <a:p>
          <a:r>
            <a:rPr lang="en-GB"/>
            <a:t>Muscles and tendons support movement and joint control</a:t>
          </a:r>
          <a:endParaRPr lang="en-US"/>
        </a:p>
      </dgm:t>
    </dgm:pt>
    <dgm:pt modelId="{BDCA7385-4DD3-427F-9F54-48A3B4A877FB}" type="parTrans" cxnId="{12A250FF-E295-4F10-B5E2-6DF2A1A04CB8}">
      <dgm:prSet/>
      <dgm:spPr/>
      <dgm:t>
        <a:bodyPr/>
        <a:lstStyle/>
        <a:p>
          <a:endParaRPr lang="en-US"/>
        </a:p>
      </dgm:t>
    </dgm:pt>
    <dgm:pt modelId="{4F1D280A-A520-41BB-8E2F-50ED6F37E381}" type="sibTrans" cxnId="{12A250FF-E295-4F10-B5E2-6DF2A1A04CB8}">
      <dgm:prSet/>
      <dgm:spPr/>
      <dgm:t>
        <a:bodyPr/>
        <a:lstStyle/>
        <a:p>
          <a:endParaRPr lang="en-US"/>
        </a:p>
      </dgm:t>
    </dgm:pt>
    <dgm:pt modelId="{3123A1E2-F33D-45BD-8BC7-B173C677FDBE}" type="pres">
      <dgm:prSet presAssocID="{7B57803A-5F6D-4FBA-B6B8-B64194FD5C11}" presName="vert0" presStyleCnt="0">
        <dgm:presLayoutVars>
          <dgm:dir/>
          <dgm:animOne val="branch"/>
          <dgm:animLvl val="lvl"/>
        </dgm:presLayoutVars>
      </dgm:prSet>
      <dgm:spPr/>
    </dgm:pt>
    <dgm:pt modelId="{F9C6006A-02FB-4FF4-80C4-54BDB50835C1}" type="pres">
      <dgm:prSet presAssocID="{4062E76F-2ABF-4062-B7CC-F4038C7A0AAD}" presName="thickLine" presStyleLbl="alignNode1" presStyleIdx="0" presStyleCnt="6"/>
      <dgm:spPr/>
    </dgm:pt>
    <dgm:pt modelId="{033CF396-2D30-4D0A-8F6D-7BC81EF3379F}" type="pres">
      <dgm:prSet presAssocID="{4062E76F-2ABF-4062-B7CC-F4038C7A0AAD}" presName="horz1" presStyleCnt="0"/>
      <dgm:spPr/>
    </dgm:pt>
    <dgm:pt modelId="{9534EE33-E312-4EB9-9090-33A625F2C16C}" type="pres">
      <dgm:prSet presAssocID="{4062E76F-2ABF-4062-B7CC-F4038C7A0AAD}" presName="tx1" presStyleLbl="revTx" presStyleIdx="0" presStyleCnt="6"/>
      <dgm:spPr/>
    </dgm:pt>
    <dgm:pt modelId="{23DC0F9D-54D9-4895-ADE3-26325E07D22B}" type="pres">
      <dgm:prSet presAssocID="{4062E76F-2ABF-4062-B7CC-F4038C7A0AAD}" presName="vert1" presStyleCnt="0"/>
      <dgm:spPr/>
    </dgm:pt>
    <dgm:pt modelId="{7C17E310-31C5-44A8-BFC0-25C34C797C59}" type="pres">
      <dgm:prSet presAssocID="{9E2AEB62-A71A-48D4-A500-8F2DCEA98A23}" presName="thickLine" presStyleLbl="alignNode1" presStyleIdx="1" presStyleCnt="6"/>
      <dgm:spPr/>
    </dgm:pt>
    <dgm:pt modelId="{E26F0548-C791-4B4C-8DC0-7E277613CA96}" type="pres">
      <dgm:prSet presAssocID="{9E2AEB62-A71A-48D4-A500-8F2DCEA98A23}" presName="horz1" presStyleCnt="0"/>
      <dgm:spPr/>
    </dgm:pt>
    <dgm:pt modelId="{1A846CF3-C4A0-4E51-ADBD-EA0D56290DC5}" type="pres">
      <dgm:prSet presAssocID="{9E2AEB62-A71A-48D4-A500-8F2DCEA98A23}" presName="tx1" presStyleLbl="revTx" presStyleIdx="1" presStyleCnt="6"/>
      <dgm:spPr/>
    </dgm:pt>
    <dgm:pt modelId="{C5B81D41-C688-455B-B68C-3333A2465D20}" type="pres">
      <dgm:prSet presAssocID="{9E2AEB62-A71A-48D4-A500-8F2DCEA98A23}" presName="vert1" presStyleCnt="0"/>
      <dgm:spPr/>
    </dgm:pt>
    <dgm:pt modelId="{4A537513-C18D-486E-A711-C4925B96E191}" type="pres">
      <dgm:prSet presAssocID="{1082FC9E-E1D0-42ED-9D9A-37E77D576409}" presName="thickLine" presStyleLbl="alignNode1" presStyleIdx="2" presStyleCnt="6"/>
      <dgm:spPr/>
    </dgm:pt>
    <dgm:pt modelId="{E6AE7802-3992-4ACA-A185-D5E772E2473D}" type="pres">
      <dgm:prSet presAssocID="{1082FC9E-E1D0-42ED-9D9A-37E77D576409}" presName="horz1" presStyleCnt="0"/>
      <dgm:spPr/>
    </dgm:pt>
    <dgm:pt modelId="{98DD208C-0EF7-4120-809A-A688934529F0}" type="pres">
      <dgm:prSet presAssocID="{1082FC9E-E1D0-42ED-9D9A-37E77D576409}" presName="tx1" presStyleLbl="revTx" presStyleIdx="2" presStyleCnt="6"/>
      <dgm:spPr/>
    </dgm:pt>
    <dgm:pt modelId="{655542A0-8DF0-4814-A5BD-C9644E3EA26E}" type="pres">
      <dgm:prSet presAssocID="{1082FC9E-E1D0-42ED-9D9A-37E77D576409}" presName="vert1" presStyleCnt="0"/>
      <dgm:spPr/>
    </dgm:pt>
    <dgm:pt modelId="{34D7A897-23DC-425B-9D18-CF90D0D1F23D}" type="pres">
      <dgm:prSet presAssocID="{DFA4073E-FED1-43D8-9165-CBE59DD2167D}" presName="thickLine" presStyleLbl="alignNode1" presStyleIdx="3" presStyleCnt="6"/>
      <dgm:spPr/>
    </dgm:pt>
    <dgm:pt modelId="{0D06CDBA-9A7E-425A-B23E-5D6ECBF824E3}" type="pres">
      <dgm:prSet presAssocID="{DFA4073E-FED1-43D8-9165-CBE59DD2167D}" presName="horz1" presStyleCnt="0"/>
      <dgm:spPr/>
    </dgm:pt>
    <dgm:pt modelId="{502DCDEA-1F8D-45BF-8246-3860F166056E}" type="pres">
      <dgm:prSet presAssocID="{DFA4073E-FED1-43D8-9165-CBE59DD2167D}" presName="tx1" presStyleLbl="revTx" presStyleIdx="3" presStyleCnt="6"/>
      <dgm:spPr/>
    </dgm:pt>
    <dgm:pt modelId="{6A78820D-2BC3-49F6-8D54-329EDC1FF701}" type="pres">
      <dgm:prSet presAssocID="{DFA4073E-FED1-43D8-9165-CBE59DD2167D}" presName="vert1" presStyleCnt="0"/>
      <dgm:spPr/>
    </dgm:pt>
    <dgm:pt modelId="{C14E733D-F53A-4F7C-804E-A48C427F47CA}" type="pres">
      <dgm:prSet presAssocID="{BE3C3559-F73C-4B8A-9636-C8AFD460A5B5}" presName="thickLine" presStyleLbl="alignNode1" presStyleIdx="4" presStyleCnt="6"/>
      <dgm:spPr/>
    </dgm:pt>
    <dgm:pt modelId="{479CD647-1710-4756-922E-7384B4950369}" type="pres">
      <dgm:prSet presAssocID="{BE3C3559-F73C-4B8A-9636-C8AFD460A5B5}" presName="horz1" presStyleCnt="0"/>
      <dgm:spPr/>
    </dgm:pt>
    <dgm:pt modelId="{03EB0B39-F2AB-482E-ACCD-5FED1A79A97D}" type="pres">
      <dgm:prSet presAssocID="{BE3C3559-F73C-4B8A-9636-C8AFD460A5B5}" presName="tx1" presStyleLbl="revTx" presStyleIdx="4" presStyleCnt="6"/>
      <dgm:spPr/>
    </dgm:pt>
    <dgm:pt modelId="{1AB71954-ED4B-4BE0-827B-DCD5300B339F}" type="pres">
      <dgm:prSet presAssocID="{BE3C3559-F73C-4B8A-9636-C8AFD460A5B5}" presName="vert1" presStyleCnt="0"/>
      <dgm:spPr/>
    </dgm:pt>
    <dgm:pt modelId="{634C4411-1280-4D87-B109-D0D4971D5660}" type="pres">
      <dgm:prSet presAssocID="{36F421C6-7D64-43E6-A472-B59887F89E6F}" presName="thickLine" presStyleLbl="alignNode1" presStyleIdx="5" presStyleCnt="6"/>
      <dgm:spPr/>
    </dgm:pt>
    <dgm:pt modelId="{C841D5AD-2AFE-4AAC-B0E5-258393B44B8C}" type="pres">
      <dgm:prSet presAssocID="{36F421C6-7D64-43E6-A472-B59887F89E6F}" presName="horz1" presStyleCnt="0"/>
      <dgm:spPr/>
    </dgm:pt>
    <dgm:pt modelId="{FF6062D4-1CE0-437B-AB0E-BE196C997FB4}" type="pres">
      <dgm:prSet presAssocID="{36F421C6-7D64-43E6-A472-B59887F89E6F}" presName="tx1" presStyleLbl="revTx" presStyleIdx="5" presStyleCnt="6"/>
      <dgm:spPr/>
    </dgm:pt>
    <dgm:pt modelId="{BA43BB38-C83A-4386-95E1-1E4B6886C3F2}" type="pres">
      <dgm:prSet presAssocID="{36F421C6-7D64-43E6-A472-B59887F89E6F}" presName="vert1" presStyleCnt="0"/>
      <dgm:spPr/>
    </dgm:pt>
  </dgm:ptLst>
  <dgm:cxnLst>
    <dgm:cxn modelId="{B5C7A601-C949-490F-9A7F-A271CCD59711}" srcId="{7B57803A-5F6D-4FBA-B6B8-B64194FD5C11}" destId="{BE3C3559-F73C-4B8A-9636-C8AFD460A5B5}" srcOrd="4" destOrd="0" parTransId="{61DBABDD-ACA4-42B6-A73C-EA7EDBD57165}" sibTransId="{0487D2CC-C2E6-4ED2-BE23-0C42AD313394}"/>
    <dgm:cxn modelId="{956F5D39-318C-49A5-8A45-9068CB1AEAAD}" srcId="{7B57803A-5F6D-4FBA-B6B8-B64194FD5C11}" destId="{9E2AEB62-A71A-48D4-A500-8F2DCEA98A23}" srcOrd="1" destOrd="0" parTransId="{55E69A60-3C03-4751-A4E7-072327FD2096}" sibTransId="{C65168F4-C4AD-49C4-A910-9A277ADD7046}"/>
    <dgm:cxn modelId="{30EF585B-B30E-4EDB-8721-3428F7968EBD}" type="presOf" srcId="{4062E76F-2ABF-4062-B7CC-F4038C7A0AAD}" destId="{9534EE33-E312-4EB9-9090-33A625F2C16C}" srcOrd="0" destOrd="0" presId="urn:microsoft.com/office/officeart/2008/layout/LinedList"/>
    <dgm:cxn modelId="{32524F5C-EE2F-4915-B21A-1547B554AC90}" type="presOf" srcId="{7B57803A-5F6D-4FBA-B6B8-B64194FD5C11}" destId="{3123A1E2-F33D-45BD-8BC7-B173C677FDBE}" srcOrd="0" destOrd="0" presId="urn:microsoft.com/office/officeart/2008/layout/LinedList"/>
    <dgm:cxn modelId="{D73C374F-66D9-4A29-A644-2A337503A070}" type="presOf" srcId="{DFA4073E-FED1-43D8-9165-CBE59DD2167D}" destId="{502DCDEA-1F8D-45BF-8246-3860F166056E}" srcOrd="0" destOrd="0" presId="urn:microsoft.com/office/officeart/2008/layout/LinedList"/>
    <dgm:cxn modelId="{3A0EBC55-EA30-4B3A-B97F-7AEAF61593EC}" type="presOf" srcId="{BE3C3559-F73C-4B8A-9636-C8AFD460A5B5}" destId="{03EB0B39-F2AB-482E-ACCD-5FED1A79A97D}" srcOrd="0" destOrd="0" presId="urn:microsoft.com/office/officeart/2008/layout/LinedList"/>
    <dgm:cxn modelId="{0C1E6158-B04F-4CA9-B93B-9F923F57855B}" srcId="{7B57803A-5F6D-4FBA-B6B8-B64194FD5C11}" destId="{4062E76F-2ABF-4062-B7CC-F4038C7A0AAD}" srcOrd="0" destOrd="0" parTransId="{0793C19E-2C9C-4BB4-A1B1-268BF00DD026}" sibTransId="{CEA886A1-8D5E-4A89-9FD4-921B0D909D4B}"/>
    <dgm:cxn modelId="{5DBC888B-6C44-4BCD-BED5-FB54CE767F1A}" srcId="{7B57803A-5F6D-4FBA-B6B8-B64194FD5C11}" destId="{1082FC9E-E1D0-42ED-9D9A-37E77D576409}" srcOrd="2" destOrd="0" parTransId="{11D3BEF9-D046-4998-A0F2-4133E81AB2F7}" sibTransId="{F0EBFFEC-99F5-4B85-884D-D779FC0303C2}"/>
    <dgm:cxn modelId="{515B53AE-AF28-4157-A092-4455FB0E7533}" type="presOf" srcId="{9E2AEB62-A71A-48D4-A500-8F2DCEA98A23}" destId="{1A846CF3-C4A0-4E51-ADBD-EA0D56290DC5}" srcOrd="0" destOrd="0" presId="urn:microsoft.com/office/officeart/2008/layout/LinedList"/>
    <dgm:cxn modelId="{CF11A6D7-E8CB-4A9F-AC35-2EE054AC4348}" type="presOf" srcId="{1082FC9E-E1D0-42ED-9D9A-37E77D576409}" destId="{98DD208C-0EF7-4120-809A-A688934529F0}" srcOrd="0" destOrd="0" presId="urn:microsoft.com/office/officeart/2008/layout/LinedList"/>
    <dgm:cxn modelId="{354175E3-CB14-4866-94E6-625E0CA7E60F}" srcId="{7B57803A-5F6D-4FBA-B6B8-B64194FD5C11}" destId="{DFA4073E-FED1-43D8-9165-CBE59DD2167D}" srcOrd="3" destOrd="0" parTransId="{D46C4D34-F32A-451B-A3D8-D9E680186340}" sibTransId="{55C879D9-D09C-449A-B4AB-143118483FF1}"/>
    <dgm:cxn modelId="{0C5BA3FA-5C73-45B9-8CAD-715575FFC1EB}" type="presOf" srcId="{36F421C6-7D64-43E6-A472-B59887F89E6F}" destId="{FF6062D4-1CE0-437B-AB0E-BE196C997FB4}" srcOrd="0" destOrd="0" presId="urn:microsoft.com/office/officeart/2008/layout/LinedList"/>
    <dgm:cxn modelId="{12A250FF-E295-4F10-B5E2-6DF2A1A04CB8}" srcId="{7B57803A-5F6D-4FBA-B6B8-B64194FD5C11}" destId="{36F421C6-7D64-43E6-A472-B59887F89E6F}" srcOrd="5" destOrd="0" parTransId="{BDCA7385-4DD3-427F-9F54-48A3B4A877FB}" sibTransId="{4F1D280A-A520-41BB-8E2F-50ED6F37E381}"/>
    <dgm:cxn modelId="{3F837229-F510-461E-9D42-7DE116B7622D}" type="presParOf" srcId="{3123A1E2-F33D-45BD-8BC7-B173C677FDBE}" destId="{F9C6006A-02FB-4FF4-80C4-54BDB50835C1}" srcOrd="0" destOrd="0" presId="urn:microsoft.com/office/officeart/2008/layout/LinedList"/>
    <dgm:cxn modelId="{671D74F0-531F-4BAC-9DCD-FC094E452543}" type="presParOf" srcId="{3123A1E2-F33D-45BD-8BC7-B173C677FDBE}" destId="{033CF396-2D30-4D0A-8F6D-7BC81EF3379F}" srcOrd="1" destOrd="0" presId="urn:microsoft.com/office/officeart/2008/layout/LinedList"/>
    <dgm:cxn modelId="{C802CE32-3EE5-4F7A-ADFE-0DAD395800A1}" type="presParOf" srcId="{033CF396-2D30-4D0A-8F6D-7BC81EF3379F}" destId="{9534EE33-E312-4EB9-9090-33A625F2C16C}" srcOrd="0" destOrd="0" presId="urn:microsoft.com/office/officeart/2008/layout/LinedList"/>
    <dgm:cxn modelId="{47D6C351-4412-4C74-B700-3C69692DEE2B}" type="presParOf" srcId="{033CF396-2D30-4D0A-8F6D-7BC81EF3379F}" destId="{23DC0F9D-54D9-4895-ADE3-26325E07D22B}" srcOrd="1" destOrd="0" presId="urn:microsoft.com/office/officeart/2008/layout/LinedList"/>
    <dgm:cxn modelId="{5AADDB37-1F9E-41EC-9EBB-1C1A8A047605}" type="presParOf" srcId="{3123A1E2-F33D-45BD-8BC7-B173C677FDBE}" destId="{7C17E310-31C5-44A8-BFC0-25C34C797C59}" srcOrd="2" destOrd="0" presId="urn:microsoft.com/office/officeart/2008/layout/LinedList"/>
    <dgm:cxn modelId="{66A5BB89-D4E7-44B5-A46E-F31C16F50257}" type="presParOf" srcId="{3123A1E2-F33D-45BD-8BC7-B173C677FDBE}" destId="{E26F0548-C791-4B4C-8DC0-7E277613CA96}" srcOrd="3" destOrd="0" presId="urn:microsoft.com/office/officeart/2008/layout/LinedList"/>
    <dgm:cxn modelId="{EE98239A-B6CD-4A10-A061-6FF33776BF61}" type="presParOf" srcId="{E26F0548-C791-4B4C-8DC0-7E277613CA96}" destId="{1A846CF3-C4A0-4E51-ADBD-EA0D56290DC5}" srcOrd="0" destOrd="0" presId="urn:microsoft.com/office/officeart/2008/layout/LinedList"/>
    <dgm:cxn modelId="{12B5875E-269B-4E7D-B8A7-A8AA2633BC7C}" type="presParOf" srcId="{E26F0548-C791-4B4C-8DC0-7E277613CA96}" destId="{C5B81D41-C688-455B-B68C-3333A2465D20}" srcOrd="1" destOrd="0" presId="urn:microsoft.com/office/officeart/2008/layout/LinedList"/>
    <dgm:cxn modelId="{69BD18C6-D59D-480F-B22E-6A0B85AA1285}" type="presParOf" srcId="{3123A1E2-F33D-45BD-8BC7-B173C677FDBE}" destId="{4A537513-C18D-486E-A711-C4925B96E191}" srcOrd="4" destOrd="0" presId="urn:microsoft.com/office/officeart/2008/layout/LinedList"/>
    <dgm:cxn modelId="{38A30220-ED1D-45E1-B4A8-4197B6CC10A3}" type="presParOf" srcId="{3123A1E2-F33D-45BD-8BC7-B173C677FDBE}" destId="{E6AE7802-3992-4ACA-A185-D5E772E2473D}" srcOrd="5" destOrd="0" presId="urn:microsoft.com/office/officeart/2008/layout/LinedList"/>
    <dgm:cxn modelId="{2609E5BC-064A-4C47-A2C4-AD610D279B92}" type="presParOf" srcId="{E6AE7802-3992-4ACA-A185-D5E772E2473D}" destId="{98DD208C-0EF7-4120-809A-A688934529F0}" srcOrd="0" destOrd="0" presId="urn:microsoft.com/office/officeart/2008/layout/LinedList"/>
    <dgm:cxn modelId="{D1BF4527-A033-4CDB-8577-A02D58F2CD2B}" type="presParOf" srcId="{E6AE7802-3992-4ACA-A185-D5E772E2473D}" destId="{655542A0-8DF0-4814-A5BD-C9644E3EA26E}" srcOrd="1" destOrd="0" presId="urn:microsoft.com/office/officeart/2008/layout/LinedList"/>
    <dgm:cxn modelId="{20CBEB20-1881-4DDD-8446-512CEE622586}" type="presParOf" srcId="{3123A1E2-F33D-45BD-8BC7-B173C677FDBE}" destId="{34D7A897-23DC-425B-9D18-CF90D0D1F23D}" srcOrd="6" destOrd="0" presId="urn:microsoft.com/office/officeart/2008/layout/LinedList"/>
    <dgm:cxn modelId="{846F1AF0-7FCA-48F9-8504-B32158A3A46A}" type="presParOf" srcId="{3123A1E2-F33D-45BD-8BC7-B173C677FDBE}" destId="{0D06CDBA-9A7E-425A-B23E-5D6ECBF824E3}" srcOrd="7" destOrd="0" presId="urn:microsoft.com/office/officeart/2008/layout/LinedList"/>
    <dgm:cxn modelId="{04CB8077-F7A0-4029-A6C6-DA1605C17E4B}" type="presParOf" srcId="{0D06CDBA-9A7E-425A-B23E-5D6ECBF824E3}" destId="{502DCDEA-1F8D-45BF-8246-3860F166056E}" srcOrd="0" destOrd="0" presId="urn:microsoft.com/office/officeart/2008/layout/LinedList"/>
    <dgm:cxn modelId="{53FCCA92-D39E-4593-B4E9-3A842EF9BA15}" type="presParOf" srcId="{0D06CDBA-9A7E-425A-B23E-5D6ECBF824E3}" destId="{6A78820D-2BC3-49F6-8D54-329EDC1FF701}" srcOrd="1" destOrd="0" presId="urn:microsoft.com/office/officeart/2008/layout/LinedList"/>
    <dgm:cxn modelId="{94BF17F9-1352-4A8B-9FEF-D53851CD91C2}" type="presParOf" srcId="{3123A1E2-F33D-45BD-8BC7-B173C677FDBE}" destId="{C14E733D-F53A-4F7C-804E-A48C427F47CA}" srcOrd="8" destOrd="0" presId="urn:microsoft.com/office/officeart/2008/layout/LinedList"/>
    <dgm:cxn modelId="{E743EB42-D9A5-4396-ACBF-62794E67F25F}" type="presParOf" srcId="{3123A1E2-F33D-45BD-8BC7-B173C677FDBE}" destId="{479CD647-1710-4756-922E-7384B4950369}" srcOrd="9" destOrd="0" presId="urn:microsoft.com/office/officeart/2008/layout/LinedList"/>
    <dgm:cxn modelId="{3D024DDE-DF6E-440C-9BFF-50CDEB3185A1}" type="presParOf" srcId="{479CD647-1710-4756-922E-7384B4950369}" destId="{03EB0B39-F2AB-482E-ACCD-5FED1A79A97D}" srcOrd="0" destOrd="0" presId="urn:microsoft.com/office/officeart/2008/layout/LinedList"/>
    <dgm:cxn modelId="{618BB502-B7B6-4535-9922-16AAA68774EA}" type="presParOf" srcId="{479CD647-1710-4756-922E-7384B4950369}" destId="{1AB71954-ED4B-4BE0-827B-DCD5300B339F}" srcOrd="1" destOrd="0" presId="urn:microsoft.com/office/officeart/2008/layout/LinedList"/>
    <dgm:cxn modelId="{E8742BDD-7E07-4B46-9545-0AAA3280F859}" type="presParOf" srcId="{3123A1E2-F33D-45BD-8BC7-B173C677FDBE}" destId="{634C4411-1280-4D87-B109-D0D4971D5660}" srcOrd="10" destOrd="0" presId="urn:microsoft.com/office/officeart/2008/layout/LinedList"/>
    <dgm:cxn modelId="{C057B337-857C-4805-BEAE-A4190EF1C970}" type="presParOf" srcId="{3123A1E2-F33D-45BD-8BC7-B173C677FDBE}" destId="{C841D5AD-2AFE-4AAC-B0E5-258393B44B8C}" srcOrd="11" destOrd="0" presId="urn:microsoft.com/office/officeart/2008/layout/LinedList"/>
    <dgm:cxn modelId="{E3E37398-B763-4BAB-ACD8-BEFA4F57A9C2}" type="presParOf" srcId="{C841D5AD-2AFE-4AAC-B0E5-258393B44B8C}" destId="{FF6062D4-1CE0-437B-AB0E-BE196C997FB4}" srcOrd="0" destOrd="0" presId="urn:microsoft.com/office/officeart/2008/layout/LinedList"/>
    <dgm:cxn modelId="{90D20F00-EF71-4B6F-9A8D-30DC555F8555}" type="presParOf" srcId="{C841D5AD-2AFE-4AAC-B0E5-258393B44B8C}" destId="{BA43BB38-C83A-4386-95E1-1E4B6886C3F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59E805-A70E-4D91-AB1C-612094BF62F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68B194-F9AC-4A44-8FEF-C2FEC1388F7B}">
      <dgm:prSet/>
      <dgm:spPr/>
      <dgm:t>
        <a:bodyPr/>
        <a:lstStyle/>
        <a:p>
          <a:r>
            <a:rPr lang="en-US"/>
            <a:t>The 1st picture illustrates a healthy knee joint</a:t>
          </a:r>
        </a:p>
      </dgm:t>
    </dgm:pt>
    <dgm:pt modelId="{6BBDFF7B-1D6D-426F-AC08-AD466E420454}" type="parTrans" cxnId="{7B97BB09-7650-4FEE-8B1C-D7958988F352}">
      <dgm:prSet/>
      <dgm:spPr/>
      <dgm:t>
        <a:bodyPr/>
        <a:lstStyle/>
        <a:p>
          <a:endParaRPr lang="en-US"/>
        </a:p>
      </dgm:t>
    </dgm:pt>
    <dgm:pt modelId="{23B233E1-C20D-41A1-8419-2C7900A490C2}" type="sibTrans" cxnId="{7B97BB09-7650-4FEE-8B1C-D7958988F352}">
      <dgm:prSet/>
      <dgm:spPr/>
      <dgm:t>
        <a:bodyPr/>
        <a:lstStyle/>
        <a:p>
          <a:endParaRPr lang="en-US"/>
        </a:p>
      </dgm:t>
    </dgm:pt>
    <dgm:pt modelId="{D326D71A-F7D7-4BB8-946A-B32D5DBEDBF9}">
      <dgm:prSet/>
      <dgm:spPr/>
      <dgm:t>
        <a:bodyPr/>
        <a:lstStyle/>
        <a:p>
          <a:r>
            <a:rPr lang="en-US"/>
            <a:t>The 2nd picture illustrates a knee with Osteoarthritis</a:t>
          </a:r>
        </a:p>
      </dgm:t>
    </dgm:pt>
    <dgm:pt modelId="{18EC5315-C185-4940-9DEA-425B27E38B65}" type="parTrans" cxnId="{09EA434F-A836-40BE-A848-C9D68F340E67}">
      <dgm:prSet/>
      <dgm:spPr/>
      <dgm:t>
        <a:bodyPr/>
        <a:lstStyle/>
        <a:p>
          <a:endParaRPr lang="en-US"/>
        </a:p>
      </dgm:t>
    </dgm:pt>
    <dgm:pt modelId="{40640DEC-3FFB-4DED-B12C-3DE167C48A55}" type="sibTrans" cxnId="{09EA434F-A836-40BE-A848-C9D68F340E67}">
      <dgm:prSet/>
      <dgm:spPr/>
      <dgm:t>
        <a:bodyPr/>
        <a:lstStyle/>
        <a:p>
          <a:endParaRPr lang="en-US"/>
        </a:p>
      </dgm:t>
    </dgm:pt>
    <dgm:pt modelId="{133D56A2-A810-467B-8BD6-988D99218E52}">
      <dgm:prSet/>
      <dgm:spPr/>
      <dgm:t>
        <a:bodyPr/>
        <a:lstStyle/>
        <a:p>
          <a:r>
            <a:rPr lang="en-US"/>
            <a:t>The cartilage is breaking down, and the bones are rubbing together.</a:t>
          </a:r>
        </a:p>
      </dgm:t>
    </dgm:pt>
    <dgm:pt modelId="{BD82CDE6-FFEB-4E50-B6CD-06477CD137C8}" type="parTrans" cxnId="{546A98EF-B51A-4172-B52E-4CD6ECE6DDC8}">
      <dgm:prSet/>
      <dgm:spPr/>
      <dgm:t>
        <a:bodyPr/>
        <a:lstStyle/>
        <a:p>
          <a:endParaRPr lang="en-US"/>
        </a:p>
      </dgm:t>
    </dgm:pt>
    <dgm:pt modelId="{6C42609A-C3A5-4A0D-B174-3FD9E00597F1}" type="sibTrans" cxnId="{546A98EF-B51A-4172-B52E-4CD6ECE6DDC8}">
      <dgm:prSet/>
      <dgm:spPr/>
      <dgm:t>
        <a:bodyPr/>
        <a:lstStyle/>
        <a:p>
          <a:endParaRPr lang="en-US"/>
        </a:p>
      </dgm:t>
    </dgm:pt>
    <dgm:pt modelId="{A936F192-9FA9-490D-AF98-CB4C4CF0A9C5}">
      <dgm:prSet/>
      <dgm:spPr/>
      <dgm:t>
        <a:bodyPr/>
        <a:lstStyle/>
        <a:p>
          <a:r>
            <a:rPr lang="en-US"/>
            <a:t>The joint lining has become inflamed</a:t>
          </a:r>
        </a:p>
      </dgm:t>
    </dgm:pt>
    <dgm:pt modelId="{8F7C20D2-406E-4F53-A82F-97CF487A8159}" type="parTrans" cxnId="{A72D4B41-665C-40EC-9AF2-2BA7CA434E01}">
      <dgm:prSet/>
      <dgm:spPr/>
      <dgm:t>
        <a:bodyPr/>
        <a:lstStyle/>
        <a:p>
          <a:endParaRPr lang="en-US"/>
        </a:p>
      </dgm:t>
    </dgm:pt>
    <dgm:pt modelId="{0DF6E75E-D235-4EB7-9559-D92056126878}" type="sibTrans" cxnId="{A72D4B41-665C-40EC-9AF2-2BA7CA434E01}">
      <dgm:prSet/>
      <dgm:spPr/>
      <dgm:t>
        <a:bodyPr/>
        <a:lstStyle/>
        <a:p>
          <a:endParaRPr lang="en-US"/>
        </a:p>
      </dgm:t>
    </dgm:pt>
    <dgm:pt modelId="{29ABD477-B336-4503-B055-36F8A1C1C5A6}">
      <dgm:prSet/>
      <dgm:spPr/>
      <dgm:t>
        <a:bodyPr/>
        <a:lstStyle/>
        <a:p>
          <a:r>
            <a:rPr lang="en-US"/>
            <a:t>Osteophytes have started to form</a:t>
          </a:r>
        </a:p>
      </dgm:t>
    </dgm:pt>
    <dgm:pt modelId="{5CF0098A-7561-4DFE-8E2F-574497C56FC6}" type="parTrans" cxnId="{A6F124E4-A4FE-4D01-93FA-3F0098EEE6E0}">
      <dgm:prSet/>
      <dgm:spPr/>
      <dgm:t>
        <a:bodyPr/>
        <a:lstStyle/>
        <a:p>
          <a:endParaRPr lang="en-US"/>
        </a:p>
      </dgm:t>
    </dgm:pt>
    <dgm:pt modelId="{BF6A616F-626A-40C6-ABAB-631975489E01}" type="sibTrans" cxnId="{A6F124E4-A4FE-4D01-93FA-3F0098EEE6E0}">
      <dgm:prSet/>
      <dgm:spPr/>
      <dgm:t>
        <a:bodyPr/>
        <a:lstStyle/>
        <a:p>
          <a:endParaRPr lang="en-US"/>
        </a:p>
      </dgm:t>
    </dgm:pt>
    <dgm:pt modelId="{B8BEA743-5441-495F-9F92-FFC54CB7D6C2}">
      <dgm:prSet/>
      <dgm:spPr/>
      <dgm:t>
        <a:bodyPr/>
        <a:lstStyle/>
        <a:p>
          <a:r>
            <a:rPr lang="en-US"/>
            <a:t>Reduced joint space.</a:t>
          </a:r>
        </a:p>
      </dgm:t>
    </dgm:pt>
    <dgm:pt modelId="{05FF52AD-8E3F-4BB9-8496-F797E79C7E73}" type="parTrans" cxnId="{47FB9C1F-D845-4C13-A486-523A4AB2E138}">
      <dgm:prSet/>
      <dgm:spPr/>
      <dgm:t>
        <a:bodyPr/>
        <a:lstStyle/>
        <a:p>
          <a:endParaRPr lang="en-US"/>
        </a:p>
      </dgm:t>
    </dgm:pt>
    <dgm:pt modelId="{540394D7-3D3F-4921-9400-D65567A347B6}" type="sibTrans" cxnId="{47FB9C1F-D845-4C13-A486-523A4AB2E138}">
      <dgm:prSet/>
      <dgm:spPr/>
      <dgm:t>
        <a:bodyPr/>
        <a:lstStyle/>
        <a:p>
          <a:endParaRPr lang="en-US"/>
        </a:p>
      </dgm:t>
    </dgm:pt>
    <dgm:pt modelId="{265B7A06-3AE1-4066-8530-DD66FE13EE7D}">
      <dgm:prSet/>
      <dgm:spPr/>
      <dgm:t>
        <a:bodyPr/>
        <a:lstStyle/>
        <a:p>
          <a:r>
            <a:rPr lang="en-US"/>
            <a:t>(Arthritis UK, 2024)</a:t>
          </a:r>
        </a:p>
      </dgm:t>
    </dgm:pt>
    <dgm:pt modelId="{7E1AB0FB-8C98-4D63-824F-7566A687BD91}" type="parTrans" cxnId="{C1123513-A404-43CA-81BF-88774A72EAE4}">
      <dgm:prSet/>
      <dgm:spPr/>
      <dgm:t>
        <a:bodyPr/>
        <a:lstStyle/>
        <a:p>
          <a:endParaRPr lang="en-US"/>
        </a:p>
      </dgm:t>
    </dgm:pt>
    <dgm:pt modelId="{1BE6C13A-4A57-474A-86BA-E32945203D72}" type="sibTrans" cxnId="{C1123513-A404-43CA-81BF-88774A72EAE4}">
      <dgm:prSet/>
      <dgm:spPr/>
      <dgm:t>
        <a:bodyPr/>
        <a:lstStyle/>
        <a:p>
          <a:endParaRPr lang="en-US"/>
        </a:p>
      </dgm:t>
    </dgm:pt>
    <dgm:pt modelId="{61F82DE5-3293-4AAA-8236-D93C4927C716}" type="pres">
      <dgm:prSet presAssocID="{0C59E805-A70E-4D91-AB1C-612094BF62F1}" presName="vert0" presStyleCnt="0">
        <dgm:presLayoutVars>
          <dgm:dir/>
          <dgm:animOne val="branch"/>
          <dgm:animLvl val="lvl"/>
        </dgm:presLayoutVars>
      </dgm:prSet>
      <dgm:spPr/>
    </dgm:pt>
    <dgm:pt modelId="{292F7293-2DAD-4886-B37E-0C61C8125F55}" type="pres">
      <dgm:prSet presAssocID="{D168B194-F9AC-4A44-8FEF-C2FEC1388F7B}" presName="thickLine" presStyleLbl="alignNode1" presStyleIdx="0" presStyleCnt="7"/>
      <dgm:spPr/>
    </dgm:pt>
    <dgm:pt modelId="{21E2976C-9A4F-4809-95EA-D4D27B51FCD5}" type="pres">
      <dgm:prSet presAssocID="{D168B194-F9AC-4A44-8FEF-C2FEC1388F7B}" presName="horz1" presStyleCnt="0"/>
      <dgm:spPr/>
    </dgm:pt>
    <dgm:pt modelId="{2CBD2212-D531-4D99-A709-89224A3DAB3F}" type="pres">
      <dgm:prSet presAssocID="{D168B194-F9AC-4A44-8FEF-C2FEC1388F7B}" presName="tx1" presStyleLbl="revTx" presStyleIdx="0" presStyleCnt="7"/>
      <dgm:spPr/>
    </dgm:pt>
    <dgm:pt modelId="{203C43C8-D901-4095-ACF1-9963073D9BE6}" type="pres">
      <dgm:prSet presAssocID="{D168B194-F9AC-4A44-8FEF-C2FEC1388F7B}" presName="vert1" presStyleCnt="0"/>
      <dgm:spPr/>
    </dgm:pt>
    <dgm:pt modelId="{7AB1E39D-EFEB-493C-83DC-2F2B29636788}" type="pres">
      <dgm:prSet presAssocID="{D326D71A-F7D7-4BB8-946A-B32D5DBEDBF9}" presName="thickLine" presStyleLbl="alignNode1" presStyleIdx="1" presStyleCnt="7"/>
      <dgm:spPr/>
    </dgm:pt>
    <dgm:pt modelId="{B00729D3-654D-4E04-A89A-9D5A3EC4045D}" type="pres">
      <dgm:prSet presAssocID="{D326D71A-F7D7-4BB8-946A-B32D5DBEDBF9}" presName="horz1" presStyleCnt="0"/>
      <dgm:spPr/>
    </dgm:pt>
    <dgm:pt modelId="{C99DB5DE-3AA4-4F13-93A0-6E208B72206F}" type="pres">
      <dgm:prSet presAssocID="{D326D71A-F7D7-4BB8-946A-B32D5DBEDBF9}" presName="tx1" presStyleLbl="revTx" presStyleIdx="1" presStyleCnt="7"/>
      <dgm:spPr/>
    </dgm:pt>
    <dgm:pt modelId="{305F25C0-0F88-4C3E-AD84-A553951ACF85}" type="pres">
      <dgm:prSet presAssocID="{D326D71A-F7D7-4BB8-946A-B32D5DBEDBF9}" presName="vert1" presStyleCnt="0"/>
      <dgm:spPr/>
    </dgm:pt>
    <dgm:pt modelId="{1C6F873A-ADD4-4A4D-B05B-788B151E5C93}" type="pres">
      <dgm:prSet presAssocID="{133D56A2-A810-467B-8BD6-988D99218E52}" presName="thickLine" presStyleLbl="alignNode1" presStyleIdx="2" presStyleCnt="7"/>
      <dgm:spPr/>
    </dgm:pt>
    <dgm:pt modelId="{04395184-3C6D-4956-9D28-0523FB32A8B7}" type="pres">
      <dgm:prSet presAssocID="{133D56A2-A810-467B-8BD6-988D99218E52}" presName="horz1" presStyleCnt="0"/>
      <dgm:spPr/>
    </dgm:pt>
    <dgm:pt modelId="{3AC149F1-83B2-4E29-AFB7-C5E2B250CD53}" type="pres">
      <dgm:prSet presAssocID="{133D56A2-A810-467B-8BD6-988D99218E52}" presName="tx1" presStyleLbl="revTx" presStyleIdx="2" presStyleCnt="7"/>
      <dgm:spPr/>
    </dgm:pt>
    <dgm:pt modelId="{F38F9E97-0819-4B43-B0DC-262EBA92B84E}" type="pres">
      <dgm:prSet presAssocID="{133D56A2-A810-467B-8BD6-988D99218E52}" presName="vert1" presStyleCnt="0"/>
      <dgm:spPr/>
    </dgm:pt>
    <dgm:pt modelId="{B00163CD-EC27-45C8-90A2-A423C155E637}" type="pres">
      <dgm:prSet presAssocID="{A936F192-9FA9-490D-AF98-CB4C4CF0A9C5}" presName="thickLine" presStyleLbl="alignNode1" presStyleIdx="3" presStyleCnt="7"/>
      <dgm:spPr/>
    </dgm:pt>
    <dgm:pt modelId="{6C1ED91E-6511-4FE9-9617-EE1C658138DB}" type="pres">
      <dgm:prSet presAssocID="{A936F192-9FA9-490D-AF98-CB4C4CF0A9C5}" presName="horz1" presStyleCnt="0"/>
      <dgm:spPr/>
    </dgm:pt>
    <dgm:pt modelId="{40F2C675-7895-4FE0-8E7D-6C93B70125EC}" type="pres">
      <dgm:prSet presAssocID="{A936F192-9FA9-490D-AF98-CB4C4CF0A9C5}" presName="tx1" presStyleLbl="revTx" presStyleIdx="3" presStyleCnt="7"/>
      <dgm:spPr/>
    </dgm:pt>
    <dgm:pt modelId="{B56B1171-BEB0-48EB-BE87-76724028DA04}" type="pres">
      <dgm:prSet presAssocID="{A936F192-9FA9-490D-AF98-CB4C4CF0A9C5}" presName="vert1" presStyleCnt="0"/>
      <dgm:spPr/>
    </dgm:pt>
    <dgm:pt modelId="{A99F0CC8-A16A-4B87-B66B-BD674A543942}" type="pres">
      <dgm:prSet presAssocID="{29ABD477-B336-4503-B055-36F8A1C1C5A6}" presName="thickLine" presStyleLbl="alignNode1" presStyleIdx="4" presStyleCnt="7"/>
      <dgm:spPr/>
    </dgm:pt>
    <dgm:pt modelId="{E3D18452-57FA-420C-9E8D-DB9550017BBB}" type="pres">
      <dgm:prSet presAssocID="{29ABD477-B336-4503-B055-36F8A1C1C5A6}" presName="horz1" presStyleCnt="0"/>
      <dgm:spPr/>
    </dgm:pt>
    <dgm:pt modelId="{210EA39A-9B6D-4221-BB01-0D831C15CA90}" type="pres">
      <dgm:prSet presAssocID="{29ABD477-B336-4503-B055-36F8A1C1C5A6}" presName="tx1" presStyleLbl="revTx" presStyleIdx="4" presStyleCnt="7"/>
      <dgm:spPr/>
    </dgm:pt>
    <dgm:pt modelId="{B3E9777C-D795-44F3-A1D0-BCAFFF260C5F}" type="pres">
      <dgm:prSet presAssocID="{29ABD477-B336-4503-B055-36F8A1C1C5A6}" presName="vert1" presStyleCnt="0"/>
      <dgm:spPr/>
    </dgm:pt>
    <dgm:pt modelId="{17D9FEA6-582A-438F-8069-6DFC85991123}" type="pres">
      <dgm:prSet presAssocID="{B8BEA743-5441-495F-9F92-FFC54CB7D6C2}" presName="thickLine" presStyleLbl="alignNode1" presStyleIdx="5" presStyleCnt="7"/>
      <dgm:spPr/>
    </dgm:pt>
    <dgm:pt modelId="{65823753-AF1A-4E6B-82DB-0EED1DA8B16F}" type="pres">
      <dgm:prSet presAssocID="{B8BEA743-5441-495F-9F92-FFC54CB7D6C2}" presName="horz1" presStyleCnt="0"/>
      <dgm:spPr/>
    </dgm:pt>
    <dgm:pt modelId="{4DD5B66C-CF68-4EA5-8745-A86D974C601D}" type="pres">
      <dgm:prSet presAssocID="{B8BEA743-5441-495F-9F92-FFC54CB7D6C2}" presName="tx1" presStyleLbl="revTx" presStyleIdx="5" presStyleCnt="7"/>
      <dgm:spPr/>
    </dgm:pt>
    <dgm:pt modelId="{9A32D311-E906-406B-B57E-1427309CC41F}" type="pres">
      <dgm:prSet presAssocID="{B8BEA743-5441-495F-9F92-FFC54CB7D6C2}" presName="vert1" presStyleCnt="0"/>
      <dgm:spPr/>
    </dgm:pt>
    <dgm:pt modelId="{AA016BAB-13B7-4C0E-82C0-60A0AA6B53DE}" type="pres">
      <dgm:prSet presAssocID="{265B7A06-3AE1-4066-8530-DD66FE13EE7D}" presName="thickLine" presStyleLbl="alignNode1" presStyleIdx="6" presStyleCnt="7"/>
      <dgm:spPr/>
    </dgm:pt>
    <dgm:pt modelId="{9EA5A8E9-3091-43F1-A644-16F934C6B9C7}" type="pres">
      <dgm:prSet presAssocID="{265B7A06-3AE1-4066-8530-DD66FE13EE7D}" presName="horz1" presStyleCnt="0"/>
      <dgm:spPr/>
    </dgm:pt>
    <dgm:pt modelId="{07B07D9B-FB6D-4BB5-9D88-B1F30334CECB}" type="pres">
      <dgm:prSet presAssocID="{265B7A06-3AE1-4066-8530-DD66FE13EE7D}" presName="tx1" presStyleLbl="revTx" presStyleIdx="6" presStyleCnt="7"/>
      <dgm:spPr/>
    </dgm:pt>
    <dgm:pt modelId="{1926DA54-6E8A-498E-B8ED-644F0C21EB56}" type="pres">
      <dgm:prSet presAssocID="{265B7A06-3AE1-4066-8530-DD66FE13EE7D}" presName="vert1" presStyleCnt="0"/>
      <dgm:spPr/>
    </dgm:pt>
  </dgm:ptLst>
  <dgm:cxnLst>
    <dgm:cxn modelId="{7B97BB09-7650-4FEE-8B1C-D7958988F352}" srcId="{0C59E805-A70E-4D91-AB1C-612094BF62F1}" destId="{D168B194-F9AC-4A44-8FEF-C2FEC1388F7B}" srcOrd="0" destOrd="0" parTransId="{6BBDFF7B-1D6D-426F-AC08-AD466E420454}" sibTransId="{23B233E1-C20D-41A1-8419-2C7900A490C2}"/>
    <dgm:cxn modelId="{C1123513-A404-43CA-81BF-88774A72EAE4}" srcId="{0C59E805-A70E-4D91-AB1C-612094BF62F1}" destId="{265B7A06-3AE1-4066-8530-DD66FE13EE7D}" srcOrd="6" destOrd="0" parTransId="{7E1AB0FB-8C98-4D63-824F-7566A687BD91}" sibTransId="{1BE6C13A-4A57-474A-86BA-E32945203D72}"/>
    <dgm:cxn modelId="{47FB9C1F-D845-4C13-A486-523A4AB2E138}" srcId="{0C59E805-A70E-4D91-AB1C-612094BF62F1}" destId="{B8BEA743-5441-495F-9F92-FFC54CB7D6C2}" srcOrd="5" destOrd="0" parTransId="{05FF52AD-8E3F-4BB9-8496-F797E79C7E73}" sibTransId="{540394D7-3D3F-4921-9400-D65567A347B6}"/>
    <dgm:cxn modelId="{EECD1838-AC74-409B-AE56-5B4835097FBD}" type="presOf" srcId="{0C59E805-A70E-4D91-AB1C-612094BF62F1}" destId="{61F82DE5-3293-4AAA-8236-D93C4927C716}" srcOrd="0" destOrd="0" presId="urn:microsoft.com/office/officeart/2008/layout/LinedList"/>
    <dgm:cxn modelId="{76B1185C-A777-4892-98AA-E9DAF39AFB1F}" type="presOf" srcId="{D168B194-F9AC-4A44-8FEF-C2FEC1388F7B}" destId="{2CBD2212-D531-4D99-A709-89224A3DAB3F}" srcOrd="0" destOrd="0" presId="urn:microsoft.com/office/officeart/2008/layout/LinedList"/>
    <dgm:cxn modelId="{A72D4B41-665C-40EC-9AF2-2BA7CA434E01}" srcId="{0C59E805-A70E-4D91-AB1C-612094BF62F1}" destId="{A936F192-9FA9-490D-AF98-CB4C4CF0A9C5}" srcOrd="3" destOrd="0" parTransId="{8F7C20D2-406E-4F53-A82F-97CF487A8159}" sibTransId="{0DF6E75E-D235-4EB7-9559-D92056126878}"/>
    <dgm:cxn modelId="{09EA434F-A836-40BE-A848-C9D68F340E67}" srcId="{0C59E805-A70E-4D91-AB1C-612094BF62F1}" destId="{D326D71A-F7D7-4BB8-946A-B32D5DBEDBF9}" srcOrd="1" destOrd="0" parTransId="{18EC5315-C185-4940-9DEA-425B27E38B65}" sibTransId="{40640DEC-3FFB-4DED-B12C-3DE167C48A55}"/>
    <dgm:cxn modelId="{912AAE84-94FD-4473-9A02-40BAD2CE080F}" type="presOf" srcId="{29ABD477-B336-4503-B055-36F8A1C1C5A6}" destId="{210EA39A-9B6D-4221-BB01-0D831C15CA90}" srcOrd="0" destOrd="0" presId="urn:microsoft.com/office/officeart/2008/layout/LinedList"/>
    <dgm:cxn modelId="{009686A3-A550-41A2-AC7B-FAD2CF5D6762}" type="presOf" srcId="{A936F192-9FA9-490D-AF98-CB4C4CF0A9C5}" destId="{40F2C675-7895-4FE0-8E7D-6C93B70125EC}" srcOrd="0" destOrd="0" presId="urn:microsoft.com/office/officeart/2008/layout/LinedList"/>
    <dgm:cxn modelId="{64A5F6A4-756F-4155-8E5B-17F62777BB5E}" type="presOf" srcId="{D326D71A-F7D7-4BB8-946A-B32D5DBEDBF9}" destId="{C99DB5DE-3AA4-4F13-93A0-6E208B72206F}" srcOrd="0" destOrd="0" presId="urn:microsoft.com/office/officeart/2008/layout/LinedList"/>
    <dgm:cxn modelId="{65D083A7-EC42-4063-8C16-15E29C67A301}" type="presOf" srcId="{B8BEA743-5441-495F-9F92-FFC54CB7D6C2}" destId="{4DD5B66C-CF68-4EA5-8745-A86D974C601D}" srcOrd="0" destOrd="0" presId="urn:microsoft.com/office/officeart/2008/layout/LinedList"/>
    <dgm:cxn modelId="{A6F124E4-A4FE-4D01-93FA-3F0098EEE6E0}" srcId="{0C59E805-A70E-4D91-AB1C-612094BF62F1}" destId="{29ABD477-B336-4503-B055-36F8A1C1C5A6}" srcOrd="4" destOrd="0" parTransId="{5CF0098A-7561-4DFE-8E2F-574497C56FC6}" sibTransId="{BF6A616F-626A-40C6-ABAB-631975489E01}"/>
    <dgm:cxn modelId="{546A98EF-B51A-4172-B52E-4CD6ECE6DDC8}" srcId="{0C59E805-A70E-4D91-AB1C-612094BF62F1}" destId="{133D56A2-A810-467B-8BD6-988D99218E52}" srcOrd="2" destOrd="0" parTransId="{BD82CDE6-FFEB-4E50-B6CD-06477CD137C8}" sibTransId="{6C42609A-C3A5-4A0D-B174-3FD9E00597F1}"/>
    <dgm:cxn modelId="{3AB03AF3-F8A1-46AD-AFD5-9F12A7EDEB8D}" type="presOf" srcId="{133D56A2-A810-467B-8BD6-988D99218E52}" destId="{3AC149F1-83B2-4E29-AFB7-C5E2B250CD53}" srcOrd="0" destOrd="0" presId="urn:microsoft.com/office/officeart/2008/layout/LinedList"/>
    <dgm:cxn modelId="{159D8DFE-4877-48D1-AEB6-7532DBA3E35D}" type="presOf" srcId="{265B7A06-3AE1-4066-8530-DD66FE13EE7D}" destId="{07B07D9B-FB6D-4BB5-9D88-B1F30334CECB}" srcOrd="0" destOrd="0" presId="urn:microsoft.com/office/officeart/2008/layout/LinedList"/>
    <dgm:cxn modelId="{C0F04888-AC2F-45B5-B730-9F1537AE5BB2}" type="presParOf" srcId="{61F82DE5-3293-4AAA-8236-D93C4927C716}" destId="{292F7293-2DAD-4886-B37E-0C61C8125F55}" srcOrd="0" destOrd="0" presId="urn:microsoft.com/office/officeart/2008/layout/LinedList"/>
    <dgm:cxn modelId="{A57F449D-FC4F-4291-AD0A-50C29605BBB6}" type="presParOf" srcId="{61F82DE5-3293-4AAA-8236-D93C4927C716}" destId="{21E2976C-9A4F-4809-95EA-D4D27B51FCD5}" srcOrd="1" destOrd="0" presId="urn:microsoft.com/office/officeart/2008/layout/LinedList"/>
    <dgm:cxn modelId="{EBEA5739-46E4-4297-9341-B3F7E47844EA}" type="presParOf" srcId="{21E2976C-9A4F-4809-95EA-D4D27B51FCD5}" destId="{2CBD2212-D531-4D99-A709-89224A3DAB3F}" srcOrd="0" destOrd="0" presId="urn:microsoft.com/office/officeart/2008/layout/LinedList"/>
    <dgm:cxn modelId="{BAF8D0DA-2728-4181-A0E5-F5B8F06852DE}" type="presParOf" srcId="{21E2976C-9A4F-4809-95EA-D4D27B51FCD5}" destId="{203C43C8-D901-4095-ACF1-9963073D9BE6}" srcOrd="1" destOrd="0" presId="urn:microsoft.com/office/officeart/2008/layout/LinedList"/>
    <dgm:cxn modelId="{A5B3718B-E0EA-4EBD-9B30-BF1A30C4BCA0}" type="presParOf" srcId="{61F82DE5-3293-4AAA-8236-D93C4927C716}" destId="{7AB1E39D-EFEB-493C-83DC-2F2B29636788}" srcOrd="2" destOrd="0" presId="urn:microsoft.com/office/officeart/2008/layout/LinedList"/>
    <dgm:cxn modelId="{90AF067C-0DAA-42CD-8B6E-F8E96EADDA93}" type="presParOf" srcId="{61F82DE5-3293-4AAA-8236-D93C4927C716}" destId="{B00729D3-654D-4E04-A89A-9D5A3EC4045D}" srcOrd="3" destOrd="0" presId="urn:microsoft.com/office/officeart/2008/layout/LinedList"/>
    <dgm:cxn modelId="{1E2C56BB-E784-4EE7-B8F3-554B69B7FA2A}" type="presParOf" srcId="{B00729D3-654D-4E04-A89A-9D5A3EC4045D}" destId="{C99DB5DE-3AA4-4F13-93A0-6E208B72206F}" srcOrd="0" destOrd="0" presId="urn:microsoft.com/office/officeart/2008/layout/LinedList"/>
    <dgm:cxn modelId="{D1A86BB6-782E-442D-AFF8-25E43A04113A}" type="presParOf" srcId="{B00729D3-654D-4E04-A89A-9D5A3EC4045D}" destId="{305F25C0-0F88-4C3E-AD84-A553951ACF85}" srcOrd="1" destOrd="0" presId="urn:microsoft.com/office/officeart/2008/layout/LinedList"/>
    <dgm:cxn modelId="{64230BBA-F354-4EEB-A132-68B56AF4A8C1}" type="presParOf" srcId="{61F82DE5-3293-4AAA-8236-D93C4927C716}" destId="{1C6F873A-ADD4-4A4D-B05B-788B151E5C93}" srcOrd="4" destOrd="0" presId="urn:microsoft.com/office/officeart/2008/layout/LinedList"/>
    <dgm:cxn modelId="{357F62BB-0813-4771-BCC8-3D106E5AF20E}" type="presParOf" srcId="{61F82DE5-3293-4AAA-8236-D93C4927C716}" destId="{04395184-3C6D-4956-9D28-0523FB32A8B7}" srcOrd="5" destOrd="0" presId="urn:microsoft.com/office/officeart/2008/layout/LinedList"/>
    <dgm:cxn modelId="{3231D1EE-E4DF-43CF-8779-5211BE5A14BA}" type="presParOf" srcId="{04395184-3C6D-4956-9D28-0523FB32A8B7}" destId="{3AC149F1-83B2-4E29-AFB7-C5E2B250CD53}" srcOrd="0" destOrd="0" presId="urn:microsoft.com/office/officeart/2008/layout/LinedList"/>
    <dgm:cxn modelId="{6A7501A7-8964-472E-A9FD-67C5A460791E}" type="presParOf" srcId="{04395184-3C6D-4956-9D28-0523FB32A8B7}" destId="{F38F9E97-0819-4B43-B0DC-262EBA92B84E}" srcOrd="1" destOrd="0" presId="urn:microsoft.com/office/officeart/2008/layout/LinedList"/>
    <dgm:cxn modelId="{7E9DB0AE-3B14-499B-A2E1-D015B09CA910}" type="presParOf" srcId="{61F82DE5-3293-4AAA-8236-D93C4927C716}" destId="{B00163CD-EC27-45C8-90A2-A423C155E637}" srcOrd="6" destOrd="0" presId="urn:microsoft.com/office/officeart/2008/layout/LinedList"/>
    <dgm:cxn modelId="{E3C7D5BC-6535-4651-86F9-D274E0D09DB7}" type="presParOf" srcId="{61F82DE5-3293-4AAA-8236-D93C4927C716}" destId="{6C1ED91E-6511-4FE9-9617-EE1C658138DB}" srcOrd="7" destOrd="0" presId="urn:microsoft.com/office/officeart/2008/layout/LinedList"/>
    <dgm:cxn modelId="{5AFB38AA-AC7D-407E-84DF-5DAA015B5E36}" type="presParOf" srcId="{6C1ED91E-6511-4FE9-9617-EE1C658138DB}" destId="{40F2C675-7895-4FE0-8E7D-6C93B70125EC}" srcOrd="0" destOrd="0" presId="urn:microsoft.com/office/officeart/2008/layout/LinedList"/>
    <dgm:cxn modelId="{C8D0E04F-6789-4668-9DD7-010F2FDE7050}" type="presParOf" srcId="{6C1ED91E-6511-4FE9-9617-EE1C658138DB}" destId="{B56B1171-BEB0-48EB-BE87-76724028DA04}" srcOrd="1" destOrd="0" presId="urn:microsoft.com/office/officeart/2008/layout/LinedList"/>
    <dgm:cxn modelId="{C3946A75-2313-4E4F-945B-05E4F3D2287F}" type="presParOf" srcId="{61F82DE5-3293-4AAA-8236-D93C4927C716}" destId="{A99F0CC8-A16A-4B87-B66B-BD674A543942}" srcOrd="8" destOrd="0" presId="urn:microsoft.com/office/officeart/2008/layout/LinedList"/>
    <dgm:cxn modelId="{98F2CA59-6352-41B8-B75A-7FBD57B9101C}" type="presParOf" srcId="{61F82DE5-3293-4AAA-8236-D93C4927C716}" destId="{E3D18452-57FA-420C-9E8D-DB9550017BBB}" srcOrd="9" destOrd="0" presId="urn:microsoft.com/office/officeart/2008/layout/LinedList"/>
    <dgm:cxn modelId="{EED1E08F-F3E1-4AE1-98C3-459DA7B9230D}" type="presParOf" srcId="{E3D18452-57FA-420C-9E8D-DB9550017BBB}" destId="{210EA39A-9B6D-4221-BB01-0D831C15CA90}" srcOrd="0" destOrd="0" presId="urn:microsoft.com/office/officeart/2008/layout/LinedList"/>
    <dgm:cxn modelId="{F422D7B8-D7D3-4CE3-B4C1-DA5D554AAFD6}" type="presParOf" srcId="{E3D18452-57FA-420C-9E8D-DB9550017BBB}" destId="{B3E9777C-D795-44F3-A1D0-BCAFFF260C5F}" srcOrd="1" destOrd="0" presId="urn:microsoft.com/office/officeart/2008/layout/LinedList"/>
    <dgm:cxn modelId="{D66F5689-D769-4A70-905E-62A373DA5B85}" type="presParOf" srcId="{61F82DE5-3293-4AAA-8236-D93C4927C716}" destId="{17D9FEA6-582A-438F-8069-6DFC85991123}" srcOrd="10" destOrd="0" presId="urn:microsoft.com/office/officeart/2008/layout/LinedList"/>
    <dgm:cxn modelId="{A2F9268F-4027-4EE3-8354-70729E652AE5}" type="presParOf" srcId="{61F82DE5-3293-4AAA-8236-D93C4927C716}" destId="{65823753-AF1A-4E6B-82DB-0EED1DA8B16F}" srcOrd="11" destOrd="0" presId="urn:microsoft.com/office/officeart/2008/layout/LinedList"/>
    <dgm:cxn modelId="{03F6BCC0-6899-452A-BAB0-A41975A32572}" type="presParOf" srcId="{65823753-AF1A-4E6B-82DB-0EED1DA8B16F}" destId="{4DD5B66C-CF68-4EA5-8745-A86D974C601D}" srcOrd="0" destOrd="0" presId="urn:microsoft.com/office/officeart/2008/layout/LinedList"/>
    <dgm:cxn modelId="{855612E3-F86D-416A-9341-95BEF456DB1A}" type="presParOf" srcId="{65823753-AF1A-4E6B-82DB-0EED1DA8B16F}" destId="{9A32D311-E906-406B-B57E-1427309CC41F}" srcOrd="1" destOrd="0" presId="urn:microsoft.com/office/officeart/2008/layout/LinedList"/>
    <dgm:cxn modelId="{848D928F-E511-4C1A-B91A-C0E77C74F3BF}" type="presParOf" srcId="{61F82DE5-3293-4AAA-8236-D93C4927C716}" destId="{AA016BAB-13B7-4C0E-82C0-60A0AA6B53DE}" srcOrd="12" destOrd="0" presId="urn:microsoft.com/office/officeart/2008/layout/LinedList"/>
    <dgm:cxn modelId="{7B6F9ABF-C788-44AF-B61C-DB90B2B6E9E0}" type="presParOf" srcId="{61F82DE5-3293-4AAA-8236-D93C4927C716}" destId="{9EA5A8E9-3091-43F1-A644-16F934C6B9C7}" srcOrd="13" destOrd="0" presId="urn:microsoft.com/office/officeart/2008/layout/LinedList"/>
    <dgm:cxn modelId="{B744445C-6CF8-42D6-8CBC-15FBE1ADD833}" type="presParOf" srcId="{9EA5A8E9-3091-43F1-A644-16F934C6B9C7}" destId="{07B07D9B-FB6D-4BB5-9D88-B1F30334CECB}" srcOrd="0" destOrd="0" presId="urn:microsoft.com/office/officeart/2008/layout/LinedList"/>
    <dgm:cxn modelId="{82067EEC-179B-4385-818A-AE11AEE72CA7}" type="presParOf" srcId="{9EA5A8E9-3091-43F1-A644-16F934C6B9C7}" destId="{1926DA54-6E8A-498E-B8ED-644F0C21EB5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36BDCFE-7937-4777-AF91-183BC326B22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705531-5018-4A13-87E7-BA4FC08D5096}">
      <dgm:prSet/>
      <dgm:spPr/>
      <dgm:t>
        <a:bodyPr/>
        <a:lstStyle/>
        <a:p>
          <a:r>
            <a:rPr lang="en-US"/>
            <a:t>Mrs Bernadette shaw, 67 years old</a:t>
          </a:r>
        </a:p>
      </dgm:t>
    </dgm:pt>
    <dgm:pt modelId="{E399EFF5-5ECF-4317-AD68-21892B4AD98A}" type="parTrans" cxnId="{AF7A06BC-EEB3-4CEE-8C33-861165775ACA}">
      <dgm:prSet/>
      <dgm:spPr/>
      <dgm:t>
        <a:bodyPr/>
        <a:lstStyle/>
        <a:p>
          <a:endParaRPr lang="en-US"/>
        </a:p>
      </dgm:t>
    </dgm:pt>
    <dgm:pt modelId="{605EEA47-4033-4FFD-AF7B-73D1A9F445D8}" type="sibTrans" cxnId="{AF7A06BC-EEB3-4CEE-8C33-861165775ACA}">
      <dgm:prSet/>
      <dgm:spPr/>
      <dgm:t>
        <a:bodyPr/>
        <a:lstStyle/>
        <a:p>
          <a:endParaRPr lang="en-US"/>
        </a:p>
      </dgm:t>
    </dgm:pt>
    <dgm:pt modelId="{990AD714-928E-4B5D-818E-484FFB8C2827}">
      <dgm:prSet/>
      <dgm:spPr/>
      <dgm:t>
        <a:bodyPr/>
        <a:lstStyle/>
        <a:p>
          <a:r>
            <a:rPr lang="en-US"/>
            <a:t>Morning stiffness, swelling, difficulty walking, pain</a:t>
          </a:r>
        </a:p>
      </dgm:t>
    </dgm:pt>
    <dgm:pt modelId="{5E7B16D5-154C-4A5F-8BFE-BEBD8B679689}" type="parTrans" cxnId="{34124CAA-D996-47C0-8171-979A84AEC9F9}">
      <dgm:prSet/>
      <dgm:spPr/>
      <dgm:t>
        <a:bodyPr/>
        <a:lstStyle/>
        <a:p>
          <a:endParaRPr lang="en-US"/>
        </a:p>
      </dgm:t>
    </dgm:pt>
    <dgm:pt modelId="{422DF45B-1DD0-40DC-9432-92B12901228B}" type="sibTrans" cxnId="{34124CAA-D996-47C0-8171-979A84AEC9F9}">
      <dgm:prSet/>
      <dgm:spPr/>
      <dgm:t>
        <a:bodyPr/>
        <a:lstStyle/>
        <a:p>
          <a:endParaRPr lang="en-US"/>
        </a:p>
      </dgm:t>
    </dgm:pt>
    <dgm:pt modelId="{0C9B5F00-BBC5-4647-93A7-5E56B636A547}">
      <dgm:prSet/>
      <dgm:spPr/>
      <dgm:t>
        <a:bodyPr/>
        <a:lstStyle/>
        <a:p>
          <a:r>
            <a:rPr lang="en-US"/>
            <a:t>BMI 31</a:t>
          </a:r>
        </a:p>
      </dgm:t>
    </dgm:pt>
    <dgm:pt modelId="{4BE8A2D8-BDDC-4B9B-82F9-E59ACBBCE777}" type="parTrans" cxnId="{6D875259-160B-4FA2-884B-AFF8F657E1C5}">
      <dgm:prSet/>
      <dgm:spPr/>
      <dgm:t>
        <a:bodyPr/>
        <a:lstStyle/>
        <a:p>
          <a:endParaRPr lang="en-US"/>
        </a:p>
      </dgm:t>
    </dgm:pt>
    <dgm:pt modelId="{30DC33FD-B254-4D72-9A2E-58728F929B9D}" type="sibTrans" cxnId="{6D875259-160B-4FA2-884B-AFF8F657E1C5}">
      <dgm:prSet/>
      <dgm:spPr/>
      <dgm:t>
        <a:bodyPr/>
        <a:lstStyle/>
        <a:p>
          <a:endParaRPr lang="en-US"/>
        </a:p>
      </dgm:t>
    </dgm:pt>
    <dgm:pt modelId="{516BB9EB-5593-4A85-A9FC-2F9083B5C536}">
      <dgm:prSet/>
      <dgm:spPr/>
      <dgm:t>
        <a:bodyPr/>
        <a:lstStyle/>
        <a:p>
          <a:r>
            <a:rPr lang="en-US"/>
            <a:t>Sedentary lifestyle</a:t>
          </a:r>
        </a:p>
      </dgm:t>
    </dgm:pt>
    <dgm:pt modelId="{BECC842C-F108-4C0E-BD99-38C5CF254F78}" type="parTrans" cxnId="{7530E0ED-174E-453B-ABC8-55F697780261}">
      <dgm:prSet/>
      <dgm:spPr/>
      <dgm:t>
        <a:bodyPr/>
        <a:lstStyle/>
        <a:p>
          <a:endParaRPr lang="en-US"/>
        </a:p>
      </dgm:t>
    </dgm:pt>
    <dgm:pt modelId="{4474A16D-605F-47CA-B590-AC48FDD3B481}" type="sibTrans" cxnId="{7530E0ED-174E-453B-ABC8-55F697780261}">
      <dgm:prSet/>
      <dgm:spPr/>
      <dgm:t>
        <a:bodyPr/>
        <a:lstStyle/>
        <a:p>
          <a:endParaRPr lang="en-US"/>
        </a:p>
      </dgm:t>
    </dgm:pt>
    <dgm:pt modelId="{2868EE0F-C793-4C4B-8225-7EDA3EA5A01D}">
      <dgm:prSet/>
      <dgm:spPr/>
      <dgm:t>
        <a:bodyPr/>
        <a:lstStyle/>
        <a:p>
          <a:r>
            <a:rPr lang="en-US"/>
            <a:t>Previous knee injury</a:t>
          </a:r>
        </a:p>
      </dgm:t>
    </dgm:pt>
    <dgm:pt modelId="{E44CF83A-31BB-4FD0-80E4-A3A6B4559DB3}" type="parTrans" cxnId="{0DB82832-DF4B-4A75-B876-FC6B7E25064D}">
      <dgm:prSet/>
      <dgm:spPr/>
      <dgm:t>
        <a:bodyPr/>
        <a:lstStyle/>
        <a:p>
          <a:endParaRPr lang="en-US"/>
        </a:p>
      </dgm:t>
    </dgm:pt>
    <dgm:pt modelId="{21B87AFA-B349-4479-8F7B-F2ECDDC07EDE}" type="sibTrans" cxnId="{0DB82832-DF4B-4A75-B876-FC6B7E25064D}">
      <dgm:prSet/>
      <dgm:spPr/>
      <dgm:t>
        <a:bodyPr/>
        <a:lstStyle/>
        <a:p>
          <a:endParaRPr lang="en-US"/>
        </a:p>
      </dgm:t>
    </dgm:pt>
    <dgm:pt modelId="{F94014EC-C441-4FEC-9943-EFB1C87D46C7}" type="pres">
      <dgm:prSet presAssocID="{136BDCFE-7937-4777-AF91-183BC326B220}" presName="vert0" presStyleCnt="0">
        <dgm:presLayoutVars>
          <dgm:dir/>
          <dgm:animOne val="branch"/>
          <dgm:animLvl val="lvl"/>
        </dgm:presLayoutVars>
      </dgm:prSet>
      <dgm:spPr/>
    </dgm:pt>
    <dgm:pt modelId="{3BEB76F9-295E-44A5-8B5A-E012B10A2E3A}" type="pres">
      <dgm:prSet presAssocID="{C0705531-5018-4A13-87E7-BA4FC08D5096}" presName="thickLine" presStyleLbl="alignNode1" presStyleIdx="0" presStyleCnt="5"/>
      <dgm:spPr/>
    </dgm:pt>
    <dgm:pt modelId="{2775DEF3-15B3-48EB-A64F-20354325E867}" type="pres">
      <dgm:prSet presAssocID="{C0705531-5018-4A13-87E7-BA4FC08D5096}" presName="horz1" presStyleCnt="0"/>
      <dgm:spPr/>
    </dgm:pt>
    <dgm:pt modelId="{408B1CE3-4937-4811-988C-F5F8CF1C8031}" type="pres">
      <dgm:prSet presAssocID="{C0705531-5018-4A13-87E7-BA4FC08D5096}" presName="tx1" presStyleLbl="revTx" presStyleIdx="0" presStyleCnt="5"/>
      <dgm:spPr/>
    </dgm:pt>
    <dgm:pt modelId="{6C409640-1450-428B-A365-8EAC07C4ADC5}" type="pres">
      <dgm:prSet presAssocID="{C0705531-5018-4A13-87E7-BA4FC08D5096}" presName="vert1" presStyleCnt="0"/>
      <dgm:spPr/>
    </dgm:pt>
    <dgm:pt modelId="{E15CBA03-ED0A-494D-B463-B94582D2D5C5}" type="pres">
      <dgm:prSet presAssocID="{990AD714-928E-4B5D-818E-484FFB8C2827}" presName="thickLine" presStyleLbl="alignNode1" presStyleIdx="1" presStyleCnt="5"/>
      <dgm:spPr/>
    </dgm:pt>
    <dgm:pt modelId="{C679CA25-64AD-462B-B97D-80C2DFF7C78C}" type="pres">
      <dgm:prSet presAssocID="{990AD714-928E-4B5D-818E-484FFB8C2827}" presName="horz1" presStyleCnt="0"/>
      <dgm:spPr/>
    </dgm:pt>
    <dgm:pt modelId="{0D267A37-E248-4A14-B8D3-405A5AC4BCEF}" type="pres">
      <dgm:prSet presAssocID="{990AD714-928E-4B5D-818E-484FFB8C2827}" presName="tx1" presStyleLbl="revTx" presStyleIdx="1" presStyleCnt="5"/>
      <dgm:spPr/>
    </dgm:pt>
    <dgm:pt modelId="{CD88E221-46C7-4083-BCEC-6B13EF9A3E34}" type="pres">
      <dgm:prSet presAssocID="{990AD714-928E-4B5D-818E-484FFB8C2827}" presName="vert1" presStyleCnt="0"/>
      <dgm:spPr/>
    </dgm:pt>
    <dgm:pt modelId="{7CBB97AC-BE7F-4290-B683-747293D1826A}" type="pres">
      <dgm:prSet presAssocID="{0C9B5F00-BBC5-4647-93A7-5E56B636A547}" presName="thickLine" presStyleLbl="alignNode1" presStyleIdx="2" presStyleCnt="5"/>
      <dgm:spPr/>
    </dgm:pt>
    <dgm:pt modelId="{D3F4B9B7-8208-4FE9-85CA-3CF95569F8C0}" type="pres">
      <dgm:prSet presAssocID="{0C9B5F00-BBC5-4647-93A7-5E56B636A547}" presName="horz1" presStyleCnt="0"/>
      <dgm:spPr/>
    </dgm:pt>
    <dgm:pt modelId="{4F7D2002-CD11-4E62-BC1F-86DD83A9E813}" type="pres">
      <dgm:prSet presAssocID="{0C9B5F00-BBC5-4647-93A7-5E56B636A547}" presName="tx1" presStyleLbl="revTx" presStyleIdx="2" presStyleCnt="5"/>
      <dgm:spPr/>
    </dgm:pt>
    <dgm:pt modelId="{DF4AF1F4-E687-43DA-9D63-33647AAF7E6C}" type="pres">
      <dgm:prSet presAssocID="{0C9B5F00-BBC5-4647-93A7-5E56B636A547}" presName="vert1" presStyleCnt="0"/>
      <dgm:spPr/>
    </dgm:pt>
    <dgm:pt modelId="{1FED014C-A988-409E-BE02-D83047215A6F}" type="pres">
      <dgm:prSet presAssocID="{516BB9EB-5593-4A85-A9FC-2F9083B5C536}" presName="thickLine" presStyleLbl="alignNode1" presStyleIdx="3" presStyleCnt="5"/>
      <dgm:spPr/>
    </dgm:pt>
    <dgm:pt modelId="{FDB36266-EDAB-4E12-B5DC-64D178FA3584}" type="pres">
      <dgm:prSet presAssocID="{516BB9EB-5593-4A85-A9FC-2F9083B5C536}" presName="horz1" presStyleCnt="0"/>
      <dgm:spPr/>
    </dgm:pt>
    <dgm:pt modelId="{2D4F6711-AFEC-4E7E-9DF5-7EEB8A7FD5A0}" type="pres">
      <dgm:prSet presAssocID="{516BB9EB-5593-4A85-A9FC-2F9083B5C536}" presName="tx1" presStyleLbl="revTx" presStyleIdx="3" presStyleCnt="5"/>
      <dgm:spPr/>
    </dgm:pt>
    <dgm:pt modelId="{1F25059D-023E-4C48-BEB0-CBA20988203E}" type="pres">
      <dgm:prSet presAssocID="{516BB9EB-5593-4A85-A9FC-2F9083B5C536}" presName="vert1" presStyleCnt="0"/>
      <dgm:spPr/>
    </dgm:pt>
    <dgm:pt modelId="{12ACF8CD-B174-47B4-A785-60F51581061F}" type="pres">
      <dgm:prSet presAssocID="{2868EE0F-C793-4C4B-8225-7EDA3EA5A01D}" presName="thickLine" presStyleLbl="alignNode1" presStyleIdx="4" presStyleCnt="5"/>
      <dgm:spPr/>
    </dgm:pt>
    <dgm:pt modelId="{38E8F9E5-3790-4EC1-A91B-898941A23BDF}" type="pres">
      <dgm:prSet presAssocID="{2868EE0F-C793-4C4B-8225-7EDA3EA5A01D}" presName="horz1" presStyleCnt="0"/>
      <dgm:spPr/>
    </dgm:pt>
    <dgm:pt modelId="{0A948C0A-D36E-4ABA-9BA5-414DBE8BB5EE}" type="pres">
      <dgm:prSet presAssocID="{2868EE0F-C793-4C4B-8225-7EDA3EA5A01D}" presName="tx1" presStyleLbl="revTx" presStyleIdx="4" presStyleCnt="5"/>
      <dgm:spPr/>
    </dgm:pt>
    <dgm:pt modelId="{26D78CC7-E4BE-47DE-9237-EA0A8322C879}" type="pres">
      <dgm:prSet presAssocID="{2868EE0F-C793-4C4B-8225-7EDA3EA5A01D}" presName="vert1" presStyleCnt="0"/>
      <dgm:spPr/>
    </dgm:pt>
  </dgm:ptLst>
  <dgm:cxnLst>
    <dgm:cxn modelId="{D452F301-C9EC-40B6-B9FF-98A271B955E4}" type="presOf" srcId="{2868EE0F-C793-4C4B-8225-7EDA3EA5A01D}" destId="{0A948C0A-D36E-4ABA-9BA5-414DBE8BB5EE}" srcOrd="0" destOrd="0" presId="urn:microsoft.com/office/officeart/2008/layout/LinedList"/>
    <dgm:cxn modelId="{630F0F1C-B5F9-42BD-B6D1-DD9BE900C691}" type="presOf" srcId="{C0705531-5018-4A13-87E7-BA4FC08D5096}" destId="{408B1CE3-4937-4811-988C-F5F8CF1C8031}" srcOrd="0" destOrd="0" presId="urn:microsoft.com/office/officeart/2008/layout/LinedList"/>
    <dgm:cxn modelId="{0DB82832-DF4B-4A75-B876-FC6B7E25064D}" srcId="{136BDCFE-7937-4777-AF91-183BC326B220}" destId="{2868EE0F-C793-4C4B-8225-7EDA3EA5A01D}" srcOrd="4" destOrd="0" parTransId="{E44CF83A-31BB-4FD0-80E4-A3A6B4559DB3}" sibTransId="{21B87AFA-B349-4479-8F7B-F2ECDDC07EDE}"/>
    <dgm:cxn modelId="{BA3FA45F-16D5-4995-8E27-CA5164091DFD}" type="presOf" srcId="{990AD714-928E-4B5D-818E-484FFB8C2827}" destId="{0D267A37-E248-4A14-B8D3-405A5AC4BCEF}" srcOrd="0" destOrd="0" presId="urn:microsoft.com/office/officeart/2008/layout/LinedList"/>
    <dgm:cxn modelId="{8E177E71-3A5F-414D-BAA1-D2F4B3623E56}" type="presOf" srcId="{0C9B5F00-BBC5-4647-93A7-5E56B636A547}" destId="{4F7D2002-CD11-4E62-BC1F-86DD83A9E813}" srcOrd="0" destOrd="0" presId="urn:microsoft.com/office/officeart/2008/layout/LinedList"/>
    <dgm:cxn modelId="{6D875259-160B-4FA2-884B-AFF8F657E1C5}" srcId="{136BDCFE-7937-4777-AF91-183BC326B220}" destId="{0C9B5F00-BBC5-4647-93A7-5E56B636A547}" srcOrd="2" destOrd="0" parTransId="{4BE8A2D8-BDDC-4B9B-82F9-E59ACBBCE777}" sibTransId="{30DC33FD-B254-4D72-9A2E-58728F929B9D}"/>
    <dgm:cxn modelId="{34124CAA-D996-47C0-8171-979A84AEC9F9}" srcId="{136BDCFE-7937-4777-AF91-183BC326B220}" destId="{990AD714-928E-4B5D-818E-484FFB8C2827}" srcOrd="1" destOrd="0" parTransId="{5E7B16D5-154C-4A5F-8BFE-BEBD8B679689}" sibTransId="{422DF45B-1DD0-40DC-9432-92B12901228B}"/>
    <dgm:cxn modelId="{AF7A06BC-EEB3-4CEE-8C33-861165775ACA}" srcId="{136BDCFE-7937-4777-AF91-183BC326B220}" destId="{C0705531-5018-4A13-87E7-BA4FC08D5096}" srcOrd="0" destOrd="0" parTransId="{E399EFF5-5ECF-4317-AD68-21892B4AD98A}" sibTransId="{605EEA47-4033-4FFD-AF7B-73D1A9F445D8}"/>
    <dgm:cxn modelId="{7530E0ED-174E-453B-ABC8-55F697780261}" srcId="{136BDCFE-7937-4777-AF91-183BC326B220}" destId="{516BB9EB-5593-4A85-A9FC-2F9083B5C536}" srcOrd="3" destOrd="0" parTransId="{BECC842C-F108-4C0E-BD99-38C5CF254F78}" sibTransId="{4474A16D-605F-47CA-B590-AC48FDD3B481}"/>
    <dgm:cxn modelId="{7EDCC7F5-1C8A-47A5-A0A4-63D1825EB5A6}" type="presOf" srcId="{136BDCFE-7937-4777-AF91-183BC326B220}" destId="{F94014EC-C441-4FEC-9943-EFB1C87D46C7}" srcOrd="0" destOrd="0" presId="urn:microsoft.com/office/officeart/2008/layout/LinedList"/>
    <dgm:cxn modelId="{D7782BFE-2E27-4ED5-AD2F-7A858B2B2033}" type="presOf" srcId="{516BB9EB-5593-4A85-A9FC-2F9083B5C536}" destId="{2D4F6711-AFEC-4E7E-9DF5-7EEB8A7FD5A0}" srcOrd="0" destOrd="0" presId="urn:microsoft.com/office/officeart/2008/layout/LinedList"/>
    <dgm:cxn modelId="{6CFDADB5-D15F-4EA5-A83B-8F3CCC4F4581}" type="presParOf" srcId="{F94014EC-C441-4FEC-9943-EFB1C87D46C7}" destId="{3BEB76F9-295E-44A5-8B5A-E012B10A2E3A}" srcOrd="0" destOrd="0" presId="urn:microsoft.com/office/officeart/2008/layout/LinedList"/>
    <dgm:cxn modelId="{7EB47847-7B9A-48B6-A5EE-B9983709B83D}" type="presParOf" srcId="{F94014EC-C441-4FEC-9943-EFB1C87D46C7}" destId="{2775DEF3-15B3-48EB-A64F-20354325E867}" srcOrd="1" destOrd="0" presId="urn:microsoft.com/office/officeart/2008/layout/LinedList"/>
    <dgm:cxn modelId="{4D1D33F3-537D-47FE-8ADD-98C2B17F7D73}" type="presParOf" srcId="{2775DEF3-15B3-48EB-A64F-20354325E867}" destId="{408B1CE3-4937-4811-988C-F5F8CF1C8031}" srcOrd="0" destOrd="0" presId="urn:microsoft.com/office/officeart/2008/layout/LinedList"/>
    <dgm:cxn modelId="{4523E580-7839-4B94-9DE7-0111B1FA51E2}" type="presParOf" srcId="{2775DEF3-15B3-48EB-A64F-20354325E867}" destId="{6C409640-1450-428B-A365-8EAC07C4ADC5}" srcOrd="1" destOrd="0" presId="urn:microsoft.com/office/officeart/2008/layout/LinedList"/>
    <dgm:cxn modelId="{A676E230-2C6D-4129-8A75-2C485154C8FD}" type="presParOf" srcId="{F94014EC-C441-4FEC-9943-EFB1C87D46C7}" destId="{E15CBA03-ED0A-494D-B463-B94582D2D5C5}" srcOrd="2" destOrd="0" presId="urn:microsoft.com/office/officeart/2008/layout/LinedList"/>
    <dgm:cxn modelId="{F53ABBBA-C03A-46AB-8B54-3340619C41DD}" type="presParOf" srcId="{F94014EC-C441-4FEC-9943-EFB1C87D46C7}" destId="{C679CA25-64AD-462B-B97D-80C2DFF7C78C}" srcOrd="3" destOrd="0" presId="urn:microsoft.com/office/officeart/2008/layout/LinedList"/>
    <dgm:cxn modelId="{77113270-D623-4698-B8E6-6EB80331E4AD}" type="presParOf" srcId="{C679CA25-64AD-462B-B97D-80C2DFF7C78C}" destId="{0D267A37-E248-4A14-B8D3-405A5AC4BCEF}" srcOrd="0" destOrd="0" presId="urn:microsoft.com/office/officeart/2008/layout/LinedList"/>
    <dgm:cxn modelId="{E5A4246B-9553-49CA-814D-DBDBCD2E1127}" type="presParOf" srcId="{C679CA25-64AD-462B-B97D-80C2DFF7C78C}" destId="{CD88E221-46C7-4083-BCEC-6B13EF9A3E34}" srcOrd="1" destOrd="0" presId="urn:microsoft.com/office/officeart/2008/layout/LinedList"/>
    <dgm:cxn modelId="{E70955F1-F379-43BA-8D07-BCA529296BE3}" type="presParOf" srcId="{F94014EC-C441-4FEC-9943-EFB1C87D46C7}" destId="{7CBB97AC-BE7F-4290-B683-747293D1826A}" srcOrd="4" destOrd="0" presId="urn:microsoft.com/office/officeart/2008/layout/LinedList"/>
    <dgm:cxn modelId="{BEF08DE1-2E76-4D4D-A3C8-AEACD21F0DD0}" type="presParOf" srcId="{F94014EC-C441-4FEC-9943-EFB1C87D46C7}" destId="{D3F4B9B7-8208-4FE9-85CA-3CF95569F8C0}" srcOrd="5" destOrd="0" presId="urn:microsoft.com/office/officeart/2008/layout/LinedList"/>
    <dgm:cxn modelId="{9797CC61-0B76-4D6E-AFC1-5270F51CAEA4}" type="presParOf" srcId="{D3F4B9B7-8208-4FE9-85CA-3CF95569F8C0}" destId="{4F7D2002-CD11-4E62-BC1F-86DD83A9E813}" srcOrd="0" destOrd="0" presId="urn:microsoft.com/office/officeart/2008/layout/LinedList"/>
    <dgm:cxn modelId="{464DE89B-6C6B-4788-BDEF-27CEFC503F41}" type="presParOf" srcId="{D3F4B9B7-8208-4FE9-85CA-3CF95569F8C0}" destId="{DF4AF1F4-E687-43DA-9D63-33647AAF7E6C}" srcOrd="1" destOrd="0" presId="urn:microsoft.com/office/officeart/2008/layout/LinedList"/>
    <dgm:cxn modelId="{D882971C-27A3-4FDA-91C8-BD5000B6133A}" type="presParOf" srcId="{F94014EC-C441-4FEC-9943-EFB1C87D46C7}" destId="{1FED014C-A988-409E-BE02-D83047215A6F}" srcOrd="6" destOrd="0" presId="urn:microsoft.com/office/officeart/2008/layout/LinedList"/>
    <dgm:cxn modelId="{B5CDB960-A85D-4467-9FF8-6CBD8427872E}" type="presParOf" srcId="{F94014EC-C441-4FEC-9943-EFB1C87D46C7}" destId="{FDB36266-EDAB-4E12-B5DC-64D178FA3584}" srcOrd="7" destOrd="0" presId="urn:microsoft.com/office/officeart/2008/layout/LinedList"/>
    <dgm:cxn modelId="{E4762CF3-4EEF-4960-A7EA-11E297508557}" type="presParOf" srcId="{FDB36266-EDAB-4E12-B5DC-64D178FA3584}" destId="{2D4F6711-AFEC-4E7E-9DF5-7EEB8A7FD5A0}" srcOrd="0" destOrd="0" presId="urn:microsoft.com/office/officeart/2008/layout/LinedList"/>
    <dgm:cxn modelId="{F765AF15-2A80-4FDC-B2CA-88B5F536A417}" type="presParOf" srcId="{FDB36266-EDAB-4E12-B5DC-64D178FA3584}" destId="{1F25059D-023E-4C48-BEB0-CBA20988203E}" srcOrd="1" destOrd="0" presId="urn:microsoft.com/office/officeart/2008/layout/LinedList"/>
    <dgm:cxn modelId="{DFF90AC5-4B37-4BA1-87EB-755D550498A1}" type="presParOf" srcId="{F94014EC-C441-4FEC-9943-EFB1C87D46C7}" destId="{12ACF8CD-B174-47B4-A785-60F51581061F}" srcOrd="8" destOrd="0" presId="urn:microsoft.com/office/officeart/2008/layout/LinedList"/>
    <dgm:cxn modelId="{29E00CCD-A877-40E8-82BB-76DC3BCA07A6}" type="presParOf" srcId="{F94014EC-C441-4FEC-9943-EFB1C87D46C7}" destId="{38E8F9E5-3790-4EC1-A91B-898941A23BDF}" srcOrd="9" destOrd="0" presId="urn:microsoft.com/office/officeart/2008/layout/LinedList"/>
    <dgm:cxn modelId="{44E300D3-FC07-4EE3-AB34-DDF79645D13B}" type="presParOf" srcId="{38E8F9E5-3790-4EC1-A91B-898941A23BDF}" destId="{0A948C0A-D36E-4ABA-9BA5-414DBE8BB5EE}" srcOrd="0" destOrd="0" presId="urn:microsoft.com/office/officeart/2008/layout/LinedList"/>
    <dgm:cxn modelId="{6F1560EB-0E78-40A1-ABF4-0AA62CE47EF0}" type="presParOf" srcId="{38E8F9E5-3790-4EC1-A91B-898941A23BDF}" destId="{26D78CC7-E4BE-47DE-9237-EA0A8322C87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A085E5C-29A0-41CD-AE5D-A6375F2DCE4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65B43F-E5EC-49F3-B7FE-96D9EB41E76E}">
      <dgm:prSet/>
      <dgm:spPr/>
      <dgm:t>
        <a:bodyPr/>
        <a:lstStyle/>
        <a:p>
          <a:r>
            <a:rPr lang="en-GB"/>
            <a:t>Age over 60</a:t>
          </a:r>
          <a:endParaRPr lang="en-US"/>
        </a:p>
      </dgm:t>
    </dgm:pt>
    <dgm:pt modelId="{A8BEDF4B-CD4C-4727-9DCB-7CD947B09710}" type="parTrans" cxnId="{72D99969-4AB2-45F2-A7C1-8C92870503BF}">
      <dgm:prSet/>
      <dgm:spPr/>
      <dgm:t>
        <a:bodyPr/>
        <a:lstStyle/>
        <a:p>
          <a:endParaRPr lang="en-US"/>
        </a:p>
      </dgm:t>
    </dgm:pt>
    <dgm:pt modelId="{E1799D20-E7A4-443D-B0E5-C4EF82F69025}" type="sibTrans" cxnId="{72D99969-4AB2-45F2-A7C1-8C92870503BF}">
      <dgm:prSet/>
      <dgm:spPr/>
      <dgm:t>
        <a:bodyPr/>
        <a:lstStyle/>
        <a:p>
          <a:endParaRPr lang="en-US"/>
        </a:p>
      </dgm:t>
    </dgm:pt>
    <dgm:pt modelId="{3DDD2001-5364-4E23-B44E-224D15C3EF70}">
      <dgm:prSet/>
      <dgm:spPr/>
      <dgm:t>
        <a:bodyPr/>
        <a:lstStyle/>
        <a:p>
          <a:r>
            <a:rPr lang="en-GB"/>
            <a:t>Obesity</a:t>
          </a:r>
          <a:endParaRPr lang="en-US"/>
        </a:p>
      </dgm:t>
    </dgm:pt>
    <dgm:pt modelId="{E8D5AC86-42AB-423A-9C9A-B942371E2CEC}" type="parTrans" cxnId="{A2FC85C5-3FA2-47B9-859B-C9D40929D379}">
      <dgm:prSet/>
      <dgm:spPr/>
      <dgm:t>
        <a:bodyPr/>
        <a:lstStyle/>
        <a:p>
          <a:endParaRPr lang="en-US"/>
        </a:p>
      </dgm:t>
    </dgm:pt>
    <dgm:pt modelId="{0939607C-35AD-41AB-9BBC-1F57F726388B}" type="sibTrans" cxnId="{A2FC85C5-3FA2-47B9-859B-C9D40929D379}">
      <dgm:prSet/>
      <dgm:spPr/>
      <dgm:t>
        <a:bodyPr/>
        <a:lstStyle/>
        <a:p>
          <a:endParaRPr lang="en-US"/>
        </a:p>
      </dgm:t>
    </dgm:pt>
    <dgm:pt modelId="{50B4D113-E2CD-45C3-92DF-E1DD4523820E}">
      <dgm:prSet/>
      <dgm:spPr/>
      <dgm:t>
        <a:bodyPr/>
        <a:lstStyle/>
        <a:p>
          <a:r>
            <a:rPr lang="en-GB"/>
            <a:t>Previous injury</a:t>
          </a:r>
          <a:endParaRPr lang="en-US"/>
        </a:p>
      </dgm:t>
    </dgm:pt>
    <dgm:pt modelId="{64CB499A-99B6-4B4E-BC97-72A0A8673076}" type="parTrans" cxnId="{0EEA2365-0343-4D1A-9197-80B50FC0B1D9}">
      <dgm:prSet/>
      <dgm:spPr/>
      <dgm:t>
        <a:bodyPr/>
        <a:lstStyle/>
        <a:p>
          <a:endParaRPr lang="en-US"/>
        </a:p>
      </dgm:t>
    </dgm:pt>
    <dgm:pt modelId="{E2458CD0-046A-47C8-8196-89A54AB90665}" type="sibTrans" cxnId="{0EEA2365-0343-4D1A-9197-80B50FC0B1D9}">
      <dgm:prSet/>
      <dgm:spPr/>
      <dgm:t>
        <a:bodyPr/>
        <a:lstStyle/>
        <a:p>
          <a:endParaRPr lang="en-US"/>
        </a:p>
      </dgm:t>
    </dgm:pt>
    <dgm:pt modelId="{1A81B5EF-CC14-4EA4-B7D3-5433D68AA185}">
      <dgm:prSet/>
      <dgm:spPr/>
      <dgm:t>
        <a:bodyPr/>
        <a:lstStyle/>
        <a:p>
          <a:r>
            <a:rPr lang="en-GB"/>
            <a:t>Sex</a:t>
          </a:r>
          <a:endParaRPr lang="en-US"/>
        </a:p>
      </dgm:t>
    </dgm:pt>
    <dgm:pt modelId="{A546F5C9-2432-44DB-B0F6-3109CE03433F}" type="parTrans" cxnId="{84864427-E5B0-4E50-B1FD-D02C2B0C82AA}">
      <dgm:prSet/>
      <dgm:spPr/>
      <dgm:t>
        <a:bodyPr/>
        <a:lstStyle/>
        <a:p>
          <a:endParaRPr lang="en-US"/>
        </a:p>
      </dgm:t>
    </dgm:pt>
    <dgm:pt modelId="{55F36C6A-E6B1-41F3-BB32-508FF46D8949}" type="sibTrans" cxnId="{84864427-E5B0-4E50-B1FD-D02C2B0C82AA}">
      <dgm:prSet/>
      <dgm:spPr/>
      <dgm:t>
        <a:bodyPr/>
        <a:lstStyle/>
        <a:p>
          <a:endParaRPr lang="en-US"/>
        </a:p>
      </dgm:t>
    </dgm:pt>
    <dgm:pt modelId="{EF9B21B5-4DC9-4D79-9F2B-F101649ED0F0}">
      <dgm:prSet/>
      <dgm:spPr/>
      <dgm:t>
        <a:bodyPr/>
        <a:lstStyle/>
        <a:p>
          <a:r>
            <a:rPr lang="en-GB"/>
            <a:t>Lifestyle</a:t>
          </a:r>
          <a:endParaRPr lang="en-US"/>
        </a:p>
      </dgm:t>
    </dgm:pt>
    <dgm:pt modelId="{EF1AC789-B0F3-4F7B-BFCD-8C9D7188149F}" type="parTrans" cxnId="{C62F18FE-5A87-4E13-9B9E-D5D2F10BF10C}">
      <dgm:prSet/>
      <dgm:spPr/>
      <dgm:t>
        <a:bodyPr/>
        <a:lstStyle/>
        <a:p>
          <a:endParaRPr lang="en-US"/>
        </a:p>
      </dgm:t>
    </dgm:pt>
    <dgm:pt modelId="{F541DA78-E105-4991-8044-7B5828A7E1FF}" type="sibTrans" cxnId="{C62F18FE-5A87-4E13-9B9E-D5D2F10BF10C}">
      <dgm:prSet/>
      <dgm:spPr/>
      <dgm:t>
        <a:bodyPr/>
        <a:lstStyle/>
        <a:p>
          <a:endParaRPr lang="en-US"/>
        </a:p>
      </dgm:t>
    </dgm:pt>
    <dgm:pt modelId="{981341E0-4139-48E8-9B2C-B618596054E9}">
      <dgm:prSet/>
      <dgm:spPr/>
      <dgm:t>
        <a:bodyPr/>
        <a:lstStyle/>
        <a:p>
          <a:r>
            <a:rPr lang="en-GB"/>
            <a:t>Family history</a:t>
          </a:r>
          <a:endParaRPr lang="en-US"/>
        </a:p>
      </dgm:t>
    </dgm:pt>
    <dgm:pt modelId="{C6513A6C-2462-44CC-B700-26760969A2A6}" type="parTrans" cxnId="{94DC9D37-13C2-4772-BE26-8DC7A156309D}">
      <dgm:prSet/>
      <dgm:spPr/>
      <dgm:t>
        <a:bodyPr/>
        <a:lstStyle/>
        <a:p>
          <a:endParaRPr lang="en-US"/>
        </a:p>
      </dgm:t>
    </dgm:pt>
    <dgm:pt modelId="{04692409-331B-4BBE-83F6-2F3A05DE6ECE}" type="sibTrans" cxnId="{94DC9D37-13C2-4772-BE26-8DC7A156309D}">
      <dgm:prSet/>
      <dgm:spPr/>
      <dgm:t>
        <a:bodyPr/>
        <a:lstStyle/>
        <a:p>
          <a:endParaRPr lang="en-US"/>
        </a:p>
      </dgm:t>
    </dgm:pt>
    <dgm:pt modelId="{DD4F58EE-AA98-480A-9373-F360622A14B6}" type="pres">
      <dgm:prSet presAssocID="{AA085E5C-29A0-41CD-AE5D-A6375F2DCE4C}" presName="vert0" presStyleCnt="0">
        <dgm:presLayoutVars>
          <dgm:dir/>
          <dgm:animOne val="branch"/>
          <dgm:animLvl val="lvl"/>
        </dgm:presLayoutVars>
      </dgm:prSet>
      <dgm:spPr/>
    </dgm:pt>
    <dgm:pt modelId="{AC3CC270-169C-4634-B308-94829C542698}" type="pres">
      <dgm:prSet presAssocID="{C565B43F-E5EC-49F3-B7FE-96D9EB41E76E}" presName="thickLine" presStyleLbl="alignNode1" presStyleIdx="0" presStyleCnt="6"/>
      <dgm:spPr/>
    </dgm:pt>
    <dgm:pt modelId="{CD370839-9ED5-4D81-94BD-32AA0AA5DD70}" type="pres">
      <dgm:prSet presAssocID="{C565B43F-E5EC-49F3-B7FE-96D9EB41E76E}" presName="horz1" presStyleCnt="0"/>
      <dgm:spPr/>
    </dgm:pt>
    <dgm:pt modelId="{846CC383-E357-47F7-BD00-3F580E01E9D2}" type="pres">
      <dgm:prSet presAssocID="{C565B43F-E5EC-49F3-B7FE-96D9EB41E76E}" presName="tx1" presStyleLbl="revTx" presStyleIdx="0" presStyleCnt="6"/>
      <dgm:spPr/>
    </dgm:pt>
    <dgm:pt modelId="{2CD6781B-2C49-4FB0-A9F6-57E251E0B930}" type="pres">
      <dgm:prSet presAssocID="{C565B43F-E5EC-49F3-B7FE-96D9EB41E76E}" presName="vert1" presStyleCnt="0"/>
      <dgm:spPr/>
    </dgm:pt>
    <dgm:pt modelId="{6559819D-C2B8-4C67-81FF-8D54A42EA52A}" type="pres">
      <dgm:prSet presAssocID="{3DDD2001-5364-4E23-B44E-224D15C3EF70}" presName="thickLine" presStyleLbl="alignNode1" presStyleIdx="1" presStyleCnt="6"/>
      <dgm:spPr/>
    </dgm:pt>
    <dgm:pt modelId="{34233ABE-DBD7-4731-8BC8-51322E94F4D4}" type="pres">
      <dgm:prSet presAssocID="{3DDD2001-5364-4E23-B44E-224D15C3EF70}" presName="horz1" presStyleCnt="0"/>
      <dgm:spPr/>
    </dgm:pt>
    <dgm:pt modelId="{C0C9A5E7-C387-41F2-ACC0-4CD3420768FF}" type="pres">
      <dgm:prSet presAssocID="{3DDD2001-5364-4E23-B44E-224D15C3EF70}" presName="tx1" presStyleLbl="revTx" presStyleIdx="1" presStyleCnt="6"/>
      <dgm:spPr/>
    </dgm:pt>
    <dgm:pt modelId="{A43385F8-3E9E-4207-9F08-82F1857D1429}" type="pres">
      <dgm:prSet presAssocID="{3DDD2001-5364-4E23-B44E-224D15C3EF70}" presName="vert1" presStyleCnt="0"/>
      <dgm:spPr/>
    </dgm:pt>
    <dgm:pt modelId="{C7743B04-C1A7-4283-B5F5-A5C0F64F2CD2}" type="pres">
      <dgm:prSet presAssocID="{50B4D113-E2CD-45C3-92DF-E1DD4523820E}" presName="thickLine" presStyleLbl="alignNode1" presStyleIdx="2" presStyleCnt="6"/>
      <dgm:spPr/>
    </dgm:pt>
    <dgm:pt modelId="{BA2F240E-DF18-4CED-90FB-C830765D8E86}" type="pres">
      <dgm:prSet presAssocID="{50B4D113-E2CD-45C3-92DF-E1DD4523820E}" presName="horz1" presStyleCnt="0"/>
      <dgm:spPr/>
    </dgm:pt>
    <dgm:pt modelId="{D8643F12-0A47-4981-9670-59F28B7E1B2F}" type="pres">
      <dgm:prSet presAssocID="{50B4D113-E2CD-45C3-92DF-E1DD4523820E}" presName="tx1" presStyleLbl="revTx" presStyleIdx="2" presStyleCnt="6"/>
      <dgm:spPr/>
    </dgm:pt>
    <dgm:pt modelId="{00D5034A-4C83-4E49-B581-EFBAED071F66}" type="pres">
      <dgm:prSet presAssocID="{50B4D113-E2CD-45C3-92DF-E1DD4523820E}" presName="vert1" presStyleCnt="0"/>
      <dgm:spPr/>
    </dgm:pt>
    <dgm:pt modelId="{891D4FE7-A3EE-4CF5-87D5-67AB4BF23FB0}" type="pres">
      <dgm:prSet presAssocID="{1A81B5EF-CC14-4EA4-B7D3-5433D68AA185}" presName="thickLine" presStyleLbl="alignNode1" presStyleIdx="3" presStyleCnt="6"/>
      <dgm:spPr/>
    </dgm:pt>
    <dgm:pt modelId="{CDB50C1D-F1D7-4CD2-B014-2406026FC94F}" type="pres">
      <dgm:prSet presAssocID="{1A81B5EF-CC14-4EA4-B7D3-5433D68AA185}" presName="horz1" presStyleCnt="0"/>
      <dgm:spPr/>
    </dgm:pt>
    <dgm:pt modelId="{7DE93C68-CD2C-46A1-AC21-F888CA4D3E6D}" type="pres">
      <dgm:prSet presAssocID="{1A81B5EF-CC14-4EA4-B7D3-5433D68AA185}" presName="tx1" presStyleLbl="revTx" presStyleIdx="3" presStyleCnt="6"/>
      <dgm:spPr/>
    </dgm:pt>
    <dgm:pt modelId="{86B778C5-AA67-41E2-9860-88889846ED99}" type="pres">
      <dgm:prSet presAssocID="{1A81B5EF-CC14-4EA4-B7D3-5433D68AA185}" presName="vert1" presStyleCnt="0"/>
      <dgm:spPr/>
    </dgm:pt>
    <dgm:pt modelId="{95E4DD57-21CF-42B8-A92E-6FB39325A8EE}" type="pres">
      <dgm:prSet presAssocID="{EF9B21B5-4DC9-4D79-9F2B-F101649ED0F0}" presName="thickLine" presStyleLbl="alignNode1" presStyleIdx="4" presStyleCnt="6"/>
      <dgm:spPr/>
    </dgm:pt>
    <dgm:pt modelId="{1C6BE485-C773-4682-89C7-41EBBF20D4C8}" type="pres">
      <dgm:prSet presAssocID="{EF9B21B5-4DC9-4D79-9F2B-F101649ED0F0}" presName="horz1" presStyleCnt="0"/>
      <dgm:spPr/>
    </dgm:pt>
    <dgm:pt modelId="{ED186991-5357-4AA9-96EC-E80E664BE6A5}" type="pres">
      <dgm:prSet presAssocID="{EF9B21B5-4DC9-4D79-9F2B-F101649ED0F0}" presName="tx1" presStyleLbl="revTx" presStyleIdx="4" presStyleCnt="6"/>
      <dgm:spPr/>
    </dgm:pt>
    <dgm:pt modelId="{3E1DDE16-7A0F-41C4-A0C0-4E737E77602B}" type="pres">
      <dgm:prSet presAssocID="{EF9B21B5-4DC9-4D79-9F2B-F101649ED0F0}" presName="vert1" presStyleCnt="0"/>
      <dgm:spPr/>
    </dgm:pt>
    <dgm:pt modelId="{A0350622-C838-48D6-BF1E-5DD7CE14B5E8}" type="pres">
      <dgm:prSet presAssocID="{981341E0-4139-48E8-9B2C-B618596054E9}" presName="thickLine" presStyleLbl="alignNode1" presStyleIdx="5" presStyleCnt="6"/>
      <dgm:spPr/>
    </dgm:pt>
    <dgm:pt modelId="{68C056AE-018A-4B4C-9D7C-4D21B2059CF7}" type="pres">
      <dgm:prSet presAssocID="{981341E0-4139-48E8-9B2C-B618596054E9}" presName="horz1" presStyleCnt="0"/>
      <dgm:spPr/>
    </dgm:pt>
    <dgm:pt modelId="{2DC7EBAA-644D-4C2B-8F89-BEA1B7B5905C}" type="pres">
      <dgm:prSet presAssocID="{981341E0-4139-48E8-9B2C-B618596054E9}" presName="tx1" presStyleLbl="revTx" presStyleIdx="5" presStyleCnt="6"/>
      <dgm:spPr/>
    </dgm:pt>
    <dgm:pt modelId="{87F53B5F-FFA9-4ED6-8B4A-D4073A9B22AB}" type="pres">
      <dgm:prSet presAssocID="{981341E0-4139-48E8-9B2C-B618596054E9}" presName="vert1" presStyleCnt="0"/>
      <dgm:spPr/>
    </dgm:pt>
  </dgm:ptLst>
  <dgm:cxnLst>
    <dgm:cxn modelId="{53789005-7C78-4B47-820B-375411FA820D}" type="presOf" srcId="{50B4D113-E2CD-45C3-92DF-E1DD4523820E}" destId="{D8643F12-0A47-4981-9670-59F28B7E1B2F}" srcOrd="0" destOrd="0" presId="urn:microsoft.com/office/officeart/2008/layout/LinedList"/>
    <dgm:cxn modelId="{998AF819-565B-4C45-8184-3F0830019353}" type="presOf" srcId="{1A81B5EF-CC14-4EA4-B7D3-5433D68AA185}" destId="{7DE93C68-CD2C-46A1-AC21-F888CA4D3E6D}" srcOrd="0" destOrd="0" presId="urn:microsoft.com/office/officeart/2008/layout/LinedList"/>
    <dgm:cxn modelId="{10335A1E-63A3-401E-A41A-063FA99475AD}" type="presOf" srcId="{3DDD2001-5364-4E23-B44E-224D15C3EF70}" destId="{C0C9A5E7-C387-41F2-ACC0-4CD3420768FF}" srcOrd="0" destOrd="0" presId="urn:microsoft.com/office/officeart/2008/layout/LinedList"/>
    <dgm:cxn modelId="{84864427-E5B0-4E50-B1FD-D02C2B0C82AA}" srcId="{AA085E5C-29A0-41CD-AE5D-A6375F2DCE4C}" destId="{1A81B5EF-CC14-4EA4-B7D3-5433D68AA185}" srcOrd="3" destOrd="0" parTransId="{A546F5C9-2432-44DB-B0F6-3109CE03433F}" sibTransId="{55F36C6A-E6B1-41F3-BB32-508FF46D8949}"/>
    <dgm:cxn modelId="{94DC9D37-13C2-4772-BE26-8DC7A156309D}" srcId="{AA085E5C-29A0-41CD-AE5D-A6375F2DCE4C}" destId="{981341E0-4139-48E8-9B2C-B618596054E9}" srcOrd="5" destOrd="0" parTransId="{C6513A6C-2462-44CC-B700-26760969A2A6}" sibTransId="{04692409-331B-4BBE-83F6-2F3A05DE6ECE}"/>
    <dgm:cxn modelId="{0EEA2365-0343-4D1A-9197-80B50FC0B1D9}" srcId="{AA085E5C-29A0-41CD-AE5D-A6375F2DCE4C}" destId="{50B4D113-E2CD-45C3-92DF-E1DD4523820E}" srcOrd="2" destOrd="0" parTransId="{64CB499A-99B6-4B4E-BC97-72A0A8673076}" sibTransId="{E2458CD0-046A-47C8-8196-89A54AB90665}"/>
    <dgm:cxn modelId="{72D99969-4AB2-45F2-A7C1-8C92870503BF}" srcId="{AA085E5C-29A0-41CD-AE5D-A6375F2DCE4C}" destId="{C565B43F-E5EC-49F3-B7FE-96D9EB41E76E}" srcOrd="0" destOrd="0" parTransId="{A8BEDF4B-CD4C-4727-9DCB-7CD947B09710}" sibTransId="{E1799D20-E7A4-443D-B0E5-C4EF82F69025}"/>
    <dgm:cxn modelId="{631B4278-1E89-4318-AFCC-3F9DB908DB4F}" type="presOf" srcId="{C565B43F-E5EC-49F3-B7FE-96D9EB41E76E}" destId="{846CC383-E357-47F7-BD00-3F580E01E9D2}" srcOrd="0" destOrd="0" presId="urn:microsoft.com/office/officeart/2008/layout/LinedList"/>
    <dgm:cxn modelId="{E14949B8-98A4-4319-9910-EFFF274FC290}" type="presOf" srcId="{AA085E5C-29A0-41CD-AE5D-A6375F2DCE4C}" destId="{DD4F58EE-AA98-480A-9373-F360622A14B6}" srcOrd="0" destOrd="0" presId="urn:microsoft.com/office/officeart/2008/layout/LinedList"/>
    <dgm:cxn modelId="{A2FC85C5-3FA2-47B9-859B-C9D40929D379}" srcId="{AA085E5C-29A0-41CD-AE5D-A6375F2DCE4C}" destId="{3DDD2001-5364-4E23-B44E-224D15C3EF70}" srcOrd="1" destOrd="0" parTransId="{E8D5AC86-42AB-423A-9C9A-B942371E2CEC}" sibTransId="{0939607C-35AD-41AB-9BBC-1F57F726388B}"/>
    <dgm:cxn modelId="{363EEAC9-6460-43A5-9A97-6CA28D31BC78}" type="presOf" srcId="{981341E0-4139-48E8-9B2C-B618596054E9}" destId="{2DC7EBAA-644D-4C2B-8F89-BEA1B7B5905C}" srcOrd="0" destOrd="0" presId="urn:microsoft.com/office/officeart/2008/layout/LinedList"/>
    <dgm:cxn modelId="{810C18D1-A001-4B5B-A1BC-48F1CA4179C0}" type="presOf" srcId="{EF9B21B5-4DC9-4D79-9F2B-F101649ED0F0}" destId="{ED186991-5357-4AA9-96EC-E80E664BE6A5}" srcOrd="0" destOrd="0" presId="urn:microsoft.com/office/officeart/2008/layout/LinedList"/>
    <dgm:cxn modelId="{C62F18FE-5A87-4E13-9B9E-D5D2F10BF10C}" srcId="{AA085E5C-29A0-41CD-AE5D-A6375F2DCE4C}" destId="{EF9B21B5-4DC9-4D79-9F2B-F101649ED0F0}" srcOrd="4" destOrd="0" parTransId="{EF1AC789-B0F3-4F7B-BFCD-8C9D7188149F}" sibTransId="{F541DA78-E105-4991-8044-7B5828A7E1FF}"/>
    <dgm:cxn modelId="{E5BB0009-4105-47F4-BB7E-B490D85892F2}" type="presParOf" srcId="{DD4F58EE-AA98-480A-9373-F360622A14B6}" destId="{AC3CC270-169C-4634-B308-94829C542698}" srcOrd="0" destOrd="0" presId="urn:microsoft.com/office/officeart/2008/layout/LinedList"/>
    <dgm:cxn modelId="{15DF43A0-147F-48F9-B32D-B8729EB1597D}" type="presParOf" srcId="{DD4F58EE-AA98-480A-9373-F360622A14B6}" destId="{CD370839-9ED5-4D81-94BD-32AA0AA5DD70}" srcOrd="1" destOrd="0" presId="urn:microsoft.com/office/officeart/2008/layout/LinedList"/>
    <dgm:cxn modelId="{BA31D146-FAA1-43D8-A81A-81E83315A779}" type="presParOf" srcId="{CD370839-9ED5-4D81-94BD-32AA0AA5DD70}" destId="{846CC383-E357-47F7-BD00-3F580E01E9D2}" srcOrd="0" destOrd="0" presId="urn:microsoft.com/office/officeart/2008/layout/LinedList"/>
    <dgm:cxn modelId="{A4931675-44DB-4AF5-ADF0-DF4319F807CD}" type="presParOf" srcId="{CD370839-9ED5-4D81-94BD-32AA0AA5DD70}" destId="{2CD6781B-2C49-4FB0-A9F6-57E251E0B930}" srcOrd="1" destOrd="0" presId="urn:microsoft.com/office/officeart/2008/layout/LinedList"/>
    <dgm:cxn modelId="{EB8E1372-BEE0-4BAA-8811-3BE630BBDED3}" type="presParOf" srcId="{DD4F58EE-AA98-480A-9373-F360622A14B6}" destId="{6559819D-C2B8-4C67-81FF-8D54A42EA52A}" srcOrd="2" destOrd="0" presId="urn:microsoft.com/office/officeart/2008/layout/LinedList"/>
    <dgm:cxn modelId="{6447BD3D-13AF-410D-98A5-D0F0991F1418}" type="presParOf" srcId="{DD4F58EE-AA98-480A-9373-F360622A14B6}" destId="{34233ABE-DBD7-4731-8BC8-51322E94F4D4}" srcOrd="3" destOrd="0" presId="urn:microsoft.com/office/officeart/2008/layout/LinedList"/>
    <dgm:cxn modelId="{41253A54-CBF9-48EA-B752-BFD60816EB91}" type="presParOf" srcId="{34233ABE-DBD7-4731-8BC8-51322E94F4D4}" destId="{C0C9A5E7-C387-41F2-ACC0-4CD3420768FF}" srcOrd="0" destOrd="0" presId="urn:microsoft.com/office/officeart/2008/layout/LinedList"/>
    <dgm:cxn modelId="{B7F0AB9A-FC4F-4985-9B4E-A58639A756F5}" type="presParOf" srcId="{34233ABE-DBD7-4731-8BC8-51322E94F4D4}" destId="{A43385F8-3E9E-4207-9F08-82F1857D1429}" srcOrd="1" destOrd="0" presId="urn:microsoft.com/office/officeart/2008/layout/LinedList"/>
    <dgm:cxn modelId="{CFDBC1E0-DE54-4A3C-A45F-61DC1BC7F171}" type="presParOf" srcId="{DD4F58EE-AA98-480A-9373-F360622A14B6}" destId="{C7743B04-C1A7-4283-B5F5-A5C0F64F2CD2}" srcOrd="4" destOrd="0" presId="urn:microsoft.com/office/officeart/2008/layout/LinedList"/>
    <dgm:cxn modelId="{D675FE30-E476-469B-8A4D-4AC446EE4773}" type="presParOf" srcId="{DD4F58EE-AA98-480A-9373-F360622A14B6}" destId="{BA2F240E-DF18-4CED-90FB-C830765D8E86}" srcOrd="5" destOrd="0" presId="urn:microsoft.com/office/officeart/2008/layout/LinedList"/>
    <dgm:cxn modelId="{D8DE8B31-87C4-4DBD-B3F7-6EB60CA6FF6A}" type="presParOf" srcId="{BA2F240E-DF18-4CED-90FB-C830765D8E86}" destId="{D8643F12-0A47-4981-9670-59F28B7E1B2F}" srcOrd="0" destOrd="0" presId="urn:microsoft.com/office/officeart/2008/layout/LinedList"/>
    <dgm:cxn modelId="{45466638-4FB1-49AA-A1D9-A061C55F3DF8}" type="presParOf" srcId="{BA2F240E-DF18-4CED-90FB-C830765D8E86}" destId="{00D5034A-4C83-4E49-B581-EFBAED071F66}" srcOrd="1" destOrd="0" presId="urn:microsoft.com/office/officeart/2008/layout/LinedList"/>
    <dgm:cxn modelId="{9840E7E1-B709-4CB0-BD1F-A23B23C5B3D3}" type="presParOf" srcId="{DD4F58EE-AA98-480A-9373-F360622A14B6}" destId="{891D4FE7-A3EE-4CF5-87D5-67AB4BF23FB0}" srcOrd="6" destOrd="0" presId="urn:microsoft.com/office/officeart/2008/layout/LinedList"/>
    <dgm:cxn modelId="{BD637C49-641D-4B3E-BA67-21BC071BA64E}" type="presParOf" srcId="{DD4F58EE-AA98-480A-9373-F360622A14B6}" destId="{CDB50C1D-F1D7-4CD2-B014-2406026FC94F}" srcOrd="7" destOrd="0" presId="urn:microsoft.com/office/officeart/2008/layout/LinedList"/>
    <dgm:cxn modelId="{BC2488D0-01BC-46A1-86F4-A444D46E8B7F}" type="presParOf" srcId="{CDB50C1D-F1D7-4CD2-B014-2406026FC94F}" destId="{7DE93C68-CD2C-46A1-AC21-F888CA4D3E6D}" srcOrd="0" destOrd="0" presId="urn:microsoft.com/office/officeart/2008/layout/LinedList"/>
    <dgm:cxn modelId="{3C01975B-45C1-4274-8B13-8A0274907060}" type="presParOf" srcId="{CDB50C1D-F1D7-4CD2-B014-2406026FC94F}" destId="{86B778C5-AA67-41E2-9860-88889846ED99}" srcOrd="1" destOrd="0" presId="urn:microsoft.com/office/officeart/2008/layout/LinedList"/>
    <dgm:cxn modelId="{ECFA4DC9-2A5D-4DFE-913A-20DDA4F0CC39}" type="presParOf" srcId="{DD4F58EE-AA98-480A-9373-F360622A14B6}" destId="{95E4DD57-21CF-42B8-A92E-6FB39325A8EE}" srcOrd="8" destOrd="0" presId="urn:microsoft.com/office/officeart/2008/layout/LinedList"/>
    <dgm:cxn modelId="{48553170-C32F-4A36-9D79-43ADC80DCCD7}" type="presParOf" srcId="{DD4F58EE-AA98-480A-9373-F360622A14B6}" destId="{1C6BE485-C773-4682-89C7-41EBBF20D4C8}" srcOrd="9" destOrd="0" presId="urn:microsoft.com/office/officeart/2008/layout/LinedList"/>
    <dgm:cxn modelId="{A1D24B0F-04A1-4B58-AE11-548E1015AE5C}" type="presParOf" srcId="{1C6BE485-C773-4682-89C7-41EBBF20D4C8}" destId="{ED186991-5357-4AA9-96EC-E80E664BE6A5}" srcOrd="0" destOrd="0" presId="urn:microsoft.com/office/officeart/2008/layout/LinedList"/>
    <dgm:cxn modelId="{B0F7A516-6E0C-4CC5-8963-5C78753EE1E9}" type="presParOf" srcId="{1C6BE485-C773-4682-89C7-41EBBF20D4C8}" destId="{3E1DDE16-7A0F-41C4-A0C0-4E737E77602B}" srcOrd="1" destOrd="0" presId="urn:microsoft.com/office/officeart/2008/layout/LinedList"/>
    <dgm:cxn modelId="{B3DB689C-E225-42AD-92F6-EE0B5CDB0B12}" type="presParOf" srcId="{DD4F58EE-AA98-480A-9373-F360622A14B6}" destId="{A0350622-C838-48D6-BF1E-5DD7CE14B5E8}" srcOrd="10" destOrd="0" presId="urn:microsoft.com/office/officeart/2008/layout/LinedList"/>
    <dgm:cxn modelId="{3D15C1FD-FA99-4AFF-88E8-11BB1D1D6744}" type="presParOf" srcId="{DD4F58EE-AA98-480A-9373-F360622A14B6}" destId="{68C056AE-018A-4B4C-9D7C-4D21B2059CF7}" srcOrd="11" destOrd="0" presId="urn:microsoft.com/office/officeart/2008/layout/LinedList"/>
    <dgm:cxn modelId="{B17BBA7F-84E2-4EC8-90A0-FC53BAEC4FCA}" type="presParOf" srcId="{68C056AE-018A-4B4C-9D7C-4D21B2059CF7}" destId="{2DC7EBAA-644D-4C2B-8F89-BEA1B7B5905C}" srcOrd="0" destOrd="0" presId="urn:microsoft.com/office/officeart/2008/layout/LinedList"/>
    <dgm:cxn modelId="{D9EF6385-3762-4A8C-BE1B-67C501919C7C}" type="presParOf" srcId="{68C056AE-018A-4B4C-9D7C-4D21B2059CF7}" destId="{87F53B5F-FFA9-4ED6-8B4A-D4073A9B22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A2EF4B8-3288-4A42-A263-1A677DD392B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1F450B0-7E65-42DB-AD42-F0A08D38CD95}">
      <dgm:prSet/>
      <dgm:spPr/>
      <dgm:t>
        <a:bodyPr/>
        <a:lstStyle/>
        <a:p>
          <a:r>
            <a:rPr lang="en-GB"/>
            <a:t>Pain level assessment</a:t>
          </a:r>
          <a:endParaRPr lang="en-US"/>
        </a:p>
      </dgm:t>
    </dgm:pt>
    <dgm:pt modelId="{259F5B0A-1844-40F3-B09D-01495551FE9D}" type="parTrans" cxnId="{7DA5D9CC-7964-40D8-85BF-9F47181E2596}">
      <dgm:prSet/>
      <dgm:spPr/>
      <dgm:t>
        <a:bodyPr/>
        <a:lstStyle/>
        <a:p>
          <a:endParaRPr lang="en-US"/>
        </a:p>
      </dgm:t>
    </dgm:pt>
    <dgm:pt modelId="{0F757EB9-D036-4362-BCA9-5D25CBBD3C23}" type="sibTrans" cxnId="{7DA5D9CC-7964-40D8-85BF-9F47181E2596}">
      <dgm:prSet/>
      <dgm:spPr/>
      <dgm:t>
        <a:bodyPr/>
        <a:lstStyle/>
        <a:p>
          <a:endParaRPr lang="en-US"/>
        </a:p>
      </dgm:t>
    </dgm:pt>
    <dgm:pt modelId="{BDB0ABE1-0E78-4344-B5EA-6E41DDF2ADF9}">
      <dgm:prSet/>
      <dgm:spPr/>
      <dgm:t>
        <a:bodyPr/>
        <a:lstStyle/>
        <a:p>
          <a:r>
            <a:rPr lang="en-GB"/>
            <a:t>Mobility assessment</a:t>
          </a:r>
          <a:endParaRPr lang="en-US"/>
        </a:p>
      </dgm:t>
    </dgm:pt>
    <dgm:pt modelId="{ECEDA29C-7DA3-4C1E-8910-524841F42A1E}" type="parTrans" cxnId="{F81E67DF-8B2B-4B2D-965C-BBF604E90D76}">
      <dgm:prSet/>
      <dgm:spPr/>
      <dgm:t>
        <a:bodyPr/>
        <a:lstStyle/>
        <a:p>
          <a:endParaRPr lang="en-US"/>
        </a:p>
      </dgm:t>
    </dgm:pt>
    <dgm:pt modelId="{88BEFEA6-514C-43E2-B129-EBFD990934B7}" type="sibTrans" cxnId="{F81E67DF-8B2B-4B2D-965C-BBF604E90D76}">
      <dgm:prSet/>
      <dgm:spPr/>
      <dgm:t>
        <a:bodyPr/>
        <a:lstStyle/>
        <a:p>
          <a:endParaRPr lang="en-US"/>
        </a:p>
      </dgm:t>
    </dgm:pt>
    <dgm:pt modelId="{7B2BB1BE-2E1D-43E3-9FEF-08917EDD8D5D}">
      <dgm:prSet/>
      <dgm:spPr/>
      <dgm:t>
        <a:bodyPr/>
        <a:lstStyle/>
        <a:p>
          <a:r>
            <a:rPr lang="en-GB"/>
            <a:t>Investigations e.g x-rays, scan's and blood tests</a:t>
          </a:r>
          <a:endParaRPr lang="en-US"/>
        </a:p>
      </dgm:t>
    </dgm:pt>
    <dgm:pt modelId="{145590E2-97AD-41FD-B962-793394575A07}" type="parTrans" cxnId="{7FD0D306-FA45-431C-A901-5F8BAA5F32BD}">
      <dgm:prSet/>
      <dgm:spPr/>
      <dgm:t>
        <a:bodyPr/>
        <a:lstStyle/>
        <a:p>
          <a:endParaRPr lang="en-US"/>
        </a:p>
      </dgm:t>
    </dgm:pt>
    <dgm:pt modelId="{7B2D3DBE-E28C-4BEE-8A8F-B43C8CD77307}" type="sibTrans" cxnId="{7FD0D306-FA45-431C-A901-5F8BAA5F32BD}">
      <dgm:prSet/>
      <dgm:spPr/>
      <dgm:t>
        <a:bodyPr/>
        <a:lstStyle/>
        <a:p>
          <a:endParaRPr lang="en-US"/>
        </a:p>
      </dgm:t>
    </dgm:pt>
    <dgm:pt modelId="{0A9B5639-20EF-4342-B693-EAC19F89C20A}">
      <dgm:prSet/>
      <dgm:spPr/>
      <dgm:t>
        <a:bodyPr/>
        <a:lstStyle/>
        <a:p>
          <a:r>
            <a:rPr lang="en-GB"/>
            <a:t>Monitoring Physical health</a:t>
          </a:r>
          <a:endParaRPr lang="en-US"/>
        </a:p>
      </dgm:t>
    </dgm:pt>
    <dgm:pt modelId="{DB2C06AC-2227-4F91-9568-214646A5FD0A}" type="parTrans" cxnId="{2615B79C-19BD-4446-9060-C6C92333199D}">
      <dgm:prSet/>
      <dgm:spPr/>
      <dgm:t>
        <a:bodyPr/>
        <a:lstStyle/>
        <a:p>
          <a:endParaRPr lang="en-US"/>
        </a:p>
      </dgm:t>
    </dgm:pt>
    <dgm:pt modelId="{FBC7314F-21AC-46EA-A42A-4054CFC26A7A}" type="sibTrans" cxnId="{2615B79C-19BD-4446-9060-C6C92333199D}">
      <dgm:prSet/>
      <dgm:spPr/>
      <dgm:t>
        <a:bodyPr/>
        <a:lstStyle/>
        <a:p>
          <a:endParaRPr lang="en-US"/>
        </a:p>
      </dgm:t>
    </dgm:pt>
    <dgm:pt modelId="{0E0735F4-FB2C-40A7-A029-6BC2BEFEB6DE}">
      <dgm:prSet/>
      <dgm:spPr/>
      <dgm:t>
        <a:bodyPr/>
        <a:lstStyle/>
        <a:p>
          <a:r>
            <a:rPr lang="en-GB"/>
            <a:t>Monitor and review over 12 weeks</a:t>
          </a:r>
          <a:endParaRPr lang="en-US"/>
        </a:p>
      </dgm:t>
    </dgm:pt>
    <dgm:pt modelId="{A81F0512-BA7C-41CF-B384-9231BF314328}" type="parTrans" cxnId="{A29CB1A5-D6FD-4762-BD15-7F7F7DA602EE}">
      <dgm:prSet/>
      <dgm:spPr/>
      <dgm:t>
        <a:bodyPr/>
        <a:lstStyle/>
        <a:p>
          <a:endParaRPr lang="en-US"/>
        </a:p>
      </dgm:t>
    </dgm:pt>
    <dgm:pt modelId="{80A9E53D-DD11-490F-8D3C-881227D50E9C}" type="sibTrans" cxnId="{A29CB1A5-D6FD-4762-BD15-7F7F7DA602EE}">
      <dgm:prSet/>
      <dgm:spPr/>
      <dgm:t>
        <a:bodyPr/>
        <a:lstStyle/>
        <a:p>
          <a:endParaRPr lang="en-US"/>
        </a:p>
      </dgm:t>
    </dgm:pt>
    <dgm:pt modelId="{AB543F50-F550-4A1A-8837-3EDBD3CE5319}" type="pres">
      <dgm:prSet presAssocID="{DA2EF4B8-3288-4A42-A263-1A677DD392B5}" presName="vert0" presStyleCnt="0">
        <dgm:presLayoutVars>
          <dgm:dir/>
          <dgm:animOne val="branch"/>
          <dgm:animLvl val="lvl"/>
        </dgm:presLayoutVars>
      </dgm:prSet>
      <dgm:spPr/>
    </dgm:pt>
    <dgm:pt modelId="{F47ABDB4-AC33-4310-8524-0C7AC0968C8D}" type="pres">
      <dgm:prSet presAssocID="{71F450B0-7E65-42DB-AD42-F0A08D38CD95}" presName="thickLine" presStyleLbl="alignNode1" presStyleIdx="0" presStyleCnt="5"/>
      <dgm:spPr/>
    </dgm:pt>
    <dgm:pt modelId="{86C8A4D9-9485-4386-AC39-508B7B230C17}" type="pres">
      <dgm:prSet presAssocID="{71F450B0-7E65-42DB-AD42-F0A08D38CD95}" presName="horz1" presStyleCnt="0"/>
      <dgm:spPr/>
    </dgm:pt>
    <dgm:pt modelId="{27447E63-72B9-44ED-A0AA-C7F885F1A003}" type="pres">
      <dgm:prSet presAssocID="{71F450B0-7E65-42DB-AD42-F0A08D38CD95}" presName="tx1" presStyleLbl="revTx" presStyleIdx="0" presStyleCnt="5"/>
      <dgm:spPr/>
    </dgm:pt>
    <dgm:pt modelId="{F7AC3006-D293-4760-BBFB-AFAA027D1134}" type="pres">
      <dgm:prSet presAssocID="{71F450B0-7E65-42DB-AD42-F0A08D38CD95}" presName="vert1" presStyleCnt="0"/>
      <dgm:spPr/>
    </dgm:pt>
    <dgm:pt modelId="{F689EBDC-CC4C-4681-A2DC-770EA825D78B}" type="pres">
      <dgm:prSet presAssocID="{BDB0ABE1-0E78-4344-B5EA-6E41DDF2ADF9}" presName="thickLine" presStyleLbl="alignNode1" presStyleIdx="1" presStyleCnt="5"/>
      <dgm:spPr/>
    </dgm:pt>
    <dgm:pt modelId="{23ADA0AB-41B8-41D0-9A0B-9DD07855A223}" type="pres">
      <dgm:prSet presAssocID="{BDB0ABE1-0E78-4344-B5EA-6E41DDF2ADF9}" presName="horz1" presStyleCnt="0"/>
      <dgm:spPr/>
    </dgm:pt>
    <dgm:pt modelId="{409DA37E-4780-4811-A3E7-8EF5AF74AD1E}" type="pres">
      <dgm:prSet presAssocID="{BDB0ABE1-0E78-4344-B5EA-6E41DDF2ADF9}" presName="tx1" presStyleLbl="revTx" presStyleIdx="1" presStyleCnt="5"/>
      <dgm:spPr/>
    </dgm:pt>
    <dgm:pt modelId="{DA26C72F-BCF0-4DF5-9D3A-BC3741F10D74}" type="pres">
      <dgm:prSet presAssocID="{BDB0ABE1-0E78-4344-B5EA-6E41DDF2ADF9}" presName="vert1" presStyleCnt="0"/>
      <dgm:spPr/>
    </dgm:pt>
    <dgm:pt modelId="{CB51A835-0D62-4F5C-8537-0171046634D4}" type="pres">
      <dgm:prSet presAssocID="{7B2BB1BE-2E1D-43E3-9FEF-08917EDD8D5D}" presName="thickLine" presStyleLbl="alignNode1" presStyleIdx="2" presStyleCnt="5"/>
      <dgm:spPr/>
    </dgm:pt>
    <dgm:pt modelId="{BD72AFF9-764B-407F-975A-D813FCAA4C8C}" type="pres">
      <dgm:prSet presAssocID="{7B2BB1BE-2E1D-43E3-9FEF-08917EDD8D5D}" presName="horz1" presStyleCnt="0"/>
      <dgm:spPr/>
    </dgm:pt>
    <dgm:pt modelId="{5C96D53E-9A6B-46F0-833C-4FA74A134C2C}" type="pres">
      <dgm:prSet presAssocID="{7B2BB1BE-2E1D-43E3-9FEF-08917EDD8D5D}" presName="tx1" presStyleLbl="revTx" presStyleIdx="2" presStyleCnt="5"/>
      <dgm:spPr/>
    </dgm:pt>
    <dgm:pt modelId="{FECE04D1-598D-4359-B514-2FC5CBB8BC7C}" type="pres">
      <dgm:prSet presAssocID="{7B2BB1BE-2E1D-43E3-9FEF-08917EDD8D5D}" presName="vert1" presStyleCnt="0"/>
      <dgm:spPr/>
    </dgm:pt>
    <dgm:pt modelId="{ABA4912B-C2A2-4027-86EF-8D6AD9C1CD21}" type="pres">
      <dgm:prSet presAssocID="{0A9B5639-20EF-4342-B693-EAC19F89C20A}" presName="thickLine" presStyleLbl="alignNode1" presStyleIdx="3" presStyleCnt="5"/>
      <dgm:spPr/>
    </dgm:pt>
    <dgm:pt modelId="{06DB1C37-57ED-4419-9EE8-A271E8F769D3}" type="pres">
      <dgm:prSet presAssocID="{0A9B5639-20EF-4342-B693-EAC19F89C20A}" presName="horz1" presStyleCnt="0"/>
      <dgm:spPr/>
    </dgm:pt>
    <dgm:pt modelId="{366D2FE0-65D2-46DF-B674-94E795D62396}" type="pres">
      <dgm:prSet presAssocID="{0A9B5639-20EF-4342-B693-EAC19F89C20A}" presName="tx1" presStyleLbl="revTx" presStyleIdx="3" presStyleCnt="5"/>
      <dgm:spPr/>
    </dgm:pt>
    <dgm:pt modelId="{311A8E03-CCAF-4232-9613-91783ACDC0F4}" type="pres">
      <dgm:prSet presAssocID="{0A9B5639-20EF-4342-B693-EAC19F89C20A}" presName="vert1" presStyleCnt="0"/>
      <dgm:spPr/>
    </dgm:pt>
    <dgm:pt modelId="{74BF8165-36DE-4BEE-89C2-910DA7BED869}" type="pres">
      <dgm:prSet presAssocID="{0E0735F4-FB2C-40A7-A029-6BC2BEFEB6DE}" presName="thickLine" presStyleLbl="alignNode1" presStyleIdx="4" presStyleCnt="5"/>
      <dgm:spPr/>
    </dgm:pt>
    <dgm:pt modelId="{FEB98B90-3B5C-48CA-8774-014F06578A62}" type="pres">
      <dgm:prSet presAssocID="{0E0735F4-FB2C-40A7-A029-6BC2BEFEB6DE}" presName="horz1" presStyleCnt="0"/>
      <dgm:spPr/>
    </dgm:pt>
    <dgm:pt modelId="{07D5374A-9B56-4E49-A7D9-5C2636FFACAA}" type="pres">
      <dgm:prSet presAssocID="{0E0735F4-FB2C-40A7-A029-6BC2BEFEB6DE}" presName="tx1" presStyleLbl="revTx" presStyleIdx="4" presStyleCnt="5"/>
      <dgm:spPr/>
    </dgm:pt>
    <dgm:pt modelId="{23DD7A86-94E9-4AC4-8116-9D1D24D0E1DA}" type="pres">
      <dgm:prSet presAssocID="{0E0735F4-FB2C-40A7-A029-6BC2BEFEB6DE}" presName="vert1" presStyleCnt="0"/>
      <dgm:spPr/>
    </dgm:pt>
  </dgm:ptLst>
  <dgm:cxnLst>
    <dgm:cxn modelId="{7FD0D306-FA45-431C-A901-5F8BAA5F32BD}" srcId="{DA2EF4B8-3288-4A42-A263-1A677DD392B5}" destId="{7B2BB1BE-2E1D-43E3-9FEF-08917EDD8D5D}" srcOrd="2" destOrd="0" parTransId="{145590E2-97AD-41FD-B962-793394575A07}" sibTransId="{7B2D3DBE-E28C-4BEE-8A8F-B43C8CD77307}"/>
    <dgm:cxn modelId="{F9B46211-CC30-48F2-A14D-22C9531040D3}" type="presOf" srcId="{DA2EF4B8-3288-4A42-A263-1A677DD392B5}" destId="{AB543F50-F550-4A1A-8837-3EDBD3CE5319}" srcOrd="0" destOrd="0" presId="urn:microsoft.com/office/officeart/2008/layout/LinedList"/>
    <dgm:cxn modelId="{33E92D14-60B9-4A92-8C67-39E642732FC2}" type="presOf" srcId="{0A9B5639-20EF-4342-B693-EAC19F89C20A}" destId="{366D2FE0-65D2-46DF-B674-94E795D62396}" srcOrd="0" destOrd="0" presId="urn:microsoft.com/office/officeart/2008/layout/LinedList"/>
    <dgm:cxn modelId="{EED4C91A-CE9D-4703-9F5E-E4BDC698B6D6}" type="presOf" srcId="{7B2BB1BE-2E1D-43E3-9FEF-08917EDD8D5D}" destId="{5C96D53E-9A6B-46F0-833C-4FA74A134C2C}" srcOrd="0" destOrd="0" presId="urn:microsoft.com/office/officeart/2008/layout/LinedList"/>
    <dgm:cxn modelId="{449ADF22-B1F9-4D0B-A6D4-58306B11DB5E}" type="presOf" srcId="{71F450B0-7E65-42DB-AD42-F0A08D38CD95}" destId="{27447E63-72B9-44ED-A0AA-C7F885F1A003}" srcOrd="0" destOrd="0" presId="urn:microsoft.com/office/officeart/2008/layout/LinedList"/>
    <dgm:cxn modelId="{396D5950-60E0-4A45-B810-0CC7E11917B4}" type="presOf" srcId="{BDB0ABE1-0E78-4344-B5EA-6E41DDF2ADF9}" destId="{409DA37E-4780-4811-A3E7-8EF5AF74AD1E}" srcOrd="0" destOrd="0" presId="urn:microsoft.com/office/officeart/2008/layout/LinedList"/>
    <dgm:cxn modelId="{2615B79C-19BD-4446-9060-C6C92333199D}" srcId="{DA2EF4B8-3288-4A42-A263-1A677DD392B5}" destId="{0A9B5639-20EF-4342-B693-EAC19F89C20A}" srcOrd="3" destOrd="0" parTransId="{DB2C06AC-2227-4F91-9568-214646A5FD0A}" sibTransId="{FBC7314F-21AC-46EA-A42A-4054CFC26A7A}"/>
    <dgm:cxn modelId="{A29CB1A5-D6FD-4762-BD15-7F7F7DA602EE}" srcId="{DA2EF4B8-3288-4A42-A263-1A677DD392B5}" destId="{0E0735F4-FB2C-40A7-A029-6BC2BEFEB6DE}" srcOrd="4" destOrd="0" parTransId="{A81F0512-BA7C-41CF-B384-9231BF314328}" sibTransId="{80A9E53D-DD11-490F-8D3C-881227D50E9C}"/>
    <dgm:cxn modelId="{7DA5D9CC-7964-40D8-85BF-9F47181E2596}" srcId="{DA2EF4B8-3288-4A42-A263-1A677DD392B5}" destId="{71F450B0-7E65-42DB-AD42-F0A08D38CD95}" srcOrd="0" destOrd="0" parTransId="{259F5B0A-1844-40F3-B09D-01495551FE9D}" sibTransId="{0F757EB9-D036-4362-BCA9-5D25CBBD3C23}"/>
    <dgm:cxn modelId="{F81E67DF-8B2B-4B2D-965C-BBF604E90D76}" srcId="{DA2EF4B8-3288-4A42-A263-1A677DD392B5}" destId="{BDB0ABE1-0E78-4344-B5EA-6E41DDF2ADF9}" srcOrd="1" destOrd="0" parTransId="{ECEDA29C-7DA3-4C1E-8910-524841F42A1E}" sibTransId="{88BEFEA6-514C-43E2-B129-EBFD990934B7}"/>
    <dgm:cxn modelId="{B1E30BF2-B58A-4AC3-AABE-BA376835870A}" type="presOf" srcId="{0E0735F4-FB2C-40A7-A029-6BC2BEFEB6DE}" destId="{07D5374A-9B56-4E49-A7D9-5C2636FFACAA}" srcOrd="0" destOrd="0" presId="urn:microsoft.com/office/officeart/2008/layout/LinedList"/>
    <dgm:cxn modelId="{3DADED6B-E530-4862-A0FA-377C0F5A8147}" type="presParOf" srcId="{AB543F50-F550-4A1A-8837-3EDBD3CE5319}" destId="{F47ABDB4-AC33-4310-8524-0C7AC0968C8D}" srcOrd="0" destOrd="0" presId="urn:microsoft.com/office/officeart/2008/layout/LinedList"/>
    <dgm:cxn modelId="{57F217BD-D242-4B06-88C9-24F090336AC2}" type="presParOf" srcId="{AB543F50-F550-4A1A-8837-3EDBD3CE5319}" destId="{86C8A4D9-9485-4386-AC39-508B7B230C17}" srcOrd="1" destOrd="0" presId="urn:microsoft.com/office/officeart/2008/layout/LinedList"/>
    <dgm:cxn modelId="{7415B949-1EB4-48C1-B869-D4D7279FF9D5}" type="presParOf" srcId="{86C8A4D9-9485-4386-AC39-508B7B230C17}" destId="{27447E63-72B9-44ED-A0AA-C7F885F1A003}" srcOrd="0" destOrd="0" presId="urn:microsoft.com/office/officeart/2008/layout/LinedList"/>
    <dgm:cxn modelId="{3218FAB9-F5DA-4F10-ADD1-4D5D0A249F23}" type="presParOf" srcId="{86C8A4D9-9485-4386-AC39-508B7B230C17}" destId="{F7AC3006-D293-4760-BBFB-AFAA027D1134}" srcOrd="1" destOrd="0" presId="urn:microsoft.com/office/officeart/2008/layout/LinedList"/>
    <dgm:cxn modelId="{DC6F11CB-D0FE-4F3D-8286-2705D8F6BF31}" type="presParOf" srcId="{AB543F50-F550-4A1A-8837-3EDBD3CE5319}" destId="{F689EBDC-CC4C-4681-A2DC-770EA825D78B}" srcOrd="2" destOrd="0" presId="urn:microsoft.com/office/officeart/2008/layout/LinedList"/>
    <dgm:cxn modelId="{596CD8E1-D005-41D5-83D5-6F24082FF5B7}" type="presParOf" srcId="{AB543F50-F550-4A1A-8837-3EDBD3CE5319}" destId="{23ADA0AB-41B8-41D0-9A0B-9DD07855A223}" srcOrd="3" destOrd="0" presId="urn:microsoft.com/office/officeart/2008/layout/LinedList"/>
    <dgm:cxn modelId="{13FD9635-8480-427F-ADC7-B6BF1869E6B2}" type="presParOf" srcId="{23ADA0AB-41B8-41D0-9A0B-9DD07855A223}" destId="{409DA37E-4780-4811-A3E7-8EF5AF74AD1E}" srcOrd="0" destOrd="0" presId="urn:microsoft.com/office/officeart/2008/layout/LinedList"/>
    <dgm:cxn modelId="{D377FC03-9309-46DB-AFA7-5F5D92E2DF98}" type="presParOf" srcId="{23ADA0AB-41B8-41D0-9A0B-9DD07855A223}" destId="{DA26C72F-BCF0-4DF5-9D3A-BC3741F10D74}" srcOrd="1" destOrd="0" presId="urn:microsoft.com/office/officeart/2008/layout/LinedList"/>
    <dgm:cxn modelId="{F1F551AF-42C3-444E-AD94-77C26A1BC125}" type="presParOf" srcId="{AB543F50-F550-4A1A-8837-3EDBD3CE5319}" destId="{CB51A835-0D62-4F5C-8537-0171046634D4}" srcOrd="4" destOrd="0" presId="urn:microsoft.com/office/officeart/2008/layout/LinedList"/>
    <dgm:cxn modelId="{2B8E1A6F-C814-4672-951D-A72A9C8701A8}" type="presParOf" srcId="{AB543F50-F550-4A1A-8837-3EDBD3CE5319}" destId="{BD72AFF9-764B-407F-975A-D813FCAA4C8C}" srcOrd="5" destOrd="0" presId="urn:microsoft.com/office/officeart/2008/layout/LinedList"/>
    <dgm:cxn modelId="{B15185C9-9207-4217-BA10-AFFE566B9270}" type="presParOf" srcId="{BD72AFF9-764B-407F-975A-D813FCAA4C8C}" destId="{5C96D53E-9A6B-46F0-833C-4FA74A134C2C}" srcOrd="0" destOrd="0" presId="urn:microsoft.com/office/officeart/2008/layout/LinedList"/>
    <dgm:cxn modelId="{4C9CE444-3BB4-43BB-A8E5-8F8117793655}" type="presParOf" srcId="{BD72AFF9-764B-407F-975A-D813FCAA4C8C}" destId="{FECE04D1-598D-4359-B514-2FC5CBB8BC7C}" srcOrd="1" destOrd="0" presId="urn:microsoft.com/office/officeart/2008/layout/LinedList"/>
    <dgm:cxn modelId="{1DFE45C4-B09D-4BB5-83D3-37141D8D5B18}" type="presParOf" srcId="{AB543F50-F550-4A1A-8837-3EDBD3CE5319}" destId="{ABA4912B-C2A2-4027-86EF-8D6AD9C1CD21}" srcOrd="6" destOrd="0" presId="urn:microsoft.com/office/officeart/2008/layout/LinedList"/>
    <dgm:cxn modelId="{B6E5701E-E069-4FBB-9A9F-9D2BDDE9B708}" type="presParOf" srcId="{AB543F50-F550-4A1A-8837-3EDBD3CE5319}" destId="{06DB1C37-57ED-4419-9EE8-A271E8F769D3}" srcOrd="7" destOrd="0" presId="urn:microsoft.com/office/officeart/2008/layout/LinedList"/>
    <dgm:cxn modelId="{952203C3-965E-4C2E-A0A5-6DEAA5045868}" type="presParOf" srcId="{06DB1C37-57ED-4419-9EE8-A271E8F769D3}" destId="{366D2FE0-65D2-46DF-B674-94E795D62396}" srcOrd="0" destOrd="0" presId="urn:microsoft.com/office/officeart/2008/layout/LinedList"/>
    <dgm:cxn modelId="{46539808-3291-4049-B266-31B3CBC36F46}" type="presParOf" srcId="{06DB1C37-57ED-4419-9EE8-A271E8F769D3}" destId="{311A8E03-CCAF-4232-9613-91783ACDC0F4}" srcOrd="1" destOrd="0" presId="urn:microsoft.com/office/officeart/2008/layout/LinedList"/>
    <dgm:cxn modelId="{D0AAF9C8-BC93-4AC1-88E7-463C5B92DA9B}" type="presParOf" srcId="{AB543F50-F550-4A1A-8837-3EDBD3CE5319}" destId="{74BF8165-36DE-4BEE-89C2-910DA7BED869}" srcOrd="8" destOrd="0" presId="urn:microsoft.com/office/officeart/2008/layout/LinedList"/>
    <dgm:cxn modelId="{124659CD-0E36-46BA-B09E-AA271FD25919}" type="presParOf" srcId="{AB543F50-F550-4A1A-8837-3EDBD3CE5319}" destId="{FEB98B90-3B5C-48CA-8774-014F06578A62}" srcOrd="9" destOrd="0" presId="urn:microsoft.com/office/officeart/2008/layout/LinedList"/>
    <dgm:cxn modelId="{E1067362-023A-43AE-B296-5CC502D479E6}" type="presParOf" srcId="{FEB98B90-3B5C-48CA-8774-014F06578A62}" destId="{07D5374A-9B56-4E49-A7D9-5C2636FFACAA}" srcOrd="0" destOrd="0" presId="urn:microsoft.com/office/officeart/2008/layout/LinedList"/>
    <dgm:cxn modelId="{65210FC5-B846-47CF-80F7-A30A8AD3FF38}" type="presParOf" srcId="{FEB98B90-3B5C-48CA-8774-014F06578A62}" destId="{23DD7A86-94E9-4AC4-8116-9D1D24D0E1D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C40C463-5FFC-43D1-89D7-1512662EF13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BB77B9B-7F45-43BD-B1F7-B3AB5082DF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Pain management</a:t>
          </a:r>
          <a:endParaRPr lang="en-US"/>
        </a:p>
      </dgm:t>
    </dgm:pt>
    <dgm:pt modelId="{EA67C2D5-60C7-4534-9ACB-00FF872817F7}" type="parTrans" cxnId="{80191187-6930-4FFA-9373-3C3A33A9EC4A}">
      <dgm:prSet/>
      <dgm:spPr/>
      <dgm:t>
        <a:bodyPr/>
        <a:lstStyle/>
        <a:p>
          <a:endParaRPr lang="en-US"/>
        </a:p>
      </dgm:t>
    </dgm:pt>
    <dgm:pt modelId="{5E1CDAB2-A843-46C2-BB82-033E9628F6C6}" type="sibTrans" cxnId="{80191187-6930-4FFA-9373-3C3A33A9EC4A}">
      <dgm:prSet/>
      <dgm:spPr/>
      <dgm:t>
        <a:bodyPr/>
        <a:lstStyle/>
        <a:p>
          <a:endParaRPr lang="en-US"/>
        </a:p>
      </dgm:t>
    </dgm:pt>
    <dgm:pt modelId="{D84B8A61-A44B-4BC8-840D-C6845A1127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Pain persists or worsens</a:t>
          </a:r>
          <a:endParaRPr lang="en-US"/>
        </a:p>
      </dgm:t>
    </dgm:pt>
    <dgm:pt modelId="{80A276C2-FD6A-4FFA-BAF7-DC7EDE02A7B8}" type="parTrans" cxnId="{2526D14F-E47A-4D30-9DBD-3E975B664695}">
      <dgm:prSet/>
      <dgm:spPr/>
      <dgm:t>
        <a:bodyPr/>
        <a:lstStyle/>
        <a:p>
          <a:endParaRPr lang="en-US"/>
        </a:p>
      </dgm:t>
    </dgm:pt>
    <dgm:pt modelId="{483074F1-E654-48CB-AAFC-DA6E79495554}" type="sibTrans" cxnId="{2526D14F-E47A-4D30-9DBD-3E975B664695}">
      <dgm:prSet/>
      <dgm:spPr/>
      <dgm:t>
        <a:bodyPr/>
        <a:lstStyle/>
        <a:p>
          <a:endParaRPr lang="en-US"/>
        </a:p>
      </dgm:t>
    </dgm:pt>
    <dgm:pt modelId="{09B06518-2419-4B56-A9B7-C279D02987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Joint replacements</a:t>
          </a:r>
          <a:endParaRPr lang="en-US"/>
        </a:p>
      </dgm:t>
    </dgm:pt>
    <dgm:pt modelId="{254CEE4E-198B-4754-A193-61B7395014B0}" type="parTrans" cxnId="{38358AB6-D074-45A2-99B9-9FD2DA1A14CB}">
      <dgm:prSet/>
      <dgm:spPr/>
      <dgm:t>
        <a:bodyPr/>
        <a:lstStyle/>
        <a:p>
          <a:endParaRPr lang="en-US"/>
        </a:p>
      </dgm:t>
    </dgm:pt>
    <dgm:pt modelId="{D0668E27-E3D6-4ED5-9164-8E79265A723B}" type="sibTrans" cxnId="{38358AB6-D074-45A2-99B9-9FD2DA1A14CB}">
      <dgm:prSet/>
      <dgm:spPr/>
      <dgm:t>
        <a:bodyPr/>
        <a:lstStyle/>
        <a:p>
          <a:endParaRPr lang="en-US"/>
        </a:p>
      </dgm:t>
    </dgm:pt>
    <dgm:pt modelId="{493DE14A-C40E-462D-8A5C-92980BA466A5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Grandview Display"/>
            </a:rPr>
            <a:t>Shared decision making on her treatment options</a:t>
          </a:r>
        </a:p>
      </dgm:t>
    </dgm:pt>
    <dgm:pt modelId="{A1E5D5F7-52CB-4A42-AF0A-C54CAECF7004}" type="parTrans" cxnId="{BF4E6D6C-5C46-4CB6-95B5-188218D4D9FA}">
      <dgm:prSet/>
      <dgm:spPr/>
    </dgm:pt>
    <dgm:pt modelId="{6D67D309-9C69-4405-9A8E-4A2115C6447E}" type="sibTrans" cxnId="{BF4E6D6C-5C46-4CB6-95B5-188218D4D9FA}">
      <dgm:prSet/>
      <dgm:spPr/>
    </dgm:pt>
    <dgm:pt modelId="{E0F1071B-486A-4C7C-B603-E05A5C1CFBD1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Grandview Display"/>
            </a:rPr>
            <a:t>Use teach back method to make sure Mrs Shaw understands.</a:t>
          </a:r>
          <a:endParaRPr lang="en-GB"/>
        </a:p>
      </dgm:t>
    </dgm:pt>
    <dgm:pt modelId="{1EF91D81-1258-4A55-9234-8C192C43DF3C}" type="parTrans" cxnId="{7E5B2EC3-208F-4B75-A0FA-3F399D940AE2}">
      <dgm:prSet/>
      <dgm:spPr/>
    </dgm:pt>
    <dgm:pt modelId="{6D1147EA-10D6-41FD-BFB2-ABA9C3A4ECA0}" type="sibTrans" cxnId="{7E5B2EC3-208F-4B75-A0FA-3F399D940AE2}">
      <dgm:prSet/>
      <dgm:spPr/>
    </dgm:pt>
    <dgm:pt modelId="{4BA3F0DC-69A8-4EDB-B34F-3A2F41E7BE00}" type="pres">
      <dgm:prSet presAssocID="{AC40C463-5FFC-43D1-89D7-1512662EF131}" presName="root" presStyleCnt="0">
        <dgm:presLayoutVars>
          <dgm:dir/>
          <dgm:resizeHandles val="exact"/>
        </dgm:presLayoutVars>
      </dgm:prSet>
      <dgm:spPr/>
    </dgm:pt>
    <dgm:pt modelId="{ED43AB8B-280A-4F34-AE45-62A83EDE7AFC}" type="pres">
      <dgm:prSet presAssocID="{5BB77B9B-7F45-43BD-B1F7-B3AB5082DF35}" presName="compNode" presStyleCnt="0"/>
      <dgm:spPr/>
    </dgm:pt>
    <dgm:pt modelId="{5085EEAE-5C96-41EA-8446-0C7B2F59AE37}" type="pres">
      <dgm:prSet presAssocID="{5BB77B9B-7F45-43BD-B1F7-B3AB5082DF35}" presName="bgRect" presStyleLbl="bgShp" presStyleIdx="0" presStyleCnt="5"/>
      <dgm:spPr/>
    </dgm:pt>
    <dgm:pt modelId="{713C4EFE-669A-4F64-AFC4-9CF9D568E037}" type="pres">
      <dgm:prSet presAssocID="{5BB77B9B-7F45-43BD-B1F7-B3AB5082DF3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8AAC0D6E-E78C-425E-BBC7-3E6A754CEF03}" type="pres">
      <dgm:prSet presAssocID="{5BB77B9B-7F45-43BD-B1F7-B3AB5082DF35}" presName="spaceRect" presStyleCnt="0"/>
      <dgm:spPr/>
    </dgm:pt>
    <dgm:pt modelId="{2A012D90-0D20-48AC-976E-5D8C8A23FAB6}" type="pres">
      <dgm:prSet presAssocID="{5BB77B9B-7F45-43BD-B1F7-B3AB5082DF35}" presName="parTx" presStyleLbl="revTx" presStyleIdx="0" presStyleCnt="5">
        <dgm:presLayoutVars>
          <dgm:chMax val="0"/>
          <dgm:chPref val="0"/>
        </dgm:presLayoutVars>
      </dgm:prSet>
      <dgm:spPr/>
    </dgm:pt>
    <dgm:pt modelId="{FB44530D-19DF-4D01-8A73-71812ED4961F}" type="pres">
      <dgm:prSet presAssocID="{5E1CDAB2-A843-46C2-BB82-033E9628F6C6}" presName="sibTrans" presStyleCnt="0"/>
      <dgm:spPr/>
    </dgm:pt>
    <dgm:pt modelId="{3F0E36BB-C368-4946-9A74-A06A9740084A}" type="pres">
      <dgm:prSet presAssocID="{D84B8A61-A44B-4BC8-840D-C6845A1127EA}" presName="compNode" presStyleCnt="0"/>
      <dgm:spPr/>
    </dgm:pt>
    <dgm:pt modelId="{C3C03014-6748-417C-B5F4-965D54F41DF7}" type="pres">
      <dgm:prSet presAssocID="{D84B8A61-A44B-4BC8-840D-C6845A1127EA}" presName="bgRect" presStyleLbl="bgShp" presStyleIdx="1" presStyleCnt="5"/>
      <dgm:spPr/>
    </dgm:pt>
    <dgm:pt modelId="{C65B2D48-8082-4CF4-9465-18E9E18134D5}" type="pres">
      <dgm:prSet presAssocID="{D84B8A61-A44B-4BC8-840D-C6845A1127E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78DA848D-B9D8-46C3-A49D-CDE36D1B2478}" type="pres">
      <dgm:prSet presAssocID="{D84B8A61-A44B-4BC8-840D-C6845A1127EA}" presName="spaceRect" presStyleCnt="0"/>
      <dgm:spPr/>
    </dgm:pt>
    <dgm:pt modelId="{3005DDDC-C583-4EE4-B92D-174406969F35}" type="pres">
      <dgm:prSet presAssocID="{D84B8A61-A44B-4BC8-840D-C6845A1127EA}" presName="parTx" presStyleLbl="revTx" presStyleIdx="1" presStyleCnt="5">
        <dgm:presLayoutVars>
          <dgm:chMax val="0"/>
          <dgm:chPref val="0"/>
        </dgm:presLayoutVars>
      </dgm:prSet>
      <dgm:spPr/>
    </dgm:pt>
    <dgm:pt modelId="{B8AC501B-DBD3-48BC-99C3-729ABB535937}" type="pres">
      <dgm:prSet presAssocID="{483074F1-E654-48CB-AAFC-DA6E79495554}" presName="sibTrans" presStyleCnt="0"/>
      <dgm:spPr/>
    </dgm:pt>
    <dgm:pt modelId="{0A6A28A9-A222-4D58-B720-998662505AA5}" type="pres">
      <dgm:prSet presAssocID="{09B06518-2419-4B56-A9B7-C279D029870A}" presName="compNode" presStyleCnt="0"/>
      <dgm:spPr/>
    </dgm:pt>
    <dgm:pt modelId="{68DEC0A0-5CF0-4CAF-B531-2566D2B625EF}" type="pres">
      <dgm:prSet presAssocID="{09B06518-2419-4B56-A9B7-C279D029870A}" presName="bgRect" presStyleLbl="bgShp" presStyleIdx="2" presStyleCnt="5"/>
      <dgm:spPr/>
    </dgm:pt>
    <dgm:pt modelId="{A4611F0F-9DAC-48FE-981B-AA829BA6A337}" type="pres">
      <dgm:prSet presAssocID="{09B06518-2419-4B56-A9B7-C279D029870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9131B10-5759-4BB3-8C23-F3EF642A1456}" type="pres">
      <dgm:prSet presAssocID="{09B06518-2419-4B56-A9B7-C279D029870A}" presName="spaceRect" presStyleCnt="0"/>
      <dgm:spPr/>
    </dgm:pt>
    <dgm:pt modelId="{7945A9D6-CD9B-4C17-8CA0-30E349307717}" type="pres">
      <dgm:prSet presAssocID="{09B06518-2419-4B56-A9B7-C279D029870A}" presName="parTx" presStyleLbl="revTx" presStyleIdx="2" presStyleCnt="5">
        <dgm:presLayoutVars>
          <dgm:chMax val="0"/>
          <dgm:chPref val="0"/>
        </dgm:presLayoutVars>
      </dgm:prSet>
      <dgm:spPr/>
    </dgm:pt>
    <dgm:pt modelId="{766E356E-23E8-46B1-B86F-54795299973B}" type="pres">
      <dgm:prSet presAssocID="{D0668E27-E3D6-4ED5-9164-8E79265A723B}" presName="sibTrans" presStyleCnt="0"/>
      <dgm:spPr/>
    </dgm:pt>
    <dgm:pt modelId="{20D2EC60-A807-407E-B8A4-0C24B3169C90}" type="pres">
      <dgm:prSet presAssocID="{493DE14A-C40E-462D-8A5C-92980BA466A5}" presName="compNode" presStyleCnt="0"/>
      <dgm:spPr/>
    </dgm:pt>
    <dgm:pt modelId="{961CCAA2-39F0-449A-8719-1D27CE16C593}" type="pres">
      <dgm:prSet presAssocID="{493DE14A-C40E-462D-8A5C-92980BA466A5}" presName="bgRect" presStyleLbl="bgShp" presStyleIdx="3" presStyleCnt="5"/>
      <dgm:spPr/>
    </dgm:pt>
    <dgm:pt modelId="{825FD95D-9963-4B6E-81DF-56CAE2DAE702}" type="pres">
      <dgm:prSet presAssocID="{493DE14A-C40E-462D-8A5C-92980BA466A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7D9E30D-148F-450D-B7E2-3C3BE74AFE34}" type="pres">
      <dgm:prSet presAssocID="{493DE14A-C40E-462D-8A5C-92980BA466A5}" presName="spaceRect" presStyleCnt="0"/>
      <dgm:spPr/>
    </dgm:pt>
    <dgm:pt modelId="{0FB42AE5-EE47-445A-BA8E-469815DD3570}" type="pres">
      <dgm:prSet presAssocID="{493DE14A-C40E-462D-8A5C-92980BA466A5}" presName="parTx" presStyleLbl="revTx" presStyleIdx="3" presStyleCnt="5">
        <dgm:presLayoutVars>
          <dgm:chMax val="0"/>
          <dgm:chPref val="0"/>
        </dgm:presLayoutVars>
      </dgm:prSet>
      <dgm:spPr/>
    </dgm:pt>
    <dgm:pt modelId="{50E567F6-C314-401F-BD02-20E0D2296CD8}" type="pres">
      <dgm:prSet presAssocID="{6D67D309-9C69-4405-9A8E-4A2115C6447E}" presName="sibTrans" presStyleCnt="0"/>
      <dgm:spPr/>
    </dgm:pt>
    <dgm:pt modelId="{CD806300-663E-49EB-8648-A237AF671A4F}" type="pres">
      <dgm:prSet presAssocID="{E0F1071B-486A-4C7C-B603-E05A5C1CFBD1}" presName="compNode" presStyleCnt="0"/>
      <dgm:spPr/>
    </dgm:pt>
    <dgm:pt modelId="{12FCE910-0C68-4961-A989-709DC6E5781B}" type="pres">
      <dgm:prSet presAssocID="{E0F1071B-486A-4C7C-B603-E05A5C1CFBD1}" presName="bgRect" presStyleLbl="bgShp" presStyleIdx="4" presStyleCnt="5"/>
      <dgm:spPr/>
    </dgm:pt>
    <dgm:pt modelId="{9FD22760-AC85-435B-AA5F-D5F7B9208EA6}" type="pres">
      <dgm:prSet presAssocID="{E0F1071B-486A-4C7C-B603-E05A5C1CFBD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100519A-450F-4F8F-9AF8-6352F8D80E7E}" type="pres">
      <dgm:prSet presAssocID="{E0F1071B-486A-4C7C-B603-E05A5C1CFBD1}" presName="spaceRect" presStyleCnt="0"/>
      <dgm:spPr/>
    </dgm:pt>
    <dgm:pt modelId="{A05B501B-28BB-4F3D-8C09-9EFD2EE4E9F1}" type="pres">
      <dgm:prSet presAssocID="{E0F1071B-486A-4C7C-B603-E05A5C1CFBD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C5F901C-4A34-4920-83F9-2B892FC94FA1}" type="presOf" srcId="{5BB77B9B-7F45-43BD-B1F7-B3AB5082DF35}" destId="{2A012D90-0D20-48AC-976E-5D8C8A23FAB6}" srcOrd="0" destOrd="0" presId="urn:microsoft.com/office/officeart/2018/2/layout/IconVerticalSolidList"/>
    <dgm:cxn modelId="{B922E03A-71A6-4165-A05B-0A45A63CEE26}" type="presOf" srcId="{09B06518-2419-4B56-A9B7-C279D029870A}" destId="{7945A9D6-CD9B-4C17-8CA0-30E349307717}" srcOrd="0" destOrd="0" presId="urn:microsoft.com/office/officeart/2018/2/layout/IconVerticalSolidList"/>
    <dgm:cxn modelId="{9EF9963E-5390-44AE-B7B7-3E9E9C04F256}" type="presOf" srcId="{493DE14A-C40E-462D-8A5C-92980BA466A5}" destId="{0FB42AE5-EE47-445A-BA8E-469815DD3570}" srcOrd="0" destOrd="0" presId="urn:microsoft.com/office/officeart/2018/2/layout/IconVerticalSolidList"/>
    <dgm:cxn modelId="{BF4E6D6C-5C46-4CB6-95B5-188218D4D9FA}" srcId="{AC40C463-5FFC-43D1-89D7-1512662EF131}" destId="{493DE14A-C40E-462D-8A5C-92980BA466A5}" srcOrd="3" destOrd="0" parTransId="{A1E5D5F7-52CB-4A42-AF0A-C54CAECF7004}" sibTransId="{6D67D309-9C69-4405-9A8E-4A2115C6447E}"/>
    <dgm:cxn modelId="{2526D14F-E47A-4D30-9DBD-3E975B664695}" srcId="{AC40C463-5FFC-43D1-89D7-1512662EF131}" destId="{D84B8A61-A44B-4BC8-840D-C6845A1127EA}" srcOrd="1" destOrd="0" parTransId="{80A276C2-FD6A-4FFA-BAF7-DC7EDE02A7B8}" sibTransId="{483074F1-E654-48CB-AAFC-DA6E79495554}"/>
    <dgm:cxn modelId="{0441A059-FE18-4420-97A0-A46B76030ABC}" type="presOf" srcId="{E0F1071B-486A-4C7C-B603-E05A5C1CFBD1}" destId="{A05B501B-28BB-4F3D-8C09-9EFD2EE4E9F1}" srcOrd="0" destOrd="0" presId="urn:microsoft.com/office/officeart/2018/2/layout/IconVerticalSolidList"/>
    <dgm:cxn modelId="{80191187-6930-4FFA-9373-3C3A33A9EC4A}" srcId="{AC40C463-5FFC-43D1-89D7-1512662EF131}" destId="{5BB77B9B-7F45-43BD-B1F7-B3AB5082DF35}" srcOrd="0" destOrd="0" parTransId="{EA67C2D5-60C7-4534-9ACB-00FF872817F7}" sibTransId="{5E1CDAB2-A843-46C2-BB82-033E9628F6C6}"/>
    <dgm:cxn modelId="{8C28B29D-DF8A-41A6-8644-816E51420B74}" type="presOf" srcId="{D84B8A61-A44B-4BC8-840D-C6845A1127EA}" destId="{3005DDDC-C583-4EE4-B92D-174406969F35}" srcOrd="0" destOrd="0" presId="urn:microsoft.com/office/officeart/2018/2/layout/IconVerticalSolidList"/>
    <dgm:cxn modelId="{38358AB6-D074-45A2-99B9-9FD2DA1A14CB}" srcId="{AC40C463-5FFC-43D1-89D7-1512662EF131}" destId="{09B06518-2419-4B56-A9B7-C279D029870A}" srcOrd="2" destOrd="0" parTransId="{254CEE4E-198B-4754-A193-61B7395014B0}" sibTransId="{D0668E27-E3D6-4ED5-9164-8E79265A723B}"/>
    <dgm:cxn modelId="{7E5B2EC3-208F-4B75-A0FA-3F399D940AE2}" srcId="{AC40C463-5FFC-43D1-89D7-1512662EF131}" destId="{E0F1071B-486A-4C7C-B603-E05A5C1CFBD1}" srcOrd="4" destOrd="0" parTransId="{1EF91D81-1258-4A55-9234-8C192C43DF3C}" sibTransId="{6D1147EA-10D6-41FD-BFB2-ABA9C3A4ECA0}"/>
    <dgm:cxn modelId="{8E2A2FC6-72BD-40A6-9CFE-94346A81D4D5}" type="presOf" srcId="{AC40C463-5FFC-43D1-89D7-1512662EF131}" destId="{4BA3F0DC-69A8-4EDB-B34F-3A2F41E7BE00}" srcOrd="0" destOrd="0" presId="urn:microsoft.com/office/officeart/2018/2/layout/IconVerticalSolidList"/>
    <dgm:cxn modelId="{62661950-FAC4-4854-9B83-D1910F3B3CCB}" type="presParOf" srcId="{4BA3F0DC-69A8-4EDB-B34F-3A2F41E7BE00}" destId="{ED43AB8B-280A-4F34-AE45-62A83EDE7AFC}" srcOrd="0" destOrd="0" presId="urn:microsoft.com/office/officeart/2018/2/layout/IconVerticalSolidList"/>
    <dgm:cxn modelId="{192D5826-E958-40F0-AB76-D6F038D8FA88}" type="presParOf" srcId="{ED43AB8B-280A-4F34-AE45-62A83EDE7AFC}" destId="{5085EEAE-5C96-41EA-8446-0C7B2F59AE37}" srcOrd="0" destOrd="0" presId="urn:microsoft.com/office/officeart/2018/2/layout/IconVerticalSolidList"/>
    <dgm:cxn modelId="{E0D3640B-8A15-4644-96BE-D30CC53AA87D}" type="presParOf" srcId="{ED43AB8B-280A-4F34-AE45-62A83EDE7AFC}" destId="{713C4EFE-669A-4F64-AFC4-9CF9D568E037}" srcOrd="1" destOrd="0" presId="urn:microsoft.com/office/officeart/2018/2/layout/IconVerticalSolidList"/>
    <dgm:cxn modelId="{514157FC-228B-41D6-9C51-D66ACE482FDA}" type="presParOf" srcId="{ED43AB8B-280A-4F34-AE45-62A83EDE7AFC}" destId="{8AAC0D6E-E78C-425E-BBC7-3E6A754CEF03}" srcOrd="2" destOrd="0" presId="urn:microsoft.com/office/officeart/2018/2/layout/IconVerticalSolidList"/>
    <dgm:cxn modelId="{275BB77B-2FBD-4975-94C6-226CBA755C5F}" type="presParOf" srcId="{ED43AB8B-280A-4F34-AE45-62A83EDE7AFC}" destId="{2A012D90-0D20-48AC-976E-5D8C8A23FAB6}" srcOrd="3" destOrd="0" presId="urn:microsoft.com/office/officeart/2018/2/layout/IconVerticalSolidList"/>
    <dgm:cxn modelId="{BC87EB50-8051-46A6-9DA5-FBCEDE5F4870}" type="presParOf" srcId="{4BA3F0DC-69A8-4EDB-B34F-3A2F41E7BE00}" destId="{FB44530D-19DF-4D01-8A73-71812ED4961F}" srcOrd="1" destOrd="0" presId="urn:microsoft.com/office/officeart/2018/2/layout/IconVerticalSolidList"/>
    <dgm:cxn modelId="{864C3BE0-33CA-4634-BF94-5A6B20E639D8}" type="presParOf" srcId="{4BA3F0DC-69A8-4EDB-B34F-3A2F41E7BE00}" destId="{3F0E36BB-C368-4946-9A74-A06A9740084A}" srcOrd="2" destOrd="0" presId="urn:microsoft.com/office/officeart/2018/2/layout/IconVerticalSolidList"/>
    <dgm:cxn modelId="{B51F326B-D7B7-41F2-95B1-F0F3E250D2E9}" type="presParOf" srcId="{3F0E36BB-C368-4946-9A74-A06A9740084A}" destId="{C3C03014-6748-417C-B5F4-965D54F41DF7}" srcOrd="0" destOrd="0" presId="urn:microsoft.com/office/officeart/2018/2/layout/IconVerticalSolidList"/>
    <dgm:cxn modelId="{076C2DBE-27FC-4AD1-8AF3-6811328BE0E4}" type="presParOf" srcId="{3F0E36BB-C368-4946-9A74-A06A9740084A}" destId="{C65B2D48-8082-4CF4-9465-18E9E18134D5}" srcOrd="1" destOrd="0" presId="urn:microsoft.com/office/officeart/2018/2/layout/IconVerticalSolidList"/>
    <dgm:cxn modelId="{C44B9B7F-D074-4BA8-829E-2CBA8560C684}" type="presParOf" srcId="{3F0E36BB-C368-4946-9A74-A06A9740084A}" destId="{78DA848D-B9D8-46C3-A49D-CDE36D1B2478}" srcOrd="2" destOrd="0" presId="urn:microsoft.com/office/officeart/2018/2/layout/IconVerticalSolidList"/>
    <dgm:cxn modelId="{4A8AF0F8-D41A-4535-914F-A92ECA08D291}" type="presParOf" srcId="{3F0E36BB-C368-4946-9A74-A06A9740084A}" destId="{3005DDDC-C583-4EE4-B92D-174406969F35}" srcOrd="3" destOrd="0" presId="urn:microsoft.com/office/officeart/2018/2/layout/IconVerticalSolidList"/>
    <dgm:cxn modelId="{58FEE7C7-9A0E-49F2-BB05-3C0AC58A60AA}" type="presParOf" srcId="{4BA3F0DC-69A8-4EDB-B34F-3A2F41E7BE00}" destId="{B8AC501B-DBD3-48BC-99C3-729ABB535937}" srcOrd="3" destOrd="0" presId="urn:microsoft.com/office/officeart/2018/2/layout/IconVerticalSolidList"/>
    <dgm:cxn modelId="{A24D555A-9C18-49DA-BCC7-6B43F8E99E11}" type="presParOf" srcId="{4BA3F0DC-69A8-4EDB-B34F-3A2F41E7BE00}" destId="{0A6A28A9-A222-4D58-B720-998662505AA5}" srcOrd="4" destOrd="0" presId="urn:microsoft.com/office/officeart/2018/2/layout/IconVerticalSolidList"/>
    <dgm:cxn modelId="{283F8097-8B72-4E29-AAC7-B6C8EE89D113}" type="presParOf" srcId="{0A6A28A9-A222-4D58-B720-998662505AA5}" destId="{68DEC0A0-5CF0-4CAF-B531-2566D2B625EF}" srcOrd="0" destOrd="0" presId="urn:microsoft.com/office/officeart/2018/2/layout/IconVerticalSolidList"/>
    <dgm:cxn modelId="{66700B9C-B61A-4375-811E-766C57190883}" type="presParOf" srcId="{0A6A28A9-A222-4D58-B720-998662505AA5}" destId="{A4611F0F-9DAC-48FE-981B-AA829BA6A337}" srcOrd="1" destOrd="0" presId="urn:microsoft.com/office/officeart/2018/2/layout/IconVerticalSolidList"/>
    <dgm:cxn modelId="{F076CF81-DC04-4223-82BA-3BCB375353BB}" type="presParOf" srcId="{0A6A28A9-A222-4D58-B720-998662505AA5}" destId="{89131B10-5759-4BB3-8C23-F3EF642A1456}" srcOrd="2" destOrd="0" presId="urn:microsoft.com/office/officeart/2018/2/layout/IconVerticalSolidList"/>
    <dgm:cxn modelId="{ACC3FBE5-1F6A-4729-9F0F-7D778EC745D5}" type="presParOf" srcId="{0A6A28A9-A222-4D58-B720-998662505AA5}" destId="{7945A9D6-CD9B-4C17-8CA0-30E349307717}" srcOrd="3" destOrd="0" presId="urn:microsoft.com/office/officeart/2018/2/layout/IconVerticalSolidList"/>
    <dgm:cxn modelId="{28ED60B4-BFA9-423F-8F6C-05D04E6C3892}" type="presParOf" srcId="{4BA3F0DC-69A8-4EDB-B34F-3A2F41E7BE00}" destId="{766E356E-23E8-46B1-B86F-54795299973B}" srcOrd="5" destOrd="0" presId="urn:microsoft.com/office/officeart/2018/2/layout/IconVerticalSolidList"/>
    <dgm:cxn modelId="{42C164D4-F60B-48CD-AD01-75AA8B304660}" type="presParOf" srcId="{4BA3F0DC-69A8-4EDB-B34F-3A2F41E7BE00}" destId="{20D2EC60-A807-407E-B8A4-0C24B3169C90}" srcOrd="6" destOrd="0" presId="urn:microsoft.com/office/officeart/2018/2/layout/IconVerticalSolidList"/>
    <dgm:cxn modelId="{5925F8E9-4DFB-41F7-9D16-31CCE8AB0522}" type="presParOf" srcId="{20D2EC60-A807-407E-B8A4-0C24B3169C90}" destId="{961CCAA2-39F0-449A-8719-1D27CE16C593}" srcOrd="0" destOrd="0" presId="urn:microsoft.com/office/officeart/2018/2/layout/IconVerticalSolidList"/>
    <dgm:cxn modelId="{8BC2009E-DA56-41C8-9E69-08A859D8F5E7}" type="presParOf" srcId="{20D2EC60-A807-407E-B8A4-0C24B3169C90}" destId="{825FD95D-9963-4B6E-81DF-56CAE2DAE702}" srcOrd="1" destOrd="0" presId="urn:microsoft.com/office/officeart/2018/2/layout/IconVerticalSolidList"/>
    <dgm:cxn modelId="{50FCC21A-9F50-43E3-8E44-D542FCD63985}" type="presParOf" srcId="{20D2EC60-A807-407E-B8A4-0C24B3169C90}" destId="{87D9E30D-148F-450D-B7E2-3C3BE74AFE34}" srcOrd="2" destOrd="0" presId="urn:microsoft.com/office/officeart/2018/2/layout/IconVerticalSolidList"/>
    <dgm:cxn modelId="{08CDE8F8-77EA-40B8-ADAA-1ABE79CA3E44}" type="presParOf" srcId="{20D2EC60-A807-407E-B8A4-0C24B3169C90}" destId="{0FB42AE5-EE47-445A-BA8E-469815DD3570}" srcOrd="3" destOrd="0" presId="urn:microsoft.com/office/officeart/2018/2/layout/IconVerticalSolidList"/>
    <dgm:cxn modelId="{8D611039-E669-4956-8BAB-124E90111DC0}" type="presParOf" srcId="{4BA3F0DC-69A8-4EDB-B34F-3A2F41E7BE00}" destId="{50E567F6-C314-401F-BD02-20E0D2296CD8}" srcOrd="7" destOrd="0" presId="urn:microsoft.com/office/officeart/2018/2/layout/IconVerticalSolidList"/>
    <dgm:cxn modelId="{DE6528B1-AF0E-414C-AFCA-9EDD8804BF54}" type="presParOf" srcId="{4BA3F0DC-69A8-4EDB-B34F-3A2F41E7BE00}" destId="{CD806300-663E-49EB-8648-A237AF671A4F}" srcOrd="8" destOrd="0" presId="urn:microsoft.com/office/officeart/2018/2/layout/IconVerticalSolidList"/>
    <dgm:cxn modelId="{EDCCA07B-9E11-435E-9105-352760D1792C}" type="presParOf" srcId="{CD806300-663E-49EB-8648-A237AF671A4F}" destId="{12FCE910-0C68-4961-A989-709DC6E5781B}" srcOrd="0" destOrd="0" presId="urn:microsoft.com/office/officeart/2018/2/layout/IconVerticalSolidList"/>
    <dgm:cxn modelId="{D38FDB04-D56D-4AB6-99DC-1D754C725247}" type="presParOf" srcId="{CD806300-663E-49EB-8648-A237AF671A4F}" destId="{9FD22760-AC85-435B-AA5F-D5F7B9208EA6}" srcOrd="1" destOrd="0" presId="urn:microsoft.com/office/officeart/2018/2/layout/IconVerticalSolidList"/>
    <dgm:cxn modelId="{8C71413D-1FB6-41C2-9A74-659A37E0591C}" type="presParOf" srcId="{CD806300-663E-49EB-8648-A237AF671A4F}" destId="{F100519A-450F-4F8F-9AF8-6352F8D80E7E}" srcOrd="2" destOrd="0" presId="urn:microsoft.com/office/officeart/2018/2/layout/IconVerticalSolidList"/>
    <dgm:cxn modelId="{B68745EE-B8AB-4B1C-93F1-C74A1AC3EB6D}" type="presParOf" srcId="{CD806300-663E-49EB-8648-A237AF671A4F}" destId="{A05B501B-28BB-4F3D-8C09-9EFD2EE4E9F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A4C1B81-2109-45AC-BEC1-83FB940FEED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8A097E3-FE6D-4757-B182-AC46D040EDB8}">
      <dgm:prSet/>
      <dgm:spPr/>
      <dgm:t>
        <a:bodyPr/>
        <a:lstStyle/>
        <a:p>
          <a:r>
            <a:rPr lang="en-GB"/>
            <a:t>Physiotherapy </a:t>
          </a:r>
          <a:r>
            <a:rPr lang="en-GB">
              <a:latin typeface="Grandview Display"/>
            </a:rPr>
            <a:t>referral</a:t>
          </a:r>
          <a:endParaRPr lang="en-US" err="1"/>
        </a:p>
      </dgm:t>
    </dgm:pt>
    <dgm:pt modelId="{0C110FFC-CAE5-4C7F-9F08-54D018D87B35}" type="parTrans" cxnId="{9B20554E-EF42-4980-903D-9DEB6E8C752A}">
      <dgm:prSet/>
      <dgm:spPr/>
      <dgm:t>
        <a:bodyPr/>
        <a:lstStyle/>
        <a:p>
          <a:endParaRPr lang="en-US"/>
        </a:p>
      </dgm:t>
    </dgm:pt>
    <dgm:pt modelId="{685CBA88-0E5A-4C20-A21F-53D23A267999}" type="sibTrans" cxnId="{9B20554E-EF42-4980-903D-9DEB6E8C752A}">
      <dgm:prSet/>
      <dgm:spPr/>
      <dgm:t>
        <a:bodyPr/>
        <a:lstStyle/>
        <a:p>
          <a:endParaRPr lang="en-US"/>
        </a:p>
      </dgm:t>
    </dgm:pt>
    <dgm:pt modelId="{8FBC4946-CA50-434A-9E33-E9E8F00B644E}">
      <dgm:prSet/>
      <dgm:spPr/>
      <dgm:t>
        <a:bodyPr/>
        <a:lstStyle/>
        <a:p>
          <a:r>
            <a:rPr lang="en-GB"/>
            <a:t>Weight loss support</a:t>
          </a:r>
          <a:endParaRPr lang="en-US"/>
        </a:p>
      </dgm:t>
    </dgm:pt>
    <dgm:pt modelId="{52CD594B-7836-43ED-B4FE-8D27FFBF3406}" type="parTrans" cxnId="{410739C8-5EDC-4D4C-A5EA-76A1A10BA908}">
      <dgm:prSet/>
      <dgm:spPr/>
      <dgm:t>
        <a:bodyPr/>
        <a:lstStyle/>
        <a:p>
          <a:endParaRPr lang="en-US"/>
        </a:p>
      </dgm:t>
    </dgm:pt>
    <dgm:pt modelId="{DD09024E-2DEF-4528-AF3D-93156917DBED}" type="sibTrans" cxnId="{410739C8-5EDC-4D4C-A5EA-76A1A10BA908}">
      <dgm:prSet/>
      <dgm:spPr/>
      <dgm:t>
        <a:bodyPr/>
        <a:lstStyle/>
        <a:p>
          <a:endParaRPr lang="en-US"/>
        </a:p>
      </dgm:t>
    </dgm:pt>
    <dgm:pt modelId="{60029460-8977-492C-B795-BBC69273F62A}">
      <dgm:prSet/>
      <dgm:spPr/>
      <dgm:t>
        <a:bodyPr/>
        <a:lstStyle/>
        <a:p>
          <a:r>
            <a:rPr lang="en-GB"/>
            <a:t>Using walking aids (encourages independence)</a:t>
          </a:r>
          <a:endParaRPr lang="en-US"/>
        </a:p>
      </dgm:t>
    </dgm:pt>
    <dgm:pt modelId="{DDDAEE83-CCDC-423A-8087-CF52B0B05F55}" type="parTrans" cxnId="{C87C43E3-49EE-4F94-9088-3CD5EDD861B2}">
      <dgm:prSet/>
      <dgm:spPr/>
      <dgm:t>
        <a:bodyPr/>
        <a:lstStyle/>
        <a:p>
          <a:endParaRPr lang="en-US"/>
        </a:p>
      </dgm:t>
    </dgm:pt>
    <dgm:pt modelId="{14F2007E-900E-4DBF-BEDC-CCC86113B9FA}" type="sibTrans" cxnId="{C87C43E3-49EE-4F94-9088-3CD5EDD861B2}">
      <dgm:prSet/>
      <dgm:spPr/>
      <dgm:t>
        <a:bodyPr/>
        <a:lstStyle/>
        <a:p>
          <a:endParaRPr lang="en-US"/>
        </a:p>
      </dgm:t>
    </dgm:pt>
    <dgm:pt modelId="{8D282981-0707-43A0-8EF7-64A6A33A33A5}">
      <dgm:prSet/>
      <dgm:spPr/>
      <dgm:t>
        <a:bodyPr/>
        <a:lstStyle/>
        <a:p>
          <a:r>
            <a:rPr lang="en-GB"/>
            <a:t>Hot and cold </a:t>
          </a:r>
          <a:r>
            <a:rPr lang="en-GB">
              <a:latin typeface="Grandview Display"/>
            </a:rPr>
            <a:t>therapy</a:t>
          </a:r>
          <a:endParaRPr lang="en-GB"/>
        </a:p>
      </dgm:t>
    </dgm:pt>
    <dgm:pt modelId="{32B1E9CA-E52B-4660-8D49-995714ACA20D}" type="parTrans" cxnId="{31E047C3-0BF5-4D2D-99EB-B9640E08689F}">
      <dgm:prSet/>
      <dgm:spPr/>
      <dgm:t>
        <a:bodyPr/>
        <a:lstStyle/>
        <a:p>
          <a:endParaRPr lang="en-US"/>
        </a:p>
      </dgm:t>
    </dgm:pt>
    <dgm:pt modelId="{0665CAB0-D22E-40BC-BD10-E377837DFD25}" type="sibTrans" cxnId="{31E047C3-0BF5-4D2D-99EB-B9640E08689F}">
      <dgm:prSet/>
      <dgm:spPr/>
      <dgm:t>
        <a:bodyPr/>
        <a:lstStyle/>
        <a:p>
          <a:endParaRPr lang="en-US"/>
        </a:p>
      </dgm:t>
    </dgm:pt>
    <dgm:pt modelId="{14A90FD5-E5E9-465E-B60E-ACA110F13962}">
      <dgm:prSet/>
      <dgm:spPr/>
      <dgm:t>
        <a:bodyPr/>
        <a:lstStyle/>
        <a:p>
          <a:r>
            <a:rPr lang="en-GB"/>
            <a:t>Occupational therapists </a:t>
          </a:r>
          <a:endParaRPr lang="en-US"/>
        </a:p>
      </dgm:t>
    </dgm:pt>
    <dgm:pt modelId="{BA482E6D-A60D-4B4F-B835-9C253B7E64FC}" type="parTrans" cxnId="{B1C22E41-3C66-415E-A322-8B384BAA50E2}">
      <dgm:prSet/>
      <dgm:spPr/>
      <dgm:t>
        <a:bodyPr/>
        <a:lstStyle/>
        <a:p>
          <a:endParaRPr lang="en-US"/>
        </a:p>
      </dgm:t>
    </dgm:pt>
    <dgm:pt modelId="{8F1245F8-58CE-49DC-AAF9-9DD259DB1CB3}" type="sibTrans" cxnId="{B1C22E41-3C66-415E-A322-8B384BAA50E2}">
      <dgm:prSet/>
      <dgm:spPr/>
      <dgm:t>
        <a:bodyPr/>
        <a:lstStyle/>
        <a:p>
          <a:endParaRPr lang="en-US"/>
        </a:p>
      </dgm:t>
    </dgm:pt>
    <dgm:pt modelId="{6163E9DC-41E9-4D4B-A926-5E87FA15C817}">
      <dgm:prSet phldr="0"/>
      <dgm:spPr/>
      <dgm:t>
        <a:bodyPr/>
        <a:lstStyle/>
        <a:p>
          <a:r>
            <a:rPr lang="en-US">
              <a:latin typeface="Grandview Display"/>
            </a:rPr>
            <a:t>Exercise</a:t>
          </a:r>
        </a:p>
      </dgm:t>
    </dgm:pt>
    <dgm:pt modelId="{C4C54E77-BC8B-49CC-AEEF-47EF49390851}" type="parTrans" cxnId="{9ABB653C-FF7B-49BA-B3F7-DA017C741B31}">
      <dgm:prSet/>
      <dgm:spPr/>
    </dgm:pt>
    <dgm:pt modelId="{DC311A57-6D1D-4E4F-A6F1-FD42E64356AA}" type="sibTrans" cxnId="{9ABB653C-FF7B-49BA-B3F7-DA017C741B31}">
      <dgm:prSet/>
      <dgm:spPr/>
    </dgm:pt>
    <dgm:pt modelId="{937D9DDD-037C-4CA9-9109-D2DD46FE2FA0}" type="pres">
      <dgm:prSet presAssocID="{7A4C1B81-2109-45AC-BEC1-83FB940FEED7}" presName="vert0" presStyleCnt="0">
        <dgm:presLayoutVars>
          <dgm:dir/>
          <dgm:animOne val="branch"/>
          <dgm:animLvl val="lvl"/>
        </dgm:presLayoutVars>
      </dgm:prSet>
      <dgm:spPr/>
    </dgm:pt>
    <dgm:pt modelId="{8BF4A3C7-3C56-4CC2-9B47-9003497A425C}" type="pres">
      <dgm:prSet presAssocID="{78A097E3-FE6D-4757-B182-AC46D040EDB8}" presName="thickLine" presStyleLbl="alignNode1" presStyleIdx="0" presStyleCnt="6"/>
      <dgm:spPr/>
    </dgm:pt>
    <dgm:pt modelId="{CFFF2890-7B46-4C4F-96F2-12D30DDBA64F}" type="pres">
      <dgm:prSet presAssocID="{78A097E3-FE6D-4757-B182-AC46D040EDB8}" presName="horz1" presStyleCnt="0"/>
      <dgm:spPr/>
    </dgm:pt>
    <dgm:pt modelId="{A572A46B-877F-486A-8D57-633C828B01DE}" type="pres">
      <dgm:prSet presAssocID="{78A097E3-FE6D-4757-B182-AC46D040EDB8}" presName="tx1" presStyleLbl="revTx" presStyleIdx="0" presStyleCnt="6"/>
      <dgm:spPr/>
    </dgm:pt>
    <dgm:pt modelId="{C2F4B7A0-A3E4-4A70-A04E-9BF34C369E53}" type="pres">
      <dgm:prSet presAssocID="{78A097E3-FE6D-4757-B182-AC46D040EDB8}" presName="vert1" presStyleCnt="0"/>
      <dgm:spPr/>
    </dgm:pt>
    <dgm:pt modelId="{51C6F9F0-EB5E-4190-A077-BD3DB67CDBCD}" type="pres">
      <dgm:prSet presAssocID="{6163E9DC-41E9-4D4B-A926-5E87FA15C817}" presName="thickLine" presStyleLbl="alignNode1" presStyleIdx="1" presStyleCnt="6"/>
      <dgm:spPr/>
    </dgm:pt>
    <dgm:pt modelId="{C43D0117-6AD5-4BB6-B04C-8F2BFFA7E66F}" type="pres">
      <dgm:prSet presAssocID="{6163E9DC-41E9-4D4B-A926-5E87FA15C817}" presName="horz1" presStyleCnt="0"/>
      <dgm:spPr/>
    </dgm:pt>
    <dgm:pt modelId="{F6B68A82-3C5C-43E0-AC72-7C2EC0FA432D}" type="pres">
      <dgm:prSet presAssocID="{6163E9DC-41E9-4D4B-A926-5E87FA15C817}" presName="tx1" presStyleLbl="revTx" presStyleIdx="1" presStyleCnt="6"/>
      <dgm:spPr/>
    </dgm:pt>
    <dgm:pt modelId="{804A15FC-3239-4F09-95A0-0D5380A6CD2C}" type="pres">
      <dgm:prSet presAssocID="{6163E9DC-41E9-4D4B-A926-5E87FA15C817}" presName="vert1" presStyleCnt="0"/>
      <dgm:spPr/>
    </dgm:pt>
    <dgm:pt modelId="{49ECC3F4-FBDC-4856-A226-62B075F67BBC}" type="pres">
      <dgm:prSet presAssocID="{8FBC4946-CA50-434A-9E33-E9E8F00B644E}" presName="thickLine" presStyleLbl="alignNode1" presStyleIdx="2" presStyleCnt="6"/>
      <dgm:spPr/>
    </dgm:pt>
    <dgm:pt modelId="{F40D0D29-9988-4D75-A269-2F00F8AFE30C}" type="pres">
      <dgm:prSet presAssocID="{8FBC4946-CA50-434A-9E33-E9E8F00B644E}" presName="horz1" presStyleCnt="0"/>
      <dgm:spPr/>
    </dgm:pt>
    <dgm:pt modelId="{24EA4466-B675-4600-8684-01AA3996C8EC}" type="pres">
      <dgm:prSet presAssocID="{8FBC4946-CA50-434A-9E33-E9E8F00B644E}" presName="tx1" presStyleLbl="revTx" presStyleIdx="2" presStyleCnt="6"/>
      <dgm:spPr/>
    </dgm:pt>
    <dgm:pt modelId="{3861C7DB-307D-4DD1-BD5C-B3E3BCAA29D2}" type="pres">
      <dgm:prSet presAssocID="{8FBC4946-CA50-434A-9E33-E9E8F00B644E}" presName="vert1" presStyleCnt="0"/>
      <dgm:spPr/>
    </dgm:pt>
    <dgm:pt modelId="{0BE442F6-CCF8-43F1-A4FF-E156F6B6BF10}" type="pres">
      <dgm:prSet presAssocID="{60029460-8977-492C-B795-BBC69273F62A}" presName="thickLine" presStyleLbl="alignNode1" presStyleIdx="3" presStyleCnt="6"/>
      <dgm:spPr/>
    </dgm:pt>
    <dgm:pt modelId="{B23CB99A-E88E-42A0-B8DD-572495F7D005}" type="pres">
      <dgm:prSet presAssocID="{60029460-8977-492C-B795-BBC69273F62A}" presName="horz1" presStyleCnt="0"/>
      <dgm:spPr/>
    </dgm:pt>
    <dgm:pt modelId="{EF3C4B62-5EB4-43F7-9099-7F2737785321}" type="pres">
      <dgm:prSet presAssocID="{60029460-8977-492C-B795-BBC69273F62A}" presName="tx1" presStyleLbl="revTx" presStyleIdx="3" presStyleCnt="6"/>
      <dgm:spPr/>
    </dgm:pt>
    <dgm:pt modelId="{C9ECEF62-E628-47CB-9C11-727C8B3204C6}" type="pres">
      <dgm:prSet presAssocID="{60029460-8977-492C-B795-BBC69273F62A}" presName="vert1" presStyleCnt="0"/>
      <dgm:spPr/>
    </dgm:pt>
    <dgm:pt modelId="{238C41C7-9714-4AE9-9567-58BB9B9C9F76}" type="pres">
      <dgm:prSet presAssocID="{8D282981-0707-43A0-8EF7-64A6A33A33A5}" presName="thickLine" presStyleLbl="alignNode1" presStyleIdx="4" presStyleCnt="6"/>
      <dgm:spPr/>
    </dgm:pt>
    <dgm:pt modelId="{765D11B1-DE54-4994-8592-C642341D094B}" type="pres">
      <dgm:prSet presAssocID="{8D282981-0707-43A0-8EF7-64A6A33A33A5}" presName="horz1" presStyleCnt="0"/>
      <dgm:spPr/>
    </dgm:pt>
    <dgm:pt modelId="{26A092D2-7CBE-42C5-BFF4-A582E69DCF8B}" type="pres">
      <dgm:prSet presAssocID="{8D282981-0707-43A0-8EF7-64A6A33A33A5}" presName="tx1" presStyleLbl="revTx" presStyleIdx="4" presStyleCnt="6"/>
      <dgm:spPr/>
    </dgm:pt>
    <dgm:pt modelId="{08F06BE0-110D-44B6-8E8C-F32BB713977E}" type="pres">
      <dgm:prSet presAssocID="{8D282981-0707-43A0-8EF7-64A6A33A33A5}" presName="vert1" presStyleCnt="0"/>
      <dgm:spPr/>
    </dgm:pt>
    <dgm:pt modelId="{C2BD1973-99D6-4E84-8048-EA84538AC6D4}" type="pres">
      <dgm:prSet presAssocID="{14A90FD5-E5E9-465E-B60E-ACA110F13962}" presName="thickLine" presStyleLbl="alignNode1" presStyleIdx="5" presStyleCnt="6"/>
      <dgm:spPr/>
    </dgm:pt>
    <dgm:pt modelId="{D19A7E9F-BBC0-4C01-B6DF-3D341499B263}" type="pres">
      <dgm:prSet presAssocID="{14A90FD5-E5E9-465E-B60E-ACA110F13962}" presName="horz1" presStyleCnt="0"/>
      <dgm:spPr/>
    </dgm:pt>
    <dgm:pt modelId="{4121507E-7EA9-4AF6-8A3F-7CBBC79106D3}" type="pres">
      <dgm:prSet presAssocID="{14A90FD5-E5E9-465E-B60E-ACA110F13962}" presName="tx1" presStyleLbl="revTx" presStyleIdx="5" presStyleCnt="6"/>
      <dgm:spPr/>
    </dgm:pt>
    <dgm:pt modelId="{6D45FC80-3EBF-46EA-9179-8D20CBCA38E2}" type="pres">
      <dgm:prSet presAssocID="{14A90FD5-E5E9-465E-B60E-ACA110F13962}" presName="vert1" presStyleCnt="0"/>
      <dgm:spPr/>
    </dgm:pt>
  </dgm:ptLst>
  <dgm:cxnLst>
    <dgm:cxn modelId="{2C59A514-BF2D-4A97-9649-E66F67790631}" type="presOf" srcId="{8D282981-0707-43A0-8EF7-64A6A33A33A5}" destId="{26A092D2-7CBE-42C5-BFF4-A582E69DCF8B}" srcOrd="0" destOrd="0" presId="urn:microsoft.com/office/officeart/2008/layout/LinedList"/>
    <dgm:cxn modelId="{BA879716-54AF-4D56-950D-47661B5DCF35}" type="presOf" srcId="{6163E9DC-41E9-4D4B-A926-5E87FA15C817}" destId="{F6B68A82-3C5C-43E0-AC72-7C2EC0FA432D}" srcOrd="0" destOrd="0" presId="urn:microsoft.com/office/officeart/2008/layout/LinedList"/>
    <dgm:cxn modelId="{E4A9911D-DCBA-4168-8D45-167790F4FEE5}" type="presOf" srcId="{78A097E3-FE6D-4757-B182-AC46D040EDB8}" destId="{A572A46B-877F-486A-8D57-633C828B01DE}" srcOrd="0" destOrd="0" presId="urn:microsoft.com/office/officeart/2008/layout/LinedList"/>
    <dgm:cxn modelId="{9ABB653C-FF7B-49BA-B3F7-DA017C741B31}" srcId="{7A4C1B81-2109-45AC-BEC1-83FB940FEED7}" destId="{6163E9DC-41E9-4D4B-A926-5E87FA15C817}" srcOrd="1" destOrd="0" parTransId="{C4C54E77-BC8B-49CC-AEEF-47EF49390851}" sibTransId="{DC311A57-6D1D-4E4F-A6F1-FD42E64356AA}"/>
    <dgm:cxn modelId="{B1C22E41-3C66-415E-A322-8B384BAA50E2}" srcId="{7A4C1B81-2109-45AC-BEC1-83FB940FEED7}" destId="{14A90FD5-E5E9-465E-B60E-ACA110F13962}" srcOrd="5" destOrd="0" parTransId="{BA482E6D-A60D-4B4F-B835-9C253B7E64FC}" sibTransId="{8F1245F8-58CE-49DC-AAF9-9DD259DB1CB3}"/>
    <dgm:cxn modelId="{E01D7866-978E-4A22-9E9E-89BFDF5F81F4}" type="presOf" srcId="{8FBC4946-CA50-434A-9E33-E9E8F00B644E}" destId="{24EA4466-B675-4600-8684-01AA3996C8EC}" srcOrd="0" destOrd="0" presId="urn:microsoft.com/office/officeart/2008/layout/LinedList"/>
    <dgm:cxn modelId="{E57BCC49-791F-4066-9E93-0708184C0D55}" type="presOf" srcId="{14A90FD5-E5E9-465E-B60E-ACA110F13962}" destId="{4121507E-7EA9-4AF6-8A3F-7CBBC79106D3}" srcOrd="0" destOrd="0" presId="urn:microsoft.com/office/officeart/2008/layout/LinedList"/>
    <dgm:cxn modelId="{7B1B814B-AC5D-44D0-A2B3-AD1DD98FC8E6}" type="presOf" srcId="{60029460-8977-492C-B795-BBC69273F62A}" destId="{EF3C4B62-5EB4-43F7-9099-7F2737785321}" srcOrd="0" destOrd="0" presId="urn:microsoft.com/office/officeart/2008/layout/LinedList"/>
    <dgm:cxn modelId="{9B20554E-EF42-4980-903D-9DEB6E8C752A}" srcId="{7A4C1B81-2109-45AC-BEC1-83FB940FEED7}" destId="{78A097E3-FE6D-4757-B182-AC46D040EDB8}" srcOrd="0" destOrd="0" parTransId="{0C110FFC-CAE5-4C7F-9F08-54D018D87B35}" sibTransId="{685CBA88-0E5A-4C20-A21F-53D23A267999}"/>
    <dgm:cxn modelId="{0173D880-3D03-43AB-A8DA-D302644D65EB}" type="presOf" srcId="{7A4C1B81-2109-45AC-BEC1-83FB940FEED7}" destId="{937D9DDD-037C-4CA9-9109-D2DD46FE2FA0}" srcOrd="0" destOrd="0" presId="urn:microsoft.com/office/officeart/2008/layout/LinedList"/>
    <dgm:cxn modelId="{31E047C3-0BF5-4D2D-99EB-B9640E08689F}" srcId="{7A4C1B81-2109-45AC-BEC1-83FB940FEED7}" destId="{8D282981-0707-43A0-8EF7-64A6A33A33A5}" srcOrd="4" destOrd="0" parTransId="{32B1E9CA-E52B-4660-8D49-995714ACA20D}" sibTransId="{0665CAB0-D22E-40BC-BD10-E377837DFD25}"/>
    <dgm:cxn modelId="{410739C8-5EDC-4D4C-A5EA-76A1A10BA908}" srcId="{7A4C1B81-2109-45AC-BEC1-83FB940FEED7}" destId="{8FBC4946-CA50-434A-9E33-E9E8F00B644E}" srcOrd="2" destOrd="0" parTransId="{52CD594B-7836-43ED-B4FE-8D27FFBF3406}" sibTransId="{DD09024E-2DEF-4528-AF3D-93156917DBED}"/>
    <dgm:cxn modelId="{C87C43E3-49EE-4F94-9088-3CD5EDD861B2}" srcId="{7A4C1B81-2109-45AC-BEC1-83FB940FEED7}" destId="{60029460-8977-492C-B795-BBC69273F62A}" srcOrd="3" destOrd="0" parTransId="{DDDAEE83-CCDC-423A-8087-CF52B0B05F55}" sibTransId="{14F2007E-900E-4DBF-BEDC-CCC86113B9FA}"/>
    <dgm:cxn modelId="{25070721-FE44-42B4-BA75-A1C8FA31EC0D}" type="presParOf" srcId="{937D9DDD-037C-4CA9-9109-D2DD46FE2FA0}" destId="{8BF4A3C7-3C56-4CC2-9B47-9003497A425C}" srcOrd="0" destOrd="0" presId="urn:microsoft.com/office/officeart/2008/layout/LinedList"/>
    <dgm:cxn modelId="{B2BBF5F0-5917-4D83-8DF0-B45F7D095D6A}" type="presParOf" srcId="{937D9DDD-037C-4CA9-9109-D2DD46FE2FA0}" destId="{CFFF2890-7B46-4C4F-96F2-12D30DDBA64F}" srcOrd="1" destOrd="0" presId="urn:microsoft.com/office/officeart/2008/layout/LinedList"/>
    <dgm:cxn modelId="{693C4CB7-6AD2-4C28-AC72-CF3DD93BFBBB}" type="presParOf" srcId="{CFFF2890-7B46-4C4F-96F2-12D30DDBA64F}" destId="{A572A46B-877F-486A-8D57-633C828B01DE}" srcOrd="0" destOrd="0" presId="urn:microsoft.com/office/officeart/2008/layout/LinedList"/>
    <dgm:cxn modelId="{8B99D903-9177-4459-BE26-ED1D4626BE06}" type="presParOf" srcId="{CFFF2890-7B46-4C4F-96F2-12D30DDBA64F}" destId="{C2F4B7A0-A3E4-4A70-A04E-9BF34C369E53}" srcOrd="1" destOrd="0" presId="urn:microsoft.com/office/officeart/2008/layout/LinedList"/>
    <dgm:cxn modelId="{9D2FD6A6-58AD-403F-B6C2-E4B393A79019}" type="presParOf" srcId="{937D9DDD-037C-4CA9-9109-D2DD46FE2FA0}" destId="{51C6F9F0-EB5E-4190-A077-BD3DB67CDBCD}" srcOrd="2" destOrd="0" presId="urn:microsoft.com/office/officeart/2008/layout/LinedList"/>
    <dgm:cxn modelId="{ECDFE941-CB38-495F-932E-19096795D876}" type="presParOf" srcId="{937D9DDD-037C-4CA9-9109-D2DD46FE2FA0}" destId="{C43D0117-6AD5-4BB6-B04C-8F2BFFA7E66F}" srcOrd="3" destOrd="0" presId="urn:microsoft.com/office/officeart/2008/layout/LinedList"/>
    <dgm:cxn modelId="{DEDB8A59-13AE-40D7-A435-E148C13D250D}" type="presParOf" srcId="{C43D0117-6AD5-4BB6-B04C-8F2BFFA7E66F}" destId="{F6B68A82-3C5C-43E0-AC72-7C2EC0FA432D}" srcOrd="0" destOrd="0" presId="urn:microsoft.com/office/officeart/2008/layout/LinedList"/>
    <dgm:cxn modelId="{B3BCB1DB-0864-4159-B098-D2EDD72EBC63}" type="presParOf" srcId="{C43D0117-6AD5-4BB6-B04C-8F2BFFA7E66F}" destId="{804A15FC-3239-4F09-95A0-0D5380A6CD2C}" srcOrd="1" destOrd="0" presId="urn:microsoft.com/office/officeart/2008/layout/LinedList"/>
    <dgm:cxn modelId="{C03F7292-F269-44BB-B192-A97D905A94A8}" type="presParOf" srcId="{937D9DDD-037C-4CA9-9109-D2DD46FE2FA0}" destId="{49ECC3F4-FBDC-4856-A226-62B075F67BBC}" srcOrd="4" destOrd="0" presId="urn:microsoft.com/office/officeart/2008/layout/LinedList"/>
    <dgm:cxn modelId="{E6E4E57F-4833-4941-97F8-E10D43742971}" type="presParOf" srcId="{937D9DDD-037C-4CA9-9109-D2DD46FE2FA0}" destId="{F40D0D29-9988-4D75-A269-2F00F8AFE30C}" srcOrd="5" destOrd="0" presId="urn:microsoft.com/office/officeart/2008/layout/LinedList"/>
    <dgm:cxn modelId="{679D8149-4F2D-40F0-90DA-93EC7B605336}" type="presParOf" srcId="{F40D0D29-9988-4D75-A269-2F00F8AFE30C}" destId="{24EA4466-B675-4600-8684-01AA3996C8EC}" srcOrd="0" destOrd="0" presId="urn:microsoft.com/office/officeart/2008/layout/LinedList"/>
    <dgm:cxn modelId="{E5618BEE-8C26-40A1-A464-298B58FB20F3}" type="presParOf" srcId="{F40D0D29-9988-4D75-A269-2F00F8AFE30C}" destId="{3861C7DB-307D-4DD1-BD5C-B3E3BCAA29D2}" srcOrd="1" destOrd="0" presId="urn:microsoft.com/office/officeart/2008/layout/LinedList"/>
    <dgm:cxn modelId="{17C724CB-4BA0-460C-A9FE-08C4FA6E5644}" type="presParOf" srcId="{937D9DDD-037C-4CA9-9109-D2DD46FE2FA0}" destId="{0BE442F6-CCF8-43F1-A4FF-E156F6B6BF10}" srcOrd="6" destOrd="0" presId="urn:microsoft.com/office/officeart/2008/layout/LinedList"/>
    <dgm:cxn modelId="{8580438D-EBA6-47E6-B6FA-7BAD26627255}" type="presParOf" srcId="{937D9DDD-037C-4CA9-9109-D2DD46FE2FA0}" destId="{B23CB99A-E88E-42A0-B8DD-572495F7D005}" srcOrd="7" destOrd="0" presId="urn:microsoft.com/office/officeart/2008/layout/LinedList"/>
    <dgm:cxn modelId="{0B1B41BE-0D89-475C-935F-E0844DD3DBBD}" type="presParOf" srcId="{B23CB99A-E88E-42A0-B8DD-572495F7D005}" destId="{EF3C4B62-5EB4-43F7-9099-7F2737785321}" srcOrd="0" destOrd="0" presId="urn:microsoft.com/office/officeart/2008/layout/LinedList"/>
    <dgm:cxn modelId="{FFE8C961-A30E-4606-90B1-58E3002212DB}" type="presParOf" srcId="{B23CB99A-E88E-42A0-B8DD-572495F7D005}" destId="{C9ECEF62-E628-47CB-9C11-727C8B3204C6}" srcOrd="1" destOrd="0" presId="urn:microsoft.com/office/officeart/2008/layout/LinedList"/>
    <dgm:cxn modelId="{5D1B4F95-FE73-4F70-9858-7D86F5B8F59B}" type="presParOf" srcId="{937D9DDD-037C-4CA9-9109-D2DD46FE2FA0}" destId="{238C41C7-9714-4AE9-9567-58BB9B9C9F76}" srcOrd="8" destOrd="0" presId="urn:microsoft.com/office/officeart/2008/layout/LinedList"/>
    <dgm:cxn modelId="{17CC6592-6233-4602-AE39-947F426FC33D}" type="presParOf" srcId="{937D9DDD-037C-4CA9-9109-D2DD46FE2FA0}" destId="{765D11B1-DE54-4994-8592-C642341D094B}" srcOrd="9" destOrd="0" presId="urn:microsoft.com/office/officeart/2008/layout/LinedList"/>
    <dgm:cxn modelId="{FC38AEBA-AB6F-4DE2-8034-DDD2E350BA92}" type="presParOf" srcId="{765D11B1-DE54-4994-8592-C642341D094B}" destId="{26A092D2-7CBE-42C5-BFF4-A582E69DCF8B}" srcOrd="0" destOrd="0" presId="urn:microsoft.com/office/officeart/2008/layout/LinedList"/>
    <dgm:cxn modelId="{D5CB476E-49C2-4D2A-87AA-EBA156E1C84E}" type="presParOf" srcId="{765D11B1-DE54-4994-8592-C642341D094B}" destId="{08F06BE0-110D-44B6-8E8C-F32BB713977E}" srcOrd="1" destOrd="0" presId="urn:microsoft.com/office/officeart/2008/layout/LinedList"/>
    <dgm:cxn modelId="{5B077E29-369C-4347-88C7-20694B894D56}" type="presParOf" srcId="{937D9DDD-037C-4CA9-9109-D2DD46FE2FA0}" destId="{C2BD1973-99D6-4E84-8048-EA84538AC6D4}" srcOrd="10" destOrd="0" presId="urn:microsoft.com/office/officeart/2008/layout/LinedList"/>
    <dgm:cxn modelId="{8B255463-8E02-4572-8584-3713C04058CA}" type="presParOf" srcId="{937D9DDD-037C-4CA9-9109-D2DD46FE2FA0}" destId="{D19A7E9F-BBC0-4C01-B6DF-3D341499B263}" srcOrd="11" destOrd="0" presId="urn:microsoft.com/office/officeart/2008/layout/LinedList"/>
    <dgm:cxn modelId="{85A06335-C608-4FA3-8D22-D042EAD7A44E}" type="presParOf" srcId="{D19A7E9F-BBC0-4C01-B6DF-3D341499B263}" destId="{4121507E-7EA9-4AF6-8A3F-7CBBC79106D3}" srcOrd="0" destOrd="0" presId="urn:microsoft.com/office/officeart/2008/layout/LinedList"/>
    <dgm:cxn modelId="{F9826E97-0093-4E99-BB9B-E19D815876FB}" type="presParOf" srcId="{D19A7E9F-BBC0-4C01-B6DF-3D341499B263}" destId="{6D45FC80-3EBF-46EA-9179-8D20CBCA38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5E1EC8B-101A-4088-A145-580000495DA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70EB581-2226-45F0-880B-78495D977CC8}">
      <dgm:prSet/>
      <dgm:spPr/>
      <dgm:t>
        <a:bodyPr/>
        <a:lstStyle/>
        <a:p>
          <a:pPr rtl="0"/>
          <a:r>
            <a:rPr lang="en-GB"/>
            <a:t>150 minutes/week of low‑impact activity (walking, swimming, cycling)</a:t>
          </a:r>
          <a:r>
            <a:rPr lang="en-GB">
              <a:latin typeface="Grandview Display"/>
            </a:rPr>
            <a:t> </a:t>
          </a:r>
          <a:endParaRPr lang="en-US"/>
        </a:p>
      </dgm:t>
    </dgm:pt>
    <dgm:pt modelId="{053BA861-8023-428D-8FC2-EECF8BFBFA2F}" type="parTrans" cxnId="{076B6BA7-AAB2-411D-9204-E507131172FF}">
      <dgm:prSet/>
      <dgm:spPr/>
      <dgm:t>
        <a:bodyPr/>
        <a:lstStyle/>
        <a:p>
          <a:endParaRPr lang="en-US"/>
        </a:p>
      </dgm:t>
    </dgm:pt>
    <dgm:pt modelId="{80F25C24-53A6-4A0B-B89E-2BE2E4E3264A}" type="sibTrans" cxnId="{076B6BA7-AAB2-411D-9204-E507131172FF}">
      <dgm:prSet/>
      <dgm:spPr/>
      <dgm:t>
        <a:bodyPr/>
        <a:lstStyle/>
        <a:p>
          <a:endParaRPr lang="en-US"/>
        </a:p>
      </dgm:t>
    </dgm:pt>
    <dgm:pt modelId="{65443A10-4ECD-442E-8682-B0568001B976}">
      <dgm:prSet/>
      <dgm:spPr/>
      <dgm:t>
        <a:bodyPr/>
        <a:lstStyle/>
        <a:p>
          <a:r>
            <a:rPr lang="en-GB"/>
            <a:t>Home exercise programme</a:t>
          </a:r>
          <a:endParaRPr lang="en-US"/>
        </a:p>
      </dgm:t>
    </dgm:pt>
    <dgm:pt modelId="{1F97C67C-9800-46E0-9914-883249359D07}" type="parTrans" cxnId="{3F1DFF65-FDB8-40E1-A4B4-90B9BE843A35}">
      <dgm:prSet/>
      <dgm:spPr/>
      <dgm:t>
        <a:bodyPr/>
        <a:lstStyle/>
        <a:p>
          <a:endParaRPr lang="en-US"/>
        </a:p>
      </dgm:t>
    </dgm:pt>
    <dgm:pt modelId="{C77E32B5-9C12-4884-84C8-E8E813BBC751}" type="sibTrans" cxnId="{3F1DFF65-FDB8-40E1-A4B4-90B9BE843A35}">
      <dgm:prSet/>
      <dgm:spPr/>
      <dgm:t>
        <a:bodyPr/>
        <a:lstStyle/>
        <a:p>
          <a:endParaRPr lang="en-US"/>
        </a:p>
      </dgm:t>
    </dgm:pt>
    <dgm:pt modelId="{79AB4D04-7C43-498D-99FC-F4BA2975F976}">
      <dgm:prSet/>
      <dgm:spPr/>
      <dgm:t>
        <a:bodyPr/>
        <a:lstStyle/>
        <a:p>
          <a:r>
            <a:rPr lang="en-GB"/>
            <a:t>Avoid heavy lifting/twisting</a:t>
          </a:r>
          <a:endParaRPr lang="en-US"/>
        </a:p>
      </dgm:t>
    </dgm:pt>
    <dgm:pt modelId="{692D0D78-4F7A-463D-B9E5-42F638EDBB83}" type="parTrans" cxnId="{764BF510-D42B-4E72-9970-40D3E3AEE403}">
      <dgm:prSet/>
      <dgm:spPr/>
      <dgm:t>
        <a:bodyPr/>
        <a:lstStyle/>
        <a:p>
          <a:endParaRPr lang="en-US"/>
        </a:p>
      </dgm:t>
    </dgm:pt>
    <dgm:pt modelId="{1B105A70-6089-4481-9459-B7A58F2B6315}" type="sibTrans" cxnId="{764BF510-D42B-4E72-9970-40D3E3AEE403}">
      <dgm:prSet/>
      <dgm:spPr/>
      <dgm:t>
        <a:bodyPr/>
        <a:lstStyle/>
        <a:p>
          <a:endParaRPr lang="en-US"/>
        </a:p>
      </dgm:t>
    </dgm:pt>
    <dgm:pt modelId="{B5400AC7-0BFE-4C80-BDA2-1927EB2709B9}">
      <dgm:prSet/>
      <dgm:spPr/>
      <dgm:t>
        <a:bodyPr/>
        <a:lstStyle/>
        <a:p>
          <a:r>
            <a:rPr lang="en-GB"/>
            <a:t>Balanced diet rich in vegetables, whole grains, lean protein</a:t>
          </a:r>
          <a:endParaRPr lang="en-US"/>
        </a:p>
      </dgm:t>
    </dgm:pt>
    <dgm:pt modelId="{E9F71FF6-EF1E-4234-9DEE-6754BCE2097D}" type="parTrans" cxnId="{FDCD0153-3780-4980-8E8B-690D5A5C8CDD}">
      <dgm:prSet/>
      <dgm:spPr/>
      <dgm:t>
        <a:bodyPr/>
        <a:lstStyle/>
        <a:p>
          <a:endParaRPr lang="en-US"/>
        </a:p>
      </dgm:t>
    </dgm:pt>
    <dgm:pt modelId="{C7106A37-B08D-45EA-9B5E-ED21B1F34CCC}" type="sibTrans" cxnId="{FDCD0153-3780-4980-8E8B-690D5A5C8CDD}">
      <dgm:prSet/>
      <dgm:spPr/>
      <dgm:t>
        <a:bodyPr/>
        <a:lstStyle/>
        <a:p>
          <a:endParaRPr lang="en-US"/>
        </a:p>
      </dgm:t>
    </dgm:pt>
    <dgm:pt modelId="{FE638220-FB00-4A78-B239-924D73853BB7}">
      <dgm:prSet/>
      <dgm:spPr/>
      <dgm:t>
        <a:bodyPr/>
        <a:lstStyle/>
        <a:p>
          <a:r>
            <a:rPr lang="en-GB"/>
            <a:t>Sleep hygiene  for chronic pain management</a:t>
          </a:r>
          <a:endParaRPr lang="en-US"/>
        </a:p>
      </dgm:t>
    </dgm:pt>
    <dgm:pt modelId="{B1C324C6-4384-4E4B-BDF3-E6D517630912}" type="parTrans" cxnId="{A68E1BA2-7062-4A01-9210-11BF6E53EF4A}">
      <dgm:prSet/>
      <dgm:spPr/>
      <dgm:t>
        <a:bodyPr/>
        <a:lstStyle/>
        <a:p>
          <a:endParaRPr lang="en-US"/>
        </a:p>
      </dgm:t>
    </dgm:pt>
    <dgm:pt modelId="{89C4ECB5-201D-4748-B32F-C314F90A4986}" type="sibTrans" cxnId="{A68E1BA2-7062-4A01-9210-11BF6E53EF4A}">
      <dgm:prSet/>
      <dgm:spPr/>
      <dgm:t>
        <a:bodyPr/>
        <a:lstStyle/>
        <a:p>
          <a:endParaRPr lang="en-US"/>
        </a:p>
      </dgm:t>
    </dgm:pt>
    <dgm:pt modelId="{1703FD18-DF3A-4D1B-9044-9E2905358D0A}">
      <dgm:prSet/>
      <dgm:spPr/>
      <dgm:t>
        <a:bodyPr/>
        <a:lstStyle/>
        <a:p>
          <a:r>
            <a:rPr lang="en-GB"/>
            <a:t>Joint protection techniques</a:t>
          </a:r>
          <a:endParaRPr lang="en-US"/>
        </a:p>
      </dgm:t>
    </dgm:pt>
    <dgm:pt modelId="{8854848E-EECA-4A78-BA1C-33CEB758A80C}" type="parTrans" cxnId="{F106A638-EF28-4DE1-82DD-1E0345349D9A}">
      <dgm:prSet/>
      <dgm:spPr/>
      <dgm:t>
        <a:bodyPr/>
        <a:lstStyle/>
        <a:p>
          <a:endParaRPr lang="en-US"/>
        </a:p>
      </dgm:t>
    </dgm:pt>
    <dgm:pt modelId="{2167FB44-8063-4B78-ABE9-1192DBADA89A}" type="sibTrans" cxnId="{F106A638-EF28-4DE1-82DD-1E0345349D9A}">
      <dgm:prSet/>
      <dgm:spPr/>
      <dgm:t>
        <a:bodyPr/>
        <a:lstStyle/>
        <a:p>
          <a:endParaRPr lang="en-US"/>
        </a:p>
      </dgm:t>
    </dgm:pt>
    <dgm:pt modelId="{DB6C6D58-5C9E-4B7B-9E5B-2A50854B443C}" type="pres">
      <dgm:prSet presAssocID="{A5E1EC8B-101A-4088-A145-580000495DAC}" presName="root" presStyleCnt="0">
        <dgm:presLayoutVars>
          <dgm:dir/>
          <dgm:resizeHandles val="exact"/>
        </dgm:presLayoutVars>
      </dgm:prSet>
      <dgm:spPr/>
    </dgm:pt>
    <dgm:pt modelId="{B94FA387-685D-4E7E-B275-A62B1387C877}" type="pres">
      <dgm:prSet presAssocID="{470EB581-2226-45F0-880B-78495D977CC8}" presName="compNode" presStyleCnt="0"/>
      <dgm:spPr/>
    </dgm:pt>
    <dgm:pt modelId="{2B308E41-41E7-4E21-B7DB-B1D47A66EEC3}" type="pres">
      <dgm:prSet presAssocID="{470EB581-2226-45F0-880B-78495D977CC8}" presName="bgRect" presStyleLbl="bgShp" presStyleIdx="0" presStyleCnt="6"/>
      <dgm:spPr/>
    </dgm:pt>
    <dgm:pt modelId="{9C0125E7-7D44-44C2-AF26-8117E1B311B4}" type="pres">
      <dgm:prSet presAssocID="{470EB581-2226-45F0-880B-78495D977CC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ing"/>
        </a:ext>
      </dgm:extLst>
    </dgm:pt>
    <dgm:pt modelId="{9A2569D5-E00D-4039-9165-4D0C1434937B}" type="pres">
      <dgm:prSet presAssocID="{470EB581-2226-45F0-880B-78495D977CC8}" presName="spaceRect" presStyleCnt="0"/>
      <dgm:spPr/>
    </dgm:pt>
    <dgm:pt modelId="{A21908A2-0F4C-466C-A934-F5047B795A4D}" type="pres">
      <dgm:prSet presAssocID="{470EB581-2226-45F0-880B-78495D977CC8}" presName="parTx" presStyleLbl="revTx" presStyleIdx="0" presStyleCnt="6">
        <dgm:presLayoutVars>
          <dgm:chMax val="0"/>
          <dgm:chPref val="0"/>
        </dgm:presLayoutVars>
      </dgm:prSet>
      <dgm:spPr/>
    </dgm:pt>
    <dgm:pt modelId="{96DDDC25-FEED-4F2E-9437-5C042AE02019}" type="pres">
      <dgm:prSet presAssocID="{80F25C24-53A6-4A0B-B89E-2BE2E4E3264A}" presName="sibTrans" presStyleCnt="0"/>
      <dgm:spPr/>
    </dgm:pt>
    <dgm:pt modelId="{FAC41B08-F266-448F-AAFB-A0EC9234CCB6}" type="pres">
      <dgm:prSet presAssocID="{65443A10-4ECD-442E-8682-B0568001B976}" presName="compNode" presStyleCnt="0"/>
      <dgm:spPr/>
    </dgm:pt>
    <dgm:pt modelId="{D40B72B3-912C-4A8C-AEFA-2FDDB8CBCB2A}" type="pres">
      <dgm:prSet presAssocID="{65443A10-4ECD-442E-8682-B0568001B976}" presName="bgRect" presStyleLbl="bgShp" presStyleIdx="1" presStyleCnt="6"/>
      <dgm:spPr/>
    </dgm:pt>
    <dgm:pt modelId="{36A8620F-3EB5-4861-B5F1-37B1BB2207E0}" type="pres">
      <dgm:prSet presAssocID="{65443A10-4ECD-442E-8682-B0568001B97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8A1F4D38-CB4D-43F3-870F-C66C6B8AC9A1}" type="pres">
      <dgm:prSet presAssocID="{65443A10-4ECD-442E-8682-B0568001B976}" presName="spaceRect" presStyleCnt="0"/>
      <dgm:spPr/>
    </dgm:pt>
    <dgm:pt modelId="{78442A70-0C01-4B1E-9E6B-4E56D52F98D0}" type="pres">
      <dgm:prSet presAssocID="{65443A10-4ECD-442E-8682-B0568001B976}" presName="parTx" presStyleLbl="revTx" presStyleIdx="1" presStyleCnt="6">
        <dgm:presLayoutVars>
          <dgm:chMax val="0"/>
          <dgm:chPref val="0"/>
        </dgm:presLayoutVars>
      </dgm:prSet>
      <dgm:spPr/>
    </dgm:pt>
    <dgm:pt modelId="{E82468E1-5969-4177-BC39-230A0AF42414}" type="pres">
      <dgm:prSet presAssocID="{C77E32B5-9C12-4884-84C8-E8E813BBC751}" presName="sibTrans" presStyleCnt="0"/>
      <dgm:spPr/>
    </dgm:pt>
    <dgm:pt modelId="{53C1867A-D25B-4907-9A5B-21C61BBA8969}" type="pres">
      <dgm:prSet presAssocID="{79AB4D04-7C43-498D-99FC-F4BA2975F976}" presName="compNode" presStyleCnt="0"/>
      <dgm:spPr/>
    </dgm:pt>
    <dgm:pt modelId="{4021B9E7-7343-401E-B17B-2CC5FCE4582D}" type="pres">
      <dgm:prSet presAssocID="{79AB4D04-7C43-498D-99FC-F4BA2975F976}" presName="bgRect" presStyleLbl="bgShp" presStyleIdx="2" presStyleCnt="6"/>
      <dgm:spPr/>
    </dgm:pt>
    <dgm:pt modelId="{3435385C-E9F2-45BE-B1CF-B7E1F93E2142}" type="pres">
      <dgm:prSet presAssocID="{79AB4D04-7C43-498D-99FC-F4BA2975F97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9908A85D-C054-4C9C-BCC2-73118EB81747}" type="pres">
      <dgm:prSet presAssocID="{79AB4D04-7C43-498D-99FC-F4BA2975F976}" presName="spaceRect" presStyleCnt="0"/>
      <dgm:spPr/>
    </dgm:pt>
    <dgm:pt modelId="{2723C2A3-77C7-4B71-BE46-DFAB78A5E90B}" type="pres">
      <dgm:prSet presAssocID="{79AB4D04-7C43-498D-99FC-F4BA2975F976}" presName="parTx" presStyleLbl="revTx" presStyleIdx="2" presStyleCnt="6">
        <dgm:presLayoutVars>
          <dgm:chMax val="0"/>
          <dgm:chPref val="0"/>
        </dgm:presLayoutVars>
      </dgm:prSet>
      <dgm:spPr/>
    </dgm:pt>
    <dgm:pt modelId="{7FCEE8E9-5208-4C04-AD91-F5C920C3778F}" type="pres">
      <dgm:prSet presAssocID="{1B105A70-6089-4481-9459-B7A58F2B6315}" presName="sibTrans" presStyleCnt="0"/>
      <dgm:spPr/>
    </dgm:pt>
    <dgm:pt modelId="{66017C44-62E6-4341-83D4-4B3B87F30C30}" type="pres">
      <dgm:prSet presAssocID="{B5400AC7-0BFE-4C80-BDA2-1927EB2709B9}" presName="compNode" presStyleCnt="0"/>
      <dgm:spPr/>
    </dgm:pt>
    <dgm:pt modelId="{047E8175-52CD-49F4-8332-D51DFDD7E31D}" type="pres">
      <dgm:prSet presAssocID="{B5400AC7-0BFE-4C80-BDA2-1927EB2709B9}" presName="bgRect" presStyleLbl="bgShp" presStyleIdx="3" presStyleCnt="6"/>
      <dgm:spPr/>
    </dgm:pt>
    <dgm:pt modelId="{4696076F-80AE-4499-AFED-D76966F7A3F1}" type="pres">
      <dgm:prSet presAssocID="{B5400AC7-0BFE-4C80-BDA2-1927EB2709B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sta"/>
        </a:ext>
      </dgm:extLst>
    </dgm:pt>
    <dgm:pt modelId="{B03399C9-5481-402C-A75F-3491C0D4AB79}" type="pres">
      <dgm:prSet presAssocID="{B5400AC7-0BFE-4C80-BDA2-1927EB2709B9}" presName="spaceRect" presStyleCnt="0"/>
      <dgm:spPr/>
    </dgm:pt>
    <dgm:pt modelId="{A3984EBF-1DD5-4838-B396-E237C1554B0B}" type="pres">
      <dgm:prSet presAssocID="{B5400AC7-0BFE-4C80-BDA2-1927EB2709B9}" presName="parTx" presStyleLbl="revTx" presStyleIdx="3" presStyleCnt="6">
        <dgm:presLayoutVars>
          <dgm:chMax val="0"/>
          <dgm:chPref val="0"/>
        </dgm:presLayoutVars>
      </dgm:prSet>
      <dgm:spPr/>
    </dgm:pt>
    <dgm:pt modelId="{9706671A-BF83-47B5-881C-D0E50CEEEABF}" type="pres">
      <dgm:prSet presAssocID="{C7106A37-B08D-45EA-9B5E-ED21B1F34CCC}" presName="sibTrans" presStyleCnt="0"/>
      <dgm:spPr/>
    </dgm:pt>
    <dgm:pt modelId="{E3F3479F-44C5-4C63-AD90-AE0E6491BC0E}" type="pres">
      <dgm:prSet presAssocID="{FE638220-FB00-4A78-B239-924D73853BB7}" presName="compNode" presStyleCnt="0"/>
      <dgm:spPr/>
    </dgm:pt>
    <dgm:pt modelId="{D82FADD7-8552-4277-8B58-11EA2718EB24}" type="pres">
      <dgm:prSet presAssocID="{FE638220-FB00-4A78-B239-924D73853BB7}" presName="bgRect" presStyleLbl="bgShp" presStyleIdx="4" presStyleCnt="6"/>
      <dgm:spPr/>
    </dgm:pt>
    <dgm:pt modelId="{FB39322C-1214-4729-937D-F8556EEA30EC}" type="pres">
      <dgm:prSet presAssocID="{FE638220-FB00-4A78-B239-924D73853BB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907E8E0D-C20D-4C8F-B89C-606D8954691E}" type="pres">
      <dgm:prSet presAssocID="{FE638220-FB00-4A78-B239-924D73853BB7}" presName="spaceRect" presStyleCnt="0"/>
      <dgm:spPr/>
    </dgm:pt>
    <dgm:pt modelId="{2052C4E9-460D-4A68-B838-6D62C97A82BF}" type="pres">
      <dgm:prSet presAssocID="{FE638220-FB00-4A78-B239-924D73853BB7}" presName="parTx" presStyleLbl="revTx" presStyleIdx="4" presStyleCnt="6">
        <dgm:presLayoutVars>
          <dgm:chMax val="0"/>
          <dgm:chPref val="0"/>
        </dgm:presLayoutVars>
      </dgm:prSet>
      <dgm:spPr/>
    </dgm:pt>
    <dgm:pt modelId="{F5427B02-8EE2-45C2-9AEB-45B0958678E5}" type="pres">
      <dgm:prSet presAssocID="{89C4ECB5-201D-4748-B32F-C314F90A4986}" presName="sibTrans" presStyleCnt="0"/>
      <dgm:spPr/>
    </dgm:pt>
    <dgm:pt modelId="{27934256-84E1-47A8-B70B-E4C384BD3B70}" type="pres">
      <dgm:prSet presAssocID="{1703FD18-DF3A-4D1B-9044-9E2905358D0A}" presName="compNode" presStyleCnt="0"/>
      <dgm:spPr/>
    </dgm:pt>
    <dgm:pt modelId="{BAEB421D-33F3-4E06-91D1-BF60422B7E89}" type="pres">
      <dgm:prSet presAssocID="{1703FD18-DF3A-4D1B-9044-9E2905358D0A}" presName="bgRect" presStyleLbl="bgShp" presStyleIdx="5" presStyleCnt="6"/>
      <dgm:spPr/>
    </dgm:pt>
    <dgm:pt modelId="{65B07E68-1DD0-46A5-B0C9-C7FF5CCF7403}" type="pres">
      <dgm:prSet presAssocID="{1703FD18-DF3A-4D1B-9044-9E2905358D0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CFA3C07E-3CFC-40DE-B66E-3CB2AFA3EC63}" type="pres">
      <dgm:prSet presAssocID="{1703FD18-DF3A-4D1B-9044-9E2905358D0A}" presName="spaceRect" presStyleCnt="0"/>
      <dgm:spPr/>
    </dgm:pt>
    <dgm:pt modelId="{6EFBEF6E-5EF3-46B1-9D8A-0D70CBCB14FE}" type="pres">
      <dgm:prSet presAssocID="{1703FD18-DF3A-4D1B-9044-9E2905358D0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64BF510-D42B-4E72-9970-40D3E3AEE403}" srcId="{A5E1EC8B-101A-4088-A145-580000495DAC}" destId="{79AB4D04-7C43-498D-99FC-F4BA2975F976}" srcOrd="2" destOrd="0" parTransId="{692D0D78-4F7A-463D-B9E5-42F638EDBB83}" sibTransId="{1B105A70-6089-4481-9459-B7A58F2B6315}"/>
    <dgm:cxn modelId="{E7DA5215-F416-4E08-9D4D-E0B03266022A}" type="presOf" srcId="{B5400AC7-0BFE-4C80-BDA2-1927EB2709B9}" destId="{A3984EBF-1DD5-4838-B396-E237C1554B0B}" srcOrd="0" destOrd="0" presId="urn:microsoft.com/office/officeart/2018/2/layout/IconVerticalSolidList"/>
    <dgm:cxn modelId="{F106A638-EF28-4DE1-82DD-1E0345349D9A}" srcId="{A5E1EC8B-101A-4088-A145-580000495DAC}" destId="{1703FD18-DF3A-4D1B-9044-9E2905358D0A}" srcOrd="5" destOrd="0" parTransId="{8854848E-EECA-4A78-BA1C-33CEB758A80C}" sibTransId="{2167FB44-8063-4B78-ABE9-1192DBADA89A}"/>
    <dgm:cxn modelId="{B702E561-648D-464D-A717-B192C3745106}" type="presOf" srcId="{79AB4D04-7C43-498D-99FC-F4BA2975F976}" destId="{2723C2A3-77C7-4B71-BE46-DFAB78A5E90B}" srcOrd="0" destOrd="0" presId="urn:microsoft.com/office/officeart/2018/2/layout/IconVerticalSolidList"/>
    <dgm:cxn modelId="{3F1DFF65-FDB8-40E1-A4B4-90B9BE843A35}" srcId="{A5E1EC8B-101A-4088-A145-580000495DAC}" destId="{65443A10-4ECD-442E-8682-B0568001B976}" srcOrd="1" destOrd="0" parTransId="{1F97C67C-9800-46E0-9914-883249359D07}" sibTransId="{C77E32B5-9C12-4884-84C8-E8E813BBC751}"/>
    <dgm:cxn modelId="{FDCD0153-3780-4980-8E8B-690D5A5C8CDD}" srcId="{A5E1EC8B-101A-4088-A145-580000495DAC}" destId="{B5400AC7-0BFE-4C80-BDA2-1927EB2709B9}" srcOrd="3" destOrd="0" parTransId="{E9F71FF6-EF1E-4234-9DEE-6754BCE2097D}" sibTransId="{C7106A37-B08D-45EA-9B5E-ED21B1F34CCC}"/>
    <dgm:cxn modelId="{90620F7A-06D0-48E9-AD6A-264A78465DCF}" type="presOf" srcId="{A5E1EC8B-101A-4088-A145-580000495DAC}" destId="{DB6C6D58-5C9E-4B7B-9E5B-2A50854B443C}" srcOrd="0" destOrd="0" presId="urn:microsoft.com/office/officeart/2018/2/layout/IconVerticalSolidList"/>
    <dgm:cxn modelId="{A68E1BA2-7062-4A01-9210-11BF6E53EF4A}" srcId="{A5E1EC8B-101A-4088-A145-580000495DAC}" destId="{FE638220-FB00-4A78-B239-924D73853BB7}" srcOrd="4" destOrd="0" parTransId="{B1C324C6-4384-4E4B-BDF3-E6D517630912}" sibTransId="{89C4ECB5-201D-4748-B32F-C314F90A4986}"/>
    <dgm:cxn modelId="{076B6BA7-AAB2-411D-9204-E507131172FF}" srcId="{A5E1EC8B-101A-4088-A145-580000495DAC}" destId="{470EB581-2226-45F0-880B-78495D977CC8}" srcOrd="0" destOrd="0" parTransId="{053BA861-8023-428D-8FC2-EECF8BFBFA2F}" sibTransId="{80F25C24-53A6-4A0B-B89E-2BE2E4E3264A}"/>
    <dgm:cxn modelId="{FAE6A8A7-CFB9-4CF5-92DC-97FA77A672F1}" type="presOf" srcId="{1703FD18-DF3A-4D1B-9044-9E2905358D0A}" destId="{6EFBEF6E-5EF3-46B1-9D8A-0D70CBCB14FE}" srcOrd="0" destOrd="0" presId="urn:microsoft.com/office/officeart/2018/2/layout/IconVerticalSolidList"/>
    <dgm:cxn modelId="{2E1F8FB0-8D86-4BBE-8D61-F9CB55FD76FB}" type="presOf" srcId="{470EB581-2226-45F0-880B-78495D977CC8}" destId="{A21908A2-0F4C-466C-A934-F5047B795A4D}" srcOrd="0" destOrd="0" presId="urn:microsoft.com/office/officeart/2018/2/layout/IconVerticalSolidList"/>
    <dgm:cxn modelId="{4F2C5CE7-BF08-40A8-B5C6-27795B90E259}" type="presOf" srcId="{FE638220-FB00-4A78-B239-924D73853BB7}" destId="{2052C4E9-460D-4A68-B838-6D62C97A82BF}" srcOrd="0" destOrd="0" presId="urn:microsoft.com/office/officeart/2018/2/layout/IconVerticalSolidList"/>
    <dgm:cxn modelId="{21D9CDF0-7055-4604-95F4-D3115765CD68}" type="presOf" srcId="{65443A10-4ECD-442E-8682-B0568001B976}" destId="{78442A70-0C01-4B1E-9E6B-4E56D52F98D0}" srcOrd="0" destOrd="0" presId="urn:microsoft.com/office/officeart/2018/2/layout/IconVerticalSolidList"/>
    <dgm:cxn modelId="{61198921-B40D-4EEB-A675-EAB131849801}" type="presParOf" srcId="{DB6C6D58-5C9E-4B7B-9E5B-2A50854B443C}" destId="{B94FA387-685D-4E7E-B275-A62B1387C877}" srcOrd="0" destOrd="0" presId="urn:microsoft.com/office/officeart/2018/2/layout/IconVerticalSolidList"/>
    <dgm:cxn modelId="{BDE958E5-D3D6-4897-9944-548323E216D8}" type="presParOf" srcId="{B94FA387-685D-4E7E-B275-A62B1387C877}" destId="{2B308E41-41E7-4E21-B7DB-B1D47A66EEC3}" srcOrd="0" destOrd="0" presId="urn:microsoft.com/office/officeart/2018/2/layout/IconVerticalSolidList"/>
    <dgm:cxn modelId="{7D9ED1AE-22D9-49B1-A292-4404D37B7FB9}" type="presParOf" srcId="{B94FA387-685D-4E7E-B275-A62B1387C877}" destId="{9C0125E7-7D44-44C2-AF26-8117E1B311B4}" srcOrd="1" destOrd="0" presId="urn:microsoft.com/office/officeart/2018/2/layout/IconVerticalSolidList"/>
    <dgm:cxn modelId="{91908156-C5C9-4521-B5B9-EC39230DC1B2}" type="presParOf" srcId="{B94FA387-685D-4E7E-B275-A62B1387C877}" destId="{9A2569D5-E00D-4039-9165-4D0C1434937B}" srcOrd="2" destOrd="0" presId="urn:microsoft.com/office/officeart/2018/2/layout/IconVerticalSolidList"/>
    <dgm:cxn modelId="{0DD4175B-6DFA-4D28-BFFD-0A7BE68B08A5}" type="presParOf" srcId="{B94FA387-685D-4E7E-B275-A62B1387C877}" destId="{A21908A2-0F4C-466C-A934-F5047B795A4D}" srcOrd="3" destOrd="0" presId="urn:microsoft.com/office/officeart/2018/2/layout/IconVerticalSolidList"/>
    <dgm:cxn modelId="{D7CC39F5-6982-46E1-875A-74A429ED7374}" type="presParOf" srcId="{DB6C6D58-5C9E-4B7B-9E5B-2A50854B443C}" destId="{96DDDC25-FEED-4F2E-9437-5C042AE02019}" srcOrd="1" destOrd="0" presId="urn:microsoft.com/office/officeart/2018/2/layout/IconVerticalSolidList"/>
    <dgm:cxn modelId="{8ACA9562-7138-49F9-AFB8-B6FC39D1E5AB}" type="presParOf" srcId="{DB6C6D58-5C9E-4B7B-9E5B-2A50854B443C}" destId="{FAC41B08-F266-448F-AAFB-A0EC9234CCB6}" srcOrd="2" destOrd="0" presId="urn:microsoft.com/office/officeart/2018/2/layout/IconVerticalSolidList"/>
    <dgm:cxn modelId="{35CCAB75-2D78-4336-8D8A-0997A4B934A0}" type="presParOf" srcId="{FAC41B08-F266-448F-AAFB-A0EC9234CCB6}" destId="{D40B72B3-912C-4A8C-AEFA-2FDDB8CBCB2A}" srcOrd="0" destOrd="0" presId="urn:microsoft.com/office/officeart/2018/2/layout/IconVerticalSolidList"/>
    <dgm:cxn modelId="{0E27E935-9C9F-47C4-8989-4BD22EA499A3}" type="presParOf" srcId="{FAC41B08-F266-448F-AAFB-A0EC9234CCB6}" destId="{36A8620F-3EB5-4861-B5F1-37B1BB2207E0}" srcOrd="1" destOrd="0" presId="urn:microsoft.com/office/officeart/2018/2/layout/IconVerticalSolidList"/>
    <dgm:cxn modelId="{53549634-DF8A-4B4F-B281-71EA78503F19}" type="presParOf" srcId="{FAC41B08-F266-448F-AAFB-A0EC9234CCB6}" destId="{8A1F4D38-CB4D-43F3-870F-C66C6B8AC9A1}" srcOrd="2" destOrd="0" presId="urn:microsoft.com/office/officeart/2018/2/layout/IconVerticalSolidList"/>
    <dgm:cxn modelId="{FFD291E6-FB6A-4E5A-8EBC-4FDD39600775}" type="presParOf" srcId="{FAC41B08-F266-448F-AAFB-A0EC9234CCB6}" destId="{78442A70-0C01-4B1E-9E6B-4E56D52F98D0}" srcOrd="3" destOrd="0" presId="urn:microsoft.com/office/officeart/2018/2/layout/IconVerticalSolidList"/>
    <dgm:cxn modelId="{7BAA9555-0582-42DF-9132-317E4E3BB602}" type="presParOf" srcId="{DB6C6D58-5C9E-4B7B-9E5B-2A50854B443C}" destId="{E82468E1-5969-4177-BC39-230A0AF42414}" srcOrd="3" destOrd="0" presId="urn:microsoft.com/office/officeart/2018/2/layout/IconVerticalSolidList"/>
    <dgm:cxn modelId="{12E3F8B2-68A4-4C59-832F-E8C9AF84ED70}" type="presParOf" srcId="{DB6C6D58-5C9E-4B7B-9E5B-2A50854B443C}" destId="{53C1867A-D25B-4907-9A5B-21C61BBA8969}" srcOrd="4" destOrd="0" presId="urn:microsoft.com/office/officeart/2018/2/layout/IconVerticalSolidList"/>
    <dgm:cxn modelId="{C4195F71-47AB-418D-B952-E65E660473A1}" type="presParOf" srcId="{53C1867A-D25B-4907-9A5B-21C61BBA8969}" destId="{4021B9E7-7343-401E-B17B-2CC5FCE4582D}" srcOrd="0" destOrd="0" presId="urn:microsoft.com/office/officeart/2018/2/layout/IconVerticalSolidList"/>
    <dgm:cxn modelId="{AF5D66DC-2C30-4637-9C36-47D8830FCC2D}" type="presParOf" srcId="{53C1867A-D25B-4907-9A5B-21C61BBA8969}" destId="{3435385C-E9F2-45BE-B1CF-B7E1F93E2142}" srcOrd="1" destOrd="0" presId="urn:microsoft.com/office/officeart/2018/2/layout/IconVerticalSolidList"/>
    <dgm:cxn modelId="{93B5ADD7-7E8D-43EE-A7A0-7D0D7A5DFAB9}" type="presParOf" srcId="{53C1867A-D25B-4907-9A5B-21C61BBA8969}" destId="{9908A85D-C054-4C9C-BCC2-73118EB81747}" srcOrd="2" destOrd="0" presId="urn:microsoft.com/office/officeart/2018/2/layout/IconVerticalSolidList"/>
    <dgm:cxn modelId="{9FC3D8C5-27E9-4B9E-ACBC-BE70D7AEED7E}" type="presParOf" srcId="{53C1867A-D25B-4907-9A5B-21C61BBA8969}" destId="{2723C2A3-77C7-4B71-BE46-DFAB78A5E90B}" srcOrd="3" destOrd="0" presId="urn:microsoft.com/office/officeart/2018/2/layout/IconVerticalSolidList"/>
    <dgm:cxn modelId="{FC5E7A5B-E44B-4992-9016-F54C659BEF88}" type="presParOf" srcId="{DB6C6D58-5C9E-4B7B-9E5B-2A50854B443C}" destId="{7FCEE8E9-5208-4C04-AD91-F5C920C3778F}" srcOrd="5" destOrd="0" presId="urn:microsoft.com/office/officeart/2018/2/layout/IconVerticalSolidList"/>
    <dgm:cxn modelId="{1C878532-5025-4E0D-9DE3-5BF12A0434B9}" type="presParOf" srcId="{DB6C6D58-5C9E-4B7B-9E5B-2A50854B443C}" destId="{66017C44-62E6-4341-83D4-4B3B87F30C30}" srcOrd="6" destOrd="0" presId="urn:microsoft.com/office/officeart/2018/2/layout/IconVerticalSolidList"/>
    <dgm:cxn modelId="{986CC160-BA5D-42FC-B22B-FBCEC280E4D2}" type="presParOf" srcId="{66017C44-62E6-4341-83D4-4B3B87F30C30}" destId="{047E8175-52CD-49F4-8332-D51DFDD7E31D}" srcOrd="0" destOrd="0" presId="urn:microsoft.com/office/officeart/2018/2/layout/IconVerticalSolidList"/>
    <dgm:cxn modelId="{DA018F88-160D-4DE4-BCBF-90B973EE29B2}" type="presParOf" srcId="{66017C44-62E6-4341-83D4-4B3B87F30C30}" destId="{4696076F-80AE-4499-AFED-D76966F7A3F1}" srcOrd="1" destOrd="0" presId="urn:microsoft.com/office/officeart/2018/2/layout/IconVerticalSolidList"/>
    <dgm:cxn modelId="{7F143D20-20AC-4700-96C7-6AC97BA4678C}" type="presParOf" srcId="{66017C44-62E6-4341-83D4-4B3B87F30C30}" destId="{B03399C9-5481-402C-A75F-3491C0D4AB79}" srcOrd="2" destOrd="0" presId="urn:microsoft.com/office/officeart/2018/2/layout/IconVerticalSolidList"/>
    <dgm:cxn modelId="{A0AE5608-274D-47F5-AAF5-C6C254BFA047}" type="presParOf" srcId="{66017C44-62E6-4341-83D4-4B3B87F30C30}" destId="{A3984EBF-1DD5-4838-B396-E237C1554B0B}" srcOrd="3" destOrd="0" presId="urn:microsoft.com/office/officeart/2018/2/layout/IconVerticalSolidList"/>
    <dgm:cxn modelId="{F14C61BD-3709-46EC-A3A0-F51BC0C9AAA2}" type="presParOf" srcId="{DB6C6D58-5C9E-4B7B-9E5B-2A50854B443C}" destId="{9706671A-BF83-47B5-881C-D0E50CEEEABF}" srcOrd="7" destOrd="0" presId="urn:microsoft.com/office/officeart/2018/2/layout/IconVerticalSolidList"/>
    <dgm:cxn modelId="{FC5ED629-BA43-4A42-9C71-1EF4A2C47801}" type="presParOf" srcId="{DB6C6D58-5C9E-4B7B-9E5B-2A50854B443C}" destId="{E3F3479F-44C5-4C63-AD90-AE0E6491BC0E}" srcOrd="8" destOrd="0" presId="urn:microsoft.com/office/officeart/2018/2/layout/IconVerticalSolidList"/>
    <dgm:cxn modelId="{86CAD667-134E-4AA0-A40D-72C8A52291BD}" type="presParOf" srcId="{E3F3479F-44C5-4C63-AD90-AE0E6491BC0E}" destId="{D82FADD7-8552-4277-8B58-11EA2718EB24}" srcOrd="0" destOrd="0" presId="urn:microsoft.com/office/officeart/2018/2/layout/IconVerticalSolidList"/>
    <dgm:cxn modelId="{175631EB-94C6-455B-B586-60434B39AC8E}" type="presParOf" srcId="{E3F3479F-44C5-4C63-AD90-AE0E6491BC0E}" destId="{FB39322C-1214-4729-937D-F8556EEA30EC}" srcOrd="1" destOrd="0" presId="urn:microsoft.com/office/officeart/2018/2/layout/IconVerticalSolidList"/>
    <dgm:cxn modelId="{EA538762-31D6-43A5-A92F-36BB3D28A22D}" type="presParOf" srcId="{E3F3479F-44C5-4C63-AD90-AE0E6491BC0E}" destId="{907E8E0D-C20D-4C8F-B89C-606D8954691E}" srcOrd="2" destOrd="0" presId="urn:microsoft.com/office/officeart/2018/2/layout/IconVerticalSolidList"/>
    <dgm:cxn modelId="{5005BC4A-A7B1-4C32-BA5A-7C10CD504C95}" type="presParOf" srcId="{E3F3479F-44C5-4C63-AD90-AE0E6491BC0E}" destId="{2052C4E9-460D-4A68-B838-6D62C97A82BF}" srcOrd="3" destOrd="0" presId="urn:microsoft.com/office/officeart/2018/2/layout/IconVerticalSolidList"/>
    <dgm:cxn modelId="{8A9C881D-C98F-4D43-AA82-9EB15216F8D8}" type="presParOf" srcId="{DB6C6D58-5C9E-4B7B-9E5B-2A50854B443C}" destId="{F5427B02-8EE2-45C2-9AEB-45B0958678E5}" srcOrd="9" destOrd="0" presId="urn:microsoft.com/office/officeart/2018/2/layout/IconVerticalSolidList"/>
    <dgm:cxn modelId="{015882DB-F4AE-43D1-8E68-6B38EDFE4375}" type="presParOf" srcId="{DB6C6D58-5C9E-4B7B-9E5B-2A50854B443C}" destId="{27934256-84E1-47A8-B70B-E4C384BD3B70}" srcOrd="10" destOrd="0" presId="urn:microsoft.com/office/officeart/2018/2/layout/IconVerticalSolidList"/>
    <dgm:cxn modelId="{75D8A8DA-8CD2-47F7-8BF6-6858BAE91FFB}" type="presParOf" srcId="{27934256-84E1-47A8-B70B-E4C384BD3B70}" destId="{BAEB421D-33F3-4E06-91D1-BF60422B7E89}" srcOrd="0" destOrd="0" presId="urn:microsoft.com/office/officeart/2018/2/layout/IconVerticalSolidList"/>
    <dgm:cxn modelId="{05909A5D-1EBD-42EE-A958-C91CAE2995AA}" type="presParOf" srcId="{27934256-84E1-47A8-B70B-E4C384BD3B70}" destId="{65B07E68-1DD0-46A5-B0C9-C7FF5CCF7403}" srcOrd="1" destOrd="0" presId="urn:microsoft.com/office/officeart/2018/2/layout/IconVerticalSolidList"/>
    <dgm:cxn modelId="{BE76951F-E18C-4EF4-9CE3-851F252CD335}" type="presParOf" srcId="{27934256-84E1-47A8-B70B-E4C384BD3B70}" destId="{CFA3C07E-3CFC-40DE-B66E-3CB2AFA3EC63}" srcOrd="2" destOrd="0" presId="urn:microsoft.com/office/officeart/2018/2/layout/IconVerticalSolidList"/>
    <dgm:cxn modelId="{C5E34C63-066E-4E20-BBEB-F2CD12A86683}" type="presParOf" srcId="{27934256-84E1-47A8-B70B-E4C384BD3B70}" destId="{6EFBEF6E-5EF3-46B1-9D8A-0D70CBCB14F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AEB97C6-FCDE-4F51-A24B-E925D9E229A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54D44D-8AC9-4420-9C8F-9F3E8B08B583}">
      <dgm:prSet/>
      <dgm:spPr/>
      <dgm:t>
        <a:bodyPr/>
        <a:lstStyle/>
        <a:p>
          <a:r>
            <a:rPr lang="en-GB"/>
            <a:t>Use supportive, empathetic communication</a:t>
          </a:r>
          <a:endParaRPr lang="en-US"/>
        </a:p>
      </dgm:t>
    </dgm:pt>
    <dgm:pt modelId="{AF4A5907-C543-4679-95A8-AF391BBC054C}" type="parTrans" cxnId="{05433D0E-ACF5-4D24-8AED-1135C023BAE1}">
      <dgm:prSet/>
      <dgm:spPr/>
      <dgm:t>
        <a:bodyPr/>
        <a:lstStyle/>
        <a:p>
          <a:endParaRPr lang="en-US"/>
        </a:p>
      </dgm:t>
    </dgm:pt>
    <dgm:pt modelId="{2B1626BF-A198-426F-BF18-90E9CA292BE1}" type="sibTrans" cxnId="{05433D0E-ACF5-4D24-8AED-1135C023BAE1}">
      <dgm:prSet/>
      <dgm:spPr/>
      <dgm:t>
        <a:bodyPr/>
        <a:lstStyle/>
        <a:p>
          <a:endParaRPr lang="en-US"/>
        </a:p>
      </dgm:t>
    </dgm:pt>
    <dgm:pt modelId="{F8626A34-916C-408D-A755-3605429B04DE}">
      <dgm:prSet/>
      <dgm:spPr/>
      <dgm:t>
        <a:bodyPr/>
        <a:lstStyle/>
        <a:p>
          <a:r>
            <a:rPr lang="en-GB"/>
            <a:t>Shared decision‑making on treatment options</a:t>
          </a:r>
          <a:endParaRPr lang="en-US"/>
        </a:p>
      </dgm:t>
    </dgm:pt>
    <dgm:pt modelId="{2826A42A-1BF5-41C4-8C56-412EC0950235}" type="parTrans" cxnId="{3828B208-7F37-4052-B773-BC5794ED8596}">
      <dgm:prSet/>
      <dgm:spPr/>
      <dgm:t>
        <a:bodyPr/>
        <a:lstStyle/>
        <a:p>
          <a:endParaRPr lang="en-US"/>
        </a:p>
      </dgm:t>
    </dgm:pt>
    <dgm:pt modelId="{875A13A7-0E20-4C28-95A1-84D7B79DA443}" type="sibTrans" cxnId="{3828B208-7F37-4052-B773-BC5794ED8596}">
      <dgm:prSet/>
      <dgm:spPr/>
      <dgm:t>
        <a:bodyPr/>
        <a:lstStyle/>
        <a:p>
          <a:endParaRPr lang="en-US"/>
        </a:p>
      </dgm:t>
    </dgm:pt>
    <dgm:pt modelId="{8BBD7CC2-5DBB-449E-8C7D-1D73858622E5}">
      <dgm:prSet/>
      <dgm:spPr/>
      <dgm:t>
        <a:bodyPr/>
        <a:lstStyle/>
        <a:p>
          <a:r>
            <a:rPr lang="en-GB"/>
            <a:t>Provide clear instructions for pain medication</a:t>
          </a:r>
          <a:endParaRPr lang="en-US"/>
        </a:p>
      </dgm:t>
    </dgm:pt>
    <dgm:pt modelId="{128BBCD7-4221-4855-A0A2-B6CB74FCF531}" type="parTrans" cxnId="{794EFC72-F461-4A73-A4B5-EFB414183591}">
      <dgm:prSet/>
      <dgm:spPr/>
      <dgm:t>
        <a:bodyPr/>
        <a:lstStyle/>
        <a:p>
          <a:endParaRPr lang="en-US"/>
        </a:p>
      </dgm:t>
    </dgm:pt>
    <dgm:pt modelId="{0C57AE60-3991-4169-BAA7-39996564D3C7}" type="sibTrans" cxnId="{794EFC72-F461-4A73-A4B5-EFB414183591}">
      <dgm:prSet/>
      <dgm:spPr/>
      <dgm:t>
        <a:bodyPr/>
        <a:lstStyle/>
        <a:p>
          <a:endParaRPr lang="en-US"/>
        </a:p>
      </dgm:t>
    </dgm:pt>
    <dgm:pt modelId="{53C806C8-84BA-43E4-B9A7-9B836D890B31}">
      <dgm:prSet/>
      <dgm:spPr/>
      <dgm:t>
        <a:bodyPr/>
        <a:lstStyle/>
        <a:p>
          <a:r>
            <a:rPr lang="en-GB"/>
            <a:t>Encourage self-management confidence</a:t>
          </a:r>
          <a:endParaRPr lang="en-US"/>
        </a:p>
      </dgm:t>
    </dgm:pt>
    <dgm:pt modelId="{45F2C828-D2A9-48CD-9E36-158DFD4443A8}" type="parTrans" cxnId="{F45A2892-6DAE-49C8-879B-FEA571A51CD3}">
      <dgm:prSet/>
      <dgm:spPr/>
      <dgm:t>
        <a:bodyPr/>
        <a:lstStyle/>
        <a:p>
          <a:endParaRPr lang="en-US"/>
        </a:p>
      </dgm:t>
    </dgm:pt>
    <dgm:pt modelId="{9E40BAEE-3D4B-404F-91CB-270895605024}" type="sibTrans" cxnId="{F45A2892-6DAE-49C8-879B-FEA571A51CD3}">
      <dgm:prSet/>
      <dgm:spPr/>
      <dgm:t>
        <a:bodyPr/>
        <a:lstStyle/>
        <a:p>
          <a:endParaRPr lang="en-US"/>
        </a:p>
      </dgm:t>
    </dgm:pt>
    <dgm:pt modelId="{F6BD472F-E0AA-4185-BEC7-D112F912AF9F}">
      <dgm:prSet/>
      <dgm:spPr/>
      <dgm:t>
        <a:bodyPr/>
        <a:lstStyle/>
        <a:p>
          <a:r>
            <a:rPr lang="en-GB"/>
            <a:t>Autonomy: Respect patient choices for managing pain</a:t>
          </a:r>
          <a:endParaRPr lang="en-US"/>
        </a:p>
      </dgm:t>
    </dgm:pt>
    <dgm:pt modelId="{6384F3A3-0D33-476C-A456-6A546E223EB6}" type="parTrans" cxnId="{0C9A42C2-F0A0-4BBB-B675-C1C440767221}">
      <dgm:prSet/>
      <dgm:spPr/>
      <dgm:t>
        <a:bodyPr/>
        <a:lstStyle/>
        <a:p>
          <a:endParaRPr lang="en-US"/>
        </a:p>
      </dgm:t>
    </dgm:pt>
    <dgm:pt modelId="{B91D4B72-9AD2-4714-A5E8-42D6A431E197}" type="sibTrans" cxnId="{0C9A42C2-F0A0-4BBB-B675-C1C440767221}">
      <dgm:prSet/>
      <dgm:spPr/>
      <dgm:t>
        <a:bodyPr/>
        <a:lstStyle/>
        <a:p>
          <a:endParaRPr lang="en-US"/>
        </a:p>
      </dgm:t>
    </dgm:pt>
    <dgm:pt modelId="{A6E60814-2089-4A6B-AB07-6A507CF7FC73}">
      <dgm:prSet/>
      <dgm:spPr/>
      <dgm:t>
        <a:bodyPr/>
        <a:lstStyle/>
        <a:p>
          <a:r>
            <a:rPr lang="en-GB"/>
            <a:t>Beneficence: Evidence‑based recommendations</a:t>
          </a:r>
          <a:endParaRPr lang="en-US"/>
        </a:p>
      </dgm:t>
    </dgm:pt>
    <dgm:pt modelId="{8C420A1E-2635-436A-AF8F-C0D23F935AEA}" type="parTrans" cxnId="{2352949E-6BF6-4105-88F6-ACDB03251DBE}">
      <dgm:prSet/>
      <dgm:spPr/>
      <dgm:t>
        <a:bodyPr/>
        <a:lstStyle/>
        <a:p>
          <a:endParaRPr lang="en-US"/>
        </a:p>
      </dgm:t>
    </dgm:pt>
    <dgm:pt modelId="{020CB9D1-F115-4059-B910-5C16587D92D5}" type="sibTrans" cxnId="{2352949E-6BF6-4105-88F6-ACDB03251DBE}">
      <dgm:prSet/>
      <dgm:spPr/>
      <dgm:t>
        <a:bodyPr/>
        <a:lstStyle/>
        <a:p>
          <a:endParaRPr lang="en-US"/>
        </a:p>
      </dgm:t>
    </dgm:pt>
    <dgm:pt modelId="{EB257FAE-DB88-4B41-8B83-F2104B38996F}">
      <dgm:prSet/>
      <dgm:spPr/>
      <dgm:t>
        <a:bodyPr/>
        <a:lstStyle/>
        <a:p>
          <a:r>
            <a:rPr lang="en-GB"/>
            <a:t>Non-maleficence: Avoid unnecessary NSAID risks</a:t>
          </a:r>
          <a:endParaRPr lang="en-US"/>
        </a:p>
      </dgm:t>
    </dgm:pt>
    <dgm:pt modelId="{28CF229B-8F69-4E83-8D8E-DE125F2D9D96}" type="parTrans" cxnId="{DFC8AFBC-1648-4B14-8121-571BD5D738E5}">
      <dgm:prSet/>
      <dgm:spPr/>
      <dgm:t>
        <a:bodyPr/>
        <a:lstStyle/>
        <a:p>
          <a:endParaRPr lang="en-US"/>
        </a:p>
      </dgm:t>
    </dgm:pt>
    <dgm:pt modelId="{9902784A-77CC-490C-BF3A-5C89B0E1911E}" type="sibTrans" cxnId="{DFC8AFBC-1648-4B14-8121-571BD5D738E5}">
      <dgm:prSet/>
      <dgm:spPr/>
      <dgm:t>
        <a:bodyPr/>
        <a:lstStyle/>
        <a:p>
          <a:endParaRPr lang="en-US"/>
        </a:p>
      </dgm:t>
    </dgm:pt>
    <dgm:pt modelId="{CAA80293-15F8-44E2-BCCA-25DBCE7EF0AE}">
      <dgm:prSet/>
      <dgm:spPr/>
      <dgm:t>
        <a:bodyPr/>
        <a:lstStyle/>
        <a:p>
          <a:r>
            <a:rPr lang="en-GB"/>
            <a:t>Confidentiality</a:t>
          </a:r>
          <a:endParaRPr lang="en-US"/>
        </a:p>
      </dgm:t>
    </dgm:pt>
    <dgm:pt modelId="{1C236BB3-7865-4D86-8692-A8B5ABEFE7D0}" type="parTrans" cxnId="{4FF69607-E867-4326-9553-954F90D5DFF5}">
      <dgm:prSet/>
      <dgm:spPr/>
      <dgm:t>
        <a:bodyPr/>
        <a:lstStyle/>
        <a:p>
          <a:endParaRPr lang="en-US"/>
        </a:p>
      </dgm:t>
    </dgm:pt>
    <dgm:pt modelId="{B8F484B8-83CD-4CD4-9540-E6207E5C131F}" type="sibTrans" cxnId="{4FF69607-E867-4326-9553-954F90D5DFF5}">
      <dgm:prSet/>
      <dgm:spPr/>
      <dgm:t>
        <a:bodyPr/>
        <a:lstStyle/>
        <a:p>
          <a:endParaRPr lang="en-US"/>
        </a:p>
      </dgm:t>
    </dgm:pt>
    <dgm:pt modelId="{9FB15B45-E9C7-48C1-9598-CB952D3260F5}">
      <dgm:prSet/>
      <dgm:spPr/>
      <dgm:t>
        <a:bodyPr/>
        <a:lstStyle/>
        <a:p>
          <a:r>
            <a:rPr lang="en-GB"/>
            <a:t>Accessible communication for older adults (clear language, large text)</a:t>
          </a:r>
          <a:endParaRPr lang="en-US"/>
        </a:p>
      </dgm:t>
    </dgm:pt>
    <dgm:pt modelId="{7BF71E8C-DADC-4FF1-84B6-C8123F23B23F}" type="parTrans" cxnId="{E936EA72-26D8-4E61-876F-B8F4DA12BD17}">
      <dgm:prSet/>
      <dgm:spPr/>
      <dgm:t>
        <a:bodyPr/>
        <a:lstStyle/>
        <a:p>
          <a:endParaRPr lang="en-US"/>
        </a:p>
      </dgm:t>
    </dgm:pt>
    <dgm:pt modelId="{F17869ED-6615-42CD-93EC-A2986375E4F1}" type="sibTrans" cxnId="{E936EA72-26D8-4E61-876F-B8F4DA12BD17}">
      <dgm:prSet/>
      <dgm:spPr/>
      <dgm:t>
        <a:bodyPr/>
        <a:lstStyle/>
        <a:p>
          <a:endParaRPr lang="en-US"/>
        </a:p>
      </dgm:t>
    </dgm:pt>
    <dgm:pt modelId="{09DFB737-B386-4C86-9941-45D1435CEF38}" type="pres">
      <dgm:prSet presAssocID="{0AEB97C6-FCDE-4F51-A24B-E925D9E229A3}" presName="vert0" presStyleCnt="0">
        <dgm:presLayoutVars>
          <dgm:dir/>
          <dgm:animOne val="branch"/>
          <dgm:animLvl val="lvl"/>
        </dgm:presLayoutVars>
      </dgm:prSet>
      <dgm:spPr/>
    </dgm:pt>
    <dgm:pt modelId="{51B17100-9ADB-49F5-9E99-B3CE2B9C431A}" type="pres">
      <dgm:prSet presAssocID="{8A54D44D-8AC9-4420-9C8F-9F3E8B08B583}" presName="thickLine" presStyleLbl="alignNode1" presStyleIdx="0" presStyleCnt="9"/>
      <dgm:spPr/>
    </dgm:pt>
    <dgm:pt modelId="{D51488F1-54E2-4B1C-BBB2-6F4911A00830}" type="pres">
      <dgm:prSet presAssocID="{8A54D44D-8AC9-4420-9C8F-9F3E8B08B583}" presName="horz1" presStyleCnt="0"/>
      <dgm:spPr/>
    </dgm:pt>
    <dgm:pt modelId="{6357638A-0AF4-4E23-BB19-1A9DA073D8F2}" type="pres">
      <dgm:prSet presAssocID="{8A54D44D-8AC9-4420-9C8F-9F3E8B08B583}" presName="tx1" presStyleLbl="revTx" presStyleIdx="0" presStyleCnt="9"/>
      <dgm:spPr/>
    </dgm:pt>
    <dgm:pt modelId="{A0F726F5-DCDB-48DB-93E4-C61706AA1321}" type="pres">
      <dgm:prSet presAssocID="{8A54D44D-8AC9-4420-9C8F-9F3E8B08B583}" presName="vert1" presStyleCnt="0"/>
      <dgm:spPr/>
    </dgm:pt>
    <dgm:pt modelId="{91DA68DF-6F23-47FB-8D0A-680E6AECC1B1}" type="pres">
      <dgm:prSet presAssocID="{F8626A34-916C-408D-A755-3605429B04DE}" presName="thickLine" presStyleLbl="alignNode1" presStyleIdx="1" presStyleCnt="9"/>
      <dgm:spPr/>
    </dgm:pt>
    <dgm:pt modelId="{D1B4B7B9-6BEB-427A-8434-3B80317A1CAA}" type="pres">
      <dgm:prSet presAssocID="{F8626A34-916C-408D-A755-3605429B04DE}" presName="horz1" presStyleCnt="0"/>
      <dgm:spPr/>
    </dgm:pt>
    <dgm:pt modelId="{16633A5B-6AB8-4805-A004-1A9320E5E6F2}" type="pres">
      <dgm:prSet presAssocID="{F8626A34-916C-408D-A755-3605429B04DE}" presName="tx1" presStyleLbl="revTx" presStyleIdx="1" presStyleCnt="9"/>
      <dgm:spPr/>
    </dgm:pt>
    <dgm:pt modelId="{C4DBC39B-D9AC-47BC-BBC8-2DA12A9C2B71}" type="pres">
      <dgm:prSet presAssocID="{F8626A34-916C-408D-A755-3605429B04DE}" presName="vert1" presStyleCnt="0"/>
      <dgm:spPr/>
    </dgm:pt>
    <dgm:pt modelId="{BF802FB6-3517-4670-8055-4AA476B640CA}" type="pres">
      <dgm:prSet presAssocID="{8BBD7CC2-5DBB-449E-8C7D-1D73858622E5}" presName="thickLine" presStyleLbl="alignNode1" presStyleIdx="2" presStyleCnt="9"/>
      <dgm:spPr/>
    </dgm:pt>
    <dgm:pt modelId="{DD72C2A2-A8FE-4521-AD90-68A37DB8B51F}" type="pres">
      <dgm:prSet presAssocID="{8BBD7CC2-5DBB-449E-8C7D-1D73858622E5}" presName="horz1" presStyleCnt="0"/>
      <dgm:spPr/>
    </dgm:pt>
    <dgm:pt modelId="{0352BF25-9A04-4206-B49A-777695BE8D43}" type="pres">
      <dgm:prSet presAssocID="{8BBD7CC2-5DBB-449E-8C7D-1D73858622E5}" presName="tx1" presStyleLbl="revTx" presStyleIdx="2" presStyleCnt="9"/>
      <dgm:spPr/>
    </dgm:pt>
    <dgm:pt modelId="{8F1948B5-F6C4-4BA9-BE10-99296640AE13}" type="pres">
      <dgm:prSet presAssocID="{8BBD7CC2-5DBB-449E-8C7D-1D73858622E5}" presName="vert1" presStyleCnt="0"/>
      <dgm:spPr/>
    </dgm:pt>
    <dgm:pt modelId="{AC71D1DF-F283-49D1-BC69-00CEAD8202C4}" type="pres">
      <dgm:prSet presAssocID="{53C806C8-84BA-43E4-B9A7-9B836D890B31}" presName="thickLine" presStyleLbl="alignNode1" presStyleIdx="3" presStyleCnt="9"/>
      <dgm:spPr/>
    </dgm:pt>
    <dgm:pt modelId="{740404AD-EC64-4B07-8B9D-8ECE1A72C7C8}" type="pres">
      <dgm:prSet presAssocID="{53C806C8-84BA-43E4-B9A7-9B836D890B31}" presName="horz1" presStyleCnt="0"/>
      <dgm:spPr/>
    </dgm:pt>
    <dgm:pt modelId="{C69794C5-892A-4C6B-BCA3-93FBF86A1A5C}" type="pres">
      <dgm:prSet presAssocID="{53C806C8-84BA-43E4-B9A7-9B836D890B31}" presName="tx1" presStyleLbl="revTx" presStyleIdx="3" presStyleCnt="9"/>
      <dgm:spPr/>
    </dgm:pt>
    <dgm:pt modelId="{BDA93DFD-AB94-41D2-B5CD-E8AFE9C06CBA}" type="pres">
      <dgm:prSet presAssocID="{53C806C8-84BA-43E4-B9A7-9B836D890B31}" presName="vert1" presStyleCnt="0"/>
      <dgm:spPr/>
    </dgm:pt>
    <dgm:pt modelId="{CBB176CC-5B6F-421C-A112-7E4D3670C6C1}" type="pres">
      <dgm:prSet presAssocID="{F6BD472F-E0AA-4185-BEC7-D112F912AF9F}" presName="thickLine" presStyleLbl="alignNode1" presStyleIdx="4" presStyleCnt="9"/>
      <dgm:spPr/>
    </dgm:pt>
    <dgm:pt modelId="{5E68884E-87CB-4AD4-8CCE-F80EBB5E6E84}" type="pres">
      <dgm:prSet presAssocID="{F6BD472F-E0AA-4185-BEC7-D112F912AF9F}" presName="horz1" presStyleCnt="0"/>
      <dgm:spPr/>
    </dgm:pt>
    <dgm:pt modelId="{41641B6F-1A28-45E8-84A0-1A251A968487}" type="pres">
      <dgm:prSet presAssocID="{F6BD472F-E0AA-4185-BEC7-D112F912AF9F}" presName="tx1" presStyleLbl="revTx" presStyleIdx="4" presStyleCnt="9"/>
      <dgm:spPr/>
    </dgm:pt>
    <dgm:pt modelId="{72C2F51E-4D30-41B9-B507-05E05E544903}" type="pres">
      <dgm:prSet presAssocID="{F6BD472F-E0AA-4185-BEC7-D112F912AF9F}" presName="vert1" presStyleCnt="0"/>
      <dgm:spPr/>
    </dgm:pt>
    <dgm:pt modelId="{EDF8728A-4776-4C2A-BE35-BBC938EE23A0}" type="pres">
      <dgm:prSet presAssocID="{A6E60814-2089-4A6B-AB07-6A507CF7FC73}" presName="thickLine" presStyleLbl="alignNode1" presStyleIdx="5" presStyleCnt="9"/>
      <dgm:spPr/>
    </dgm:pt>
    <dgm:pt modelId="{B83265E3-AA6B-49BC-9F53-BB91900A08EA}" type="pres">
      <dgm:prSet presAssocID="{A6E60814-2089-4A6B-AB07-6A507CF7FC73}" presName="horz1" presStyleCnt="0"/>
      <dgm:spPr/>
    </dgm:pt>
    <dgm:pt modelId="{D5B867D0-39A6-4D68-93C2-004C0D7D207C}" type="pres">
      <dgm:prSet presAssocID="{A6E60814-2089-4A6B-AB07-6A507CF7FC73}" presName="tx1" presStyleLbl="revTx" presStyleIdx="5" presStyleCnt="9"/>
      <dgm:spPr/>
    </dgm:pt>
    <dgm:pt modelId="{712C6057-7856-4078-956F-5C4C2A4237ED}" type="pres">
      <dgm:prSet presAssocID="{A6E60814-2089-4A6B-AB07-6A507CF7FC73}" presName="vert1" presStyleCnt="0"/>
      <dgm:spPr/>
    </dgm:pt>
    <dgm:pt modelId="{B8FAE267-8811-494D-9CB5-69BFAE466A59}" type="pres">
      <dgm:prSet presAssocID="{EB257FAE-DB88-4B41-8B83-F2104B38996F}" presName="thickLine" presStyleLbl="alignNode1" presStyleIdx="6" presStyleCnt="9"/>
      <dgm:spPr/>
    </dgm:pt>
    <dgm:pt modelId="{909DF276-E200-4C42-8533-907FB2124156}" type="pres">
      <dgm:prSet presAssocID="{EB257FAE-DB88-4B41-8B83-F2104B38996F}" presName="horz1" presStyleCnt="0"/>
      <dgm:spPr/>
    </dgm:pt>
    <dgm:pt modelId="{BD091598-64BE-4C51-9795-0AC234609184}" type="pres">
      <dgm:prSet presAssocID="{EB257FAE-DB88-4B41-8B83-F2104B38996F}" presName="tx1" presStyleLbl="revTx" presStyleIdx="6" presStyleCnt="9"/>
      <dgm:spPr/>
    </dgm:pt>
    <dgm:pt modelId="{FA7770A8-F8E8-4B1F-9485-76F9B5809726}" type="pres">
      <dgm:prSet presAssocID="{EB257FAE-DB88-4B41-8B83-F2104B38996F}" presName="vert1" presStyleCnt="0"/>
      <dgm:spPr/>
    </dgm:pt>
    <dgm:pt modelId="{754F2008-0575-4503-82A0-74B532A84F57}" type="pres">
      <dgm:prSet presAssocID="{CAA80293-15F8-44E2-BCCA-25DBCE7EF0AE}" presName="thickLine" presStyleLbl="alignNode1" presStyleIdx="7" presStyleCnt="9"/>
      <dgm:spPr/>
    </dgm:pt>
    <dgm:pt modelId="{29FDDF5E-FF42-4D97-88F8-5170E286C401}" type="pres">
      <dgm:prSet presAssocID="{CAA80293-15F8-44E2-BCCA-25DBCE7EF0AE}" presName="horz1" presStyleCnt="0"/>
      <dgm:spPr/>
    </dgm:pt>
    <dgm:pt modelId="{D84F3C7B-7210-4B65-B865-44AD65CB1B29}" type="pres">
      <dgm:prSet presAssocID="{CAA80293-15F8-44E2-BCCA-25DBCE7EF0AE}" presName="tx1" presStyleLbl="revTx" presStyleIdx="7" presStyleCnt="9"/>
      <dgm:spPr/>
    </dgm:pt>
    <dgm:pt modelId="{E50C8ACE-640A-4F75-AE33-DA52EB2D5DDD}" type="pres">
      <dgm:prSet presAssocID="{CAA80293-15F8-44E2-BCCA-25DBCE7EF0AE}" presName="vert1" presStyleCnt="0"/>
      <dgm:spPr/>
    </dgm:pt>
    <dgm:pt modelId="{9E5346D4-2845-4040-8746-FF8E91DF9425}" type="pres">
      <dgm:prSet presAssocID="{9FB15B45-E9C7-48C1-9598-CB952D3260F5}" presName="thickLine" presStyleLbl="alignNode1" presStyleIdx="8" presStyleCnt="9"/>
      <dgm:spPr/>
    </dgm:pt>
    <dgm:pt modelId="{39349BFE-4372-4BB5-9F3E-C5E599CED461}" type="pres">
      <dgm:prSet presAssocID="{9FB15B45-E9C7-48C1-9598-CB952D3260F5}" presName="horz1" presStyleCnt="0"/>
      <dgm:spPr/>
    </dgm:pt>
    <dgm:pt modelId="{A815E401-AA99-42B8-9E8C-D5DF7C85C939}" type="pres">
      <dgm:prSet presAssocID="{9FB15B45-E9C7-48C1-9598-CB952D3260F5}" presName="tx1" presStyleLbl="revTx" presStyleIdx="8" presStyleCnt="9"/>
      <dgm:spPr/>
    </dgm:pt>
    <dgm:pt modelId="{F3C102FB-009C-4084-BE43-8AF6372F6B0A}" type="pres">
      <dgm:prSet presAssocID="{9FB15B45-E9C7-48C1-9598-CB952D3260F5}" presName="vert1" presStyleCnt="0"/>
      <dgm:spPr/>
    </dgm:pt>
  </dgm:ptLst>
  <dgm:cxnLst>
    <dgm:cxn modelId="{4FF69607-E867-4326-9553-954F90D5DFF5}" srcId="{0AEB97C6-FCDE-4F51-A24B-E925D9E229A3}" destId="{CAA80293-15F8-44E2-BCCA-25DBCE7EF0AE}" srcOrd="7" destOrd="0" parTransId="{1C236BB3-7865-4D86-8692-A8B5ABEFE7D0}" sibTransId="{B8F484B8-83CD-4CD4-9540-E6207E5C131F}"/>
    <dgm:cxn modelId="{3828B208-7F37-4052-B773-BC5794ED8596}" srcId="{0AEB97C6-FCDE-4F51-A24B-E925D9E229A3}" destId="{F8626A34-916C-408D-A755-3605429B04DE}" srcOrd="1" destOrd="0" parTransId="{2826A42A-1BF5-41C4-8C56-412EC0950235}" sibTransId="{875A13A7-0E20-4C28-95A1-84D7B79DA443}"/>
    <dgm:cxn modelId="{05433D0E-ACF5-4D24-8AED-1135C023BAE1}" srcId="{0AEB97C6-FCDE-4F51-A24B-E925D9E229A3}" destId="{8A54D44D-8AC9-4420-9C8F-9F3E8B08B583}" srcOrd="0" destOrd="0" parTransId="{AF4A5907-C543-4679-95A8-AF391BBC054C}" sibTransId="{2B1626BF-A198-426F-BF18-90E9CA292BE1}"/>
    <dgm:cxn modelId="{A250A310-9526-4B2A-9491-B431B5D6F194}" type="presOf" srcId="{EB257FAE-DB88-4B41-8B83-F2104B38996F}" destId="{BD091598-64BE-4C51-9795-0AC234609184}" srcOrd="0" destOrd="0" presId="urn:microsoft.com/office/officeart/2008/layout/LinedList"/>
    <dgm:cxn modelId="{D8E7691F-4B53-4916-B17C-E97FA87D956B}" type="presOf" srcId="{9FB15B45-E9C7-48C1-9598-CB952D3260F5}" destId="{A815E401-AA99-42B8-9E8C-D5DF7C85C939}" srcOrd="0" destOrd="0" presId="urn:microsoft.com/office/officeart/2008/layout/LinedList"/>
    <dgm:cxn modelId="{68C3AE32-FB5A-423E-AF4A-E51FC097CFBE}" type="presOf" srcId="{CAA80293-15F8-44E2-BCCA-25DBCE7EF0AE}" destId="{D84F3C7B-7210-4B65-B865-44AD65CB1B29}" srcOrd="0" destOrd="0" presId="urn:microsoft.com/office/officeart/2008/layout/LinedList"/>
    <dgm:cxn modelId="{E936EA72-26D8-4E61-876F-B8F4DA12BD17}" srcId="{0AEB97C6-FCDE-4F51-A24B-E925D9E229A3}" destId="{9FB15B45-E9C7-48C1-9598-CB952D3260F5}" srcOrd="8" destOrd="0" parTransId="{7BF71E8C-DADC-4FF1-84B6-C8123F23B23F}" sibTransId="{F17869ED-6615-42CD-93EC-A2986375E4F1}"/>
    <dgm:cxn modelId="{794EFC72-F461-4A73-A4B5-EFB414183591}" srcId="{0AEB97C6-FCDE-4F51-A24B-E925D9E229A3}" destId="{8BBD7CC2-5DBB-449E-8C7D-1D73858622E5}" srcOrd="2" destOrd="0" parTransId="{128BBCD7-4221-4855-A0A2-B6CB74FCF531}" sibTransId="{0C57AE60-3991-4169-BAA7-39996564D3C7}"/>
    <dgm:cxn modelId="{8720CC56-956A-40BB-8ABC-59BF30639EE7}" type="presOf" srcId="{8BBD7CC2-5DBB-449E-8C7D-1D73858622E5}" destId="{0352BF25-9A04-4206-B49A-777695BE8D43}" srcOrd="0" destOrd="0" presId="urn:microsoft.com/office/officeart/2008/layout/LinedList"/>
    <dgm:cxn modelId="{5534418A-304B-4891-9C35-AC69DF723527}" type="presOf" srcId="{F8626A34-916C-408D-A755-3605429B04DE}" destId="{16633A5B-6AB8-4805-A004-1A9320E5E6F2}" srcOrd="0" destOrd="0" presId="urn:microsoft.com/office/officeart/2008/layout/LinedList"/>
    <dgm:cxn modelId="{3A504D8C-CA4F-4835-B4AE-06DD74A67D6B}" type="presOf" srcId="{F6BD472F-E0AA-4185-BEC7-D112F912AF9F}" destId="{41641B6F-1A28-45E8-84A0-1A251A968487}" srcOrd="0" destOrd="0" presId="urn:microsoft.com/office/officeart/2008/layout/LinedList"/>
    <dgm:cxn modelId="{F45A2892-6DAE-49C8-879B-FEA571A51CD3}" srcId="{0AEB97C6-FCDE-4F51-A24B-E925D9E229A3}" destId="{53C806C8-84BA-43E4-B9A7-9B836D890B31}" srcOrd="3" destOrd="0" parTransId="{45F2C828-D2A9-48CD-9E36-158DFD4443A8}" sibTransId="{9E40BAEE-3D4B-404F-91CB-270895605024}"/>
    <dgm:cxn modelId="{2352949E-6BF6-4105-88F6-ACDB03251DBE}" srcId="{0AEB97C6-FCDE-4F51-A24B-E925D9E229A3}" destId="{A6E60814-2089-4A6B-AB07-6A507CF7FC73}" srcOrd="5" destOrd="0" parTransId="{8C420A1E-2635-436A-AF8F-C0D23F935AEA}" sibTransId="{020CB9D1-F115-4059-B910-5C16587D92D5}"/>
    <dgm:cxn modelId="{2B63D5A6-88FE-4CD5-B57B-C8F3EB5DED6F}" type="presOf" srcId="{A6E60814-2089-4A6B-AB07-6A507CF7FC73}" destId="{D5B867D0-39A6-4D68-93C2-004C0D7D207C}" srcOrd="0" destOrd="0" presId="urn:microsoft.com/office/officeart/2008/layout/LinedList"/>
    <dgm:cxn modelId="{400AA9BC-1EB6-4D45-9835-B7AA72AF3778}" type="presOf" srcId="{53C806C8-84BA-43E4-B9A7-9B836D890B31}" destId="{C69794C5-892A-4C6B-BCA3-93FBF86A1A5C}" srcOrd="0" destOrd="0" presId="urn:microsoft.com/office/officeart/2008/layout/LinedList"/>
    <dgm:cxn modelId="{DFC8AFBC-1648-4B14-8121-571BD5D738E5}" srcId="{0AEB97C6-FCDE-4F51-A24B-E925D9E229A3}" destId="{EB257FAE-DB88-4B41-8B83-F2104B38996F}" srcOrd="6" destOrd="0" parTransId="{28CF229B-8F69-4E83-8D8E-DE125F2D9D96}" sibTransId="{9902784A-77CC-490C-BF3A-5C89B0E1911E}"/>
    <dgm:cxn modelId="{FBEEF5BD-F277-4BE7-A127-2A9C26B83FE0}" type="presOf" srcId="{0AEB97C6-FCDE-4F51-A24B-E925D9E229A3}" destId="{09DFB737-B386-4C86-9941-45D1435CEF38}" srcOrd="0" destOrd="0" presId="urn:microsoft.com/office/officeart/2008/layout/LinedList"/>
    <dgm:cxn modelId="{0C9A42C2-F0A0-4BBB-B675-C1C440767221}" srcId="{0AEB97C6-FCDE-4F51-A24B-E925D9E229A3}" destId="{F6BD472F-E0AA-4185-BEC7-D112F912AF9F}" srcOrd="4" destOrd="0" parTransId="{6384F3A3-0D33-476C-A456-6A546E223EB6}" sibTransId="{B91D4B72-9AD2-4714-A5E8-42D6A431E197}"/>
    <dgm:cxn modelId="{D0DBBBFB-D001-418C-8812-44AE0A0F0564}" type="presOf" srcId="{8A54D44D-8AC9-4420-9C8F-9F3E8B08B583}" destId="{6357638A-0AF4-4E23-BB19-1A9DA073D8F2}" srcOrd="0" destOrd="0" presId="urn:microsoft.com/office/officeart/2008/layout/LinedList"/>
    <dgm:cxn modelId="{999FFE6E-0EAC-422C-A03B-156D6DAEE9C4}" type="presParOf" srcId="{09DFB737-B386-4C86-9941-45D1435CEF38}" destId="{51B17100-9ADB-49F5-9E99-B3CE2B9C431A}" srcOrd="0" destOrd="0" presId="urn:microsoft.com/office/officeart/2008/layout/LinedList"/>
    <dgm:cxn modelId="{A6F451AB-AE2C-4F00-B535-8B8B2EE13C31}" type="presParOf" srcId="{09DFB737-B386-4C86-9941-45D1435CEF38}" destId="{D51488F1-54E2-4B1C-BBB2-6F4911A00830}" srcOrd="1" destOrd="0" presId="urn:microsoft.com/office/officeart/2008/layout/LinedList"/>
    <dgm:cxn modelId="{F78F98E0-F336-4B3D-9DFE-0BECE8281CAD}" type="presParOf" srcId="{D51488F1-54E2-4B1C-BBB2-6F4911A00830}" destId="{6357638A-0AF4-4E23-BB19-1A9DA073D8F2}" srcOrd="0" destOrd="0" presId="urn:microsoft.com/office/officeart/2008/layout/LinedList"/>
    <dgm:cxn modelId="{13CE6AF3-3D3E-4882-87F4-0A0A72ECABB5}" type="presParOf" srcId="{D51488F1-54E2-4B1C-BBB2-6F4911A00830}" destId="{A0F726F5-DCDB-48DB-93E4-C61706AA1321}" srcOrd="1" destOrd="0" presId="urn:microsoft.com/office/officeart/2008/layout/LinedList"/>
    <dgm:cxn modelId="{60C27CF8-E730-4B42-9C5F-7D5D89EB950C}" type="presParOf" srcId="{09DFB737-B386-4C86-9941-45D1435CEF38}" destId="{91DA68DF-6F23-47FB-8D0A-680E6AECC1B1}" srcOrd="2" destOrd="0" presId="urn:microsoft.com/office/officeart/2008/layout/LinedList"/>
    <dgm:cxn modelId="{68C39A49-50CA-44E8-ACB4-40E1DA27D71C}" type="presParOf" srcId="{09DFB737-B386-4C86-9941-45D1435CEF38}" destId="{D1B4B7B9-6BEB-427A-8434-3B80317A1CAA}" srcOrd="3" destOrd="0" presId="urn:microsoft.com/office/officeart/2008/layout/LinedList"/>
    <dgm:cxn modelId="{78874634-65D0-4969-A8DB-0F47AA755E5F}" type="presParOf" srcId="{D1B4B7B9-6BEB-427A-8434-3B80317A1CAA}" destId="{16633A5B-6AB8-4805-A004-1A9320E5E6F2}" srcOrd="0" destOrd="0" presId="urn:microsoft.com/office/officeart/2008/layout/LinedList"/>
    <dgm:cxn modelId="{6FCEC692-BE13-44DC-96D6-E996B0A20ACB}" type="presParOf" srcId="{D1B4B7B9-6BEB-427A-8434-3B80317A1CAA}" destId="{C4DBC39B-D9AC-47BC-BBC8-2DA12A9C2B71}" srcOrd="1" destOrd="0" presId="urn:microsoft.com/office/officeart/2008/layout/LinedList"/>
    <dgm:cxn modelId="{33F0BF14-E690-4DFA-9014-75833DC5401A}" type="presParOf" srcId="{09DFB737-B386-4C86-9941-45D1435CEF38}" destId="{BF802FB6-3517-4670-8055-4AA476B640CA}" srcOrd="4" destOrd="0" presId="urn:microsoft.com/office/officeart/2008/layout/LinedList"/>
    <dgm:cxn modelId="{F7210A4A-F8CC-4787-BD78-63C820D1AFA4}" type="presParOf" srcId="{09DFB737-B386-4C86-9941-45D1435CEF38}" destId="{DD72C2A2-A8FE-4521-AD90-68A37DB8B51F}" srcOrd="5" destOrd="0" presId="urn:microsoft.com/office/officeart/2008/layout/LinedList"/>
    <dgm:cxn modelId="{2CBD4169-1148-42EC-A2C8-931872617649}" type="presParOf" srcId="{DD72C2A2-A8FE-4521-AD90-68A37DB8B51F}" destId="{0352BF25-9A04-4206-B49A-777695BE8D43}" srcOrd="0" destOrd="0" presId="urn:microsoft.com/office/officeart/2008/layout/LinedList"/>
    <dgm:cxn modelId="{8F003A8B-AC70-46B3-8852-EFDE1CF7D84B}" type="presParOf" srcId="{DD72C2A2-A8FE-4521-AD90-68A37DB8B51F}" destId="{8F1948B5-F6C4-4BA9-BE10-99296640AE13}" srcOrd="1" destOrd="0" presId="urn:microsoft.com/office/officeart/2008/layout/LinedList"/>
    <dgm:cxn modelId="{43885920-3531-4803-A47A-090AAA114C34}" type="presParOf" srcId="{09DFB737-B386-4C86-9941-45D1435CEF38}" destId="{AC71D1DF-F283-49D1-BC69-00CEAD8202C4}" srcOrd="6" destOrd="0" presId="urn:microsoft.com/office/officeart/2008/layout/LinedList"/>
    <dgm:cxn modelId="{8DFAE727-AD47-4DEF-96F4-095A0E9A428B}" type="presParOf" srcId="{09DFB737-B386-4C86-9941-45D1435CEF38}" destId="{740404AD-EC64-4B07-8B9D-8ECE1A72C7C8}" srcOrd="7" destOrd="0" presId="urn:microsoft.com/office/officeart/2008/layout/LinedList"/>
    <dgm:cxn modelId="{A0E99BD6-CEEE-4AD5-92EB-FDEC41429FF3}" type="presParOf" srcId="{740404AD-EC64-4B07-8B9D-8ECE1A72C7C8}" destId="{C69794C5-892A-4C6B-BCA3-93FBF86A1A5C}" srcOrd="0" destOrd="0" presId="urn:microsoft.com/office/officeart/2008/layout/LinedList"/>
    <dgm:cxn modelId="{AA4D5184-3D91-4BED-BB39-A5258E0078AB}" type="presParOf" srcId="{740404AD-EC64-4B07-8B9D-8ECE1A72C7C8}" destId="{BDA93DFD-AB94-41D2-B5CD-E8AFE9C06CBA}" srcOrd="1" destOrd="0" presId="urn:microsoft.com/office/officeart/2008/layout/LinedList"/>
    <dgm:cxn modelId="{C4667B13-33C5-423D-8A7A-21977137F597}" type="presParOf" srcId="{09DFB737-B386-4C86-9941-45D1435CEF38}" destId="{CBB176CC-5B6F-421C-A112-7E4D3670C6C1}" srcOrd="8" destOrd="0" presId="urn:microsoft.com/office/officeart/2008/layout/LinedList"/>
    <dgm:cxn modelId="{2B068126-3E1E-49D7-BB46-532ACE024DC0}" type="presParOf" srcId="{09DFB737-B386-4C86-9941-45D1435CEF38}" destId="{5E68884E-87CB-4AD4-8CCE-F80EBB5E6E84}" srcOrd="9" destOrd="0" presId="urn:microsoft.com/office/officeart/2008/layout/LinedList"/>
    <dgm:cxn modelId="{FF29DA46-7D31-48F3-AB1B-9216E4F01ED5}" type="presParOf" srcId="{5E68884E-87CB-4AD4-8CCE-F80EBB5E6E84}" destId="{41641B6F-1A28-45E8-84A0-1A251A968487}" srcOrd="0" destOrd="0" presId="urn:microsoft.com/office/officeart/2008/layout/LinedList"/>
    <dgm:cxn modelId="{48CF4B36-FB54-4E48-A817-F38BFB6B25B1}" type="presParOf" srcId="{5E68884E-87CB-4AD4-8CCE-F80EBB5E6E84}" destId="{72C2F51E-4D30-41B9-B507-05E05E544903}" srcOrd="1" destOrd="0" presId="urn:microsoft.com/office/officeart/2008/layout/LinedList"/>
    <dgm:cxn modelId="{160A5757-5885-45A7-8871-C00AC954714C}" type="presParOf" srcId="{09DFB737-B386-4C86-9941-45D1435CEF38}" destId="{EDF8728A-4776-4C2A-BE35-BBC938EE23A0}" srcOrd="10" destOrd="0" presId="urn:microsoft.com/office/officeart/2008/layout/LinedList"/>
    <dgm:cxn modelId="{B0DE6A9E-32D5-42E0-8054-C7FBA60EE945}" type="presParOf" srcId="{09DFB737-B386-4C86-9941-45D1435CEF38}" destId="{B83265E3-AA6B-49BC-9F53-BB91900A08EA}" srcOrd="11" destOrd="0" presId="urn:microsoft.com/office/officeart/2008/layout/LinedList"/>
    <dgm:cxn modelId="{58767330-B957-4D89-99B6-750002E2139A}" type="presParOf" srcId="{B83265E3-AA6B-49BC-9F53-BB91900A08EA}" destId="{D5B867D0-39A6-4D68-93C2-004C0D7D207C}" srcOrd="0" destOrd="0" presId="urn:microsoft.com/office/officeart/2008/layout/LinedList"/>
    <dgm:cxn modelId="{EE9A6458-0088-416A-B028-D0451D1AAE56}" type="presParOf" srcId="{B83265E3-AA6B-49BC-9F53-BB91900A08EA}" destId="{712C6057-7856-4078-956F-5C4C2A4237ED}" srcOrd="1" destOrd="0" presId="urn:microsoft.com/office/officeart/2008/layout/LinedList"/>
    <dgm:cxn modelId="{BA13A865-85A9-4C15-BD71-093F1053FBE3}" type="presParOf" srcId="{09DFB737-B386-4C86-9941-45D1435CEF38}" destId="{B8FAE267-8811-494D-9CB5-69BFAE466A59}" srcOrd="12" destOrd="0" presId="urn:microsoft.com/office/officeart/2008/layout/LinedList"/>
    <dgm:cxn modelId="{1E3DC5E0-F97C-4C8B-A82C-10807A83ADDE}" type="presParOf" srcId="{09DFB737-B386-4C86-9941-45D1435CEF38}" destId="{909DF276-E200-4C42-8533-907FB2124156}" srcOrd="13" destOrd="0" presId="urn:microsoft.com/office/officeart/2008/layout/LinedList"/>
    <dgm:cxn modelId="{A54D12D5-9D9F-4C04-95D0-779F5543254D}" type="presParOf" srcId="{909DF276-E200-4C42-8533-907FB2124156}" destId="{BD091598-64BE-4C51-9795-0AC234609184}" srcOrd="0" destOrd="0" presId="urn:microsoft.com/office/officeart/2008/layout/LinedList"/>
    <dgm:cxn modelId="{91EC9EE6-5E31-4D1A-89A7-EF90BF74CF19}" type="presParOf" srcId="{909DF276-E200-4C42-8533-907FB2124156}" destId="{FA7770A8-F8E8-4B1F-9485-76F9B5809726}" srcOrd="1" destOrd="0" presId="urn:microsoft.com/office/officeart/2008/layout/LinedList"/>
    <dgm:cxn modelId="{AEDE526E-7999-4E1C-A588-37B278CA8C5B}" type="presParOf" srcId="{09DFB737-B386-4C86-9941-45D1435CEF38}" destId="{754F2008-0575-4503-82A0-74B532A84F57}" srcOrd="14" destOrd="0" presId="urn:microsoft.com/office/officeart/2008/layout/LinedList"/>
    <dgm:cxn modelId="{72E4D25A-62C6-412E-9C16-78FC7E3C0B9B}" type="presParOf" srcId="{09DFB737-B386-4C86-9941-45D1435CEF38}" destId="{29FDDF5E-FF42-4D97-88F8-5170E286C401}" srcOrd="15" destOrd="0" presId="urn:microsoft.com/office/officeart/2008/layout/LinedList"/>
    <dgm:cxn modelId="{B835C8D1-7EEC-4298-A863-C78582B97883}" type="presParOf" srcId="{29FDDF5E-FF42-4D97-88F8-5170E286C401}" destId="{D84F3C7B-7210-4B65-B865-44AD65CB1B29}" srcOrd="0" destOrd="0" presId="urn:microsoft.com/office/officeart/2008/layout/LinedList"/>
    <dgm:cxn modelId="{F12F4D5E-C641-4360-89C2-C7DCF88C4D2D}" type="presParOf" srcId="{29FDDF5E-FF42-4D97-88F8-5170E286C401}" destId="{E50C8ACE-640A-4F75-AE33-DA52EB2D5DDD}" srcOrd="1" destOrd="0" presId="urn:microsoft.com/office/officeart/2008/layout/LinedList"/>
    <dgm:cxn modelId="{0A061ADB-289F-413A-854B-EBB16413C007}" type="presParOf" srcId="{09DFB737-B386-4C86-9941-45D1435CEF38}" destId="{9E5346D4-2845-4040-8746-FF8E91DF9425}" srcOrd="16" destOrd="0" presId="urn:microsoft.com/office/officeart/2008/layout/LinedList"/>
    <dgm:cxn modelId="{D62DD10E-DD5B-4E75-B493-19A26F463F03}" type="presParOf" srcId="{09DFB737-B386-4C86-9941-45D1435CEF38}" destId="{39349BFE-4372-4BB5-9F3E-C5E599CED461}" srcOrd="17" destOrd="0" presId="urn:microsoft.com/office/officeart/2008/layout/LinedList"/>
    <dgm:cxn modelId="{56D7E4E3-D751-4FC6-9412-CA2AE6495132}" type="presParOf" srcId="{39349BFE-4372-4BB5-9F3E-C5E599CED461}" destId="{A815E401-AA99-42B8-9E8C-D5DF7C85C939}" srcOrd="0" destOrd="0" presId="urn:microsoft.com/office/officeart/2008/layout/LinedList"/>
    <dgm:cxn modelId="{708C48EB-9D22-48F4-9EA2-930C51E89EBF}" type="presParOf" srcId="{39349BFE-4372-4BB5-9F3E-C5E599CED461}" destId="{F3C102FB-009C-4084-BE43-8AF6372F6B0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52F683-AB79-4CAE-A490-84C39311BD3A}">
      <dsp:nvSpPr>
        <dsp:cNvPr id="0" name=""/>
        <dsp:cNvSpPr/>
      </dsp:nvSpPr>
      <dsp:spPr>
        <a:xfrm>
          <a:off x="0" y="623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E4C2E9-D80B-4818-B5CE-D88840D6DEA8}">
      <dsp:nvSpPr>
        <dsp:cNvPr id="0" name=""/>
        <dsp:cNvSpPr/>
      </dsp:nvSpPr>
      <dsp:spPr>
        <a:xfrm>
          <a:off x="0" y="623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 this presentation I'm going to talk about musculoskeletal disorders, in particular Osteoarthritis.</a:t>
          </a:r>
          <a:endParaRPr lang="en-US" sz="2000" kern="1200"/>
        </a:p>
      </dsp:txBody>
      <dsp:txXfrm>
        <a:off x="0" y="623"/>
        <a:ext cx="7216416" cy="1022002"/>
      </dsp:txXfrm>
    </dsp:sp>
    <dsp:sp modelId="{80C90326-3BB4-45DF-8CF4-84054F9A41AA}">
      <dsp:nvSpPr>
        <dsp:cNvPr id="0" name=""/>
        <dsp:cNvSpPr/>
      </dsp:nvSpPr>
      <dsp:spPr>
        <a:xfrm>
          <a:off x="0" y="1022626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0EFA69-5FF6-4F60-868D-BC315BE00BAB}">
      <dsp:nvSpPr>
        <dsp:cNvPr id="0" name=""/>
        <dsp:cNvSpPr/>
      </dsp:nvSpPr>
      <dsp:spPr>
        <a:xfrm>
          <a:off x="0" y="1022626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Musculoskeletal disorders- affects bones, joints, muscles and connective tissues (National Academies of Sciences, 2020)</a:t>
          </a:r>
          <a:endParaRPr lang="en-US" sz="2000" kern="1200"/>
        </a:p>
      </dsp:txBody>
      <dsp:txXfrm>
        <a:off x="0" y="1022626"/>
        <a:ext cx="7216416" cy="1022002"/>
      </dsp:txXfrm>
    </dsp:sp>
    <dsp:sp modelId="{504D1E61-7ED7-45C4-AE2E-FFE6DF492878}">
      <dsp:nvSpPr>
        <dsp:cNvPr id="0" name=""/>
        <dsp:cNvSpPr/>
      </dsp:nvSpPr>
      <dsp:spPr>
        <a:xfrm>
          <a:off x="0" y="2044628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438AC8-224D-4B2F-ABE5-FCF4C7326FC2}">
      <dsp:nvSpPr>
        <dsp:cNvPr id="0" name=""/>
        <dsp:cNvSpPr/>
      </dsp:nvSpPr>
      <dsp:spPr>
        <a:xfrm>
          <a:off x="0" y="2044628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Osteoarthritis – it is estimated 10 million people (6 million women and 4 million men) have osteoarthritis. It is the most common form of musculoskeletal disorders  (NICE, 2023)</a:t>
          </a:r>
          <a:endParaRPr lang="en-US" sz="2000" kern="1200"/>
        </a:p>
      </dsp:txBody>
      <dsp:txXfrm>
        <a:off x="0" y="2044628"/>
        <a:ext cx="7216416" cy="1022002"/>
      </dsp:txXfrm>
    </dsp:sp>
    <dsp:sp modelId="{4E4FE4FB-0C35-47A9-B89A-623272EA5454}">
      <dsp:nvSpPr>
        <dsp:cNvPr id="0" name=""/>
        <dsp:cNvSpPr/>
      </dsp:nvSpPr>
      <dsp:spPr>
        <a:xfrm>
          <a:off x="0" y="3066631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861DB-2A2E-476D-98B9-77DE85AF787E}">
      <dsp:nvSpPr>
        <dsp:cNvPr id="0" name=""/>
        <dsp:cNvSpPr/>
      </dsp:nvSpPr>
      <dsp:spPr>
        <a:xfrm>
          <a:off x="0" y="3066631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Osteoarthritis is a degenerative  condition  causing the breakdown of cartilage and bone and joint inflammation impacting mobility, independence and quality of life.</a:t>
          </a:r>
          <a:endParaRPr lang="en-US" sz="2000" kern="1200"/>
        </a:p>
      </dsp:txBody>
      <dsp:txXfrm>
        <a:off x="0" y="3066631"/>
        <a:ext cx="7216416" cy="1022002"/>
      </dsp:txXfrm>
    </dsp:sp>
    <dsp:sp modelId="{CC882403-295B-4EAA-BCBC-CF02E15FB543}">
      <dsp:nvSpPr>
        <dsp:cNvPr id="0" name=""/>
        <dsp:cNvSpPr/>
      </dsp:nvSpPr>
      <dsp:spPr>
        <a:xfrm>
          <a:off x="0" y="4088633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C44D49-E549-4D78-B1D3-7E600701C948}">
      <dsp:nvSpPr>
        <dsp:cNvPr id="0" name=""/>
        <dsp:cNvSpPr/>
      </dsp:nvSpPr>
      <dsp:spPr>
        <a:xfrm>
          <a:off x="0" y="4088633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presentation will cover </a:t>
          </a:r>
          <a:r>
            <a:rPr lang="en-GB" sz="2000" kern="1200">
              <a:latin typeface="Grandview Display"/>
            </a:rPr>
            <a:t>the physiology of</a:t>
          </a:r>
          <a:r>
            <a:rPr lang="en-GB" sz="2000" kern="1200"/>
            <a:t> a healthy synovial joint, how osteoarthritis affects the joint, a patient with the  condition and an evidence based care plan.</a:t>
          </a:r>
          <a:endParaRPr lang="en-US" sz="2000" kern="1200"/>
        </a:p>
      </dsp:txBody>
      <dsp:txXfrm>
        <a:off x="0" y="4088633"/>
        <a:ext cx="7216416" cy="1022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C6006A-02FB-4FF4-80C4-54BDB50835C1}">
      <dsp:nvSpPr>
        <dsp:cNvPr id="0" name=""/>
        <dsp:cNvSpPr/>
      </dsp:nvSpPr>
      <dsp:spPr>
        <a:xfrm>
          <a:off x="0" y="2495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34EE33-E312-4EB9-9090-33A625F2C16C}">
      <dsp:nvSpPr>
        <dsp:cNvPr id="0" name=""/>
        <dsp:cNvSpPr/>
      </dsp:nvSpPr>
      <dsp:spPr>
        <a:xfrm>
          <a:off x="0" y="2495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Synovial joints enable smooth, controlled movement between bones</a:t>
          </a:r>
          <a:endParaRPr lang="en-US" sz="2400" kern="1200"/>
        </a:p>
      </dsp:txBody>
      <dsp:txXfrm>
        <a:off x="0" y="2495"/>
        <a:ext cx="7216416" cy="851044"/>
      </dsp:txXfrm>
    </dsp:sp>
    <dsp:sp modelId="{7C17E310-31C5-44A8-BFC0-25C34C797C59}">
      <dsp:nvSpPr>
        <dsp:cNvPr id="0" name=""/>
        <dsp:cNvSpPr/>
      </dsp:nvSpPr>
      <dsp:spPr>
        <a:xfrm>
          <a:off x="0" y="853540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46CF3-C4A0-4E51-ADBD-EA0D56290DC5}">
      <dsp:nvSpPr>
        <dsp:cNvPr id="0" name=""/>
        <dsp:cNvSpPr/>
      </dsp:nvSpPr>
      <dsp:spPr>
        <a:xfrm>
          <a:off x="0" y="853540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Contain a </a:t>
          </a:r>
          <a:r>
            <a:rPr lang="en-GB" sz="2400" b="1" kern="1200"/>
            <a:t>joint cavity</a:t>
          </a:r>
          <a:r>
            <a:rPr lang="en-GB" sz="2400" kern="1200"/>
            <a:t> filled with synovial fluid</a:t>
          </a:r>
          <a:endParaRPr lang="en-US" sz="2400" kern="1200"/>
        </a:p>
      </dsp:txBody>
      <dsp:txXfrm>
        <a:off x="0" y="853540"/>
        <a:ext cx="7216416" cy="851044"/>
      </dsp:txXfrm>
    </dsp:sp>
    <dsp:sp modelId="{4A537513-C18D-486E-A711-C4925B96E191}">
      <dsp:nvSpPr>
        <dsp:cNvPr id="0" name=""/>
        <dsp:cNvSpPr/>
      </dsp:nvSpPr>
      <dsp:spPr>
        <a:xfrm>
          <a:off x="0" y="1704585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D208C-0EF7-4120-809A-A688934529F0}">
      <dsp:nvSpPr>
        <dsp:cNvPr id="0" name=""/>
        <dsp:cNvSpPr/>
      </dsp:nvSpPr>
      <dsp:spPr>
        <a:xfrm>
          <a:off x="0" y="1704585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Articular cartilage covers bone ends and absorbs shock</a:t>
          </a:r>
          <a:endParaRPr lang="en-US" sz="2400" kern="1200"/>
        </a:p>
      </dsp:txBody>
      <dsp:txXfrm>
        <a:off x="0" y="1704585"/>
        <a:ext cx="7216416" cy="851044"/>
      </dsp:txXfrm>
    </dsp:sp>
    <dsp:sp modelId="{34D7A897-23DC-425B-9D18-CF90D0D1F23D}">
      <dsp:nvSpPr>
        <dsp:cNvPr id="0" name=""/>
        <dsp:cNvSpPr/>
      </dsp:nvSpPr>
      <dsp:spPr>
        <a:xfrm>
          <a:off x="0" y="2555630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DCDEA-1F8D-45BF-8246-3860F166056E}">
      <dsp:nvSpPr>
        <dsp:cNvPr id="0" name=""/>
        <dsp:cNvSpPr/>
      </dsp:nvSpPr>
      <dsp:spPr>
        <a:xfrm>
          <a:off x="0" y="2555630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Synovial membrane produces synovial fluid</a:t>
          </a:r>
          <a:endParaRPr lang="en-US" sz="2400" kern="1200"/>
        </a:p>
      </dsp:txBody>
      <dsp:txXfrm>
        <a:off x="0" y="2555630"/>
        <a:ext cx="7216416" cy="851044"/>
      </dsp:txXfrm>
    </dsp:sp>
    <dsp:sp modelId="{C14E733D-F53A-4F7C-804E-A48C427F47CA}">
      <dsp:nvSpPr>
        <dsp:cNvPr id="0" name=""/>
        <dsp:cNvSpPr/>
      </dsp:nvSpPr>
      <dsp:spPr>
        <a:xfrm>
          <a:off x="0" y="3406674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B0B39-F2AB-482E-ACCD-5FED1A79A97D}">
      <dsp:nvSpPr>
        <dsp:cNvPr id="0" name=""/>
        <dsp:cNvSpPr/>
      </dsp:nvSpPr>
      <dsp:spPr>
        <a:xfrm>
          <a:off x="0" y="3406674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Ligaments provide stability by connecting bones</a:t>
          </a:r>
          <a:endParaRPr lang="en-US" sz="2400" kern="1200"/>
        </a:p>
      </dsp:txBody>
      <dsp:txXfrm>
        <a:off x="0" y="3406674"/>
        <a:ext cx="7216416" cy="851044"/>
      </dsp:txXfrm>
    </dsp:sp>
    <dsp:sp modelId="{634C4411-1280-4D87-B109-D0D4971D5660}">
      <dsp:nvSpPr>
        <dsp:cNvPr id="0" name=""/>
        <dsp:cNvSpPr/>
      </dsp:nvSpPr>
      <dsp:spPr>
        <a:xfrm>
          <a:off x="0" y="4257719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062D4-1CE0-437B-AB0E-BE196C997FB4}">
      <dsp:nvSpPr>
        <dsp:cNvPr id="0" name=""/>
        <dsp:cNvSpPr/>
      </dsp:nvSpPr>
      <dsp:spPr>
        <a:xfrm>
          <a:off x="0" y="4257719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Muscles and tendons support movement and joint control</a:t>
          </a:r>
          <a:endParaRPr lang="en-US" sz="2400" kern="1200"/>
        </a:p>
      </dsp:txBody>
      <dsp:txXfrm>
        <a:off x="0" y="4257719"/>
        <a:ext cx="7216416" cy="8510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2F7293-2DAD-4886-B37E-0C61C8125F55}">
      <dsp:nvSpPr>
        <dsp:cNvPr id="0" name=""/>
        <dsp:cNvSpPr/>
      </dsp:nvSpPr>
      <dsp:spPr>
        <a:xfrm>
          <a:off x="0" y="446"/>
          <a:ext cx="57324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D2212-D531-4D99-A709-89224A3DAB3F}">
      <dsp:nvSpPr>
        <dsp:cNvPr id="0" name=""/>
        <dsp:cNvSpPr/>
      </dsp:nvSpPr>
      <dsp:spPr>
        <a:xfrm>
          <a:off x="0" y="446"/>
          <a:ext cx="5732441" cy="522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1st picture illustrates a healthy knee joint</a:t>
          </a:r>
        </a:p>
      </dsp:txBody>
      <dsp:txXfrm>
        <a:off x="0" y="446"/>
        <a:ext cx="5732441" cy="522974"/>
      </dsp:txXfrm>
    </dsp:sp>
    <dsp:sp modelId="{7AB1E39D-EFEB-493C-83DC-2F2B29636788}">
      <dsp:nvSpPr>
        <dsp:cNvPr id="0" name=""/>
        <dsp:cNvSpPr/>
      </dsp:nvSpPr>
      <dsp:spPr>
        <a:xfrm>
          <a:off x="0" y="523421"/>
          <a:ext cx="57324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9DB5DE-3AA4-4F13-93A0-6E208B72206F}">
      <dsp:nvSpPr>
        <dsp:cNvPr id="0" name=""/>
        <dsp:cNvSpPr/>
      </dsp:nvSpPr>
      <dsp:spPr>
        <a:xfrm>
          <a:off x="0" y="523421"/>
          <a:ext cx="5732441" cy="522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2nd picture illustrates a knee with Osteoarthritis</a:t>
          </a:r>
        </a:p>
      </dsp:txBody>
      <dsp:txXfrm>
        <a:off x="0" y="523421"/>
        <a:ext cx="5732441" cy="522974"/>
      </dsp:txXfrm>
    </dsp:sp>
    <dsp:sp modelId="{1C6F873A-ADD4-4A4D-B05B-788B151E5C93}">
      <dsp:nvSpPr>
        <dsp:cNvPr id="0" name=""/>
        <dsp:cNvSpPr/>
      </dsp:nvSpPr>
      <dsp:spPr>
        <a:xfrm>
          <a:off x="0" y="1046395"/>
          <a:ext cx="57324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149F1-83B2-4E29-AFB7-C5E2B250CD53}">
      <dsp:nvSpPr>
        <dsp:cNvPr id="0" name=""/>
        <dsp:cNvSpPr/>
      </dsp:nvSpPr>
      <dsp:spPr>
        <a:xfrm>
          <a:off x="0" y="1046395"/>
          <a:ext cx="5732441" cy="522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cartilage is breaking down, and the bones are rubbing together.</a:t>
          </a:r>
        </a:p>
      </dsp:txBody>
      <dsp:txXfrm>
        <a:off x="0" y="1046395"/>
        <a:ext cx="5732441" cy="522974"/>
      </dsp:txXfrm>
    </dsp:sp>
    <dsp:sp modelId="{B00163CD-EC27-45C8-90A2-A423C155E637}">
      <dsp:nvSpPr>
        <dsp:cNvPr id="0" name=""/>
        <dsp:cNvSpPr/>
      </dsp:nvSpPr>
      <dsp:spPr>
        <a:xfrm>
          <a:off x="0" y="1569369"/>
          <a:ext cx="57324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F2C675-7895-4FE0-8E7D-6C93B70125EC}">
      <dsp:nvSpPr>
        <dsp:cNvPr id="0" name=""/>
        <dsp:cNvSpPr/>
      </dsp:nvSpPr>
      <dsp:spPr>
        <a:xfrm>
          <a:off x="0" y="1569369"/>
          <a:ext cx="5732441" cy="522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joint lining has become inflamed</a:t>
          </a:r>
        </a:p>
      </dsp:txBody>
      <dsp:txXfrm>
        <a:off x="0" y="1569369"/>
        <a:ext cx="5732441" cy="522974"/>
      </dsp:txXfrm>
    </dsp:sp>
    <dsp:sp modelId="{A99F0CC8-A16A-4B87-B66B-BD674A543942}">
      <dsp:nvSpPr>
        <dsp:cNvPr id="0" name=""/>
        <dsp:cNvSpPr/>
      </dsp:nvSpPr>
      <dsp:spPr>
        <a:xfrm>
          <a:off x="0" y="2092343"/>
          <a:ext cx="57324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EA39A-9B6D-4221-BB01-0D831C15CA90}">
      <dsp:nvSpPr>
        <dsp:cNvPr id="0" name=""/>
        <dsp:cNvSpPr/>
      </dsp:nvSpPr>
      <dsp:spPr>
        <a:xfrm>
          <a:off x="0" y="2092343"/>
          <a:ext cx="5732441" cy="522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Osteophytes have started to form</a:t>
          </a:r>
        </a:p>
      </dsp:txBody>
      <dsp:txXfrm>
        <a:off x="0" y="2092343"/>
        <a:ext cx="5732441" cy="522974"/>
      </dsp:txXfrm>
    </dsp:sp>
    <dsp:sp modelId="{17D9FEA6-582A-438F-8069-6DFC85991123}">
      <dsp:nvSpPr>
        <dsp:cNvPr id="0" name=""/>
        <dsp:cNvSpPr/>
      </dsp:nvSpPr>
      <dsp:spPr>
        <a:xfrm>
          <a:off x="0" y="2615317"/>
          <a:ext cx="57324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D5B66C-CF68-4EA5-8745-A86D974C601D}">
      <dsp:nvSpPr>
        <dsp:cNvPr id="0" name=""/>
        <dsp:cNvSpPr/>
      </dsp:nvSpPr>
      <dsp:spPr>
        <a:xfrm>
          <a:off x="0" y="2615317"/>
          <a:ext cx="5732441" cy="522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Reduced joint space.</a:t>
          </a:r>
        </a:p>
      </dsp:txBody>
      <dsp:txXfrm>
        <a:off x="0" y="2615317"/>
        <a:ext cx="5732441" cy="522974"/>
      </dsp:txXfrm>
    </dsp:sp>
    <dsp:sp modelId="{AA016BAB-13B7-4C0E-82C0-60A0AA6B53DE}">
      <dsp:nvSpPr>
        <dsp:cNvPr id="0" name=""/>
        <dsp:cNvSpPr/>
      </dsp:nvSpPr>
      <dsp:spPr>
        <a:xfrm>
          <a:off x="0" y="3138291"/>
          <a:ext cx="57324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B07D9B-FB6D-4BB5-9D88-B1F30334CECB}">
      <dsp:nvSpPr>
        <dsp:cNvPr id="0" name=""/>
        <dsp:cNvSpPr/>
      </dsp:nvSpPr>
      <dsp:spPr>
        <a:xfrm>
          <a:off x="0" y="3138291"/>
          <a:ext cx="5732441" cy="5229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(Arthritis UK, 2024)</a:t>
          </a:r>
        </a:p>
      </dsp:txBody>
      <dsp:txXfrm>
        <a:off x="0" y="3138291"/>
        <a:ext cx="5732441" cy="5229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EB76F9-295E-44A5-8B5A-E012B10A2E3A}">
      <dsp:nvSpPr>
        <dsp:cNvPr id="0" name=""/>
        <dsp:cNvSpPr/>
      </dsp:nvSpPr>
      <dsp:spPr>
        <a:xfrm>
          <a:off x="0" y="447"/>
          <a:ext cx="57378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B1CE3-4937-4811-988C-F5F8CF1C8031}">
      <dsp:nvSpPr>
        <dsp:cNvPr id="0" name=""/>
        <dsp:cNvSpPr/>
      </dsp:nvSpPr>
      <dsp:spPr>
        <a:xfrm>
          <a:off x="0" y="447"/>
          <a:ext cx="5737860" cy="733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Mrs Bernadette shaw, 67 years old</a:t>
          </a:r>
        </a:p>
      </dsp:txBody>
      <dsp:txXfrm>
        <a:off x="0" y="447"/>
        <a:ext cx="5737860" cy="733216"/>
      </dsp:txXfrm>
    </dsp:sp>
    <dsp:sp modelId="{E15CBA03-ED0A-494D-B463-B94582D2D5C5}">
      <dsp:nvSpPr>
        <dsp:cNvPr id="0" name=""/>
        <dsp:cNvSpPr/>
      </dsp:nvSpPr>
      <dsp:spPr>
        <a:xfrm>
          <a:off x="0" y="733664"/>
          <a:ext cx="57378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67A37-E248-4A14-B8D3-405A5AC4BCEF}">
      <dsp:nvSpPr>
        <dsp:cNvPr id="0" name=""/>
        <dsp:cNvSpPr/>
      </dsp:nvSpPr>
      <dsp:spPr>
        <a:xfrm>
          <a:off x="0" y="733664"/>
          <a:ext cx="5737860" cy="733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Morning stiffness, swelling, difficulty walking, pain</a:t>
          </a:r>
        </a:p>
      </dsp:txBody>
      <dsp:txXfrm>
        <a:off x="0" y="733664"/>
        <a:ext cx="5737860" cy="733216"/>
      </dsp:txXfrm>
    </dsp:sp>
    <dsp:sp modelId="{7CBB97AC-BE7F-4290-B683-747293D1826A}">
      <dsp:nvSpPr>
        <dsp:cNvPr id="0" name=""/>
        <dsp:cNvSpPr/>
      </dsp:nvSpPr>
      <dsp:spPr>
        <a:xfrm>
          <a:off x="0" y="1466881"/>
          <a:ext cx="57378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7D2002-CD11-4E62-BC1F-86DD83A9E813}">
      <dsp:nvSpPr>
        <dsp:cNvPr id="0" name=""/>
        <dsp:cNvSpPr/>
      </dsp:nvSpPr>
      <dsp:spPr>
        <a:xfrm>
          <a:off x="0" y="1466881"/>
          <a:ext cx="5737860" cy="733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BMI 31</a:t>
          </a:r>
        </a:p>
      </dsp:txBody>
      <dsp:txXfrm>
        <a:off x="0" y="1466881"/>
        <a:ext cx="5737860" cy="733216"/>
      </dsp:txXfrm>
    </dsp:sp>
    <dsp:sp modelId="{1FED014C-A988-409E-BE02-D83047215A6F}">
      <dsp:nvSpPr>
        <dsp:cNvPr id="0" name=""/>
        <dsp:cNvSpPr/>
      </dsp:nvSpPr>
      <dsp:spPr>
        <a:xfrm>
          <a:off x="0" y="2200098"/>
          <a:ext cx="57378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4F6711-AFEC-4E7E-9DF5-7EEB8A7FD5A0}">
      <dsp:nvSpPr>
        <dsp:cNvPr id="0" name=""/>
        <dsp:cNvSpPr/>
      </dsp:nvSpPr>
      <dsp:spPr>
        <a:xfrm>
          <a:off x="0" y="2200098"/>
          <a:ext cx="5737860" cy="733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Sedentary lifestyle</a:t>
          </a:r>
        </a:p>
      </dsp:txBody>
      <dsp:txXfrm>
        <a:off x="0" y="2200098"/>
        <a:ext cx="5737860" cy="733216"/>
      </dsp:txXfrm>
    </dsp:sp>
    <dsp:sp modelId="{12ACF8CD-B174-47B4-A785-60F51581061F}">
      <dsp:nvSpPr>
        <dsp:cNvPr id="0" name=""/>
        <dsp:cNvSpPr/>
      </dsp:nvSpPr>
      <dsp:spPr>
        <a:xfrm>
          <a:off x="0" y="2933315"/>
          <a:ext cx="57378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948C0A-D36E-4ABA-9BA5-414DBE8BB5EE}">
      <dsp:nvSpPr>
        <dsp:cNvPr id="0" name=""/>
        <dsp:cNvSpPr/>
      </dsp:nvSpPr>
      <dsp:spPr>
        <a:xfrm>
          <a:off x="0" y="2933315"/>
          <a:ext cx="5737860" cy="733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Previous knee injury</a:t>
          </a:r>
        </a:p>
      </dsp:txBody>
      <dsp:txXfrm>
        <a:off x="0" y="2933315"/>
        <a:ext cx="5737860" cy="7332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3CC270-169C-4634-B308-94829C542698}">
      <dsp:nvSpPr>
        <dsp:cNvPr id="0" name=""/>
        <dsp:cNvSpPr/>
      </dsp:nvSpPr>
      <dsp:spPr>
        <a:xfrm>
          <a:off x="0" y="2562"/>
          <a:ext cx="63829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6CC383-E357-47F7-BD00-3F580E01E9D2}">
      <dsp:nvSpPr>
        <dsp:cNvPr id="0" name=""/>
        <dsp:cNvSpPr/>
      </dsp:nvSpPr>
      <dsp:spPr>
        <a:xfrm>
          <a:off x="0" y="2562"/>
          <a:ext cx="6382937" cy="873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Age over 60</a:t>
          </a:r>
          <a:endParaRPr lang="en-US" sz="4000" kern="1200"/>
        </a:p>
      </dsp:txBody>
      <dsp:txXfrm>
        <a:off x="0" y="2562"/>
        <a:ext cx="6382937" cy="873921"/>
      </dsp:txXfrm>
    </dsp:sp>
    <dsp:sp modelId="{6559819D-C2B8-4C67-81FF-8D54A42EA52A}">
      <dsp:nvSpPr>
        <dsp:cNvPr id="0" name=""/>
        <dsp:cNvSpPr/>
      </dsp:nvSpPr>
      <dsp:spPr>
        <a:xfrm>
          <a:off x="0" y="876484"/>
          <a:ext cx="63829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C9A5E7-C387-41F2-ACC0-4CD3420768FF}">
      <dsp:nvSpPr>
        <dsp:cNvPr id="0" name=""/>
        <dsp:cNvSpPr/>
      </dsp:nvSpPr>
      <dsp:spPr>
        <a:xfrm>
          <a:off x="0" y="876484"/>
          <a:ext cx="6382937" cy="873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Obesity</a:t>
          </a:r>
          <a:endParaRPr lang="en-US" sz="4000" kern="1200"/>
        </a:p>
      </dsp:txBody>
      <dsp:txXfrm>
        <a:off x="0" y="876484"/>
        <a:ext cx="6382937" cy="873921"/>
      </dsp:txXfrm>
    </dsp:sp>
    <dsp:sp modelId="{C7743B04-C1A7-4283-B5F5-A5C0F64F2CD2}">
      <dsp:nvSpPr>
        <dsp:cNvPr id="0" name=""/>
        <dsp:cNvSpPr/>
      </dsp:nvSpPr>
      <dsp:spPr>
        <a:xfrm>
          <a:off x="0" y="1750406"/>
          <a:ext cx="63829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43F12-0A47-4981-9670-59F28B7E1B2F}">
      <dsp:nvSpPr>
        <dsp:cNvPr id="0" name=""/>
        <dsp:cNvSpPr/>
      </dsp:nvSpPr>
      <dsp:spPr>
        <a:xfrm>
          <a:off x="0" y="1750406"/>
          <a:ext cx="6382937" cy="873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Previous injury</a:t>
          </a:r>
          <a:endParaRPr lang="en-US" sz="4000" kern="1200"/>
        </a:p>
      </dsp:txBody>
      <dsp:txXfrm>
        <a:off x="0" y="1750406"/>
        <a:ext cx="6382937" cy="873921"/>
      </dsp:txXfrm>
    </dsp:sp>
    <dsp:sp modelId="{891D4FE7-A3EE-4CF5-87D5-67AB4BF23FB0}">
      <dsp:nvSpPr>
        <dsp:cNvPr id="0" name=""/>
        <dsp:cNvSpPr/>
      </dsp:nvSpPr>
      <dsp:spPr>
        <a:xfrm>
          <a:off x="0" y="2624327"/>
          <a:ext cx="63829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E93C68-CD2C-46A1-AC21-F888CA4D3E6D}">
      <dsp:nvSpPr>
        <dsp:cNvPr id="0" name=""/>
        <dsp:cNvSpPr/>
      </dsp:nvSpPr>
      <dsp:spPr>
        <a:xfrm>
          <a:off x="0" y="2624328"/>
          <a:ext cx="6382937" cy="873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Sex</a:t>
          </a:r>
          <a:endParaRPr lang="en-US" sz="4000" kern="1200"/>
        </a:p>
      </dsp:txBody>
      <dsp:txXfrm>
        <a:off x="0" y="2624328"/>
        <a:ext cx="6382937" cy="873921"/>
      </dsp:txXfrm>
    </dsp:sp>
    <dsp:sp modelId="{95E4DD57-21CF-42B8-A92E-6FB39325A8EE}">
      <dsp:nvSpPr>
        <dsp:cNvPr id="0" name=""/>
        <dsp:cNvSpPr/>
      </dsp:nvSpPr>
      <dsp:spPr>
        <a:xfrm>
          <a:off x="0" y="3498249"/>
          <a:ext cx="63829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186991-5357-4AA9-96EC-E80E664BE6A5}">
      <dsp:nvSpPr>
        <dsp:cNvPr id="0" name=""/>
        <dsp:cNvSpPr/>
      </dsp:nvSpPr>
      <dsp:spPr>
        <a:xfrm>
          <a:off x="0" y="3498249"/>
          <a:ext cx="6382937" cy="873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Lifestyle</a:t>
          </a:r>
          <a:endParaRPr lang="en-US" sz="4000" kern="1200"/>
        </a:p>
      </dsp:txBody>
      <dsp:txXfrm>
        <a:off x="0" y="3498249"/>
        <a:ext cx="6382937" cy="873921"/>
      </dsp:txXfrm>
    </dsp:sp>
    <dsp:sp modelId="{A0350622-C838-48D6-BF1E-5DD7CE14B5E8}">
      <dsp:nvSpPr>
        <dsp:cNvPr id="0" name=""/>
        <dsp:cNvSpPr/>
      </dsp:nvSpPr>
      <dsp:spPr>
        <a:xfrm>
          <a:off x="0" y="4372171"/>
          <a:ext cx="63829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7EBAA-644D-4C2B-8F89-BEA1B7B5905C}">
      <dsp:nvSpPr>
        <dsp:cNvPr id="0" name=""/>
        <dsp:cNvSpPr/>
      </dsp:nvSpPr>
      <dsp:spPr>
        <a:xfrm>
          <a:off x="0" y="4372171"/>
          <a:ext cx="6382937" cy="873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Family history</a:t>
          </a:r>
          <a:endParaRPr lang="en-US" sz="4000" kern="1200"/>
        </a:p>
      </dsp:txBody>
      <dsp:txXfrm>
        <a:off x="0" y="4372171"/>
        <a:ext cx="6382937" cy="87392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7ABDB4-AC33-4310-8524-0C7AC0968C8D}">
      <dsp:nvSpPr>
        <dsp:cNvPr id="0" name=""/>
        <dsp:cNvSpPr/>
      </dsp:nvSpPr>
      <dsp:spPr>
        <a:xfrm>
          <a:off x="0" y="601"/>
          <a:ext cx="74857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447E63-72B9-44ED-A0AA-C7F885F1A003}">
      <dsp:nvSpPr>
        <dsp:cNvPr id="0" name=""/>
        <dsp:cNvSpPr/>
      </dsp:nvSpPr>
      <dsp:spPr>
        <a:xfrm>
          <a:off x="0" y="601"/>
          <a:ext cx="7485718" cy="985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Pain level assessment</a:t>
          </a:r>
          <a:endParaRPr lang="en-US" sz="2800" kern="1200"/>
        </a:p>
      </dsp:txBody>
      <dsp:txXfrm>
        <a:off x="0" y="601"/>
        <a:ext cx="7485718" cy="985023"/>
      </dsp:txXfrm>
    </dsp:sp>
    <dsp:sp modelId="{F689EBDC-CC4C-4681-A2DC-770EA825D78B}">
      <dsp:nvSpPr>
        <dsp:cNvPr id="0" name=""/>
        <dsp:cNvSpPr/>
      </dsp:nvSpPr>
      <dsp:spPr>
        <a:xfrm>
          <a:off x="0" y="985624"/>
          <a:ext cx="74857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9DA37E-4780-4811-A3E7-8EF5AF74AD1E}">
      <dsp:nvSpPr>
        <dsp:cNvPr id="0" name=""/>
        <dsp:cNvSpPr/>
      </dsp:nvSpPr>
      <dsp:spPr>
        <a:xfrm>
          <a:off x="0" y="985624"/>
          <a:ext cx="7485718" cy="985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Mobility assessment</a:t>
          </a:r>
          <a:endParaRPr lang="en-US" sz="2800" kern="1200"/>
        </a:p>
      </dsp:txBody>
      <dsp:txXfrm>
        <a:off x="0" y="985624"/>
        <a:ext cx="7485718" cy="985023"/>
      </dsp:txXfrm>
    </dsp:sp>
    <dsp:sp modelId="{CB51A835-0D62-4F5C-8537-0171046634D4}">
      <dsp:nvSpPr>
        <dsp:cNvPr id="0" name=""/>
        <dsp:cNvSpPr/>
      </dsp:nvSpPr>
      <dsp:spPr>
        <a:xfrm>
          <a:off x="0" y="1970647"/>
          <a:ext cx="74857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6D53E-9A6B-46F0-833C-4FA74A134C2C}">
      <dsp:nvSpPr>
        <dsp:cNvPr id="0" name=""/>
        <dsp:cNvSpPr/>
      </dsp:nvSpPr>
      <dsp:spPr>
        <a:xfrm>
          <a:off x="0" y="1970647"/>
          <a:ext cx="7485718" cy="985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Investigations e.g x-rays, scan's and blood tests</a:t>
          </a:r>
          <a:endParaRPr lang="en-US" sz="2800" kern="1200"/>
        </a:p>
      </dsp:txBody>
      <dsp:txXfrm>
        <a:off x="0" y="1970647"/>
        <a:ext cx="7485718" cy="985023"/>
      </dsp:txXfrm>
    </dsp:sp>
    <dsp:sp modelId="{ABA4912B-C2A2-4027-86EF-8D6AD9C1CD21}">
      <dsp:nvSpPr>
        <dsp:cNvPr id="0" name=""/>
        <dsp:cNvSpPr/>
      </dsp:nvSpPr>
      <dsp:spPr>
        <a:xfrm>
          <a:off x="0" y="2955670"/>
          <a:ext cx="74857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6D2FE0-65D2-46DF-B674-94E795D62396}">
      <dsp:nvSpPr>
        <dsp:cNvPr id="0" name=""/>
        <dsp:cNvSpPr/>
      </dsp:nvSpPr>
      <dsp:spPr>
        <a:xfrm>
          <a:off x="0" y="2955670"/>
          <a:ext cx="7485718" cy="985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Monitoring Physical health</a:t>
          </a:r>
          <a:endParaRPr lang="en-US" sz="2800" kern="1200"/>
        </a:p>
      </dsp:txBody>
      <dsp:txXfrm>
        <a:off x="0" y="2955670"/>
        <a:ext cx="7485718" cy="985023"/>
      </dsp:txXfrm>
    </dsp:sp>
    <dsp:sp modelId="{74BF8165-36DE-4BEE-89C2-910DA7BED869}">
      <dsp:nvSpPr>
        <dsp:cNvPr id="0" name=""/>
        <dsp:cNvSpPr/>
      </dsp:nvSpPr>
      <dsp:spPr>
        <a:xfrm>
          <a:off x="0" y="3940693"/>
          <a:ext cx="74857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5374A-9B56-4E49-A7D9-5C2636FFACAA}">
      <dsp:nvSpPr>
        <dsp:cNvPr id="0" name=""/>
        <dsp:cNvSpPr/>
      </dsp:nvSpPr>
      <dsp:spPr>
        <a:xfrm>
          <a:off x="0" y="3940693"/>
          <a:ext cx="7485718" cy="985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Monitor and review over 12 weeks</a:t>
          </a:r>
          <a:endParaRPr lang="en-US" sz="2800" kern="1200"/>
        </a:p>
      </dsp:txBody>
      <dsp:txXfrm>
        <a:off x="0" y="3940693"/>
        <a:ext cx="7485718" cy="98502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85EEAE-5C96-41EA-8446-0C7B2F59AE37}">
      <dsp:nvSpPr>
        <dsp:cNvPr id="0" name=""/>
        <dsp:cNvSpPr/>
      </dsp:nvSpPr>
      <dsp:spPr>
        <a:xfrm>
          <a:off x="0" y="3993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3C4EFE-669A-4F64-AFC4-9CF9D568E037}">
      <dsp:nvSpPr>
        <dsp:cNvPr id="0" name=""/>
        <dsp:cNvSpPr/>
      </dsp:nvSpPr>
      <dsp:spPr>
        <a:xfrm>
          <a:off x="257290" y="195365"/>
          <a:ext cx="467800" cy="467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012D90-0D20-48AC-976E-5D8C8A23FAB6}">
      <dsp:nvSpPr>
        <dsp:cNvPr id="0" name=""/>
        <dsp:cNvSpPr/>
      </dsp:nvSpPr>
      <dsp:spPr>
        <a:xfrm>
          <a:off x="982380" y="3993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Pain management</a:t>
          </a:r>
          <a:endParaRPr lang="en-US" sz="1900" kern="1200"/>
        </a:p>
      </dsp:txBody>
      <dsp:txXfrm>
        <a:off x="982380" y="3993"/>
        <a:ext cx="6234035" cy="850545"/>
      </dsp:txXfrm>
    </dsp:sp>
    <dsp:sp modelId="{C3C03014-6748-417C-B5F4-965D54F41DF7}">
      <dsp:nvSpPr>
        <dsp:cNvPr id="0" name=""/>
        <dsp:cNvSpPr/>
      </dsp:nvSpPr>
      <dsp:spPr>
        <a:xfrm>
          <a:off x="0" y="1067175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5B2D48-8082-4CF4-9465-18E9E18134D5}">
      <dsp:nvSpPr>
        <dsp:cNvPr id="0" name=""/>
        <dsp:cNvSpPr/>
      </dsp:nvSpPr>
      <dsp:spPr>
        <a:xfrm>
          <a:off x="257290" y="1258547"/>
          <a:ext cx="467800" cy="467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05DDDC-C583-4EE4-B92D-174406969F35}">
      <dsp:nvSpPr>
        <dsp:cNvPr id="0" name=""/>
        <dsp:cNvSpPr/>
      </dsp:nvSpPr>
      <dsp:spPr>
        <a:xfrm>
          <a:off x="982380" y="1067175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Pain persists or worsens</a:t>
          </a:r>
          <a:endParaRPr lang="en-US" sz="1900" kern="1200"/>
        </a:p>
      </dsp:txBody>
      <dsp:txXfrm>
        <a:off x="982380" y="1067175"/>
        <a:ext cx="6234035" cy="850545"/>
      </dsp:txXfrm>
    </dsp:sp>
    <dsp:sp modelId="{68DEC0A0-5CF0-4CAF-B531-2566D2B625EF}">
      <dsp:nvSpPr>
        <dsp:cNvPr id="0" name=""/>
        <dsp:cNvSpPr/>
      </dsp:nvSpPr>
      <dsp:spPr>
        <a:xfrm>
          <a:off x="0" y="2130357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611F0F-9DAC-48FE-981B-AA829BA6A337}">
      <dsp:nvSpPr>
        <dsp:cNvPr id="0" name=""/>
        <dsp:cNvSpPr/>
      </dsp:nvSpPr>
      <dsp:spPr>
        <a:xfrm>
          <a:off x="257290" y="2321729"/>
          <a:ext cx="467800" cy="467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45A9D6-CD9B-4C17-8CA0-30E349307717}">
      <dsp:nvSpPr>
        <dsp:cNvPr id="0" name=""/>
        <dsp:cNvSpPr/>
      </dsp:nvSpPr>
      <dsp:spPr>
        <a:xfrm>
          <a:off x="982380" y="2130357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Joint replacements</a:t>
          </a:r>
          <a:endParaRPr lang="en-US" sz="1900" kern="1200"/>
        </a:p>
      </dsp:txBody>
      <dsp:txXfrm>
        <a:off x="982380" y="2130357"/>
        <a:ext cx="6234035" cy="850545"/>
      </dsp:txXfrm>
    </dsp:sp>
    <dsp:sp modelId="{961CCAA2-39F0-449A-8719-1D27CE16C593}">
      <dsp:nvSpPr>
        <dsp:cNvPr id="0" name=""/>
        <dsp:cNvSpPr/>
      </dsp:nvSpPr>
      <dsp:spPr>
        <a:xfrm>
          <a:off x="0" y="3193539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5FD95D-9963-4B6E-81DF-56CAE2DAE702}">
      <dsp:nvSpPr>
        <dsp:cNvPr id="0" name=""/>
        <dsp:cNvSpPr/>
      </dsp:nvSpPr>
      <dsp:spPr>
        <a:xfrm>
          <a:off x="257290" y="3384911"/>
          <a:ext cx="467800" cy="4678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42AE5-EE47-445A-BA8E-469815DD3570}">
      <dsp:nvSpPr>
        <dsp:cNvPr id="0" name=""/>
        <dsp:cNvSpPr/>
      </dsp:nvSpPr>
      <dsp:spPr>
        <a:xfrm>
          <a:off x="982380" y="3193539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randview Display"/>
            </a:rPr>
            <a:t>Shared decision making on her treatment options</a:t>
          </a:r>
        </a:p>
      </dsp:txBody>
      <dsp:txXfrm>
        <a:off x="982380" y="3193539"/>
        <a:ext cx="6234035" cy="850545"/>
      </dsp:txXfrm>
    </dsp:sp>
    <dsp:sp modelId="{12FCE910-0C68-4961-A989-709DC6E5781B}">
      <dsp:nvSpPr>
        <dsp:cNvPr id="0" name=""/>
        <dsp:cNvSpPr/>
      </dsp:nvSpPr>
      <dsp:spPr>
        <a:xfrm>
          <a:off x="0" y="4256721"/>
          <a:ext cx="7216416" cy="850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D22760-AC85-435B-AA5F-D5F7B9208EA6}">
      <dsp:nvSpPr>
        <dsp:cNvPr id="0" name=""/>
        <dsp:cNvSpPr/>
      </dsp:nvSpPr>
      <dsp:spPr>
        <a:xfrm>
          <a:off x="257290" y="4448093"/>
          <a:ext cx="467800" cy="4678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B501B-28BB-4F3D-8C09-9EFD2EE4E9F1}">
      <dsp:nvSpPr>
        <dsp:cNvPr id="0" name=""/>
        <dsp:cNvSpPr/>
      </dsp:nvSpPr>
      <dsp:spPr>
        <a:xfrm>
          <a:off x="982380" y="4256721"/>
          <a:ext cx="6234035" cy="850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016" tIns="90016" rIns="90016" bIns="9001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randview Display"/>
            </a:rPr>
            <a:t>Use teach back method to make sure Mrs Shaw understands.</a:t>
          </a:r>
          <a:endParaRPr lang="en-GB" sz="1900" kern="1200"/>
        </a:p>
      </dsp:txBody>
      <dsp:txXfrm>
        <a:off x="982380" y="4256721"/>
        <a:ext cx="6234035" cy="8505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F4A3C7-3C56-4CC2-9B47-9003497A425C}">
      <dsp:nvSpPr>
        <dsp:cNvPr id="0" name=""/>
        <dsp:cNvSpPr/>
      </dsp:nvSpPr>
      <dsp:spPr>
        <a:xfrm>
          <a:off x="0" y="2495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72A46B-877F-486A-8D57-633C828B01DE}">
      <dsp:nvSpPr>
        <dsp:cNvPr id="0" name=""/>
        <dsp:cNvSpPr/>
      </dsp:nvSpPr>
      <dsp:spPr>
        <a:xfrm>
          <a:off x="0" y="2495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Physiotherapy </a:t>
          </a:r>
          <a:r>
            <a:rPr lang="en-GB" sz="2600" kern="1200">
              <a:latin typeface="Grandview Display"/>
            </a:rPr>
            <a:t>referral</a:t>
          </a:r>
          <a:endParaRPr lang="en-US" sz="2600" kern="1200" err="1"/>
        </a:p>
      </dsp:txBody>
      <dsp:txXfrm>
        <a:off x="0" y="2495"/>
        <a:ext cx="7216416" cy="851044"/>
      </dsp:txXfrm>
    </dsp:sp>
    <dsp:sp modelId="{51C6F9F0-EB5E-4190-A077-BD3DB67CDBCD}">
      <dsp:nvSpPr>
        <dsp:cNvPr id="0" name=""/>
        <dsp:cNvSpPr/>
      </dsp:nvSpPr>
      <dsp:spPr>
        <a:xfrm>
          <a:off x="0" y="853540"/>
          <a:ext cx="7216416" cy="0"/>
        </a:xfrm>
        <a:prstGeom prst="line">
          <a:avLst/>
        </a:prstGeom>
        <a:solidFill>
          <a:schemeClr val="accent2">
            <a:hueOff val="1414419"/>
            <a:satOff val="-5328"/>
            <a:lumOff val="4471"/>
            <a:alphaOff val="0"/>
          </a:schemeClr>
        </a:solidFill>
        <a:ln w="12700" cap="flat" cmpd="sng" algn="ctr">
          <a:solidFill>
            <a:schemeClr val="accent2">
              <a:hueOff val="1414419"/>
              <a:satOff val="-5328"/>
              <a:lumOff val="4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68A82-3C5C-43E0-AC72-7C2EC0FA432D}">
      <dsp:nvSpPr>
        <dsp:cNvPr id="0" name=""/>
        <dsp:cNvSpPr/>
      </dsp:nvSpPr>
      <dsp:spPr>
        <a:xfrm>
          <a:off x="0" y="853540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latin typeface="Grandview Display"/>
            </a:rPr>
            <a:t>Exercise</a:t>
          </a:r>
        </a:p>
      </dsp:txBody>
      <dsp:txXfrm>
        <a:off x="0" y="853540"/>
        <a:ext cx="7216416" cy="851044"/>
      </dsp:txXfrm>
    </dsp:sp>
    <dsp:sp modelId="{49ECC3F4-FBDC-4856-A226-62B075F67BBC}">
      <dsp:nvSpPr>
        <dsp:cNvPr id="0" name=""/>
        <dsp:cNvSpPr/>
      </dsp:nvSpPr>
      <dsp:spPr>
        <a:xfrm>
          <a:off x="0" y="1704585"/>
          <a:ext cx="7216416" cy="0"/>
        </a:xfrm>
        <a:prstGeom prst="line">
          <a:avLst/>
        </a:prstGeom>
        <a:solidFill>
          <a:schemeClr val="accent2">
            <a:hueOff val="2828839"/>
            <a:satOff val="-10655"/>
            <a:lumOff val="8941"/>
            <a:alphaOff val="0"/>
          </a:schemeClr>
        </a:solidFill>
        <a:ln w="12700" cap="flat" cmpd="sng" algn="ctr">
          <a:solidFill>
            <a:schemeClr val="accent2">
              <a:hueOff val="2828839"/>
              <a:satOff val="-10655"/>
              <a:lumOff val="8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EA4466-B675-4600-8684-01AA3996C8EC}">
      <dsp:nvSpPr>
        <dsp:cNvPr id="0" name=""/>
        <dsp:cNvSpPr/>
      </dsp:nvSpPr>
      <dsp:spPr>
        <a:xfrm>
          <a:off x="0" y="1704585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Weight loss support</a:t>
          </a:r>
          <a:endParaRPr lang="en-US" sz="2600" kern="1200"/>
        </a:p>
      </dsp:txBody>
      <dsp:txXfrm>
        <a:off x="0" y="1704585"/>
        <a:ext cx="7216416" cy="851044"/>
      </dsp:txXfrm>
    </dsp:sp>
    <dsp:sp modelId="{0BE442F6-CCF8-43F1-A4FF-E156F6B6BF10}">
      <dsp:nvSpPr>
        <dsp:cNvPr id="0" name=""/>
        <dsp:cNvSpPr/>
      </dsp:nvSpPr>
      <dsp:spPr>
        <a:xfrm>
          <a:off x="0" y="2555630"/>
          <a:ext cx="7216416" cy="0"/>
        </a:xfrm>
        <a:prstGeom prst="line">
          <a:avLst/>
        </a:prstGeom>
        <a:solidFill>
          <a:schemeClr val="accent2">
            <a:hueOff val="4243259"/>
            <a:satOff val="-15983"/>
            <a:lumOff val="13412"/>
            <a:alphaOff val="0"/>
          </a:schemeClr>
        </a:solidFill>
        <a:ln w="12700" cap="flat" cmpd="sng" algn="ctr">
          <a:solidFill>
            <a:schemeClr val="accent2">
              <a:hueOff val="4243259"/>
              <a:satOff val="-15983"/>
              <a:lumOff val="13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C4B62-5EB4-43F7-9099-7F2737785321}">
      <dsp:nvSpPr>
        <dsp:cNvPr id="0" name=""/>
        <dsp:cNvSpPr/>
      </dsp:nvSpPr>
      <dsp:spPr>
        <a:xfrm>
          <a:off x="0" y="2555630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Using walking aids (encourages independence)</a:t>
          </a:r>
          <a:endParaRPr lang="en-US" sz="2600" kern="1200"/>
        </a:p>
      </dsp:txBody>
      <dsp:txXfrm>
        <a:off x="0" y="2555630"/>
        <a:ext cx="7216416" cy="851044"/>
      </dsp:txXfrm>
    </dsp:sp>
    <dsp:sp modelId="{238C41C7-9714-4AE9-9567-58BB9B9C9F76}">
      <dsp:nvSpPr>
        <dsp:cNvPr id="0" name=""/>
        <dsp:cNvSpPr/>
      </dsp:nvSpPr>
      <dsp:spPr>
        <a:xfrm>
          <a:off x="0" y="3406674"/>
          <a:ext cx="7216416" cy="0"/>
        </a:xfrm>
        <a:prstGeom prst="line">
          <a:avLst/>
        </a:prstGeom>
        <a:solidFill>
          <a:schemeClr val="accent2">
            <a:hueOff val="5657678"/>
            <a:satOff val="-21310"/>
            <a:lumOff val="17882"/>
            <a:alphaOff val="0"/>
          </a:schemeClr>
        </a:solidFill>
        <a:ln w="12700" cap="flat" cmpd="sng" algn="ctr">
          <a:solidFill>
            <a:schemeClr val="accent2">
              <a:hueOff val="5657678"/>
              <a:satOff val="-21310"/>
              <a:lumOff val="17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092D2-7CBE-42C5-BFF4-A582E69DCF8B}">
      <dsp:nvSpPr>
        <dsp:cNvPr id="0" name=""/>
        <dsp:cNvSpPr/>
      </dsp:nvSpPr>
      <dsp:spPr>
        <a:xfrm>
          <a:off x="0" y="3406674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Hot and cold </a:t>
          </a:r>
          <a:r>
            <a:rPr lang="en-GB" sz="2600" kern="1200">
              <a:latin typeface="Grandview Display"/>
            </a:rPr>
            <a:t>therapy</a:t>
          </a:r>
          <a:endParaRPr lang="en-GB" sz="2600" kern="1200"/>
        </a:p>
      </dsp:txBody>
      <dsp:txXfrm>
        <a:off x="0" y="3406674"/>
        <a:ext cx="7216416" cy="851044"/>
      </dsp:txXfrm>
    </dsp:sp>
    <dsp:sp modelId="{C2BD1973-99D6-4E84-8048-EA84538AC6D4}">
      <dsp:nvSpPr>
        <dsp:cNvPr id="0" name=""/>
        <dsp:cNvSpPr/>
      </dsp:nvSpPr>
      <dsp:spPr>
        <a:xfrm>
          <a:off x="0" y="4257719"/>
          <a:ext cx="7216416" cy="0"/>
        </a:xfrm>
        <a:prstGeom prst="line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21507E-7EA9-4AF6-8A3F-7CBBC79106D3}">
      <dsp:nvSpPr>
        <dsp:cNvPr id="0" name=""/>
        <dsp:cNvSpPr/>
      </dsp:nvSpPr>
      <dsp:spPr>
        <a:xfrm>
          <a:off x="0" y="4257719"/>
          <a:ext cx="7216416" cy="851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Occupational therapists </a:t>
          </a:r>
          <a:endParaRPr lang="en-US" sz="2600" kern="1200"/>
        </a:p>
      </dsp:txBody>
      <dsp:txXfrm>
        <a:off x="0" y="4257719"/>
        <a:ext cx="7216416" cy="85104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308E41-41E7-4E21-B7DB-B1D47A66EEC3}">
      <dsp:nvSpPr>
        <dsp:cNvPr id="0" name=""/>
        <dsp:cNvSpPr/>
      </dsp:nvSpPr>
      <dsp:spPr>
        <a:xfrm>
          <a:off x="0" y="1653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0125E7-7D44-44C2-AF26-8117E1B311B4}">
      <dsp:nvSpPr>
        <dsp:cNvPr id="0" name=""/>
        <dsp:cNvSpPr/>
      </dsp:nvSpPr>
      <dsp:spPr>
        <a:xfrm>
          <a:off x="213124" y="160176"/>
          <a:ext cx="387499" cy="3874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908A2-0F4C-466C-A934-F5047B795A4D}">
      <dsp:nvSpPr>
        <dsp:cNvPr id="0" name=""/>
        <dsp:cNvSpPr/>
      </dsp:nvSpPr>
      <dsp:spPr>
        <a:xfrm>
          <a:off x="813749" y="1653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150 minutes/week of low‑impact activity (walking, swimming, cycling)</a:t>
          </a:r>
          <a:r>
            <a:rPr lang="en-GB" sz="1900" kern="1200">
              <a:latin typeface="Grandview Display"/>
            </a:rPr>
            <a:t> </a:t>
          </a:r>
          <a:endParaRPr lang="en-US" sz="1900" kern="1200"/>
        </a:p>
      </dsp:txBody>
      <dsp:txXfrm>
        <a:off x="813749" y="1653"/>
        <a:ext cx="6402666" cy="704545"/>
      </dsp:txXfrm>
    </dsp:sp>
    <dsp:sp modelId="{D40B72B3-912C-4A8C-AEFA-2FDDB8CBCB2A}">
      <dsp:nvSpPr>
        <dsp:cNvPr id="0" name=""/>
        <dsp:cNvSpPr/>
      </dsp:nvSpPr>
      <dsp:spPr>
        <a:xfrm>
          <a:off x="0" y="882335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A8620F-3EB5-4861-B5F1-37B1BB2207E0}">
      <dsp:nvSpPr>
        <dsp:cNvPr id="0" name=""/>
        <dsp:cNvSpPr/>
      </dsp:nvSpPr>
      <dsp:spPr>
        <a:xfrm>
          <a:off x="213124" y="1040857"/>
          <a:ext cx="387499" cy="3874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442A70-0C01-4B1E-9E6B-4E56D52F98D0}">
      <dsp:nvSpPr>
        <dsp:cNvPr id="0" name=""/>
        <dsp:cNvSpPr/>
      </dsp:nvSpPr>
      <dsp:spPr>
        <a:xfrm>
          <a:off x="813749" y="882335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Home exercise programme</a:t>
          </a:r>
          <a:endParaRPr lang="en-US" sz="1900" kern="1200"/>
        </a:p>
      </dsp:txBody>
      <dsp:txXfrm>
        <a:off x="813749" y="882335"/>
        <a:ext cx="6402666" cy="704545"/>
      </dsp:txXfrm>
    </dsp:sp>
    <dsp:sp modelId="{4021B9E7-7343-401E-B17B-2CC5FCE4582D}">
      <dsp:nvSpPr>
        <dsp:cNvPr id="0" name=""/>
        <dsp:cNvSpPr/>
      </dsp:nvSpPr>
      <dsp:spPr>
        <a:xfrm>
          <a:off x="0" y="1763016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35385C-E9F2-45BE-B1CF-B7E1F93E2142}">
      <dsp:nvSpPr>
        <dsp:cNvPr id="0" name=""/>
        <dsp:cNvSpPr/>
      </dsp:nvSpPr>
      <dsp:spPr>
        <a:xfrm>
          <a:off x="213124" y="1921539"/>
          <a:ext cx="387499" cy="3874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23C2A3-77C7-4B71-BE46-DFAB78A5E90B}">
      <dsp:nvSpPr>
        <dsp:cNvPr id="0" name=""/>
        <dsp:cNvSpPr/>
      </dsp:nvSpPr>
      <dsp:spPr>
        <a:xfrm>
          <a:off x="813749" y="1763016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Avoid heavy lifting/twisting</a:t>
          </a:r>
          <a:endParaRPr lang="en-US" sz="1900" kern="1200"/>
        </a:p>
      </dsp:txBody>
      <dsp:txXfrm>
        <a:off x="813749" y="1763016"/>
        <a:ext cx="6402666" cy="704545"/>
      </dsp:txXfrm>
    </dsp:sp>
    <dsp:sp modelId="{047E8175-52CD-49F4-8332-D51DFDD7E31D}">
      <dsp:nvSpPr>
        <dsp:cNvPr id="0" name=""/>
        <dsp:cNvSpPr/>
      </dsp:nvSpPr>
      <dsp:spPr>
        <a:xfrm>
          <a:off x="0" y="2643698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96076F-80AE-4499-AFED-D76966F7A3F1}">
      <dsp:nvSpPr>
        <dsp:cNvPr id="0" name=""/>
        <dsp:cNvSpPr/>
      </dsp:nvSpPr>
      <dsp:spPr>
        <a:xfrm>
          <a:off x="213124" y="2802220"/>
          <a:ext cx="387499" cy="3874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984EBF-1DD5-4838-B396-E237C1554B0B}">
      <dsp:nvSpPr>
        <dsp:cNvPr id="0" name=""/>
        <dsp:cNvSpPr/>
      </dsp:nvSpPr>
      <dsp:spPr>
        <a:xfrm>
          <a:off x="813749" y="2643698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Balanced diet rich in vegetables, whole grains, lean protein</a:t>
          </a:r>
          <a:endParaRPr lang="en-US" sz="1900" kern="1200"/>
        </a:p>
      </dsp:txBody>
      <dsp:txXfrm>
        <a:off x="813749" y="2643698"/>
        <a:ext cx="6402666" cy="704545"/>
      </dsp:txXfrm>
    </dsp:sp>
    <dsp:sp modelId="{D82FADD7-8552-4277-8B58-11EA2718EB24}">
      <dsp:nvSpPr>
        <dsp:cNvPr id="0" name=""/>
        <dsp:cNvSpPr/>
      </dsp:nvSpPr>
      <dsp:spPr>
        <a:xfrm>
          <a:off x="0" y="3524379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39322C-1214-4729-937D-F8556EEA30EC}">
      <dsp:nvSpPr>
        <dsp:cNvPr id="0" name=""/>
        <dsp:cNvSpPr/>
      </dsp:nvSpPr>
      <dsp:spPr>
        <a:xfrm>
          <a:off x="213124" y="3682902"/>
          <a:ext cx="387499" cy="38749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2C4E9-460D-4A68-B838-6D62C97A82BF}">
      <dsp:nvSpPr>
        <dsp:cNvPr id="0" name=""/>
        <dsp:cNvSpPr/>
      </dsp:nvSpPr>
      <dsp:spPr>
        <a:xfrm>
          <a:off x="813749" y="3524379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Sleep hygiene  for chronic pain management</a:t>
          </a:r>
          <a:endParaRPr lang="en-US" sz="1900" kern="1200"/>
        </a:p>
      </dsp:txBody>
      <dsp:txXfrm>
        <a:off x="813749" y="3524379"/>
        <a:ext cx="6402666" cy="704545"/>
      </dsp:txXfrm>
    </dsp:sp>
    <dsp:sp modelId="{BAEB421D-33F3-4E06-91D1-BF60422B7E89}">
      <dsp:nvSpPr>
        <dsp:cNvPr id="0" name=""/>
        <dsp:cNvSpPr/>
      </dsp:nvSpPr>
      <dsp:spPr>
        <a:xfrm>
          <a:off x="0" y="4405061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B07E68-1DD0-46A5-B0C9-C7FF5CCF7403}">
      <dsp:nvSpPr>
        <dsp:cNvPr id="0" name=""/>
        <dsp:cNvSpPr/>
      </dsp:nvSpPr>
      <dsp:spPr>
        <a:xfrm>
          <a:off x="213124" y="4563583"/>
          <a:ext cx="387499" cy="38749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BEF6E-5EF3-46B1-9D8A-0D70CBCB14FE}">
      <dsp:nvSpPr>
        <dsp:cNvPr id="0" name=""/>
        <dsp:cNvSpPr/>
      </dsp:nvSpPr>
      <dsp:spPr>
        <a:xfrm>
          <a:off x="813749" y="4405061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Joint protection techniques</a:t>
          </a:r>
          <a:endParaRPr lang="en-US" sz="1900" kern="1200"/>
        </a:p>
      </dsp:txBody>
      <dsp:txXfrm>
        <a:off x="813749" y="4405061"/>
        <a:ext cx="6402666" cy="70454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B17100-9ADB-49F5-9E99-B3CE2B9C431A}">
      <dsp:nvSpPr>
        <dsp:cNvPr id="0" name=""/>
        <dsp:cNvSpPr/>
      </dsp:nvSpPr>
      <dsp:spPr>
        <a:xfrm>
          <a:off x="0" y="601"/>
          <a:ext cx="66202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7638A-0AF4-4E23-BB19-1A9DA073D8F2}">
      <dsp:nvSpPr>
        <dsp:cNvPr id="0" name=""/>
        <dsp:cNvSpPr/>
      </dsp:nvSpPr>
      <dsp:spPr>
        <a:xfrm>
          <a:off x="0" y="601"/>
          <a:ext cx="6620255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 supportive, empathetic communication</a:t>
          </a:r>
          <a:endParaRPr lang="en-US" sz="1600" kern="1200"/>
        </a:p>
      </dsp:txBody>
      <dsp:txXfrm>
        <a:off x="0" y="601"/>
        <a:ext cx="6620255" cy="547235"/>
      </dsp:txXfrm>
    </dsp:sp>
    <dsp:sp modelId="{91DA68DF-6F23-47FB-8D0A-680E6AECC1B1}">
      <dsp:nvSpPr>
        <dsp:cNvPr id="0" name=""/>
        <dsp:cNvSpPr/>
      </dsp:nvSpPr>
      <dsp:spPr>
        <a:xfrm>
          <a:off x="0" y="547836"/>
          <a:ext cx="66202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33A5B-6AB8-4805-A004-1A9320E5E6F2}">
      <dsp:nvSpPr>
        <dsp:cNvPr id="0" name=""/>
        <dsp:cNvSpPr/>
      </dsp:nvSpPr>
      <dsp:spPr>
        <a:xfrm>
          <a:off x="0" y="547836"/>
          <a:ext cx="6620255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Shared decision‑making on treatment options</a:t>
          </a:r>
          <a:endParaRPr lang="en-US" sz="1600" kern="1200"/>
        </a:p>
      </dsp:txBody>
      <dsp:txXfrm>
        <a:off x="0" y="547836"/>
        <a:ext cx="6620255" cy="547235"/>
      </dsp:txXfrm>
    </dsp:sp>
    <dsp:sp modelId="{BF802FB6-3517-4670-8055-4AA476B640CA}">
      <dsp:nvSpPr>
        <dsp:cNvPr id="0" name=""/>
        <dsp:cNvSpPr/>
      </dsp:nvSpPr>
      <dsp:spPr>
        <a:xfrm>
          <a:off x="0" y="1095071"/>
          <a:ext cx="66202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52BF25-9A04-4206-B49A-777695BE8D43}">
      <dsp:nvSpPr>
        <dsp:cNvPr id="0" name=""/>
        <dsp:cNvSpPr/>
      </dsp:nvSpPr>
      <dsp:spPr>
        <a:xfrm>
          <a:off x="0" y="1095071"/>
          <a:ext cx="6620255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Provide clear instructions for pain medication</a:t>
          </a:r>
          <a:endParaRPr lang="en-US" sz="1600" kern="1200"/>
        </a:p>
      </dsp:txBody>
      <dsp:txXfrm>
        <a:off x="0" y="1095071"/>
        <a:ext cx="6620255" cy="547235"/>
      </dsp:txXfrm>
    </dsp:sp>
    <dsp:sp modelId="{AC71D1DF-F283-49D1-BC69-00CEAD8202C4}">
      <dsp:nvSpPr>
        <dsp:cNvPr id="0" name=""/>
        <dsp:cNvSpPr/>
      </dsp:nvSpPr>
      <dsp:spPr>
        <a:xfrm>
          <a:off x="0" y="1642306"/>
          <a:ext cx="66202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9794C5-892A-4C6B-BCA3-93FBF86A1A5C}">
      <dsp:nvSpPr>
        <dsp:cNvPr id="0" name=""/>
        <dsp:cNvSpPr/>
      </dsp:nvSpPr>
      <dsp:spPr>
        <a:xfrm>
          <a:off x="0" y="1642306"/>
          <a:ext cx="6620255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Encourage self-management confidence</a:t>
          </a:r>
          <a:endParaRPr lang="en-US" sz="1600" kern="1200"/>
        </a:p>
      </dsp:txBody>
      <dsp:txXfrm>
        <a:off x="0" y="1642306"/>
        <a:ext cx="6620255" cy="547235"/>
      </dsp:txXfrm>
    </dsp:sp>
    <dsp:sp modelId="{CBB176CC-5B6F-421C-A112-7E4D3670C6C1}">
      <dsp:nvSpPr>
        <dsp:cNvPr id="0" name=""/>
        <dsp:cNvSpPr/>
      </dsp:nvSpPr>
      <dsp:spPr>
        <a:xfrm>
          <a:off x="0" y="2189541"/>
          <a:ext cx="66202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41B6F-1A28-45E8-84A0-1A251A968487}">
      <dsp:nvSpPr>
        <dsp:cNvPr id="0" name=""/>
        <dsp:cNvSpPr/>
      </dsp:nvSpPr>
      <dsp:spPr>
        <a:xfrm>
          <a:off x="0" y="2189541"/>
          <a:ext cx="6620255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Autonomy: Respect patient choices for managing pain</a:t>
          </a:r>
          <a:endParaRPr lang="en-US" sz="1600" kern="1200"/>
        </a:p>
      </dsp:txBody>
      <dsp:txXfrm>
        <a:off x="0" y="2189541"/>
        <a:ext cx="6620255" cy="547235"/>
      </dsp:txXfrm>
    </dsp:sp>
    <dsp:sp modelId="{EDF8728A-4776-4C2A-BE35-BBC938EE23A0}">
      <dsp:nvSpPr>
        <dsp:cNvPr id="0" name=""/>
        <dsp:cNvSpPr/>
      </dsp:nvSpPr>
      <dsp:spPr>
        <a:xfrm>
          <a:off x="0" y="2736776"/>
          <a:ext cx="66202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B867D0-39A6-4D68-93C2-004C0D7D207C}">
      <dsp:nvSpPr>
        <dsp:cNvPr id="0" name=""/>
        <dsp:cNvSpPr/>
      </dsp:nvSpPr>
      <dsp:spPr>
        <a:xfrm>
          <a:off x="0" y="2736776"/>
          <a:ext cx="6620255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Beneficence: Evidence‑based recommendations</a:t>
          </a:r>
          <a:endParaRPr lang="en-US" sz="1600" kern="1200"/>
        </a:p>
      </dsp:txBody>
      <dsp:txXfrm>
        <a:off x="0" y="2736776"/>
        <a:ext cx="6620255" cy="547235"/>
      </dsp:txXfrm>
    </dsp:sp>
    <dsp:sp modelId="{B8FAE267-8811-494D-9CB5-69BFAE466A59}">
      <dsp:nvSpPr>
        <dsp:cNvPr id="0" name=""/>
        <dsp:cNvSpPr/>
      </dsp:nvSpPr>
      <dsp:spPr>
        <a:xfrm>
          <a:off x="0" y="3284011"/>
          <a:ext cx="66202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091598-64BE-4C51-9795-0AC234609184}">
      <dsp:nvSpPr>
        <dsp:cNvPr id="0" name=""/>
        <dsp:cNvSpPr/>
      </dsp:nvSpPr>
      <dsp:spPr>
        <a:xfrm>
          <a:off x="0" y="3284011"/>
          <a:ext cx="6620255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Non-maleficence: Avoid unnecessary NSAID risks</a:t>
          </a:r>
          <a:endParaRPr lang="en-US" sz="1600" kern="1200"/>
        </a:p>
      </dsp:txBody>
      <dsp:txXfrm>
        <a:off x="0" y="3284011"/>
        <a:ext cx="6620255" cy="547235"/>
      </dsp:txXfrm>
    </dsp:sp>
    <dsp:sp modelId="{754F2008-0575-4503-82A0-74B532A84F57}">
      <dsp:nvSpPr>
        <dsp:cNvPr id="0" name=""/>
        <dsp:cNvSpPr/>
      </dsp:nvSpPr>
      <dsp:spPr>
        <a:xfrm>
          <a:off x="0" y="3831246"/>
          <a:ext cx="66202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F3C7B-7210-4B65-B865-44AD65CB1B29}">
      <dsp:nvSpPr>
        <dsp:cNvPr id="0" name=""/>
        <dsp:cNvSpPr/>
      </dsp:nvSpPr>
      <dsp:spPr>
        <a:xfrm>
          <a:off x="0" y="3831246"/>
          <a:ext cx="6620255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Confidentiality</a:t>
          </a:r>
          <a:endParaRPr lang="en-US" sz="1600" kern="1200"/>
        </a:p>
      </dsp:txBody>
      <dsp:txXfrm>
        <a:off x="0" y="3831246"/>
        <a:ext cx="6620255" cy="547235"/>
      </dsp:txXfrm>
    </dsp:sp>
    <dsp:sp modelId="{9E5346D4-2845-4040-8746-FF8E91DF9425}">
      <dsp:nvSpPr>
        <dsp:cNvPr id="0" name=""/>
        <dsp:cNvSpPr/>
      </dsp:nvSpPr>
      <dsp:spPr>
        <a:xfrm>
          <a:off x="0" y="4378481"/>
          <a:ext cx="662025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15E401-AA99-42B8-9E8C-D5DF7C85C939}">
      <dsp:nvSpPr>
        <dsp:cNvPr id="0" name=""/>
        <dsp:cNvSpPr/>
      </dsp:nvSpPr>
      <dsp:spPr>
        <a:xfrm>
          <a:off x="0" y="4378481"/>
          <a:ext cx="6620255" cy="547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Accessible communication for older adults (clear language, large text)</a:t>
          </a:r>
          <a:endParaRPr lang="en-US" sz="1600" kern="1200"/>
        </a:p>
      </dsp:txBody>
      <dsp:txXfrm>
        <a:off x="0" y="4378481"/>
        <a:ext cx="6620255" cy="5472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383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07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8110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674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392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99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61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724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686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170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2732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0499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Data" Target="../diagrams/data3.xml"/><Relationship Id="rId11" Type="http://schemas.openxmlformats.org/officeDocument/2006/relationships/image" Target="../media/image2.png"/><Relationship Id="rId5" Type="http://schemas.openxmlformats.org/officeDocument/2006/relationships/image" Target="../media/image5.jpeg"/><Relationship Id="rId10" Type="http://schemas.microsoft.com/office/2007/relationships/diagramDrawing" Target="../diagrams/drawing3.xml"/><Relationship Id="rId4" Type="http://schemas.openxmlformats.org/officeDocument/2006/relationships/image" Target="../media/image4.jpeg"/><Relationship Id="rId9" Type="http://schemas.openxmlformats.org/officeDocument/2006/relationships/diagramColors" Target="../diagrams/colors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10" Type="http://schemas.openxmlformats.org/officeDocument/2006/relationships/image" Target="../media/image2.png"/><Relationship Id="rId4" Type="http://schemas.openxmlformats.org/officeDocument/2006/relationships/diagramData" Target="../diagrams/data4.xml"/><Relationship Id="rId9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books/NBK559512/" TargetMode="External"/><Relationship Id="rId3" Type="http://schemas.openxmlformats.org/officeDocument/2006/relationships/hyperlink" Target="https://www.betterhealth.vic.gov.au/health/ConditionsAndTreatments/joints" TargetMode="External"/><Relationship Id="rId7" Type="http://schemas.openxmlformats.org/officeDocument/2006/relationships/hyperlink" Target="https://mydr.com.au/arthritis/arthritis-how-osteoarthritis-and-rheumatoid-arthritis-affect-joints/" TargetMode="External"/><Relationship Id="rId12" Type="http://schemas.openxmlformats.org/officeDocument/2006/relationships/hyperlink" Target="https://www.teachpe.com/anatomy-physiology/structure-of-a-synovial-joint" TargetMode="External"/><Relationship Id="rId2" Type="http://schemas.openxmlformats.org/officeDocument/2006/relationships/hyperlink" Target="https://www.arthritis-uk.org/information-and-support/understanding-arthritis/conditions/osteoarthriti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ss.edu/health-library/move-better/women-and-arthritis" TargetMode="External"/><Relationship Id="rId11" Type="http://schemas.openxmlformats.org/officeDocument/2006/relationships/hyperlink" Target="https://www.shutterstock.com/search/2024" TargetMode="External"/><Relationship Id="rId5" Type="http://schemas.openxmlformats.org/officeDocument/2006/relationships/hyperlink" Target="https://www.mayoclinic.org/diseases-conditions/osteoarthritis/symptoms-causes/syc-20351925" TargetMode="External"/><Relationship Id="rId10" Type="http://schemas.openxmlformats.org/officeDocument/2006/relationships/hyperlink" Target="https://www.nice.org.uk/guidance/ng226/chapter/Recommendations" TargetMode="External"/><Relationship Id="rId4" Type="http://schemas.openxmlformats.org/officeDocument/2006/relationships/hyperlink" Target="https://www.csp.org.uk/system/files/agile_outcome_measures_ems_v2.pdf" TargetMode="External"/><Relationship Id="rId9" Type="http://schemas.openxmlformats.org/officeDocument/2006/relationships/hyperlink" Target="https://cks.nice.org.uk/topics/osteoarthritis/background-information/prevalen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EBA240-4D89-0BEB-AB23-F8A33F514F5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374" b="326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086D60-3374-AD0C-7EC2-F1AB1EBB2E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9451" y="1352492"/>
            <a:ext cx="4665540" cy="1143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COVER PAGE</a:t>
            </a: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6C75F569-1370-E8A0-5F65-371E84E16D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9454" y="2662356"/>
            <a:ext cx="4665546" cy="305791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Name: JoaNna moriarty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Student number: 2417735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Lecturer name: gillian weaver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Module: introduction to physiology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Module code: bmhp5023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Assignment title: component 2 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/>
              <a:t>                             presentation</a:t>
            </a:r>
          </a:p>
        </p:txBody>
      </p:sp>
      <p:pic>
        <p:nvPicPr>
          <p:cNvPr id="6" name="cover page">
            <a:hlinkClick r:id="" action="ppaction://media"/>
            <a:extLst>
              <a:ext uri="{FF2B5EF4-FFF2-40B4-BE49-F238E27FC236}">
                <a16:creationId xmlns:a16="http://schemas.microsoft.com/office/drawing/2014/main" id="{7ABA2CF8-7ACE-2134-A948-8011391E98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503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31"/>
    </mc:Choice>
    <mc:Fallback>
      <p:transition spd="slow" advTm="190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3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9" name="Rectangle 10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7B70B-8617-C5A0-52B1-81EA78122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Introduction</a:t>
            </a:r>
          </a:p>
        </p:txBody>
      </p:sp>
      <p:cxnSp>
        <p:nvCxnSpPr>
          <p:cNvPr id="110" name="Straight Connector 109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794BEDDF-2E94-854D-7733-77BEBAB141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1705624"/>
              </p:ext>
            </p:extLst>
          </p:nvPr>
        </p:nvGraphicFramePr>
        <p:xfrm>
          <a:off x="4549516" y="1161237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3E1A86-8BC1-A92A-ED48-6E563908AC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193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545"/>
    </mc:Choice>
    <mc:Fallback>
      <p:transition spd="slow" advTm="84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5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8F91C-98E8-3442-3BCE-8C72B4C13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9126" y="979051"/>
            <a:ext cx="2811879" cy="1807048"/>
          </a:xfrm>
        </p:spPr>
        <p:txBody>
          <a:bodyPr anchor="b">
            <a:normAutofit/>
          </a:bodyPr>
          <a:lstStyle/>
          <a:p>
            <a:r>
              <a:rPr lang="en-GB" sz="3600"/>
              <a:t>Anatomy of a  synovial joint</a:t>
            </a:r>
          </a:p>
        </p:txBody>
      </p:sp>
      <p:pic>
        <p:nvPicPr>
          <p:cNvPr id="3" name="Picture 2" descr="A diagram of a joint&#10;&#10;AI-generated content may be incorrect.">
            <a:extLst>
              <a:ext uri="{FF2B5EF4-FFF2-40B4-BE49-F238E27FC236}">
                <a16:creationId xmlns:a16="http://schemas.microsoft.com/office/drawing/2014/main" id="{1A1FEBE7-3BCA-8C6C-A983-9B37D68EC2B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086" r="13221" b="-1"/>
          <a:stretch>
            <a:fillRect/>
          </a:stretch>
        </p:blipFill>
        <p:spPr>
          <a:xfrm>
            <a:off x="150745" y="1208949"/>
            <a:ext cx="6365612" cy="4812455"/>
          </a:xfrm>
          <a:prstGeom prst="rect">
            <a:avLst/>
          </a:prstGeom>
        </p:spPr>
      </p:pic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2C7985C-B0C3-CC50-E86A-B5EBA40E0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" y="6359240"/>
            <a:ext cx="82296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Content Placeholder 7">
            <a:extLst>
              <a:ext uri="{FF2B5EF4-FFF2-40B4-BE49-F238E27FC236}">
                <a16:creationId xmlns:a16="http://schemas.microsoft.com/office/drawing/2014/main" id="{DEF0E707-B927-03FB-8143-9FEC70D96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9128" y="2922624"/>
            <a:ext cx="2811880" cy="34099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 a labeled diagram of a synovial joint.</a:t>
            </a:r>
          </a:p>
          <a:p>
            <a:pPr>
              <a:lnSpc>
                <a:spcPct val="110000"/>
              </a:lnSpc>
            </a:pPr>
            <a:r>
              <a:rPr lang="en-US" sz="1700"/>
              <a:t>There are many different types of synovial joints in the body such as ball and socket, hinge, pivot and gliding</a:t>
            </a:r>
          </a:p>
          <a:p>
            <a:pPr>
              <a:lnSpc>
                <a:spcPct val="110000"/>
              </a:lnSpc>
            </a:pPr>
            <a:endParaRPr lang="en-US" sz="1700"/>
          </a:p>
          <a:p>
            <a:pPr>
              <a:lnSpc>
                <a:spcPct val="110000"/>
              </a:lnSpc>
            </a:pPr>
            <a:endParaRPr lang="en-US" sz="17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B1CF93-E36B-FEDD-E962-5915C8604E21}"/>
              </a:ext>
            </a:extLst>
          </p:cNvPr>
          <p:cNvSpPr txBox="1"/>
          <p:nvPr/>
        </p:nvSpPr>
        <p:spPr>
          <a:xfrm>
            <a:off x="398585" y="709247"/>
            <a:ext cx="874541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Roboto"/>
                <a:ea typeface="Roboto"/>
                <a:cs typeface="Roboto"/>
              </a:rPr>
              <a:t> (TeachPE, 2019)</a:t>
            </a:r>
            <a:endParaRPr lang="en-US"/>
          </a:p>
          <a:p>
            <a:pPr algn="ctr"/>
            <a:endParaRPr lang="en-GB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03A3AD-1F48-1B1F-05EE-B49858BAE7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129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474"/>
    </mc:Choice>
    <mc:Fallback>
      <p:transition spd="slow" advTm="664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47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1DDFF-F572-141F-FCAA-E3FD5A6C2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Physiology of a synovial joint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6" name="Content Placeholder 4">
            <a:extLst>
              <a:ext uri="{FF2B5EF4-FFF2-40B4-BE49-F238E27FC236}">
                <a16:creationId xmlns:a16="http://schemas.microsoft.com/office/drawing/2014/main" id="{2256D420-9DD9-3A59-9A45-8E991E9FB7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2245919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3" name="TextBox 52">
            <a:extLst>
              <a:ext uri="{FF2B5EF4-FFF2-40B4-BE49-F238E27FC236}">
                <a16:creationId xmlns:a16="http://schemas.microsoft.com/office/drawing/2014/main" id="{CABF2A4E-00C7-56A4-D9BA-52A0FB50BD7A}"/>
              </a:ext>
            </a:extLst>
          </p:cNvPr>
          <p:cNvSpPr txBox="1"/>
          <p:nvPr/>
        </p:nvSpPr>
        <p:spPr>
          <a:xfrm>
            <a:off x="584083" y="2955814"/>
            <a:ext cx="34691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(Benjamin and McGonagle,2013)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A9A1D8-4919-8737-EA4F-26449D85C2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698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403"/>
    </mc:Choice>
    <mc:Fallback>
      <p:transition spd="slow" advTm="56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1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78E7C9-2E3C-97C1-5606-D270FFFDC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8568" y="1371600"/>
            <a:ext cx="5732441" cy="109728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Osteoarthritis</a:t>
            </a:r>
            <a:br>
              <a:rPr lang="en-US" sz="3400"/>
            </a:br>
            <a:endParaRPr lang="en-US" sz="3400"/>
          </a:p>
        </p:txBody>
      </p:sp>
      <p:pic>
        <p:nvPicPr>
          <p:cNvPr id="6" name="Content Placeholder 5" descr="A diagram of a normal joint&#10;&#10;AI-generated content may be incorrect.">
            <a:extLst>
              <a:ext uri="{FF2B5EF4-FFF2-40B4-BE49-F238E27FC236}">
                <a16:creationId xmlns:a16="http://schemas.microsoft.com/office/drawing/2014/main" id="{9543F747-7724-0310-0FDA-A59B4F3AA0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275" r="-2" b="1350"/>
          <a:stretch>
            <a:fillRect/>
          </a:stretch>
        </p:blipFill>
        <p:spPr>
          <a:xfrm>
            <a:off x="1129074" y="643465"/>
            <a:ext cx="3403939" cy="2663948"/>
          </a:xfrm>
          <a:prstGeom prst="rect">
            <a:avLst/>
          </a:prstGeom>
        </p:spPr>
      </p:pic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88D00D77-D299-4699-8F8E-BD436FF71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4586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diagram of a joint&#10;&#10;AI-generated content may be incorrect.">
            <a:extLst>
              <a:ext uri="{FF2B5EF4-FFF2-40B4-BE49-F238E27FC236}">
                <a16:creationId xmlns:a16="http://schemas.microsoft.com/office/drawing/2014/main" id="{F8BC0052-3C41-4F3C-4CC0-AC003BD3AFD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6627" r="-2" b="-2"/>
          <a:stretch>
            <a:fillRect/>
          </a:stretch>
        </p:blipFill>
        <p:spPr>
          <a:xfrm>
            <a:off x="1129073" y="3633965"/>
            <a:ext cx="3403942" cy="2663951"/>
          </a:xfrm>
          <a:prstGeom prst="rect">
            <a:avLst/>
          </a:prstGeom>
        </p:spPr>
      </p:pic>
      <p:graphicFrame>
        <p:nvGraphicFramePr>
          <p:cNvPr id="83" name="Content Placeholder 58">
            <a:extLst>
              <a:ext uri="{FF2B5EF4-FFF2-40B4-BE49-F238E27FC236}">
                <a16:creationId xmlns:a16="http://schemas.microsoft.com/office/drawing/2014/main" id="{F0804AB8-852F-8E37-E4A4-FFE04BB8DA8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98568" y="2636205"/>
          <a:ext cx="5732441" cy="3661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9AE3382-72E5-3DD2-AE00-1844E2DA3B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608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464"/>
    </mc:Choice>
    <mc:Fallback>
      <p:transition spd="slow" advTm="894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4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CA327C-E2B7-34F5-CFB8-20054AEDE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r>
              <a:rPr lang="en-GB" sz="3700"/>
              <a:t>Patient with osteoarthritis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6" name="Content Placeholder 6">
            <a:extLst>
              <a:ext uri="{FF2B5EF4-FFF2-40B4-BE49-F238E27FC236}">
                <a16:creationId xmlns:a16="http://schemas.microsoft.com/office/drawing/2014/main" id="{2ADA5CA1-99E8-519F-F170-AD6AA52370D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0080" y="2633236"/>
          <a:ext cx="5737860" cy="3666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 descr="An old person with a pain in her knee&#10;&#10;AI-generated content may be incorrect.">
            <a:extLst>
              <a:ext uri="{FF2B5EF4-FFF2-40B4-BE49-F238E27FC236}">
                <a16:creationId xmlns:a16="http://schemas.microsoft.com/office/drawing/2014/main" id="{AFFCD869-0A3F-ABC2-A3EF-E14FC5A707E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47909" y="2887748"/>
            <a:ext cx="3450544" cy="34156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505CB58-B2D1-6B23-911A-8300A6420A12}"/>
              </a:ext>
            </a:extLst>
          </p:cNvPr>
          <p:cNvSpPr txBox="1"/>
          <p:nvPr/>
        </p:nvSpPr>
        <p:spPr>
          <a:xfrm>
            <a:off x="6760029" y="3049645"/>
            <a:ext cx="204651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Roboto"/>
                <a:ea typeface="Roboto"/>
                <a:cs typeface="Roboto"/>
              </a:rPr>
              <a:t> (Shutterstock, 2024)</a:t>
            </a:r>
            <a:endParaRPr lang="en-US"/>
          </a:p>
          <a:p>
            <a:pPr algn="ctr"/>
            <a:endParaRPr lang="en-GB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A1A457-B082-C641-F76A-5018044A17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647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852"/>
    </mc:Choice>
    <mc:Fallback>
      <p:transition spd="slow" advTm="388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8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863DFF-4E3F-A4AE-6163-ADB0EFE0F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3794760" cy="4144684"/>
          </a:xfrm>
        </p:spPr>
        <p:txBody>
          <a:bodyPr anchor="t">
            <a:normAutofit/>
          </a:bodyPr>
          <a:lstStyle/>
          <a:p>
            <a:r>
              <a:rPr lang="en-GB"/>
              <a:t>Risk Factors for Osteoarthritis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9EDB1275-0D73-A9D5-C7E5-96780AD3333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48072" y="1051559"/>
          <a:ext cx="6382937" cy="5248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0694E1F-471C-4340-BE4B-28F2BF7D7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627278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DE1E762F-5A5A-2CB5-AC01-DE29C7B33A6C}"/>
              </a:ext>
            </a:extLst>
          </p:cNvPr>
          <p:cNvSpPr txBox="1"/>
          <p:nvPr/>
        </p:nvSpPr>
        <p:spPr>
          <a:xfrm>
            <a:off x="687647" y="2360923"/>
            <a:ext cx="357576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solidFill>
                  <a:srgbClr val="2C3E5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(McKenna, 2024)</a:t>
            </a:r>
            <a:endParaRPr 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2F3C798-ED91-15D5-84CA-DF077BD317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152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733"/>
    </mc:Choice>
    <mc:Fallback>
      <p:transition spd="slow" advTm="607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7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35AD1-C1FA-A06E-163F-F694C18CE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02091"/>
            <a:ext cx="3291840" cy="277021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/>
              <a:t>Assessing and monitoring Mrs Shaw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9D7B6BE-A4E0-4483-BEC5-493AC3E5D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4596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2E3DCBFA-580D-5F37-D463-55638EECC5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7772572"/>
              </p:ext>
            </p:extLst>
          </p:nvPr>
        </p:nvGraphicFramePr>
        <p:xfrm>
          <a:off x="4045291" y="1371600"/>
          <a:ext cx="7485718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B5C60C-6401-AAAA-6B11-BB0ECA0151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011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232"/>
    </mc:Choice>
    <mc:Fallback>
      <p:transition spd="slow" advTm="71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2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344FA-23B6-89E5-4B56-5FFDB53EC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Care Plan for Mrs B Shaw for pain relief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91FACD59-9C79-B202-2B4C-07BBB4445E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7606406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FAB5D7D-2BC0-EF85-4CE1-693E4404E7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405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822"/>
    </mc:Choice>
    <mc:Fallback>
      <p:transition spd="slow" advTm="448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8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266040-1C84-9477-A973-010B2E68B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Care plan cont, none medical interventions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6CD9A6-6C90-B218-5238-679D479AE6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6721059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D8F071F-FF4F-B0C6-CA3E-2DF09E4E1B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075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754"/>
    </mc:Choice>
    <mc:Fallback>
      <p:transition spd="slow" advTm="107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7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C4D164-9E60-FFBA-8D1B-3D4F420A3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Lifestyle changes for Mrs Shaw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D228245B-4C54-0069-004E-B5C838131D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4160458"/>
              </p:ext>
            </p:extLst>
          </p:nvPr>
        </p:nvGraphicFramePr>
        <p:xfrm>
          <a:off x="4292446" y="575920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BDC915D-5E51-CDD0-CC1D-27049766AC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014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704"/>
    </mc:Choice>
    <mc:Fallback>
      <p:transition spd="slow" advTm="81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F651CC-AE00-A87F-48D7-EF9E98AD7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502152" cy="3591463"/>
          </a:xfrm>
        </p:spPr>
        <p:txBody>
          <a:bodyPr anchor="t">
            <a:normAutofit/>
          </a:bodyPr>
          <a:lstStyle/>
          <a:p>
            <a:r>
              <a:rPr lang="en-GB" sz="3700"/>
              <a:t>Communication strategies and ethical considerations</a:t>
            </a:r>
          </a:p>
        </p:txBody>
      </p:sp>
      <p:graphicFrame>
        <p:nvGraphicFramePr>
          <p:cNvPr id="74" name="Content Placeholder 2">
            <a:extLst>
              <a:ext uri="{FF2B5EF4-FFF2-40B4-BE49-F238E27FC236}">
                <a16:creationId xmlns:a16="http://schemas.microsoft.com/office/drawing/2014/main" id="{EC2A0988-E8EB-8F28-1BA5-02D9B61BBF8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31664" y="1371601"/>
          <a:ext cx="6620256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E1C6B2-A1E4-44D2-7323-7151D08A0E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551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354"/>
    </mc:Choice>
    <mc:Fallback>
      <p:transition spd="slow" advTm="803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3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B9BDF60-040E-C378-8DB4-E48809D8661C}"/>
              </a:ext>
            </a:extLst>
          </p:cNvPr>
          <p:cNvSpPr txBox="1"/>
          <p:nvPr/>
        </p:nvSpPr>
        <p:spPr>
          <a:xfrm>
            <a:off x="326573" y="293915"/>
            <a:ext cx="10798626" cy="5729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ts val="1918"/>
              </a:lnSpc>
            </a:pP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Arthritis UK. (2024). </a:t>
            </a:r>
            <a:r>
              <a:rPr lang="en-GB" sz="1350" i="1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Osteoarthritis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 [online] Available at: </a:t>
            </a:r>
            <a:r>
              <a:rPr lang="en-GB" sz="1350" u="sng" strike="noStrike">
                <a:solidFill>
                  <a:srgbClr val="467886"/>
                </a:solidFill>
                <a:latin typeface="Calibri"/>
                <a:ea typeface="Segoe UI"/>
                <a:cs typeface="Segoe UI"/>
                <a:hlinkClick r:id="rId2"/>
              </a:rPr>
              <a:t>https://www.arthritis-uk.org/information-and-support/understanding-arthritis/conditions/osteoarthritis/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 </a:t>
            </a:r>
          </a:p>
          <a:p>
            <a:pPr rtl="0">
              <a:lnSpc>
                <a:spcPts val="1918"/>
              </a:lnSpc>
            </a:pP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Benjamin, M. and McGonagle, D. (2013). Normal functional anatomy of joints. </a:t>
            </a:r>
            <a:r>
              <a:rPr lang="en-GB" sz="1350" i="1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Oxford University Press eBooks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, [online] pp.345–349. doi:https://doi.org/10.1093/med/9780199642489.003.0046. </a:t>
            </a:r>
          </a:p>
          <a:p>
            <a:pPr rtl="0">
              <a:lnSpc>
                <a:spcPts val="1918"/>
              </a:lnSpc>
            </a:pP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Better Health Channel (2012). </a:t>
            </a:r>
            <a:r>
              <a:rPr lang="en-GB" sz="1350" i="1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Joints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 [online] Vic.gov.au. Available at: </a:t>
            </a:r>
            <a:r>
              <a:rPr lang="en-GB" sz="1350" u="sng" strike="noStrike">
                <a:solidFill>
                  <a:srgbClr val="467886"/>
                </a:solidFill>
                <a:latin typeface="Calibri"/>
                <a:ea typeface="Segoe UI"/>
                <a:cs typeface="Segoe UI"/>
                <a:hlinkClick r:id="rId3"/>
              </a:rPr>
              <a:t>https://www.betterhealth.vic.gov.au/health/ConditionsAndTreatments/joints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 </a:t>
            </a:r>
          </a:p>
          <a:p>
            <a:pPr rtl="0">
              <a:lnSpc>
                <a:spcPts val="1918"/>
              </a:lnSpc>
            </a:pP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CSP (2012). </a:t>
            </a:r>
            <a:r>
              <a:rPr lang="en-GB" sz="1350" i="1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Elderly Mobility Scale (EMS)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 [online] Available at: </a:t>
            </a:r>
            <a:r>
              <a:rPr lang="en-GB" sz="1350" u="sng" strike="noStrike">
                <a:solidFill>
                  <a:srgbClr val="467886"/>
                </a:solidFill>
                <a:latin typeface="Calibri"/>
                <a:ea typeface="Segoe UI"/>
                <a:cs typeface="Segoe UI"/>
                <a:hlinkClick r:id="rId4"/>
              </a:rPr>
              <a:t>https://www.csp.org.uk/system/files/agile_outcome_measures_ems_v2.pdf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 </a:t>
            </a:r>
          </a:p>
          <a:p>
            <a:pPr rtl="0">
              <a:lnSpc>
                <a:spcPts val="1918"/>
              </a:lnSpc>
            </a:pP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Mayo Clinic (2025). </a:t>
            </a:r>
            <a:r>
              <a:rPr lang="en-GB" sz="1350" i="1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Osteoarthritis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 [online] Mayo Clinic. Available at: </a:t>
            </a:r>
            <a:r>
              <a:rPr lang="en-GB" sz="1350" u="sng" strike="noStrike">
                <a:solidFill>
                  <a:srgbClr val="467886"/>
                </a:solidFill>
                <a:latin typeface="Calibri"/>
                <a:ea typeface="Segoe UI"/>
                <a:cs typeface="Segoe UI"/>
                <a:hlinkClick r:id="rId5"/>
              </a:rPr>
              <a:t>https://www.mayoclinic.org/diseases-conditions/osteoarthritis/symptoms-causes/syc-20351925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</a:t>
            </a:r>
            <a:r>
              <a:rPr sz="135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 </a:t>
            </a:r>
          </a:p>
          <a:p>
            <a:pPr rtl="0">
              <a:lnSpc>
                <a:spcPts val="1918"/>
              </a:lnSpc>
            </a:pP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McKenna, J. (2024). </a:t>
            </a:r>
            <a:r>
              <a:rPr lang="en-GB" sz="1350" i="1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Why Women Are at Higher Risk for Getting Arthritis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 [online] Hospital for Special Surgery. Available at: </a:t>
            </a:r>
            <a:r>
              <a:rPr lang="en-GB" sz="1350" u="sng" strike="noStrike">
                <a:solidFill>
                  <a:srgbClr val="467886"/>
                </a:solidFill>
                <a:latin typeface="Calibri"/>
                <a:ea typeface="Segoe UI"/>
                <a:cs typeface="Segoe UI"/>
                <a:hlinkClick r:id="rId6"/>
              </a:rPr>
              <a:t>https://www.hss.edu/health-library/move-better/women-and-arthritis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 </a:t>
            </a:r>
          </a:p>
          <a:p>
            <a:pPr rtl="0">
              <a:lnSpc>
                <a:spcPts val="1918"/>
              </a:lnSpc>
            </a:pP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myDr (2017). </a:t>
            </a:r>
            <a:r>
              <a:rPr lang="en-GB" sz="1350" i="1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Arthritis: how osteoarthritis and rheumatoid arthritis affect joints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 [online] MyDr.com.au. Available at: </a:t>
            </a:r>
            <a:r>
              <a:rPr lang="en-GB" sz="1350" u="sng" strike="noStrike">
                <a:solidFill>
                  <a:srgbClr val="467886"/>
                </a:solidFill>
                <a:latin typeface="Calibri"/>
                <a:ea typeface="Segoe UI"/>
                <a:cs typeface="Segoe UI"/>
                <a:hlinkClick r:id="rId7"/>
              </a:rPr>
              <a:t>https://mydr.com.au/arthritis/arthritis-how-osteoarthritis-and-rheumatoid-arthritis-affect-joints/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</a:t>
            </a:r>
            <a:r>
              <a:rPr sz="135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 </a:t>
            </a:r>
          </a:p>
          <a:p>
            <a:pPr rtl="0">
              <a:lnSpc>
                <a:spcPts val="1918"/>
              </a:lnSpc>
            </a:pP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National Academies of Sciences (2020). </a:t>
            </a:r>
            <a:r>
              <a:rPr lang="en-GB" sz="1350" i="1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Musculoskeletal Disorders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 [online] </a:t>
            </a:r>
            <a:r>
              <a:rPr lang="en-GB" sz="1350" i="1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www.ncbi.nlm.nih.gov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 National Academies Press (US). Available at: </a:t>
            </a:r>
            <a:r>
              <a:rPr lang="en-GB" sz="1350" u="sng" strike="noStrike">
                <a:solidFill>
                  <a:srgbClr val="467886"/>
                </a:solidFill>
                <a:latin typeface="Calibri"/>
                <a:ea typeface="Segoe UI"/>
                <a:cs typeface="Segoe UI"/>
                <a:hlinkClick r:id="rId8"/>
              </a:rPr>
              <a:t>https://www.ncbi.nlm.nih.gov/books/NBK559512/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   </a:t>
            </a:r>
            <a:r>
              <a:rPr sz="135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 </a:t>
            </a:r>
          </a:p>
          <a:p>
            <a:pPr rtl="0">
              <a:lnSpc>
                <a:spcPts val="1918"/>
              </a:lnSpc>
            </a:pP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NICE (2023). </a:t>
            </a:r>
            <a:r>
              <a:rPr lang="en-GB" sz="1350" i="1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Osteoarthritis: How common is it?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 [online] NICE. Available at: </a:t>
            </a:r>
            <a:r>
              <a:rPr lang="en-GB" sz="1350" u="sng" strike="noStrike">
                <a:solidFill>
                  <a:srgbClr val="467886"/>
                </a:solidFill>
                <a:latin typeface="Calibri"/>
                <a:ea typeface="Segoe UI"/>
                <a:cs typeface="Segoe UI"/>
                <a:hlinkClick r:id="rId9"/>
              </a:rPr>
              <a:t>https://cks.nice.org.uk/topics/osteoarthritis/background-information/prevalence/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 </a:t>
            </a:r>
          </a:p>
          <a:p>
            <a:pPr rtl="0">
              <a:lnSpc>
                <a:spcPts val="1918"/>
              </a:lnSpc>
            </a:pP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NICE (2022). </a:t>
            </a:r>
            <a:r>
              <a:rPr lang="en-GB" sz="1350" i="1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Recommendations | Osteoarthritis in over 16s: diagnosis and management | Guidance | NICE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 [online] www.nice.org.uk. Available at: </a:t>
            </a:r>
            <a:r>
              <a:rPr lang="en-GB" sz="1350" u="sng" strike="noStrike">
                <a:solidFill>
                  <a:srgbClr val="467886"/>
                </a:solidFill>
                <a:latin typeface="Calibri"/>
                <a:ea typeface="Segoe UI"/>
                <a:cs typeface="Segoe UI"/>
                <a:hlinkClick r:id="rId10"/>
              </a:rPr>
              <a:t>https://www.nice.org.uk/guidance/ng226/chapter/Recommendations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 </a:t>
            </a:r>
          </a:p>
          <a:p>
            <a:pPr rtl="0">
              <a:lnSpc>
                <a:spcPts val="1918"/>
              </a:lnSpc>
            </a:pP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Shutterstock. (2024). </a:t>
            </a:r>
            <a:r>
              <a:rPr lang="en-GB" sz="1350" i="1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4,637,725 2024 Images, Stock Photos, 3D objects, &amp; Vectors | Shutterstock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 [online] Available at: </a:t>
            </a:r>
            <a:r>
              <a:rPr lang="en-GB" sz="1350" u="sng" strike="noStrike">
                <a:solidFill>
                  <a:srgbClr val="467886"/>
                </a:solidFill>
                <a:latin typeface="Calibri"/>
                <a:ea typeface="Segoe UI"/>
                <a:cs typeface="Segoe UI"/>
                <a:hlinkClick r:id="rId11"/>
              </a:rPr>
              <a:t>https://www.shutterstock.com/search/2024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 </a:t>
            </a:r>
          </a:p>
          <a:p>
            <a:pPr rtl="0">
              <a:lnSpc>
                <a:spcPts val="1918"/>
              </a:lnSpc>
            </a:pP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TeachPE (2019). </a:t>
            </a:r>
            <a:r>
              <a:rPr lang="en-GB" sz="1350" i="1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Structure of a Synovial Joint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 [online] TeachPE.com. Available at: </a:t>
            </a:r>
            <a:r>
              <a:rPr lang="en-GB" sz="1350" u="sng" strike="noStrike">
                <a:solidFill>
                  <a:srgbClr val="467886"/>
                </a:solidFill>
                <a:latin typeface="Calibri"/>
                <a:ea typeface="Segoe UI"/>
                <a:cs typeface="Segoe UI"/>
                <a:hlinkClick r:id="rId12"/>
              </a:rPr>
              <a:t>https://www.teachpe.com/anatomy-physiology/structure-of-a-synovial-joint</a:t>
            </a:r>
            <a:r>
              <a:rPr lang="en-GB" sz="1350">
                <a:solidFill>
                  <a:srgbClr val="2C3E50"/>
                </a:solidFill>
                <a:latin typeface="Calibri"/>
                <a:ea typeface="Segoe UI"/>
                <a:cs typeface="Segoe UI"/>
              </a:rPr>
              <a:t>. 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013700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1025</Words>
  <Application>Microsoft Office PowerPoint</Application>
  <PresentationFormat>Widescreen</PresentationFormat>
  <Paragraphs>97</Paragraphs>
  <Slides>13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Grandview Display</vt:lpstr>
      <vt:lpstr>Roboto</vt:lpstr>
      <vt:lpstr>DashVTI</vt:lpstr>
      <vt:lpstr>COVER PAGE</vt:lpstr>
      <vt:lpstr>Introduction</vt:lpstr>
      <vt:lpstr>Anatomy of a  synovial joint</vt:lpstr>
      <vt:lpstr>Physiology of a synovial joint</vt:lpstr>
      <vt:lpstr>Osteoarthritis </vt:lpstr>
      <vt:lpstr>Patient with osteoarthritis</vt:lpstr>
      <vt:lpstr>Risk Factors for Osteoarthritis</vt:lpstr>
      <vt:lpstr>Assessing and monitoring Mrs Shaw</vt:lpstr>
      <vt:lpstr>Care Plan for Mrs B Shaw for pain relief</vt:lpstr>
      <vt:lpstr>Care plan cont, none medical interventions</vt:lpstr>
      <vt:lpstr>Lifestyle changes for Mrs Shaw</vt:lpstr>
      <vt:lpstr>Communication strategies and ethical considerations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Joanna Moriarty (2417735)</cp:lastModifiedBy>
  <cp:revision>1</cp:revision>
  <dcterms:created xsi:type="dcterms:W3CDTF">2026-02-27T16:41:02Z</dcterms:created>
  <dcterms:modified xsi:type="dcterms:W3CDTF">2026-03-22T15:13:32Z</dcterms:modified>
</cp:coreProperties>
</file>