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72" r:id="rId7"/>
    <p:sldId id="262" r:id="rId8"/>
    <p:sldId id="259" r:id="rId9"/>
    <p:sldId id="273" r:id="rId10"/>
    <p:sldId id="270" r:id="rId11"/>
    <p:sldId id="260" r:id="rId12"/>
    <p:sldId id="26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D78137AF-464A-4EDE-BFBA-D7F81345F7F8}">
          <p14:sldIdLst>
            <p14:sldId id="256"/>
            <p14:sldId id="257"/>
          </p14:sldIdLst>
        </p14:section>
        <p14:section name="Untitled Section" id="{835CC39A-C3D6-4530-9601-2CE1711CAD67}">
          <p14:sldIdLst>
            <p14:sldId id="272"/>
            <p14:sldId id="262"/>
            <p14:sldId id="259"/>
            <p14:sldId id="273"/>
            <p14:sldId id="270"/>
            <p14:sldId id="260"/>
            <p14:sldId id="261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CD069B-E62B-5C1D-DB4E-069FD05938A6}" v="1360" dt="2025-10-19T08:18:32.861"/>
    <p1510:client id="{1C372236-4114-13A5-DF7B-EA9DA0C1E18C}" v="13" dt="2025-10-17T20:38:23.554"/>
    <p1510:client id="{96853A2A-2972-48B0-E3E7-B652F039EDE0}" v="2070" dt="2025-10-18T21:47:56.787"/>
    <p1510:client id="{E0B73266-B76C-FE2F-6F88-C4F32546390D}" v="2" dt="2025-10-18T16:52:01.2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shedo Sheardo Jones (2330443)" userId="S::2330443@student.uwtsd.ac.uk::ad392811-44e5-44af-a3ee-2fe69add827e" providerId="AD" clId="Web-{509581AF-5FC8-8C0B-148F-CD517743FC59}"/>
    <pc:docChg chg="modSld">
      <pc:chgData name="Oshedo Sheardo Jones (2330443)" userId="S::2330443@student.uwtsd.ac.uk::ad392811-44e5-44af-a3ee-2fe69add827e" providerId="AD" clId="Web-{509581AF-5FC8-8C0B-148F-CD517743FC59}" dt="2025-10-13T11:10:27.899" v="180"/>
      <pc:docMkLst>
        <pc:docMk/>
      </pc:docMkLst>
      <pc:sldChg chg="addSp delSp modSp delAnim">
        <pc:chgData name="Oshedo Sheardo Jones (2330443)" userId="S::2330443@student.uwtsd.ac.uk::ad392811-44e5-44af-a3ee-2fe69add827e" providerId="AD" clId="Web-{509581AF-5FC8-8C0B-148F-CD517743FC59}" dt="2025-10-13T11:06:08.806" v="166"/>
        <pc:sldMkLst>
          <pc:docMk/>
          <pc:sldMk cId="848568606" sldId="256"/>
        </pc:sldMkLst>
        <pc:spChg chg="mod ord">
          <ac:chgData name="Oshedo Sheardo Jones (2330443)" userId="S::2330443@student.uwtsd.ac.uk::ad392811-44e5-44af-a3ee-2fe69add827e" providerId="AD" clId="Web-{509581AF-5FC8-8C0B-148F-CD517743FC59}" dt="2025-10-13T11:06:08.806" v="166"/>
          <ac:spMkLst>
            <pc:docMk/>
            <pc:sldMk cId="848568606" sldId="256"/>
            <ac:spMk id="3" creationId="{FD3C4372-A486-DF75-CD00-AE7254B3B49B}"/>
          </ac:spMkLst>
        </pc:spChg>
        <pc:spChg chg="add mod">
          <ac:chgData name="Oshedo Sheardo Jones (2330443)" userId="S::2330443@student.uwtsd.ac.uk::ad392811-44e5-44af-a3ee-2fe69add827e" providerId="AD" clId="Web-{509581AF-5FC8-8C0B-148F-CD517743FC59}" dt="2025-10-13T11:06:08.791" v="165"/>
          <ac:spMkLst>
            <pc:docMk/>
            <pc:sldMk cId="848568606" sldId="256"/>
            <ac:spMk id="5" creationId="{0C13E1E8-DFAB-CB3D-728F-3585E8A0F10D}"/>
          </ac:spMkLst>
        </pc:spChg>
        <pc:spChg chg="add">
          <ac:chgData name="Oshedo Sheardo Jones (2330443)" userId="S::2330443@student.uwtsd.ac.uk::ad392811-44e5-44af-a3ee-2fe69add827e" providerId="AD" clId="Web-{509581AF-5FC8-8C0B-148F-CD517743FC59}" dt="2025-10-13T11:06:08.806" v="166"/>
          <ac:spMkLst>
            <pc:docMk/>
            <pc:sldMk cId="848568606" sldId="256"/>
            <ac:spMk id="123" creationId="{1A3C89F8-0D2F-47FF-B903-151248265F47}"/>
          </ac:spMkLst>
        </pc:spChg>
        <pc:spChg chg="add">
          <ac:chgData name="Oshedo Sheardo Jones (2330443)" userId="S::2330443@student.uwtsd.ac.uk::ad392811-44e5-44af-a3ee-2fe69add827e" providerId="AD" clId="Web-{509581AF-5FC8-8C0B-148F-CD517743FC59}" dt="2025-10-13T11:06:08.806" v="166"/>
          <ac:spMkLst>
            <pc:docMk/>
            <pc:sldMk cId="848568606" sldId="256"/>
            <ac:spMk id="125" creationId="{712D4376-A578-4FF1-94FC-245E7A6A489F}"/>
          </ac:spMkLst>
        </pc:spChg>
        <pc:spChg chg="add">
          <ac:chgData name="Oshedo Sheardo Jones (2330443)" userId="S::2330443@student.uwtsd.ac.uk::ad392811-44e5-44af-a3ee-2fe69add827e" providerId="AD" clId="Web-{509581AF-5FC8-8C0B-148F-CD517743FC59}" dt="2025-10-13T11:06:08.806" v="166"/>
          <ac:spMkLst>
            <pc:docMk/>
            <pc:sldMk cId="848568606" sldId="256"/>
            <ac:spMk id="126" creationId="{AEA7509D-F04F-40CB-A0B3-EEF16499CC9F}"/>
          </ac:spMkLst>
        </pc:spChg>
        <pc:spChg chg="add">
          <ac:chgData name="Oshedo Sheardo Jones (2330443)" userId="S::2330443@student.uwtsd.ac.uk::ad392811-44e5-44af-a3ee-2fe69add827e" providerId="AD" clId="Web-{509581AF-5FC8-8C0B-148F-CD517743FC59}" dt="2025-10-13T11:06:08.806" v="166"/>
          <ac:spMkLst>
            <pc:docMk/>
            <pc:sldMk cId="848568606" sldId="256"/>
            <ac:spMk id="128" creationId="{508BEF50-7B1E-49A4-BC19-5F4F1D755E64}"/>
          </ac:spMkLst>
        </pc:spChg>
        <pc:spChg chg="add">
          <ac:chgData name="Oshedo Sheardo Jones (2330443)" userId="S::2330443@student.uwtsd.ac.uk::ad392811-44e5-44af-a3ee-2fe69add827e" providerId="AD" clId="Web-{509581AF-5FC8-8C0B-148F-CD517743FC59}" dt="2025-10-13T11:06:08.806" v="166"/>
          <ac:spMkLst>
            <pc:docMk/>
            <pc:sldMk cId="848568606" sldId="256"/>
            <ac:spMk id="129" creationId="{3FBAD350-5664-4811-A208-657FB882D350}"/>
          </ac:spMkLst>
        </pc:spChg>
        <pc:spChg chg="add">
          <ac:chgData name="Oshedo Sheardo Jones (2330443)" userId="S::2330443@student.uwtsd.ac.uk::ad392811-44e5-44af-a3ee-2fe69add827e" providerId="AD" clId="Web-{509581AF-5FC8-8C0B-148F-CD517743FC59}" dt="2025-10-13T11:06:08.806" v="166"/>
          <ac:spMkLst>
            <pc:docMk/>
            <pc:sldMk cId="848568606" sldId="256"/>
            <ac:spMk id="130" creationId="{C39ADB8F-D187-49D7-BDCF-C1B6DC727068}"/>
          </ac:spMkLst>
        </pc:spChg>
      </pc:sldChg>
      <pc:sldChg chg="addSp delSp modSp mod setBg setClrOvrMap">
        <pc:chgData name="Oshedo Sheardo Jones (2330443)" userId="S::2330443@student.uwtsd.ac.uk::ad392811-44e5-44af-a3ee-2fe69add827e" providerId="AD" clId="Web-{509581AF-5FC8-8C0B-148F-CD517743FC59}" dt="2025-10-13T11:10:27.899" v="180"/>
        <pc:sldMkLst>
          <pc:docMk/>
          <pc:sldMk cId="2820035376" sldId="259"/>
        </pc:sldMkLst>
        <pc:spChg chg="mod">
          <ac:chgData name="Oshedo Sheardo Jones (2330443)" userId="S::2330443@student.uwtsd.ac.uk::ad392811-44e5-44af-a3ee-2fe69add827e" providerId="AD" clId="Web-{509581AF-5FC8-8C0B-148F-CD517743FC59}" dt="2025-10-13T11:10:27.899" v="180"/>
          <ac:spMkLst>
            <pc:docMk/>
            <pc:sldMk cId="2820035376" sldId="259"/>
            <ac:spMk id="2" creationId="{BEAC381E-88A0-3A31-73ED-5C9429E336CB}"/>
          </ac:spMkLst>
        </pc:spChg>
        <pc:spChg chg="add">
          <ac:chgData name="Oshedo Sheardo Jones (2330443)" userId="S::2330443@student.uwtsd.ac.uk::ad392811-44e5-44af-a3ee-2fe69add827e" providerId="AD" clId="Web-{509581AF-5FC8-8C0B-148F-CD517743FC59}" dt="2025-10-13T11:10:27.899" v="180"/>
          <ac:spMkLst>
            <pc:docMk/>
            <pc:sldMk cId="2820035376" sldId="259"/>
            <ac:spMk id="182" creationId="{7E70B2DD-8DAC-A0AD-A6CE-351258AABF1E}"/>
          </ac:spMkLst>
        </pc:spChg>
      </pc:sldChg>
    </pc:docChg>
  </pc:docChgLst>
  <pc:docChgLst>
    <pc:chgData name="Oshedo Sheardo Jones (2330443)" userId="S::2330443@student.uwtsd.ac.uk::ad392811-44e5-44af-a3ee-2fe69add827e" providerId="AD" clId="Web-{1C372236-4114-13A5-DF7B-EA9DA0C1E18C}"/>
    <pc:docChg chg="modSld">
      <pc:chgData name="Oshedo Sheardo Jones (2330443)" userId="S::2330443@student.uwtsd.ac.uk::ad392811-44e5-44af-a3ee-2fe69add827e" providerId="AD" clId="Web-{1C372236-4114-13A5-DF7B-EA9DA0C1E18C}" dt="2025-10-17T20:38:23.554" v="12" actId="20577"/>
      <pc:docMkLst>
        <pc:docMk/>
      </pc:docMkLst>
      <pc:sldChg chg="modSp">
        <pc:chgData name="Oshedo Sheardo Jones (2330443)" userId="S::2330443@student.uwtsd.ac.uk::ad392811-44e5-44af-a3ee-2fe69add827e" providerId="AD" clId="Web-{1C372236-4114-13A5-DF7B-EA9DA0C1E18C}" dt="2025-10-17T20:36:13.958" v="2" actId="20577"/>
        <pc:sldMkLst>
          <pc:docMk/>
          <pc:sldMk cId="848568606" sldId="256"/>
        </pc:sldMkLst>
        <pc:spChg chg="mod">
          <ac:chgData name="Oshedo Sheardo Jones (2330443)" userId="S::2330443@student.uwtsd.ac.uk::ad392811-44e5-44af-a3ee-2fe69add827e" providerId="AD" clId="Web-{1C372236-4114-13A5-DF7B-EA9DA0C1E18C}" dt="2025-10-17T20:36:13.958" v="2" actId="20577"/>
          <ac:spMkLst>
            <pc:docMk/>
            <pc:sldMk cId="848568606" sldId="256"/>
            <ac:spMk id="5" creationId="{0C13E1E8-DFAB-CB3D-728F-3585E8A0F10D}"/>
          </ac:spMkLst>
        </pc:spChg>
      </pc:sldChg>
      <pc:sldChg chg="modSp">
        <pc:chgData name="Oshedo Sheardo Jones (2330443)" userId="S::2330443@student.uwtsd.ac.uk::ad392811-44e5-44af-a3ee-2fe69add827e" providerId="AD" clId="Web-{1C372236-4114-13A5-DF7B-EA9DA0C1E18C}" dt="2025-10-17T20:38:23.554" v="12" actId="20577"/>
        <pc:sldMkLst>
          <pc:docMk/>
          <pc:sldMk cId="902330721" sldId="257"/>
        </pc:sldMkLst>
        <pc:spChg chg="mod">
          <ac:chgData name="Oshedo Sheardo Jones (2330443)" userId="S::2330443@student.uwtsd.ac.uk::ad392811-44e5-44af-a3ee-2fe69add827e" providerId="AD" clId="Web-{1C372236-4114-13A5-DF7B-EA9DA0C1E18C}" dt="2025-10-17T20:38:23.554" v="12" actId="20577"/>
          <ac:spMkLst>
            <pc:docMk/>
            <pc:sldMk cId="902330721" sldId="257"/>
            <ac:spMk id="108" creationId="{A2C0BDF1-46AF-C1F0-3636-32F8799026B4}"/>
          </ac:spMkLst>
        </pc:spChg>
      </pc:sldChg>
    </pc:docChg>
  </pc:docChgLst>
  <pc:docChgLst>
    <pc:chgData name="Oshedo Sheardo Jones (2330443)" userId="S::2330443@student.uwtsd.ac.uk::ad392811-44e5-44af-a3ee-2fe69add827e" providerId="AD" clId="Web-{07CD069B-E62B-5C1D-DB4E-069FD05938A6}"/>
    <pc:docChg chg="addSld delSld modSld sldOrd modSection">
      <pc:chgData name="Oshedo Sheardo Jones (2330443)" userId="S::2330443@student.uwtsd.ac.uk::ad392811-44e5-44af-a3ee-2fe69add827e" providerId="AD" clId="Web-{07CD069B-E62B-5C1D-DB4E-069FD05938A6}" dt="2025-10-19T08:18:33.064" v="1511"/>
      <pc:docMkLst>
        <pc:docMk/>
      </pc:docMkLst>
      <pc:sldChg chg="modSp">
        <pc:chgData name="Oshedo Sheardo Jones (2330443)" userId="S::2330443@student.uwtsd.ac.uk::ad392811-44e5-44af-a3ee-2fe69add827e" providerId="AD" clId="Web-{07CD069B-E62B-5C1D-DB4E-069FD05938A6}" dt="2025-10-19T07:58:43.164" v="1393" actId="20577"/>
        <pc:sldMkLst>
          <pc:docMk/>
          <pc:sldMk cId="902330721" sldId="257"/>
        </pc:sldMkLst>
        <pc:spChg chg="mod">
          <ac:chgData name="Oshedo Sheardo Jones (2330443)" userId="S::2330443@student.uwtsd.ac.uk::ad392811-44e5-44af-a3ee-2fe69add827e" providerId="AD" clId="Web-{07CD069B-E62B-5C1D-DB4E-069FD05938A6}" dt="2025-10-19T07:58:43.164" v="1393" actId="20577"/>
          <ac:spMkLst>
            <pc:docMk/>
            <pc:sldMk cId="902330721" sldId="257"/>
            <ac:spMk id="108" creationId="{A2C0BDF1-46AF-C1F0-3636-32F8799026B4}"/>
          </ac:spMkLst>
        </pc:spChg>
      </pc:sldChg>
      <pc:sldChg chg="ord">
        <pc:chgData name="Oshedo Sheardo Jones (2330443)" userId="S::2330443@student.uwtsd.ac.uk::ad392811-44e5-44af-a3ee-2fe69add827e" providerId="AD" clId="Web-{07CD069B-E62B-5C1D-DB4E-069FD05938A6}" dt="2025-10-19T07:35:01.211" v="1164"/>
        <pc:sldMkLst>
          <pc:docMk/>
          <pc:sldMk cId="2820035376" sldId="259"/>
        </pc:sldMkLst>
      </pc:sldChg>
      <pc:sldChg chg="modSp ord">
        <pc:chgData name="Oshedo Sheardo Jones (2330443)" userId="S::2330443@student.uwtsd.ac.uk::ad392811-44e5-44af-a3ee-2fe69add827e" providerId="AD" clId="Web-{07CD069B-E62B-5C1D-DB4E-069FD05938A6}" dt="2025-10-19T08:09:39.962" v="1429" actId="20577"/>
        <pc:sldMkLst>
          <pc:docMk/>
          <pc:sldMk cId="2421512360" sldId="260"/>
        </pc:sldMkLst>
        <pc:graphicFrameChg chg="mod modGraphic">
          <ac:chgData name="Oshedo Sheardo Jones (2330443)" userId="S::2330443@student.uwtsd.ac.uk::ad392811-44e5-44af-a3ee-2fe69add827e" providerId="AD" clId="Web-{07CD069B-E62B-5C1D-DB4E-069FD05938A6}" dt="2025-10-19T08:09:39.962" v="1429" actId="20577"/>
          <ac:graphicFrameMkLst>
            <pc:docMk/>
            <pc:sldMk cId="2421512360" sldId="260"/>
            <ac:graphicFrameMk id="5" creationId="{D969F01B-DB12-913D-A0CF-BAD273542E27}"/>
          </ac:graphicFrameMkLst>
        </pc:graphicFrameChg>
      </pc:sldChg>
      <pc:sldChg chg="addSp delSp modSp">
        <pc:chgData name="Oshedo Sheardo Jones (2330443)" userId="S::2330443@student.uwtsd.ac.uk::ad392811-44e5-44af-a3ee-2fe69add827e" providerId="AD" clId="Web-{07CD069B-E62B-5C1D-DB4E-069FD05938A6}" dt="2025-10-19T08:18:33.064" v="1511"/>
        <pc:sldMkLst>
          <pc:docMk/>
          <pc:sldMk cId="3989789409" sldId="261"/>
        </pc:sldMkLst>
        <pc:spChg chg="mod">
          <ac:chgData name="Oshedo Sheardo Jones (2330443)" userId="S::2330443@student.uwtsd.ac.uk::ad392811-44e5-44af-a3ee-2fe69add827e" providerId="AD" clId="Web-{07CD069B-E62B-5C1D-DB4E-069FD05938A6}" dt="2025-10-19T08:18:33.064" v="1511"/>
          <ac:spMkLst>
            <pc:docMk/>
            <pc:sldMk cId="3989789409" sldId="261"/>
            <ac:spMk id="2" creationId="{4CBA86EB-FD52-ED53-69D7-9B965C9D6AB0}"/>
          </ac:spMkLst>
        </pc:spChg>
        <pc:spChg chg="add del">
          <ac:chgData name="Oshedo Sheardo Jones (2330443)" userId="S::2330443@student.uwtsd.ac.uk::ad392811-44e5-44af-a3ee-2fe69add827e" providerId="AD" clId="Web-{07CD069B-E62B-5C1D-DB4E-069FD05938A6}" dt="2025-10-19T08:11:43.918" v="1434"/>
          <ac:spMkLst>
            <pc:docMk/>
            <pc:sldMk cId="3989789409" sldId="261"/>
            <ac:spMk id="17" creationId="{43F8A58B-5155-44CE-A5FF-7647B47D0A7A}"/>
          </ac:spMkLst>
        </pc:spChg>
        <pc:spChg chg="add del">
          <ac:chgData name="Oshedo Sheardo Jones (2330443)" userId="S::2330443@student.uwtsd.ac.uk::ad392811-44e5-44af-a3ee-2fe69add827e" providerId="AD" clId="Web-{07CD069B-E62B-5C1D-DB4E-069FD05938A6}" dt="2025-10-19T08:11:43.918" v="1434"/>
          <ac:spMkLst>
            <pc:docMk/>
            <pc:sldMk cId="3989789409" sldId="261"/>
            <ac:spMk id="19" creationId="{443F2ACA-E6D6-4028-82DD-F03C262D5DE6}"/>
          </ac:spMkLst>
        </pc:spChg>
        <pc:spChg chg="add del">
          <ac:chgData name="Oshedo Sheardo Jones (2330443)" userId="S::2330443@student.uwtsd.ac.uk::ad392811-44e5-44af-a3ee-2fe69add827e" providerId="AD" clId="Web-{07CD069B-E62B-5C1D-DB4E-069FD05938A6}" dt="2025-10-19T08:11:43.918" v="1434"/>
          <ac:spMkLst>
            <pc:docMk/>
            <pc:sldMk cId="3989789409" sldId="261"/>
            <ac:spMk id="20" creationId="{BACC6370-2D7E-4714-9D71-7542949D7D5D}"/>
          </ac:spMkLst>
        </pc:spChg>
        <pc:spChg chg="add del">
          <ac:chgData name="Oshedo Sheardo Jones (2330443)" userId="S::2330443@student.uwtsd.ac.uk::ad392811-44e5-44af-a3ee-2fe69add827e" providerId="AD" clId="Web-{07CD069B-E62B-5C1D-DB4E-069FD05938A6}" dt="2025-10-19T08:11:43.918" v="1434"/>
          <ac:spMkLst>
            <pc:docMk/>
            <pc:sldMk cId="3989789409" sldId="261"/>
            <ac:spMk id="21" creationId="{256B2C21-A230-48C0-8DF1-C46611373C44}"/>
          </ac:spMkLst>
        </pc:spChg>
        <pc:spChg chg="add del">
          <ac:chgData name="Oshedo Sheardo Jones (2330443)" userId="S::2330443@student.uwtsd.ac.uk::ad392811-44e5-44af-a3ee-2fe69add827e" providerId="AD" clId="Web-{07CD069B-E62B-5C1D-DB4E-069FD05938A6}" dt="2025-10-19T08:11:43.918" v="1434"/>
          <ac:spMkLst>
            <pc:docMk/>
            <pc:sldMk cId="3989789409" sldId="261"/>
            <ac:spMk id="22" creationId="{3847E18C-932D-4C95-AABA-FEC7C9499AD7}"/>
          </ac:spMkLst>
        </pc:spChg>
        <pc:spChg chg="add del">
          <ac:chgData name="Oshedo Sheardo Jones (2330443)" userId="S::2330443@student.uwtsd.ac.uk::ad392811-44e5-44af-a3ee-2fe69add827e" providerId="AD" clId="Web-{07CD069B-E62B-5C1D-DB4E-069FD05938A6}" dt="2025-10-19T08:11:43.918" v="1434"/>
          <ac:spMkLst>
            <pc:docMk/>
            <pc:sldMk cId="3989789409" sldId="261"/>
            <ac:spMk id="23" creationId="{3150CB11-0C61-439E-910F-5787759E72A0}"/>
          </ac:spMkLst>
        </pc:spChg>
        <pc:spChg chg="add del">
          <ac:chgData name="Oshedo Sheardo Jones (2330443)" userId="S::2330443@student.uwtsd.ac.uk::ad392811-44e5-44af-a3ee-2fe69add827e" providerId="AD" clId="Web-{07CD069B-E62B-5C1D-DB4E-069FD05938A6}" dt="2025-10-19T08:11:43.840" v="1433"/>
          <ac:spMkLst>
            <pc:docMk/>
            <pc:sldMk cId="3989789409" sldId="261"/>
            <ac:spMk id="29" creationId="{D4771268-CB57-404A-9271-370EB28F6090}"/>
          </ac:spMkLst>
        </pc:spChg>
        <pc:spChg chg="add del">
          <ac:chgData name="Oshedo Sheardo Jones (2330443)" userId="S::2330443@student.uwtsd.ac.uk::ad392811-44e5-44af-a3ee-2fe69add827e" providerId="AD" clId="Web-{07CD069B-E62B-5C1D-DB4E-069FD05938A6}" dt="2025-10-19T08:18:33.064" v="1511"/>
          <ac:spMkLst>
            <pc:docMk/>
            <pc:sldMk cId="3989789409" sldId="261"/>
            <ac:spMk id="31" creationId="{B2DD41CD-8F47-4F56-AD12-4E2FF7696987}"/>
          </ac:spMkLst>
        </pc:spChg>
        <pc:spChg chg="add del">
          <ac:chgData name="Oshedo Sheardo Jones (2330443)" userId="S::2330443@student.uwtsd.ac.uk::ad392811-44e5-44af-a3ee-2fe69add827e" providerId="AD" clId="Web-{07CD069B-E62B-5C1D-DB4E-069FD05938A6}" dt="2025-10-19T08:18:33.064" v="1511"/>
          <ac:spMkLst>
            <pc:docMk/>
            <pc:sldMk cId="3989789409" sldId="261"/>
            <ac:spMk id="32" creationId="{45D37F4E-DDB4-456B-97E0-9937730A039F}"/>
          </ac:spMkLst>
        </pc:spChg>
        <pc:spChg chg="add del mod">
          <ac:chgData name="Oshedo Sheardo Jones (2330443)" userId="S::2330443@student.uwtsd.ac.uk::ad392811-44e5-44af-a3ee-2fe69add827e" providerId="AD" clId="Web-{07CD069B-E62B-5C1D-DB4E-069FD05938A6}" dt="2025-10-19T08:18:33.064" v="1511"/>
          <ac:spMkLst>
            <pc:docMk/>
            <pc:sldMk cId="3989789409" sldId="261"/>
            <ac:spMk id="200" creationId="{31385B99-3778-6B73-6465-89F27B0DE014}"/>
          </ac:spMkLst>
        </pc:spChg>
        <pc:spChg chg="add">
          <ac:chgData name="Oshedo Sheardo Jones (2330443)" userId="S::2330443@student.uwtsd.ac.uk::ad392811-44e5-44af-a3ee-2fe69add827e" providerId="AD" clId="Web-{07CD069B-E62B-5C1D-DB4E-069FD05938A6}" dt="2025-10-19T08:18:33.064" v="1511"/>
          <ac:spMkLst>
            <pc:docMk/>
            <pc:sldMk cId="3989789409" sldId="261"/>
            <ac:spMk id="206" creationId="{BACC6370-2D7E-4714-9D71-7542949D7D5D}"/>
          </ac:spMkLst>
        </pc:spChg>
        <pc:spChg chg="add">
          <ac:chgData name="Oshedo Sheardo Jones (2330443)" userId="S::2330443@student.uwtsd.ac.uk::ad392811-44e5-44af-a3ee-2fe69add827e" providerId="AD" clId="Web-{07CD069B-E62B-5C1D-DB4E-069FD05938A6}" dt="2025-10-19T08:18:33.064" v="1511"/>
          <ac:spMkLst>
            <pc:docMk/>
            <pc:sldMk cId="3989789409" sldId="261"/>
            <ac:spMk id="208" creationId="{F68B3F68-107C-434F-AA38-110D5EA91B85}"/>
          </ac:spMkLst>
        </pc:spChg>
        <pc:spChg chg="add">
          <ac:chgData name="Oshedo Sheardo Jones (2330443)" userId="S::2330443@student.uwtsd.ac.uk::ad392811-44e5-44af-a3ee-2fe69add827e" providerId="AD" clId="Web-{07CD069B-E62B-5C1D-DB4E-069FD05938A6}" dt="2025-10-19T08:18:33.064" v="1511"/>
          <ac:spMkLst>
            <pc:docMk/>
            <pc:sldMk cId="3989789409" sldId="261"/>
            <ac:spMk id="210" creationId="{AAD0DBB9-1A4B-4391-81D4-CB19F9AB918A}"/>
          </ac:spMkLst>
        </pc:spChg>
        <pc:spChg chg="add">
          <ac:chgData name="Oshedo Sheardo Jones (2330443)" userId="S::2330443@student.uwtsd.ac.uk::ad392811-44e5-44af-a3ee-2fe69add827e" providerId="AD" clId="Web-{07CD069B-E62B-5C1D-DB4E-069FD05938A6}" dt="2025-10-19T08:18:33.064" v="1511"/>
          <ac:spMkLst>
            <pc:docMk/>
            <pc:sldMk cId="3989789409" sldId="261"/>
            <ac:spMk id="212" creationId="{063BBA22-50EA-4C4D-BE05-F1CE4E63AA56}"/>
          </ac:spMkLst>
        </pc:spChg>
        <pc:graphicFrameChg chg="del mod modGraphic">
          <ac:chgData name="Oshedo Sheardo Jones (2330443)" userId="S::2330443@student.uwtsd.ac.uk::ad392811-44e5-44af-a3ee-2fe69add827e" providerId="AD" clId="Web-{07CD069B-E62B-5C1D-DB4E-069FD05938A6}" dt="2025-10-19T08:12:30.231" v="1435"/>
          <ac:graphicFrameMkLst>
            <pc:docMk/>
            <pc:sldMk cId="3989789409" sldId="261"/>
            <ac:graphicFrameMk id="24" creationId="{E63DF6D1-3549-6B91-3D87-D1099B9D323E}"/>
          </ac:graphicFrameMkLst>
        </pc:graphicFrameChg>
        <pc:graphicFrameChg chg="add">
          <ac:chgData name="Oshedo Sheardo Jones (2330443)" userId="S::2330443@student.uwtsd.ac.uk::ad392811-44e5-44af-a3ee-2fe69add827e" providerId="AD" clId="Web-{07CD069B-E62B-5C1D-DB4E-069FD05938A6}" dt="2025-10-19T08:18:33.064" v="1511"/>
          <ac:graphicFrameMkLst>
            <pc:docMk/>
            <pc:sldMk cId="3989789409" sldId="261"/>
            <ac:graphicFrameMk id="202" creationId="{DA08754D-BDE3-BC08-4F1E-052ED6A0D403}"/>
          </ac:graphicFrameMkLst>
        </pc:graphicFrameChg>
      </pc:sldChg>
      <pc:sldChg chg="modSp">
        <pc:chgData name="Oshedo Sheardo Jones (2330443)" userId="S::2330443@student.uwtsd.ac.uk::ad392811-44e5-44af-a3ee-2fe69add827e" providerId="AD" clId="Web-{07CD069B-E62B-5C1D-DB4E-069FD05938A6}" dt="2025-10-19T07:32:34.736" v="1162" actId="20577"/>
        <pc:sldMkLst>
          <pc:docMk/>
          <pc:sldMk cId="3782168181" sldId="262"/>
        </pc:sldMkLst>
        <pc:spChg chg="mod">
          <ac:chgData name="Oshedo Sheardo Jones (2330443)" userId="S::2330443@student.uwtsd.ac.uk::ad392811-44e5-44af-a3ee-2fe69add827e" providerId="AD" clId="Web-{07CD069B-E62B-5C1D-DB4E-069FD05938A6}" dt="2025-10-19T07:32:34.736" v="1162" actId="20577"/>
          <ac:spMkLst>
            <pc:docMk/>
            <pc:sldMk cId="3782168181" sldId="262"/>
            <ac:spMk id="3" creationId="{DE2E7E58-1C64-BFA7-BAFC-620D01F3B37F}"/>
          </ac:spMkLst>
        </pc:spChg>
      </pc:sldChg>
      <pc:sldChg chg="addSp delSp modSp mod ord setBg">
        <pc:chgData name="Oshedo Sheardo Jones (2330443)" userId="S::2330443@student.uwtsd.ac.uk::ad392811-44e5-44af-a3ee-2fe69add827e" providerId="AD" clId="Web-{07CD069B-E62B-5C1D-DB4E-069FD05938A6}" dt="2025-10-19T08:10:45.026" v="1431" actId="20577"/>
        <pc:sldMkLst>
          <pc:docMk/>
          <pc:sldMk cId="2572582685" sldId="270"/>
        </pc:sldMkLst>
        <pc:spChg chg="mod">
          <ac:chgData name="Oshedo Sheardo Jones (2330443)" userId="S::2330443@student.uwtsd.ac.uk::ad392811-44e5-44af-a3ee-2fe69add827e" providerId="AD" clId="Web-{07CD069B-E62B-5C1D-DB4E-069FD05938A6}" dt="2025-10-19T06:24:55.929" v="165"/>
          <ac:spMkLst>
            <pc:docMk/>
            <pc:sldMk cId="2572582685" sldId="270"/>
            <ac:spMk id="2" creationId="{9E03AE80-86EB-EDBF-CADD-3F39DC91210E}"/>
          </ac:spMkLst>
        </pc:spChg>
        <pc:spChg chg="del">
          <ac:chgData name="Oshedo Sheardo Jones (2330443)" userId="S::2330443@student.uwtsd.ac.uk::ad392811-44e5-44af-a3ee-2fe69add827e" providerId="AD" clId="Web-{07CD069B-E62B-5C1D-DB4E-069FD05938A6}" dt="2025-10-19T06:24:55.929" v="165"/>
          <ac:spMkLst>
            <pc:docMk/>
            <pc:sldMk cId="2572582685" sldId="270"/>
            <ac:spMk id="3" creationId="{8290F9CA-734F-7EB5-9812-D0A37BD2C0FA}"/>
          </ac:spMkLst>
        </pc:spChg>
        <pc:spChg chg="add">
          <ac:chgData name="Oshedo Sheardo Jones (2330443)" userId="S::2330443@student.uwtsd.ac.uk::ad392811-44e5-44af-a3ee-2fe69add827e" providerId="AD" clId="Web-{07CD069B-E62B-5C1D-DB4E-069FD05938A6}" dt="2025-10-19T06:24:55.929" v="165"/>
          <ac:spMkLst>
            <pc:docMk/>
            <pc:sldMk cId="2572582685" sldId="270"/>
            <ac:spMk id="9" creationId="{7517A47C-B2E5-4B79-8061-D74B1311AF6E}"/>
          </ac:spMkLst>
        </pc:spChg>
        <pc:spChg chg="add">
          <ac:chgData name="Oshedo Sheardo Jones (2330443)" userId="S::2330443@student.uwtsd.ac.uk::ad392811-44e5-44af-a3ee-2fe69add827e" providerId="AD" clId="Web-{07CD069B-E62B-5C1D-DB4E-069FD05938A6}" dt="2025-10-19T06:24:55.929" v="165"/>
          <ac:spMkLst>
            <pc:docMk/>
            <pc:sldMk cId="2572582685" sldId="270"/>
            <ac:spMk id="11" creationId="{C505E780-2083-4CB5-A42A-5E0E2908ECC3}"/>
          </ac:spMkLst>
        </pc:spChg>
        <pc:spChg chg="add">
          <ac:chgData name="Oshedo Sheardo Jones (2330443)" userId="S::2330443@student.uwtsd.ac.uk::ad392811-44e5-44af-a3ee-2fe69add827e" providerId="AD" clId="Web-{07CD069B-E62B-5C1D-DB4E-069FD05938A6}" dt="2025-10-19T06:24:55.929" v="165"/>
          <ac:spMkLst>
            <pc:docMk/>
            <pc:sldMk cId="2572582685" sldId="270"/>
            <ac:spMk id="13" creationId="{D2C0AE1C-0118-41AE-8A10-7CDCBF10E96F}"/>
          </ac:spMkLst>
        </pc:spChg>
        <pc:spChg chg="add">
          <ac:chgData name="Oshedo Sheardo Jones (2330443)" userId="S::2330443@student.uwtsd.ac.uk::ad392811-44e5-44af-a3ee-2fe69add827e" providerId="AD" clId="Web-{07CD069B-E62B-5C1D-DB4E-069FD05938A6}" dt="2025-10-19T06:24:55.929" v="165"/>
          <ac:spMkLst>
            <pc:docMk/>
            <pc:sldMk cId="2572582685" sldId="270"/>
            <ac:spMk id="15" creationId="{463EEC44-1BA3-44ED-81FC-A644B04B2A44}"/>
          </ac:spMkLst>
        </pc:spChg>
        <pc:graphicFrameChg chg="add modGraphic">
          <ac:chgData name="Oshedo Sheardo Jones (2330443)" userId="S::2330443@student.uwtsd.ac.uk::ad392811-44e5-44af-a3ee-2fe69add827e" providerId="AD" clId="Web-{07CD069B-E62B-5C1D-DB4E-069FD05938A6}" dt="2025-10-19T08:10:45.026" v="1431" actId="20577"/>
          <ac:graphicFrameMkLst>
            <pc:docMk/>
            <pc:sldMk cId="2572582685" sldId="270"/>
            <ac:graphicFrameMk id="5" creationId="{837CA7B9-3CDE-4ADF-42AE-CCD135EAD729}"/>
          </ac:graphicFrameMkLst>
        </pc:graphicFrameChg>
      </pc:sldChg>
      <pc:sldChg chg="addSp delSp modSp del ord">
        <pc:chgData name="Oshedo Sheardo Jones (2330443)" userId="S::2330443@student.uwtsd.ac.uk::ad392811-44e5-44af-a3ee-2fe69add827e" providerId="AD" clId="Web-{07CD069B-E62B-5C1D-DB4E-069FD05938A6}" dt="2025-10-19T07:49:12.898" v="1304"/>
        <pc:sldMkLst>
          <pc:docMk/>
          <pc:sldMk cId="1807183398" sldId="271"/>
        </pc:sldMkLst>
        <pc:spChg chg="mod">
          <ac:chgData name="Oshedo Sheardo Jones (2330443)" userId="S::2330443@student.uwtsd.ac.uk::ad392811-44e5-44af-a3ee-2fe69add827e" providerId="AD" clId="Web-{07CD069B-E62B-5C1D-DB4E-069FD05938A6}" dt="2025-10-19T06:27:29.108" v="185"/>
          <ac:spMkLst>
            <pc:docMk/>
            <pc:sldMk cId="1807183398" sldId="271"/>
            <ac:spMk id="2" creationId="{14A283C7-DE8D-63F2-F630-49CC88DCA328}"/>
          </ac:spMkLst>
        </pc:spChg>
        <pc:spChg chg="add del">
          <ac:chgData name="Oshedo Sheardo Jones (2330443)" userId="S::2330443@student.uwtsd.ac.uk::ad392811-44e5-44af-a3ee-2fe69add827e" providerId="AD" clId="Web-{07CD069B-E62B-5C1D-DB4E-069FD05938A6}" dt="2025-10-19T06:27:29.108" v="185"/>
          <ac:spMkLst>
            <pc:docMk/>
            <pc:sldMk cId="1807183398" sldId="271"/>
            <ac:spMk id="20" creationId="{9F7D5CDA-D291-4307-BF55-1381FED29634}"/>
          </ac:spMkLst>
        </pc:spChg>
        <pc:spChg chg="mod">
          <ac:chgData name="Oshedo Sheardo Jones (2330443)" userId="S::2330443@student.uwtsd.ac.uk::ad392811-44e5-44af-a3ee-2fe69add827e" providerId="AD" clId="Web-{07CD069B-E62B-5C1D-DB4E-069FD05938A6}" dt="2025-10-19T06:27:29.108" v="185"/>
          <ac:spMkLst>
            <pc:docMk/>
            <pc:sldMk cId="1807183398" sldId="271"/>
            <ac:spMk id="21" creationId="{DDA38567-5059-A85B-AC92-C145F9CF25DC}"/>
          </ac:spMkLst>
        </pc:spChg>
        <pc:spChg chg="add del">
          <ac:chgData name="Oshedo Sheardo Jones (2330443)" userId="S::2330443@student.uwtsd.ac.uk::ad392811-44e5-44af-a3ee-2fe69add827e" providerId="AD" clId="Web-{07CD069B-E62B-5C1D-DB4E-069FD05938A6}" dt="2025-10-19T06:27:29.108" v="184"/>
          <ac:spMkLst>
            <pc:docMk/>
            <pc:sldMk cId="1807183398" sldId="271"/>
            <ac:spMk id="27" creationId="{45D37F4E-DDB4-456B-97E0-9937730A039F}"/>
          </ac:spMkLst>
        </pc:spChg>
        <pc:spChg chg="add del">
          <ac:chgData name="Oshedo Sheardo Jones (2330443)" userId="S::2330443@student.uwtsd.ac.uk::ad392811-44e5-44af-a3ee-2fe69add827e" providerId="AD" clId="Web-{07CD069B-E62B-5C1D-DB4E-069FD05938A6}" dt="2025-10-19T06:27:29.108" v="184"/>
          <ac:spMkLst>
            <pc:docMk/>
            <pc:sldMk cId="1807183398" sldId="271"/>
            <ac:spMk id="29" creationId="{B2DD41CD-8F47-4F56-AD12-4E2FF7696987}"/>
          </ac:spMkLst>
        </pc:spChg>
        <pc:spChg chg="add">
          <ac:chgData name="Oshedo Sheardo Jones (2330443)" userId="S::2330443@student.uwtsd.ac.uk::ad392811-44e5-44af-a3ee-2fe69add827e" providerId="AD" clId="Web-{07CD069B-E62B-5C1D-DB4E-069FD05938A6}" dt="2025-10-19T06:27:29.108" v="185"/>
          <ac:spMkLst>
            <pc:docMk/>
            <pc:sldMk cId="1807183398" sldId="271"/>
            <ac:spMk id="31" creationId="{8A17784E-76D8-4521-A77D-0D2EBB923004}"/>
          </ac:spMkLst>
        </pc:spChg>
        <pc:spChg chg="add">
          <ac:chgData name="Oshedo Sheardo Jones (2330443)" userId="S::2330443@student.uwtsd.ac.uk::ad392811-44e5-44af-a3ee-2fe69add827e" providerId="AD" clId="Web-{07CD069B-E62B-5C1D-DB4E-069FD05938A6}" dt="2025-10-19T06:27:29.108" v="185"/>
          <ac:spMkLst>
            <pc:docMk/>
            <pc:sldMk cId="1807183398" sldId="271"/>
            <ac:spMk id="32" creationId="{560AFAAC-EA6C-45A9-9E03-C9C9F0193B4F}"/>
          </ac:spMkLst>
        </pc:spChg>
        <pc:spChg chg="add">
          <ac:chgData name="Oshedo Sheardo Jones (2330443)" userId="S::2330443@student.uwtsd.ac.uk::ad392811-44e5-44af-a3ee-2fe69add827e" providerId="AD" clId="Web-{07CD069B-E62B-5C1D-DB4E-069FD05938A6}" dt="2025-10-19T06:27:29.108" v="185"/>
          <ac:spMkLst>
            <pc:docMk/>
            <pc:sldMk cId="1807183398" sldId="271"/>
            <ac:spMk id="33" creationId="{C0036C6B-F09C-4EAB-AE02-8D056EE74856}"/>
          </ac:spMkLst>
        </pc:spChg>
        <pc:spChg chg="add">
          <ac:chgData name="Oshedo Sheardo Jones (2330443)" userId="S::2330443@student.uwtsd.ac.uk::ad392811-44e5-44af-a3ee-2fe69add827e" providerId="AD" clId="Web-{07CD069B-E62B-5C1D-DB4E-069FD05938A6}" dt="2025-10-19T06:27:29.108" v="185"/>
          <ac:spMkLst>
            <pc:docMk/>
            <pc:sldMk cId="1807183398" sldId="271"/>
            <ac:spMk id="34" creationId="{83549E37-C86B-4401-90BD-D8BF83859F14}"/>
          </ac:spMkLst>
        </pc:spChg>
        <pc:spChg chg="add">
          <ac:chgData name="Oshedo Sheardo Jones (2330443)" userId="S::2330443@student.uwtsd.ac.uk::ad392811-44e5-44af-a3ee-2fe69add827e" providerId="AD" clId="Web-{07CD069B-E62B-5C1D-DB4E-069FD05938A6}" dt="2025-10-19T06:27:29.108" v="185"/>
          <ac:spMkLst>
            <pc:docMk/>
            <pc:sldMk cId="1807183398" sldId="271"/>
            <ac:spMk id="35" creationId="{FC8D5885-2804-4D3C-BE31-902E4D3279B0}"/>
          </ac:spMkLst>
        </pc:spChg>
        <pc:picChg chg="mod ord">
          <ac:chgData name="Oshedo Sheardo Jones (2330443)" userId="S::2330443@student.uwtsd.ac.uk::ad392811-44e5-44af-a3ee-2fe69add827e" providerId="AD" clId="Web-{07CD069B-E62B-5C1D-DB4E-069FD05938A6}" dt="2025-10-19T06:27:36.905" v="186" actId="1076"/>
          <ac:picMkLst>
            <pc:docMk/>
            <pc:sldMk cId="1807183398" sldId="271"/>
            <ac:picMk id="22" creationId="{57A25FFE-54CD-ADFB-A3CB-B15E49FF79DE}"/>
          </ac:picMkLst>
        </pc:picChg>
      </pc:sldChg>
      <pc:sldChg chg="addSp modSp new mod ord setBg">
        <pc:chgData name="Oshedo Sheardo Jones (2330443)" userId="S::2330443@student.uwtsd.ac.uk::ad392811-44e5-44af-a3ee-2fe69add827e" providerId="AD" clId="Web-{07CD069B-E62B-5C1D-DB4E-069FD05938A6}" dt="2025-10-19T08:03:25.682" v="1404" actId="20577"/>
        <pc:sldMkLst>
          <pc:docMk/>
          <pc:sldMk cId="2224032812" sldId="272"/>
        </pc:sldMkLst>
        <pc:spChg chg="mod">
          <ac:chgData name="Oshedo Sheardo Jones (2330443)" userId="S::2330443@student.uwtsd.ac.uk::ad392811-44e5-44af-a3ee-2fe69add827e" providerId="AD" clId="Web-{07CD069B-E62B-5C1D-DB4E-069FD05938A6}" dt="2025-10-19T06:17:03.152" v="77"/>
          <ac:spMkLst>
            <pc:docMk/>
            <pc:sldMk cId="2224032812" sldId="272"/>
            <ac:spMk id="2" creationId="{21E92C2D-9098-43D1-236C-83D347410A66}"/>
          </ac:spMkLst>
        </pc:spChg>
        <pc:spChg chg="mod">
          <ac:chgData name="Oshedo Sheardo Jones (2330443)" userId="S::2330443@student.uwtsd.ac.uk::ad392811-44e5-44af-a3ee-2fe69add827e" providerId="AD" clId="Web-{07CD069B-E62B-5C1D-DB4E-069FD05938A6}" dt="2025-10-19T08:03:25.682" v="1404" actId="20577"/>
          <ac:spMkLst>
            <pc:docMk/>
            <pc:sldMk cId="2224032812" sldId="272"/>
            <ac:spMk id="3" creationId="{2D577A32-C4C7-9020-D856-85B0700F0DE6}"/>
          </ac:spMkLst>
        </pc:spChg>
        <pc:spChg chg="add">
          <ac:chgData name="Oshedo Sheardo Jones (2330443)" userId="S::2330443@student.uwtsd.ac.uk::ad392811-44e5-44af-a3ee-2fe69add827e" providerId="AD" clId="Web-{07CD069B-E62B-5C1D-DB4E-069FD05938A6}" dt="2025-10-19T06:17:03.152" v="77"/>
          <ac:spMkLst>
            <pc:docMk/>
            <pc:sldMk cId="2224032812" sldId="272"/>
            <ac:spMk id="10" creationId="{245A9F99-D9B1-4094-A2E2-B90AC1DB7B9C}"/>
          </ac:spMkLst>
        </pc:spChg>
        <pc:spChg chg="add">
          <ac:chgData name="Oshedo Sheardo Jones (2330443)" userId="S::2330443@student.uwtsd.ac.uk::ad392811-44e5-44af-a3ee-2fe69add827e" providerId="AD" clId="Web-{07CD069B-E62B-5C1D-DB4E-069FD05938A6}" dt="2025-10-19T06:17:03.152" v="77"/>
          <ac:spMkLst>
            <pc:docMk/>
            <pc:sldMk cId="2224032812" sldId="272"/>
            <ac:spMk id="12" creationId="{B7FAF607-473A-4A43-A23D-BBFF5C4117BB}"/>
          </ac:spMkLst>
        </pc:spChg>
        <pc:grpChg chg="add">
          <ac:chgData name="Oshedo Sheardo Jones (2330443)" userId="S::2330443@student.uwtsd.ac.uk::ad392811-44e5-44af-a3ee-2fe69add827e" providerId="AD" clId="Web-{07CD069B-E62B-5C1D-DB4E-069FD05938A6}" dt="2025-10-19T06:17:03.152" v="77"/>
          <ac:grpSpMkLst>
            <pc:docMk/>
            <pc:sldMk cId="2224032812" sldId="272"/>
            <ac:grpSpMk id="14" creationId="{C5F6476F-D303-44D3-B30F-1BA348F0F64A}"/>
          </ac:grpSpMkLst>
        </pc:grpChg>
        <pc:picChg chg="add">
          <ac:chgData name="Oshedo Sheardo Jones (2330443)" userId="S::2330443@student.uwtsd.ac.uk::ad392811-44e5-44af-a3ee-2fe69add827e" providerId="AD" clId="Web-{07CD069B-E62B-5C1D-DB4E-069FD05938A6}" dt="2025-10-19T06:17:03.152" v="77"/>
          <ac:picMkLst>
            <pc:docMk/>
            <pc:sldMk cId="2224032812" sldId="272"/>
            <ac:picMk id="7" creationId="{6582FF94-30FB-957E-F214-F4FB6527C437}"/>
          </ac:picMkLst>
        </pc:picChg>
      </pc:sldChg>
      <pc:sldChg chg="addSp delSp modSp new mod ord setBg">
        <pc:chgData name="Oshedo Sheardo Jones (2330443)" userId="S::2330443@student.uwtsd.ac.uk::ad392811-44e5-44af-a3ee-2fe69add827e" providerId="AD" clId="Web-{07CD069B-E62B-5C1D-DB4E-069FD05938A6}" dt="2025-10-19T08:00:26.759" v="1395"/>
        <pc:sldMkLst>
          <pc:docMk/>
          <pc:sldMk cId="206311504" sldId="273"/>
        </pc:sldMkLst>
        <pc:spChg chg="mod">
          <ac:chgData name="Oshedo Sheardo Jones (2330443)" userId="S::2330443@student.uwtsd.ac.uk::ad392811-44e5-44af-a3ee-2fe69add827e" providerId="AD" clId="Web-{07CD069B-E62B-5C1D-DB4E-069FD05938A6}" dt="2025-10-19T07:29:04.885" v="1135"/>
          <ac:spMkLst>
            <pc:docMk/>
            <pc:sldMk cId="206311504" sldId="273"/>
            <ac:spMk id="2" creationId="{59999BC1-C085-16A5-2B83-71C2C06E72E5}"/>
          </ac:spMkLst>
        </pc:spChg>
        <pc:spChg chg="mod">
          <ac:chgData name="Oshedo Sheardo Jones (2330443)" userId="S::2330443@student.uwtsd.ac.uk::ad392811-44e5-44af-a3ee-2fe69add827e" providerId="AD" clId="Web-{07CD069B-E62B-5C1D-DB4E-069FD05938A6}" dt="2025-10-19T07:46:58.393" v="1303" actId="14100"/>
          <ac:spMkLst>
            <pc:docMk/>
            <pc:sldMk cId="206311504" sldId="273"/>
            <ac:spMk id="3" creationId="{6F58480C-FC38-6F2F-BC52-49A7FD7BA0AB}"/>
          </ac:spMkLst>
        </pc:spChg>
        <pc:spChg chg="add del">
          <ac:chgData name="Oshedo Sheardo Jones (2330443)" userId="S::2330443@student.uwtsd.ac.uk::ad392811-44e5-44af-a3ee-2fe69add827e" providerId="AD" clId="Web-{07CD069B-E62B-5C1D-DB4E-069FD05938A6}" dt="2025-10-19T07:29:04.885" v="1134"/>
          <ac:spMkLst>
            <pc:docMk/>
            <pc:sldMk cId="206311504" sldId="273"/>
            <ac:spMk id="8" creationId="{A2679492-7988-4050-9056-542444452411}"/>
          </ac:spMkLst>
        </pc:spChg>
        <pc:spChg chg="add del">
          <ac:chgData name="Oshedo Sheardo Jones (2330443)" userId="S::2330443@student.uwtsd.ac.uk::ad392811-44e5-44af-a3ee-2fe69add827e" providerId="AD" clId="Web-{07CD069B-E62B-5C1D-DB4E-069FD05938A6}" dt="2025-10-19T07:29:04.885" v="1134"/>
          <ac:spMkLst>
            <pc:docMk/>
            <pc:sldMk cId="206311504" sldId="273"/>
            <ac:spMk id="10" creationId="{B091B163-7D61-4891-ABCF-5C13D9C418D0}"/>
          </ac:spMkLst>
        </pc:spChg>
        <pc:spChg chg="add">
          <ac:chgData name="Oshedo Sheardo Jones (2330443)" userId="S::2330443@student.uwtsd.ac.uk::ad392811-44e5-44af-a3ee-2fe69add827e" providerId="AD" clId="Web-{07CD069B-E62B-5C1D-DB4E-069FD05938A6}" dt="2025-10-19T07:29:04.885" v="1135"/>
          <ac:spMkLst>
            <pc:docMk/>
            <pc:sldMk cId="206311504" sldId="273"/>
            <ac:spMk id="19" creationId="{55F7ABCA-A68A-47DD-B732-76FF34C6FB7D}"/>
          </ac:spMkLst>
        </pc:spChg>
        <pc:grpChg chg="add del">
          <ac:chgData name="Oshedo Sheardo Jones (2330443)" userId="S::2330443@student.uwtsd.ac.uk::ad392811-44e5-44af-a3ee-2fe69add827e" providerId="AD" clId="Web-{07CD069B-E62B-5C1D-DB4E-069FD05938A6}" dt="2025-10-19T07:29:04.885" v="1134"/>
          <ac:grpSpMkLst>
            <pc:docMk/>
            <pc:sldMk cId="206311504" sldId="273"/>
            <ac:grpSpMk id="12" creationId="{0474DF76-993E-44DE-AFB0-C416182ACECF}"/>
          </ac:grpSpMkLst>
        </pc:grpChg>
        <pc:picChg chg="add">
          <ac:chgData name="Oshedo Sheardo Jones (2330443)" userId="S::2330443@student.uwtsd.ac.uk::ad392811-44e5-44af-a3ee-2fe69add827e" providerId="AD" clId="Web-{07CD069B-E62B-5C1D-DB4E-069FD05938A6}" dt="2025-10-19T07:29:04.885" v="1135"/>
          <ac:picMkLst>
            <pc:docMk/>
            <pc:sldMk cId="206311504" sldId="273"/>
            <ac:picMk id="7" creationId="{74252F24-FF6B-1D9B-24AB-7404104F88F9}"/>
          </ac:picMkLst>
        </pc:picChg>
        <pc:cxnChg chg="add del">
          <ac:chgData name="Oshedo Sheardo Jones (2330443)" userId="S::2330443@student.uwtsd.ac.uk::ad392811-44e5-44af-a3ee-2fe69add827e" providerId="AD" clId="Web-{07CD069B-E62B-5C1D-DB4E-069FD05938A6}" dt="2025-10-19T07:29:04.885" v="1134"/>
          <ac:cxnSpMkLst>
            <pc:docMk/>
            <pc:sldMk cId="206311504" sldId="273"/>
            <ac:cxnSpMk id="17" creationId="{C49DA8F6-BCC1-4447-B54C-57856834B94B}"/>
          </ac:cxnSpMkLst>
        </pc:cxnChg>
      </pc:sldChg>
      <pc:sldChg chg="new del">
        <pc:chgData name="Oshedo Sheardo Jones (2330443)" userId="S::2330443@student.uwtsd.ac.uk::ad392811-44e5-44af-a3ee-2fe69add827e" providerId="AD" clId="Web-{07CD069B-E62B-5C1D-DB4E-069FD05938A6}" dt="2025-10-19T08:12:59.263" v="1437"/>
        <pc:sldMkLst>
          <pc:docMk/>
          <pc:sldMk cId="2878276710" sldId="274"/>
        </pc:sldMkLst>
      </pc:sldChg>
    </pc:docChg>
  </pc:docChgLst>
  <pc:docChgLst>
    <pc:chgData name="Oshedo Sheardo Jones (2330443)" userId="S::2330443@student.uwtsd.ac.uk::ad392811-44e5-44af-a3ee-2fe69add827e" providerId="AD" clId="Web-{082D2CF6-AA24-3C46-1ED4-1367BA8E0FAC}"/>
    <pc:docChg chg="addSld delSld modSld">
      <pc:chgData name="Oshedo Sheardo Jones (2330443)" userId="S::2330443@student.uwtsd.ac.uk::ad392811-44e5-44af-a3ee-2fe69add827e" providerId="AD" clId="Web-{082D2CF6-AA24-3C46-1ED4-1367BA8E0FAC}" dt="2025-10-01T15:08:50.742" v="165"/>
      <pc:docMkLst>
        <pc:docMk/>
      </pc:docMkLst>
      <pc:sldChg chg="addSp delSp modSp new mod setBg">
        <pc:chgData name="Oshedo Sheardo Jones (2330443)" userId="S::2330443@student.uwtsd.ac.uk::ad392811-44e5-44af-a3ee-2fe69add827e" providerId="AD" clId="Web-{082D2CF6-AA24-3C46-1ED4-1367BA8E0FAC}" dt="2025-10-01T14:50:42.088" v="152"/>
        <pc:sldMkLst>
          <pc:docMk/>
          <pc:sldMk cId="902330721" sldId="257"/>
        </pc:sldMkLst>
        <pc:spChg chg="mod">
          <ac:chgData name="Oshedo Sheardo Jones (2330443)" userId="S::2330443@student.uwtsd.ac.uk::ad392811-44e5-44af-a3ee-2fe69add827e" providerId="AD" clId="Web-{082D2CF6-AA24-3C46-1ED4-1367BA8E0FAC}" dt="2025-10-01T14:50:42.088" v="152"/>
          <ac:spMkLst>
            <pc:docMk/>
            <pc:sldMk cId="902330721" sldId="257"/>
            <ac:spMk id="2" creationId="{F8817DB5-FE22-F615-21D9-D7DA6AEDD8FC}"/>
          </ac:spMkLst>
        </pc:spChg>
        <pc:spChg chg="add">
          <ac:chgData name="Oshedo Sheardo Jones (2330443)" userId="S::2330443@student.uwtsd.ac.uk::ad392811-44e5-44af-a3ee-2fe69add827e" providerId="AD" clId="Web-{082D2CF6-AA24-3C46-1ED4-1367BA8E0FAC}" dt="2025-10-01T14:50:42.088" v="152"/>
          <ac:spMkLst>
            <pc:docMk/>
            <pc:sldMk cId="902330721" sldId="257"/>
            <ac:spMk id="103" creationId="{A2679492-7988-4050-9056-542444452411}"/>
          </ac:spMkLst>
        </pc:spChg>
        <pc:spChg chg="add">
          <ac:chgData name="Oshedo Sheardo Jones (2330443)" userId="S::2330443@student.uwtsd.ac.uk::ad392811-44e5-44af-a3ee-2fe69add827e" providerId="AD" clId="Web-{082D2CF6-AA24-3C46-1ED4-1367BA8E0FAC}" dt="2025-10-01T14:50:42.088" v="152"/>
          <ac:spMkLst>
            <pc:docMk/>
            <pc:sldMk cId="902330721" sldId="257"/>
            <ac:spMk id="104" creationId="{B091B163-7D61-4891-ABCF-5C13D9C418D0}"/>
          </ac:spMkLst>
        </pc:spChg>
        <pc:spChg chg="add">
          <ac:chgData name="Oshedo Sheardo Jones (2330443)" userId="S::2330443@student.uwtsd.ac.uk::ad392811-44e5-44af-a3ee-2fe69add827e" providerId="AD" clId="Web-{082D2CF6-AA24-3C46-1ED4-1367BA8E0FAC}" dt="2025-10-01T14:50:42.088" v="152"/>
          <ac:spMkLst>
            <pc:docMk/>
            <pc:sldMk cId="902330721" sldId="257"/>
            <ac:spMk id="108" creationId="{A2C0BDF1-46AF-C1F0-3636-32F8799026B4}"/>
          </ac:spMkLst>
        </pc:spChg>
      </pc:sldChg>
    </pc:docChg>
  </pc:docChgLst>
  <pc:docChgLst>
    <pc:chgData name="Oshedo Sheardo Jones (2330443)" userId="S::2330443@student.uwtsd.ac.uk::ad392811-44e5-44af-a3ee-2fe69add827e" providerId="AD" clId="Web-{E0B73266-B76C-FE2F-6F88-C4F32546390D}"/>
    <pc:docChg chg="modSld">
      <pc:chgData name="Oshedo Sheardo Jones (2330443)" userId="S::2330443@student.uwtsd.ac.uk::ad392811-44e5-44af-a3ee-2fe69add827e" providerId="AD" clId="Web-{E0B73266-B76C-FE2F-6F88-C4F32546390D}" dt="2025-10-18T16:52:01.284" v="1" actId="20577"/>
      <pc:docMkLst>
        <pc:docMk/>
      </pc:docMkLst>
      <pc:sldChg chg="modSp">
        <pc:chgData name="Oshedo Sheardo Jones (2330443)" userId="S::2330443@student.uwtsd.ac.uk::ad392811-44e5-44af-a3ee-2fe69add827e" providerId="AD" clId="Web-{E0B73266-B76C-FE2F-6F88-C4F32546390D}" dt="2025-10-18T16:52:01.284" v="1" actId="20577"/>
        <pc:sldMkLst>
          <pc:docMk/>
          <pc:sldMk cId="848568606" sldId="256"/>
        </pc:sldMkLst>
        <pc:spChg chg="mod">
          <ac:chgData name="Oshedo Sheardo Jones (2330443)" userId="S::2330443@student.uwtsd.ac.uk::ad392811-44e5-44af-a3ee-2fe69add827e" providerId="AD" clId="Web-{E0B73266-B76C-FE2F-6F88-C4F32546390D}" dt="2025-10-18T16:52:01.284" v="1" actId="20577"/>
          <ac:spMkLst>
            <pc:docMk/>
            <pc:sldMk cId="848568606" sldId="256"/>
            <ac:spMk id="5" creationId="{0C13E1E8-DFAB-CB3D-728F-3585E8A0F10D}"/>
          </ac:spMkLst>
        </pc:spChg>
      </pc:sldChg>
    </pc:docChg>
  </pc:docChgLst>
  <pc:docChgLst>
    <pc:chgData name="Oshedo Sheardo Jones (2330443)" userId="S::2330443@student.uwtsd.ac.uk::ad392811-44e5-44af-a3ee-2fe69add827e" providerId="AD" clId="Web-{96853A2A-2972-48B0-E3E7-B652F039EDE0}"/>
    <pc:docChg chg="addSld delSld modSld sldOrd modSection">
      <pc:chgData name="Oshedo Sheardo Jones (2330443)" userId="S::2330443@student.uwtsd.ac.uk::ad392811-44e5-44af-a3ee-2fe69add827e" providerId="AD" clId="Web-{96853A2A-2972-48B0-E3E7-B652F039EDE0}" dt="2025-10-18T21:48:50.850" v="2120"/>
      <pc:docMkLst>
        <pc:docMk/>
      </pc:docMkLst>
      <pc:sldChg chg="ord">
        <pc:chgData name="Oshedo Sheardo Jones (2330443)" userId="S::2330443@student.uwtsd.ac.uk::ad392811-44e5-44af-a3ee-2fe69add827e" providerId="AD" clId="Web-{96853A2A-2972-48B0-E3E7-B652F039EDE0}" dt="2025-10-18T18:26:35.624" v="405"/>
        <pc:sldMkLst>
          <pc:docMk/>
          <pc:sldMk cId="902330721" sldId="257"/>
        </pc:sldMkLst>
      </pc:sldChg>
      <pc:sldChg chg="del">
        <pc:chgData name="Oshedo Sheardo Jones (2330443)" userId="S::2330443@student.uwtsd.ac.uk::ad392811-44e5-44af-a3ee-2fe69add827e" providerId="AD" clId="Web-{96853A2A-2972-48B0-E3E7-B652F039EDE0}" dt="2025-10-18T21:07:16.171" v="1894"/>
        <pc:sldMkLst>
          <pc:docMk/>
          <pc:sldMk cId="1871255515" sldId="258"/>
        </pc:sldMkLst>
      </pc:sldChg>
      <pc:sldChg chg="addSp delSp modSp">
        <pc:chgData name="Oshedo Sheardo Jones (2330443)" userId="S::2330443@student.uwtsd.ac.uk::ad392811-44e5-44af-a3ee-2fe69add827e" providerId="AD" clId="Web-{96853A2A-2972-48B0-E3E7-B652F039EDE0}" dt="2025-10-18T21:48:50.850" v="2120"/>
        <pc:sldMkLst>
          <pc:docMk/>
          <pc:sldMk cId="2820035376" sldId="259"/>
        </pc:sldMkLst>
        <pc:spChg chg="mod">
          <ac:chgData name="Oshedo Sheardo Jones (2330443)" userId="S::2330443@student.uwtsd.ac.uk::ad392811-44e5-44af-a3ee-2fe69add827e" providerId="AD" clId="Web-{96853A2A-2972-48B0-E3E7-B652F039EDE0}" dt="2025-10-18T21:48:50.850" v="2120"/>
          <ac:spMkLst>
            <pc:docMk/>
            <pc:sldMk cId="2820035376" sldId="259"/>
            <ac:spMk id="2" creationId="{BEAC381E-88A0-3A31-73ED-5C9429E336CB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21:00:46.157" v="1890"/>
          <ac:spMkLst>
            <pc:docMk/>
            <pc:sldMk cId="2820035376" sldId="259"/>
            <ac:spMk id="141" creationId="{17718681-A12E-49D6-9925-DD7C68176D61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21:00:46.157" v="1890"/>
          <ac:spMkLst>
            <pc:docMk/>
            <pc:sldMk cId="2820035376" sldId="259"/>
            <ac:spMk id="181" creationId="{FBD77573-9EF2-4C35-8285-A1CF6FBB0EA5}"/>
          </ac:spMkLst>
        </pc:spChg>
        <pc:spChg chg="mod">
          <ac:chgData name="Oshedo Sheardo Jones (2330443)" userId="S::2330443@student.uwtsd.ac.uk::ad392811-44e5-44af-a3ee-2fe69add827e" providerId="AD" clId="Web-{96853A2A-2972-48B0-E3E7-B652F039EDE0}" dt="2025-10-18T21:00:46.157" v="1890"/>
          <ac:spMkLst>
            <pc:docMk/>
            <pc:sldMk cId="2820035376" sldId="259"/>
            <ac:spMk id="182" creationId="{7E70B2DD-8DAC-A0AD-A6CE-351258AABF1E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21:00:25.219" v="1883"/>
          <ac:spMkLst>
            <pc:docMk/>
            <pc:sldMk cId="2820035376" sldId="259"/>
            <ac:spMk id="187" creationId="{A2679492-7988-4050-9056-542444452411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21:00:40.297" v="1885"/>
          <ac:spMkLst>
            <pc:docMk/>
            <pc:sldMk cId="2820035376" sldId="259"/>
            <ac:spMk id="188" creationId="{04812C46-200A-4DEB-A05E-3ED6C68C2387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21:00:25.219" v="1883"/>
          <ac:spMkLst>
            <pc:docMk/>
            <pc:sldMk cId="2820035376" sldId="259"/>
            <ac:spMk id="189" creationId="{B091B163-7D61-4891-ABCF-5C13D9C418D0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21:00:40.297" v="1885"/>
          <ac:spMkLst>
            <pc:docMk/>
            <pc:sldMk cId="2820035376" sldId="259"/>
            <ac:spMk id="190" creationId="{D1EA859B-E555-4109-94F3-6700E046E008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21:00:43.485" v="1887"/>
          <ac:spMkLst>
            <pc:docMk/>
            <pc:sldMk cId="2820035376" sldId="259"/>
            <ac:spMk id="192" creationId="{6D7993FA-482D-40A2-BD7B-EBB6AE1CA0C1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21:00:43.485" v="1887"/>
          <ac:spMkLst>
            <pc:docMk/>
            <pc:sldMk cId="2820035376" sldId="259"/>
            <ac:spMk id="193" creationId="{3AE8634F-51AB-499B-BC73-009FB463E7BC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21:00:46.141" v="1889"/>
          <ac:spMkLst>
            <pc:docMk/>
            <pc:sldMk cId="2820035376" sldId="259"/>
            <ac:spMk id="195" creationId="{04812C46-200A-4DEB-A05E-3ED6C68C2387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21:00:46.141" v="1889"/>
          <ac:spMkLst>
            <pc:docMk/>
            <pc:sldMk cId="2820035376" sldId="259"/>
            <ac:spMk id="198" creationId="{D1EA859B-E555-4109-94F3-6700E046E008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21:48:50.850" v="2120"/>
          <ac:spMkLst>
            <pc:docMk/>
            <pc:sldMk cId="2820035376" sldId="259"/>
            <ac:spMk id="200" creationId="{A2679492-7988-4050-9056-542444452411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21:48:50.850" v="2120"/>
          <ac:spMkLst>
            <pc:docMk/>
            <pc:sldMk cId="2820035376" sldId="259"/>
            <ac:spMk id="201" creationId="{B091B163-7D61-4891-ABCF-5C13D9C418D0}"/>
          </ac:spMkLst>
        </pc:spChg>
        <pc:spChg chg="add">
          <ac:chgData name="Oshedo Sheardo Jones (2330443)" userId="S::2330443@student.uwtsd.ac.uk::ad392811-44e5-44af-a3ee-2fe69add827e" providerId="AD" clId="Web-{96853A2A-2972-48B0-E3E7-B652F039EDE0}" dt="2025-10-18T21:48:50.850" v="2120"/>
          <ac:spMkLst>
            <pc:docMk/>
            <pc:sldMk cId="2820035376" sldId="259"/>
            <ac:spMk id="210" creationId="{327D73B4-9F5C-4A64-A179-51B9500CB8B5}"/>
          </ac:spMkLst>
        </pc:spChg>
        <pc:spChg chg="add">
          <ac:chgData name="Oshedo Sheardo Jones (2330443)" userId="S::2330443@student.uwtsd.ac.uk::ad392811-44e5-44af-a3ee-2fe69add827e" providerId="AD" clId="Web-{96853A2A-2972-48B0-E3E7-B652F039EDE0}" dt="2025-10-18T21:48:50.850" v="2120"/>
          <ac:spMkLst>
            <pc:docMk/>
            <pc:sldMk cId="2820035376" sldId="259"/>
            <ac:spMk id="212" creationId="{C1F06963-6374-4B48-844F-071A9BAAAE02}"/>
          </ac:spMkLst>
        </pc:spChg>
        <pc:spChg chg="add">
          <ac:chgData name="Oshedo Sheardo Jones (2330443)" userId="S::2330443@student.uwtsd.ac.uk::ad392811-44e5-44af-a3ee-2fe69add827e" providerId="AD" clId="Web-{96853A2A-2972-48B0-E3E7-B652F039EDE0}" dt="2025-10-18T21:48:50.850" v="2120"/>
          <ac:spMkLst>
            <pc:docMk/>
            <pc:sldMk cId="2820035376" sldId="259"/>
            <ac:spMk id="214" creationId="{6CB927A4-E432-4310-9CD5-E89FF5063179}"/>
          </ac:spMkLst>
        </pc:spChg>
        <pc:spChg chg="add">
          <ac:chgData name="Oshedo Sheardo Jones (2330443)" userId="S::2330443@student.uwtsd.ac.uk::ad392811-44e5-44af-a3ee-2fe69add827e" providerId="AD" clId="Web-{96853A2A-2972-48B0-E3E7-B652F039EDE0}" dt="2025-10-18T21:48:50.850" v="2120"/>
          <ac:spMkLst>
            <pc:docMk/>
            <pc:sldMk cId="2820035376" sldId="259"/>
            <ac:spMk id="216" creationId="{1453BF6C-B012-48B7-B4E8-6D7AC7C27D02}"/>
          </ac:spMkLst>
        </pc:spChg>
        <pc:spChg chg="add">
          <ac:chgData name="Oshedo Sheardo Jones (2330443)" userId="S::2330443@student.uwtsd.ac.uk::ad392811-44e5-44af-a3ee-2fe69add827e" providerId="AD" clId="Web-{96853A2A-2972-48B0-E3E7-B652F039EDE0}" dt="2025-10-18T21:48:50.850" v="2120"/>
          <ac:spMkLst>
            <pc:docMk/>
            <pc:sldMk cId="2820035376" sldId="259"/>
            <ac:spMk id="218" creationId="{E3020543-B24B-4EC4-8FFC-8DD88EEA91A8}"/>
          </ac:spMkLst>
        </pc:spChg>
        <pc:grpChg chg="add del">
          <ac:chgData name="Oshedo Sheardo Jones (2330443)" userId="S::2330443@student.uwtsd.ac.uk::ad392811-44e5-44af-a3ee-2fe69add827e" providerId="AD" clId="Web-{96853A2A-2972-48B0-E3E7-B652F039EDE0}" dt="2025-10-18T21:00:25.219" v="1883"/>
          <ac:grpSpMkLst>
            <pc:docMk/>
            <pc:sldMk cId="2820035376" sldId="259"/>
            <ac:grpSpMk id="191" creationId="{0474DF76-993E-44DE-AFB0-C416182ACECF}"/>
          </ac:grpSpMkLst>
        </pc:grpChg>
        <pc:grpChg chg="add del">
          <ac:chgData name="Oshedo Sheardo Jones (2330443)" userId="S::2330443@student.uwtsd.ac.uk::ad392811-44e5-44af-a3ee-2fe69add827e" providerId="AD" clId="Web-{96853A2A-2972-48B0-E3E7-B652F039EDE0}" dt="2025-10-18T21:48:50.850" v="2120"/>
          <ac:grpSpMkLst>
            <pc:docMk/>
            <pc:sldMk cId="2820035376" sldId="259"/>
            <ac:grpSpMk id="202" creationId="{0474DF76-993E-44DE-AFB0-C416182ACECF}"/>
          </ac:grpSpMkLst>
        </pc:grpChg>
        <pc:picChg chg="add del">
          <ac:chgData name="Oshedo Sheardo Jones (2330443)" userId="S::2330443@student.uwtsd.ac.uk::ad392811-44e5-44af-a3ee-2fe69add827e" providerId="AD" clId="Web-{96853A2A-2972-48B0-E3E7-B652F039EDE0}" dt="2025-10-18T21:00:40.297" v="1885"/>
          <ac:picMkLst>
            <pc:docMk/>
            <pc:sldMk cId="2820035376" sldId="259"/>
            <ac:picMk id="184" creationId="{C739862A-0BD2-3B35-8E9B-E259B5F6CF9F}"/>
          </ac:picMkLst>
        </pc:picChg>
        <pc:picChg chg="add del">
          <ac:chgData name="Oshedo Sheardo Jones (2330443)" userId="S::2330443@student.uwtsd.ac.uk::ad392811-44e5-44af-a3ee-2fe69add827e" providerId="AD" clId="Web-{96853A2A-2972-48B0-E3E7-B652F039EDE0}" dt="2025-10-18T21:00:46.141" v="1889"/>
          <ac:picMkLst>
            <pc:docMk/>
            <pc:sldMk cId="2820035376" sldId="259"/>
            <ac:picMk id="197" creationId="{C739862A-0BD2-3B35-8E9B-E259B5F6CF9F}"/>
          </ac:picMkLst>
        </pc:picChg>
        <pc:cxnChg chg="add del">
          <ac:chgData name="Oshedo Sheardo Jones (2330443)" userId="S::2330443@student.uwtsd.ac.uk::ad392811-44e5-44af-a3ee-2fe69add827e" providerId="AD" clId="Web-{96853A2A-2972-48B0-E3E7-B652F039EDE0}" dt="2025-10-18T21:00:25.219" v="1883"/>
          <ac:cxnSpMkLst>
            <pc:docMk/>
            <pc:sldMk cId="2820035376" sldId="259"/>
            <ac:cxnSpMk id="196" creationId="{C49DA8F6-BCC1-4447-B54C-57856834B94B}"/>
          </ac:cxnSpMkLst>
        </pc:cxnChg>
        <pc:cxnChg chg="add">
          <ac:chgData name="Oshedo Sheardo Jones (2330443)" userId="S::2330443@student.uwtsd.ac.uk::ad392811-44e5-44af-a3ee-2fe69add827e" providerId="AD" clId="Web-{96853A2A-2972-48B0-E3E7-B652F039EDE0}" dt="2025-10-18T21:00:46.157" v="1890"/>
          <ac:cxnSpMkLst>
            <pc:docMk/>
            <pc:sldMk cId="2820035376" sldId="259"/>
            <ac:cxnSpMk id="205" creationId="{C49DA8F6-BCC1-4447-B54C-57856834B94B}"/>
          </ac:cxnSpMkLst>
        </pc:cxnChg>
        <pc:cxnChg chg="add">
          <ac:chgData name="Oshedo Sheardo Jones (2330443)" userId="S::2330443@student.uwtsd.ac.uk::ad392811-44e5-44af-a3ee-2fe69add827e" providerId="AD" clId="Web-{96853A2A-2972-48B0-E3E7-B652F039EDE0}" dt="2025-10-18T21:48:50.850" v="2120"/>
          <ac:cxnSpMkLst>
            <pc:docMk/>
            <pc:sldMk cId="2820035376" sldId="259"/>
            <ac:cxnSpMk id="220" creationId="{C49DA8F6-BCC1-4447-B54C-57856834B94B}"/>
          </ac:cxnSpMkLst>
        </pc:cxnChg>
      </pc:sldChg>
      <pc:sldChg chg="addSp modSp new mod ord setBg">
        <pc:chgData name="Oshedo Sheardo Jones (2330443)" userId="S::2330443@student.uwtsd.ac.uk::ad392811-44e5-44af-a3ee-2fe69add827e" providerId="AD" clId="Web-{96853A2A-2972-48B0-E3E7-B652F039EDE0}" dt="2025-10-18T21:13:34.273" v="1906" actId="20577"/>
        <pc:sldMkLst>
          <pc:docMk/>
          <pc:sldMk cId="3782168181" sldId="262"/>
        </pc:sldMkLst>
        <pc:spChg chg="mod">
          <ac:chgData name="Oshedo Sheardo Jones (2330443)" userId="S::2330443@student.uwtsd.ac.uk::ad392811-44e5-44af-a3ee-2fe69add827e" providerId="AD" clId="Web-{96853A2A-2972-48B0-E3E7-B652F039EDE0}" dt="2025-10-18T18:47:18.767" v="513"/>
          <ac:spMkLst>
            <pc:docMk/>
            <pc:sldMk cId="3782168181" sldId="262"/>
            <ac:spMk id="2" creationId="{71AF8580-5F53-D145-1A8F-784E3F254197}"/>
          </ac:spMkLst>
        </pc:spChg>
        <pc:spChg chg="mod">
          <ac:chgData name="Oshedo Sheardo Jones (2330443)" userId="S::2330443@student.uwtsd.ac.uk::ad392811-44e5-44af-a3ee-2fe69add827e" providerId="AD" clId="Web-{96853A2A-2972-48B0-E3E7-B652F039EDE0}" dt="2025-10-18T21:13:34.273" v="1906" actId="20577"/>
          <ac:spMkLst>
            <pc:docMk/>
            <pc:sldMk cId="3782168181" sldId="262"/>
            <ac:spMk id="3" creationId="{DE2E7E58-1C64-BFA7-BAFC-620D01F3B37F}"/>
          </ac:spMkLst>
        </pc:spChg>
        <pc:spChg chg="add">
          <ac:chgData name="Oshedo Sheardo Jones (2330443)" userId="S::2330443@student.uwtsd.ac.uk::ad392811-44e5-44af-a3ee-2fe69add827e" providerId="AD" clId="Web-{96853A2A-2972-48B0-E3E7-B652F039EDE0}" dt="2025-10-18T18:47:18.767" v="513"/>
          <ac:spMkLst>
            <pc:docMk/>
            <pc:sldMk cId="3782168181" sldId="262"/>
            <ac:spMk id="8" creationId="{A2679492-7988-4050-9056-542444452411}"/>
          </ac:spMkLst>
        </pc:spChg>
        <pc:spChg chg="add">
          <ac:chgData name="Oshedo Sheardo Jones (2330443)" userId="S::2330443@student.uwtsd.ac.uk::ad392811-44e5-44af-a3ee-2fe69add827e" providerId="AD" clId="Web-{96853A2A-2972-48B0-E3E7-B652F039EDE0}" dt="2025-10-18T18:47:18.767" v="513"/>
          <ac:spMkLst>
            <pc:docMk/>
            <pc:sldMk cId="3782168181" sldId="262"/>
            <ac:spMk id="10" creationId="{B091B163-7D61-4891-ABCF-5C13D9C418D0}"/>
          </ac:spMkLst>
        </pc:spChg>
        <pc:grpChg chg="add">
          <ac:chgData name="Oshedo Sheardo Jones (2330443)" userId="S::2330443@student.uwtsd.ac.uk::ad392811-44e5-44af-a3ee-2fe69add827e" providerId="AD" clId="Web-{96853A2A-2972-48B0-E3E7-B652F039EDE0}" dt="2025-10-18T18:47:18.767" v="513"/>
          <ac:grpSpMkLst>
            <pc:docMk/>
            <pc:sldMk cId="3782168181" sldId="262"/>
            <ac:grpSpMk id="12" creationId="{0474DF76-993E-44DE-AFB0-C416182ACECF}"/>
          </ac:grpSpMkLst>
        </pc:grpChg>
        <pc:cxnChg chg="add">
          <ac:chgData name="Oshedo Sheardo Jones (2330443)" userId="S::2330443@student.uwtsd.ac.uk::ad392811-44e5-44af-a3ee-2fe69add827e" providerId="AD" clId="Web-{96853A2A-2972-48B0-E3E7-B652F039EDE0}" dt="2025-10-18T18:47:18.767" v="513"/>
          <ac:cxnSpMkLst>
            <pc:docMk/>
            <pc:sldMk cId="3782168181" sldId="262"/>
            <ac:cxnSpMk id="17" creationId="{C49DA8F6-BCC1-4447-B54C-57856834B94B}"/>
          </ac:cxnSpMkLst>
        </pc:cxnChg>
      </pc:sldChg>
      <pc:sldChg chg="new del">
        <pc:chgData name="Oshedo Sheardo Jones (2330443)" userId="S::2330443@student.uwtsd.ac.uk::ad392811-44e5-44af-a3ee-2fe69add827e" providerId="AD" clId="Web-{96853A2A-2972-48B0-E3E7-B652F039EDE0}" dt="2025-10-18T18:34:51.694" v="438"/>
        <pc:sldMkLst>
          <pc:docMk/>
          <pc:sldMk cId="582108978" sldId="263"/>
        </pc:sldMkLst>
      </pc:sldChg>
      <pc:sldChg chg="modSp new del">
        <pc:chgData name="Oshedo Sheardo Jones (2330443)" userId="S::2330443@student.uwtsd.ac.uk::ad392811-44e5-44af-a3ee-2fe69add827e" providerId="AD" clId="Web-{96853A2A-2972-48B0-E3E7-B652F039EDE0}" dt="2025-10-18T18:40:15.462" v="442"/>
        <pc:sldMkLst>
          <pc:docMk/>
          <pc:sldMk cId="1609380236" sldId="263"/>
        </pc:sldMkLst>
        <pc:spChg chg="mod">
          <ac:chgData name="Oshedo Sheardo Jones (2330443)" userId="S::2330443@student.uwtsd.ac.uk::ad392811-44e5-44af-a3ee-2fe69add827e" providerId="AD" clId="Web-{96853A2A-2972-48B0-E3E7-B652F039EDE0}" dt="2025-10-18T18:40:02.400" v="441" actId="20577"/>
          <ac:spMkLst>
            <pc:docMk/>
            <pc:sldMk cId="1609380236" sldId="263"/>
            <ac:spMk id="2" creationId="{14151390-7239-11B1-50CD-F435CC57BA27}"/>
          </ac:spMkLst>
        </pc:spChg>
      </pc:sldChg>
      <pc:sldChg chg="modSp new del">
        <pc:chgData name="Oshedo Sheardo Jones (2330443)" userId="S::2330443@student.uwtsd.ac.uk::ad392811-44e5-44af-a3ee-2fe69add827e" providerId="AD" clId="Web-{96853A2A-2972-48B0-E3E7-B652F039EDE0}" dt="2025-10-18T21:46:39.521" v="2117"/>
        <pc:sldMkLst>
          <pc:docMk/>
          <pc:sldMk cId="3256180178" sldId="263"/>
        </pc:sldMkLst>
        <pc:spChg chg="mod">
          <ac:chgData name="Oshedo Sheardo Jones (2330443)" userId="S::2330443@student.uwtsd.ac.uk::ad392811-44e5-44af-a3ee-2fe69add827e" providerId="AD" clId="Web-{96853A2A-2972-48B0-E3E7-B652F039EDE0}" dt="2025-10-18T18:40:52.510" v="449" actId="20577"/>
          <ac:spMkLst>
            <pc:docMk/>
            <pc:sldMk cId="3256180178" sldId="263"/>
            <ac:spMk id="2" creationId="{31701BE1-FE1C-FA3E-E088-D2613C67EFEA}"/>
          </ac:spMkLst>
        </pc:spChg>
        <pc:spChg chg="mod">
          <ac:chgData name="Oshedo Sheardo Jones (2330443)" userId="S::2330443@student.uwtsd.ac.uk::ad392811-44e5-44af-a3ee-2fe69add827e" providerId="AD" clId="Web-{96853A2A-2972-48B0-E3E7-B652F039EDE0}" dt="2025-10-18T18:44:32.639" v="504" actId="20577"/>
          <ac:spMkLst>
            <pc:docMk/>
            <pc:sldMk cId="3256180178" sldId="263"/>
            <ac:spMk id="3" creationId="{10229656-251F-420F-593B-D0408B367ED9}"/>
          </ac:spMkLst>
        </pc:spChg>
      </pc:sldChg>
      <pc:sldChg chg="new del">
        <pc:chgData name="Oshedo Sheardo Jones (2330443)" userId="S::2330443@student.uwtsd.ac.uk::ad392811-44e5-44af-a3ee-2fe69add827e" providerId="AD" clId="Web-{96853A2A-2972-48B0-E3E7-B652F039EDE0}" dt="2025-10-18T18:34:45.288" v="437"/>
        <pc:sldMkLst>
          <pc:docMk/>
          <pc:sldMk cId="2857132198" sldId="264"/>
        </pc:sldMkLst>
      </pc:sldChg>
      <pc:sldChg chg="delSp modSp new del">
        <pc:chgData name="Oshedo Sheardo Jones (2330443)" userId="S::2330443@student.uwtsd.ac.uk::ad392811-44e5-44af-a3ee-2fe69add827e" providerId="AD" clId="Web-{96853A2A-2972-48B0-E3E7-B652F039EDE0}" dt="2025-10-18T18:33:17.515" v="435"/>
        <pc:sldMkLst>
          <pc:docMk/>
          <pc:sldMk cId="3310681716" sldId="264"/>
        </pc:sldMkLst>
        <pc:spChg chg="mod">
          <ac:chgData name="Oshedo Sheardo Jones (2330443)" userId="S::2330443@student.uwtsd.ac.uk::ad392811-44e5-44af-a3ee-2fe69add827e" providerId="AD" clId="Web-{96853A2A-2972-48B0-E3E7-B652F039EDE0}" dt="2025-10-18T18:30:57.068" v="417" actId="20577"/>
          <ac:spMkLst>
            <pc:docMk/>
            <pc:sldMk cId="3310681716" sldId="264"/>
            <ac:spMk id="2" creationId="{9CB2278C-E9C2-5130-A8DB-6D2097E5E642}"/>
          </ac:spMkLst>
        </pc:spChg>
        <pc:spChg chg="mod">
          <ac:chgData name="Oshedo Sheardo Jones (2330443)" userId="S::2330443@student.uwtsd.ac.uk::ad392811-44e5-44af-a3ee-2fe69add827e" providerId="AD" clId="Web-{96853A2A-2972-48B0-E3E7-B652F039EDE0}" dt="2025-10-18T18:31:34.584" v="424" actId="20577"/>
          <ac:spMkLst>
            <pc:docMk/>
            <pc:sldMk cId="3310681716" sldId="264"/>
            <ac:spMk id="3" creationId="{73B22321-E983-7947-C5DF-A8F8030C8614}"/>
          </ac:spMkLst>
        </pc:spChg>
        <pc:spChg chg="del">
          <ac:chgData name="Oshedo Sheardo Jones (2330443)" userId="S::2330443@student.uwtsd.ac.uk::ad392811-44e5-44af-a3ee-2fe69add827e" providerId="AD" clId="Web-{96853A2A-2972-48B0-E3E7-B652F039EDE0}" dt="2025-10-18T18:33:02.498" v="433"/>
          <ac:spMkLst>
            <pc:docMk/>
            <pc:sldMk cId="3310681716" sldId="264"/>
            <ac:spMk id="4" creationId="{923978C6-3CA7-58B4-BA7E-777B49A45FB6}"/>
          </ac:spMkLst>
        </pc:spChg>
        <pc:spChg chg="mod">
          <ac:chgData name="Oshedo Sheardo Jones (2330443)" userId="S::2330443@student.uwtsd.ac.uk::ad392811-44e5-44af-a3ee-2fe69add827e" providerId="AD" clId="Web-{96853A2A-2972-48B0-E3E7-B652F039EDE0}" dt="2025-10-18T18:31:57.101" v="432" actId="20577"/>
          <ac:spMkLst>
            <pc:docMk/>
            <pc:sldMk cId="3310681716" sldId="264"/>
            <ac:spMk id="5" creationId="{7BCB46D6-E542-DE72-5C15-75179084C96E}"/>
          </ac:spMkLst>
        </pc:spChg>
        <pc:spChg chg="mod">
          <ac:chgData name="Oshedo Sheardo Jones (2330443)" userId="S::2330443@student.uwtsd.ac.uk::ad392811-44e5-44af-a3ee-2fe69add827e" providerId="AD" clId="Web-{96853A2A-2972-48B0-E3E7-B652F039EDE0}" dt="2025-10-18T18:33:07.483" v="434" actId="20577"/>
          <ac:spMkLst>
            <pc:docMk/>
            <pc:sldMk cId="3310681716" sldId="264"/>
            <ac:spMk id="6" creationId="{C4EEDCB2-32FD-71FD-4251-2C0C87A4E294}"/>
          </ac:spMkLst>
        </pc:spChg>
      </pc:sldChg>
      <pc:sldChg chg="addSp delSp modSp new del mod setBg">
        <pc:chgData name="Oshedo Sheardo Jones (2330443)" userId="S::2330443@student.uwtsd.ac.uk::ad392811-44e5-44af-a3ee-2fe69add827e" providerId="AD" clId="Web-{96853A2A-2972-48B0-E3E7-B652F039EDE0}" dt="2025-10-18T21:03:49.644" v="1893"/>
        <pc:sldMkLst>
          <pc:docMk/>
          <pc:sldMk cId="3934320275" sldId="264"/>
        </pc:sldMkLst>
        <pc:spChg chg="mod">
          <ac:chgData name="Oshedo Sheardo Jones (2330443)" userId="S::2330443@student.uwtsd.ac.uk::ad392811-44e5-44af-a3ee-2fe69add827e" providerId="AD" clId="Web-{96853A2A-2972-48B0-E3E7-B652F039EDE0}" dt="2025-10-18T19:49:51.356" v="1250"/>
          <ac:spMkLst>
            <pc:docMk/>
            <pc:sldMk cId="3934320275" sldId="264"/>
            <ac:spMk id="2" creationId="{8CE72F06-54EA-0F7A-F362-0C6389B6D8D6}"/>
          </ac:spMkLst>
        </pc:spChg>
        <pc:spChg chg="add del mod">
          <ac:chgData name="Oshedo Sheardo Jones (2330443)" userId="S::2330443@student.uwtsd.ac.uk::ad392811-44e5-44af-a3ee-2fe69add827e" providerId="AD" clId="Web-{96853A2A-2972-48B0-E3E7-B652F039EDE0}" dt="2025-10-18T19:46:09.001" v="1223"/>
          <ac:spMkLst>
            <pc:docMk/>
            <pc:sldMk cId="3934320275" sldId="264"/>
            <ac:spMk id="3" creationId="{66D76CD2-3FAD-0C03-0FAC-91890EB01B15}"/>
          </ac:spMkLst>
        </pc:spChg>
        <pc:spChg chg="add del mod">
          <ac:chgData name="Oshedo Sheardo Jones (2330443)" userId="S::2330443@student.uwtsd.ac.uk::ad392811-44e5-44af-a3ee-2fe69add827e" providerId="AD" clId="Web-{96853A2A-2972-48B0-E3E7-B652F039EDE0}" dt="2025-10-18T19:09:21.276" v="708"/>
          <ac:spMkLst>
            <pc:docMk/>
            <pc:sldMk cId="3934320275" sldId="264"/>
            <ac:spMk id="5" creationId="{CA2BAC2F-0B4C-BE19-E334-0190F1873A4A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19:43:13.303" v="1196"/>
          <ac:spMkLst>
            <pc:docMk/>
            <pc:sldMk cId="3934320275" sldId="264"/>
            <ac:spMk id="8" creationId="{6D7993FA-482D-40A2-BD7B-EBB6AE1CA0C1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19:43:13.303" v="1196"/>
          <ac:spMkLst>
            <pc:docMk/>
            <pc:sldMk cId="3934320275" sldId="264"/>
            <ac:spMk id="9" creationId="{66D76CD2-3FAD-0C03-0FAC-91890EB01B15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19:43:13.303" v="1196"/>
          <ac:spMkLst>
            <pc:docMk/>
            <pc:sldMk cId="3934320275" sldId="264"/>
            <ac:spMk id="10" creationId="{3AE8634F-51AB-499B-BC73-009FB463E7BC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19:43:17.194" v="1198"/>
          <ac:spMkLst>
            <pc:docMk/>
            <pc:sldMk cId="3934320275" sldId="264"/>
            <ac:spMk id="12" creationId="{B8EAE243-3A9F-4A46-B0D9-04C723A8A1BD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19:43:17.194" v="1198"/>
          <ac:spMkLst>
            <pc:docMk/>
            <pc:sldMk cId="3934320275" sldId="264"/>
            <ac:spMk id="13" creationId="{C3896A03-3945-419A-B66B-4EE266EDD152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19:43:17.194" v="1198"/>
          <ac:spMkLst>
            <pc:docMk/>
            <pc:sldMk cId="3934320275" sldId="264"/>
            <ac:spMk id="14" creationId="{B34F5AD2-EDBD-4BBD-A55C-EAFFD0C7097A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19:43:17.194" v="1198"/>
          <ac:spMkLst>
            <pc:docMk/>
            <pc:sldMk cId="3934320275" sldId="264"/>
            <ac:spMk id="15" creationId="{66D76CD2-3FAD-0C03-0FAC-91890EB01B15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19:43:22.851" v="1200"/>
          <ac:spMkLst>
            <pc:docMk/>
            <pc:sldMk cId="3934320275" sldId="264"/>
            <ac:spMk id="17" creationId="{4FC5CF8D-5E28-4170-85D9-B23379A1AC63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19:43:22.851" v="1200"/>
          <ac:spMkLst>
            <pc:docMk/>
            <pc:sldMk cId="3934320275" sldId="264"/>
            <ac:spMk id="18" creationId="{575A2C8F-EFE3-4530-B871-79D0DF461588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19:43:22.851" v="1200"/>
          <ac:spMkLst>
            <pc:docMk/>
            <pc:sldMk cId="3934320275" sldId="264"/>
            <ac:spMk id="19" creationId="{F8283B2D-BF4E-4773-99DE-61834B033AF3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19:43:22.851" v="1200"/>
          <ac:spMkLst>
            <pc:docMk/>
            <pc:sldMk cId="3934320275" sldId="264"/>
            <ac:spMk id="20" creationId="{7FF89E09-42FB-4694-96E4-95652B1D83E4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19:43:22.851" v="1200"/>
          <ac:spMkLst>
            <pc:docMk/>
            <pc:sldMk cId="3934320275" sldId="264"/>
            <ac:spMk id="21" creationId="{66D76CD2-3FAD-0C03-0FAC-91890EB01B15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19:43:33.275" v="1202"/>
          <ac:spMkLst>
            <pc:docMk/>
            <pc:sldMk cId="3934320275" sldId="264"/>
            <ac:spMk id="23" creationId="{00A0D747-F38B-4A99-9985-62CE8C24765F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19:43:33.275" v="1202"/>
          <ac:spMkLst>
            <pc:docMk/>
            <pc:sldMk cId="3934320275" sldId="264"/>
            <ac:spMk id="24" creationId="{3D1BF32B-6CA3-4695-8A0C-1AC789B58D94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19:43:33.275" v="1202"/>
          <ac:spMkLst>
            <pc:docMk/>
            <pc:sldMk cId="3934320275" sldId="264"/>
            <ac:spMk id="25" creationId="{66D76CD2-3FAD-0C03-0FAC-91890EB01B15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19:43:38.947" v="1204"/>
          <ac:spMkLst>
            <pc:docMk/>
            <pc:sldMk cId="3934320275" sldId="264"/>
            <ac:spMk id="27" creationId="{C05CBC3C-2E5A-4839-8B9B-2E5A6ADF0F58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19:43:38.947" v="1204"/>
          <ac:spMkLst>
            <pc:docMk/>
            <pc:sldMk cId="3934320275" sldId="264"/>
            <ac:spMk id="28" creationId="{827FF362-FC97-4BF5-949B-D4ADFA26E457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19:43:38.947" v="1204"/>
          <ac:spMkLst>
            <pc:docMk/>
            <pc:sldMk cId="3934320275" sldId="264"/>
            <ac:spMk id="29" creationId="{66D76CD2-3FAD-0C03-0FAC-91890EB01B15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19:43:48.369" v="1206"/>
          <ac:spMkLst>
            <pc:docMk/>
            <pc:sldMk cId="3934320275" sldId="264"/>
            <ac:spMk id="31" creationId="{95408913-B323-422F-B521-2957A5B7FEE8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19:43:48.369" v="1206"/>
          <ac:spMkLst>
            <pc:docMk/>
            <pc:sldMk cId="3934320275" sldId="264"/>
            <ac:spMk id="32" creationId="{AA770EBD-5B77-46EC-BF58-EF27ACD6B47C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19:43:48.369" v="1206"/>
          <ac:spMkLst>
            <pc:docMk/>
            <pc:sldMk cId="3934320275" sldId="264"/>
            <ac:spMk id="33" creationId="{66D76CD2-3FAD-0C03-0FAC-91890EB01B15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19:44:08.714" v="1210"/>
          <ac:spMkLst>
            <pc:docMk/>
            <pc:sldMk cId="3934320275" sldId="264"/>
            <ac:spMk id="37" creationId="{55F7ABCA-A68A-47DD-B732-76FF34C6FB7D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19:44:08.714" v="1210"/>
          <ac:spMkLst>
            <pc:docMk/>
            <pc:sldMk cId="3934320275" sldId="264"/>
            <ac:spMk id="38" creationId="{66D76CD2-3FAD-0C03-0FAC-91890EB01B15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19:44:14.293" v="1212"/>
          <ac:spMkLst>
            <pc:docMk/>
            <pc:sldMk cId="3934320275" sldId="264"/>
            <ac:spMk id="40" creationId="{A2679492-7988-4050-9056-542444452411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19:44:14.293" v="1212"/>
          <ac:spMkLst>
            <pc:docMk/>
            <pc:sldMk cId="3934320275" sldId="264"/>
            <ac:spMk id="41" creationId="{B091B163-7D61-4891-ABCF-5C13D9C418D0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19:44:14.293" v="1212"/>
          <ac:spMkLst>
            <pc:docMk/>
            <pc:sldMk cId="3934320275" sldId="264"/>
            <ac:spMk id="46" creationId="{66D76CD2-3FAD-0C03-0FAC-91890EB01B15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19:44:38.106" v="1214"/>
          <ac:spMkLst>
            <pc:docMk/>
            <pc:sldMk cId="3934320275" sldId="264"/>
            <ac:spMk id="50" creationId="{B50AB553-2A96-4A92-96F2-93548E096954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19:45:26.952" v="1216"/>
          <ac:spMkLst>
            <pc:docMk/>
            <pc:sldMk cId="3934320275" sldId="264"/>
            <ac:spMk id="53" creationId="{EDDBB197-D710-4A4F-A9CA-FD2177498BE8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19:45:26.952" v="1216"/>
          <ac:spMkLst>
            <pc:docMk/>
            <pc:sldMk cId="3934320275" sldId="264"/>
            <ac:spMk id="54" creationId="{975D1CFA-2CDB-4B64-BD9F-85744E8DA12F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19:45:26.952" v="1216"/>
          <ac:spMkLst>
            <pc:docMk/>
            <pc:sldMk cId="3934320275" sldId="264"/>
            <ac:spMk id="55" creationId="{66D76CD2-3FAD-0C03-0FAC-91890EB01B15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19:45:48.469" v="1218"/>
          <ac:spMkLst>
            <pc:docMk/>
            <pc:sldMk cId="3934320275" sldId="264"/>
            <ac:spMk id="62" creationId="{E38F5530-DA31-4B62-8DF9-56A1A3B6B614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19:45:48.469" v="1218"/>
          <ac:spMkLst>
            <pc:docMk/>
            <pc:sldMk cId="3934320275" sldId="264"/>
            <ac:spMk id="63" creationId="{4AEFAF95-013F-4375-AAF4-033AC93F5550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19:45:48.469" v="1218"/>
          <ac:spMkLst>
            <pc:docMk/>
            <pc:sldMk cId="3934320275" sldId="264"/>
            <ac:spMk id="70" creationId="{FBB336D1-2562-4680-B29B-E22C603C0ED9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19:45:48.469" v="1218"/>
          <ac:spMkLst>
            <pc:docMk/>
            <pc:sldMk cId="3934320275" sldId="264"/>
            <ac:spMk id="74" creationId="{B4806F9C-3233-4FC3-B300-D5AA58A5CD8F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19:45:48.469" v="1218"/>
          <ac:spMkLst>
            <pc:docMk/>
            <pc:sldMk cId="3934320275" sldId="264"/>
            <ac:spMk id="78" creationId="{66D76CD2-3FAD-0C03-0FAC-91890EB01B15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19:46:09.001" v="1222"/>
          <ac:spMkLst>
            <pc:docMk/>
            <pc:sldMk cId="3934320275" sldId="264"/>
            <ac:spMk id="82" creationId="{44D65982-4F00-4330-8DAA-DE6A9E4D6D23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19:46:09.001" v="1222"/>
          <ac:spMkLst>
            <pc:docMk/>
            <pc:sldMk cId="3934320275" sldId="264"/>
            <ac:spMk id="83" creationId="{56AD21CA-472C-4EA1-A897-F639017AFED3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19:46:09.001" v="1222"/>
          <ac:spMkLst>
            <pc:docMk/>
            <pc:sldMk cId="3934320275" sldId="264"/>
            <ac:spMk id="94" creationId="{C05FE506-AB9A-470B-89C8-008269966F9C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19:46:09.001" v="1222"/>
          <ac:spMkLst>
            <pc:docMk/>
            <pc:sldMk cId="3934320275" sldId="264"/>
            <ac:spMk id="95" creationId="{66D76CD2-3FAD-0C03-0FAC-91890EB01B15}"/>
          </ac:spMkLst>
        </pc:spChg>
        <pc:spChg chg="add mod">
          <ac:chgData name="Oshedo Sheardo Jones (2330443)" userId="S::2330443@student.uwtsd.ac.uk::ad392811-44e5-44af-a3ee-2fe69add827e" providerId="AD" clId="Web-{96853A2A-2972-48B0-E3E7-B652F039EDE0}" dt="2025-10-18T19:49:51.356" v="1250"/>
          <ac:spMkLst>
            <pc:docMk/>
            <pc:sldMk cId="3934320275" sldId="264"/>
            <ac:spMk id="97" creationId="{66D76CD2-3FAD-0C03-0FAC-91890EB01B15}"/>
          </ac:spMkLst>
        </pc:spChg>
        <pc:spChg chg="add">
          <ac:chgData name="Oshedo Sheardo Jones (2330443)" userId="S::2330443@student.uwtsd.ac.uk::ad392811-44e5-44af-a3ee-2fe69add827e" providerId="AD" clId="Web-{96853A2A-2972-48B0-E3E7-B652F039EDE0}" dt="2025-10-18T19:49:51.356" v="1250"/>
          <ac:spMkLst>
            <pc:docMk/>
            <pc:sldMk cId="3934320275" sldId="264"/>
            <ac:spMk id="105" creationId="{A2679492-7988-4050-9056-542444452411}"/>
          </ac:spMkLst>
        </pc:spChg>
        <pc:spChg chg="add">
          <ac:chgData name="Oshedo Sheardo Jones (2330443)" userId="S::2330443@student.uwtsd.ac.uk::ad392811-44e5-44af-a3ee-2fe69add827e" providerId="AD" clId="Web-{96853A2A-2972-48B0-E3E7-B652F039EDE0}" dt="2025-10-18T19:49:51.356" v="1250"/>
          <ac:spMkLst>
            <pc:docMk/>
            <pc:sldMk cId="3934320275" sldId="264"/>
            <ac:spMk id="107" creationId="{B091B163-7D61-4891-ABCF-5C13D9C418D0}"/>
          </ac:spMkLst>
        </pc:spChg>
        <pc:grpChg chg="add del">
          <ac:chgData name="Oshedo Sheardo Jones (2330443)" userId="S::2330443@student.uwtsd.ac.uk::ad392811-44e5-44af-a3ee-2fe69add827e" providerId="AD" clId="Web-{96853A2A-2972-48B0-E3E7-B652F039EDE0}" dt="2025-10-18T19:46:09.001" v="1222"/>
          <ac:grpSpMkLst>
            <pc:docMk/>
            <pc:sldMk cId="3934320275" sldId="264"/>
            <ac:grpSpMk id="16" creationId="{43F5E015-E085-4624-B431-B42414448684}"/>
          </ac:grpSpMkLst>
        </pc:grpChg>
        <pc:grpChg chg="add del">
          <ac:chgData name="Oshedo Sheardo Jones (2330443)" userId="S::2330443@student.uwtsd.ac.uk::ad392811-44e5-44af-a3ee-2fe69add827e" providerId="AD" clId="Web-{96853A2A-2972-48B0-E3E7-B652F039EDE0}" dt="2025-10-18T19:45:48.469" v="1218"/>
          <ac:grpSpMkLst>
            <pc:docMk/>
            <pc:sldMk cId="3934320275" sldId="264"/>
            <ac:grpSpMk id="22" creationId="{9EED3885-4010-4FBE-A045-DC59CAE78290}"/>
          </ac:grpSpMkLst>
        </pc:grpChg>
        <pc:grpChg chg="add del">
          <ac:chgData name="Oshedo Sheardo Jones (2330443)" userId="S::2330443@student.uwtsd.ac.uk::ad392811-44e5-44af-a3ee-2fe69add827e" providerId="AD" clId="Web-{96853A2A-2972-48B0-E3E7-B652F039EDE0}" dt="2025-10-18T19:45:48.469" v="1218"/>
          <ac:grpSpMkLst>
            <pc:docMk/>
            <pc:sldMk cId="3934320275" sldId="264"/>
            <ac:grpSpMk id="30" creationId="{70E3F9FC-BB7B-433D-8A4F-1BCFA582E019}"/>
          </ac:grpSpMkLst>
        </pc:grpChg>
        <pc:grpChg chg="add del">
          <ac:chgData name="Oshedo Sheardo Jones (2330443)" userId="S::2330443@student.uwtsd.ac.uk::ad392811-44e5-44af-a3ee-2fe69add827e" providerId="AD" clId="Web-{96853A2A-2972-48B0-E3E7-B652F039EDE0}" dt="2025-10-18T19:44:14.293" v="1212"/>
          <ac:grpSpMkLst>
            <pc:docMk/>
            <pc:sldMk cId="3934320275" sldId="264"/>
            <ac:grpSpMk id="42" creationId="{0474DF76-993E-44DE-AFB0-C416182ACECF}"/>
          </ac:grpSpMkLst>
        </pc:grpChg>
        <pc:grpChg chg="add del">
          <ac:chgData name="Oshedo Sheardo Jones (2330443)" userId="S::2330443@student.uwtsd.ac.uk::ad392811-44e5-44af-a3ee-2fe69add827e" providerId="AD" clId="Web-{96853A2A-2972-48B0-E3E7-B652F039EDE0}" dt="2025-10-18T19:45:26.952" v="1216"/>
          <ac:grpSpMkLst>
            <pc:docMk/>
            <pc:sldMk cId="3934320275" sldId="264"/>
            <ac:grpSpMk id="56" creationId="{25EE5136-01F1-466C-962D-BA9B4C6757AA}"/>
          </ac:grpSpMkLst>
        </pc:grpChg>
        <pc:grpChg chg="add del">
          <ac:chgData name="Oshedo Sheardo Jones (2330443)" userId="S::2330443@student.uwtsd.ac.uk::ad392811-44e5-44af-a3ee-2fe69add827e" providerId="AD" clId="Web-{96853A2A-2972-48B0-E3E7-B652F039EDE0}" dt="2025-10-18T19:45:48.469" v="1218"/>
          <ac:grpSpMkLst>
            <pc:docMk/>
            <pc:sldMk cId="3934320275" sldId="264"/>
            <ac:grpSpMk id="64" creationId="{68735E28-7236-42D8-A5E1-A0F302FE879A}"/>
          </ac:grpSpMkLst>
        </pc:grpChg>
        <pc:grpChg chg="add del">
          <ac:chgData name="Oshedo Sheardo Jones (2330443)" userId="S::2330443@student.uwtsd.ac.uk::ad392811-44e5-44af-a3ee-2fe69add827e" providerId="AD" clId="Web-{96853A2A-2972-48B0-E3E7-B652F039EDE0}" dt="2025-10-18T19:46:09.001" v="1222"/>
          <ac:grpSpMkLst>
            <pc:docMk/>
            <pc:sldMk cId="3934320275" sldId="264"/>
            <ac:grpSpMk id="84" creationId="{B29A5F49-8CEE-44D2-A717-96965326A59B}"/>
          </ac:grpSpMkLst>
        </pc:grpChg>
        <pc:grpChg chg="add del">
          <ac:chgData name="Oshedo Sheardo Jones (2330443)" userId="S::2330443@student.uwtsd.ac.uk::ad392811-44e5-44af-a3ee-2fe69add827e" providerId="AD" clId="Web-{96853A2A-2972-48B0-E3E7-B652F039EDE0}" dt="2025-10-18T19:49:51.356" v="1250"/>
          <ac:grpSpMkLst>
            <pc:docMk/>
            <pc:sldMk cId="3934320275" sldId="264"/>
            <ac:grpSpMk id="98" creationId="{626842FA-90AD-EEBD-ABE0-E9EF9A5D14D7}"/>
          </ac:grpSpMkLst>
        </pc:grpChg>
        <pc:grpChg chg="add">
          <ac:chgData name="Oshedo Sheardo Jones (2330443)" userId="S::2330443@student.uwtsd.ac.uk::ad392811-44e5-44af-a3ee-2fe69add827e" providerId="AD" clId="Web-{96853A2A-2972-48B0-E3E7-B652F039EDE0}" dt="2025-10-18T19:49:51.356" v="1250"/>
          <ac:grpSpMkLst>
            <pc:docMk/>
            <pc:sldMk cId="3934320275" sldId="264"/>
            <ac:grpSpMk id="109" creationId="{0474DF76-993E-44DE-AFB0-C416182ACECF}"/>
          </ac:grpSpMkLst>
        </pc:grpChg>
        <pc:graphicFrameChg chg="add del">
          <ac:chgData name="Oshedo Sheardo Jones (2330443)" userId="S::2330443@student.uwtsd.ac.uk::ad392811-44e5-44af-a3ee-2fe69add827e" providerId="AD" clId="Web-{96853A2A-2972-48B0-E3E7-B652F039EDE0}" dt="2025-10-18T19:42:46.567" v="1194"/>
          <ac:graphicFrameMkLst>
            <pc:docMk/>
            <pc:sldMk cId="3934320275" sldId="264"/>
            <ac:graphicFrameMk id="6" creationId="{95797E99-92B8-0B8F-7CCD-57531932FCF9}"/>
          </ac:graphicFrameMkLst>
        </pc:graphicFrameChg>
        <pc:graphicFrameChg chg="add del">
          <ac:chgData name="Oshedo Sheardo Jones (2330443)" userId="S::2330443@student.uwtsd.ac.uk::ad392811-44e5-44af-a3ee-2fe69add827e" providerId="AD" clId="Web-{96853A2A-2972-48B0-E3E7-B652F039EDE0}" dt="2025-10-18T19:43:54.854" v="1208"/>
          <ac:graphicFrameMkLst>
            <pc:docMk/>
            <pc:sldMk cId="3934320275" sldId="264"/>
            <ac:graphicFrameMk id="35" creationId="{0AA51BC0-7CA5-98A8-FCFD-16D78890BAA2}"/>
          </ac:graphicFrameMkLst>
        </pc:graphicFrameChg>
        <pc:graphicFrameChg chg="add del">
          <ac:chgData name="Oshedo Sheardo Jones (2330443)" userId="S::2330443@student.uwtsd.ac.uk::ad392811-44e5-44af-a3ee-2fe69add827e" providerId="AD" clId="Web-{96853A2A-2972-48B0-E3E7-B652F039EDE0}" dt="2025-10-18T19:44:38.106" v="1214"/>
          <ac:graphicFrameMkLst>
            <pc:docMk/>
            <pc:sldMk cId="3934320275" sldId="264"/>
            <ac:graphicFrameMk id="51" creationId="{D2FB9933-9C28-130B-EC82-DA1C1C23C6E6}"/>
          </ac:graphicFrameMkLst>
        </pc:graphicFrameChg>
        <pc:graphicFrameChg chg="add del">
          <ac:chgData name="Oshedo Sheardo Jones (2330443)" userId="S::2330443@student.uwtsd.ac.uk::ad392811-44e5-44af-a3ee-2fe69add827e" providerId="AD" clId="Web-{96853A2A-2972-48B0-E3E7-B652F039EDE0}" dt="2025-10-18T19:45:56.469" v="1220"/>
          <ac:graphicFrameMkLst>
            <pc:docMk/>
            <pc:sldMk cId="3934320275" sldId="264"/>
            <ac:graphicFrameMk id="80" creationId="{416B39BB-9E83-B943-336E-0FE52F2D4803}"/>
          </ac:graphicFrameMkLst>
        </pc:graphicFrameChg>
        <pc:picChg chg="add del">
          <ac:chgData name="Oshedo Sheardo Jones (2330443)" userId="S::2330443@student.uwtsd.ac.uk::ad392811-44e5-44af-a3ee-2fe69add827e" providerId="AD" clId="Web-{96853A2A-2972-48B0-E3E7-B652F039EDE0}" dt="2025-10-18T19:44:08.714" v="1210"/>
          <ac:picMkLst>
            <pc:docMk/>
            <pc:sldMk cId="3934320275" sldId="264"/>
            <ac:picMk id="7" creationId="{47F3C09C-1A26-62B3-2C40-2899D7028842}"/>
          </ac:picMkLst>
        </pc:picChg>
        <pc:picChg chg="add del">
          <ac:chgData name="Oshedo Sheardo Jones (2330443)" userId="S::2330443@student.uwtsd.ac.uk::ad392811-44e5-44af-a3ee-2fe69add827e" providerId="AD" clId="Web-{96853A2A-2972-48B0-E3E7-B652F039EDE0}" dt="2025-10-18T19:44:38.106" v="1214"/>
          <ac:picMkLst>
            <pc:docMk/>
            <pc:sldMk cId="3934320275" sldId="264"/>
            <ac:picMk id="49" creationId="{60B4559C-C930-18D0-719B-A0B215508C88}"/>
          </ac:picMkLst>
        </pc:picChg>
        <pc:picChg chg="add del">
          <ac:chgData name="Oshedo Sheardo Jones (2330443)" userId="S::2330443@student.uwtsd.ac.uk::ad392811-44e5-44af-a3ee-2fe69add827e" providerId="AD" clId="Web-{96853A2A-2972-48B0-E3E7-B652F039EDE0}" dt="2025-10-18T19:45:26.952" v="1216"/>
          <ac:picMkLst>
            <pc:docMk/>
            <pc:sldMk cId="3934320275" sldId="264"/>
            <ac:picMk id="60" creationId="{B2EAB23C-9694-B709-3A11-1D72A1F1F05F}"/>
          </ac:picMkLst>
        </pc:picChg>
        <pc:cxnChg chg="add del">
          <ac:chgData name="Oshedo Sheardo Jones (2330443)" userId="S::2330443@student.uwtsd.ac.uk::ad392811-44e5-44af-a3ee-2fe69add827e" providerId="AD" clId="Web-{96853A2A-2972-48B0-E3E7-B652F039EDE0}" dt="2025-10-18T19:44:14.293" v="1212"/>
          <ac:cxnSpMkLst>
            <pc:docMk/>
            <pc:sldMk cId="3934320275" sldId="264"/>
            <ac:cxnSpMk id="47" creationId="{C49DA8F6-BCC1-4447-B54C-57856834B94B}"/>
          </ac:cxnSpMkLst>
        </pc:cxnChg>
        <pc:cxnChg chg="add">
          <ac:chgData name="Oshedo Sheardo Jones (2330443)" userId="S::2330443@student.uwtsd.ac.uk::ad392811-44e5-44af-a3ee-2fe69add827e" providerId="AD" clId="Web-{96853A2A-2972-48B0-E3E7-B652F039EDE0}" dt="2025-10-18T19:49:51.356" v="1250"/>
          <ac:cxnSpMkLst>
            <pc:docMk/>
            <pc:sldMk cId="3934320275" sldId="264"/>
            <ac:cxnSpMk id="114" creationId="{C49DA8F6-BCC1-4447-B54C-57856834B94B}"/>
          </ac:cxnSpMkLst>
        </pc:cxnChg>
      </pc:sldChg>
      <pc:sldChg chg="new del">
        <pc:chgData name="Oshedo Sheardo Jones (2330443)" userId="S::2330443@student.uwtsd.ac.uk::ad392811-44e5-44af-a3ee-2fe69add827e" providerId="AD" clId="Web-{96853A2A-2972-48B0-E3E7-B652F039EDE0}" dt="2025-10-18T21:07:25.344" v="1895"/>
        <pc:sldMkLst>
          <pc:docMk/>
          <pc:sldMk cId="3807648141" sldId="265"/>
        </pc:sldMkLst>
      </pc:sldChg>
      <pc:sldChg chg="modSp new del">
        <pc:chgData name="Oshedo Sheardo Jones (2330443)" userId="S::2330443@student.uwtsd.ac.uk::ad392811-44e5-44af-a3ee-2fe69add827e" providerId="AD" clId="Web-{96853A2A-2972-48B0-E3E7-B652F039EDE0}" dt="2025-10-18T21:47:56.787" v="2119"/>
        <pc:sldMkLst>
          <pc:docMk/>
          <pc:sldMk cId="2458439627" sldId="266"/>
        </pc:sldMkLst>
        <pc:spChg chg="mod">
          <ac:chgData name="Oshedo Sheardo Jones (2330443)" userId="S::2330443@student.uwtsd.ac.uk::ad392811-44e5-44af-a3ee-2fe69add827e" providerId="AD" clId="Web-{96853A2A-2972-48B0-E3E7-B652F039EDE0}" dt="2025-10-18T19:55:35.258" v="1265" actId="20577"/>
          <ac:spMkLst>
            <pc:docMk/>
            <pc:sldMk cId="2458439627" sldId="266"/>
            <ac:spMk id="2" creationId="{6B84418E-70B0-3257-9261-77F52B73DE79}"/>
          </ac:spMkLst>
        </pc:spChg>
        <pc:spChg chg="mod">
          <ac:chgData name="Oshedo Sheardo Jones (2330443)" userId="S::2330443@student.uwtsd.ac.uk::ad392811-44e5-44af-a3ee-2fe69add827e" providerId="AD" clId="Web-{96853A2A-2972-48B0-E3E7-B652F039EDE0}" dt="2025-10-18T20:13:06.703" v="1494" actId="14100"/>
          <ac:spMkLst>
            <pc:docMk/>
            <pc:sldMk cId="2458439627" sldId="266"/>
            <ac:spMk id="3" creationId="{33828D12-21D4-DA30-1475-17B0B96967FC}"/>
          </ac:spMkLst>
        </pc:spChg>
        <pc:spChg chg="mod">
          <ac:chgData name="Oshedo Sheardo Jones (2330443)" userId="S::2330443@student.uwtsd.ac.uk::ad392811-44e5-44af-a3ee-2fe69add827e" providerId="AD" clId="Web-{96853A2A-2972-48B0-E3E7-B652F039EDE0}" dt="2025-10-18T20:04:37.630" v="1386" actId="20577"/>
          <ac:spMkLst>
            <pc:docMk/>
            <pc:sldMk cId="2458439627" sldId="266"/>
            <ac:spMk id="4" creationId="{0978B8DA-559A-3847-2BB1-812661A22313}"/>
          </ac:spMkLst>
        </pc:spChg>
        <pc:spChg chg="mod">
          <ac:chgData name="Oshedo Sheardo Jones (2330443)" userId="S::2330443@student.uwtsd.ac.uk::ad392811-44e5-44af-a3ee-2fe69add827e" providerId="AD" clId="Web-{96853A2A-2972-48B0-E3E7-B652F039EDE0}" dt="2025-10-18T20:13:06.703" v="1494" actId="14100"/>
          <ac:spMkLst>
            <pc:docMk/>
            <pc:sldMk cId="2458439627" sldId="266"/>
            <ac:spMk id="5" creationId="{773371D4-C7DE-EFD2-7729-FFB7710491D6}"/>
          </ac:spMkLst>
        </pc:spChg>
        <pc:spChg chg="mod">
          <ac:chgData name="Oshedo Sheardo Jones (2330443)" userId="S::2330443@student.uwtsd.ac.uk::ad392811-44e5-44af-a3ee-2fe69add827e" providerId="AD" clId="Web-{96853A2A-2972-48B0-E3E7-B652F039EDE0}" dt="2025-10-18T20:18:02.191" v="1510" actId="20577"/>
          <ac:spMkLst>
            <pc:docMk/>
            <pc:sldMk cId="2458439627" sldId="266"/>
            <ac:spMk id="6" creationId="{2D67604A-D593-30BE-8B7B-A15F3327CB26}"/>
          </ac:spMkLst>
        </pc:spChg>
      </pc:sldChg>
      <pc:sldChg chg="modSp new del">
        <pc:chgData name="Oshedo Sheardo Jones (2330443)" userId="S::2330443@student.uwtsd.ac.uk::ad392811-44e5-44af-a3ee-2fe69add827e" providerId="AD" clId="Web-{96853A2A-2972-48B0-E3E7-B652F039EDE0}" dt="2025-10-18T21:47:14.052" v="2118"/>
        <pc:sldMkLst>
          <pc:docMk/>
          <pc:sldMk cId="4129895771" sldId="267"/>
        </pc:sldMkLst>
        <pc:spChg chg="mod">
          <ac:chgData name="Oshedo Sheardo Jones (2330443)" userId="S::2330443@student.uwtsd.ac.uk::ad392811-44e5-44af-a3ee-2fe69add827e" providerId="AD" clId="Web-{96853A2A-2972-48B0-E3E7-B652F039EDE0}" dt="2025-10-18T20:16:12.575" v="1504" actId="20577"/>
          <ac:spMkLst>
            <pc:docMk/>
            <pc:sldMk cId="4129895771" sldId="267"/>
            <ac:spMk id="2" creationId="{F8F1D0BC-2436-1A73-8C57-3D481F8B8D54}"/>
          </ac:spMkLst>
        </pc:spChg>
      </pc:sldChg>
      <pc:sldChg chg="new del">
        <pc:chgData name="Oshedo Sheardo Jones (2330443)" userId="S::2330443@student.uwtsd.ac.uk::ad392811-44e5-44af-a3ee-2fe69add827e" providerId="AD" clId="Web-{96853A2A-2972-48B0-E3E7-B652F039EDE0}" dt="2025-10-18T21:01:55.330" v="1891"/>
        <pc:sldMkLst>
          <pc:docMk/>
          <pc:sldMk cId="1261276562" sldId="268"/>
        </pc:sldMkLst>
      </pc:sldChg>
      <pc:sldChg chg="new del">
        <pc:chgData name="Oshedo Sheardo Jones (2330443)" userId="S::2330443@student.uwtsd.ac.uk::ad392811-44e5-44af-a3ee-2fe69add827e" providerId="AD" clId="Web-{96853A2A-2972-48B0-E3E7-B652F039EDE0}" dt="2025-10-18T21:02:00.846" v="1892"/>
        <pc:sldMkLst>
          <pc:docMk/>
          <pc:sldMk cId="784040078" sldId="269"/>
        </pc:sldMkLst>
      </pc:sldChg>
      <pc:sldChg chg="modSp new">
        <pc:chgData name="Oshedo Sheardo Jones (2330443)" userId="S::2330443@student.uwtsd.ac.uk::ad392811-44e5-44af-a3ee-2fe69add827e" providerId="AD" clId="Web-{96853A2A-2972-48B0-E3E7-B652F039EDE0}" dt="2025-10-18T20:44:59.850" v="1718" actId="20577"/>
        <pc:sldMkLst>
          <pc:docMk/>
          <pc:sldMk cId="2572582685" sldId="270"/>
        </pc:sldMkLst>
        <pc:spChg chg="mod">
          <ac:chgData name="Oshedo Sheardo Jones (2330443)" userId="S::2330443@student.uwtsd.ac.uk::ad392811-44e5-44af-a3ee-2fe69add827e" providerId="AD" clId="Web-{96853A2A-2972-48B0-E3E7-B652F039EDE0}" dt="2025-10-18T20:31:36.947" v="1568" actId="20577"/>
          <ac:spMkLst>
            <pc:docMk/>
            <pc:sldMk cId="2572582685" sldId="270"/>
            <ac:spMk id="2" creationId="{9E03AE80-86EB-EDBF-CADD-3F39DC91210E}"/>
          </ac:spMkLst>
        </pc:spChg>
        <pc:spChg chg="mod">
          <ac:chgData name="Oshedo Sheardo Jones (2330443)" userId="S::2330443@student.uwtsd.ac.uk::ad392811-44e5-44af-a3ee-2fe69add827e" providerId="AD" clId="Web-{96853A2A-2972-48B0-E3E7-B652F039EDE0}" dt="2025-10-18T20:44:59.850" v="1718" actId="20577"/>
          <ac:spMkLst>
            <pc:docMk/>
            <pc:sldMk cId="2572582685" sldId="270"/>
            <ac:spMk id="3" creationId="{8290F9CA-734F-7EB5-9812-D0A37BD2C0FA}"/>
          </ac:spMkLst>
        </pc:spChg>
      </pc:sldChg>
      <pc:sldChg chg="addSp delSp modSp new mod setBg">
        <pc:chgData name="Oshedo Sheardo Jones (2330443)" userId="S::2330443@student.uwtsd.ac.uk::ad392811-44e5-44af-a3ee-2fe69add827e" providerId="AD" clId="Web-{96853A2A-2972-48B0-E3E7-B652F039EDE0}" dt="2025-10-18T21:46:03.254" v="2116"/>
        <pc:sldMkLst>
          <pc:docMk/>
          <pc:sldMk cId="1807183398" sldId="271"/>
        </pc:sldMkLst>
        <pc:spChg chg="mod">
          <ac:chgData name="Oshedo Sheardo Jones (2330443)" userId="S::2330443@student.uwtsd.ac.uk::ad392811-44e5-44af-a3ee-2fe69add827e" providerId="AD" clId="Web-{96853A2A-2972-48B0-E3E7-B652F039EDE0}" dt="2025-10-18T21:46:03.254" v="2116"/>
          <ac:spMkLst>
            <pc:docMk/>
            <pc:sldMk cId="1807183398" sldId="271"/>
            <ac:spMk id="2" creationId="{14A283C7-DE8D-63F2-F630-49CC88DCA328}"/>
          </ac:spMkLst>
        </pc:spChg>
        <pc:spChg chg="add del mod">
          <ac:chgData name="Oshedo Sheardo Jones (2330443)" userId="S::2330443@student.uwtsd.ac.uk::ad392811-44e5-44af-a3ee-2fe69add827e" providerId="AD" clId="Web-{96853A2A-2972-48B0-E3E7-B652F039EDE0}" dt="2025-10-18T21:46:03.254" v="2116"/>
          <ac:spMkLst>
            <pc:docMk/>
            <pc:sldMk cId="1807183398" sldId="271"/>
            <ac:spMk id="3" creationId="{DDA38567-5059-A85B-AC92-C145F9CF25DC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21:45:55.957" v="2113"/>
          <ac:spMkLst>
            <pc:docMk/>
            <pc:sldMk cId="1807183398" sldId="271"/>
            <ac:spMk id="9" creationId="{6D1A2CED-DA9B-4CCF-8215-CFC65FE71603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21:45:55.957" v="2113"/>
          <ac:spMkLst>
            <pc:docMk/>
            <pc:sldMk cId="1807183398" sldId="271"/>
            <ac:spMk id="11" creationId="{562DFC44-A40C-4573-9230-B3EDB3EC8EEB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21:45:55.957" v="2113"/>
          <ac:spMkLst>
            <pc:docMk/>
            <pc:sldMk cId="1807183398" sldId="271"/>
            <ac:spMk id="13" creationId="{15589D35-CF9F-4DE9-A792-8571A09E9BC9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21:46:03.223" v="2115"/>
          <ac:spMkLst>
            <pc:docMk/>
            <pc:sldMk cId="1807183398" sldId="271"/>
            <ac:spMk id="15" creationId="{C0763A76-9F1C-4FC5-82B7-DD475DA461B2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21:46:03.223" v="2115"/>
          <ac:spMkLst>
            <pc:docMk/>
            <pc:sldMk cId="1807183398" sldId="271"/>
            <ac:spMk id="16" creationId="{E81BF4F6-F2CF-4984-9D14-D6966D92F99F}"/>
          </ac:spMkLst>
        </pc:spChg>
        <pc:spChg chg="add del">
          <ac:chgData name="Oshedo Sheardo Jones (2330443)" userId="S::2330443@student.uwtsd.ac.uk::ad392811-44e5-44af-a3ee-2fe69add827e" providerId="AD" clId="Web-{96853A2A-2972-48B0-E3E7-B652F039EDE0}" dt="2025-10-18T21:46:03.223" v="2115"/>
          <ac:spMkLst>
            <pc:docMk/>
            <pc:sldMk cId="1807183398" sldId="271"/>
            <ac:spMk id="17" creationId="{DDA38567-5059-A85B-AC92-C145F9CF25DC}"/>
          </ac:spMkLst>
        </pc:spChg>
        <pc:spChg chg="add">
          <ac:chgData name="Oshedo Sheardo Jones (2330443)" userId="S::2330443@student.uwtsd.ac.uk::ad392811-44e5-44af-a3ee-2fe69add827e" providerId="AD" clId="Web-{96853A2A-2972-48B0-E3E7-B652F039EDE0}" dt="2025-10-18T21:46:03.254" v="2116"/>
          <ac:spMkLst>
            <pc:docMk/>
            <pc:sldMk cId="1807183398" sldId="271"/>
            <ac:spMk id="20" creationId="{9F7D5CDA-D291-4307-BF55-1381FED29634}"/>
          </ac:spMkLst>
        </pc:spChg>
        <pc:spChg chg="add">
          <ac:chgData name="Oshedo Sheardo Jones (2330443)" userId="S::2330443@student.uwtsd.ac.uk::ad392811-44e5-44af-a3ee-2fe69add827e" providerId="AD" clId="Web-{96853A2A-2972-48B0-E3E7-B652F039EDE0}" dt="2025-10-18T21:46:03.254" v="2116"/>
          <ac:spMkLst>
            <pc:docMk/>
            <pc:sldMk cId="1807183398" sldId="271"/>
            <ac:spMk id="21" creationId="{DDA38567-5059-A85B-AC92-C145F9CF25DC}"/>
          </ac:spMkLst>
        </pc:spChg>
        <pc:graphicFrameChg chg="add del">
          <ac:chgData name="Oshedo Sheardo Jones (2330443)" userId="S::2330443@student.uwtsd.ac.uk::ad392811-44e5-44af-a3ee-2fe69add827e" providerId="AD" clId="Web-{96853A2A-2972-48B0-E3E7-B652F039EDE0}" dt="2025-10-18T21:45:55.957" v="2113"/>
          <ac:graphicFrameMkLst>
            <pc:docMk/>
            <pc:sldMk cId="1807183398" sldId="271"/>
            <ac:graphicFrameMk id="5" creationId="{AE7EB5A8-4A97-2DE2-3091-91F98C605469}"/>
          </ac:graphicFrameMkLst>
        </pc:graphicFrameChg>
        <pc:picChg chg="add del">
          <ac:chgData name="Oshedo Sheardo Jones (2330443)" userId="S::2330443@student.uwtsd.ac.uk::ad392811-44e5-44af-a3ee-2fe69add827e" providerId="AD" clId="Web-{96853A2A-2972-48B0-E3E7-B652F039EDE0}" dt="2025-10-18T21:46:03.223" v="2115"/>
          <ac:picMkLst>
            <pc:docMk/>
            <pc:sldMk cId="1807183398" sldId="271"/>
            <ac:picMk id="18" creationId="{68B696E9-D538-B93C-5A72-2C6825049DD5}"/>
          </ac:picMkLst>
        </pc:picChg>
        <pc:picChg chg="add">
          <ac:chgData name="Oshedo Sheardo Jones (2330443)" userId="S::2330443@student.uwtsd.ac.uk::ad392811-44e5-44af-a3ee-2fe69add827e" providerId="AD" clId="Web-{96853A2A-2972-48B0-E3E7-B652F039EDE0}" dt="2025-10-18T21:46:03.254" v="2116"/>
          <ac:picMkLst>
            <pc:docMk/>
            <pc:sldMk cId="1807183398" sldId="271"/>
            <ac:picMk id="22" creationId="{57A25FFE-54CD-ADFB-A3CB-B15E49FF79DE}"/>
          </ac:picMkLst>
        </pc:picChg>
      </pc:sldChg>
    </pc:docChg>
  </pc:docChgLst>
  <pc:docChgLst>
    <pc:chgData name="Oshedo Sheardo Jones (2330443)" userId="ad392811-44e5-44af-a3ee-2fe69add827e" providerId="ADAL" clId="{A58BA10B-46B8-47F2-93D1-C1AAA0440665}"/>
    <pc:docChg chg="undo custSel addSld delSld modSld addSection modSection">
      <pc:chgData name="Oshedo Sheardo Jones (2330443)" userId="ad392811-44e5-44af-a3ee-2fe69add827e" providerId="ADAL" clId="{A58BA10B-46B8-47F2-93D1-C1AAA0440665}" dt="2025-10-06T09:36:05.167" v="3074" actId="20577"/>
      <pc:docMkLst>
        <pc:docMk/>
      </pc:docMkLst>
      <pc:sldChg chg="addSp delSp modSp mod setBg addAnim">
        <pc:chgData name="Oshedo Sheardo Jones (2330443)" userId="ad392811-44e5-44af-a3ee-2fe69add827e" providerId="ADAL" clId="{A58BA10B-46B8-47F2-93D1-C1AAA0440665}" dt="2025-10-06T09:36:05.167" v="3074" actId="20577"/>
        <pc:sldMkLst>
          <pc:docMk/>
          <pc:sldMk cId="848568606" sldId="256"/>
        </pc:sldMkLst>
        <pc:spChg chg="mod">
          <ac:chgData name="Oshedo Sheardo Jones (2330443)" userId="ad392811-44e5-44af-a3ee-2fe69add827e" providerId="ADAL" clId="{A58BA10B-46B8-47F2-93D1-C1AAA0440665}" dt="2025-10-01T13:59:09.897" v="226" actId="20577"/>
          <ac:spMkLst>
            <pc:docMk/>
            <pc:sldMk cId="848568606" sldId="256"/>
            <ac:spMk id="3" creationId="{FD3C4372-A486-DF75-CD00-AE7254B3B49B}"/>
          </ac:spMkLst>
        </pc:spChg>
      </pc:sldChg>
      <pc:sldChg chg="addSp delSp modSp new mod setBg">
        <pc:chgData name="Oshedo Sheardo Jones (2330443)" userId="ad392811-44e5-44af-a3ee-2fe69add827e" providerId="ADAL" clId="{A58BA10B-46B8-47F2-93D1-C1AAA0440665}" dt="2025-10-05T15:16:50.018" v="1923" actId="26606"/>
        <pc:sldMkLst>
          <pc:docMk/>
          <pc:sldMk cId="2820035376" sldId="259"/>
        </pc:sldMkLst>
        <pc:spChg chg="mod">
          <ac:chgData name="Oshedo Sheardo Jones (2330443)" userId="ad392811-44e5-44af-a3ee-2fe69add827e" providerId="ADAL" clId="{A58BA10B-46B8-47F2-93D1-C1AAA0440665}" dt="2025-10-05T15:16:50.004" v="1922" actId="26606"/>
          <ac:spMkLst>
            <pc:docMk/>
            <pc:sldMk cId="2820035376" sldId="259"/>
            <ac:spMk id="2" creationId="{BEAC381E-88A0-3A31-73ED-5C9429E336CB}"/>
          </ac:spMkLst>
        </pc:spChg>
      </pc:sldChg>
      <pc:sldChg chg="addSp delSp modSp new mod setBg">
        <pc:chgData name="Oshedo Sheardo Jones (2330443)" userId="ad392811-44e5-44af-a3ee-2fe69add827e" providerId="ADAL" clId="{A58BA10B-46B8-47F2-93D1-C1AAA0440665}" dt="2025-10-05T16:27:43.358" v="2701" actId="26606"/>
        <pc:sldMkLst>
          <pc:docMk/>
          <pc:sldMk cId="2421512360" sldId="260"/>
        </pc:sldMkLst>
        <pc:spChg chg="mod">
          <ac:chgData name="Oshedo Sheardo Jones (2330443)" userId="ad392811-44e5-44af-a3ee-2fe69add827e" providerId="ADAL" clId="{A58BA10B-46B8-47F2-93D1-C1AAA0440665}" dt="2025-10-05T16:27:43.358" v="2701" actId="26606"/>
          <ac:spMkLst>
            <pc:docMk/>
            <pc:sldMk cId="2421512360" sldId="260"/>
            <ac:spMk id="2" creationId="{13FC73D1-5F4C-78A7-5832-646FD8279790}"/>
          </ac:spMkLst>
        </pc:spChg>
        <pc:spChg chg="add">
          <ac:chgData name="Oshedo Sheardo Jones (2330443)" userId="ad392811-44e5-44af-a3ee-2fe69add827e" providerId="ADAL" clId="{A58BA10B-46B8-47F2-93D1-C1AAA0440665}" dt="2025-10-05T16:27:43.358" v="2701" actId="26606"/>
          <ac:spMkLst>
            <pc:docMk/>
            <pc:sldMk cId="2421512360" sldId="260"/>
            <ac:spMk id="14" creationId="{E51BA4DF-2BD4-4EC2-B1DB-B27C8AC71864}"/>
          </ac:spMkLst>
        </pc:spChg>
        <pc:graphicFrameChg chg="add">
          <ac:chgData name="Oshedo Sheardo Jones (2330443)" userId="ad392811-44e5-44af-a3ee-2fe69add827e" providerId="ADAL" clId="{A58BA10B-46B8-47F2-93D1-C1AAA0440665}" dt="2025-10-05T16:27:43.358" v="2701" actId="26606"/>
          <ac:graphicFrameMkLst>
            <pc:docMk/>
            <pc:sldMk cId="2421512360" sldId="260"/>
            <ac:graphicFrameMk id="5" creationId="{D969F01B-DB12-913D-A0CF-BAD273542E27}"/>
          </ac:graphicFrameMkLst>
        </pc:graphicFrameChg>
        <pc:picChg chg="add">
          <ac:chgData name="Oshedo Sheardo Jones (2330443)" userId="ad392811-44e5-44af-a3ee-2fe69add827e" providerId="ADAL" clId="{A58BA10B-46B8-47F2-93D1-C1AAA0440665}" dt="2025-10-05T16:27:43.358" v="2701" actId="26606"/>
          <ac:picMkLst>
            <pc:docMk/>
            <pc:sldMk cId="2421512360" sldId="260"/>
            <ac:picMk id="6" creationId="{D87B75D6-C9A7-E0CA-180F-8DA32E436FDF}"/>
          </ac:picMkLst>
        </pc:picChg>
      </pc:sldChg>
      <pc:sldChg chg="addSp delSp modSp new mod setBg">
        <pc:chgData name="Oshedo Sheardo Jones (2330443)" userId="ad392811-44e5-44af-a3ee-2fe69add827e" providerId="ADAL" clId="{A58BA10B-46B8-47F2-93D1-C1AAA0440665}" dt="2025-10-05T16:53:20.408" v="3062" actId="26606"/>
        <pc:sldMkLst>
          <pc:docMk/>
          <pc:sldMk cId="3989789409" sldId="261"/>
        </pc:sldMkLst>
        <pc:spChg chg="mod">
          <ac:chgData name="Oshedo Sheardo Jones (2330443)" userId="ad392811-44e5-44af-a3ee-2fe69add827e" providerId="ADAL" clId="{A58BA10B-46B8-47F2-93D1-C1AAA0440665}" dt="2025-10-05T16:53:20.408" v="3062" actId="26606"/>
          <ac:spMkLst>
            <pc:docMk/>
            <pc:sldMk cId="3989789409" sldId="261"/>
            <ac:spMk id="2" creationId="{4CBA86EB-FD52-ED53-69D7-9B965C9D6AB0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3E7A155-B713-45E9-85DF-5D6EEAE32A0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2984AE3-9D9D-42E4-B726-8774BFADF84E}">
      <dgm:prSet/>
      <dgm:spPr/>
      <dgm:t>
        <a:bodyPr/>
        <a:lstStyle/>
        <a:p>
          <a:r>
            <a:rPr lang="en-GB" dirty="0"/>
            <a:t>Use effective communication &amp; teamwork to overcome confidence</a:t>
          </a:r>
          <a:endParaRPr lang="en-US" dirty="0"/>
        </a:p>
      </dgm:t>
    </dgm:pt>
    <dgm:pt modelId="{F12E9D51-75F6-41F6-8628-6654878E97AB}" type="parTrans" cxnId="{5E4A7B0B-171D-4932-A5FF-991D3BBCBF08}">
      <dgm:prSet/>
      <dgm:spPr/>
      <dgm:t>
        <a:bodyPr/>
        <a:lstStyle/>
        <a:p>
          <a:endParaRPr lang="en-US"/>
        </a:p>
      </dgm:t>
    </dgm:pt>
    <dgm:pt modelId="{72BD6A35-EA3E-4B9E-A681-8603B98CC940}" type="sibTrans" cxnId="{5E4A7B0B-171D-4932-A5FF-991D3BBCBF08}">
      <dgm:prSet/>
      <dgm:spPr/>
      <dgm:t>
        <a:bodyPr/>
        <a:lstStyle/>
        <a:p>
          <a:endParaRPr lang="en-US"/>
        </a:p>
      </dgm:t>
    </dgm:pt>
    <dgm:pt modelId="{B2D321B7-5C0E-4B21-A2CC-14E12A8D6123}">
      <dgm:prSet/>
      <dgm:spPr/>
      <dgm:t>
        <a:bodyPr/>
        <a:lstStyle/>
        <a:p>
          <a:r>
            <a:rPr lang="en-GB" dirty="0"/>
            <a:t>Engage &amp; listen attentively with colleagues &amp; clients</a:t>
          </a:r>
          <a:endParaRPr lang="en-US" dirty="0"/>
        </a:p>
      </dgm:t>
    </dgm:pt>
    <dgm:pt modelId="{C724868B-E620-43AE-A5C6-C6F0DD902913}" type="parTrans" cxnId="{D1D55E71-82A1-42EC-BB89-C0DCC542B6FD}">
      <dgm:prSet/>
      <dgm:spPr/>
      <dgm:t>
        <a:bodyPr/>
        <a:lstStyle/>
        <a:p>
          <a:endParaRPr lang="en-US"/>
        </a:p>
      </dgm:t>
    </dgm:pt>
    <dgm:pt modelId="{CE8E3DA7-64FC-450A-82DB-D6178725AA45}" type="sibTrans" cxnId="{D1D55E71-82A1-42EC-BB89-C0DCC542B6FD}">
      <dgm:prSet/>
      <dgm:spPr/>
      <dgm:t>
        <a:bodyPr/>
        <a:lstStyle/>
        <a:p>
          <a:endParaRPr lang="en-US"/>
        </a:p>
      </dgm:t>
    </dgm:pt>
    <dgm:pt modelId="{F3A54DDA-9C20-46DF-A4F5-8FDEE50F9FA5}">
      <dgm:prSet/>
      <dgm:spPr/>
      <dgm:t>
        <a:bodyPr/>
        <a:lstStyle/>
        <a:p>
          <a:r>
            <a:rPr lang="en-GB" dirty="0"/>
            <a:t>Learn from colleagues experience and build rapport</a:t>
          </a:r>
          <a:endParaRPr lang="en-US" dirty="0"/>
        </a:p>
      </dgm:t>
    </dgm:pt>
    <dgm:pt modelId="{6C225637-25B4-48FD-A8B5-C0275ADE1FB1}" type="parTrans" cxnId="{E3D13A99-523F-4EED-BB8C-F64E0A398F49}">
      <dgm:prSet/>
      <dgm:spPr/>
      <dgm:t>
        <a:bodyPr/>
        <a:lstStyle/>
        <a:p>
          <a:endParaRPr lang="en-US"/>
        </a:p>
      </dgm:t>
    </dgm:pt>
    <dgm:pt modelId="{1045A2FE-7596-4B32-8D1B-494FBAF0FDB6}" type="sibTrans" cxnId="{E3D13A99-523F-4EED-BB8C-F64E0A398F49}">
      <dgm:prSet/>
      <dgm:spPr/>
      <dgm:t>
        <a:bodyPr/>
        <a:lstStyle/>
        <a:p>
          <a:endParaRPr lang="en-US"/>
        </a:p>
      </dgm:t>
    </dgm:pt>
    <dgm:pt modelId="{BD81F794-592E-4F5D-AC09-9B2201DFF2DC}">
      <dgm:prSet/>
      <dgm:spPr/>
      <dgm:t>
        <a:bodyPr/>
        <a:lstStyle/>
        <a:p>
          <a:r>
            <a:rPr lang="en-GB" dirty="0"/>
            <a:t>Minimise threats</a:t>
          </a:r>
          <a:r>
            <a:rPr lang="en-GB" dirty="0">
              <a:latin typeface="Aptos Display" panose="02110004020202020204"/>
            </a:rPr>
            <a:t>,</a:t>
          </a:r>
          <a:r>
            <a:rPr lang="en-GB" dirty="0"/>
            <a:t> (</a:t>
          </a:r>
          <a:r>
            <a:rPr lang="en-GB" dirty="0" err="1"/>
            <a:t>eg</a:t>
          </a:r>
          <a:r>
            <a:rPr lang="en-GB" dirty="0"/>
            <a:t>) stress &amp; policy updates</a:t>
          </a:r>
          <a:endParaRPr lang="en-US" dirty="0"/>
        </a:p>
      </dgm:t>
    </dgm:pt>
    <dgm:pt modelId="{09D0671A-4683-44BE-B44E-DA8834816974}" type="parTrans" cxnId="{E6F3D00A-33D5-4DC7-9242-658BCCF3FB19}">
      <dgm:prSet/>
      <dgm:spPr/>
      <dgm:t>
        <a:bodyPr/>
        <a:lstStyle/>
        <a:p>
          <a:endParaRPr lang="en-US"/>
        </a:p>
      </dgm:t>
    </dgm:pt>
    <dgm:pt modelId="{167EB685-0EED-47CA-AF88-54C9BC5C7D95}" type="sibTrans" cxnId="{E6F3D00A-33D5-4DC7-9242-658BCCF3FB19}">
      <dgm:prSet/>
      <dgm:spPr/>
      <dgm:t>
        <a:bodyPr/>
        <a:lstStyle/>
        <a:p>
          <a:endParaRPr lang="en-US"/>
        </a:p>
      </dgm:t>
    </dgm:pt>
    <dgm:pt modelId="{573537B5-30A7-48C2-A0CA-613A5CC81654}">
      <dgm:prSet/>
      <dgm:spPr/>
      <dgm:t>
        <a:bodyPr/>
        <a:lstStyle/>
        <a:p>
          <a:r>
            <a:rPr lang="en-GB" dirty="0"/>
            <a:t>Opportunities through CPD, supervision</a:t>
          </a:r>
          <a:endParaRPr lang="en-US" dirty="0"/>
        </a:p>
      </dgm:t>
    </dgm:pt>
    <dgm:pt modelId="{F913C985-E115-4D44-ADBE-6F6B831F6859}" type="parTrans" cxnId="{35E06D0C-4378-4919-9C05-F7851292433D}">
      <dgm:prSet/>
      <dgm:spPr/>
      <dgm:t>
        <a:bodyPr/>
        <a:lstStyle/>
        <a:p>
          <a:endParaRPr lang="en-US"/>
        </a:p>
      </dgm:t>
    </dgm:pt>
    <dgm:pt modelId="{D43EC05F-7197-411D-A471-F3C94F8EE954}" type="sibTrans" cxnId="{35E06D0C-4378-4919-9C05-F7851292433D}">
      <dgm:prSet/>
      <dgm:spPr/>
      <dgm:t>
        <a:bodyPr/>
        <a:lstStyle/>
        <a:p>
          <a:endParaRPr lang="en-US"/>
        </a:p>
      </dgm:t>
    </dgm:pt>
    <dgm:pt modelId="{6D6C073B-FADE-4961-9225-14A41DB27944}" type="pres">
      <dgm:prSet presAssocID="{33E7A155-B713-45E9-85DF-5D6EEAE32A07}" presName="root" presStyleCnt="0">
        <dgm:presLayoutVars>
          <dgm:dir/>
          <dgm:resizeHandles val="exact"/>
        </dgm:presLayoutVars>
      </dgm:prSet>
      <dgm:spPr/>
    </dgm:pt>
    <dgm:pt modelId="{43D5AD81-CCA8-4959-98AF-279D7B586441}" type="pres">
      <dgm:prSet presAssocID="{92984AE3-9D9D-42E4-B726-8774BFADF84E}" presName="compNode" presStyleCnt="0"/>
      <dgm:spPr/>
    </dgm:pt>
    <dgm:pt modelId="{E525EE29-7B18-455F-A678-1888C0C2C51C}" type="pres">
      <dgm:prSet presAssocID="{92984AE3-9D9D-42E4-B726-8774BFADF84E}" presName="bgRect" presStyleLbl="bgShp" presStyleIdx="0" presStyleCnt="5"/>
      <dgm:spPr/>
    </dgm:pt>
    <dgm:pt modelId="{2A95ABF8-E555-41A6-9FE2-DC2BE929B733}" type="pres">
      <dgm:prSet presAssocID="{92984AE3-9D9D-42E4-B726-8774BFADF84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19BDCA30-F99E-4DF4-81A4-5DF88C350407}" type="pres">
      <dgm:prSet presAssocID="{92984AE3-9D9D-42E4-B726-8774BFADF84E}" presName="spaceRect" presStyleCnt="0"/>
      <dgm:spPr/>
    </dgm:pt>
    <dgm:pt modelId="{F2E267CA-811F-469C-B154-43DC4D8091EF}" type="pres">
      <dgm:prSet presAssocID="{92984AE3-9D9D-42E4-B726-8774BFADF84E}" presName="parTx" presStyleLbl="revTx" presStyleIdx="0" presStyleCnt="5">
        <dgm:presLayoutVars>
          <dgm:chMax val="0"/>
          <dgm:chPref val="0"/>
        </dgm:presLayoutVars>
      </dgm:prSet>
      <dgm:spPr/>
    </dgm:pt>
    <dgm:pt modelId="{F09ADF30-820B-4764-B6E4-316F7A7049D0}" type="pres">
      <dgm:prSet presAssocID="{72BD6A35-EA3E-4B9E-A681-8603B98CC940}" presName="sibTrans" presStyleCnt="0"/>
      <dgm:spPr/>
    </dgm:pt>
    <dgm:pt modelId="{089ECBF8-E6CC-47D3-B14A-FDD18AEC84F0}" type="pres">
      <dgm:prSet presAssocID="{B2D321B7-5C0E-4B21-A2CC-14E12A8D6123}" presName="compNode" presStyleCnt="0"/>
      <dgm:spPr/>
    </dgm:pt>
    <dgm:pt modelId="{5A622589-8125-434F-9A5A-346D45872DDA}" type="pres">
      <dgm:prSet presAssocID="{B2D321B7-5C0E-4B21-A2CC-14E12A8D6123}" presName="bgRect" presStyleLbl="bgShp" presStyleIdx="1" presStyleCnt="5"/>
      <dgm:spPr/>
    </dgm:pt>
    <dgm:pt modelId="{9E976FFE-0977-4DE2-8115-FE371218792B}" type="pres">
      <dgm:prSet presAssocID="{B2D321B7-5C0E-4B21-A2CC-14E12A8D6123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"/>
        </a:ext>
      </dgm:extLst>
    </dgm:pt>
    <dgm:pt modelId="{19639D53-BAE7-45AB-A52D-6A0E0928EB7B}" type="pres">
      <dgm:prSet presAssocID="{B2D321B7-5C0E-4B21-A2CC-14E12A8D6123}" presName="spaceRect" presStyleCnt="0"/>
      <dgm:spPr/>
    </dgm:pt>
    <dgm:pt modelId="{6682F785-5A35-4FFE-8BE3-EC8494525076}" type="pres">
      <dgm:prSet presAssocID="{B2D321B7-5C0E-4B21-A2CC-14E12A8D6123}" presName="parTx" presStyleLbl="revTx" presStyleIdx="1" presStyleCnt="5">
        <dgm:presLayoutVars>
          <dgm:chMax val="0"/>
          <dgm:chPref val="0"/>
        </dgm:presLayoutVars>
      </dgm:prSet>
      <dgm:spPr/>
    </dgm:pt>
    <dgm:pt modelId="{5A1F38C2-9A57-4F05-8017-B0BC06E31630}" type="pres">
      <dgm:prSet presAssocID="{CE8E3DA7-64FC-450A-82DB-D6178725AA45}" presName="sibTrans" presStyleCnt="0"/>
      <dgm:spPr/>
    </dgm:pt>
    <dgm:pt modelId="{921DBA1B-A867-4F01-9540-964C75075E0A}" type="pres">
      <dgm:prSet presAssocID="{F3A54DDA-9C20-46DF-A4F5-8FDEE50F9FA5}" presName="compNode" presStyleCnt="0"/>
      <dgm:spPr/>
    </dgm:pt>
    <dgm:pt modelId="{B753EEC3-1275-43E8-85D3-E047CED27969}" type="pres">
      <dgm:prSet presAssocID="{F3A54DDA-9C20-46DF-A4F5-8FDEE50F9FA5}" presName="bgRect" presStyleLbl="bgShp" presStyleIdx="2" presStyleCnt="5"/>
      <dgm:spPr/>
    </dgm:pt>
    <dgm:pt modelId="{7B72488B-0417-4297-B53C-DA3FB73B0079}" type="pres">
      <dgm:prSet presAssocID="{F3A54DDA-9C20-46DF-A4F5-8FDEE50F9FA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DB0AE1D-485D-455E-8A35-CABD0D42B267}" type="pres">
      <dgm:prSet presAssocID="{F3A54DDA-9C20-46DF-A4F5-8FDEE50F9FA5}" presName="spaceRect" presStyleCnt="0"/>
      <dgm:spPr/>
    </dgm:pt>
    <dgm:pt modelId="{F4267F12-9A33-4113-8DA7-B87901E7F8F3}" type="pres">
      <dgm:prSet presAssocID="{F3A54DDA-9C20-46DF-A4F5-8FDEE50F9FA5}" presName="parTx" presStyleLbl="revTx" presStyleIdx="2" presStyleCnt="5">
        <dgm:presLayoutVars>
          <dgm:chMax val="0"/>
          <dgm:chPref val="0"/>
        </dgm:presLayoutVars>
      </dgm:prSet>
      <dgm:spPr/>
    </dgm:pt>
    <dgm:pt modelId="{3DD46861-86C3-4261-87B6-0DF265272261}" type="pres">
      <dgm:prSet presAssocID="{1045A2FE-7596-4B32-8D1B-494FBAF0FDB6}" presName="sibTrans" presStyleCnt="0"/>
      <dgm:spPr/>
    </dgm:pt>
    <dgm:pt modelId="{329CC63B-315E-4663-B2E9-D6BCEE4B764F}" type="pres">
      <dgm:prSet presAssocID="{BD81F794-592E-4F5D-AC09-9B2201DFF2DC}" presName="compNode" presStyleCnt="0"/>
      <dgm:spPr/>
    </dgm:pt>
    <dgm:pt modelId="{1F9BBC88-97DA-467A-8900-D43937588C00}" type="pres">
      <dgm:prSet presAssocID="{BD81F794-592E-4F5D-AC09-9B2201DFF2DC}" presName="bgRect" presStyleLbl="bgShp" presStyleIdx="3" presStyleCnt="5"/>
      <dgm:spPr/>
    </dgm:pt>
    <dgm:pt modelId="{0DF5DB05-E4F0-4D5C-AAE4-8C6DEC52F564}" type="pres">
      <dgm:prSet presAssocID="{BD81F794-592E-4F5D-AC09-9B2201DFF2D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active Sign"/>
        </a:ext>
      </dgm:extLst>
    </dgm:pt>
    <dgm:pt modelId="{7BD39FEB-28D0-4F00-B8D7-92B08ADA8DC9}" type="pres">
      <dgm:prSet presAssocID="{BD81F794-592E-4F5D-AC09-9B2201DFF2DC}" presName="spaceRect" presStyleCnt="0"/>
      <dgm:spPr/>
    </dgm:pt>
    <dgm:pt modelId="{B77520F7-C1C7-4D15-8BF6-E1B0CA22AC33}" type="pres">
      <dgm:prSet presAssocID="{BD81F794-592E-4F5D-AC09-9B2201DFF2DC}" presName="parTx" presStyleLbl="revTx" presStyleIdx="3" presStyleCnt="5">
        <dgm:presLayoutVars>
          <dgm:chMax val="0"/>
          <dgm:chPref val="0"/>
        </dgm:presLayoutVars>
      </dgm:prSet>
      <dgm:spPr/>
    </dgm:pt>
    <dgm:pt modelId="{ECD088A7-9116-4D13-8CD7-90E3EC08FC4A}" type="pres">
      <dgm:prSet presAssocID="{167EB685-0EED-47CA-AF88-54C9BC5C7D95}" presName="sibTrans" presStyleCnt="0"/>
      <dgm:spPr/>
    </dgm:pt>
    <dgm:pt modelId="{CB2C0D29-578A-44D5-8150-813BB3553C60}" type="pres">
      <dgm:prSet presAssocID="{573537B5-30A7-48C2-A0CA-613A5CC81654}" presName="compNode" presStyleCnt="0"/>
      <dgm:spPr/>
    </dgm:pt>
    <dgm:pt modelId="{E8CCE802-194A-4195-8408-1AC6AE857674}" type="pres">
      <dgm:prSet presAssocID="{573537B5-30A7-48C2-A0CA-613A5CC81654}" presName="bgRect" presStyleLbl="bgShp" presStyleIdx="4" presStyleCnt="5"/>
      <dgm:spPr/>
    </dgm:pt>
    <dgm:pt modelId="{951B6F50-2426-4A17-85FD-8CE69F254E4C}" type="pres">
      <dgm:prSet presAssocID="{573537B5-30A7-48C2-A0CA-613A5CC8165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219430DF-2F80-4D5B-AF01-94E27024008B}" type="pres">
      <dgm:prSet presAssocID="{573537B5-30A7-48C2-A0CA-613A5CC81654}" presName="spaceRect" presStyleCnt="0"/>
      <dgm:spPr/>
    </dgm:pt>
    <dgm:pt modelId="{12EEE1E4-FB53-4F1D-A314-568FAB1ECCA7}" type="pres">
      <dgm:prSet presAssocID="{573537B5-30A7-48C2-A0CA-613A5CC81654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127C0008-33E5-40BA-95AB-5C5049289D15}" type="presOf" srcId="{33E7A155-B713-45E9-85DF-5D6EEAE32A07}" destId="{6D6C073B-FADE-4961-9225-14A41DB27944}" srcOrd="0" destOrd="0" presId="urn:microsoft.com/office/officeart/2018/2/layout/IconVerticalSolidList"/>
    <dgm:cxn modelId="{E6F3D00A-33D5-4DC7-9242-658BCCF3FB19}" srcId="{33E7A155-B713-45E9-85DF-5D6EEAE32A07}" destId="{BD81F794-592E-4F5D-AC09-9B2201DFF2DC}" srcOrd="3" destOrd="0" parTransId="{09D0671A-4683-44BE-B44E-DA8834816974}" sibTransId="{167EB685-0EED-47CA-AF88-54C9BC5C7D95}"/>
    <dgm:cxn modelId="{5E4A7B0B-171D-4932-A5FF-991D3BBCBF08}" srcId="{33E7A155-B713-45E9-85DF-5D6EEAE32A07}" destId="{92984AE3-9D9D-42E4-B726-8774BFADF84E}" srcOrd="0" destOrd="0" parTransId="{F12E9D51-75F6-41F6-8628-6654878E97AB}" sibTransId="{72BD6A35-EA3E-4B9E-A681-8603B98CC940}"/>
    <dgm:cxn modelId="{35E06D0C-4378-4919-9C05-F7851292433D}" srcId="{33E7A155-B713-45E9-85DF-5D6EEAE32A07}" destId="{573537B5-30A7-48C2-A0CA-613A5CC81654}" srcOrd="4" destOrd="0" parTransId="{F913C985-E115-4D44-ADBE-6F6B831F6859}" sibTransId="{D43EC05F-7197-411D-A471-F3C94F8EE954}"/>
    <dgm:cxn modelId="{6592A83A-6D49-4313-9A5D-6D62F1C72DBF}" type="presOf" srcId="{BD81F794-592E-4F5D-AC09-9B2201DFF2DC}" destId="{B77520F7-C1C7-4D15-8BF6-E1B0CA22AC33}" srcOrd="0" destOrd="0" presId="urn:microsoft.com/office/officeart/2018/2/layout/IconVerticalSolidList"/>
    <dgm:cxn modelId="{F4B19D5C-D75F-45D7-86CB-1D28ABC928BE}" type="presOf" srcId="{F3A54DDA-9C20-46DF-A4F5-8FDEE50F9FA5}" destId="{F4267F12-9A33-4113-8DA7-B87901E7F8F3}" srcOrd="0" destOrd="0" presId="urn:microsoft.com/office/officeart/2018/2/layout/IconVerticalSolidList"/>
    <dgm:cxn modelId="{A5ECF865-BCCC-488A-A9CA-89E968005A19}" type="presOf" srcId="{B2D321B7-5C0E-4B21-A2CC-14E12A8D6123}" destId="{6682F785-5A35-4FFE-8BE3-EC8494525076}" srcOrd="0" destOrd="0" presId="urn:microsoft.com/office/officeart/2018/2/layout/IconVerticalSolidList"/>
    <dgm:cxn modelId="{CA432070-2C64-4947-B139-4345FB2EE119}" type="presOf" srcId="{92984AE3-9D9D-42E4-B726-8774BFADF84E}" destId="{F2E267CA-811F-469C-B154-43DC4D8091EF}" srcOrd="0" destOrd="0" presId="urn:microsoft.com/office/officeart/2018/2/layout/IconVerticalSolidList"/>
    <dgm:cxn modelId="{D1D55E71-82A1-42EC-BB89-C0DCC542B6FD}" srcId="{33E7A155-B713-45E9-85DF-5D6EEAE32A07}" destId="{B2D321B7-5C0E-4B21-A2CC-14E12A8D6123}" srcOrd="1" destOrd="0" parTransId="{C724868B-E620-43AE-A5C6-C6F0DD902913}" sibTransId="{CE8E3DA7-64FC-450A-82DB-D6178725AA45}"/>
    <dgm:cxn modelId="{0E0CA195-1E16-418E-87C6-52DD83ABC7F4}" type="presOf" srcId="{573537B5-30A7-48C2-A0CA-613A5CC81654}" destId="{12EEE1E4-FB53-4F1D-A314-568FAB1ECCA7}" srcOrd="0" destOrd="0" presId="urn:microsoft.com/office/officeart/2018/2/layout/IconVerticalSolidList"/>
    <dgm:cxn modelId="{E3D13A99-523F-4EED-BB8C-F64E0A398F49}" srcId="{33E7A155-B713-45E9-85DF-5D6EEAE32A07}" destId="{F3A54DDA-9C20-46DF-A4F5-8FDEE50F9FA5}" srcOrd="2" destOrd="0" parTransId="{6C225637-25B4-48FD-A8B5-C0275ADE1FB1}" sibTransId="{1045A2FE-7596-4B32-8D1B-494FBAF0FDB6}"/>
    <dgm:cxn modelId="{AF03C651-8B7E-45B9-A858-9088785B0103}" type="presParOf" srcId="{6D6C073B-FADE-4961-9225-14A41DB27944}" destId="{43D5AD81-CCA8-4959-98AF-279D7B586441}" srcOrd="0" destOrd="0" presId="urn:microsoft.com/office/officeart/2018/2/layout/IconVerticalSolidList"/>
    <dgm:cxn modelId="{94B00835-4C52-43A0-A923-C17BD64DDA33}" type="presParOf" srcId="{43D5AD81-CCA8-4959-98AF-279D7B586441}" destId="{E525EE29-7B18-455F-A678-1888C0C2C51C}" srcOrd="0" destOrd="0" presId="urn:microsoft.com/office/officeart/2018/2/layout/IconVerticalSolidList"/>
    <dgm:cxn modelId="{61000128-245E-4270-AC17-304ECC39CFB9}" type="presParOf" srcId="{43D5AD81-CCA8-4959-98AF-279D7B586441}" destId="{2A95ABF8-E555-41A6-9FE2-DC2BE929B733}" srcOrd="1" destOrd="0" presId="urn:microsoft.com/office/officeart/2018/2/layout/IconVerticalSolidList"/>
    <dgm:cxn modelId="{6CE1BD57-5E51-4E54-BDF0-AE7E97AF7F60}" type="presParOf" srcId="{43D5AD81-CCA8-4959-98AF-279D7B586441}" destId="{19BDCA30-F99E-4DF4-81A4-5DF88C350407}" srcOrd="2" destOrd="0" presId="urn:microsoft.com/office/officeart/2018/2/layout/IconVerticalSolidList"/>
    <dgm:cxn modelId="{CBCE6A7E-C8A6-4575-B71C-556116000A65}" type="presParOf" srcId="{43D5AD81-CCA8-4959-98AF-279D7B586441}" destId="{F2E267CA-811F-469C-B154-43DC4D8091EF}" srcOrd="3" destOrd="0" presId="urn:microsoft.com/office/officeart/2018/2/layout/IconVerticalSolidList"/>
    <dgm:cxn modelId="{17B25D52-3DDA-4085-B9F3-BEF5E51C5F54}" type="presParOf" srcId="{6D6C073B-FADE-4961-9225-14A41DB27944}" destId="{F09ADF30-820B-4764-B6E4-316F7A7049D0}" srcOrd="1" destOrd="0" presId="urn:microsoft.com/office/officeart/2018/2/layout/IconVerticalSolidList"/>
    <dgm:cxn modelId="{1AE0795E-B12E-421F-A92F-63C844484AEF}" type="presParOf" srcId="{6D6C073B-FADE-4961-9225-14A41DB27944}" destId="{089ECBF8-E6CC-47D3-B14A-FDD18AEC84F0}" srcOrd="2" destOrd="0" presId="urn:microsoft.com/office/officeart/2018/2/layout/IconVerticalSolidList"/>
    <dgm:cxn modelId="{F626D430-6771-4CDD-B187-CBCF0191E409}" type="presParOf" srcId="{089ECBF8-E6CC-47D3-B14A-FDD18AEC84F0}" destId="{5A622589-8125-434F-9A5A-346D45872DDA}" srcOrd="0" destOrd="0" presId="urn:microsoft.com/office/officeart/2018/2/layout/IconVerticalSolidList"/>
    <dgm:cxn modelId="{B8274277-BAEF-4283-A3D7-D88C11D9C412}" type="presParOf" srcId="{089ECBF8-E6CC-47D3-B14A-FDD18AEC84F0}" destId="{9E976FFE-0977-4DE2-8115-FE371218792B}" srcOrd="1" destOrd="0" presId="urn:microsoft.com/office/officeart/2018/2/layout/IconVerticalSolidList"/>
    <dgm:cxn modelId="{B1B3082A-CDE0-4906-B7C1-627C0D0D6C7A}" type="presParOf" srcId="{089ECBF8-E6CC-47D3-B14A-FDD18AEC84F0}" destId="{19639D53-BAE7-45AB-A52D-6A0E0928EB7B}" srcOrd="2" destOrd="0" presId="urn:microsoft.com/office/officeart/2018/2/layout/IconVerticalSolidList"/>
    <dgm:cxn modelId="{28CE33F1-3244-4B4F-9794-751B22261597}" type="presParOf" srcId="{089ECBF8-E6CC-47D3-B14A-FDD18AEC84F0}" destId="{6682F785-5A35-4FFE-8BE3-EC8494525076}" srcOrd="3" destOrd="0" presId="urn:microsoft.com/office/officeart/2018/2/layout/IconVerticalSolidList"/>
    <dgm:cxn modelId="{78B524EF-BCC3-43E3-A3B1-87397201FDB7}" type="presParOf" srcId="{6D6C073B-FADE-4961-9225-14A41DB27944}" destId="{5A1F38C2-9A57-4F05-8017-B0BC06E31630}" srcOrd="3" destOrd="0" presId="urn:microsoft.com/office/officeart/2018/2/layout/IconVerticalSolidList"/>
    <dgm:cxn modelId="{D8A1D84E-0B4A-444C-B74F-6D30D43AAC9E}" type="presParOf" srcId="{6D6C073B-FADE-4961-9225-14A41DB27944}" destId="{921DBA1B-A867-4F01-9540-964C75075E0A}" srcOrd="4" destOrd="0" presId="urn:microsoft.com/office/officeart/2018/2/layout/IconVerticalSolidList"/>
    <dgm:cxn modelId="{3608DA91-7D5B-47E5-8D50-1CE5E12A0C7B}" type="presParOf" srcId="{921DBA1B-A867-4F01-9540-964C75075E0A}" destId="{B753EEC3-1275-43E8-85D3-E047CED27969}" srcOrd="0" destOrd="0" presId="urn:microsoft.com/office/officeart/2018/2/layout/IconVerticalSolidList"/>
    <dgm:cxn modelId="{E4B10015-6B46-4E2D-B6B1-CBBD453B68A7}" type="presParOf" srcId="{921DBA1B-A867-4F01-9540-964C75075E0A}" destId="{7B72488B-0417-4297-B53C-DA3FB73B0079}" srcOrd="1" destOrd="0" presId="urn:microsoft.com/office/officeart/2018/2/layout/IconVerticalSolidList"/>
    <dgm:cxn modelId="{A36B0B6B-2A00-458F-BF83-97103D791E29}" type="presParOf" srcId="{921DBA1B-A867-4F01-9540-964C75075E0A}" destId="{8DB0AE1D-485D-455E-8A35-CABD0D42B267}" srcOrd="2" destOrd="0" presId="urn:microsoft.com/office/officeart/2018/2/layout/IconVerticalSolidList"/>
    <dgm:cxn modelId="{E09BB646-2C73-4859-AD84-4D51059FC470}" type="presParOf" srcId="{921DBA1B-A867-4F01-9540-964C75075E0A}" destId="{F4267F12-9A33-4113-8DA7-B87901E7F8F3}" srcOrd="3" destOrd="0" presId="urn:microsoft.com/office/officeart/2018/2/layout/IconVerticalSolidList"/>
    <dgm:cxn modelId="{577A39F9-5D9B-4CB8-B417-088FACF6AA3D}" type="presParOf" srcId="{6D6C073B-FADE-4961-9225-14A41DB27944}" destId="{3DD46861-86C3-4261-87B6-0DF265272261}" srcOrd="5" destOrd="0" presId="urn:microsoft.com/office/officeart/2018/2/layout/IconVerticalSolidList"/>
    <dgm:cxn modelId="{5B45DC22-5615-4E53-8BEB-64C5A7678A64}" type="presParOf" srcId="{6D6C073B-FADE-4961-9225-14A41DB27944}" destId="{329CC63B-315E-4663-B2E9-D6BCEE4B764F}" srcOrd="6" destOrd="0" presId="urn:microsoft.com/office/officeart/2018/2/layout/IconVerticalSolidList"/>
    <dgm:cxn modelId="{F954F3A1-5D2A-4751-BF00-6144FD667E45}" type="presParOf" srcId="{329CC63B-315E-4663-B2E9-D6BCEE4B764F}" destId="{1F9BBC88-97DA-467A-8900-D43937588C00}" srcOrd="0" destOrd="0" presId="urn:microsoft.com/office/officeart/2018/2/layout/IconVerticalSolidList"/>
    <dgm:cxn modelId="{B55518AE-C92C-4F3E-B64C-3208D5C744DC}" type="presParOf" srcId="{329CC63B-315E-4663-B2E9-D6BCEE4B764F}" destId="{0DF5DB05-E4F0-4D5C-AAE4-8C6DEC52F564}" srcOrd="1" destOrd="0" presId="urn:microsoft.com/office/officeart/2018/2/layout/IconVerticalSolidList"/>
    <dgm:cxn modelId="{3A637628-1071-4FCD-8738-8C060577CA10}" type="presParOf" srcId="{329CC63B-315E-4663-B2E9-D6BCEE4B764F}" destId="{7BD39FEB-28D0-4F00-B8D7-92B08ADA8DC9}" srcOrd="2" destOrd="0" presId="urn:microsoft.com/office/officeart/2018/2/layout/IconVerticalSolidList"/>
    <dgm:cxn modelId="{B8821904-F948-4877-9E57-B921A64C87E4}" type="presParOf" srcId="{329CC63B-315E-4663-B2E9-D6BCEE4B764F}" destId="{B77520F7-C1C7-4D15-8BF6-E1B0CA22AC33}" srcOrd="3" destOrd="0" presId="urn:microsoft.com/office/officeart/2018/2/layout/IconVerticalSolidList"/>
    <dgm:cxn modelId="{4FAC5355-6D56-4C7C-AB0C-4096CB7E57B1}" type="presParOf" srcId="{6D6C073B-FADE-4961-9225-14A41DB27944}" destId="{ECD088A7-9116-4D13-8CD7-90E3EC08FC4A}" srcOrd="7" destOrd="0" presId="urn:microsoft.com/office/officeart/2018/2/layout/IconVerticalSolidList"/>
    <dgm:cxn modelId="{5258E683-0B0A-4E7B-9386-73C702EF10AB}" type="presParOf" srcId="{6D6C073B-FADE-4961-9225-14A41DB27944}" destId="{CB2C0D29-578A-44D5-8150-813BB3553C60}" srcOrd="8" destOrd="0" presId="urn:microsoft.com/office/officeart/2018/2/layout/IconVerticalSolidList"/>
    <dgm:cxn modelId="{1A81B0E4-31AD-47E6-AF1D-66EFC1B7730D}" type="presParOf" srcId="{CB2C0D29-578A-44D5-8150-813BB3553C60}" destId="{E8CCE802-194A-4195-8408-1AC6AE857674}" srcOrd="0" destOrd="0" presId="urn:microsoft.com/office/officeart/2018/2/layout/IconVerticalSolidList"/>
    <dgm:cxn modelId="{6BDADF13-1406-43D3-B1D8-685671D35C0C}" type="presParOf" srcId="{CB2C0D29-578A-44D5-8150-813BB3553C60}" destId="{951B6F50-2426-4A17-85FD-8CE69F254E4C}" srcOrd="1" destOrd="0" presId="urn:microsoft.com/office/officeart/2018/2/layout/IconVerticalSolidList"/>
    <dgm:cxn modelId="{0B2785A8-52AE-464F-A15A-C2E3336D08DB}" type="presParOf" srcId="{CB2C0D29-578A-44D5-8150-813BB3553C60}" destId="{219430DF-2F80-4D5B-AF01-94E27024008B}" srcOrd="2" destOrd="0" presId="urn:microsoft.com/office/officeart/2018/2/layout/IconVerticalSolidList"/>
    <dgm:cxn modelId="{DAB38E82-14F9-4D95-9C1B-0A2273423298}" type="presParOf" srcId="{CB2C0D29-578A-44D5-8150-813BB3553C60}" destId="{12EEE1E4-FB53-4F1D-A314-568FAB1ECCA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ABD552C-19C8-46C1-8834-8ECC07D51850}" type="doc">
      <dgm:prSet loTypeId="urn:microsoft.com/office/officeart/2005/8/layout/process1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6CBBB7F-FFC1-49B8-B11E-47304F016BA9}">
      <dgm:prSet/>
      <dgm:spPr/>
      <dgm:t>
        <a:bodyPr/>
        <a:lstStyle/>
        <a:p>
          <a:pPr rtl="0"/>
          <a:r>
            <a:rPr lang="en-GB" dirty="0"/>
            <a:t>My personal SWOT analysis within the UK Health &amp; Social Care, identifies the strategic planning for both internal and external factors that influences</a:t>
          </a:r>
          <a:r>
            <a:rPr lang="en-GB" dirty="0">
              <a:latin typeface="Aptos Display" panose="02110004020202020204"/>
            </a:rPr>
            <a:t> educational, personal &amp; </a:t>
          </a:r>
          <a:r>
            <a:rPr lang="en-GB" dirty="0"/>
            <a:t>professional development within the sector.</a:t>
          </a:r>
          <a:endParaRPr lang="en-US" dirty="0"/>
        </a:p>
      </dgm:t>
    </dgm:pt>
    <dgm:pt modelId="{DAE70611-9BE6-4EA7-BE71-E341ECEC1689}" type="parTrans" cxnId="{C8DBCA50-2D99-49DC-827C-8632BB0B5CEF}">
      <dgm:prSet/>
      <dgm:spPr/>
      <dgm:t>
        <a:bodyPr/>
        <a:lstStyle/>
        <a:p>
          <a:endParaRPr lang="en-US"/>
        </a:p>
      </dgm:t>
    </dgm:pt>
    <dgm:pt modelId="{3F8EF638-631D-4549-8666-7C72EE25CB75}" type="sibTrans" cxnId="{C8DBCA50-2D99-49DC-827C-8632BB0B5CEF}">
      <dgm:prSet/>
      <dgm:spPr/>
      <dgm:t>
        <a:bodyPr/>
        <a:lstStyle/>
        <a:p>
          <a:endParaRPr lang="en-US"/>
        </a:p>
      </dgm:t>
    </dgm:pt>
    <dgm:pt modelId="{ACE0342A-4A75-450B-AAF3-0F2B370F6C7B}">
      <dgm:prSet/>
      <dgm:spPr/>
      <dgm:t>
        <a:bodyPr/>
        <a:lstStyle/>
        <a:p>
          <a:pPr rtl="0"/>
          <a:r>
            <a:rPr lang="en-GB" dirty="0"/>
            <a:t>By strengthening </a:t>
          </a:r>
          <a:r>
            <a:rPr lang="en-GB" b="1" dirty="0"/>
            <a:t>STRENGHTS </a:t>
          </a:r>
          <a:r>
            <a:rPr lang="en-GB" dirty="0"/>
            <a:t>such as communications and being empathic, addressing </a:t>
          </a:r>
          <a:r>
            <a:rPr lang="en-GB" b="1" dirty="0"/>
            <a:t>WEAKNESSES </a:t>
          </a:r>
          <a:r>
            <a:rPr lang="en-GB" dirty="0"/>
            <a:t>such as </a:t>
          </a:r>
          <a:r>
            <a:rPr lang="en-GB" dirty="0">
              <a:latin typeface="Aptos Display" panose="02110004020202020204"/>
            </a:rPr>
            <a:t>lack of </a:t>
          </a:r>
          <a:r>
            <a:rPr lang="en-GB" dirty="0" err="1">
              <a:latin typeface="Aptos Display" panose="02110004020202020204"/>
            </a:rPr>
            <a:t>cofidence</a:t>
          </a:r>
          <a:r>
            <a:rPr lang="en-GB" dirty="0">
              <a:latin typeface="Aptos Display" panose="02110004020202020204"/>
            </a:rPr>
            <a:t> &amp; </a:t>
          </a:r>
          <a:r>
            <a:rPr lang="en-GB" dirty="0" err="1">
              <a:latin typeface="Aptos Display" panose="02110004020202020204"/>
            </a:rPr>
            <a:t>professinal</a:t>
          </a:r>
          <a:r>
            <a:rPr lang="en-GB" dirty="0">
              <a:latin typeface="Aptos Display" panose="02110004020202020204"/>
            </a:rPr>
            <a:t> boundary while</a:t>
          </a:r>
          <a:r>
            <a:rPr lang="en-GB" dirty="0"/>
            <a:t> enveloping </a:t>
          </a:r>
          <a:r>
            <a:rPr lang="en-GB" b="1" dirty="0"/>
            <a:t>OPPORTUNITIES </a:t>
          </a:r>
          <a:r>
            <a:rPr lang="en-GB" dirty="0"/>
            <a:t>through CPD. Being able to identify </a:t>
          </a:r>
          <a:r>
            <a:rPr lang="en-GB" b="1" dirty="0"/>
            <a:t>THREATS </a:t>
          </a:r>
          <a:r>
            <a:rPr lang="en-GB" dirty="0"/>
            <a:t>such as stress</a:t>
          </a:r>
          <a:r>
            <a:rPr lang="en-GB" dirty="0">
              <a:latin typeface="Aptos Display" panose="02110004020202020204"/>
            </a:rPr>
            <a:t> levels </a:t>
          </a:r>
          <a:r>
            <a:rPr lang="en-GB" dirty="0"/>
            <a:t>and staff shortages will  </a:t>
          </a:r>
          <a:r>
            <a:rPr lang="en-GB" dirty="0">
              <a:latin typeface="Aptos Display" panose="02110004020202020204"/>
            </a:rPr>
            <a:t>enables</a:t>
          </a:r>
          <a:r>
            <a:rPr lang="en-GB" dirty="0"/>
            <a:t> </a:t>
          </a:r>
          <a:r>
            <a:rPr lang="en-GB" dirty="0">
              <a:latin typeface="Aptos Display" panose="02110004020202020204"/>
            </a:rPr>
            <a:t>myself witrhin </a:t>
          </a:r>
          <a:r>
            <a:rPr lang="en-GB" dirty="0"/>
            <a:t>the Health &amp; Social Care sector to withstands</a:t>
          </a:r>
          <a:r>
            <a:rPr lang="en-GB" b="1" dirty="0"/>
            <a:t> </a:t>
          </a:r>
          <a:r>
            <a:rPr lang="en-GB" dirty="0"/>
            <a:t>difficult times and contribute to patients holistic person-centred care.</a:t>
          </a:r>
          <a:endParaRPr lang="en-US" dirty="0"/>
        </a:p>
      </dgm:t>
    </dgm:pt>
    <dgm:pt modelId="{37EEA7C2-4E61-4F0F-9395-05B31DB063D9}" type="parTrans" cxnId="{192B200C-8212-4CE7-B672-73650465227C}">
      <dgm:prSet/>
      <dgm:spPr/>
      <dgm:t>
        <a:bodyPr/>
        <a:lstStyle/>
        <a:p>
          <a:endParaRPr lang="en-US"/>
        </a:p>
      </dgm:t>
    </dgm:pt>
    <dgm:pt modelId="{02F54E46-C126-4589-9EEB-F8BC2398FBE1}" type="sibTrans" cxnId="{192B200C-8212-4CE7-B672-73650465227C}">
      <dgm:prSet/>
      <dgm:spPr/>
      <dgm:t>
        <a:bodyPr/>
        <a:lstStyle/>
        <a:p>
          <a:endParaRPr lang="en-US"/>
        </a:p>
      </dgm:t>
    </dgm:pt>
    <dgm:pt modelId="{36634330-0568-4623-8F9E-B3FE3CE12EDD}" type="pres">
      <dgm:prSet presAssocID="{5ABD552C-19C8-46C1-8834-8ECC07D51850}" presName="Name0" presStyleCnt="0">
        <dgm:presLayoutVars>
          <dgm:dir/>
          <dgm:resizeHandles val="exact"/>
        </dgm:presLayoutVars>
      </dgm:prSet>
      <dgm:spPr/>
    </dgm:pt>
    <dgm:pt modelId="{4FADB38A-CDDE-4E35-ABE1-E3B087BD309B}" type="pres">
      <dgm:prSet presAssocID="{66CBBB7F-FFC1-49B8-B11E-47304F016BA9}" presName="node" presStyleLbl="node1" presStyleIdx="0" presStyleCnt="2">
        <dgm:presLayoutVars>
          <dgm:bulletEnabled val="1"/>
        </dgm:presLayoutVars>
      </dgm:prSet>
      <dgm:spPr/>
    </dgm:pt>
    <dgm:pt modelId="{7D6D54B1-B9E6-456E-84EA-B33416A3F71E}" type="pres">
      <dgm:prSet presAssocID="{3F8EF638-631D-4549-8666-7C72EE25CB75}" presName="sibTrans" presStyleLbl="sibTrans2D1" presStyleIdx="0" presStyleCnt="1"/>
      <dgm:spPr/>
    </dgm:pt>
    <dgm:pt modelId="{E6CA6B86-5B2B-4C8C-AD67-955E95F51C04}" type="pres">
      <dgm:prSet presAssocID="{3F8EF638-631D-4549-8666-7C72EE25CB75}" presName="connectorText" presStyleLbl="sibTrans2D1" presStyleIdx="0" presStyleCnt="1"/>
      <dgm:spPr/>
    </dgm:pt>
    <dgm:pt modelId="{D7246E92-0B01-4985-B42B-0B7DDBCB4BE5}" type="pres">
      <dgm:prSet presAssocID="{ACE0342A-4A75-450B-AAF3-0F2B370F6C7B}" presName="node" presStyleLbl="node1" presStyleIdx="1" presStyleCnt="2">
        <dgm:presLayoutVars>
          <dgm:bulletEnabled val="1"/>
        </dgm:presLayoutVars>
      </dgm:prSet>
      <dgm:spPr/>
    </dgm:pt>
  </dgm:ptLst>
  <dgm:cxnLst>
    <dgm:cxn modelId="{192B200C-8212-4CE7-B672-73650465227C}" srcId="{5ABD552C-19C8-46C1-8834-8ECC07D51850}" destId="{ACE0342A-4A75-450B-AAF3-0F2B370F6C7B}" srcOrd="1" destOrd="0" parTransId="{37EEA7C2-4E61-4F0F-9395-05B31DB063D9}" sibTransId="{02F54E46-C126-4589-9EEB-F8BC2398FBE1}"/>
    <dgm:cxn modelId="{E89CDC42-6B4A-4B43-BAEA-AF66DD08C94A}" type="presOf" srcId="{ACE0342A-4A75-450B-AAF3-0F2B370F6C7B}" destId="{D7246E92-0B01-4985-B42B-0B7DDBCB4BE5}" srcOrd="0" destOrd="0" presId="urn:microsoft.com/office/officeart/2005/8/layout/process1"/>
    <dgm:cxn modelId="{C8DBCA50-2D99-49DC-827C-8632BB0B5CEF}" srcId="{5ABD552C-19C8-46C1-8834-8ECC07D51850}" destId="{66CBBB7F-FFC1-49B8-B11E-47304F016BA9}" srcOrd="0" destOrd="0" parTransId="{DAE70611-9BE6-4EA7-BE71-E341ECEC1689}" sibTransId="{3F8EF638-631D-4549-8666-7C72EE25CB75}"/>
    <dgm:cxn modelId="{60650E9F-5F24-4E0A-9C3A-75722762CDA0}" type="presOf" srcId="{3F8EF638-631D-4549-8666-7C72EE25CB75}" destId="{E6CA6B86-5B2B-4C8C-AD67-955E95F51C04}" srcOrd="1" destOrd="0" presId="urn:microsoft.com/office/officeart/2005/8/layout/process1"/>
    <dgm:cxn modelId="{ED953AA9-CEA8-4693-9727-6A830E0D55EA}" type="presOf" srcId="{66CBBB7F-FFC1-49B8-B11E-47304F016BA9}" destId="{4FADB38A-CDDE-4E35-ABE1-E3B087BD309B}" srcOrd="0" destOrd="0" presId="urn:microsoft.com/office/officeart/2005/8/layout/process1"/>
    <dgm:cxn modelId="{A3A8EBDD-3410-4AE9-8CC6-9BF0B4E8E082}" type="presOf" srcId="{3F8EF638-631D-4549-8666-7C72EE25CB75}" destId="{7D6D54B1-B9E6-456E-84EA-B33416A3F71E}" srcOrd="0" destOrd="0" presId="urn:microsoft.com/office/officeart/2005/8/layout/process1"/>
    <dgm:cxn modelId="{085E6AE0-700C-478A-8645-BF035F214519}" type="presOf" srcId="{5ABD552C-19C8-46C1-8834-8ECC07D51850}" destId="{36634330-0568-4623-8F9E-B3FE3CE12EDD}" srcOrd="0" destOrd="0" presId="urn:microsoft.com/office/officeart/2005/8/layout/process1"/>
    <dgm:cxn modelId="{518C2EDE-CDDE-433A-B049-6E52ED8B60F6}" type="presParOf" srcId="{36634330-0568-4623-8F9E-B3FE3CE12EDD}" destId="{4FADB38A-CDDE-4E35-ABE1-E3B087BD309B}" srcOrd="0" destOrd="0" presId="urn:microsoft.com/office/officeart/2005/8/layout/process1"/>
    <dgm:cxn modelId="{D07DDA29-A593-46E1-B2F6-DFBED3B63DDB}" type="presParOf" srcId="{36634330-0568-4623-8F9E-B3FE3CE12EDD}" destId="{7D6D54B1-B9E6-456E-84EA-B33416A3F71E}" srcOrd="1" destOrd="0" presId="urn:microsoft.com/office/officeart/2005/8/layout/process1"/>
    <dgm:cxn modelId="{32997B85-B753-42EB-99D1-9389D34159FC}" type="presParOf" srcId="{7D6D54B1-B9E6-456E-84EA-B33416A3F71E}" destId="{E6CA6B86-5B2B-4C8C-AD67-955E95F51C04}" srcOrd="0" destOrd="0" presId="urn:microsoft.com/office/officeart/2005/8/layout/process1"/>
    <dgm:cxn modelId="{9C34A4B8-8571-4C85-9FC1-94654C2DB05F}" type="presParOf" srcId="{36634330-0568-4623-8F9E-B3FE3CE12EDD}" destId="{D7246E92-0B01-4985-B42B-0B7DDBCB4BE5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592B50B-4C4B-4A61-9715-54E9651E5F2B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6C6586C1-651C-41DB-83F1-669EE8C4C942}">
      <dgm:prSet/>
      <dgm:spPr/>
      <dgm:t>
        <a:bodyPr/>
        <a:lstStyle/>
        <a:p>
          <a:r>
            <a:rPr lang="en-GB"/>
            <a:t>NHS England, (2023)</a:t>
          </a:r>
          <a:endParaRPr lang="en-US"/>
        </a:p>
      </dgm:t>
    </dgm:pt>
    <dgm:pt modelId="{010FE3F8-E57C-4397-9EA6-7E0C02858845}" type="parTrans" cxnId="{A31E3A4F-7E65-43CF-B28F-D6B817C2BAA9}">
      <dgm:prSet/>
      <dgm:spPr/>
      <dgm:t>
        <a:bodyPr/>
        <a:lstStyle/>
        <a:p>
          <a:endParaRPr lang="en-US"/>
        </a:p>
      </dgm:t>
    </dgm:pt>
    <dgm:pt modelId="{127A37B9-2978-4CB8-AF09-F1480C2D314B}" type="sibTrans" cxnId="{A31E3A4F-7E65-43CF-B28F-D6B817C2BAA9}">
      <dgm:prSet/>
      <dgm:spPr/>
      <dgm:t>
        <a:bodyPr/>
        <a:lstStyle/>
        <a:p>
          <a:endParaRPr lang="en-US"/>
        </a:p>
      </dgm:t>
    </dgm:pt>
    <dgm:pt modelId="{32AD74F1-48FC-4D96-9E4A-98E486AA5D78}">
      <dgm:prSet/>
      <dgm:spPr/>
      <dgm:t>
        <a:bodyPr/>
        <a:lstStyle/>
        <a:p>
          <a:r>
            <a:rPr lang="en-GB"/>
            <a:t>Health and Care Professions Council, (2022)</a:t>
          </a:r>
          <a:endParaRPr lang="en-US"/>
        </a:p>
      </dgm:t>
    </dgm:pt>
    <dgm:pt modelId="{FD08A3BF-B209-46CE-B36D-CB6F055C94DD}" type="parTrans" cxnId="{C9952047-BE06-4E6D-8D81-3E6A61C90466}">
      <dgm:prSet/>
      <dgm:spPr/>
      <dgm:t>
        <a:bodyPr/>
        <a:lstStyle/>
        <a:p>
          <a:endParaRPr lang="en-US"/>
        </a:p>
      </dgm:t>
    </dgm:pt>
    <dgm:pt modelId="{10EC760B-B217-4268-85CF-D2FD353E89F4}" type="sibTrans" cxnId="{C9952047-BE06-4E6D-8D81-3E6A61C90466}">
      <dgm:prSet/>
      <dgm:spPr/>
      <dgm:t>
        <a:bodyPr/>
        <a:lstStyle/>
        <a:p>
          <a:endParaRPr lang="en-US"/>
        </a:p>
      </dgm:t>
    </dgm:pt>
    <dgm:pt modelId="{9B3159BD-B565-44E5-924E-009E3B33BB27}">
      <dgm:prSet/>
      <dgm:spPr/>
      <dgm:t>
        <a:bodyPr/>
        <a:lstStyle/>
        <a:p>
          <a:r>
            <a:rPr lang="en-GB"/>
            <a:t>Skills for Care, (2022)</a:t>
          </a:r>
          <a:endParaRPr lang="en-US"/>
        </a:p>
      </dgm:t>
    </dgm:pt>
    <dgm:pt modelId="{F62F7E42-A7B0-47A6-85A3-EAA9851C62B3}" type="parTrans" cxnId="{B6828B09-7317-4C99-AA1C-1EF20ECE59D6}">
      <dgm:prSet/>
      <dgm:spPr/>
      <dgm:t>
        <a:bodyPr/>
        <a:lstStyle/>
        <a:p>
          <a:endParaRPr lang="en-US"/>
        </a:p>
      </dgm:t>
    </dgm:pt>
    <dgm:pt modelId="{CDFA272E-9EF2-4284-B7B0-5AF99C5BE7E5}" type="sibTrans" cxnId="{B6828B09-7317-4C99-AA1C-1EF20ECE59D6}">
      <dgm:prSet/>
      <dgm:spPr/>
      <dgm:t>
        <a:bodyPr/>
        <a:lstStyle/>
        <a:p>
          <a:endParaRPr lang="en-US"/>
        </a:p>
      </dgm:t>
    </dgm:pt>
    <dgm:pt modelId="{31558774-79FD-40FC-BFDE-A2F5BB591087}">
      <dgm:prSet/>
      <dgm:spPr/>
      <dgm:t>
        <a:bodyPr/>
        <a:lstStyle/>
        <a:p>
          <a:r>
            <a:rPr lang="en-GB"/>
            <a:t>Gibb's, G. (1988)</a:t>
          </a:r>
          <a:endParaRPr lang="en-US"/>
        </a:p>
      </dgm:t>
    </dgm:pt>
    <dgm:pt modelId="{89766166-737C-473B-947A-9D88E0DB23A9}" type="parTrans" cxnId="{184C8C4D-1340-48AC-A6AC-3D7381EE1B27}">
      <dgm:prSet/>
      <dgm:spPr/>
      <dgm:t>
        <a:bodyPr/>
        <a:lstStyle/>
        <a:p>
          <a:endParaRPr lang="en-US"/>
        </a:p>
      </dgm:t>
    </dgm:pt>
    <dgm:pt modelId="{6140081B-CF27-41EE-BF05-7AFD68670137}" type="sibTrans" cxnId="{184C8C4D-1340-48AC-A6AC-3D7381EE1B27}">
      <dgm:prSet/>
      <dgm:spPr/>
      <dgm:t>
        <a:bodyPr/>
        <a:lstStyle/>
        <a:p>
          <a:endParaRPr lang="en-US"/>
        </a:p>
      </dgm:t>
    </dgm:pt>
    <dgm:pt modelId="{2A64CFBA-3186-411B-9B7E-0ED3D10E45A7}" type="pres">
      <dgm:prSet presAssocID="{5592B50B-4C4B-4A61-9715-54E9651E5F2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916537E-D13B-474E-9ED0-F192CDE4754A}" type="pres">
      <dgm:prSet presAssocID="{6C6586C1-651C-41DB-83F1-669EE8C4C942}" presName="hierRoot1" presStyleCnt="0"/>
      <dgm:spPr/>
    </dgm:pt>
    <dgm:pt modelId="{6C7A1C39-FD15-490C-AAFD-12E30EAEE2BD}" type="pres">
      <dgm:prSet presAssocID="{6C6586C1-651C-41DB-83F1-669EE8C4C942}" presName="composite" presStyleCnt="0"/>
      <dgm:spPr/>
    </dgm:pt>
    <dgm:pt modelId="{098C60AC-33EF-41A4-ABB6-60D8B3B671FE}" type="pres">
      <dgm:prSet presAssocID="{6C6586C1-651C-41DB-83F1-669EE8C4C942}" presName="background" presStyleLbl="node0" presStyleIdx="0" presStyleCnt="4"/>
      <dgm:spPr/>
    </dgm:pt>
    <dgm:pt modelId="{9B3D3116-B7FA-4FCF-BDEE-02B6D4F2A1DE}" type="pres">
      <dgm:prSet presAssocID="{6C6586C1-651C-41DB-83F1-669EE8C4C942}" presName="text" presStyleLbl="fgAcc0" presStyleIdx="0" presStyleCnt="4">
        <dgm:presLayoutVars>
          <dgm:chPref val="3"/>
        </dgm:presLayoutVars>
      </dgm:prSet>
      <dgm:spPr/>
    </dgm:pt>
    <dgm:pt modelId="{E8C92FCD-E492-47C4-89EA-FAEFDC92F9D3}" type="pres">
      <dgm:prSet presAssocID="{6C6586C1-651C-41DB-83F1-669EE8C4C942}" presName="hierChild2" presStyleCnt="0"/>
      <dgm:spPr/>
    </dgm:pt>
    <dgm:pt modelId="{4F1E00F1-98CE-4AC2-9A62-92713FE3F288}" type="pres">
      <dgm:prSet presAssocID="{32AD74F1-48FC-4D96-9E4A-98E486AA5D78}" presName="hierRoot1" presStyleCnt="0"/>
      <dgm:spPr/>
    </dgm:pt>
    <dgm:pt modelId="{E7BD9609-FD70-48A3-8E14-A006803A6EEE}" type="pres">
      <dgm:prSet presAssocID="{32AD74F1-48FC-4D96-9E4A-98E486AA5D78}" presName="composite" presStyleCnt="0"/>
      <dgm:spPr/>
    </dgm:pt>
    <dgm:pt modelId="{2D88C4EB-B379-4DFB-B6A5-34F4C02CFFB0}" type="pres">
      <dgm:prSet presAssocID="{32AD74F1-48FC-4D96-9E4A-98E486AA5D78}" presName="background" presStyleLbl="node0" presStyleIdx="1" presStyleCnt="4"/>
      <dgm:spPr/>
    </dgm:pt>
    <dgm:pt modelId="{5590611E-E60D-4C8D-A8AC-FF912120EB72}" type="pres">
      <dgm:prSet presAssocID="{32AD74F1-48FC-4D96-9E4A-98E486AA5D78}" presName="text" presStyleLbl="fgAcc0" presStyleIdx="1" presStyleCnt="4">
        <dgm:presLayoutVars>
          <dgm:chPref val="3"/>
        </dgm:presLayoutVars>
      </dgm:prSet>
      <dgm:spPr/>
    </dgm:pt>
    <dgm:pt modelId="{AB30E2E2-BD72-44BA-83FA-AE05F1E71A61}" type="pres">
      <dgm:prSet presAssocID="{32AD74F1-48FC-4D96-9E4A-98E486AA5D78}" presName="hierChild2" presStyleCnt="0"/>
      <dgm:spPr/>
    </dgm:pt>
    <dgm:pt modelId="{BFB2B24E-31BA-4C46-AAFA-862430D546AF}" type="pres">
      <dgm:prSet presAssocID="{9B3159BD-B565-44E5-924E-009E3B33BB27}" presName="hierRoot1" presStyleCnt="0"/>
      <dgm:spPr/>
    </dgm:pt>
    <dgm:pt modelId="{2D82FBA5-4E0A-49B6-A0BA-5039EF0FFAF9}" type="pres">
      <dgm:prSet presAssocID="{9B3159BD-B565-44E5-924E-009E3B33BB27}" presName="composite" presStyleCnt="0"/>
      <dgm:spPr/>
    </dgm:pt>
    <dgm:pt modelId="{368438B8-D081-4A45-93EB-988D83084B32}" type="pres">
      <dgm:prSet presAssocID="{9B3159BD-B565-44E5-924E-009E3B33BB27}" presName="background" presStyleLbl="node0" presStyleIdx="2" presStyleCnt="4"/>
      <dgm:spPr/>
    </dgm:pt>
    <dgm:pt modelId="{E076A9DD-F15E-4B50-A531-58B6421B3F7B}" type="pres">
      <dgm:prSet presAssocID="{9B3159BD-B565-44E5-924E-009E3B33BB27}" presName="text" presStyleLbl="fgAcc0" presStyleIdx="2" presStyleCnt="4">
        <dgm:presLayoutVars>
          <dgm:chPref val="3"/>
        </dgm:presLayoutVars>
      </dgm:prSet>
      <dgm:spPr/>
    </dgm:pt>
    <dgm:pt modelId="{19BC768D-5A63-4817-9F9D-8749E8FF6EBB}" type="pres">
      <dgm:prSet presAssocID="{9B3159BD-B565-44E5-924E-009E3B33BB27}" presName="hierChild2" presStyleCnt="0"/>
      <dgm:spPr/>
    </dgm:pt>
    <dgm:pt modelId="{020EEDF1-575C-4DC5-A536-0A1B9F32BC23}" type="pres">
      <dgm:prSet presAssocID="{31558774-79FD-40FC-BFDE-A2F5BB591087}" presName="hierRoot1" presStyleCnt="0"/>
      <dgm:spPr/>
    </dgm:pt>
    <dgm:pt modelId="{87E1E8E4-8BCB-4091-BA5E-2CF9B9930A61}" type="pres">
      <dgm:prSet presAssocID="{31558774-79FD-40FC-BFDE-A2F5BB591087}" presName="composite" presStyleCnt="0"/>
      <dgm:spPr/>
    </dgm:pt>
    <dgm:pt modelId="{D338B10A-CA20-4DCB-9D0E-8BC73D6C0EA2}" type="pres">
      <dgm:prSet presAssocID="{31558774-79FD-40FC-BFDE-A2F5BB591087}" presName="background" presStyleLbl="node0" presStyleIdx="3" presStyleCnt="4"/>
      <dgm:spPr/>
    </dgm:pt>
    <dgm:pt modelId="{5F86BCE8-C982-4F73-89C9-A7BF0DED9E83}" type="pres">
      <dgm:prSet presAssocID="{31558774-79FD-40FC-BFDE-A2F5BB591087}" presName="text" presStyleLbl="fgAcc0" presStyleIdx="3" presStyleCnt="4">
        <dgm:presLayoutVars>
          <dgm:chPref val="3"/>
        </dgm:presLayoutVars>
      </dgm:prSet>
      <dgm:spPr/>
    </dgm:pt>
    <dgm:pt modelId="{F612E6EF-0B49-4106-9CB7-F182EFB95AAC}" type="pres">
      <dgm:prSet presAssocID="{31558774-79FD-40FC-BFDE-A2F5BB591087}" presName="hierChild2" presStyleCnt="0"/>
      <dgm:spPr/>
    </dgm:pt>
  </dgm:ptLst>
  <dgm:cxnLst>
    <dgm:cxn modelId="{FF2F8407-70E5-47E1-A358-5F7FA9A0972C}" type="presOf" srcId="{32AD74F1-48FC-4D96-9E4A-98E486AA5D78}" destId="{5590611E-E60D-4C8D-A8AC-FF912120EB72}" srcOrd="0" destOrd="0" presId="urn:microsoft.com/office/officeart/2005/8/layout/hierarchy1"/>
    <dgm:cxn modelId="{B6828B09-7317-4C99-AA1C-1EF20ECE59D6}" srcId="{5592B50B-4C4B-4A61-9715-54E9651E5F2B}" destId="{9B3159BD-B565-44E5-924E-009E3B33BB27}" srcOrd="2" destOrd="0" parTransId="{F62F7E42-A7B0-47A6-85A3-EAA9851C62B3}" sibTransId="{CDFA272E-9EF2-4284-B7B0-5AF99C5BE7E5}"/>
    <dgm:cxn modelId="{85B3103D-CE13-4929-8FB9-00C0884FF6B3}" type="presOf" srcId="{5592B50B-4C4B-4A61-9715-54E9651E5F2B}" destId="{2A64CFBA-3186-411B-9B7E-0ED3D10E45A7}" srcOrd="0" destOrd="0" presId="urn:microsoft.com/office/officeart/2005/8/layout/hierarchy1"/>
    <dgm:cxn modelId="{C9952047-BE06-4E6D-8D81-3E6A61C90466}" srcId="{5592B50B-4C4B-4A61-9715-54E9651E5F2B}" destId="{32AD74F1-48FC-4D96-9E4A-98E486AA5D78}" srcOrd="1" destOrd="0" parTransId="{FD08A3BF-B209-46CE-B36D-CB6F055C94DD}" sibTransId="{10EC760B-B217-4268-85CF-D2FD353E89F4}"/>
    <dgm:cxn modelId="{184C8C4D-1340-48AC-A6AC-3D7381EE1B27}" srcId="{5592B50B-4C4B-4A61-9715-54E9651E5F2B}" destId="{31558774-79FD-40FC-BFDE-A2F5BB591087}" srcOrd="3" destOrd="0" parTransId="{89766166-737C-473B-947A-9D88E0DB23A9}" sibTransId="{6140081B-CF27-41EE-BF05-7AFD68670137}"/>
    <dgm:cxn modelId="{A31E3A4F-7E65-43CF-B28F-D6B817C2BAA9}" srcId="{5592B50B-4C4B-4A61-9715-54E9651E5F2B}" destId="{6C6586C1-651C-41DB-83F1-669EE8C4C942}" srcOrd="0" destOrd="0" parTransId="{010FE3F8-E57C-4397-9EA6-7E0C02858845}" sibTransId="{127A37B9-2978-4CB8-AF09-F1480C2D314B}"/>
    <dgm:cxn modelId="{83418AA5-3454-4A04-88F8-2D6613D9CD93}" type="presOf" srcId="{6C6586C1-651C-41DB-83F1-669EE8C4C942}" destId="{9B3D3116-B7FA-4FCF-BDEE-02B6D4F2A1DE}" srcOrd="0" destOrd="0" presId="urn:microsoft.com/office/officeart/2005/8/layout/hierarchy1"/>
    <dgm:cxn modelId="{1AF3BCA6-765B-4FFF-A458-A3E5EB60741C}" type="presOf" srcId="{9B3159BD-B565-44E5-924E-009E3B33BB27}" destId="{E076A9DD-F15E-4B50-A531-58B6421B3F7B}" srcOrd="0" destOrd="0" presId="urn:microsoft.com/office/officeart/2005/8/layout/hierarchy1"/>
    <dgm:cxn modelId="{806F18C1-1006-4EAE-BE1D-AB79AD4F0797}" type="presOf" srcId="{31558774-79FD-40FC-BFDE-A2F5BB591087}" destId="{5F86BCE8-C982-4F73-89C9-A7BF0DED9E83}" srcOrd="0" destOrd="0" presId="urn:microsoft.com/office/officeart/2005/8/layout/hierarchy1"/>
    <dgm:cxn modelId="{CC762407-9C07-4FDA-886A-536A63B22D1A}" type="presParOf" srcId="{2A64CFBA-3186-411B-9B7E-0ED3D10E45A7}" destId="{4916537E-D13B-474E-9ED0-F192CDE4754A}" srcOrd="0" destOrd="0" presId="urn:microsoft.com/office/officeart/2005/8/layout/hierarchy1"/>
    <dgm:cxn modelId="{2DCE52E4-2947-4C5F-869C-BBB9AAB2AEBF}" type="presParOf" srcId="{4916537E-D13B-474E-9ED0-F192CDE4754A}" destId="{6C7A1C39-FD15-490C-AAFD-12E30EAEE2BD}" srcOrd="0" destOrd="0" presId="urn:microsoft.com/office/officeart/2005/8/layout/hierarchy1"/>
    <dgm:cxn modelId="{1BE677AD-8FC7-414C-949C-0783DBB274F0}" type="presParOf" srcId="{6C7A1C39-FD15-490C-AAFD-12E30EAEE2BD}" destId="{098C60AC-33EF-41A4-ABB6-60D8B3B671FE}" srcOrd="0" destOrd="0" presId="urn:microsoft.com/office/officeart/2005/8/layout/hierarchy1"/>
    <dgm:cxn modelId="{062C1D9A-28EA-4799-8F49-4A529D831AB0}" type="presParOf" srcId="{6C7A1C39-FD15-490C-AAFD-12E30EAEE2BD}" destId="{9B3D3116-B7FA-4FCF-BDEE-02B6D4F2A1DE}" srcOrd="1" destOrd="0" presId="urn:microsoft.com/office/officeart/2005/8/layout/hierarchy1"/>
    <dgm:cxn modelId="{F665FAB1-FDF7-4DA1-9B67-C8B3034C6D09}" type="presParOf" srcId="{4916537E-D13B-474E-9ED0-F192CDE4754A}" destId="{E8C92FCD-E492-47C4-89EA-FAEFDC92F9D3}" srcOrd="1" destOrd="0" presId="urn:microsoft.com/office/officeart/2005/8/layout/hierarchy1"/>
    <dgm:cxn modelId="{F8B63095-EDD1-41B4-9AB7-5C0E9D2C16E0}" type="presParOf" srcId="{2A64CFBA-3186-411B-9B7E-0ED3D10E45A7}" destId="{4F1E00F1-98CE-4AC2-9A62-92713FE3F288}" srcOrd="1" destOrd="0" presId="urn:microsoft.com/office/officeart/2005/8/layout/hierarchy1"/>
    <dgm:cxn modelId="{2E41CDCD-F86B-49DF-8D21-5162B2F772B2}" type="presParOf" srcId="{4F1E00F1-98CE-4AC2-9A62-92713FE3F288}" destId="{E7BD9609-FD70-48A3-8E14-A006803A6EEE}" srcOrd="0" destOrd="0" presId="urn:microsoft.com/office/officeart/2005/8/layout/hierarchy1"/>
    <dgm:cxn modelId="{5A61AC2C-0B35-43D3-BDD5-BBA18193193A}" type="presParOf" srcId="{E7BD9609-FD70-48A3-8E14-A006803A6EEE}" destId="{2D88C4EB-B379-4DFB-B6A5-34F4C02CFFB0}" srcOrd="0" destOrd="0" presId="urn:microsoft.com/office/officeart/2005/8/layout/hierarchy1"/>
    <dgm:cxn modelId="{53048247-DFC5-4616-A8DE-D69B977D4D4D}" type="presParOf" srcId="{E7BD9609-FD70-48A3-8E14-A006803A6EEE}" destId="{5590611E-E60D-4C8D-A8AC-FF912120EB72}" srcOrd="1" destOrd="0" presId="urn:microsoft.com/office/officeart/2005/8/layout/hierarchy1"/>
    <dgm:cxn modelId="{1220EE92-CF93-4AB3-AEA5-E9FE50CF7859}" type="presParOf" srcId="{4F1E00F1-98CE-4AC2-9A62-92713FE3F288}" destId="{AB30E2E2-BD72-44BA-83FA-AE05F1E71A61}" srcOrd="1" destOrd="0" presId="urn:microsoft.com/office/officeart/2005/8/layout/hierarchy1"/>
    <dgm:cxn modelId="{89D16FFB-D283-4884-BE14-BDAADDEA9668}" type="presParOf" srcId="{2A64CFBA-3186-411B-9B7E-0ED3D10E45A7}" destId="{BFB2B24E-31BA-4C46-AAFA-862430D546AF}" srcOrd="2" destOrd="0" presId="urn:microsoft.com/office/officeart/2005/8/layout/hierarchy1"/>
    <dgm:cxn modelId="{ACE41849-9452-4813-8FC3-6751824285EE}" type="presParOf" srcId="{BFB2B24E-31BA-4C46-AAFA-862430D546AF}" destId="{2D82FBA5-4E0A-49B6-A0BA-5039EF0FFAF9}" srcOrd="0" destOrd="0" presId="urn:microsoft.com/office/officeart/2005/8/layout/hierarchy1"/>
    <dgm:cxn modelId="{2008B536-3C1F-4B4B-9669-BA6077FEEA8D}" type="presParOf" srcId="{2D82FBA5-4E0A-49B6-A0BA-5039EF0FFAF9}" destId="{368438B8-D081-4A45-93EB-988D83084B32}" srcOrd="0" destOrd="0" presId="urn:microsoft.com/office/officeart/2005/8/layout/hierarchy1"/>
    <dgm:cxn modelId="{5B23675D-B95E-4CF8-AA9E-AA58E0620BB1}" type="presParOf" srcId="{2D82FBA5-4E0A-49B6-A0BA-5039EF0FFAF9}" destId="{E076A9DD-F15E-4B50-A531-58B6421B3F7B}" srcOrd="1" destOrd="0" presId="urn:microsoft.com/office/officeart/2005/8/layout/hierarchy1"/>
    <dgm:cxn modelId="{2A6078C9-D8F8-4B0F-9E11-13656D967F05}" type="presParOf" srcId="{BFB2B24E-31BA-4C46-AAFA-862430D546AF}" destId="{19BC768D-5A63-4817-9F9D-8749E8FF6EBB}" srcOrd="1" destOrd="0" presId="urn:microsoft.com/office/officeart/2005/8/layout/hierarchy1"/>
    <dgm:cxn modelId="{48EC22A4-74D4-4AEE-88AA-135451DC3F66}" type="presParOf" srcId="{2A64CFBA-3186-411B-9B7E-0ED3D10E45A7}" destId="{020EEDF1-575C-4DC5-A536-0A1B9F32BC23}" srcOrd="3" destOrd="0" presId="urn:microsoft.com/office/officeart/2005/8/layout/hierarchy1"/>
    <dgm:cxn modelId="{47E7BDDD-7984-4A5C-AE49-668A3305F0A5}" type="presParOf" srcId="{020EEDF1-575C-4DC5-A536-0A1B9F32BC23}" destId="{87E1E8E4-8BCB-4091-BA5E-2CF9B9930A61}" srcOrd="0" destOrd="0" presId="urn:microsoft.com/office/officeart/2005/8/layout/hierarchy1"/>
    <dgm:cxn modelId="{AC171CA8-9EFF-4820-988F-4BB94960964F}" type="presParOf" srcId="{87E1E8E4-8BCB-4091-BA5E-2CF9B9930A61}" destId="{D338B10A-CA20-4DCB-9D0E-8BC73D6C0EA2}" srcOrd="0" destOrd="0" presId="urn:microsoft.com/office/officeart/2005/8/layout/hierarchy1"/>
    <dgm:cxn modelId="{4FE6A06A-F8E1-4DB1-8727-AC416A0F26D7}" type="presParOf" srcId="{87E1E8E4-8BCB-4091-BA5E-2CF9B9930A61}" destId="{5F86BCE8-C982-4F73-89C9-A7BF0DED9E83}" srcOrd="1" destOrd="0" presId="urn:microsoft.com/office/officeart/2005/8/layout/hierarchy1"/>
    <dgm:cxn modelId="{4D03A26A-AB90-47D8-9804-B26CC276C4CE}" type="presParOf" srcId="{020EEDF1-575C-4DC5-A536-0A1B9F32BC23}" destId="{F612E6EF-0B49-4106-9CB7-F182EFB95AA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25EE29-7B18-455F-A678-1888C0C2C51C}">
      <dsp:nvSpPr>
        <dsp:cNvPr id="0" name=""/>
        <dsp:cNvSpPr/>
      </dsp:nvSpPr>
      <dsp:spPr>
        <a:xfrm>
          <a:off x="0" y="430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95ABF8-E555-41A6-9FE2-DC2BE929B733}">
      <dsp:nvSpPr>
        <dsp:cNvPr id="0" name=""/>
        <dsp:cNvSpPr/>
      </dsp:nvSpPr>
      <dsp:spPr>
        <a:xfrm>
          <a:off x="277554" y="210753"/>
          <a:ext cx="504644" cy="5046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E267CA-811F-469C-B154-43DC4D8091EF}">
      <dsp:nvSpPr>
        <dsp:cNvPr id="0" name=""/>
        <dsp:cNvSpPr/>
      </dsp:nvSpPr>
      <dsp:spPr>
        <a:xfrm>
          <a:off x="1059754" y="430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Use effective communication &amp; teamwork to overcome confidence</a:t>
          </a:r>
          <a:endParaRPr lang="en-US" sz="1900" kern="1200" dirty="0"/>
        </a:p>
      </dsp:txBody>
      <dsp:txXfrm>
        <a:off x="1059754" y="4307"/>
        <a:ext cx="5304469" cy="917536"/>
      </dsp:txXfrm>
    </dsp:sp>
    <dsp:sp modelId="{5A622589-8125-434F-9A5A-346D45872DDA}">
      <dsp:nvSpPr>
        <dsp:cNvPr id="0" name=""/>
        <dsp:cNvSpPr/>
      </dsp:nvSpPr>
      <dsp:spPr>
        <a:xfrm>
          <a:off x="0" y="115122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976FFE-0977-4DE2-8115-FE371218792B}">
      <dsp:nvSpPr>
        <dsp:cNvPr id="0" name=""/>
        <dsp:cNvSpPr/>
      </dsp:nvSpPr>
      <dsp:spPr>
        <a:xfrm>
          <a:off x="277554" y="1357673"/>
          <a:ext cx="504644" cy="5046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82F785-5A35-4FFE-8BE3-EC8494525076}">
      <dsp:nvSpPr>
        <dsp:cNvPr id="0" name=""/>
        <dsp:cNvSpPr/>
      </dsp:nvSpPr>
      <dsp:spPr>
        <a:xfrm>
          <a:off x="1059754" y="115122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Engage &amp; listen attentively with colleagues &amp; clients</a:t>
          </a:r>
          <a:endParaRPr lang="en-US" sz="1900" kern="1200" dirty="0"/>
        </a:p>
      </dsp:txBody>
      <dsp:txXfrm>
        <a:off x="1059754" y="1151227"/>
        <a:ext cx="5304469" cy="917536"/>
      </dsp:txXfrm>
    </dsp:sp>
    <dsp:sp modelId="{B753EEC3-1275-43E8-85D3-E047CED27969}">
      <dsp:nvSpPr>
        <dsp:cNvPr id="0" name=""/>
        <dsp:cNvSpPr/>
      </dsp:nvSpPr>
      <dsp:spPr>
        <a:xfrm>
          <a:off x="0" y="229814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72488B-0417-4297-B53C-DA3FB73B0079}">
      <dsp:nvSpPr>
        <dsp:cNvPr id="0" name=""/>
        <dsp:cNvSpPr/>
      </dsp:nvSpPr>
      <dsp:spPr>
        <a:xfrm>
          <a:off x="277554" y="2504593"/>
          <a:ext cx="504644" cy="5046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267F12-9A33-4113-8DA7-B87901E7F8F3}">
      <dsp:nvSpPr>
        <dsp:cNvPr id="0" name=""/>
        <dsp:cNvSpPr/>
      </dsp:nvSpPr>
      <dsp:spPr>
        <a:xfrm>
          <a:off x="1059754" y="229814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Learn from colleagues experience and build rapport</a:t>
          </a:r>
          <a:endParaRPr lang="en-US" sz="1900" kern="1200" dirty="0"/>
        </a:p>
      </dsp:txBody>
      <dsp:txXfrm>
        <a:off x="1059754" y="2298147"/>
        <a:ext cx="5304469" cy="917536"/>
      </dsp:txXfrm>
    </dsp:sp>
    <dsp:sp modelId="{1F9BBC88-97DA-467A-8900-D43937588C00}">
      <dsp:nvSpPr>
        <dsp:cNvPr id="0" name=""/>
        <dsp:cNvSpPr/>
      </dsp:nvSpPr>
      <dsp:spPr>
        <a:xfrm>
          <a:off x="0" y="3445068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F5DB05-E4F0-4D5C-AAE4-8C6DEC52F564}">
      <dsp:nvSpPr>
        <dsp:cNvPr id="0" name=""/>
        <dsp:cNvSpPr/>
      </dsp:nvSpPr>
      <dsp:spPr>
        <a:xfrm>
          <a:off x="277554" y="3651513"/>
          <a:ext cx="504644" cy="50464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7520F7-C1C7-4D15-8BF6-E1B0CA22AC33}">
      <dsp:nvSpPr>
        <dsp:cNvPr id="0" name=""/>
        <dsp:cNvSpPr/>
      </dsp:nvSpPr>
      <dsp:spPr>
        <a:xfrm>
          <a:off x="1059754" y="344506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Minimise threats</a:t>
          </a:r>
          <a:r>
            <a:rPr lang="en-GB" sz="1900" kern="1200" dirty="0">
              <a:latin typeface="Aptos Display" panose="02110004020202020204"/>
            </a:rPr>
            <a:t>,</a:t>
          </a:r>
          <a:r>
            <a:rPr lang="en-GB" sz="1900" kern="1200" dirty="0"/>
            <a:t> (</a:t>
          </a:r>
          <a:r>
            <a:rPr lang="en-GB" sz="1900" kern="1200" dirty="0" err="1"/>
            <a:t>eg</a:t>
          </a:r>
          <a:r>
            <a:rPr lang="en-GB" sz="1900" kern="1200" dirty="0"/>
            <a:t>) stress &amp; policy updates</a:t>
          </a:r>
          <a:endParaRPr lang="en-US" sz="1900" kern="1200" dirty="0"/>
        </a:p>
      </dsp:txBody>
      <dsp:txXfrm>
        <a:off x="1059754" y="3445068"/>
        <a:ext cx="5304469" cy="917536"/>
      </dsp:txXfrm>
    </dsp:sp>
    <dsp:sp modelId="{E8CCE802-194A-4195-8408-1AC6AE857674}">
      <dsp:nvSpPr>
        <dsp:cNvPr id="0" name=""/>
        <dsp:cNvSpPr/>
      </dsp:nvSpPr>
      <dsp:spPr>
        <a:xfrm>
          <a:off x="0" y="4591988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1B6F50-2426-4A17-85FD-8CE69F254E4C}">
      <dsp:nvSpPr>
        <dsp:cNvPr id="0" name=""/>
        <dsp:cNvSpPr/>
      </dsp:nvSpPr>
      <dsp:spPr>
        <a:xfrm>
          <a:off x="277554" y="4798433"/>
          <a:ext cx="504644" cy="50464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EEE1E4-FB53-4F1D-A314-568FAB1ECCA7}">
      <dsp:nvSpPr>
        <dsp:cNvPr id="0" name=""/>
        <dsp:cNvSpPr/>
      </dsp:nvSpPr>
      <dsp:spPr>
        <a:xfrm>
          <a:off x="1059754" y="459198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Opportunities through CPD, supervision</a:t>
          </a:r>
          <a:endParaRPr lang="en-US" sz="1900" kern="1200" dirty="0"/>
        </a:p>
      </dsp:txBody>
      <dsp:txXfrm>
        <a:off x="1059754" y="4591988"/>
        <a:ext cx="5304469" cy="9175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ADB38A-CDDE-4E35-ABE1-E3B087BD309B}">
      <dsp:nvSpPr>
        <dsp:cNvPr id="0" name=""/>
        <dsp:cNvSpPr/>
      </dsp:nvSpPr>
      <dsp:spPr>
        <a:xfrm>
          <a:off x="1327" y="125846"/>
          <a:ext cx="2831618" cy="345352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My personal SWOT analysis within the UK Health &amp; Social Care, identifies the strategic planning for both internal and external factors that influences</a:t>
          </a:r>
          <a:r>
            <a:rPr lang="en-GB" sz="1500" kern="1200" dirty="0">
              <a:latin typeface="Aptos Display" panose="02110004020202020204"/>
            </a:rPr>
            <a:t> educational, personal &amp; </a:t>
          </a:r>
          <a:r>
            <a:rPr lang="en-GB" sz="1500" kern="1200" dirty="0"/>
            <a:t>professional development within the sector.</a:t>
          </a:r>
          <a:endParaRPr lang="en-US" sz="1500" kern="1200" dirty="0"/>
        </a:p>
      </dsp:txBody>
      <dsp:txXfrm>
        <a:off x="84262" y="208781"/>
        <a:ext cx="2665748" cy="3287653"/>
      </dsp:txXfrm>
    </dsp:sp>
    <dsp:sp modelId="{7D6D54B1-B9E6-456E-84EA-B33416A3F71E}">
      <dsp:nvSpPr>
        <dsp:cNvPr id="0" name=""/>
        <dsp:cNvSpPr/>
      </dsp:nvSpPr>
      <dsp:spPr>
        <a:xfrm>
          <a:off x="3116107" y="1501487"/>
          <a:ext cx="600303" cy="702241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>
        <a:off x="3116107" y="1641935"/>
        <a:ext cx="420212" cy="421345"/>
      </dsp:txXfrm>
    </dsp:sp>
    <dsp:sp modelId="{D7246E92-0B01-4985-B42B-0B7DDBCB4BE5}">
      <dsp:nvSpPr>
        <dsp:cNvPr id="0" name=""/>
        <dsp:cNvSpPr/>
      </dsp:nvSpPr>
      <dsp:spPr>
        <a:xfrm>
          <a:off x="3965593" y="125846"/>
          <a:ext cx="2831618" cy="3453523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By strengthening </a:t>
          </a:r>
          <a:r>
            <a:rPr lang="en-GB" sz="1500" b="1" kern="1200" dirty="0"/>
            <a:t>STRENGHTS </a:t>
          </a:r>
          <a:r>
            <a:rPr lang="en-GB" sz="1500" kern="1200" dirty="0"/>
            <a:t>such as communications and being empathic, addressing </a:t>
          </a:r>
          <a:r>
            <a:rPr lang="en-GB" sz="1500" b="1" kern="1200" dirty="0"/>
            <a:t>WEAKNESSES </a:t>
          </a:r>
          <a:r>
            <a:rPr lang="en-GB" sz="1500" kern="1200" dirty="0"/>
            <a:t>such as </a:t>
          </a:r>
          <a:r>
            <a:rPr lang="en-GB" sz="1500" kern="1200" dirty="0">
              <a:latin typeface="Aptos Display" panose="02110004020202020204"/>
            </a:rPr>
            <a:t>lack of </a:t>
          </a:r>
          <a:r>
            <a:rPr lang="en-GB" sz="1500" kern="1200" dirty="0" err="1">
              <a:latin typeface="Aptos Display" panose="02110004020202020204"/>
            </a:rPr>
            <a:t>cofidence</a:t>
          </a:r>
          <a:r>
            <a:rPr lang="en-GB" sz="1500" kern="1200" dirty="0">
              <a:latin typeface="Aptos Display" panose="02110004020202020204"/>
            </a:rPr>
            <a:t> &amp; </a:t>
          </a:r>
          <a:r>
            <a:rPr lang="en-GB" sz="1500" kern="1200" dirty="0" err="1">
              <a:latin typeface="Aptos Display" panose="02110004020202020204"/>
            </a:rPr>
            <a:t>professinal</a:t>
          </a:r>
          <a:r>
            <a:rPr lang="en-GB" sz="1500" kern="1200" dirty="0">
              <a:latin typeface="Aptos Display" panose="02110004020202020204"/>
            </a:rPr>
            <a:t> boundary while</a:t>
          </a:r>
          <a:r>
            <a:rPr lang="en-GB" sz="1500" kern="1200" dirty="0"/>
            <a:t> enveloping </a:t>
          </a:r>
          <a:r>
            <a:rPr lang="en-GB" sz="1500" b="1" kern="1200" dirty="0"/>
            <a:t>OPPORTUNITIES </a:t>
          </a:r>
          <a:r>
            <a:rPr lang="en-GB" sz="1500" kern="1200" dirty="0"/>
            <a:t>through CPD. Being able to identify </a:t>
          </a:r>
          <a:r>
            <a:rPr lang="en-GB" sz="1500" b="1" kern="1200" dirty="0"/>
            <a:t>THREATS </a:t>
          </a:r>
          <a:r>
            <a:rPr lang="en-GB" sz="1500" kern="1200" dirty="0"/>
            <a:t>such as stress</a:t>
          </a:r>
          <a:r>
            <a:rPr lang="en-GB" sz="1500" kern="1200" dirty="0">
              <a:latin typeface="Aptos Display" panose="02110004020202020204"/>
            </a:rPr>
            <a:t> levels </a:t>
          </a:r>
          <a:r>
            <a:rPr lang="en-GB" sz="1500" kern="1200" dirty="0"/>
            <a:t>and staff shortages will  </a:t>
          </a:r>
          <a:r>
            <a:rPr lang="en-GB" sz="1500" kern="1200" dirty="0">
              <a:latin typeface="Aptos Display" panose="02110004020202020204"/>
            </a:rPr>
            <a:t>enables</a:t>
          </a:r>
          <a:r>
            <a:rPr lang="en-GB" sz="1500" kern="1200" dirty="0"/>
            <a:t> </a:t>
          </a:r>
          <a:r>
            <a:rPr lang="en-GB" sz="1500" kern="1200" dirty="0">
              <a:latin typeface="Aptos Display" panose="02110004020202020204"/>
            </a:rPr>
            <a:t>myself witrhin </a:t>
          </a:r>
          <a:r>
            <a:rPr lang="en-GB" sz="1500" kern="1200" dirty="0"/>
            <a:t>the Health &amp; Social Care sector to withstands</a:t>
          </a:r>
          <a:r>
            <a:rPr lang="en-GB" sz="1500" b="1" kern="1200" dirty="0"/>
            <a:t> </a:t>
          </a:r>
          <a:r>
            <a:rPr lang="en-GB" sz="1500" kern="1200" dirty="0"/>
            <a:t>difficult times and contribute to patients holistic person-centred care.</a:t>
          </a:r>
          <a:endParaRPr lang="en-US" sz="1500" kern="1200" dirty="0"/>
        </a:p>
      </dsp:txBody>
      <dsp:txXfrm>
        <a:off x="4048528" y="208781"/>
        <a:ext cx="2665748" cy="328765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8C60AC-33EF-41A4-ABB6-60D8B3B671FE}">
      <dsp:nvSpPr>
        <dsp:cNvPr id="0" name=""/>
        <dsp:cNvSpPr/>
      </dsp:nvSpPr>
      <dsp:spPr>
        <a:xfrm>
          <a:off x="3201" y="998291"/>
          <a:ext cx="2285879" cy="145153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3D3116-B7FA-4FCF-BDEE-02B6D4F2A1DE}">
      <dsp:nvSpPr>
        <dsp:cNvPr id="0" name=""/>
        <dsp:cNvSpPr/>
      </dsp:nvSpPr>
      <dsp:spPr>
        <a:xfrm>
          <a:off x="257188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NHS England, (2023)</a:t>
          </a:r>
          <a:endParaRPr lang="en-US" sz="2200" kern="1200"/>
        </a:p>
      </dsp:txBody>
      <dsp:txXfrm>
        <a:off x="299702" y="1282093"/>
        <a:ext cx="2200851" cy="1366505"/>
      </dsp:txXfrm>
    </dsp:sp>
    <dsp:sp modelId="{2D88C4EB-B379-4DFB-B6A5-34F4C02CFFB0}">
      <dsp:nvSpPr>
        <dsp:cNvPr id="0" name=""/>
        <dsp:cNvSpPr/>
      </dsp:nvSpPr>
      <dsp:spPr>
        <a:xfrm>
          <a:off x="2797054" y="998291"/>
          <a:ext cx="2285879" cy="145153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90611E-E60D-4C8D-A8AC-FF912120EB72}">
      <dsp:nvSpPr>
        <dsp:cNvPr id="0" name=""/>
        <dsp:cNvSpPr/>
      </dsp:nvSpPr>
      <dsp:spPr>
        <a:xfrm>
          <a:off x="3051041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Health and Care Professions Council, (2022)</a:t>
          </a:r>
          <a:endParaRPr lang="en-US" sz="2200" kern="1200"/>
        </a:p>
      </dsp:txBody>
      <dsp:txXfrm>
        <a:off x="3093555" y="1282093"/>
        <a:ext cx="2200851" cy="1366505"/>
      </dsp:txXfrm>
    </dsp:sp>
    <dsp:sp modelId="{368438B8-D081-4A45-93EB-988D83084B32}">
      <dsp:nvSpPr>
        <dsp:cNvPr id="0" name=""/>
        <dsp:cNvSpPr/>
      </dsp:nvSpPr>
      <dsp:spPr>
        <a:xfrm>
          <a:off x="5590907" y="998291"/>
          <a:ext cx="2285879" cy="145153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76A9DD-F15E-4B50-A531-58B6421B3F7B}">
      <dsp:nvSpPr>
        <dsp:cNvPr id="0" name=""/>
        <dsp:cNvSpPr/>
      </dsp:nvSpPr>
      <dsp:spPr>
        <a:xfrm>
          <a:off x="5844894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Skills for Care, (2022)</a:t>
          </a:r>
          <a:endParaRPr lang="en-US" sz="2200" kern="1200"/>
        </a:p>
      </dsp:txBody>
      <dsp:txXfrm>
        <a:off x="5887408" y="1282093"/>
        <a:ext cx="2200851" cy="1366505"/>
      </dsp:txXfrm>
    </dsp:sp>
    <dsp:sp modelId="{D338B10A-CA20-4DCB-9D0E-8BC73D6C0EA2}">
      <dsp:nvSpPr>
        <dsp:cNvPr id="0" name=""/>
        <dsp:cNvSpPr/>
      </dsp:nvSpPr>
      <dsp:spPr>
        <a:xfrm>
          <a:off x="8384760" y="998291"/>
          <a:ext cx="2285879" cy="145153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86BCE8-C982-4F73-89C9-A7BF0DED9E83}">
      <dsp:nvSpPr>
        <dsp:cNvPr id="0" name=""/>
        <dsp:cNvSpPr/>
      </dsp:nvSpPr>
      <dsp:spPr>
        <a:xfrm>
          <a:off x="8638747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Gibb's, G. (1988)</a:t>
          </a:r>
          <a:endParaRPr lang="en-US" sz="2200" kern="1200"/>
        </a:p>
      </dsp:txBody>
      <dsp:txXfrm>
        <a:off x="8681261" y="1282093"/>
        <a:ext cx="2200851" cy="13665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46C67B-4AF4-421A-7DF8-E4D0E238CF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41C2AE-B7E2-8C56-558C-E9C4AC1AF7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F204F3-B0B5-A18B-16ED-85EA2F975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B65E5-523B-4025-BA0E-BE9174D779EC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9636C1-C54B-F35E-D869-DCC92EAAA6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5193B1-175C-C176-A289-8462F8D910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53601-AA2A-4406-B47C-0797B8C78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74146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4E380-A0BB-0B04-F2C3-A038951C2B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2640A7-1B5C-95F4-2FF4-436F77747B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6169BC-B16C-D56F-F633-AF07D4B9C0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B65E5-523B-4025-BA0E-BE9174D779EC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C98F82-88DC-E587-9D2D-78629670F8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679387-0B3A-52EE-9EFD-793764D744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53601-AA2A-4406-B47C-0797B8C78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3055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2599D-4DF9-9EF6-EF90-3C8422571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C259FC-0832-8942-504F-552C740594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59BFE4-30CA-E5D5-D9A9-C4E1714D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B65E5-523B-4025-BA0E-BE9174D779EC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1111D2-521F-DD5D-E0E4-6541C4CEAE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00D221-5010-F217-1E2C-577B8A772F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53601-AA2A-4406-B47C-0797B8C78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7437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717F4-0508-1D11-7FF3-911C9E0F5B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E02592-8421-F7D8-977E-345C2969A8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880ABD-78F1-6AFA-2018-9DC06360C6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4FF52A-9B3A-0ED7-0FC6-EC05B318B2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B65E5-523B-4025-BA0E-BE9174D779EC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FD7213-246A-576D-C531-69EC23E6E2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3AA75A-2C9E-0BE1-4FB9-C6B4F2C035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53601-AA2A-4406-B47C-0797B8C78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4631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CA0C58-0F8C-D67A-23C6-1B616B7462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84D659-84D3-002C-5195-F6C88F7202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25521B-25A0-3CA8-9AB0-6E7FFD959A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C7C58D0-C38E-3266-3917-52A2608C6C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E4E01A-41DC-D79D-CB50-7DD5DDDBE38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FB17CD5-AD40-BE5F-6203-B0FBFC374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B65E5-523B-4025-BA0E-BE9174D779EC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1C5932D-9B38-22AD-436B-970DC4BD8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8453A5-85FA-0ABE-D3C1-00ED9DB1D8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53601-AA2A-4406-B47C-0797B8C78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37405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11069-7E5B-F605-030E-864098C47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5C8973-269C-5D6E-A1C9-B40481EB13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B65E5-523B-4025-BA0E-BE9174D779EC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252C16-37AC-FD37-79EF-CDCFDECE03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C77854-5675-3A21-4C8E-6D43969061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53601-AA2A-4406-B47C-0797B8C78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6348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CB72B45-F83F-BE34-9EF0-69CC48372E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B65E5-523B-4025-BA0E-BE9174D779EC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4920AF4-1E31-BBD0-B5ED-520EB3D3CD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7A69B8-582A-C45C-A077-EDFDD5D26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53601-AA2A-4406-B47C-0797B8C78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72552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C31A6-0BB1-654B-96A8-04BDBDAE3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18DD4E-C11E-29AC-509C-169BFE317C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579E51-4D02-0414-2A77-9F7F7FC58E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297B4F-87BA-337B-BED0-6EF165B7D9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B65E5-523B-4025-BA0E-BE9174D779EC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486DA0-C078-9B43-4C5D-5B34537815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28D2E6-82A1-4FC9-D808-5EBFA54644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53601-AA2A-4406-B47C-0797B8C78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6581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2640F-6830-2E11-EB0E-9C93F10BCD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AC9D61C-4574-A1E0-BDA3-2FDBE720BB1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D8B446-8C55-774C-5532-3CB080BE5E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409D7F-B4C3-562F-70BD-C545B1F3A6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B65E5-523B-4025-BA0E-BE9174D779EC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EFA184-CBB8-6905-E642-6B2F6D6E46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8EF8DD-5848-1C88-2830-9CBAF1F6F1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53601-AA2A-4406-B47C-0797B8C78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0079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878D7-379F-873F-7979-E0E4EADA10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2E8D0BF-F144-EE01-1550-FAEF0E6180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B906E4-D7CA-417D-CA3B-3F3CEFC0F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B65E5-523B-4025-BA0E-BE9174D779EC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46C601-58A7-E31B-69F1-80311EC919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E577A2-2D8F-D5F2-DB55-FB4CFFE044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53601-AA2A-4406-B47C-0797B8C78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0841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9EDD189-6053-69DD-02AA-743B5741795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A02CD0-5EA1-4C96-4209-5E983305E7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F39F88-D90E-D79F-CED8-029E9F9289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B65E5-523B-4025-BA0E-BE9174D779EC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737C35-30BA-7DD5-DE42-42FAEDC095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46B66-0F7C-2280-B992-2C193650AE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53601-AA2A-4406-B47C-0797B8C78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14315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7E6B2E9-63D1-0E1A-36F9-B49AA8679F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0A367C-18B6-534E-10CC-0309B6680E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798C8B-476B-A73C-E62C-8D5F4548619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E0B65E5-523B-4025-BA0E-BE9174D779EC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929D5E-9E96-63AD-CC50-0616E133BE9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2AD004-6FF6-1360-2294-7CFED5BB2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5C53601-AA2A-4406-B47C-0797B8C78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4147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Rectangle 122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0C13E1E8-DFAB-CB3D-728F-3585E8A0F1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80430" y="583345"/>
            <a:ext cx="7160357" cy="4164820"/>
          </a:xfrm>
        </p:spPr>
        <p:txBody>
          <a:bodyPr anchor="t">
            <a:normAutofit/>
          </a:bodyPr>
          <a:lstStyle/>
          <a:p>
            <a:pPr algn="r"/>
            <a:r>
              <a:rPr lang="en-GB" sz="2600" dirty="0">
                <a:solidFill>
                  <a:srgbClr val="FFFFFF"/>
                </a:solidFill>
              </a:rPr>
              <a:t> PROFESSIONAL DEVELOPMENT in HEALTH and SOCIAL CARE </a:t>
            </a:r>
            <a:br>
              <a:rPr lang="en-GB" sz="2600" dirty="0"/>
            </a:br>
            <a:r>
              <a:rPr lang="en-GB" sz="2600" dirty="0">
                <a:solidFill>
                  <a:srgbClr val="FFFFFF"/>
                </a:solidFill>
              </a:rPr>
              <a:t>LCHS4009_BIRM</a:t>
            </a:r>
            <a:br>
              <a:rPr lang="en-GB" sz="2600" dirty="0"/>
            </a:br>
            <a:br>
              <a:rPr lang="en-GB" sz="2600" dirty="0"/>
            </a:br>
            <a:r>
              <a:rPr lang="en-GB" sz="2600" dirty="0">
                <a:solidFill>
                  <a:srgbClr val="FFFFFF"/>
                </a:solidFill>
              </a:rPr>
              <a:t>Student Number: 2330443</a:t>
            </a:r>
            <a:br>
              <a:rPr lang="en-GB" sz="2600" dirty="0"/>
            </a:br>
            <a:r>
              <a:rPr lang="en-GB" sz="2600" dirty="0">
                <a:solidFill>
                  <a:srgbClr val="FFFFFF"/>
                </a:solidFill>
              </a:rPr>
              <a:t>Student Name: OSHEDO JONES</a:t>
            </a:r>
            <a:br>
              <a:rPr lang="en-GB" sz="2600" dirty="0"/>
            </a:br>
            <a:r>
              <a:rPr lang="en-GB" sz="2600" dirty="0">
                <a:solidFill>
                  <a:srgbClr val="FFFFFF"/>
                </a:solidFill>
              </a:rPr>
              <a:t>Lecturer Name: FARAH ISLAM</a:t>
            </a:r>
            <a:br>
              <a:rPr lang="en-GB" sz="2600" dirty="0"/>
            </a:br>
            <a:r>
              <a:rPr lang="en-GB" sz="2600" dirty="0">
                <a:solidFill>
                  <a:srgbClr val="FFFFFF"/>
                </a:solidFill>
              </a:rPr>
              <a:t>Title: Presentation on SELF AWARENESS</a:t>
            </a:r>
            <a:br>
              <a:rPr lang="en-GB" sz="2600" dirty="0"/>
            </a:br>
            <a:br>
              <a:rPr lang="en-GB" sz="2600" dirty="0"/>
            </a:br>
            <a:endParaRPr lang="en-GB" sz="26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3C4372-A486-DF75-CD00-AE7254B3B4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08228" y="5972174"/>
            <a:ext cx="8578699" cy="504825"/>
          </a:xfrm>
        </p:spPr>
        <p:txBody>
          <a:bodyPr>
            <a:normAutofit/>
          </a:bodyPr>
          <a:lstStyle/>
          <a:p>
            <a:pPr algn="l"/>
            <a:r>
              <a:rPr lang="en-GB" sz="2000">
                <a:solidFill>
                  <a:srgbClr val="FFFFFF"/>
                </a:solidFill>
              </a:rPr>
              <a:t>SELF AWARENESS</a:t>
            </a:r>
          </a:p>
        </p:txBody>
      </p:sp>
      <p:sp>
        <p:nvSpPr>
          <p:cNvPr id="124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5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6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27" name="Straight Connector 126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9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30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8568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" name="Rectangle 102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817DB5-FE22-F615-21D9-D7DA6AEDD8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6800">
                <a:solidFill>
                  <a:srgbClr val="FFFFFF"/>
                </a:solidFill>
              </a:rPr>
              <a:t>CONTENT</a:t>
            </a:r>
          </a:p>
        </p:txBody>
      </p:sp>
      <p:grpSp>
        <p:nvGrpSpPr>
          <p:cNvPr id="105" name="Group 104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06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08" name="Content Placeholder 2">
            <a:extLst>
              <a:ext uri="{FF2B5EF4-FFF2-40B4-BE49-F238E27FC236}">
                <a16:creationId xmlns:a16="http://schemas.microsoft.com/office/drawing/2014/main" id="{A2C0BDF1-46AF-C1F0-3636-32F8799026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 lnSpcReduction="10000"/>
          </a:bodyPr>
          <a:lstStyle/>
          <a:p>
            <a:r>
              <a:rPr lang="en-GB" sz="2000" b="1" dirty="0">
                <a:solidFill>
                  <a:srgbClr val="000000">
                    <a:alpha val="80000"/>
                  </a:srgbClr>
                </a:solidFill>
              </a:rPr>
              <a:t>Introduction</a:t>
            </a:r>
          </a:p>
          <a:p>
            <a:endParaRPr lang="en-GB" sz="2000" b="1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000" b="1" dirty="0">
                <a:solidFill>
                  <a:schemeClr val="tx1">
                    <a:alpha val="80000"/>
                  </a:schemeClr>
                </a:solidFill>
              </a:rPr>
              <a:t>What is SELF AWARENESS </a:t>
            </a:r>
          </a:p>
          <a:p>
            <a:endParaRPr lang="en-GB" sz="2000" b="1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000" b="1" dirty="0">
                <a:solidFill>
                  <a:schemeClr val="tx1">
                    <a:alpha val="80000"/>
                  </a:schemeClr>
                </a:solidFill>
              </a:rPr>
              <a:t>STRENGTHS, WEAKNESSES, OPPORTUNITIES &amp; THREATS</a:t>
            </a:r>
          </a:p>
          <a:p>
            <a:endParaRPr lang="en-GB" sz="2000" b="1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000" b="1" dirty="0">
                <a:solidFill>
                  <a:schemeClr val="tx1">
                    <a:alpha val="80000"/>
                  </a:schemeClr>
                </a:solidFill>
              </a:rPr>
              <a:t>Gibb's Reflective Cycle</a:t>
            </a:r>
          </a:p>
          <a:p>
            <a:endParaRPr lang="en-GB" sz="2000" b="1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000" b="1" dirty="0">
                <a:solidFill>
                  <a:schemeClr val="tx1">
                    <a:alpha val="80000"/>
                  </a:schemeClr>
                </a:solidFill>
              </a:rPr>
              <a:t>Strengths overcome Weaknesses &amp; minimise Threats. Opportunities utilise with Strengths.</a:t>
            </a:r>
          </a:p>
          <a:p>
            <a:endParaRPr lang="en-GB" sz="2000" b="1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000" b="1" dirty="0">
                <a:solidFill>
                  <a:schemeClr val="tx1">
                    <a:alpha val="80000"/>
                  </a:schemeClr>
                </a:solidFill>
              </a:rPr>
              <a:t>Conclusion</a:t>
            </a:r>
          </a:p>
          <a:p>
            <a:endParaRPr lang="en-GB" sz="2000" b="1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000" b="1" dirty="0">
                <a:solidFill>
                  <a:schemeClr val="tx1">
                    <a:alpha val="80000"/>
                  </a:schemeClr>
                </a:solidFill>
              </a:rPr>
              <a:t>Reference List</a:t>
            </a:r>
          </a:p>
          <a:p>
            <a:endParaRPr lang="en-GB" sz="2000" b="1">
              <a:solidFill>
                <a:schemeClr val="tx1">
                  <a:alpha val="80000"/>
                </a:schemeClr>
              </a:solidFill>
            </a:endParaRPr>
          </a:p>
          <a:p>
            <a:endParaRPr lang="en-GB" sz="2000" b="1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109" name="Straight Connector 108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23307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E92C2D-9098-43D1-236C-83D347410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Introduction</a:t>
            </a: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6582FF94-30FB-957E-F214-F4FB6527C4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77A32-C4C7-9020-D856-85B0700F0D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chemeClr val="tx2"/>
                </a:solidFill>
              </a:rPr>
              <a:t>Self-awareness is key to personal, educational &amp; professional growth.</a:t>
            </a:r>
            <a:endParaRPr lang="en-GB" sz="18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800" b="1" dirty="0">
                <a:solidFill>
                  <a:schemeClr val="tx2"/>
                </a:solidFill>
              </a:rPr>
              <a:t>It's give me the ability to understands myself, how do I feel, how my action </a:t>
            </a:r>
            <a:r>
              <a:rPr lang="en-GB" sz="1800" b="1" dirty="0" err="1">
                <a:solidFill>
                  <a:schemeClr val="tx2"/>
                </a:solidFill>
              </a:rPr>
              <a:t>afects</a:t>
            </a:r>
            <a:r>
              <a:rPr lang="en-GB" sz="1800" b="1" dirty="0">
                <a:solidFill>
                  <a:schemeClr val="tx2"/>
                </a:solidFill>
              </a:rPr>
              <a:t> others.</a:t>
            </a:r>
            <a:endParaRPr lang="en-GB" sz="18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800" b="1" dirty="0">
                <a:solidFill>
                  <a:schemeClr val="tx2"/>
                </a:solidFill>
              </a:rPr>
              <a:t>Demonstrate using  Gibb's reflective cycle </a:t>
            </a:r>
          </a:p>
          <a:p>
            <a:pPr marL="0" indent="0">
              <a:buNone/>
            </a:pPr>
            <a:endParaRPr lang="en-GB" sz="1800" b="1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2240328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F8580-5F53-D145-1A8F-784E3F254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5000">
                <a:solidFill>
                  <a:srgbClr val="FFFFFF"/>
                </a:solidFill>
              </a:rPr>
              <a:t>SELF AWARENESS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2E7E58-1C64-BFA7-BAFC-620D01F3B3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600" dirty="0">
                <a:solidFill>
                  <a:schemeClr val="tx1">
                    <a:alpha val="80000"/>
                  </a:schemeClr>
                </a:solidFill>
              </a:rPr>
              <a:t>Self-awareness is very important in every walk of life</a:t>
            </a:r>
          </a:p>
          <a:p>
            <a:pPr marL="0" indent="0">
              <a:buNone/>
            </a:pPr>
            <a:endParaRPr lang="en-GB" sz="16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600" dirty="0">
                <a:solidFill>
                  <a:schemeClr val="tx1">
                    <a:alpha val="80000"/>
                  </a:schemeClr>
                </a:solidFill>
              </a:rPr>
              <a:t>It allows me to identify and examine my </a:t>
            </a:r>
            <a:r>
              <a:rPr lang="en-GB" sz="1600" b="1" dirty="0">
                <a:solidFill>
                  <a:schemeClr val="tx1">
                    <a:alpha val="80000"/>
                  </a:schemeClr>
                </a:solidFill>
              </a:rPr>
              <a:t>Strength, </a:t>
            </a:r>
            <a:r>
              <a:rPr lang="en-GB" sz="1600" b="1" dirty="0" err="1">
                <a:solidFill>
                  <a:schemeClr val="tx1">
                    <a:alpha val="80000"/>
                  </a:schemeClr>
                </a:solidFill>
              </a:rPr>
              <a:t>Weekness</a:t>
            </a:r>
            <a:r>
              <a:rPr lang="en-GB" sz="1600" b="1" dirty="0">
                <a:solidFill>
                  <a:schemeClr val="tx1">
                    <a:alpha val="80000"/>
                  </a:schemeClr>
                </a:solidFill>
              </a:rPr>
              <a:t>, </a:t>
            </a:r>
            <a:r>
              <a:rPr lang="en-GB" sz="1600" b="1" dirty="0" err="1">
                <a:solidFill>
                  <a:schemeClr val="tx1">
                    <a:alpha val="80000"/>
                  </a:schemeClr>
                </a:solidFill>
              </a:rPr>
              <a:t>Oppourtunities</a:t>
            </a:r>
            <a:r>
              <a:rPr lang="en-GB" sz="1600" b="1" dirty="0">
                <a:solidFill>
                  <a:schemeClr val="tx1">
                    <a:alpha val="80000"/>
                  </a:schemeClr>
                </a:solidFill>
              </a:rPr>
              <a:t> &amp; Threats</a:t>
            </a:r>
          </a:p>
          <a:p>
            <a:endParaRPr lang="en-GB" sz="1600" b="1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600" dirty="0">
                <a:solidFill>
                  <a:schemeClr val="tx1">
                    <a:alpha val="80000"/>
                  </a:schemeClr>
                </a:solidFill>
              </a:rPr>
              <a:t>Within H&amp;S care sector this strategy enables CPD</a:t>
            </a:r>
          </a:p>
          <a:p>
            <a:endParaRPr lang="en-GB" sz="16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600" dirty="0">
                <a:solidFill>
                  <a:schemeClr val="tx1">
                    <a:alpha val="80000"/>
                  </a:schemeClr>
                </a:solidFill>
              </a:rPr>
              <a:t>Supports a holistic care approach to patients</a:t>
            </a:r>
          </a:p>
          <a:p>
            <a:r>
              <a:rPr lang="en-GB" sz="1600" dirty="0">
                <a:solidFill>
                  <a:schemeClr val="tx1">
                    <a:alpha val="80000"/>
                  </a:schemeClr>
                </a:solidFill>
              </a:rPr>
              <a:t>Being self-aware </a:t>
            </a:r>
            <a:r>
              <a:rPr lang="en-GB" sz="1600" dirty="0" err="1">
                <a:solidFill>
                  <a:schemeClr val="tx1">
                    <a:alpha val="80000"/>
                  </a:schemeClr>
                </a:solidFill>
              </a:rPr>
              <a:t>heps</a:t>
            </a:r>
            <a:r>
              <a:rPr lang="en-GB" sz="1600" dirty="0">
                <a:solidFill>
                  <a:schemeClr val="tx1">
                    <a:alpha val="80000"/>
                  </a:schemeClr>
                </a:solidFill>
              </a:rPr>
              <a:t> me to relate well with others</a:t>
            </a:r>
          </a:p>
          <a:p>
            <a:r>
              <a:rPr lang="en-GB" sz="1600" dirty="0">
                <a:solidFill>
                  <a:schemeClr val="tx1">
                    <a:alpha val="80000"/>
                  </a:schemeClr>
                </a:solidFill>
              </a:rPr>
              <a:t>Increases my capabilities to achieve my goals</a:t>
            </a:r>
          </a:p>
          <a:p>
            <a:r>
              <a:rPr lang="en-GB" sz="1600" dirty="0">
                <a:solidFill>
                  <a:schemeClr val="tx1">
                    <a:alpha val="80000"/>
                  </a:schemeClr>
                </a:solidFill>
              </a:rPr>
              <a:t>Increases my social skills</a:t>
            </a:r>
          </a:p>
          <a:p>
            <a:r>
              <a:rPr lang="en-GB" sz="1600" dirty="0">
                <a:solidFill>
                  <a:schemeClr val="tx1">
                    <a:alpha val="80000"/>
                  </a:schemeClr>
                </a:solidFill>
              </a:rPr>
              <a:t>Promotes emotional </a:t>
            </a:r>
            <a:r>
              <a:rPr lang="en-GB" sz="1600" dirty="0" err="1">
                <a:solidFill>
                  <a:schemeClr val="tx1">
                    <a:alpha val="80000"/>
                  </a:schemeClr>
                </a:solidFill>
              </a:rPr>
              <a:t>intellegence</a:t>
            </a:r>
            <a:r>
              <a:rPr lang="en-GB" sz="1600" dirty="0">
                <a:solidFill>
                  <a:schemeClr val="tx1">
                    <a:alpha val="80000"/>
                  </a:schemeClr>
                </a:solidFill>
              </a:rPr>
              <a:t> (helps relates to other ppl feeling)</a:t>
            </a:r>
          </a:p>
          <a:p>
            <a:r>
              <a:rPr lang="en-GB" sz="1600" dirty="0">
                <a:solidFill>
                  <a:schemeClr val="tx1">
                    <a:alpha val="80000"/>
                  </a:schemeClr>
                </a:solidFill>
              </a:rPr>
              <a:t>It's crucial when making decision</a:t>
            </a:r>
          </a:p>
          <a:p>
            <a:r>
              <a:rPr lang="en-GB" sz="1600" dirty="0">
                <a:solidFill>
                  <a:schemeClr val="tx1">
                    <a:alpha val="80000"/>
                  </a:schemeClr>
                </a:solidFill>
              </a:rPr>
              <a:t>Clear focus when dealing with issues</a:t>
            </a:r>
          </a:p>
          <a:p>
            <a:r>
              <a:rPr lang="en-GB" sz="1600" dirty="0">
                <a:solidFill>
                  <a:schemeClr val="tx1">
                    <a:alpha val="80000"/>
                  </a:schemeClr>
                </a:solidFill>
              </a:rPr>
              <a:t>Remove internal fear</a:t>
            </a:r>
          </a:p>
          <a:p>
            <a:pPr marL="0" indent="0">
              <a:buNone/>
            </a:pPr>
            <a:endParaRPr lang="en-GB" sz="1600">
              <a:solidFill>
                <a:srgbClr val="000000">
                  <a:alpha val="80000"/>
                </a:srgbClr>
              </a:solidFill>
            </a:endParaRPr>
          </a:p>
          <a:p>
            <a:endParaRPr lang="en-GB" sz="1600">
              <a:solidFill>
                <a:srgbClr val="000000">
                  <a:alpha val="80000"/>
                </a:srgbClr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21681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0" name="Rectangle 209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2" name="Oval 211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AC381E-88A0-3A31-73ED-5C9429E336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GB" sz="3900">
                <a:solidFill>
                  <a:srgbClr val="FFFFFF"/>
                </a:solidFill>
              </a:rPr>
              <a:t>STRENGHTS  WEAKNESSES  OPPORTUNITIES  THREATS</a:t>
            </a:r>
          </a:p>
        </p:txBody>
      </p:sp>
      <p:sp>
        <p:nvSpPr>
          <p:cNvPr id="214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82" name="Content Placeholder 2">
            <a:extLst>
              <a:ext uri="{FF2B5EF4-FFF2-40B4-BE49-F238E27FC236}">
                <a16:creationId xmlns:a16="http://schemas.microsoft.com/office/drawing/2014/main" id="{7E70B2DD-8DAC-A0AD-A6CE-351258AABF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800" b="1">
                <a:solidFill>
                  <a:schemeClr val="tx1">
                    <a:alpha val="80000"/>
                  </a:schemeClr>
                </a:solidFill>
              </a:rPr>
              <a:t>STRENGTHS:</a:t>
            </a:r>
            <a:endParaRPr lang="en-US" sz="8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800">
                <a:solidFill>
                  <a:schemeClr val="tx1">
                    <a:alpha val="80000"/>
                  </a:schemeClr>
                </a:solidFill>
              </a:rPr>
              <a:t>Effective communications and Interpersonal skills</a:t>
            </a:r>
            <a:endParaRPr lang="en-US" sz="8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800">
                <a:solidFill>
                  <a:schemeClr val="tx1">
                    <a:alpha val="80000"/>
                  </a:schemeClr>
                </a:solidFill>
              </a:rPr>
              <a:t>                             Empathic and compassionate</a:t>
            </a:r>
          </a:p>
          <a:p>
            <a:pPr marL="0" indent="0">
              <a:buNone/>
            </a:pPr>
            <a:r>
              <a:rPr lang="en-GB" sz="800">
                <a:solidFill>
                  <a:schemeClr val="tx1">
                    <a:alpha val="80000"/>
                  </a:schemeClr>
                </a:solidFill>
              </a:rPr>
              <a:t>Good team work</a:t>
            </a:r>
          </a:p>
          <a:p>
            <a:pPr marL="0" indent="0">
              <a:buNone/>
            </a:pPr>
            <a:r>
              <a:rPr lang="en-GB" sz="800">
                <a:solidFill>
                  <a:schemeClr val="tx1">
                    <a:alpha val="80000"/>
                  </a:schemeClr>
                </a:solidFill>
              </a:rPr>
              <a:t>Reliable</a:t>
            </a:r>
          </a:p>
          <a:p>
            <a:pPr marL="0" indent="0">
              <a:buNone/>
            </a:pPr>
            <a:endParaRPr lang="en-GB" sz="8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800" b="1">
                <a:solidFill>
                  <a:schemeClr val="tx1">
                    <a:alpha val="80000"/>
                  </a:schemeClr>
                </a:solidFill>
              </a:rPr>
              <a:t>WEAKNESSES</a:t>
            </a:r>
            <a:r>
              <a:rPr lang="en-GB" sz="800">
                <a:solidFill>
                  <a:schemeClr val="tx1">
                    <a:alpha val="80000"/>
                  </a:schemeClr>
                </a:solidFill>
              </a:rPr>
              <a:t>: </a:t>
            </a:r>
          </a:p>
          <a:p>
            <a:pPr marL="0" indent="0">
              <a:buNone/>
            </a:pPr>
            <a:r>
              <a:rPr lang="en-GB" sz="800">
                <a:solidFill>
                  <a:schemeClr val="tx1">
                    <a:alpha val="80000"/>
                  </a:schemeClr>
                </a:solidFill>
              </a:rPr>
              <a:t>Not confident amongst new colleagues</a:t>
            </a:r>
          </a:p>
          <a:p>
            <a:pPr marL="0" indent="0">
              <a:buNone/>
            </a:pPr>
            <a:r>
              <a:rPr lang="en-GB" sz="800">
                <a:solidFill>
                  <a:schemeClr val="tx1">
                    <a:alpha val="80000"/>
                  </a:schemeClr>
                </a:solidFill>
              </a:rPr>
              <a:t>Emotional boundary limit</a:t>
            </a:r>
          </a:p>
          <a:p>
            <a:pPr marL="0" indent="0">
              <a:buNone/>
            </a:pPr>
            <a:r>
              <a:rPr lang="en-GB" sz="800">
                <a:solidFill>
                  <a:schemeClr val="tx1">
                    <a:alpha val="80000"/>
                  </a:schemeClr>
                </a:solidFill>
              </a:rPr>
              <a:t>Unable to manage workload  working alone</a:t>
            </a:r>
          </a:p>
          <a:p>
            <a:pPr marL="0" indent="0">
              <a:buNone/>
            </a:pPr>
            <a:r>
              <a:rPr lang="en-GB" sz="800">
                <a:solidFill>
                  <a:schemeClr val="tx1">
                    <a:alpha val="80000"/>
                  </a:schemeClr>
                </a:solidFill>
              </a:rPr>
              <a:t>Weak in tech</a:t>
            </a:r>
          </a:p>
          <a:p>
            <a:pPr marL="0" indent="0">
              <a:buNone/>
            </a:pPr>
            <a:r>
              <a:rPr lang="en-GB" sz="800">
                <a:solidFill>
                  <a:schemeClr val="tx1">
                    <a:alpha val="80000"/>
                  </a:schemeClr>
                </a:solidFill>
              </a:rPr>
              <a:t>                                </a:t>
            </a:r>
          </a:p>
          <a:p>
            <a:pPr marL="0" indent="0">
              <a:buNone/>
            </a:pPr>
            <a:r>
              <a:rPr lang="en-GB" sz="800" b="1">
                <a:solidFill>
                  <a:schemeClr val="tx1">
                    <a:alpha val="80000"/>
                  </a:schemeClr>
                </a:solidFill>
              </a:rPr>
              <a:t>OPPORTUNITIES</a:t>
            </a:r>
            <a:r>
              <a:rPr lang="en-GB" sz="800">
                <a:solidFill>
                  <a:schemeClr val="tx1">
                    <a:alpha val="80000"/>
                  </a:schemeClr>
                </a:solidFill>
              </a:rPr>
              <a:t>: </a:t>
            </a:r>
          </a:p>
          <a:p>
            <a:pPr marL="0" indent="0">
              <a:buNone/>
            </a:pPr>
            <a:r>
              <a:rPr lang="en-GB" sz="800">
                <a:solidFill>
                  <a:schemeClr val="tx1">
                    <a:alpha val="80000"/>
                  </a:schemeClr>
                </a:solidFill>
              </a:rPr>
              <a:t>CPD</a:t>
            </a:r>
          </a:p>
          <a:p>
            <a:pPr marL="0" indent="0">
              <a:buNone/>
            </a:pPr>
            <a:r>
              <a:rPr lang="en-GB" sz="800">
                <a:solidFill>
                  <a:schemeClr val="tx1">
                    <a:alpha val="80000"/>
                  </a:schemeClr>
                </a:solidFill>
              </a:rPr>
              <a:t>Supervision</a:t>
            </a:r>
          </a:p>
          <a:p>
            <a:pPr marL="0" indent="0">
              <a:buNone/>
            </a:pPr>
            <a:r>
              <a:rPr lang="en-GB" sz="800">
                <a:solidFill>
                  <a:schemeClr val="tx1">
                    <a:alpha val="80000"/>
                  </a:schemeClr>
                </a:solidFill>
              </a:rPr>
              <a:t>Networking</a:t>
            </a:r>
          </a:p>
          <a:p>
            <a:pPr marL="0" indent="0">
              <a:buNone/>
            </a:pPr>
            <a:r>
              <a:rPr lang="en-GB" sz="800">
                <a:solidFill>
                  <a:schemeClr val="tx1">
                    <a:alpha val="80000"/>
                  </a:schemeClr>
                </a:solidFill>
              </a:rPr>
              <a:t>                                   </a:t>
            </a:r>
          </a:p>
          <a:p>
            <a:pPr marL="0" indent="0">
              <a:buNone/>
            </a:pPr>
            <a:r>
              <a:rPr lang="en-GB" sz="800" b="1">
                <a:solidFill>
                  <a:schemeClr val="tx1">
                    <a:alpha val="80000"/>
                  </a:schemeClr>
                </a:solidFill>
              </a:rPr>
              <a:t>THREATS</a:t>
            </a:r>
            <a:r>
              <a:rPr lang="en-GB" sz="800">
                <a:solidFill>
                  <a:schemeClr val="tx1">
                    <a:alpha val="80000"/>
                  </a:schemeClr>
                </a:solidFill>
              </a:rPr>
              <a:t>:  High stress levels</a:t>
            </a:r>
          </a:p>
          <a:p>
            <a:pPr marL="0" indent="0">
              <a:buNone/>
            </a:pPr>
            <a:r>
              <a:rPr lang="en-GB" sz="800">
                <a:solidFill>
                  <a:schemeClr val="tx1">
                    <a:alpha val="80000"/>
                  </a:schemeClr>
                </a:solidFill>
              </a:rPr>
              <a:t>                      Shortages of staffs</a:t>
            </a:r>
          </a:p>
          <a:p>
            <a:pPr marL="0" indent="0">
              <a:buNone/>
            </a:pPr>
            <a:r>
              <a:rPr lang="en-GB" sz="800">
                <a:solidFill>
                  <a:schemeClr val="tx1">
                    <a:alpha val="80000"/>
                  </a:schemeClr>
                </a:solidFill>
              </a:rPr>
              <a:t>                    Policies &amp;  regulations procedures</a:t>
            </a:r>
          </a:p>
          <a:p>
            <a:pPr marL="0" indent="0">
              <a:buNone/>
            </a:pPr>
            <a:r>
              <a:rPr lang="en-GB" sz="800">
                <a:solidFill>
                  <a:schemeClr val="tx1">
                    <a:alpha val="80000"/>
                  </a:schemeClr>
                </a:solidFill>
              </a:rPr>
              <a:t>                                 </a:t>
            </a:r>
          </a:p>
          <a:p>
            <a:endParaRPr lang="en-GB" sz="8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800">
                <a:solidFill>
                  <a:schemeClr val="tx1">
                    <a:alpha val="80000"/>
                  </a:schemeClr>
                </a:solidFill>
              </a:rPr>
              <a:t>                        </a:t>
            </a:r>
          </a:p>
          <a:p>
            <a:pPr marL="0" indent="0">
              <a:buNone/>
            </a:pPr>
            <a:endParaRPr lang="en-GB" sz="8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endParaRPr lang="en-GB" sz="800">
              <a:solidFill>
                <a:schemeClr val="tx1">
                  <a:alpha val="80000"/>
                </a:schemeClr>
              </a:solidFill>
            </a:endParaRPr>
          </a:p>
          <a:p>
            <a:endParaRPr lang="en-GB" sz="800">
              <a:solidFill>
                <a:schemeClr val="tx1">
                  <a:alpha val="80000"/>
                </a:schemeClr>
              </a:solidFill>
            </a:endParaRPr>
          </a:p>
          <a:p>
            <a:endParaRPr lang="en-GB" sz="80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218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20" name="Straight Connector 219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00353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55F7ABCA-A68A-47DD-B732-76FF34C6F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99BC1-C085-16A5-2B83-71C2C06E7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5" y="3505199"/>
            <a:ext cx="4809068" cy="2608143"/>
          </a:xfrm>
        </p:spPr>
        <p:txBody>
          <a:bodyPr anchor="t">
            <a:normAutofit/>
          </a:bodyPr>
          <a:lstStyle/>
          <a:p>
            <a:pPr algn="ctr"/>
            <a:r>
              <a:rPr lang="en-GB" sz="4000"/>
              <a:t>Gibb's Reflective Cycle</a:t>
            </a: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74252F24-FF6B-1D9B-24AB-7404104F88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590799" y="2519363"/>
            <a:ext cx="914400" cy="9144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58480C-FC38-6F2F-BC52-49A7FD7BA0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5576" y="720959"/>
            <a:ext cx="6404601" cy="613790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700" dirty="0"/>
              <a:t>Using Gibb's Reflective Cycle, had taught me to how reflection helps me with my emotional </a:t>
            </a:r>
            <a:r>
              <a:rPr lang="en-GB" sz="700" dirty="0" err="1"/>
              <a:t>itellegence</a:t>
            </a:r>
            <a:r>
              <a:rPr lang="en-GB" sz="700" dirty="0"/>
              <a:t> </a:t>
            </a:r>
            <a:r>
              <a:rPr lang="en-GB" sz="700" dirty="0" err="1"/>
              <a:t>inorder</a:t>
            </a:r>
            <a:r>
              <a:rPr lang="en-GB" sz="700" dirty="0"/>
              <a:t>  to see myself transparently, I was able to understand experiences while improve in activities for the future.</a:t>
            </a:r>
            <a:endParaRPr lang="en-US" sz="700" dirty="0"/>
          </a:p>
          <a:p>
            <a:pPr marL="0" indent="0">
              <a:buNone/>
            </a:pPr>
            <a:endParaRPr lang="en-GB" sz="700"/>
          </a:p>
          <a:p>
            <a:pPr marL="0" indent="0">
              <a:buNone/>
            </a:pPr>
            <a:r>
              <a:rPr lang="en-GB" sz="700"/>
              <a:t>Example / Scenario:</a:t>
            </a:r>
          </a:p>
          <a:p>
            <a:pPr marL="0" indent="0">
              <a:buNone/>
            </a:pPr>
            <a:r>
              <a:rPr lang="en-GB" sz="700" b="1"/>
              <a:t>Decription of what happen</a:t>
            </a:r>
            <a:endParaRPr lang="en-GB" sz="700"/>
          </a:p>
          <a:p>
            <a:pPr marL="0" indent="0">
              <a:buNone/>
            </a:pPr>
            <a:r>
              <a:rPr lang="en-GB" sz="700"/>
              <a:t>For my last presentation, when I was speaking I at time rushed through what I was presenting.</a:t>
            </a:r>
          </a:p>
          <a:p>
            <a:pPr marL="0" indent="0">
              <a:buNone/>
            </a:pPr>
            <a:endParaRPr lang="en-GB" sz="700" b="1"/>
          </a:p>
          <a:p>
            <a:pPr marL="0" indent="0">
              <a:buNone/>
            </a:pPr>
            <a:r>
              <a:rPr lang="en-GB" sz="700" b="1"/>
              <a:t>Feelings</a:t>
            </a:r>
            <a:endParaRPr lang="en-GB" sz="700"/>
          </a:p>
          <a:p>
            <a:pPr marL="0" indent="0">
              <a:buNone/>
            </a:pPr>
            <a:r>
              <a:rPr lang="en-GB" sz="700"/>
              <a:t>I felt nervous as I wanted to do so well</a:t>
            </a:r>
          </a:p>
          <a:p>
            <a:pPr marL="0" indent="0">
              <a:buNone/>
            </a:pPr>
            <a:r>
              <a:rPr lang="en-GB" sz="700"/>
              <a:t>I was disappointed with myself as I felt as if I didn't communicate effectively</a:t>
            </a:r>
          </a:p>
          <a:p>
            <a:pPr marL="0" indent="0">
              <a:buNone/>
            </a:pPr>
            <a:r>
              <a:rPr lang="en-GB" sz="700"/>
              <a:t>I was nervous because I knew I didn't prepare well and practice to perfect my performance</a:t>
            </a:r>
          </a:p>
          <a:p>
            <a:pPr marL="0" indent="0">
              <a:buNone/>
            </a:pPr>
            <a:endParaRPr lang="en-GB" sz="700"/>
          </a:p>
          <a:p>
            <a:pPr marL="0" indent="0">
              <a:buNone/>
            </a:pPr>
            <a:r>
              <a:rPr lang="en-GB" sz="700" b="1"/>
              <a:t>Evaluation</a:t>
            </a:r>
          </a:p>
          <a:p>
            <a:pPr marL="0" indent="0">
              <a:buNone/>
            </a:pPr>
            <a:r>
              <a:rPr lang="en-GB" sz="700" b="1"/>
              <a:t>The good part was that I managed to finished just under the given time frame, which allow time to answer the end questions</a:t>
            </a:r>
          </a:p>
          <a:p>
            <a:pPr marL="0" indent="0">
              <a:buNone/>
            </a:pPr>
            <a:r>
              <a:rPr lang="en-GB" sz="700" b="1"/>
              <a:t>However, my lack of preparation had affected  the  quality of my answers for the questions asked by my tutor</a:t>
            </a:r>
          </a:p>
          <a:p>
            <a:pPr marL="0" indent="0">
              <a:buNone/>
            </a:pPr>
            <a:endParaRPr lang="en-GB" sz="700" b="1"/>
          </a:p>
          <a:p>
            <a:pPr marL="0" indent="0">
              <a:buNone/>
            </a:pPr>
            <a:r>
              <a:rPr lang="en-GB" sz="700" b="1"/>
              <a:t>Analysis</a:t>
            </a:r>
          </a:p>
          <a:p>
            <a:pPr marL="0" indent="0">
              <a:buNone/>
            </a:pPr>
            <a:r>
              <a:rPr lang="en-GB" sz="700"/>
              <a:t>I  had identified  that  my main problem was caused by  poor preparation</a:t>
            </a:r>
          </a:p>
          <a:p>
            <a:pPr marL="0" indent="0">
              <a:buNone/>
            </a:pPr>
            <a:endParaRPr lang="en-GB" sz="700"/>
          </a:p>
          <a:p>
            <a:pPr marL="0" indent="0">
              <a:buNone/>
            </a:pPr>
            <a:r>
              <a:rPr lang="en-GB" sz="700" b="1"/>
              <a:t>Cpnclusion</a:t>
            </a:r>
          </a:p>
          <a:p>
            <a:pPr marL="0" indent="0">
              <a:buNone/>
            </a:pPr>
            <a:r>
              <a:rPr lang="en-GB" sz="700"/>
              <a:t>I could have put more time and effort in practicing my work to perfect my performance</a:t>
            </a:r>
          </a:p>
          <a:p>
            <a:pPr marL="0" indent="0">
              <a:buNone/>
            </a:pPr>
            <a:r>
              <a:rPr lang="en-GB" sz="700" b="1"/>
              <a:t>Action Plan</a:t>
            </a:r>
          </a:p>
          <a:p>
            <a:pPr marL="0" indent="0">
              <a:buNone/>
            </a:pPr>
            <a:r>
              <a:rPr lang="en-GB" sz="700"/>
              <a:t>In future presentation , I will allow myself enough time to complete my work which will enable me to rehearse while timing myself</a:t>
            </a:r>
          </a:p>
          <a:p>
            <a:pPr marL="0" indent="0">
              <a:buNone/>
            </a:pPr>
            <a:r>
              <a:rPr lang="en-GB" sz="700"/>
              <a:t>This will enables me to build confidence before presenting for my final presentation</a:t>
            </a:r>
          </a:p>
        </p:txBody>
      </p:sp>
    </p:spTree>
    <p:extLst>
      <p:ext uri="{BB962C8B-B14F-4D97-AF65-F5344CB8AC3E}">
        <p14:creationId xmlns:p14="http://schemas.microsoft.com/office/powerpoint/2010/main" val="2063115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03AE80-86EB-EDBF-CADD-3F39DC9121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Strengths overcome Weaknesses &amp; minimise Threats. Opportunies utilise with Strenghts.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7CA7B9-3CDE-4ADF-42AE-CCD135EAD7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7022344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725826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FC73D1-5F4C-78A7-5832-646FD82797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/>
          </a:bodyPr>
          <a:lstStyle/>
          <a:p>
            <a:r>
              <a:rPr lang="en-GB" sz="4000"/>
              <a:t>CONCLUSION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87B75D6-C9A7-E0CA-180F-8DA32E436FD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178" r="24977" b="-1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969F01B-DB12-913D-A0CF-BAD273542E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3139022"/>
              </p:ext>
            </p:extLst>
          </p:nvPr>
        </p:nvGraphicFramePr>
        <p:xfrm>
          <a:off x="4553734" y="2479103"/>
          <a:ext cx="6798539" cy="3705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215123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" name="Rectangle 205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8" name="Rectangle 207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0" name="Rectangle 209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2" name="Rectangle 211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BA86EB-FD52-ED53-69D7-9B965C9D6A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REFERENCE  LIST</a:t>
            </a:r>
          </a:p>
        </p:txBody>
      </p:sp>
      <p:graphicFrame>
        <p:nvGraphicFramePr>
          <p:cNvPr id="202" name="Content Placeholder 199">
            <a:extLst>
              <a:ext uri="{FF2B5EF4-FFF2-40B4-BE49-F238E27FC236}">
                <a16:creationId xmlns:a16="http://schemas.microsoft.com/office/drawing/2014/main" id="{DA08754D-BDE3-BC08-4F1E-052ED6A0D4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9628558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897894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cfc14db-0f45-423b-b2f5-752f8f8a0ada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810DDF4EC27A54C9626255B384F637A" ma:contentTypeVersion="6" ma:contentTypeDescription="Create a new document." ma:contentTypeScope="" ma:versionID="f2bd90e536d7f6e41b4695488021bac9">
  <xsd:schema xmlns:xsd="http://www.w3.org/2001/XMLSchema" xmlns:xs="http://www.w3.org/2001/XMLSchema" xmlns:p="http://schemas.microsoft.com/office/2006/metadata/properties" xmlns:ns3="ccfc14db-0f45-423b-b2f5-752f8f8a0ada" targetNamespace="http://schemas.microsoft.com/office/2006/metadata/properties" ma:root="true" ma:fieldsID="36c7165b7e6ccf3cc3619a91fbef47ae" ns3:_="">
    <xsd:import namespace="ccfc14db-0f45-423b-b2f5-752f8f8a0ad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fc14db-0f45-423b-b2f5-752f8f8a0ad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077242A-3267-4668-93E3-C00496702F03}">
  <ds:schemaRefs>
    <ds:schemaRef ds:uri="http://purl.org/dc/terms/"/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http://schemas.microsoft.com/office/2006/metadata/properties"/>
    <ds:schemaRef ds:uri="ccfc14db-0f45-423b-b2f5-752f8f8a0ada"/>
    <ds:schemaRef ds:uri="http://www.w3.org/XML/1998/namespace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E8E3DFFA-FF85-49DA-891C-9F1ED56CA4A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DB6B20B-0240-4069-8102-7797A880A431}">
  <ds:schemaRefs>
    <ds:schemaRef ds:uri="ccfc14db-0f45-423b-b2f5-752f8f8a0ada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278</TotalTime>
  <Words>281</Words>
  <Application>Microsoft Office PowerPoint</Application>
  <PresentationFormat>Widescreen</PresentationFormat>
  <Paragraphs>56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 PROFESSIONAL DEVELOPMENT in HEALTH and SOCIAL CARE  LCHS4009_BIRM  Student Number: 2330443 Student Name: OSHEDO JONES Lecturer Name: FARAH ISLAM Title: Presentation on SELF AWARENESS  </vt:lpstr>
      <vt:lpstr>CONTENT</vt:lpstr>
      <vt:lpstr>Introduction</vt:lpstr>
      <vt:lpstr>SELF AWARENESS</vt:lpstr>
      <vt:lpstr>STRENGHTS  WEAKNESSES  OPPORTUNITIES  THREATS</vt:lpstr>
      <vt:lpstr>Gibb's Reflective Cycle</vt:lpstr>
      <vt:lpstr>Strengths overcome Weaknesses &amp; minimise Threats. Opportunies utilise with Strenghts.</vt:lpstr>
      <vt:lpstr>CONCLUSION</vt:lpstr>
      <vt:lpstr>REFERENCE 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Oshedo Sheardo Jones (2330443)</dc:creator>
  <cp:lastModifiedBy>Oshedo Sheardo Jones (2330443)</cp:lastModifiedBy>
  <cp:revision>1305</cp:revision>
  <dcterms:created xsi:type="dcterms:W3CDTF">2025-10-01T13:25:20Z</dcterms:created>
  <dcterms:modified xsi:type="dcterms:W3CDTF">2025-10-19T08:18:36Z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0x0101007810DDF4EC27A54C9626255B384F637A</vt:lpwstr>
  </property>
</Properties>
</file>