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2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96C8A-F35C-4111-93BF-D0FF1DB85F14}" type="datetimeFigureOut">
              <a:rPr lang="en-US" smtClean="0"/>
              <a:t>7/3/2026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1CA46-B34F-45DC-8A8E-B665CE5F60CA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96C8A-F35C-4111-93BF-D0FF1DB85F14}" type="datetimeFigureOut">
              <a:rPr lang="en-US" smtClean="0"/>
              <a:t>7/3/2026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1CA46-B34F-45DC-8A8E-B665CE5F60CA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96C8A-F35C-4111-93BF-D0FF1DB85F14}" type="datetimeFigureOut">
              <a:rPr lang="en-US" smtClean="0"/>
              <a:t>7/3/2026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1CA46-B34F-45DC-8A8E-B665CE5F60CA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96C8A-F35C-4111-93BF-D0FF1DB85F14}" type="datetimeFigureOut">
              <a:rPr lang="en-US" smtClean="0"/>
              <a:t>7/3/2026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1CA46-B34F-45DC-8A8E-B665CE5F60CA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96C8A-F35C-4111-93BF-D0FF1DB85F14}" type="datetimeFigureOut">
              <a:rPr lang="en-US" smtClean="0"/>
              <a:t>7/3/2026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1CA46-B34F-45DC-8A8E-B665CE5F60CA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96C8A-F35C-4111-93BF-D0FF1DB85F14}" type="datetimeFigureOut">
              <a:rPr lang="en-US" smtClean="0"/>
              <a:t>7/3/2026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1CA46-B34F-45DC-8A8E-B665CE5F60CA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96C8A-F35C-4111-93BF-D0FF1DB85F14}" type="datetimeFigureOut">
              <a:rPr lang="en-US" smtClean="0"/>
              <a:t>7/3/2026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1CA46-B34F-45DC-8A8E-B665CE5F60CA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96C8A-F35C-4111-93BF-D0FF1DB85F14}" type="datetimeFigureOut">
              <a:rPr lang="en-US" smtClean="0"/>
              <a:t>7/3/2026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1CA46-B34F-45DC-8A8E-B665CE5F60CA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96C8A-F35C-4111-93BF-D0FF1DB85F14}" type="datetimeFigureOut">
              <a:rPr lang="en-US" smtClean="0"/>
              <a:t>7/3/2026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1CA46-B34F-45DC-8A8E-B665CE5F60CA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96C8A-F35C-4111-93BF-D0FF1DB85F14}" type="datetimeFigureOut">
              <a:rPr lang="en-US" smtClean="0"/>
              <a:t>7/3/2026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1CA46-B34F-45DC-8A8E-B665CE5F60CA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96C8A-F35C-4111-93BF-D0FF1DB85F14}" type="datetimeFigureOut">
              <a:rPr lang="en-US" smtClean="0"/>
              <a:t>7/3/2026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1CA46-B34F-45DC-8A8E-B665CE5F60CA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0C96C8A-F35C-4111-93BF-D0FF1DB85F14}" type="datetimeFigureOut">
              <a:rPr lang="en-US" smtClean="0"/>
              <a:t>7/3/2026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241CA46-B34F-45DC-8A8E-B665CE5F60CA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124200"/>
            <a:ext cx="6019800" cy="3276600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en-US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Student Name: </a:t>
            </a:r>
            <a:r>
              <a:rPr lang="en-US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Saman </a:t>
            </a:r>
            <a:r>
              <a:rPr lang="en-US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Saman</a:t>
            </a:r>
            <a:r>
              <a:rPr lang="en-US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2534503</a:t>
            </a:r>
          </a:p>
          <a:p>
            <a:pPr algn="l"/>
            <a:r>
              <a:rPr lang="en-US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Course: </a:t>
            </a:r>
            <a:r>
              <a:rPr lang="en-US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Business Skills level 4 </a:t>
            </a:r>
          </a:p>
          <a:p>
            <a:pPr algn="l"/>
            <a:r>
              <a:rPr lang="en-US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Module: </a:t>
            </a:r>
            <a:r>
              <a:rPr lang="en-US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Digital Skills </a:t>
            </a:r>
          </a:p>
          <a:p>
            <a:pPr algn="l"/>
            <a:r>
              <a:rPr lang="en-US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Tutor Name: </a:t>
            </a:r>
            <a:r>
              <a:rPr lang="en-US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Paul Clayton</a:t>
            </a:r>
          </a:p>
          <a:p>
            <a:pPr algn="l"/>
            <a:endParaRPr lang="en-US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79476" indent="-342900" algn="l">
              <a:buFont typeface="Wingdings" pitchFamily="2" charset="2"/>
              <a:buChar char="ü"/>
            </a:pPr>
            <a:r>
              <a:rPr lang="en-US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In this  portfolio I show my work from different week </a:t>
            </a:r>
          </a:p>
          <a:p>
            <a:pPr marL="379476" indent="-342900" algn="l">
              <a:buFont typeface="Wingdings" pitchFamily="2" charset="2"/>
              <a:buChar char="ü"/>
            </a:pPr>
            <a:r>
              <a:rPr lang="en-US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 chose Week 1,2,4,8 and 9</a:t>
            </a:r>
          </a:p>
          <a:p>
            <a:pPr marL="379476" indent="-342900" algn="l">
              <a:buFont typeface="Wingdings" pitchFamily="2" charset="2"/>
              <a:buChar char="ü"/>
            </a:pPr>
            <a:r>
              <a:rPr lang="en-US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These tasks show what I learned and how I improved my digital skills during the module </a:t>
            </a:r>
          </a:p>
          <a:p>
            <a:pPr marL="379476" indent="-342900" algn="l">
              <a:buFont typeface="Wingdings" pitchFamily="2" charset="2"/>
              <a:buChar char="ü"/>
            </a:pP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1904999"/>
          </a:xfrm>
        </p:spPr>
        <p:txBody>
          <a:bodyPr/>
          <a:lstStyle/>
          <a:p>
            <a:pPr marL="182880" indent="0" algn="ctr">
              <a:buNone/>
            </a:pPr>
            <a:r>
              <a:rPr lang="en-US" sz="6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My Digital Skills Portfolio </a:t>
            </a:r>
            <a:endParaRPr lang="en-US" sz="60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8800" y="2514600"/>
            <a:ext cx="3134258" cy="187668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4783490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1" y="762001"/>
            <a:ext cx="4322780" cy="990600"/>
          </a:xfrm>
        </p:spPr>
        <p:txBody>
          <a:bodyPr/>
          <a:lstStyle/>
          <a:p>
            <a:pPr marL="0" indent="0" algn="ctr">
              <a:buNone/>
            </a:pPr>
            <a:r>
              <a:rPr lang="en-US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Week 1 Starting Digital Skills </a:t>
            </a:r>
            <a:endParaRPr lang="en-US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4225" y="1981200"/>
            <a:ext cx="4016375" cy="33528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1981200"/>
            <a:ext cx="4312025" cy="3656120"/>
          </a:xfrm>
        </p:spPr>
        <p:txBody>
          <a:bodyPr>
            <a:normAutofit/>
          </a:bodyPr>
          <a:lstStyle/>
          <a:p>
            <a:r>
              <a:rPr lang="en-US" sz="1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Bullet points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in Week 1 I learned how the module works and what digital skills mean at university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 used Moodle and tried Vevox for the first time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 also learned basic online safety and how to use digital tools more confidently </a:t>
            </a:r>
          </a:p>
          <a:p>
            <a:r>
              <a:rPr lang="en-US" sz="1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Skills used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Module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Vevox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Basic digital safety </a:t>
            </a:r>
          </a:p>
        </p:txBody>
      </p:sp>
    </p:spTree>
    <p:extLst>
      <p:ext uri="{BB962C8B-B14F-4D97-AF65-F5344CB8AC3E}">
        <p14:creationId xmlns:p14="http://schemas.microsoft.com/office/powerpoint/2010/main" val="24174837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457200"/>
            <a:ext cx="4475180" cy="1371601"/>
          </a:xfrm>
        </p:spPr>
        <p:txBody>
          <a:bodyPr/>
          <a:lstStyle/>
          <a:p>
            <a:pPr marL="0" indent="0" algn="ctr">
              <a:buNone/>
            </a:pPr>
            <a:r>
              <a:rPr lang="en-US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Week 2 </a:t>
            </a:r>
            <a:br>
              <a:rPr lang="en-US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en-US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Organisation and Planning </a:t>
            </a:r>
            <a:endParaRPr lang="en-US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700" y="2045336"/>
            <a:ext cx="3337100" cy="321246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0" y="1905000"/>
            <a:ext cx="4464425" cy="3732320"/>
          </a:xfrm>
        </p:spPr>
        <p:txBody>
          <a:bodyPr/>
          <a:lstStyle/>
          <a:p>
            <a:r>
              <a:rPr lang="en-US" sz="1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Planning My Studies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In this week I focused on organising my work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 learned about deadlines and assessments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 also created my LinkedIn profile and organised my reading materials </a:t>
            </a:r>
          </a:p>
          <a:p>
            <a:r>
              <a:rPr lang="en-US" sz="1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Skills I used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Organisation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Time management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LinkedIn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21268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27363"/>
            <a:ext cx="4599871" cy="1258493"/>
          </a:xfrm>
        </p:spPr>
        <p:txBody>
          <a:bodyPr/>
          <a:lstStyle/>
          <a:p>
            <a:pPr marL="0" indent="0" algn="ctr">
              <a:buNone/>
            </a:pPr>
            <a:r>
              <a:rPr lang="en-US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Week 4 </a:t>
            </a:r>
            <a:br>
              <a:rPr lang="en-US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en-US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Word and Accessibility </a:t>
            </a:r>
            <a:endParaRPr lang="en-US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4225" y="2147278"/>
            <a:ext cx="4016375" cy="295812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0" y="2057400"/>
            <a:ext cx="4464425" cy="3579920"/>
          </a:xfrm>
        </p:spPr>
        <p:txBody>
          <a:bodyPr>
            <a:normAutofit/>
          </a:bodyPr>
          <a:lstStyle/>
          <a:p>
            <a:r>
              <a:rPr lang="en-US" sz="1800" b="1" dirty="0" smtClean="0">
                <a:latin typeface="Arial" pitchFamily="34" charset="0"/>
                <a:cs typeface="Arial" pitchFamily="34" charset="0"/>
              </a:rPr>
              <a:t>Improving Documents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 worked with Microsoft Word and learned how to format documents properly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 used editing tools to make my working clearer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 also learned about accessibility and how to make documents easier to read</a:t>
            </a:r>
          </a:p>
          <a:p>
            <a:r>
              <a:rPr lang="en-US" sz="1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Skills I used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Microsoft Word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Editing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Accessibility awareness </a:t>
            </a:r>
            <a:endParaRPr lang="en-US" sz="1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62098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1" y="762001"/>
            <a:ext cx="4398980" cy="1219200"/>
          </a:xfrm>
        </p:spPr>
        <p:txBody>
          <a:bodyPr/>
          <a:lstStyle/>
          <a:p>
            <a:pPr marL="0" indent="0" algn="ctr">
              <a:buNone/>
            </a:pPr>
            <a:r>
              <a:rPr lang="en-US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Week 8</a:t>
            </a:r>
            <a:br>
              <a:rPr lang="en-US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en-US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PowerPoint Design </a:t>
            </a:r>
            <a:endParaRPr lang="en-US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752600"/>
            <a:ext cx="4016375" cy="369365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" y="2286000"/>
            <a:ext cx="4388225" cy="3351320"/>
          </a:xfrm>
        </p:spPr>
        <p:txBody>
          <a:bodyPr>
            <a:normAutofit/>
          </a:bodyPr>
          <a:lstStyle/>
          <a:p>
            <a:r>
              <a:rPr lang="en-US" sz="1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Making Better Slides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In this week I focused on PowerPoint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 learned how to design slides that are clear and simple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 used big fonts, colours and images to make information easier to understand</a:t>
            </a:r>
          </a:p>
          <a:p>
            <a:r>
              <a:rPr lang="en-US" sz="1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Skills I used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PowerPoint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Presentation design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Visual communication  </a:t>
            </a:r>
            <a:endParaRPr lang="en-US" sz="1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29019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755072"/>
            <a:ext cx="4530598" cy="1258493"/>
          </a:xfrm>
        </p:spPr>
        <p:txBody>
          <a:bodyPr/>
          <a:lstStyle/>
          <a:p>
            <a:pPr marL="0" indent="0" algn="ctr">
              <a:buNone/>
            </a:pPr>
            <a:r>
              <a:rPr lang="en-US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Week 9 </a:t>
            </a:r>
            <a:br>
              <a:rPr lang="en-US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en-US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Reports and Feedback </a:t>
            </a:r>
            <a:endParaRPr lang="en-US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4225" y="2272171"/>
            <a:ext cx="4016375" cy="214742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0" y="2057400"/>
            <a:ext cx="4464425" cy="3579920"/>
          </a:xfrm>
        </p:spPr>
        <p:txBody>
          <a:bodyPr>
            <a:normAutofit/>
          </a:bodyPr>
          <a:lstStyle/>
          <a:p>
            <a:r>
              <a:rPr lang="en-US" sz="1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Writing reports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 learned how to write a proper business report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 used structure to make my work clear and organised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 also improved my work using feedback and track changes</a:t>
            </a:r>
          </a:p>
          <a:p>
            <a:r>
              <a:rPr lang="en-US" sz="1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Skills I used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Report writing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Feedback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Microsoft Word </a:t>
            </a:r>
            <a:endParaRPr lang="en-US" sz="1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39234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1" y="762001"/>
            <a:ext cx="4094180" cy="838200"/>
          </a:xfrm>
        </p:spPr>
        <p:txBody>
          <a:bodyPr/>
          <a:lstStyle/>
          <a:p>
            <a:pPr marL="0" indent="0" algn="ctr">
              <a:buNone/>
            </a:pPr>
            <a:r>
              <a:rPr lang="en-US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My Progress </a:t>
            </a:r>
            <a:endParaRPr lang="en-US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4225" y="2391444"/>
            <a:ext cx="4016375" cy="157504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800" y="1676400"/>
            <a:ext cx="4159625" cy="3960920"/>
          </a:xfrm>
        </p:spPr>
        <p:txBody>
          <a:bodyPr>
            <a:normAutofit/>
          </a:bodyPr>
          <a:lstStyle/>
          <a:p>
            <a:r>
              <a:rPr lang="en-US" sz="1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What I learned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At the beginning, I was not fully confident with some tools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During the module I practised every week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Now I feel more confident using digital tools and working independently </a:t>
            </a:r>
            <a:endParaRPr lang="en-US" sz="1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94595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762001"/>
            <a:ext cx="4093285" cy="838200"/>
          </a:xfrm>
        </p:spPr>
        <p:txBody>
          <a:bodyPr/>
          <a:lstStyle/>
          <a:p>
            <a:pPr marL="0" indent="0" algn="ctr">
              <a:buNone/>
            </a:pPr>
            <a:r>
              <a:rPr lang="en-US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Conclusion </a:t>
            </a:r>
            <a:endParaRPr lang="en-US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4225" y="1905001"/>
            <a:ext cx="4016375" cy="242150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1676400"/>
            <a:ext cx="3778625" cy="3960920"/>
          </a:xfrm>
        </p:spPr>
        <p:txBody>
          <a:bodyPr>
            <a:normAutofit/>
          </a:bodyPr>
          <a:lstStyle/>
          <a:p>
            <a:r>
              <a:rPr lang="en-US" sz="1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Final Thoughts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This module helped me improve my digital skills a lot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 learned how to be more organised and confident with technology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 believe these skills will support me in my university studies and future professional life </a:t>
            </a:r>
            <a:endParaRPr lang="en-US" sz="1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78067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372168"/>
            <a:ext cx="8610599" cy="1495232"/>
          </a:xfrm>
        </p:spPr>
        <p:txBody>
          <a:bodyPr/>
          <a:lstStyle/>
          <a:p>
            <a:pPr marL="0" indent="0" algn="ctr">
              <a:buNone/>
            </a:pPr>
            <a:r>
              <a:rPr lang="en-US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Thank You for listening  </a:t>
            </a:r>
            <a:endParaRPr lang="en-US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5400" y="152400"/>
            <a:ext cx="5635442" cy="347503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3882249999"/>
      </p:ext>
    </p:extLst>
  </p:cSld>
  <p:clrMapOvr>
    <a:masterClrMapping/>
  </p:clrMapOvr>
</p:sld>
</file>

<file path=ppt/theme/theme1.xml><?xml version="1.0" encoding="utf-8"?>
<a:theme xmlns:a="http://schemas.openxmlformats.org/drawingml/2006/main" name="Slipstream">
  <a:themeElements>
    <a:clrScheme name="Opulent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Slipstream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ipstream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69</TotalTime>
  <Words>359</Words>
  <Application>Microsoft Office PowerPoint</Application>
  <PresentationFormat>On-screen Show (4:3)</PresentationFormat>
  <Paragraphs>65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Slipstream</vt:lpstr>
      <vt:lpstr>My Digital Skills Portfolio </vt:lpstr>
      <vt:lpstr>Week 1 Starting Digital Skills </vt:lpstr>
      <vt:lpstr>Week 2  Organisation and Planning </vt:lpstr>
      <vt:lpstr>Week 4  Word and Accessibility </vt:lpstr>
      <vt:lpstr>Week 8 PowerPoint Design </vt:lpstr>
      <vt:lpstr>Week 9  Reports and Feedback </vt:lpstr>
      <vt:lpstr>My Progress </vt:lpstr>
      <vt:lpstr>Conclusion </vt:lpstr>
      <vt:lpstr>Thank You for listening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Digital Skills Portfolio</dc:title>
  <dc:creator>Hp</dc:creator>
  <cp:lastModifiedBy>Hp</cp:lastModifiedBy>
  <cp:revision>7</cp:revision>
  <dcterms:created xsi:type="dcterms:W3CDTF">2026-07-03T19:12:02Z</dcterms:created>
  <dcterms:modified xsi:type="dcterms:W3CDTF">2026-07-03T20:21:12Z</dcterms:modified>
</cp:coreProperties>
</file>