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6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969"/>
    <p:restoredTop sz="94637"/>
  </p:normalViewPr>
  <p:slideViewPr>
    <p:cSldViewPr snapToGrid="0">
      <p:cViewPr varScale="1">
        <p:scale>
          <a:sx n="71" d="100"/>
          <a:sy n="71" d="100"/>
        </p:scale>
        <p:origin x="4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hor Vynnychuk" userId="4ce474ceef5ec4f2" providerId="LiveId" clId="{1020B0DE-4F2B-4BE5-96CA-A840335CFF15}"/>
    <pc:docChg chg="undo custSel addSld modSld">
      <pc:chgData name="Ihor Vynnychuk" userId="4ce474ceef5ec4f2" providerId="LiveId" clId="{1020B0DE-4F2B-4BE5-96CA-A840335CFF15}" dt="2026-07-07T16:56:32.723" v="531" actId="2711"/>
      <pc:docMkLst>
        <pc:docMk/>
      </pc:docMkLst>
      <pc:sldChg chg="addSp delSp modSp mod modAnim delDesignElem">
        <pc:chgData name="Ihor Vynnychuk" userId="4ce474ceef5ec4f2" providerId="LiveId" clId="{1020B0DE-4F2B-4BE5-96CA-A840335CFF15}" dt="2026-07-07T16:56:32.723" v="531" actId="2711"/>
        <pc:sldMkLst>
          <pc:docMk/>
          <pc:sldMk cId="4156611238" sldId="256"/>
        </pc:sldMkLst>
        <pc:spChg chg="mod">
          <ac:chgData name="Ihor Vynnychuk" userId="4ce474ceef5ec4f2" providerId="LiveId" clId="{1020B0DE-4F2B-4BE5-96CA-A840335CFF15}" dt="2026-07-07T16:56:32.723" v="531" actId="2711"/>
          <ac:spMkLst>
            <pc:docMk/>
            <pc:sldMk cId="4156611238" sldId="256"/>
            <ac:spMk id="3" creationId="{C1C3C5DD-B595-C8BD-1CAA-14FC8BE1E24B}"/>
          </ac:spMkLst>
        </pc:spChg>
        <pc:spChg chg="add del">
          <ac:chgData name="Ihor Vynnychuk" userId="4ce474ceef5ec4f2" providerId="LiveId" clId="{1020B0DE-4F2B-4BE5-96CA-A840335CFF15}" dt="2026-07-07T15:31:35.847" v="296"/>
          <ac:spMkLst>
            <pc:docMk/>
            <pc:sldMk cId="4156611238" sldId="256"/>
            <ac:spMk id="15" creationId="{FB5B0058-AF13-4859-B429-4EDDE2A26F7F}"/>
          </ac:spMkLst>
        </pc:spChg>
        <pc:cxnChg chg="add del">
          <ac:chgData name="Ihor Vynnychuk" userId="4ce474ceef5ec4f2" providerId="LiveId" clId="{1020B0DE-4F2B-4BE5-96CA-A840335CFF15}" dt="2026-07-07T15:31:35.847" v="296"/>
          <ac:cxnSpMkLst>
            <pc:docMk/>
            <pc:sldMk cId="4156611238" sldId="256"/>
            <ac:cxnSpMk id="17" creationId="{EC4521DE-248E-440D-AAD6-FD9E7D34B3BF}"/>
          </ac:cxnSpMkLst>
        </pc:cxnChg>
        <pc:cxnChg chg="add del">
          <ac:chgData name="Ihor Vynnychuk" userId="4ce474ceef5ec4f2" providerId="LiveId" clId="{1020B0DE-4F2B-4BE5-96CA-A840335CFF15}" dt="2026-07-07T15:31:35.847" v="296"/>
          <ac:cxnSpMkLst>
            <pc:docMk/>
            <pc:sldMk cId="4156611238" sldId="256"/>
            <ac:cxnSpMk id="19" creationId="{442C13FA-4C0F-42D0-9626-5BA6040D8C31}"/>
          </ac:cxnSpMkLst>
        </pc:cxnChg>
      </pc:sldChg>
      <pc:sldChg chg="addSp delSp modSp mod delDesignElem">
        <pc:chgData name="Ihor Vynnychuk" userId="4ce474ceef5ec4f2" providerId="LiveId" clId="{1020B0DE-4F2B-4BE5-96CA-A840335CFF15}" dt="2026-07-07T15:59:36.747" v="388" actId="478"/>
        <pc:sldMkLst>
          <pc:docMk/>
          <pc:sldMk cId="2365565348" sldId="257"/>
        </pc:sldMkLst>
        <pc:spChg chg="mod">
          <ac:chgData name="Ihor Vynnychuk" userId="4ce474ceef5ec4f2" providerId="LiveId" clId="{1020B0DE-4F2B-4BE5-96CA-A840335CFF15}" dt="2026-07-07T15:17:40.724" v="85" actId="27636"/>
          <ac:spMkLst>
            <pc:docMk/>
            <pc:sldMk cId="2365565348" sldId="257"/>
            <ac:spMk id="3" creationId="{3F4C3ADF-A77D-5E4D-7F12-895F5427DEAC}"/>
          </ac:spMkLst>
        </pc:spChg>
        <pc:spChg chg="add">
          <ac:chgData name="Ihor Vynnychuk" userId="4ce474ceef5ec4f2" providerId="LiveId" clId="{1020B0DE-4F2B-4BE5-96CA-A840335CFF15}" dt="2026-07-07T15:16:20.111" v="30"/>
          <ac:spMkLst>
            <pc:docMk/>
            <pc:sldMk cId="2365565348" sldId="257"/>
            <ac:spMk id="4" creationId="{CE0336BF-394A-2E0F-1614-3AB547630972}"/>
          </ac:spMkLst>
        </pc:spChg>
        <pc:spChg chg="add mod">
          <ac:chgData name="Ihor Vynnychuk" userId="4ce474ceef5ec4f2" providerId="LiveId" clId="{1020B0DE-4F2B-4BE5-96CA-A840335CFF15}" dt="2026-07-07T15:16:37.034" v="33" actId="1076"/>
          <ac:spMkLst>
            <pc:docMk/>
            <pc:sldMk cId="2365565348" sldId="257"/>
            <ac:spMk id="5" creationId="{83027FC8-F51D-2884-D5FA-73C9287A658B}"/>
          </ac:spMkLst>
        </pc:spChg>
        <pc:spChg chg="add mod">
          <ac:chgData name="Ihor Vynnychuk" userId="4ce474ceef5ec4f2" providerId="LiveId" clId="{1020B0DE-4F2B-4BE5-96CA-A840335CFF15}" dt="2026-07-07T15:17:04.207" v="39" actId="20578"/>
          <ac:spMkLst>
            <pc:docMk/>
            <pc:sldMk cId="2365565348" sldId="257"/>
            <ac:spMk id="6" creationId="{BDD2AC73-CA77-2EC8-9C7F-80ECB0F56A49}"/>
          </ac:spMkLst>
        </pc:spChg>
        <pc:spChg chg="del">
          <ac:chgData name="Ihor Vynnychuk" userId="4ce474ceef5ec4f2" providerId="LiveId" clId="{1020B0DE-4F2B-4BE5-96CA-A840335CFF15}" dt="2026-07-07T15:59:36.747" v="388" actId="478"/>
          <ac:spMkLst>
            <pc:docMk/>
            <pc:sldMk cId="2365565348" sldId="257"/>
            <ac:spMk id="63" creationId="{E64CA638-B674-E14E-24A9-4344E66C5205}"/>
          </ac:spMkLst>
        </pc:spChg>
        <pc:spChg chg="add del">
          <ac:chgData name="Ihor Vynnychuk" userId="4ce474ceef5ec4f2" providerId="LiveId" clId="{1020B0DE-4F2B-4BE5-96CA-A840335CFF15}" dt="2026-07-07T15:31:35.847" v="296"/>
          <ac:spMkLst>
            <pc:docMk/>
            <pc:sldMk cId="2365565348" sldId="257"/>
            <ac:spMk id="68" creationId="{E35A04CF-97D4-4FF7-B359-C546B1F62E54}"/>
          </ac:spMkLst>
        </pc:spChg>
        <pc:spChg chg="add del">
          <ac:chgData name="Ihor Vynnychuk" userId="4ce474ceef5ec4f2" providerId="LiveId" clId="{1020B0DE-4F2B-4BE5-96CA-A840335CFF15}" dt="2026-07-07T15:31:35.847" v="296"/>
          <ac:spMkLst>
            <pc:docMk/>
            <pc:sldMk cId="2365565348" sldId="257"/>
            <ac:spMk id="70" creationId="{1DE7243B-5109-444B-8FAF-7437C66BC0E9}"/>
          </ac:spMkLst>
        </pc:spChg>
        <pc:spChg chg="add del">
          <ac:chgData name="Ihor Vynnychuk" userId="4ce474ceef5ec4f2" providerId="LiveId" clId="{1020B0DE-4F2B-4BE5-96CA-A840335CFF15}" dt="2026-07-07T15:31:35.847" v="296"/>
          <ac:spMkLst>
            <pc:docMk/>
            <pc:sldMk cId="2365565348" sldId="257"/>
            <ac:spMk id="72" creationId="{4C5D6221-DA7B-4611-AA26-7D8E349FDE96}"/>
          </ac:spMkLst>
        </pc:spChg>
      </pc:sldChg>
      <pc:sldChg chg="addSp delSp modSp mod">
        <pc:chgData name="Ihor Vynnychuk" userId="4ce474ceef5ec4f2" providerId="LiveId" clId="{1020B0DE-4F2B-4BE5-96CA-A840335CFF15}" dt="2026-07-07T16:24:58.855" v="418" actId="255"/>
        <pc:sldMkLst>
          <pc:docMk/>
          <pc:sldMk cId="1736049330" sldId="258"/>
        </pc:sldMkLst>
        <pc:spChg chg="del">
          <ac:chgData name="Ihor Vynnychuk" userId="4ce474ceef5ec4f2" providerId="LiveId" clId="{1020B0DE-4F2B-4BE5-96CA-A840335CFF15}" dt="2026-07-07T15:28:16.862" v="237" actId="478"/>
          <ac:spMkLst>
            <pc:docMk/>
            <pc:sldMk cId="1736049330" sldId="258"/>
            <ac:spMk id="3" creationId="{A0A0FE05-8A8E-A8E3-60C8-79BCEAEA23C0}"/>
          </ac:spMkLst>
        </pc:spChg>
        <pc:spChg chg="add mod">
          <ac:chgData name="Ihor Vynnychuk" userId="4ce474ceef5ec4f2" providerId="LiveId" clId="{1020B0DE-4F2B-4BE5-96CA-A840335CFF15}" dt="2026-07-07T16:24:58.855" v="418" actId="255"/>
          <ac:spMkLst>
            <pc:docMk/>
            <pc:sldMk cId="1736049330" sldId="258"/>
            <ac:spMk id="4" creationId="{95B3CAD9-0020-31BE-BD6B-830CDDF5549F}"/>
          </ac:spMkLst>
        </pc:spChg>
        <pc:spChg chg="del">
          <ac:chgData name="Ihor Vynnychuk" userId="4ce474ceef5ec4f2" providerId="LiveId" clId="{1020B0DE-4F2B-4BE5-96CA-A840335CFF15}" dt="2026-07-07T16:12:45.474" v="389" actId="478"/>
          <ac:spMkLst>
            <pc:docMk/>
            <pc:sldMk cId="1736049330" sldId="258"/>
            <ac:spMk id="6" creationId="{1B1CB1DF-95D2-3202-162A-DEB5D0C9CB2D}"/>
          </ac:spMkLst>
        </pc:spChg>
        <pc:spChg chg="del mod">
          <ac:chgData name="Ihor Vynnychuk" userId="4ce474ceef5ec4f2" providerId="LiveId" clId="{1020B0DE-4F2B-4BE5-96CA-A840335CFF15}" dt="2026-07-07T15:21:25.379" v="98"/>
          <ac:spMkLst>
            <pc:docMk/>
            <pc:sldMk cId="1736049330" sldId="258"/>
            <ac:spMk id="7" creationId="{C076FE96-A80F-2FD3-5E82-639F814FB442}"/>
          </ac:spMkLst>
        </pc:spChg>
        <pc:spChg chg="add mod">
          <ac:chgData name="Ihor Vynnychuk" userId="4ce474ceef5ec4f2" providerId="LiveId" clId="{1020B0DE-4F2B-4BE5-96CA-A840335CFF15}" dt="2026-07-07T16:16:58.188" v="401" actId="14100"/>
          <ac:spMkLst>
            <pc:docMk/>
            <pc:sldMk cId="1736049330" sldId="258"/>
            <ac:spMk id="9" creationId="{7204B8ED-0278-2ECA-FA39-9061451ACDBF}"/>
          </ac:spMkLst>
        </pc:spChg>
        <pc:graphicFrameChg chg="del modGraphic">
          <ac:chgData name="Ihor Vynnychuk" userId="4ce474ceef5ec4f2" providerId="LiveId" clId="{1020B0DE-4F2B-4BE5-96CA-A840335CFF15}" dt="2026-07-07T15:20:36.149" v="91" actId="478"/>
          <ac:graphicFrameMkLst>
            <pc:docMk/>
            <pc:sldMk cId="1736049330" sldId="258"/>
            <ac:graphicFrameMk id="4" creationId="{D30A5AF9-216C-4128-9BB6-00CBFBC61D34}"/>
          </ac:graphicFrameMkLst>
        </pc:graphicFrameChg>
        <pc:graphicFrameChg chg="add del mod modGraphic">
          <ac:chgData name="Ihor Vynnychuk" userId="4ce474ceef5ec4f2" providerId="LiveId" clId="{1020B0DE-4F2B-4BE5-96CA-A840335CFF15}" dt="2026-07-07T15:28:14.030" v="236" actId="478"/>
          <ac:graphicFrameMkLst>
            <pc:docMk/>
            <pc:sldMk cId="1736049330" sldId="258"/>
            <ac:graphicFrameMk id="5" creationId="{0FCF5DB7-3ED2-2B31-86D9-09DF84156A58}"/>
          </ac:graphicFrameMkLst>
        </pc:graphicFrameChg>
        <pc:graphicFrameChg chg="add mod modGraphic">
          <ac:chgData name="Ihor Vynnychuk" userId="4ce474ceef5ec4f2" providerId="LiveId" clId="{1020B0DE-4F2B-4BE5-96CA-A840335CFF15}" dt="2026-07-07T15:29:05.340" v="244" actId="14100"/>
          <ac:graphicFrameMkLst>
            <pc:docMk/>
            <pc:sldMk cId="1736049330" sldId="258"/>
            <ac:graphicFrameMk id="10" creationId="{66C36FAB-F602-69F3-3B80-6C02E1B295F4}"/>
          </ac:graphicFrameMkLst>
        </pc:graphicFrameChg>
      </pc:sldChg>
      <pc:sldChg chg="addSp delSp modSp mod delDesignElem">
        <pc:chgData name="Ihor Vynnychuk" userId="4ce474ceef5ec4f2" providerId="LiveId" clId="{1020B0DE-4F2B-4BE5-96CA-A840335CFF15}" dt="2026-07-07T16:40:05.572" v="472" actId="255"/>
        <pc:sldMkLst>
          <pc:docMk/>
          <pc:sldMk cId="2527996970" sldId="259"/>
        </pc:sldMkLst>
        <pc:spChg chg="mod">
          <ac:chgData name="Ihor Vynnychuk" userId="4ce474ceef5ec4f2" providerId="LiveId" clId="{1020B0DE-4F2B-4BE5-96CA-A840335CFF15}" dt="2026-07-07T15:35:28.139" v="313" actId="207"/>
          <ac:spMkLst>
            <pc:docMk/>
            <pc:sldMk cId="2527996970" sldId="259"/>
            <ac:spMk id="2" creationId="{942332EC-3928-8556-6B26-463915EED95E}"/>
          </ac:spMkLst>
        </pc:spChg>
        <pc:spChg chg="add mod">
          <ac:chgData name="Ihor Vynnychuk" userId="4ce474ceef5ec4f2" providerId="LiveId" clId="{1020B0DE-4F2B-4BE5-96CA-A840335CFF15}" dt="2026-07-07T16:40:05.572" v="472" actId="255"/>
          <ac:spMkLst>
            <pc:docMk/>
            <pc:sldMk cId="2527996970" sldId="259"/>
            <ac:spMk id="4" creationId="{B90A3851-D30E-DB21-0B11-6786665E2606}"/>
          </ac:spMkLst>
        </pc:spChg>
        <pc:spChg chg="add mod">
          <ac:chgData name="Ihor Vynnychuk" userId="4ce474ceef5ec4f2" providerId="LiveId" clId="{1020B0DE-4F2B-4BE5-96CA-A840335CFF15}" dt="2026-07-07T16:26:09.045" v="427" actId="20577"/>
          <ac:spMkLst>
            <pc:docMk/>
            <pc:sldMk cId="2527996970" sldId="259"/>
            <ac:spMk id="5" creationId="{1B53F71D-4570-FEDC-EA3D-FF7AF961ACA4}"/>
          </ac:spMkLst>
        </pc:spChg>
        <pc:spChg chg="del mod">
          <ac:chgData name="Ihor Vynnychuk" userId="4ce474ceef5ec4f2" providerId="LiveId" clId="{1020B0DE-4F2B-4BE5-96CA-A840335CFF15}" dt="2026-07-07T15:31:58.356" v="299" actId="478"/>
          <ac:spMkLst>
            <pc:docMk/>
            <pc:sldMk cId="2527996970" sldId="259"/>
            <ac:spMk id="5" creationId="{28BDAC03-7400-D7E1-40CF-E247412AAF14}"/>
          </ac:spMkLst>
        </pc:spChg>
        <pc:spChg chg="del mod">
          <ac:chgData name="Ihor Vynnychuk" userId="4ce474ceef5ec4f2" providerId="LiveId" clId="{1020B0DE-4F2B-4BE5-96CA-A840335CFF15}" dt="2026-07-07T15:32:43.941" v="302" actId="478"/>
          <ac:spMkLst>
            <pc:docMk/>
            <pc:sldMk cId="2527996970" sldId="259"/>
            <ac:spMk id="6" creationId="{B7F0D632-83FE-1679-B9D3-CF6A7BBE89D4}"/>
          </ac:spMkLst>
        </pc:spChg>
        <pc:spChg chg="add del">
          <ac:chgData name="Ihor Vynnychuk" userId="4ce474ceef5ec4f2" providerId="LiveId" clId="{1020B0DE-4F2B-4BE5-96CA-A840335CFF15}" dt="2026-07-07T15:31:35.847" v="296"/>
          <ac:spMkLst>
            <pc:docMk/>
            <pc:sldMk cId="2527996970" sldId="259"/>
            <ac:spMk id="11" creationId="{A8384FB5-9ADC-4DDC-881B-597D56F5B15D}"/>
          </ac:spMkLst>
        </pc:spChg>
        <pc:spChg chg="add del">
          <ac:chgData name="Ihor Vynnychuk" userId="4ce474ceef5ec4f2" providerId="LiveId" clId="{1020B0DE-4F2B-4BE5-96CA-A840335CFF15}" dt="2026-07-07T15:31:35.847" v="296"/>
          <ac:spMkLst>
            <pc:docMk/>
            <pc:sldMk cId="2527996970" sldId="259"/>
            <ac:spMk id="13" creationId="{1199E1B1-A8C0-4FE8-A5A8-1CB41D69F857}"/>
          </ac:spMkLst>
        </pc:spChg>
        <pc:spChg chg="add del">
          <ac:chgData name="Ihor Vynnychuk" userId="4ce474ceef5ec4f2" providerId="LiveId" clId="{1020B0DE-4F2B-4BE5-96CA-A840335CFF15}" dt="2026-07-07T15:31:35.847" v="296"/>
          <ac:spMkLst>
            <pc:docMk/>
            <pc:sldMk cId="2527996970" sldId="259"/>
            <ac:spMk id="15" creationId="{84A8DE83-DE75-4B41-9DB4-A7EC0B0DEC0B}"/>
          </ac:spMkLst>
        </pc:spChg>
        <pc:spChg chg="add del">
          <ac:chgData name="Ihor Vynnychuk" userId="4ce474ceef5ec4f2" providerId="LiveId" clId="{1020B0DE-4F2B-4BE5-96CA-A840335CFF15}" dt="2026-07-07T15:31:35.847" v="296"/>
          <ac:spMkLst>
            <pc:docMk/>
            <pc:sldMk cId="2527996970" sldId="259"/>
            <ac:spMk id="17" creationId="{A7009A0A-BEF5-4EAC-AF15-E4F9F002E239}"/>
          </ac:spMkLst>
        </pc:spChg>
        <pc:graphicFrameChg chg="add mod modGraphic">
          <ac:chgData name="Ihor Vynnychuk" userId="4ce474ceef5ec4f2" providerId="LiveId" clId="{1020B0DE-4F2B-4BE5-96CA-A840335CFF15}" dt="2026-07-07T16:36:19.765" v="462" actId="14100"/>
          <ac:graphicFrameMkLst>
            <pc:docMk/>
            <pc:sldMk cId="2527996970" sldId="259"/>
            <ac:graphicFrameMk id="3" creationId="{374331B4-5D23-FBA0-55D4-D6546B97BB0F}"/>
          </ac:graphicFrameMkLst>
        </pc:graphicFrameChg>
        <pc:graphicFrameChg chg="del">
          <ac:chgData name="Ihor Vynnychuk" userId="4ce474ceef5ec4f2" providerId="LiveId" clId="{1020B0DE-4F2B-4BE5-96CA-A840335CFF15}" dt="2026-07-07T15:31:51.502" v="297" actId="478"/>
          <ac:graphicFrameMkLst>
            <pc:docMk/>
            <pc:sldMk cId="2527996970" sldId="259"/>
            <ac:graphicFrameMk id="4" creationId="{885D38E7-8630-3B14-349A-46E5B95FE957}"/>
          </ac:graphicFrameMkLst>
        </pc:graphicFrameChg>
      </pc:sldChg>
      <pc:sldChg chg="addSp delSp modSp mod delDesignElem">
        <pc:chgData name="Ihor Vynnychuk" userId="4ce474ceef5ec4f2" providerId="LiveId" clId="{1020B0DE-4F2B-4BE5-96CA-A840335CFF15}" dt="2026-07-07T16:28:06.527" v="435" actId="255"/>
        <pc:sldMkLst>
          <pc:docMk/>
          <pc:sldMk cId="300015762" sldId="260"/>
        </pc:sldMkLst>
        <pc:spChg chg="del mod">
          <ac:chgData name="Ihor Vynnychuk" userId="4ce474ceef5ec4f2" providerId="LiveId" clId="{1020B0DE-4F2B-4BE5-96CA-A840335CFF15}" dt="2026-07-07T15:36:59.949" v="315"/>
          <ac:spMkLst>
            <pc:docMk/>
            <pc:sldMk cId="300015762" sldId="260"/>
            <ac:spMk id="3" creationId="{86887AF4-BB37-4E73-F407-38A6B941A17D}"/>
          </ac:spMkLst>
        </pc:spChg>
        <pc:spChg chg="add mod">
          <ac:chgData name="Ihor Vynnychuk" userId="4ce474ceef5ec4f2" providerId="LiveId" clId="{1020B0DE-4F2B-4BE5-96CA-A840335CFF15}" dt="2026-07-07T16:28:06.527" v="435" actId="255"/>
          <ac:spMkLst>
            <pc:docMk/>
            <pc:sldMk cId="300015762" sldId="260"/>
            <ac:spMk id="4" creationId="{21240A5D-D26F-9BEA-5945-231439B829FE}"/>
          </ac:spMkLst>
        </pc:spChg>
        <pc:spChg chg="add del mod">
          <ac:chgData name="Ihor Vynnychuk" userId="4ce474ceef5ec4f2" providerId="LiveId" clId="{1020B0DE-4F2B-4BE5-96CA-A840335CFF15}" dt="2026-07-07T15:40:01.793" v="323"/>
          <ac:spMkLst>
            <pc:docMk/>
            <pc:sldMk cId="300015762" sldId="260"/>
            <ac:spMk id="4" creationId="{2460C5FA-BDCC-2D2E-48BA-1EE3D67B7339}"/>
          </ac:spMkLst>
        </pc:spChg>
        <pc:spChg chg="del mod">
          <ac:chgData name="Ihor Vynnychuk" userId="4ce474ceef5ec4f2" providerId="LiveId" clId="{1020B0DE-4F2B-4BE5-96CA-A840335CFF15}" dt="2026-07-07T15:37:52.502" v="321" actId="478"/>
          <ac:spMkLst>
            <pc:docMk/>
            <pc:sldMk cId="300015762" sldId="260"/>
            <ac:spMk id="5" creationId="{C9D8C512-41F2-D239-3B90-E8D2AD64E9AC}"/>
          </ac:spMkLst>
        </pc:spChg>
        <pc:spChg chg="add mod">
          <ac:chgData name="Ihor Vynnychuk" userId="4ce474ceef5ec4f2" providerId="LiveId" clId="{1020B0DE-4F2B-4BE5-96CA-A840335CFF15}" dt="2026-07-07T15:41:31.379" v="331" actId="255"/>
          <ac:spMkLst>
            <pc:docMk/>
            <pc:sldMk cId="300015762" sldId="260"/>
            <ac:spMk id="6" creationId="{BB8C4B76-F203-B830-143B-AE6918C1C6EE}"/>
          </ac:spMkLst>
        </pc:spChg>
        <pc:spChg chg="add del">
          <ac:chgData name="Ihor Vynnychuk" userId="4ce474ceef5ec4f2" providerId="LiveId" clId="{1020B0DE-4F2B-4BE5-96CA-A840335CFF15}" dt="2026-07-07T15:31:35.847" v="296"/>
          <ac:spMkLst>
            <pc:docMk/>
            <pc:sldMk cId="300015762" sldId="260"/>
            <ac:spMk id="19" creationId="{E35A04CF-97D4-4FF7-B359-C546B1F62E54}"/>
          </ac:spMkLst>
        </pc:spChg>
        <pc:spChg chg="add del">
          <ac:chgData name="Ihor Vynnychuk" userId="4ce474ceef5ec4f2" providerId="LiveId" clId="{1020B0DE-4F2B-4BE5-96CA-A840335CFF15}" dt="2026-07-07T15:31:35.847" v="296"/>
          <ac:spMkLst>
            <pc:docMk/>
            <pc:sldMk cId="300015762" sldId="260"/>
            <ac:spMk id="21" creationId="{1DE7243B-5109-444B-8FAF-7437C66BC0E9}"/>
          </ac:spMkLst>
        </pc:spChg>
        <pc:spChg chg="add del">
          <ac:chgData name="Ihor Vynnychuk" userId="4ce474ceef5ec4f2" providerId="LiveId" clId="{1020B0DE-4F2B-4BE5-96CA-A840335CFF15}" dt="2026-07-07T15:31:35.847" v="296"/>
          <ac:spMkLst>
            <pc:docMk/>
            <pc:sldMk cId="300015762" sldId="260"/>
            <ac:spMk id="23" creationId="{4C5D6221-DA7B-4611-AA26-7D8E349FDE96}"/>
          </ac:spMkLst>
        </pc:spChg>
      </pc:sldChg>
      <pc:sldChg chg="addSp delSp modSp mod delDesignElem">
        <pc:chgData name="Ihor Vynnychuk" userId="4ce474ceef5ec4f2" providerId="LiveId" clId="{1020B0DE-4F2B-4BE5-96CA-A840335CFF15}" dt="2026-07-07T16:47:23.956" v="502" actId="2711"/>
        <pc:sldMkLst>
          <pc:docMk/>
          <pc:sldMk cId="1215839377" sldId="261"/>
        </pc:sldMkLst>
        <pc:spChg chg="del mod">
          <ac:chgData name="Ihor Vynnychuk" userId="4ce474ceef5ec4f2" providerId="LiveId" clId="{1020B0DE-4F2B-4BE5-96CA-A840335CFF15}" dt="2026-07-07T15:40:30.641" v="325"/>
          <ac:spMkLst>
            <pc:docMk/>
            <pc:sldMk cId="1215839377" sldId="261"/>
            <ac:spMk id="3" creationId="{54024156-DD46-BA34-6E7D-B584B23180B8}"/>
          </ac:spMkLst>
        </pc:spChg>
        <pc:spChg chg="add mod">
          <ac:chgData name="Ihor Vynnychuk" userId="4ce474ceef5ec4f2" providerId="LiveId" clId="{1020B0DE-4F2B-4BE5-96CA-A840335CFF15}" dt="2026-07-07T16:47:23.956" v="502" actId="2711"/>
          <ac:spMkLst>
            <pc:docMk/>
            <pc:sldMk cId="1215839377" sldId="261"/>
            <ac:spMk id="4" creationId="{E63AAA11-5622-C47D-0C3C-D4945E838CB5}"/>
          </ac:spMkLst>
        </pc:spChg>
        <pc:spChg chg="add mod">
          <ac:chgData name="Ihor Vynnychuk" userId="4ce474ceef5ec4f2" providerId="LiveId" clId="{1020B0DE-4F2B-4BE5-96CA-A840335CFF15}" dt="2026-07-07T16:28:42.743" v="439" actId="255"/>
          <ac:spMkLst>
            <pc:docMk/>
            <pc:sldMk cId="1215839377" sldId="261"/>
            <ac:spMk id="5" creationId="{6CA963EF-6491-CE9A-2783-22A482156E5E}"/>
          </ac:spMkLst>
        </pc:spChg>
        <pc:spChg chg="del">
          <ac:chgData name="Ihor Vynnychuk" userId="4ce474ceef5ec4f2" providerId="LiveId" clId="{1020B0DE-4F2B-4BE5-96CA-A840335CFF15}" dt="2026-07-07T16:12:53.884" v="390" actId="478"/>
          <ac:spMkLst>
            <pc:docMk/>
            <pc:sldMk cId="1215839377" sldId="261"/>
            <ac:spMk id="5" creationId="{BE3E73EF-BD6C-E36E-1D94-B46B472E13AA}"/>
          </ac:spMkLst>
        </pc:spChg>
        <pc:spChg chg="add del">
          <ac:chgData name="Ihor Vynnychuk" userId="4ce474ceef5ec4f2" providerId="LiveId" clId="{1020B0DE-4F2B-4BE5-96CA-A840335CFF15}" dt="2026-07-07T15:31:35.847" v="296"/>
          <ac:spMkLst>
            <pc:docMk/>
            <pc:sldMk cId="1215839377" sldId="261"/>
            <ac:spMk id="10" creationId="{1DE7243B-5109-444B-8FAF-7437C66BC0E9}"/>
          </ac:spMkLst>
        </pc:spChg>
        <pc:spChg chg="add del">
          <ac:chgData name="Ihor Vynnychuk" userId="4ce474ceef5ec4f2" providerId="LiveId" clId="{1020B0DE-4F2B-4BE5-96CA-A840335CFF15}" dt="2026-07-07T15:31:35.847" v="296"/>
          <ac:spMkLst>
            <pc:docMk/>
            <pc:sldMk cId="1215839377" sldId="261"/>
            <ac:spMk id="12" creationId="{4C5D6221-DA7B-4611-AA26-7D8E349FDE96}"/>
          </ac:spMkLst>
        </pc:spChg>
      </pc:sldChg>
      <pc:sldChg chg="addSp delSp modSp mod">
        <pc:chgData name="Ihor Vynnychuk" userId="4ce474ceef5ec4f2" providerId="LiveId" clId="{1020B0DE-4F2B-4BE5-96CA-A840335CFF15}" dt="2026-07-07T16:42:59.868" v="488" actId="255"/>
        <pc:sldMkLst>
          <pc:docMk/>
          <pc:sldMk cId="3253349593" sldId="262"/>
        </pc:sldMkLst>
        <pc:spChg chg="del mod">
          <ac:chgData name="Ihor Vynnychuk" userId="4ce474ceef5ec4f2" providerId="LiveId" clId="{1020B0DE-4F2B-4BE5-96CA-A840335CFF15}" dt="2026-07-07T16:42:17.916" v="483" actId="478"/>
          <ac:spMkLst>
            <pc:docMk/>
            <pc:sldMk cId="3253349593" sldId="262"/>
            <ac:spMk id="2" creationId="{71A7AE45-B77D-4D4E-1F62-A27292EAD56E}"/>
          </ac:spMkLst>
        </pc:spChg>
        <pc:spChg chg="add mod">
          <ac:chgData name="Ihor Vynnychuk" userId="4ce474ceef5ec4f2" providerId="LiveId" clId="{1020B0DE-4F2B-4BE5-96CA-A840335CFF15}" dt="2026-07-07T16:40:49.968" v="474" actId="1076"/>
          <ac:spMkLst>
            <pc:docMk/>
            <pc:sldMk cId="3253349593" sldId="262"/>
            <ac:spMk id="3" creationId="{CFE4644A-8DD3-76EB-AB88-79FEF3AF8517}"/>
          </ac:spMkLst>
        </pc:spChg>
        <pc:spChg chg="add del mod">
          <ac:chgData name="Ihor Vynnychuk" userId="4ce474ceef5ec4f2" providerId="LiveId" clId="{1020B0DE-4F2B-4BE5-96CA-A840335CFF15}" dt="2026-07-07T16:42:02.902" v="481" actId="478"/>
          <ac:spMkLst>
            <pc:docMk/>
            <pc:sldMk cId="3253349593" sldId="262"/>
            <ac:spMk id="5" creationId="{283CDE86-8FAA-EADD-48C9-A4AEA2E23D72}"/>
          </ac:spMkLst>
        </pc:spChg>
        <pc:spChg chg="del mod">
          <ac:chgData name="Ihor Vynnychuk" userId="4ce474ceef5ec4f2" providerId="LiveId" clId="{1020B0DE-4F2B-4BE5-96CA-A840335CFF15}" dt="2026-07-07T15:42:04.664" v="336" actId="478"/>
          <ac:spMkLst>
            <pc:docMk/>
            <pc:sldMk cId="3253349593" sldId="262"/>
            <ac:spMk id="5" creationId="{653EBC24-A0DF-63BC-3D12-451F3BCFAA11}"/>
          </ac:spMkLst>
        </pc:spChg>
        <pc:spChg chg="add mod">
          <ac:chgData name="Ihor Vynnychuk" userId="4ce474ceef5ec4f2" providerId="LiveId" clId="{1020B0DE-4F2B-4BE5-96CA-A840335CFF15}" dt="2026-07-07T16:42:59.868" v="488" actId="255"/>
          <ac:spMkLst>
            <pc:docMk/>
            <pc:sldMk cId="3253349593" sldId="262"/>
            <ac:spMk id="7" creationId="{78C6E60A-36AF-417C-3DBB-A2B9FFC0C4CE}"/>
          </ac:spMkLst>
        </pc:spChg>
        <pc:spChg chg="del mod">
          <ac:chgData name="Ihor Vynnychuk" userId="4ce474ceef5ec4f2" providerId="LiveId" clId="{1020B0DE-4F2B-4BE5-96CA-A840335CFF15}" dt="2026-07-07T15:41:59.708" v="334" actId="478"/>
          <ac:spMkLst>
            <pc:docMk/>
            <pc:sldMk cId="3253349593" sldId="262"/>
            <ac:spMk id="10" creationId="{C5B910A1-0831-2DB5-85C7-E354B8ACB693}"/>
          </ac:spMkLst>
        </pc:spChg>
        <pc:picChg chg="add mod">
          <ac:chgData name="Ihor Vynnychuk" userId="4ce474ceef5ec4f2" providerId="LiveId" clId="{1020B0DE-4F2B-4BE5-96CA-A840335CFF15}" dt="2026-07-07T16:42:21.527" v="484" actId="1076"/>
          <ac:picMkLst>
            <pc:docMk/>
            <pc:sldMk cId="3253349593" sldId="262"/>
            <ac:picMk id="4" creationId="{AEFFD6DB-B597-EFB1-A56E-B840154CCFEA}"/>
          </ac:picMkLst>
        </pc:picChg>
        <pc:picChg chg="del">
          <ac:chgData name="Ihor Vynnychuk" userId="4ce474ceef5ec4f2" providerId="LiveId" clId="{1020B0DE-4F2B-4BE5-96CA-A840335CFF15}" dt="2026-07-07T15:41:52.144" v="332" actId="478"/>
          <ac:picMkLst>
            <pc:docMk/>
            <pc:sldMk cId="3253349593" sldId="262"/>
            <ac:picMk id="6" creationId="{2E0C515A-74E7-75F9-314C-6A06B0655DC1}"/>
          </ac:picMkLst>
        </pc:picChg>
      </pc:sldChg>
      <pc:sldChg chg="addSp delSp modSp mod delDesignElem">
        <pc:chgData name="Ihor Vynnychuk" userId="4ce474ceef5ec4f2" providerId="LiveId" clId="{1020B0DE-4F2B-4BE5-96CA-A840335CFF15}" dt="2026-07-07T16:29:27.479" v="443" actId="255"/>
        <pc:sldMkLst>
          <pc:docMk/>
          <pc:sldMk cId="2405585081" sldId="263"/>
        </pc:sldMkLst>
        <pc:spChg chg="mod">
          <ac:chgData name="Ihor Vynnychuk" userId="4ce474ceef5ec4f2" providerId="LiveId" clId="{1020B0DE-4F2B-4BE5-96CA-A840335CFF15}" dt="2026-07-07T15:53:44.389" v="347" actId="120"/>
          <ac:spMkLst>
            <pc:docMk/>
            <pc:sldMk cId="2405585081" sldId="263"/>
            <ac:spMk id="3" creationId="{E610CB2E-21A3-BE4A-6E97-827AFFF82065}"/>
          </ac:spMkLst>
        </pc:spChg>
        <pc:spChg chg="add mod">
          <ac:chgData name="Ihor Vynnychuk" userId="4ce474ceef5ec4f2" providerId="LiveId" clId="{1020B0DE-4F2B-4BE5-96CA-A840335CFF15}" dt="2026-07-07T16:29:27.479" v="443" actId="255"/>
          <ac:spMkLst>
            <pc:docMk/>
            <pc:sldMk cId="2405585081" sldId="263"/>
            <ac:spMk id="5" creationId="{37E94800-7445-24C6-1B47-6217D6096583}"/>
          </ac:spMkLst>
        </pc:spChg>
        <pc:spChg chg="del">
          <ac:chgData name="Ihor Vynnychuk" userId="4ce474ceef5ec4f2" providerId="LiveId" clId="{1020B0DE-4F2B-4BE5-96CA-A840335CFF15}" dt="2026-07-07T15:53:55.382" v="348" actId="478"/>
          <ac:spMkLst>
            <pc:docMk/>
            <pc:sldMk cId="2405585081" sldId="263"/>
            <ac:spMk id="5" creationId="{50A7CD6D-37D0-ED91-8EAF-C830E94FA875}"/>
          </ac:spMkLst>
        </pc:spChg>
        <pc:spChg chg="add del">
          <ac:chgData name="Ihor Vynnychuk" userId="4ce474ceef5ec4f2" providerId="LiveId" clId="{1020B0DE-4F2B-4BE5-96CA-A840335CFF15}" dt="2026-07-07T15:31:35.847" v="296"/>
          <ac:spMkLst>
            <pc:docMk/>
            <pc:sldMk cId="2405585081" sldId="263"/>
            <ac:spMk id="10" creationId="{FEF085B8-A2C0-4A6F-B663-CCC56F3CD373}"/>
          </ac:spMkLst>
        </pc:spChg>
        <pc:spChg chg="add del">
          <ac:chgData name="Ihor Vynnychuk" userId="4ce474ceef5ec4f2" providerId="LiveId" clId="{1020B0DE-4F2B-4BE5-96CA-A840335CFF15}" dt="2026-07-07T15:31:35.847" v="296"/>
          <ac:spMkLst>
            <pc:docMk/>
            <pc:sldMk cId="2405585081" sldId="263"/>
            <ac:spMk id="12" creationId="{2658F6D6-96E0-421A-96D6-3DF404008543}"/>
          </ac:spMkLst>
        </pc:spChg>
        <pc:spChg chg="add del">
          <ac:chgData name="Ihor Vynnychuk" userId="4ce474ceef5ec4f2" providerId="LiveId" clId="{1020B0DE-4F2B-4BE5-96CA-A840335CFF15}" dt="2026-07-07T15:31:35.847" v="296"/>
          <ac:spMkLst>
            <pc:docMk/>
            <pc:sldMk cId="2405585081" sldId="263"/>
            <ac:spMk id="14" creationId="{3CF62545-93A0-4FD5-9B48-48DCA794CBA1}"/>
          </ac:spMkLst>
        </pc:spChg>
      </pc:sldChg>
      <pc:sldChg chg="addSp delSp modSp mod delDesignElem">
        <pc:chgData name="Ihor Vynnychuk" userId="4ce474ceef5ec4f2" providerId="LiveId" clId="{1020B0DE-4F2B-4BE5-96CA-A840335CFF15}" dt="2026-07-07T16:49:36.534" v="517" actId="2711"/>
        <pc:sldMkLst>
          <pc:docMk/>
          <pc:sldMk cId="2994588434" sldId="264"/>
        </pc:sldMkLst>
        <pc:spChg chg="mod">
          <ac:chgData name="Ihor Vynnychuk" userId="4ce474ceef5ec4f2" providerId="LiveId" clId="{1020B0DE-4F2B-4BE5-96CA-A840335CFF15}" dt="2026-07-07T15:56:10.508" v="371" actId="27636"/>
          <ac:spMkLst>
            <pc:docMk/>
            <pc:sldMk cId="2994588434" sldId="264"/>
            <ac:spMk id="2" creationId="{B2AFD522-C30A-FA0C-8FC8-A0B08A290AEE}"/>
          </ac:spMkLst>
        </pc:spChg>
        <pc:spChg chg="mod">
          <ac:chgData name="Ihor Vynnychuk" userId="4ce474ceef5ec4f2" providerId="LiveId" clId="{1020B0DE-4F2B-4BE5-96CA-A840335CFF15}" dt="2026-07-07T16:49:36.534" v="517" actId="2711"/>
          <ac:spMkLst>
            <pc:docMk/>
            <pc:sldMk cId="2994588434" sldId="264"/>
            <ac:spMk id="3" creationId="{3246A1A5-8973-BF51-1E71-504026950AE8}"/>
          </ac:spMkLst>
        </pc:spChg>
        <pc:spChg chg="add mod">
          <ac:chgData name="Ihor Vynnychuk" userId="4ce474ceef5ec4f2" providerId="LiveId" clId="{1020B0DE-4F2B-4BE5-96CA-A840335CFF15}" dt="2026-07-07T16:30:16.471" v="447" actId="255"/>
          <ac:spMkLst>
            <pc:docMk/>
            <pc:sldMk cId="2994588434" sldId="264"/>
            <ac:spMk id="5" creationId="{98747ED7-C445-32D4-5A90-775BA3439BD4}"/>
          </ac:spMkLst>
        </pc:spChg>
        <pc:spChg chg="del mod">
          <ac:chgData name="Ihor Vynnychuk" userId="4ce474ceef5ec4f2" providerId="LiveId" clId="{1020B0DE-4F2B-4BE5-96CA-A840335CFF15}" dt="2026-07-07T15:56:00.178" v="369" actId="478"/>
          <ac:spMkLst>
            <pc:docMk/>
            <pc:sldMk cId="2994588434" sldId="264"/>
            <ac:spMk id="5" creationId="{D0F51FAF-4128-4863-3060-CDDF73FBD2C4}"/>
          </ac:spMkLst>
        </pc:spChg>
        <pc:spChg chg="add del">
          <ac:chgData name="Ihor Vynnychuk" userId="4ce474ceef5ec4f2" providerId="LiveId" clId="{1020B0DE-4F2B-4BE5-96CA-A840335CFF15}" dt="2026-07-07T15:31:35.847" v="296"/>
          <ac:spMkLst>
            <pc:docMk/>
            <pc:sldMk cId="2994588434" sldId="264"/>
            <ac:spMk id="10" creationId="{19C052EA-05E2-403D-965E-52D1BFFA24DF}"/>
          </ac:spMkLst>
        </pc:spChg>
        <pc:spChg chg="add del">
          <ac:chgData name="Ihor Vynnychuk" userId="4ce474ceef5ec4f2" providerId="LiveId" clId="{1020B0DE-4F2B-4BE5-96CA-A840335CFF15}" dt="2026-07-07T15:31:35.847" v="296"/>
          <ac:spMkLst>
            <pc:docMk/>
            <pc:sldMk cId="2994588434" sldId="264"/>
            <ac:spMk id="12" creationId="{4C1936B8-2FFB-4F78-8388-B8C282B8A5BC}"/>
          </ac:spMkLst>
        </pc:spChg>
      </pc:sldChg>
      <pc:sldChg chg="addSp delSp modSp mod delDesignElem">
        <pc:chgData name="Ihor Vynnychuk" userId="4ce474ceef5ec4f2" providerId="LiveId" clId="{1020B0DE-4F2B-4BE5-96CA-A840335CFF15}" dt="2026-07-07T16:48:53.138" v="513" actId="255"/>
        <pc:sldMkLst>
          <pc:docMk/>
          <pc:sldMk cId="2816633265" sldId="265"/>
        </pc:sldMkLst>
        <pc:spChg chg="del mod">
          <ac:chgData name="Ihor Vynnychuk" userId="4ce474ceef5ec4f2" providerId="LiveId" clId="{1020B0DE-4F2B-4BE5-96CA-A840335CFF15}" dt="2026-07-07T15:57:16.362" v="373"/>
          <ac:spMkLst>
            <pc:docMk/>
            <pc:sldMk cId="2816633265" sldId="265"/>
            <ac:spMk id="3" creationId="{DC86C23C-DDDE-A3EB-992C-948B568AF54E}"/>
          </ac:spMkLst>
        </pc:spChg>
        <pc:spChg chg="add del mod">
          <ac:chgData name="Ihor Vynnychuk" userId="4ce474ceef5ec4f2" providerId="LiveId" clId="{1020B0DE-4F2B-4BE5-96CA-A840335CFF15}" dt="2026-07-07T16:48:13.334" v="505" actId="478"/>
          <ac:spMkLst>
            <pc:docMk/>
            <pc:sldMk cId="2816633265" sldId="265"/>
            <ac:spMk id="4" creationId="{6033F20A-1593-203D-6009-6C81552FBD99}"/>
          </ac:spMkLst>
        </pc:spChg>
        <pc:spChg chg="add">
          <ac:chgData name="Ihor Vynnychuk" userId="4ce474ceef5ec4f2" providerId="LiveId" clId="{1020B0DE-4F2B-4BE5-96CA-A840335CFF15}" dt="2026-07-07T15:57:24.012" v="375"/>
          <ac:spMkLst>
            <pc:docMk/>
            <pc:sldMk cId="2816633265" sldId="265"/>
            <ac:spMk id="5" creationId="{3696B40C-8EFB-CD7B-783E-5796A8BC2103}"/>
          </ac:spMkLst>
        </pc:spChg>
        <pc:spChg chg="add mod">
          <ac:chgData name="Ihor Vynnychuk" userId="4ce474ceef5ec4f2" providerId="LiveId" clId="{1020B0DE-4F2B-4BE5-96CA-A840335CFF15}" dt="2026-07-07T16:48:53.138" v="513" actId="255"/>
          <ac:spMkLst>
            <pc:docMk/>
            <pc:sldMk cId="2816633265" sldId="265"/>
            <ac:spMk id="6" creationId="{D627A284-6B72-A054-569A-AEC9F96A02AD}"/>
          </ac:spMkLst>
        </pc:spChg>
        <pc:spChg chg="add del">
          <ac:chgData name="Ihor Vynnychuk" userId="4ce474ceef5ec4f2" providerId="LiveId" clId="{1020B0DE-4F2B-4BE5-96CA-A840335CFF15}" dt="2026-07-07T15:31:35.847" v="296"/>
          <ac:spMkLst>
            <pc:docMk/>
            <pc:sldMk cId="2816633265" sldId="265"/>
            <ac:spMk id="8" creationId="{FB5B0058-AF13-4859-B429-4EDDE2A26F7F}"/>
          </ac:spMkLst>
        </pc:spChg>
        <pc:cxnChg chg="add del">
          <ac:chgData name="Ihor Vynnychuk" userId="4ce474ceef5ec4f2" providerId="LiveId" clId="{1020B0DE-4F2B-4BE5-96CA-A840335CFF15}" dt="2026-07-07T15:31:35.847" v="296"/>
          <ac:cxnSpMkLst>
            <pc:docMk/>
            <pc:sldMk cId="2816633265" sldId="265"/>
            <ac:cxnSpMk id="10" creationId="{EC4521DE-248E-440D-AAD6-FD9E7D34B3BF}"/>
          </ac:cxnSpMkLst>
        </pc:cxnChg>
        <pc:cxnChg chg="add del">
          <ac:chgData name="Ihor Vynnychuk" userId="4ce474ceef5ec4f2" providerId="LiveId" clId="{1020B0DE-4F2B-4BE5-96CA-A840335CFF15}" dt="2026-07-07T15:31:35.847" v="296"/>
          <ac:cxnSpMkLst>
            <pc:docMk/>
            <pc:sldMk cId="2816633265" sldId="265"/>
            <ac:cxnSpMk id="12" creationId="{442C13FA-4C0F-42D0-9626-5BA6040D8C31}"/>
          </ac:cxnSpMkLst>
        </pc:cxnChg>
      </pc:sldChg>
      <pc:sldChg chg="addSp delSp modSp mod delDesignElem">
        <pc:chgData name="Ihor Vynnychuk" userId="4ce474ceef5ec4f2" providerId="LiveId" clId="{1020B0DE-4F2B-4BE5-96CA-A840335CFF15}" dt="2026-07-07T16:47:42.815" v="503" actId="20577"/>
        <pc:sldMkLst>
          <pc:docMk/>
          <pc:sldMk cId="1011451202" sldId="266"/>
        </pc:sldMkLst>
        <pc:spChg chg="mod">
          <ac:chgData name="Ihor Vynnychuk" userId="4ce474ceef5ec4f2" providerId="LiveId" clId="{1020B0DE-4F2B-4BE5-96CA-A840335CFF15}" dt="2026-07-07T16:47:42.815" v="503" actId="20577"/>
          <ac:spMkLst>
            <pc:docMk/>
            <pc:sldMk cId="1011451202" sldId="266"/>
            <ac:spMk id="3" creationId="{58AEB919-60B6-7C3C-62F9-1514818784CD}"/>
          </ac:spMkLst>
        </pc:spChg>
        <pc:spChg chg="add del">
          <ac:chgData name="Ihor Vynnychuk" userId="4ce474ceef5ec4f2" providerId="LiveId" clId="{1020B0DE-4F2B-4BE5-96CA-A840335CFF15}" dt="2026-07-07T15:31:35.847" v="296"/>
          <ac:spMkLst>
            <pc:docMk/>
            <pc:sldMk cId="1011451202" sldId="266"/>
            <ac:spMk id="8" creationId="{B34F5AD2-EDBD-4BBD-A55C-EAFFD0C7097A}"/>
          </ac:spMkLst>
        </pc:spChg>
        <pc:spChg chg="add del">
          <ac:chgData name="Ihor Vynnychuk" userId="4ce474ceef5ec4f2" providerId="LiveId" clId="{1020B0DE-4F2B-4BE5-96CA-A840335CFF15}" dt="2026-07-07T15:31:35.847" v="296"/>
          <ac:spMkLst>
            <pc:docMk/>
            <pc:sldMk cId="1011451202" sldId="266"/>
            <ac:spMk id="10" creationId="{C3896A03-3945-419A-B66B-4EE266EDD152}"/>
          </ac:spMkLst>
        </pc:spChg>
        <pc:spChg chg="add del">
          <ac:chgData name="Ihor Vynnychuk" userId="4ce474ceef5ec4f2" providerId="LiveId" clId="{1020B0DE-4F2B-4BE5-96CA-A840335CFF15}" dt="2026-07-07T15:31:35.847" v="296"/>
          <ac:spMkLst>
            <pc:docMk/>
            <pc:sldMk cId="1011451202" sldId="266"/>
            <ac:spMk id="12" creationId="{B8EAE243-3A9F-4A46-B0D9-04C723A8A1BD}"/>
          </ac:spMkLst>
        </pc:spChg>
      </pc:sldChg>
      <pc:sldChg chg="addSp delSp modSp new mod">
        <pc:chgData name="Ihor Vynnychuk" userId="4ce474ceef5ec4f2" providerId="LiveId" clId="{1020B0DE-4F2B-4BE5-96CA-A840335CFF15}" dt="2026-07-07T16:51:55.843" v="526" actId="14100"/>
        <pc:sldMkLst>
          <pc:docMk/>
          <pc:sldMk cId="4190262837" sldId="267"/>
        </pc:sldMkLst>
        <pc:spChg chg="mod">
          <ac:chgData name="Ihor Vynnychuk" userId="4ce474ceef5ec4f2" providerId="LiveId" clId="{1020B0DE-4F2B-4BE5-96CA-A840335CFF15}" dt="2026-07-07T16:51:55.843" v="526" actId="14100"/>
          <ac:spMkLst>
            <pc:docMk/>
            <pc:sldMk cId="4190262837" sldId="267"/>
            <ac:spMk id="2" creationId="{E656C2A5-B214-3397-D6A7-9B7D04D2E582}"/>
          </ac:spMkLst>
        </pc:spChg>
        <pc:spChg chg="del mod">
          <ac:chgData name="Ihor Vynnychuk" userId="4ce474ceef5ec4f2" providerId="LiveId" clId="{1020B0DE-4F2B-4BE5-96CA-A840335CFF15}" dt="2026-07-07T15:26:49.750" v="232"/>
          <ac:spMkLst>
            <pc:docMk/>
            <pc:sldMk cId="4190262837" sldId="267"/>
            <ac:spMk id="3" creationId="{D7088D3D-0EB1-9EED-36AE-8921C055F358}"/>
          </ac:spMkLst>
        </pc:spChg>
        <pc:spChg chg="add mod">
          <ac:chgData name="Ihor Vynnychuk" userId="4ce474ceef5ec4f2" providerId="LiveId" clId="{1020B0DE-4F2B-4BE5-96CA-A840335CFF15}" dt="2026-07-07T16:51:38.165" v="524" actId="13822"/>
          <ac:spMkLst>
            <pc:docMk/>
            <pc:sldMk cId="4190262837" sldId="267"/>
            <ac:spMk id="4" creationId="{1F1A9E02-D5D7-DD17-AA85-93A2AFA29C5A}"/>
          </ac:spMkLst>
        </pc:spChg>
        <pc:spChg chg="add mod">
          <ac:chgData name="Ihor Vynnychuk" userId="4ce474ceef5ec4f2" providerId="LiveId" clId="{1020B0DE-4F2B-4BE5-96CA-A840335CFF15}" dt="2026-07-07T16:50:59.056" v="521" actId="255"/>
          <ac:spMkLst>
            <pc:docMk/>
            <pc:sldMk cId="4190262837" sldId="267"/>
            <ac:spMk id="5" creationId="{1D042167-1723-B5D3-310C-3C1549E19D4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2EE8D6-0034-4141-B34F-EE7D42632C83}" type="datetimeFigureOut">
              <a:rPr lang="en-US" smtClean="0"/>
              <a:t>7/7/2026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67A257-CB1D-1845-9C0F-992B72AD6E8D}" type="slidenum">
              <a:rPr lang="en-US" smtClean="0"/>
              <a:t>‹#›</a:t>
            </a:fld>
            <a:endParaRPr lang="en-US"/>
          </a:p>
        </p:txBody>
      </p:sp>
    </p:spTree>
    <p:extLst>
      <p:ext uri="{BB962C8B-B14F-4D97-AF65-F5344CB8AC3E}">
        <p14:creationId xmlns:p14="http://schemas.microsoft.com/office/powerpoint/2010/main" val="1348989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67A257-CB1D-1845-9C0F-992B72AD6E8D}" type="slidenum">
              <a:rPr lang="en-US" smtClean="0"/>
              <a:t>4</a:t>
            </a:fld>
            <a:endParaRPr lang="en-US"/>
          </a:p>
        </p:txBody>
      </p:sp>
    </p:spTree>
    <p:extLst>
      <p:ext uri="{BB962C8B-B14F-4D97-AF65-F5344CB8AC3E}">
        <p14:creationId xmlns:p14="http://schemas.microsoft.com/office/powerpoint/2010/main" val="2859683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67A257-CB1D-1845-9C0F-992B72AD6E8D}" type="slidenum">
              <a:rPr lang="en-US" smtClean="0"/>
              <a:t>5</a:t>
            </a:fld>
            <a:endParaRPr lang="en-US"/>
          </a:p>
        </p:txBody>
      </p:sp>
    </p:spTree>
    <p:extLst>
      <p:ext uri="{BB962C8B-B14F-4D97-AF65-F5344CB8AC3E}">
        <p14:creationId xmlns:p14="http://schemas.microsoft.com/office/powerpoint/2010/main" val="2194228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67A257-CB1D-1845-9C0F-992B72AD6E8D}" type="slidenum">
              <a:rPr lang="en-US" smtClean="0"/>
              <a:t>7</a:t>
            </a:fld>
            <a:endParaRPr lang="en-US"/>
          </a:p>
        </p:txBody>
      </p:sp>
    </p:spTree>
    <p:extLst>
      <p:ext uri="{BB962C8B-B14F-4D97-AF65-F5344CB8AC3E}">
        <p14:creationId xmlns:p14="http://schemas.microsoft.com/office/powerpoint/2010/main" val="1190027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5FC7-9431-E734-1339-68A082AFCF4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D3EB06A-1C5B-DF60-7E41-203F0B8A48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6D8B99E-53C1-AB0A-CDA9-3529BD21E9B7}"/>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5" name="Footer Placeholder 4">
            <a:extLst>
              <a:ext uri="{FF2B5EF4-FFF2-40B4-BE49-F238E27FC236}">
                <a16:creationId xmlns:a16="http://schemas.microsoft.com/office/drawing/2014/main" id="{90C766CC-C11C-E886-F50C-9A80CF4C6D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E3B80-38D4-0EAD-9EE6-A1223BEDC783}"/>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4268774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5778F-1576-DABD-656B-BD63CB09E0D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D58A24-EE38-5A26-D350-6BAAABBE9F2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6BB668-73D0-6233-B8A6-03C971C48E98}"/>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5" name="Footer Placeholder 4">
            <a:extLst>
              <a:ext uri="{FF2B5EF4-FFF2-40B4-BE49-F238E27FC236}">
                <a16:creationId xmlns:a16="http://schemas.microsoft.com/office/drawing/2014/main" id="{598557AC-8678-2305-A2B8-D3DFC5EB3A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E6051-A1A6-D364-0A3E-5EA880288634}"/>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248756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C579-A9C9-35DD-9218-A1CE120A8DB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89F0606-9461-80EE-A9D4-74182F82DB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ADD8F28-BB13-6119-3B70-4579CA1FA47A}"/>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5" name="Footer Placeholder 4">
            <a:extLst>
              <a:ext uri="{FF2B5EF4-FFF2-40B4-BE49-F238E27FC236}">
                <a16:creationId xmlns:a16="http://schemas.microsoft.com/office/drawing/2014/main" id="{186F780C-FDE4-EE33-8AC2-9898095C16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4C0F75-D94D-36A4-6ADB-56388275892E}"/>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1108121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B7F5E-3B3F-EB6F-4D55-73B0F978F3D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3366C7-7F6B-2210-38ED-DDB6593B5A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8B100F-8F06-2D87-EF1F-2F27C86767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4189F88-8DC8-E2B1-2975-87BCF2CBD9B6}"/>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6" name="Footer Placeholder 5">
            <a:extLst>
              <a:ext uri="{FF2B5EF4-FFF2-40B4-BE49-F238E27FC236}">
                <a16:creationId xmlns:a16="http://schemas.microsoft.com/office/drawing/2014/main" id="{84EDB4DF-7DE8-066F-C603-13B08CF18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FFE3B9-581D-E59D-08B1-C4A98945F061}"/>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913055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E108F-33E4-18B1-73D0-71C754EE23F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7D4204-A9EA-3C0B-2BC6-247EAF4D31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399657F-6F1C-18D6-236D-225DD6F8DF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9129D7D-51DE-DEA5-F304-12E595088F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3F2C5DB-55BE-4697-ABCA-BF4912BFAC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B5CCA64-8737-15E7-795E-8149CBF15906}"/>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8" name="Footer Placeholder 7">
            <a:extLst>
              <a:ext uri="{FF2B5EF4-FFF2-40B4-BE49-F238E27FC236}">
                <a16:creationId xmlns:a16="http://schemas.microsoft.com/office/drawing/2014/main" id="{1EC71B9E-3298-9812-7F87-B426C9BF71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502928-43B7-764D-5BFA-80D2B1D99AFA}"/>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2327951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E315D-EAEC-9414-6E90-8DD5B570A72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5CCACD-9E3D-5572-D2F8-70CF945CE643}"/>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4" name="Footer Placeholder 3">
            <a:extLst>
              <a:ext uri="{FF2B5EF4-FFF2-40B4-BE49-F238E27FC236}">
                <a16:creationId xmlns:a16="http://schemas.microsoft.com/office/drawing/2014/main" id="{4B6F8F9B-856C-1195-E9FC-BF6C7302BE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A2001A-B0C3-767B-B7AA-0F363581A307}"/>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1085622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FF0F7-5763-7ECA-667F-3232C852034F}"/>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3" name="Footer Placeholder 2">
            <a:extLst>
              <a:ext uri="{FF2B5EF4-FFF2-40B4-BE49-F238E27FC236}">
                <a16:creationId xmlns:a16="http://schemas.microsoft.com/office/drawing/2014/main" id="{DB1A7C1E-BAFE-C174-B0CD-5C053AE16B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BBAF50B-213F-3926-DEDC-D50058A22B22}"/>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3362357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87E77-0FC8-E54E-D4D2-B7B838BA35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A57C5B5-DA28-1EF0-0908-B6C62ECF2C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B03F584-C229-8986-6FD6-1D546674D9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A7318E-11F0-1DA2-3CA9-4BC3305CE73C}"/>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6" name="Footer Placeholder 5">
            <a:extLst>
              <a:ext uri="{FF2B5EF4-FFF2-40B4-BE49-F238E27FC236}">
                <a16:creationId xmlns:a16="http://schemas.microsoft.com/office/drawing/2014/main" id="{97FCC789-4E1A-FBD4-44A8-2ADB275700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FD5DE7-57B2-4CCB-841C-A8788820C993}"/>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3534591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4E2EA-9168-6DE8-9D63-A711803D75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D95FFA3-31C7-E990-930A-8DA86E626E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869F919-B538-DD34-2164-0F9079C9AF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8717DD-98DC-2877-DA73-CEA215DEB112}"/>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6" name="Footer Placeholder 5">
            <a:extLst>
              <a:ext uri="{FF2B5EF4-FFF2-40B4-BE49-F238E27FC236}">
                <a16:creationId xmlns:a16="http://schemas.microsoft.com/office/drawing/2014/main" id="{6DBFF33F-CBED-1713-5DA9-EC7F11EC4E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0ACF7E-15A6-4B9E-CB94-DAF30BCFCE49}"/>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2574079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DBA8-2EA0-7901-6E21-5B33734BF41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D5AA89-B32B-4669-22C9-8F5087E96A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62B025-233C-7364-C220-1084A965ADC2}"/>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5" name="Footer Placeholder 4">
            <a:extLst>
              <a:ext uri="{FF2B5EF4-FFF2-40B4-BE49-F238E27FC236}">
                <a16:creationId xmlns:a16="http://schemas.microsoft.com/office/drawing/2014/main" id="{82ADB720-1866-3A57-DEBE-7EF2B8FBC7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B66D23-0327-043E-DCCD-D18E589BA705}"/>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3854194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4F2CAD-6AD9-F815-4C4E-8757B194E1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B62C551-2648-14AA-A580-4A304D53959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615C5F-0B9C-1D9A-2676-7E2180A98889}"/>
              </a:ext>
            </a:extLst>
          </p:cNvPr>
          <p:cNvSpPr>
            <a:spLocks noGrp="1"/>
          </p:cNvSpPr>
          <p:nvPr>
            <p:ph type="dt" sz="half" idx="10"/>
          </p:nvPr>
        </p:nvSpPr>
        <p:spPr/>
        <p:txBody>
          <a:bodyPr/>
          <a:lstStyle/>
          <a:p>
            <a:fld id="{B9F43BBE-A749-C04A-BED8-8572C6C7A9D9}" type="datetimeFigureOut">
              <a:rPr lang="en-US" smtClean="0"/>
              <a:t>7/7/2026</a:t>
            </a:fld>
            <a:endParaRPr lang="en-US"/>
          </a:p>
        </p:txBody>
      </p:sp>
      <p:sp>
        <p:nvSpPr>
          <p:cNvPr id="5" name="Footer Placeholder 4">
            <a:extLst>
              <a:ext uri="{FF2B5EF4-FFF2-40B4-BE49-F238E27FC236}">
                <a16:creationId xmlns:a16="http://schemas.microsoft.com/office/drawing/2014/main" id="{287074D8-C76B-5352-987E-94D9947883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B4FDE9-529E-BF46-0D76-F5907050A902}"/>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2316215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45E72C-2A2B-5FF2-0003-82D9ACCB5F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5C527C-D84F-FA69-27FA-E383564454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5726FF-A35F-896D-7871-D2441F9F52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F43BBE-A749-C04A-BED8-8572C6C7A9D9}" type="datetimeFigureOut">
              <a:rPr lang="en-US" smtClean="0"/>
              <a:t>7/7/2026</a:t>
            </a:fld>
            <a:endParaRPr lang="en-US"/>
          </a:p>
        </p:txBody>
      </p:sp>
      <p:sp>
        <p:nvSpPr>
          <p:cNvPr id="5" name="Footer Placeholder 4">
            <a:extLst>
              <a:ext uri="{FF2B5EF4-FFF2-40B4-BE49-F238E27FC236}">
                <a16:creationId xmlns:a16="http://schemas.microsoft.com/office/drawing/2014/main" id="{5EE18D1C-8BB7-3BC1-5148-4C2D3CF7F7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7DAA096-EF83-B4E1-EDC5-89B391B267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19F845E-8849-0649-9625-25C3C17D11D5}" type="slidenum">
              <a:rPr lang="en-US" smtClean="0"/>
              <a:t>‹#›</a:t>
            </a:fld>
            <a:endParaRPr lang="en-US"/>
          </a:p>
        </p:txBody>
      </p:sp>
    </p:spTree>
    <p:extLst>
      <p:ext uri="{BB962C8B-B14F-4D97-AF65-F5344CB8AC3E}">
        <p14:creationId xmlns:p14="http://schemas.microsoft.com/office/powerpoint/2010/main" val="4603281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3" name="Subtitle 2">
            <a:extLst>
              <a:ext uri="{FF2B5EF4-FFF2-40B4-BE49-F238E27FC236}">
                <a16:creationId xmlns:a16="http://schemas.microsoft.com/office/drawing/2014/main" id="{C1C3C5DD-B595-C8BD-1CAA-14FC8BE1E24B}"/>
              </a:ext>
            </a:extLst>
          </p:cNvPr>
          <p:cNvSpPr>
            <a:spLocks noGrp="1"/>
          </p:cNvSpPr>
          <p:nvPr>
            <p:ph type="subTitle" idx="1"/>
          </p:nvPr>
        </p:nvSpPr>
        <p:spPr>
          <a:xfrm>
            <a:off x="982568" y="210677"/>
            <a:ext cx="10812149" cy="4295862"/>
          </a:xfrm>
        </p:spPr>
        <p:txBody>
          <a:bodyPr>
            <a:noAutofit/>
          </a:bodyPr>
          <a:lstStyle/>
          <a:p>
            <a:pPr algn="l"/>
            <a:r>
              <a:rPr lang="en-GB" sz="3600" dirty="0">
                <a:solidFill>
                  <a:schemeClr val="bg1"/>
                </a:solidFill>
                <a:latin typeface="Arial" panose="020B0604020202020204" pitchFamily="34" charset="0"/>
                <a:cs typeface="Arial" panose="020B0604020202020204" pitchFamily="34" charset="0"/>
              </a:rPr>
              <a:t>Business Problem Analysis of Basil's Bakery</a:t>
            </a:r>
            <a:b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br>
            <a: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Individual Presentation </a:t>
            </a:r>
            <a:b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br>
            <a:r>
              <a:rPr lang="en-GB" sz="3600" i="1" kern="100" dirty="0">
                <a:solidFill>
                  <a:schemeClr val="bg1"/>
                </a:solidFill>
                <a:latin typeface="Arial" panose="020B0604020202020204" pitchFamily="34" charset="0"/>
                <a:ea typeface="Aptos" panose="020B0004020202020204" pitchFamily="34" charset="0"/>
                <a:cs typeface="Arial" panose="020B0604020202020204" pitchFamily="34" charset="0"/>
              </a:rPr>
              <a:t>VLADYSLAV VYNNYCHUK</a:t>
            </a:r>
            <a:b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br>
            <a:r>
              <a:rPr lang="en-GB" sz="3600" i="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Student ID: 2440581</a:t>
            </a:r>
          </a:p>
          <a:p>
            <a:pPr algn="l"/>
            <a:endParaRPr lang="en-GB" sz="3600" i="1" kern="100" dirty="0">
              <a:solidFill>
                <a:schemeClr val="bg1"/>
              </a:solidFill>
              <a:latin typeface="Arial" panose="020B0604020202020204" pitchFamily="34" charset="0"/>
              <a:ea typeface="Aptos" panose="020B0004020202020204" pitchFamily="34" charset="0"/>
              <a:cs typeface="Arial" panose="020B0604020202020204" pitchFamily="34" charset="0"/>
            </a:endParaRPr>
          </a:p>
          <a:p>
            <a:pPr algn="l"/>
            <a:b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br>
            <a:r>
              <a:rPr lang="en-GB" sz="3600" i="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University of Wales Trinity Saint David</a:t>
            </a:r>
            <a:b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br>
            <a:endParaRPr lang="en-US" sz="3600" dirty="0">
              <a:solidFill>
                <a:schemeClr val="bg1"/>
              </a:solidFill>
            </a:endParaRPr>
          </a:p>
        </p:txBody>
      </p:sp>
      <p:cxnSp>
        <p:nvCxnSpPr>
          <p:cNvPr id="17" name="Straight Connector 16">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661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 name="Freeform: Shape 7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0160CF-EFEF-A25E-A0A5-665630F7E08F}"/>
              </a:ext>
            </a:extLst>
          </p:cNvPr>
          <p:cNvSpPr>
            <a:spLocks noGrp="1"/>
          </p:cNvSpPr>
          <p:nvPr>
            <p:ph type="ctrTitle"/>
          </p:nvPr>
        </p:nvSpPr>
        <p:spPr>
          <a:xfrm>
            <a:off x="804672" y="1412489"/>
            <a:ext cx="2871095" cy="2156621"/>
          </a:xfrm>
        </p:spPr>
        <p:txBody>
          <a:bodyPr vert="horz" lIns="91440" tIns="45720" rIns="91440" bIns="45720" rtlCol="0" anchor="t">
            <a:normAutofit/>
          </a:bodyPr>
          <a:lstStyle/>
          <a:p>
            <a:pPr algn="l"/>
            <a:r>
              <a:rPr lang="en-US" sz="3600" b="1" kern="1200" dirty="0">
                <a:solidFill>
                  <a:srgbClr val="FFFFFF"/>
                </a:solidFill>
                <a:effectLst/>
                <a:latin typeface="Arial" panose="020B0604020202020204" pitchFamily="34" charset="0"/>
                <a:cs typeface="Arial" panose="020B0604020202020204" pitchFamily="34" charset="0"/>
              </a:rPr>
              <a:t>Overview</a:t>
            </a:r>
            <a:r>
              <a:rPr lang="en-US" sz="3600" kern="1200" dirty="0">
                <a:solidFill>
                  <a:srgbClr val="FFFFFF"/>
                </a:solidFill>
                <a:effectLst/>
                <a:latin typeface="Arial" panose="020B0604020202020204" pitchFamily="34" charset="0"/>
                <a:cs typeface="Arial" panose="020B0604020202020204" pitchFamily="34" charset="0"/>
              </a:rPr>
              <a:t> </a:t>
            </a:r>
            <a:endParaRPr lang="en-US" sz="3600" kern="12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F4C3ADF-A77D-5E4D-7F12-895F5427DEAC}"/>
              </a:ext>
            </a:extLst>
          </p:cNvPr>
          <p:cNvSpPr>
            <a:spLocks noGrp="1"/>
          </p:cNvSpPr>
          <p:nvPr>
            <p:ph type="subTitle" idx="1"/>
          </p:nvPr>
        </p:nvSpPr>
        <p:spPr>
          <a:xfrm>
            <a:off x="4651778" y="1412489"/>
            <a:ext cx="7217493" cy="4363844"/>
          </a:xfrm>
        </p:spPr>
        <p:txBody>
          <a:bodyPr vert="horz" lIns="91440" tIns="45720" rIns="91440" bIns="45720" rtlCol="0">
            <a:normAutofit fontScale="70000" lnSpcReduction="20000"/>
          </a:bodyPr>
          <a:lstStyle/>
          <a:p>
            <a:pPr algn="l">
              <a:lnSpc>
                <a:spcPct val="150000"/>
              </a:lnSpc>
            </a:pPr>
            <a:endParaRPr lang="en-US" sz="2000" b="0" i="0" u="none" strike="noStrike" dirty="0">
              <a:effectLst/>
              <a:latin typeface="Arial" panose="020B0604020202020204" pitchFamily="34" charset="0"/>
              <a:cs typeface="Arial" panose="020B0604020202020204" pitchFamily="34" charset="0"/>
            </a:endParaRPr>
          </a:p>
          <a:p>
            <a:pPr indent="-228600" algn="l">
              <a:buFont typeface="Arial" panose="020B0604020202020204" pitchFamily="34" charset="0"/>
              <a:buChar char="•"/>
            </a:pPr>
            <a:endParaRPr lang="en-US" sz="1900" dirty="0"/>
          </a:p>
          <a:p>
            <a:pPr lvl="0" algn="l" eaLnBrk="0" fontAlgn="base" hangingPunct="0">
              <a:lnSpc>
                <a:spcPct val="170000"/>
              </a:lnSpc>
              <a:spcBef>
                <a:spcPct val="0"/>
              </a:spcBef>
              <a:spcAft>
                <a:spcPct val="0"/>
              </a:spcAft>
              <a:buFontTx/>
              <a:buChar char="•"/>
            </a:pPr>
            <a:r>
              <a:rPr lang="en-US" altLang="en-US" sz="3600" dirty="0">
                <a:latin typeface="Arial" panose="020B0604020202020204" pitchFamily="34" charset="0"/>
              </a:rPr>
              <a:t>Introduction to Basil's Bakery </a:t>
            </a:r>
          </a:p>
          <a:p>
            <a:pPr lvl="0" algn="l" eaLnBrk="0" fontAlgn="base" hangingPunct="0">
              <a:lnSpc>
                <a:spcPct val="170000"/>
              </a:lnSpc>
              <a:spcBef>
                <a:spcPct val="0"/>
              </a:spcBef>
              <a:spcAft>
                <a:spcPct val="0"/>
              </a:spcAft>
              <a:buFontTx/>
              <a:buChar char="•"/>
            </a:pPr>
            <a:r>
              <a:rPr lang="en-US" altLang="en-US" sz="3600" dirty="0">
                <a:latin typeface="Arial" panose="020B0604020202020204" pitchFamily="34" charset="0"/>
              </a:rPr>
              <a:t>Identification of the key business problem </a:t>
            </a:r>
          </a:p>
          <a:p>
            <a:pPr lvl="0" algn="l" eaLnBrk="0" fontAlgn="base" hangingPunct="0">
              <a:lnSpc>
                <a:spcPct val="170000"/>
              </a:lnSpc>
              <a:spcBef>
                <a:spcPct val="0"/>
              </a:spcBef>
              <a:spcAft>
                <a:spcPct val="0"/>
              </a:spcAft>
              <a:buFontTx/>
              <a:buChar char="•"/>
            </a:pPr>
            <a:r>
              <a:rPr lang="en-US" altLang="en-US" sz="3600" dirty="0">
                <a:latin typeface="Arial" panose="020B0604020202020204" pitchFamily="34" charset="0"/>
              </a:rPr>
              <a:t>5W2H analysis </a:t>
            </a:r>
          </a:p>
          <a:p>
            <a:pPr lvl="0" algn="l" eaLnBrk="0" fontAlgn="base" hangingPunct="0">
              <a:lnSpc>
                <a:spcPct val="170000"/>
              </a:lnSpc>
              <a:spcBef>
                <a:spcPct val="0"/>
              </a:spcBef>
              <a:spcAft>
                <a:spcPct val="0"/>
              </a:spcAft>
              <a:buFontTx/>
              <a:buChar char="•"/>
            </a:pPr>
            <a:r>
              <a:rPr lang="en-US" altLang="en-US" sz="3600" dirty="0">
                <a:latin typeface="Arial" panose="020B0604020202020204" pitchFamily="34" charset="0"/>
              </a:rPr>
              <a:t>PESTLE analysis </a:t>
            </a:r>
          </a:p>
          <a:p>
            <a:pPr lvl="0" algn="l" eaLnBrk="0" fontAlgn="base" hangingPunct="0">
              <a:lnSpc>
                <a:spcPct val="170000"/>
              </a:lnSpc>
              <a:spcBef>
                <a:spcPct val="0"/>
              </a:spcBef>
              <a:spcAft>
                <a:spcPct val="0"/>
              </a:spcAft>
              <a:buFontTx/>
              <a:buChar char="•"/>
            </a:pPr>
            <a:r>
              <a:rPr lang="en-US" altLang="en-US" sz="3600" dirty="0">
                <a:latin typeface="Arial" panose="020B0604020202020204" pitchFamily="34" charset="0"/>
              </a:rPr>
              <a:t>Fishbone (Cause-and-Effect) analysis </a:t>
            </a:r>
          </a:p>
          <a:p>
            <a:pPr lvl="0" algn="l" eaLnBrk="0" fontAlgn="base" hangingPunct="0">
              <a:lnSpc>
                <a:spcPct val="170000"/>
              </a:lnSpc>
              <a:spcBef>
                <a:spcPct val="0"/>
              </a:spcBef>
              <a:spcAft>
                <a:spcPct val="0"/>
              </a:spcAft>
              <a:buFontTx/>
              <a:buChar char="•"/>
            </a:pPr>
            <a:r>
              <a:rPr lang="en-US" altLang="en-US" sz="3600" dirty="0">
                <a:latin typeface="Arial" panose="020B0604020202020204" pitchFamily="34" charset="0"/>
              </a:rPr>
              <a:t>Key findings and conclusions </a:t>
            </a:r>
          </a:p>
          <a:p>
            <a:pPr lvl="0" algn="l" eaLnBrk="0" fontAlgn="base" hangingPunct="0">
              <a:lnSpc>
                <a:spcPct val="100000"/>
              </a:lnSpc>
              <a:spcBef>
                <a:spcPct val="0"/>
              </a:spcBef>
              <a:spcAft>
                <a:spcPct val="0"/>
              </a:spcAft>
            </a:pPr>
            <a:endParaRPr lang="en-US" altLang="en-US" sz="2000" dirty="0">
              <a:latin typeface="Arial" panose="020B0604020202020204" pitchFamily="34" charset="0"/>
            </a:endParaRPr>
          </a:p>
          <a:p>
            <a:pPr indent="-228600" algn="l">
              <a:buFont typeface="Arial" panose="020B0604020202020204" pitchFamily="34" charset="0"/>
              <a:buChar char="•"/>
            </a:pPr>
            <a:endParaRPr lang="en-US" sz="1900" dirty="0"/>
          </a:p>
        </p:txBody>
      </p:sp>
      <p:sp>
        <p:nvSpPr>
          <p:cNvPr id="6" name="Rectangle 3">
            <a:extLst>
              <a:ext uri="{FF2B5EF4-FFF2-40B4-BE49-F238E27FC236}">
                <a16:creationId xmlns:a16="http://schemas.microsoft.com/office/drawing/2014/main" id="{BDD2AC73-CA77-2EC8-9C7F-80ECB0F56A49}"/>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65565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6C2A5-B214-3397-D6A7-9B7D04D2E582}"/>
              </a:ext>
            </a:extLst>
          </p:cNvPr>
          <p:cNvSpPr>
            <a:spLocks noGrp="1"/>
          </p:cNvSpPr>
          <p:nvPr>
            <p:ph type="ctrTitle"/>
          </p:nvPr>
        </p:nvSpPr>
        <p:spPr>
          <a:xfrm>
            <a:off x="416859" y="285287"/>
            <a:ext cx="10251141" cy="648380"/>
          </a:xfrm>
        </p:spPr>
        <p:style>
          <a:lnRef idx="2">
            <a:schemeClr val="dk1">
              <a:shade val="15000"/>
            </a:schemeClr>
          </a:lnRef>
          <a:fillRef idx="1">
            <a:schemeClr val="dk1"/>
          </a:fillRef>
          <a:effectRef idx="0">
            <a:schemeClr val="dk1"/>
          </a:effectRef>
          <a:fontRef idx="minor">
            <a:schemeClr val="lt1"/>
          </a:fontRef>
        </p:style>
        <p:txBody>
          <a:bodyPr>
            <a:normAutofit/>
          </a:bodyPr>
          <a:lstStyle/>
          <a:p>
            <a:r>
              <a:rPr lang="en-GB" sz="3600" dirty="0">
                <a:latin typeface="Arial" panose="020B0604020202020204" pitchFamily="34" charset="0"/>
                <a:cs typeface="Arial" panose="020B0604020202020204" pitchFamily="34" charset="0"/>
              </a:rPr>
              <a:t>Problems affecting Basil's Bakery</a:t>
            </a:r>
          </a:p>
        </p:txBody>
      </p:sp>
      <p:sp>
        <p:nvSpPr>
          <p:cNvPr id="4" name="Rectangle 1">
            <a:extLst>
              <a:ext uri="{FF2B5EF4-FFF2-40B4-BE49-F238E27FC236}">
                <a16:creationId xmlns:a16="http://schemas.microsoft.com/office/drawing/2014/main" id="{1F1A9E02-D5D7-DD17-AA85-93A2AFA29C5A}"/>
              </a:ext>
            </a:extLst>
          </p:cNvPr>
          <p:cNvSpPr>
            <a:spLocks noGrp="1" noChangeArrowheads="1"/>
          </p:cNvSpPr>
          <p:nvPr>
            <p:ph type="subTitle" idx="1"/>
          </p:nvPr>
        </p:nvSpPr>
        <p:spPr bwMode="auto">
          <a:xfrm>
            <a:off x="416859" y="1186362"/>
            <a:ext cx="10251141" cy="4732834"/>
          </a:xfrm>
          <a:prstGeom prst="rect">
            <a:avLst/>
          </a:prstGeom>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Sales remain around </a:t>
            </a: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25% below 2019 levels</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lvl="0" algn="l" eaLnBrk="0" fontAlgn="base" hangingPunct="0">
              <a:lnSpc>
                <a:spcPct val="150000"/>
              </a:lnSpc>
              <a:spcBef>
                <a:spcPct val="0"/>
              </a:spcBef>
              <a:spcAft>
                <a:spcPct val="0"/>
              </a:spcAft>
              <a:buFontTx/>
              <a:buChar char="•"/>
            </a:pPr>
            <a:r>
              <a:rPr lang="en-GB" dirty="0"/>
              <a:t>Reduced customer footfall following changes in working patterns</a:t>
            </a: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lgn="l" eaLnBrk="0" fontAlgn="base" hangingPunct="0">
              <a:lnSpc>
                <a:spcPct val="150000"/>
              </a:lnSpc>
              <a:spcBef>
                <a:spcPct val="0"/>
              </a:spcBef>
              <a:spcAft>
                <a:spcPct val="0"/>
              </a:spcAft>
              <a:buFontTx/>
              <a:buChar char="•"/>
            </a:pPr>
            <a:r>
              <a:rPr lang="en-GB" dirty="0">
                <a:latin typeface="Arial" panose="020B0604020202020204" pitchFamily="34" charset="0"/>
                <a:cs typeface="Arial" panose="020B0604020202020204" pitchFamily="34" charset="0"/>
              </a:rPr>
              <a:t>Closure of neighbouring retail stores.</a:t>
            </a: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lgn="l" eaLnBrk="0" fontAlgn="base" hangingPunct="0">
              <a:lnSpc>
                <a:spcPct val="150000"/>
              </a:lnSpc>
              <a:spcBef>
                <a:spcPct val="0"/>
              </a:spcBef>
              <a:spcAft>
                <a:spcPct val="0"/>
              </a:spcAft>
              <a:buFontTx/>
              <a:buChar char="•"/>
            </a:pPr>
            <a:r>
              <a:rPr lang="en-GB" dirty="0">
                <a:latin typeface="Arial" panose="020B0604020202020204" pitchFamily="34" charset="0"/>
                <a:cs typeface="Arial" panose="020B0604020202020204" pitchFamily="34" charset="0"/>
              </a:rPr>
              <a:t>Increased remote working has reduced weekday customer demand.</a:t>
            </a: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No delivery service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No online ordering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Rising ingredient costs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Dependence on UK organic suppliers </a:t>
            </a:r>
          </a:p>
        </p:txBody>
      </p:sp>
      <p:sp>
        <p:nvSpPr>
          <p:cNvPr id="5" name="TextBox 4">
            <a:extLst>
              <a:ext uri="{FF2B5EF4-FFF2-40B4-BE49-F238E27FC236}">
                <a16:creationId xmlns:a16="http://schemas.microsoft.com/office/drawing/2014/main" id="{1D042167-1723-B5D3-310C-3C1549E19D4C}"/>
              </a:ext>
            </a:extLst>
          </p:cNvPr>
          <p:cNvSpPr txBox="1"/>
          <p:nvPr/>
        </p:nvSpPr>
        <p:spPr>
          <a:xfrm>
            <a:off x="131109" y="6488668"/>
            <a:ext cx="6098240" cy="369332"/>
          </a:xfrm>
          <a:prstGeom prst="rect">
            <a:avLst/>
          </a:prstGeom>
          <a:noFill/>
        </p:spPr>
        <p:txBody>
          <a:bodyPr wrap="square">
            <a:spAutoFit/>
          </a:bodyPr>
          <a:lstStyle/>
          <a:p>
            <a:r>
              <a:rPr lang="en-GB" dirty="0"/>
              <a:t>(</a:t>
            </a:r>
            <a:r>
              <a:rPr lang="en-GB" sz="1400" dirty="0">
                <a:latin typeface="Arial" panose="020B0604020202020204" pitchFamily="34" charset="0"/>
                <a:cs typeface="Arial" panose="020B0604020202020204" pitchFamily="34" charset="0"/>
              </a:rPr>
              <a:t>University of Wales Trinity Saint David, 2026)</a:t>
            </a:r>
          </a:p>
        </p:txBody>
      </p:sp>
    </p:spTree>
    <p:extLst>
      <p:ext uri="{BB962C8B-B14F-4D97-AF65-F5344CB8AC3E}">
        <p14:creationId xmlns:p14="http://schemas.microsoft.com/office/powerpoint/2010/main" val="4190262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8922A-A206-5C45-283A-481FF83E5904}"/>
              </a:ext>
            </a:extLst>
          </p:cNvPr>
          <p:cNvSpPr>
            <a:spLocks noGrp="1"/>
          </p:cNvSpPr>
          <p:nvPr>
            <p:ph type="ctrTitle"/>
          </p:nvPr>
        </p:nvSpPr>
        <p:spPr>
          <a:xfrm>
            <a:off x="1524000" y="293133"/>
            <a:ext cx="8741664" cy="746018"/>
          </a:xfrm>
        </p:spPr>
        <p:txBody>
          <a:bodyPr>
            <a:noAutofit/>
          </a:bodyPr>
          <a:lstStyle/>
          <a:p>
            <a:r>
              <a:rPr lang="en-GB" sz="2400" b="1" i="0" u="none" strike="noStrike" dirty="0">
                <a:solidFill>
                  <a:srgbClr val="000000"/>
                </a:solidFill>
                <a:effectLst/>
                <a:latin typeface="Arial" panose="020B0604020202020204" pitchFamily="34" charset="0"/>
                <a:cs typeface="Arial" panose="020B0604020202020204" pitchFamily="34" charset="0"/>
              </a:rPr>
              <a:t>Problem Definition – 5W2H</a:t>
            </a:r>
            <a:br>
              <a:rPr lang="en-GB" sz="2400" kern="100" dirty="0">
                <a:effectLst/>
                <a:latin typeface="Arial" panose="020B0604020202020204" pitchFamily="34" charset="0"/>
                <a:ea typeface="Aptos" panose="020B00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204B8ED-0278-2ECA-FA39-9061451ACDBF}"/>
              </a:ext>
            </a:extLst>
          </p:cNvPr>
          <p:cNvSpPr txBox="1"/>
          <p:nvPr/>
        </p:nvSpPr>
        <p:spPr>
          <a:xfrm>
            <a:off x="1127760" y="5257800"/>
            <a:ext cx="10062754" cy="923330"/>
          </a:xfrm>
          <a:prstGeom prst="rect">
            <a:avLst/>
          </a:prstGeom>
          <a:noFill/>
        </p:spPr>
        <p:txBody>
          <a:bodyPr wrap="square">
            <a:spAutoFit/>
          </a:bodyPr>
          <a:lstStyle/>
          <a:p>
            <a:r>
              <a:rPr lang="en-GB" dirty="0"/>
              <a:t>The 5W2H model helps explain the problem clearly. Sales have fallen since the pandemic because customer behaviour has changed. Fewer people visit the shopping centre, while increasing costs continue to reduce profitability.</a:t>
            </a:r>
          </a:p>
        </p:txBody>
      </p:sp>
      <p:graphicFrame>
        <p:nvGraphicFramePr>
          <p:cNvPr id="10" name="Table 9">
            <a:extLst>
              <a:ext uri="{FF2B5EF4-FFF2-40B4-BE49-F238E27FC236}">
                <a16:creationId xmlns:a16="http://schemas.microsoft.com/office/drawing/2014/main" id="{66C36FAB-F602-69F3-3B80-6C02E1B295F4}"/>
              </a:ext>
            </a:extLst>
          </p:cNvPr>
          <p:cNvGraphicFramePr>
            <a:graphicFrameLocks noGrp="1"/>
          </p:cNvGraphicFramePr>
          <p:nvPr>
            <p:extLst>
              <p:ext uri="{D42A27DB-BD31-4B8C-83A1-F6EECF244321}">
                <p14:modId xmlns:p14="http://schemas.microsoft.com/office/powerpoint/2010/main" val="3788954254"/>
              </p:ext>
            </p:extLst>
          </p:nvPr>
        </p:nvGraphicFramePr>
        <p:xfrm>
          <a:off x="1127760" y="769256"/>
          <a:ext cx="10062754" cy="4488544"/>
        </p:xfrm>
        <a:graphic>
          <a:graphicData uri="http://schemas.openxmlformats.org/drawingml/2006/table">
            <a:tbl>
              <a:tblPr firstRow="1" bandRow="1">
                <a:tableStyleId>{073A0DAA-6AF3-43AB-8588-CEC1D06C72B9}</a:tableStyleId>
              </a:tblPr>
              <a:tblGrid>
                <a:gridCol w="5031377">
                  <a:extLst>
                    <a:ext uri="{9D8B030D-6E8A-4147-A177-3AD203B41FA5}">
                      <a16:colId xmlns:a16="http://schemas.microsoft.com/office/drawing/2014/main" val="1285889280"/>
                    </a:ext>
                  </a:extLst>
                </a:gridCol>
                <a:gridCol w="5031377">
                  <a:extLst>
                    <a:ext uri="{9D8B030D-6E8A-4147-A177-3AD203B41FA5}">
                      <a16:colId xmlns:a16="http://schemas.microsoft.com/office/drawing/2014/main" val="3605696842"/>
                    </a:ext>
                  </a:extLst>
                </a:gridCol>
              </a:tblGrid>
              <a:tr h="561068">
                <a:tc>
                  <a:txBody>
                    <a:bodyPr/>
                    <a:lstStyle/>
                    <a:p>
                      <a:pPr>
                        <a:buNone/>
                      </a:pPr>
                      <a:r>
                        <a:rPr lang="en-GB" dirty="0"/>
                        <a:t>Question</a:t>
                      </a:r>
                    </a:p>
                  </a:txBody>
                  <a:tcPr anchor="ctr"/>
                </a:tc>
                <a:tc>
                  <a:txBody>
                    <a:bodyPr/>
                    <a:lstStyle/>
                    <a:p>
                      <a:pPr>
                        <a:buNone/>
                      </a:pPr>
                      <a:r>
                        <a:rPr lang="en-GB"/>
                        <a:t>Answer</a:t>
                      </a:r>
                    </a:p>
                  </a:txBody>
                  <a:tcPr anchor="ctr"/>
                </a:tc>
                <a:extLst>
                  <a:ext uri="{0D108BD9-81ED-4DB2-BD59-A6C34878D82A}">
                    <a16:rowId xmlns:a16="http://schemas.microsoft.com/office/drawing/2014/main" val="2630303414"/>
                  </a:ext>
                </a:extLst>
              </a:tr>
              <a:tr h="561068">
                <a:tc>
                  <a:txBody>
                    <a:bodyPr/>
                    <a:lstStyle/>
                    <a:p>
                      <a:pPr>
                        <a:buNone/>
                      </a:pPr>
                      <a:r>
                        <a:rPr lang="en-GB" b="1"/>
                        <a:t>What?</a:t>
                      </a:r>
                      <a:endParaRPr lang="en-GB"/>
                    </a:p>
                  </a:txBody>
                  <a:tcPr anchor="ctr"/>
                </a:tc>
                <a:tc>
                  <a:txBody>
                    <a:bodyPr/>
                    <a:lstStyle/>
                    <a:p>
                      <a:pPr>
                        <a:buNone/>
                      </a:pPr>
                      <a:r>
                        <a:rPr lang="en-GB"/>
                        <a:t>Falling sales and reduced customer numbers</a:t>
                      </a:r>
                    </a:p>
                  </a:txBody>
                  <a:tcPr anchor="ctr"/>
                </a:tc>
                <a:extLst>
                  <a:ext uri="{0D108BD9-81ED-4DB2-BD59-A6C34878D82A}">
                    <a16:rowId xmlns:a16="http://schemas.microsoft.com/office/drawing/2014/main" val="3110493931"/>
                  </a:ext>
                </a:extLst>
              </a:tr>
              <a:tr h="561068">
                <a:tc>
                  <a:txBody>
                    <a:bodyPr/>
                    <a:lstStyle/>
                    <a:p>
                      <a:pPr>
                        <a:buNone/>
                      </a:pPr>
                      <a:r>
                        <a:rPr lang="en-GB" b="1"/>
                        <a:t>Why?</a:t>
                      </a:r>
                      <a:endParaRPr lang="en-GB"/>
                    </a:p>
                  </a:txBody>
                  <a:tcPr anchor="ctr"/>
                </a:tc>
                <a:tc>
                  <a:txBody>
                    <a:bodyPr/>
                    <a:lstStyle/>
                    <a:p>
                      <a:pPr>
                        <a:buNone/>
                      </a:pPr>
                      <a:r>
                        <a:rPr lang="en-GB"/>
                        <a:t>COVID impact, remote working, higher costs</a:t>
                      </a:r>
                    </a:p>
                  </a:txBody>
                  <a:tcPr anchor="ctr"/>
                </a:tc>
                <a:extLst>
                  <a:ext uri="{0D108BD9-81ED-4DB2-BD59-A6C34878D82A}">
                    <a16:rowId xmlns:a16="http://schemas.microsoft.com/office/drawing/2014/main" val="3648487012"/>
                  </a:ext>
                </a:extLst>
              </a:tr>
              <a:tr h="561068">
                <a:tc>
                  <a:txBody>
                    <a:bodyPr/>
                    <a:lstStyle/>
                    <a:p>
                      <a:pPr>
                        <a:buNone/>
                      </a:pPr>
                      <a:r>
                        <a:rPr lang="en-GB" b="1" dirty="0"/>
                        <a:t>Where?</a:t>
                      </a:r>
                      <a:endParaRPr lang="en-GB" dirty="0"/>
                    </a:p>
                  </a:txBody>
                  <a:tcPr anchor="ctr"/>
                </a:tc>
                <a:tc>
                  <a:txBody>
                    <a:bodyPr/>
                    <a:lstStyle/>
                    <a:p>
                      <a:pPr>
                        <a:buNone/>
                      </a:pPr>
                      <a:r>
                        <a:rPr lang="en-GB"/>
                        <a:t>Shopping park in Coventry</a:t>
                      </a:r>
                    </a:p>
                  </a:txBody>
                  <a:tcPr anchor="ctr"/>
                </a:tc>
                <a:extLst>
                  <a:ext uri="{0D108BD9-81ED-4DB2-BD59-A6C34878D82A}">
                    <a16:rowId xmlns:a16="http://schemas.microsoft.com/office/drawing/2014/main" val="279228027"/>
                  </a:ext>
                </a:extLst>
              </a:tr>
              <a:tr h="561068">
                <a:tc>
                  <a:txBody>
                    <a:bodyPr/>
                    <a:lstStyle/>
                    <a:p>
                      <a:pPr>
                        <a:buNone/>
                      </a:pPr>
                      <a:r>
                        <a:rPr lang="en-GB" b="1"/>
                        <a:t>When?</a:t>
                      </a:r>
                      <a:endParaRPr lang="en-GB"/>
                    </a:p>
                  </a:txBody>
                  <a:tcPr anchor="ctr"/>
                </a:tc>
                <a:tc>
                  <a:txBody>
                    <a:bodyPr/>
                    <a:lstStyle/>
                    <a:p>
                      <a:pPr>
                        <a:buNone/>
                      </a:pPr>
                      <a:r>
                        <a:rPr lang="en-GB" dirty="0"/>
                        <a:t>Since 2020</a:t>
                      </a:r>
                    </a:p>
                  </a:txBody>
                  <a:tcPr anchor="ctr"/>
                </a:tc>
                <a:extLst>
                  <a:ext uri="{0D108BD9-81ED-4DB2-BD59-A6C34878D82A}">
                    <a16:rowId xmlns:a16="http://schemas.microsoft.com/office/drawing/2014/main" val="2353061708"/>
                  </a:ext>
                </a:extLst>
              </a:tr>
              <a:tr h="561068">
                <a:tc>
                  <a:txBody>
                    <a:bodyPr/>
                    <a:lstStyle/>
                    <a:p>
                      <a:pPr>
                        <a:buNone/>
                      </a:pPr>
                      <a:r>
                        <a:rPr lang="en-GB" b="1"/>
                        <a:t>Who?</a:t>
                      </a:r>
                      <a:endParaRPr lang="en-GB"/>
                    </a:p>
                  </a:txBody>
                  <a:tcPr anchor="ctr"/>
                </a:tc>
                <a:tc>
                  <a:txBody>
                    <a:bodyPr/>
                    <a:lstStyle/>
                    <a:p>
                      <a:pPr>
                        <a:buNone/>
                      </a:pPr>
                      <a:r>
                        <a:rPr lang="en-GB"/>
                        <a:t>Basil, customers, employees, suppliers</a:t>
                      </a:r>
                    </a:p>
                  </a:txBody>
                  <a:tcPr anchor="ctr"/>
                </a:tc>
                <a:extLst>
                  <a:ext uri="{0D108BD9-81ED-4DB2-BD59-A6C34878D82A}">
                    <a16:rowId xmlns:a16="http://schemas.microsoft.com/office/drawing/2014/main" val="35409917"/>
                  </a:ext>
                </a:extLst>
              </a:tr>
              <a:tr h="561068">
                <a:tc>
                  <a:txBody>
                    <a:bodyPr/>
                    <a:lstStyle/>
                    <a:p>
                      <a:pPr>
                        <a:buNone/>
                      </a:pPr>
                      <a:r>
                        <a:rPr lang="en-GB" b="1"/>
                        <a:t>How?</a:t>
                      </a:r>
                      <a:endParaRPr lang="en-GB"/>
                    </a:p>
                  </a:txBody>
                  <a:tcPr anchor="ctr"/>
                </a:tc>
                <a:tc>
                  <a:txBody>
                    <a:bodyPr/>
                    <a:lstStyle/>
                    <a:p>
                      <a:pPr>
                        <a:buNone/>
                      </a:pPr>
                      <a:r>
                        <a:rPr lang="en-GB"/>
                        <a:t>Less footfall, higher operating costs</a:t>
                      </a:r>
                    </a:p>
                  </a:txBody>
                  <a:tcPr anchor="ctr"/>
                </a:tc>
                <a:extLst>
                  <a:ext uri="{0D108BD9-81ED-4DB2-BD59-A6C34878D82A}">
                    <a16:rowId xmlns:a16="http://schemas.microsoft.com/office/drawing/2014/main" val="890536670"/>
                  </a:ext>
                </a:extLst>
              </a:tr>
              <a:tr h="561068">
                <a:tc>
                  <a:txBody>
                    <a:bodyPr/>
                    <a:lstStyle/>
                    <a:p>
                      <a:pPr>
                        <a:buNone/>
                      </a:pPr>
                      <a:r>
                        <a:rPr lang="en-GB" b="1" dirty="0"/>
                        <a:t>How much?</a:t>
                      </a:r>
                      <a:endParaRPr lang="en-GB" dirty="0"/>
                    </a:p>
                  </a:txBody>
                  <a:tcPr anchor="ctr"/>
                </a:tc>
                <a:tc>
                  <a:txBody>
                    <a:bodyPr/>
                    <a:lstStyle/>
                    <a:p>
                      <a:pPr>
                        <a:buNone/>
                      </a:pPr>
                      <a:r>
                        <a:rPr lang="en-GB" dirty="0"/>
                        <a:t>Sales are approximately 25% lower than 2019</a:t>
                      </a:r>
                    </a:p>
                  </a:txBody>
                  <a:tcPr anchor="ctr"/>
                </a:tc>
                <a:extLst>
                  <a:ext uri="{0D108BD9-81ED-4DB2-BD59-A6C34878D82A}">
                    <a16:rowId xmlns:a16="http://schemas.microsoft.com/office/drawing/2014/main" val="2449824169"/>
                  </a:ext>
                </a:extLst>
              </a:tr>
            </a:tbl>
          </a:graphicData>
        </a:graphic>
      </p:graphicFrame>
      <p:sp>
        <p:nvSpPr>
          <p:cNvPr id="4" name="TextBox 3">
            <a:extLst>
              <a:ext uri="{FF2B5EF4-FFF2-40B4-BE49-F238E27FC236}">
                <a16:creationId xmlns:a16="http://schemas.microsoft.com/office/drawing/2014/main" id="{95B3CAD9-0020-31BE-BD6B-830CDDF5549F}"/>
              </a:ext>
            </a:extLst>
          </p:cNvPr>
          <p:cNvSpPr txBox="1"/>
          <p:nvPr/>
        </p:nvSpPr>
        <p:spPr>
          <a:xfrm>
            <a:off x="884144" y="6380201"/>
            <a:ext cx="6098240" cy="369332"/>
          </a:xfrm>
          <a:prstGeom prst="rect">
            <a:avLst/>
          </a:prstGeom>
          <a:noFill/>
        </p:spPr>
        <p:txBody>
          <a:bodyPr wrap="square">
            <a:spAutoFit/>
          </a:bodyPr>
          <a:lstStyle/>
          <a:p>
            <a:r>
              <a:rPr lang="en-GB" dirty="0"/>
              <a:t>(</a:t>
            </a:r>
            <a:r>
              <a:rPr lang="en-GB" sz="1400" dirty="0">
                <a:latin typeface="Arial" panose="020B0604020202020204" pitchFamily="34" charset="0"/>
                <a:cs typeface="Arial" panose="020B0604020202020204" pitchFamily="34" charset="0"/>
              </a:rPr>
              <a:t>Johnson et al., 2023</a:t>
            </a:r>
            <a:r>
              <a:rPr lang="en-GB" dirty="0"/>
              <a:t>)</a:t>
            </a:r>
          </a:p>
        </p:txBody>
      </p:sp>
    </p:spTree>
    <p:extLst>
      <p:ext uri="{BB962C8B-B14F-4D97-AF65-F5344CB8AC3E}">
        <p14:creationId xmlns:p14="http://schemas.microsoft.com/office/powerpoint/2010/main" val="1736049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2332EC-3928-8556-6B26-463915EED95E}"/>
              </a:ext>
            </a:extLst>
          </p:cNvPr>
          <p:cNvSpPr>
            <a:spLocks noGrp="1"/>
          </p:cNvSpPr>
          <p:nvPr>
            <p:ph type="ctrTitle"/>
          </p:nvPr>
        </p:nvSpPr>
        <p:spPr>
          <a:xfrm>
            <a:off x="699713" y="248038"/>
            <a:ext cx="9561887" cy="1159200"/>
          </a:xfrm>
        </p:spPr>
        <p:txBody>
          <a:bodyPr vert="horz" lIns="91440" tIns="45720" rIns="91440" bIns="45720" rtlCol="0" anchor="ctr">
            <a:normAutofit/>
          </a:bodyPr>
          <a:lstStyle/>
          <a:p>
            <a:pPr algn="l"/>
            <a:r>
              <a:rPr lang="en-US" sz="4000" b="1" kern="1200" dirty="0">
                <a:solidFill>
                  <a:srgbClr val="FFFFFF"/>
                </a:solidFill>
                <a:effectLst/>
                <a:latin typeface="Arial" panose="020B0604020202020204" pitchFamily="34" charset="0"/>
                <a:cs typeface="Arial" panose="020B0604020202020204" pitchFamily="34" charset="0"/>
              </a:rPr>
              <a:t>PESTEL Analysis </a:t>
            </a:r>
            <a:r>
              <a:rPr lang="en-GB" sz="4000" dirty="0">
                <a:solidFill>
                  <a:schemeClr val="bg1"/>
                </a:solidFill>
                <a:latin typeface="Arial" panose="020B0604020202020204" pitchFamily="34" charset="0"/>
                <a:cs typeface="Arial" panose="020B0604020202020204" pitchFamily="34" charset="0"/>
              </a:rPr>
              <a:t>of Basil's Bakery</a:t>
            </a:r>
            <a:endParaRPr lang="en-US" sz="4000" kern="1200" dirty="0">
              <a:solidFill>
                <a:schemeClr val="bg1"/>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374331B4-5D23-FBA0-55D4-D6546B97BB0F}"/>
              </a:ext>
            </a:extLst>
          </p:cNvPr>
          <p:cNvGraphicFramePr>
            <a:graphicFrameLocks noGrp="1"/>
          </p:cNvGraphicFramePr>
          <p:nvPr>
            <p:extLst>
              <p:ext uri="{D42A27DB-BD31-4B8C-83A1-F6EECF244321}">
                <p14:modId xmlns:p14="http://schemas.microsoft.com/office/powerpoint/2010/main" val="3412679867"/>
              </p:ext>
            </p:extLst>
          </p:nvPr>
        </p:nvGraphicFramePr>
        <p:xfrm>
          <a:off x="235256" y="1649696"/>
          <a:ext cx="11826755" cy="4199369"/>
        </p:xfrm>
        <a:graphic>
          <a:graphicData uri="http://schemas.openxmlformats.org/drawingml/2006/table">
            <a:tbl>
              <a:tblPr/>
              <a:tblGrid>
                <a:gridCol w="2860858">
                  <a:extLst>
                    <a:ext uri="{9D8B030D-6E8A-4147-A177-3AD203B41FA5}">
                      <a16:colId xmlns:a16="http://schemas.microsoft.com/office/drawing/2014/main" val="815919093"/>
                    </a:ext>
                  </a:extLst>
                </a:gridCol>
                <a:gridCol w="8965897">
                  <a:extLst>
                    <a:ext uri="{9D8B030D-6E8A-4147-A177-3AD203B41FA5}">
                      <a16:colId xmlns:a16="http://schemas.microsoft.com/office/drawing/2014/main" val="3119279882"/>
                    </a:ext>
                  </a:extLst>
                </a:gridCol>
              </a:tblGrid>
              <a:tr h="299333">
                <a:tc>
                  <a:txBody>
                    <a:bodyPr/>
                    <a:lstStyle/>
                    <a:p>
                      <a:pPr>
                        <a:buNone/>
                      </a:pPr>
                      <a:r>
                        <a:rPr lang="en-GB" sz="1800" b="1">
                          <a:latin typeface="Arial" panose="020B0604020202020204" pitchFamily="34" charset="0"/>
                          <a:cs typeface="Arial" panose="020B0604020202020204" pitchFamily="34" charset="0"/>
                        </a:rPr>
                        <a:t>Factor</a:t>
                      </a:r>
                      <a:endParaRPr lang="en-GB" sz="180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noFill/>
                  </a:tcPr>
                </a:tc>
                <a:tc>
                  <a:txBody>
                    <a:bodyPr/>
                    <a:lstStyle/>
                    <a:p>
                      <a:pPr>
                        <a:buNone/>
                      </a:pPr>
                      <a:r>
                        <a:rPr lang="en-GB" sz="1800" b="1">
                          <a:latin typeface="Arial" panose="020B0604020202020204" pitchFamily="34" charset="0"/>
                          <a:cs typeface="Arial" panose="020B0604020202020204" pitchFamily="34" charset="0"/>
                        </a:rPr>
                        <a:t>Impact on Basil's Bakery</a:t>
                      </a:r>
                      <a:endParaRPr lang="en-GB" sz="180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noFill/>
                  </a:tcPr>
                </a:tc>
                <a:extLst>
                  <a:ext uri="{0D108BD9-81ED-4DB2-BD59-A6C34878D82A}">
                    <a16:rowId xmlns:a16="http://schemas.microsoft.com/office/drawing/2014/main" val="4058487980"/>
                  </a:ext>
                </a:extLst>
              </a:tr>
              <a:tr h="633877">
                <a:tc>
                  <a:txBody>
                    <a:bodyPr/>
                    <a:lstStyle/>
                    <a:p>
                      <a:pPr>
                        <a:buNone/>
                      </a:pPr>
                      <a:r>
                        <a:rPr lang="en-GB" sz="1800" b="1">
                          <a:latin typeface="Arial" panose="020B0604020202020204" pitchFamily="34" charset="0"/>
                          <a:cs typeface="Arial" panose="020B0604020202020204" pitchFamily="34" charset="0"/>
                        </a:rPr>
                        <a:t>Political</a:t>
                      </a:r>
                      <a:endParaRPr lang="en-GB" sz="180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noFill/>
                  </a:tcPr>
                </a:tc>
                <a:tc>
                  <a:txBody>
                    <a:bodyPr/>
                    <a:lstStyle/>
                    <a:p>
                      <a:pPr>
                        <a:buNone/>
                      </a:pPr>
                      <a:r>
                        <a:rPr lang="en-GB" sz="1800" dirty="0">
                          <a:latin typeface="Arial" panose="020B0604020202020204" pitchFamily="34" charset="0"/>
                          <a:cs typeface="Arial" panose="020B0604020202020204" pitchFamily="34" charset="0"/>
                        </a:rPr>
                        <a:t>Food safety legislation and employment regulations increase operating responsibilities and compliance costs.</a:t>
                      </a:r>
                    </a:p>
                  </a:txBody>
                  <a:tcPr marL="64945" marR="64945" marT="32473" marB="32473" anchor="ctr">
                    <a:lnL>
                      <a:noFill/>
                    </a:lnL>
                    <a:lnR>
                      <a:noFill/>
                    </a:lnR>
                    <a:lnT>
                      <a:noFill/>
                    </a:lnT>
                    <a:lnB>
                      <a:noFill/>
                    </a:lnB>
                    <a:noFill/>
                  </a:tcPr>
                </a:tc>
                <a:extLst>
                  <a:ext uri="{0D108BD9-81ED-4DB2-BD59-A6C34878D82A}">
                    <a16:rowId xmlns:a16="http://schemas.microsoft.com/office/drawing/2014/main" val="1325985190"/>
                  </a:ext>
                </a:extLst>
              </a:tr>
              <a:tr h="633877">
                <a:tc>
                  <a:txBody>
                    <a:bodyPr/>
                    <a:lstStyle/>
                    <a:p>
                      <a:pPr>
                        <a:buNone/>
                      </a:pPr>
                      <a:r>
                        <a:rPr lang="en-GB" sz="1800" b="1">
                          <a:latin typeface="Arial" panose="020B0604020202020204" pitchFamily="34" charset="0"/>
                          <a:cs typeface="Arial" panose="020B0604020202020204" pitchFamily="34" charset="0"/>
                        </a:rPr>
                        <a:t>Economic</a:t>
                      </a:r>
                      <a:endParaRPr lang="en-GB" sz="180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noFill/>
                  </a:tcPr>
                </a:tc>
                <a:tc>
                  <a:txBody>
                    <a:bodyPr/>
                    <a:lstStyle/>
                    <a:p>
                      <a:pPr>
                        <a:buNone/>
                      </a:pPr>
                      <a:r>
                        <a:rPr lang="en-GB" sz="1800">
                          <a:latin typeface="Arial" panose="020B0604020202020204" pitchFamily="34" charset="0"/>
                          <a:cs typeface="Arial" panose="020B0604020202020204" pitchFamily="34" charset="0"/>
                        </a:rPr>
                        <a:t>Inflation, higher utility bills and rising ingredient prices increase costs, while reduced consumer spending affects demand.</a:t>
                      </a:r>
                    </a:p>
                  </a:txBody>
                  <a:tcPr marL="64945" marR="64945" marT="32473" marB="32473" anchor="ctr">
                    <a:lnL>
                      <a:noFill/>
                    </a:lnL>
                    <a:lnR>
                      <a:noFill/>
                    </a:lnR>
                    <a:lnT>
                      <a:noFill/>
                    </a:lnT>
                    <a:lnB>
                      <a:noFill/>
                    </a:lnB>
                    <a:noFill/>
                  </a:tcPr>
                </a:tc>
                <a:extLst>
                  <a:ext uri="{0D108BD9-81ED-4DB2-BD59-A6C34878D82A}">
                    <a16:rowId xmlns:a16="http://schemas.microsoft.com/office/drawing/2014/main" val="1207602809"/>
                  </a:ext>
                </a:extLst>
              </a:tr>
              <a:tr h="633877">
                <a:tc>
                  <a:txBody>
                    <a:bodyPr/>
                    <a:lstStyle/>
                    <a:p>
                      <a:pPr>
                        <a:buNone/>
                      </a:pPr>
                      <a:r>
                        <a:rPr lang="en-GB" sz="1800" b="1">
                          <a:latin typeface="Arial" panose="020B0604020202020204" pitchFamily="34" charset="0"/>
                          <a:cs typeface="Arial" panose="020B0604020202020204" pitchFamily="34" charset="0"/>
                        </a:rPr>
                        <a:t>Social</a:t>
                      </a:r>
                      <a:endParaRPr lang="en-GB" sz="180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noFill/>
                  </a:tcPr>
                </a:tc>
                <a:tc>
                  <a:txBody>
                    <a:bodyPr/>
                    <a:lstStyle/>
                    <a:p>
                      <a:pPr>
                        <a:buNone/>
                      </a:pPr>
                      <a:r>
                        <a:rPr lang="en-GB" sz="1800" dirty="0">
                          <a:latin typeface="Arial" panose="020B0604020202020204" pitchFamily="34" charset="0"/>
                          <a:cs typeface="Arial" panose="020B0604020202020204" pitchFamily="34" charset="0"/>
                        </a:rPr>
                        <a:t>Remote working, changing shopping habits and customer preference for convenience reduce footfall and lunchtime sales.</a:t>
                      </a:r>
                    </a:p>
                  </a:txBody>
                  <a:tcPr marL="64945" marR="64945" marT="32473" marB="32473" anchor="ctr">
                    <a:lnL>
                      <a:noFill/>
                    </a:lnL>
                    <a:lnR>
                      <a:noFill/>
                    </a:lnR>
                    <a:lnT>
                      <a:noFill/>
                    </a:lnT>
                    <a:lnB>
                      <a:noFill/>
                    </a:lnB>
                    <a:noFill/>
                  </a:tcPr>
                </a:tc>
                <a:extLst>
                  <a:ext uri="{0D108BD9-81ED-4DB2-BD59-A6C34878D82A}">
                    <a16:rowId xmlns:a16="http://schemas.microsoft.com/office/drawing/2014/main" val="2033254945"/>
                  </a:ext>
                </a:extLst>
              </a:tr>
              <a:tr h="633877">
                <a:tc>
                  <a:txBody>
                    <a:bodyPr/>
                    <a:lstStyle/>
                    <a:p>
                      <a:pPr>
                        <a:buNone/>
                      </a:pPr>
                      <a:r>
                        <a:rPr lang="en-GB" sz="1800" b="1">
                          <a:latin typeface="Arial" panose="020B0604020202020204" pitchFamily="34" charset="0"/>
                          <a:cs typeface="Arial" panose="020B0604020202020204" pitchFamily="34" charset="0"/>
                        </a:rPr>
                        <a:t>Technological</a:t>
                      </a:r>
                      <a:endParaRPr lang="en-GB" sz="180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noFill/>
                  </a:tcPr>
                </a:tc>
                <a:tc>
                  <a:txBody>
                    <a:bodyPr/>
                    <a:lstStyle/>
                    <a:p>
                      <a:pPr>
                        <a:buNone/>
                      </a:pPr>
                      <a:r>
                        <a:rPr lang="en-GB" sz="1800" dirty="0">
                          <a:latin typeface="Arial" panose="020B0604020202020204" pitchFamily="34" charset="0"/>
                          <a:cs typeface="Arial" panose="020B0604020202020204" pitchFamily="34" charset="0"/>
                        </a:rPr>
                        <a:t>The business has no online ordering or delivery service, making it less convenient than competitors using digital platforms.</a:t>
                      </a:r>
                    </a:p>
                  </a:txBody>
                  <a:tcPr marL="64945" marR="64945" marT="32473" marB="32473" anchor="ctr">
                    <a:lnL>
                      <a:noFill/>
                    </a:lnL>
                    <a:lnR>
                      <a:noFill/>
                    </a:lnR>
                    <a:lnT>
                      <a:noFill/>
                    </a:lnT>
                    <a:lnB>
                      <a:noFill/>
                    </a:lnB>
                    <a:noFill/>
                  </a:tcPr>
                </a:tc>
                <a:extLst>
                  <a:ext uri="{0D108BD9-81ED-4DB2-BD59-A6C34878D82A}">
                    <a16:rowId xmlns:a16="http://schemas.microsoft.com/office/drawing/2014/main" val="3468255794"/>
                  </a:ext>
                </a:extLst>
              </a:tr>
              <a:tr h="633877">
                <a:tc>
                  <a:txBody>
                    <a:bodyPr/>
                    <a:lstStyle/>
                    <a:p>
                      <a:pPr>
                        <a:buNone/>
                      </a:pPr>
                      <a:r>
                        <a:rPr lang="en-GB" sz="1800" b="1">
                          <a:latin typeface="Arial" panose="020B0604020202020204" pitchFamily="34" charset="0"/>
                          <a:cs typeface="Arial" panose="020B0604020202020204" pitchFamily="34" charset="0"/>
                        </a:rPr>
                        <a:t>Legal</a:t>
                      </a:r>
                      <a:endParaRPr lang="en-GB" sz="180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noFill/>
                  </a:tcPr>
                </a:tc>
                <a:tc>
                  <a:txBody>
                    <a:bodyPr/>
                    <a:lstStyle/>
                    <a:p>
                      <a:pPr>
                        <a:buNone/>
                      </a:pPr>
                      <a:r>
                        <a:rPr lang="en-GB" sz="1800" dirty="0">
                          <a:latin typeface="Arial" panose="020B0604020202020204" pitchFamily="34" charset="0"/>
                          <a:cs typeface="Arial" panose="020B0604020202020204" pitchFamily="34" charset="0"/>
                        </a:rPr>
                        <a:t>Compliance with food hygiene and health and safety regulations is essential and requires ongoing investment.</a:t>
                      </a:r>
                    </a:p>
                  </a:txBody>
                  <a:tcPr marL="64945" marR="64945" marT="32473" marB="32473" anchor="ctr">
                    <a:lnL>
                      <a:noFill/>
                    </a:lnL>
                    <a:lnR>
                      <a:noFill/>
                    </a:lnR>
                    <a:lnT>
                      <a:noFill/>
                    </a:lnT>
                    <a:lnB>
                      <a:noFill/>
                    </a:lnB>
                    <a:noFill/>
                  </a:tcPr>
                </a:tc>
                <a:extLst>
                  <a:ext uri="{0D108BD9-81ED-4DB2-BD59-A6C34878D82A}">
                    <a16:rowId xmlns:a16="http://schemas.microsoft.com/office/drawing/2014/main" val="3250529316"/>
                  </a:ext>
                </a:extLst>
              </a:tr>
              <a:tr h="690718">
                <a:tc>
                  <a:txBody>
                    <a:bodyPr/>
                    <a:lstStyle/>
                    <a:p>
                      <a:pPr>
                        <a:buNone/>
                      </a:pPr>
                      <a:r>
                        <a:rPr lang="en-GB" sz="1800" b="1" dirty="0">
                          <a:latin typeface="Arial" panose="020B0604020202020204" pitchFamily="34" charset="0"/>
                          <a:cs typeface="Arial" panose="020B0604020202020204" pitchFamily="34" charset="0"/>
                        </a:rPr>
                        <a:t>Environmental</a:t>
                      </a:r>
                      <a:endParaRPr lang="en-GB" sz="1800" dirty="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noFill/>
                  </a:tcPr>
                </a:tc>
                <a:tc>
                  <a:txBody>
                    <a:bodyPr/>
                    <a:lstStyle/>
                    <a:p>
                      <a:pPr>
                        <a:buNone/>
                      </a:pPr>
                      <a:r>
                        <a:rPr lang="en-GB" sz="1800" dirty="0">
                          <a:latin typeface="Arial" panose="020B0604020202020204" pitchFamily="34" charset="0"/>
                          <a:cs typeface="Arial" panose="020B0604020202020204" pitchFamily="34" charset="0"/>
                        </a:rPr>
                        <a:t>Basil's commitment to UK organic ingredients supports sustainability but creates supply risks because crop yields are affected by weather conditions.</a:t>
                      </a:r>
                    </a:p>
                  </a:txBody>
                  <a:tcPr marL="64945" marR="64945" marT="32473" marB="32473" anchor="ctr">
                    <a:lnL>
                      <a:noFill/>
                    </a:lnL>
                    <a:lnR>
                      <a:noFill/>
                    </a:lnR>
                    <a:lnT>
                      <a:noFill/>
                    </a:lnT>
                    <a:lnB>
                      <a:noFill/>
                    </a:lnB>
                    <a:noFill/>
                  </a:tcPr>
                </a:tc>
                <a:extLst>
                  <a:ext uri="{0D108BD9-81ED-4DB2-BD59-A6C34878D82A}">
                    <a16:rowId xmlns:a16="http://schemas.microsoft.com/office/drawing/2014/main" val="4231077838"/>
                  </a:ext>
                </a:extLst>
              </a:tr>
            </a:tbl>
          </a:graphicData>
        </a:graphic>
      </p:graphicFrame>
      <p:sp>
        <p:nvSpPr>
          <p:cNvPr id="5" name="TextBox 4">
            <a:extLst>
              <a:ext uri="{FF2B5EF4-FFF2-40B4-BE49-F238E27FC236}">
                <a16:creationId xmlns:a16="http://schemas.microsoft.com/office/drawing/2014/main" id="{1B53F71D-4570-FEDC-EA3D-FF7AF961ACA4}"/>
              </a:ext>
            </a:extLst>
          </p:cNvPr>
          <p:cNvSpPr txBox="1"/>
          <p:nvPr/>
        </p:nvSpPr>
        <p:spPr>
          <a:xfrm>
            <a:off x="235256" y="6507113"/>
            <a:ext cx="6098240" cy="369332"/>
          </a:xfrm>
          <a:prstGeom prst="rect">
            <a:avLst/>
          </a:prstGeom>
          <a:noFill/>
        </p:spPr>
        <p:txBody>
          <a:bodyPr wrap="square">
            <a:spAutoFit/>
          </a:bodyPr>
          <a:lstStyle/>
          <a:p>
            <a:r>
              <a:rPr lang="da-DK" dirty="0"/>
              <a:t>(</a:t>
            </a:r>
            <a:r>
              <a:rPr lang="da-DK" sz="1100" dirty="0">
                <a:latin typeface="Arial" panose="020B0604020202020204" pitchFamily="34" charset="0"/>
                <a:cs typeface="Arial" panose="020B0604020202020204" pitchFamily="34" charset="0"/>
              </a:rPr>
              <a:t>J</a:t>
            </a:r>
            <a:r>
              <a:rPr lang="da-DK" sz="1400" dirty="0">
                <a:latin typeface="Arial" panose="020B0604020202020204" pitchFamily="34" charset="0"/>
                <a:cs typeface="Arial" panose="020B0604020202020204" pitchFamily="34" charset="0"/>
              </a:rPr>
              <a:t>ohnson et al., 2023; Kotler, Keller and Chernev, 2022</a:t>
            </a:r>
            <a:r>
              <a:rPr lang="da-DK" sz="1400" dirty="0"/>
              <a:t>)</a:t>
            </a:r>
            <a:endParaRPr lang="en-GB" sz="1400" dirty="0"/>
          </a:p>
        </p:txBody>
      </p:sp>
      <p:sp>
        <p:nvSpPr>
          <p:cNvPr id="4" name="Rectangle 1">
            <a:extLst>
              <a:ext uri="{FF2B5EF4-FFF2-40B4-BE49-F238E27FC236}">
                <a16:creationId xmlns:a16="http://schemas.microsoft.com/office/drawing/2014/main" id="{B90A3851-D30E-DB21-0B11-6786665E2606}"/>
              </a:ext>
            </a:extLst>
          </p:cNvPr>
          <p:cNvSpPr>
            <a:spLocks noChangeArrowheads="1"/>
          </p:cNvSpPr>
          <p:nvPr/>
        </p:nvSpPr>
        <p:spPr bwMode="auto">
          <a:xfrm>
            <a:off x="-1" y="5553055"/>
            <a:ext cx="10730753" cy="861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Advantage: identifies external opportunities and threats.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Limitation: does not identify internal operational causes. </a:t>
            </a:r>
          </a:p>
        </p:txBody>
      </p:sp>
    </p:spTree>
    <p:extLst>
      <p:ext uri="{BB962C8B-B14F-4D97-AF65-F5344CB8AC3E}">
        <p14:creationId xmlns:p14="http://schemas.microsoft.com/office/powerpoint/2010/main" val="2527996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A4A4AC-D1A0-8695-080B-FDF64039EB0F}"/>
              </a:ext>
            </a:extLst>
          </p:cNvPr>
          <p:cNvSpPr>
            <a:spLocks noGrp="1"/>
          </p:cNvSpPr>
          <p:nvPr>
            <p:ph type="ctrTitle"/>
          </p:nvPr>
        </p:nvSpPr>
        <p:spPr>
          <a:xfrm>
            <a:off x="804672" y="1412489"/>
            <a:ext cx="2871095" cy="2156621"/>
          </a:xfrm>
        </p:spPr>
        <p:txBody>
          <a:bodyPr vert="horz" lIns="91440" tIns="45720" rIns="91440" bIns="45720" rtlCol="0" anchor="t">
            <a:normAutofit/>
          </a:bodyPr>
          <a:lstStyle/>
          <a:p>
            <a:pPr algn="l"/>
            <a:r>
              <a:rPr lang="en-US" sz="3600" b="1" kern="1200" dirty="0">
                <a:solidFill>
                  <a:srgbClr val="FFFFFF"/>
                </a:solidFill>
                <a:effectLst/>
                <a:latin typeface="Arial" panose="020B0604020202020204" pitchFamily="34" charset="0"/>
                <a:cs typeface="Arial" panose="020B0604020202020204" pitchFamily="34" charset="0"/>
              </a:rPr>
              <a:t>Key External Pressures (Deep Dive)</a:t>
            </a:r>
            <a:r>
              <a:rPr lang="en-US" sz="3600" kern="1200" dirty="0">
                <a:solidFill>
                  <a:srgbClr val="FFFFFF"/>
                </a:solidFill>
                <a:effectLst/>
                <a:latin typeface="Arial" panose="020B0604020202020204" pitchFamily="34" charset="0"/>
                <a:cs typeface="Arial" panose="020B0604020202020204" pitchFamily="34" charset="0"/>
              </a:rPr>
              <a:t> </a:t>
            </a:r>
            <a:endParaRPr lang="en-US" sz="3600" kern="1200" dirty="0">
              <a:solidFill>
                <a:srgbClr val="FFFFFF"/>
              </a:solidFill>
              <a:latin typeface="Arial" panose="020B0604020202020204" pitchFamily="34" charset="0"/>
              <a:cs typeface="Arial" panose="020B0604020202020204" pitchFamily="34" charset="0"/>
            </a:endParaRPr>
          </a:p>
        </p:txBody>
      </p:sp>
      <p:sp>
        <p:nvSpPr>
          <p:cNvPr id="6" name="Rectangle 2">
            <a:extLst>
              <a:ext uri="{FF2B5EF4-FFF2-40B4-BE49-F238E27FC236}">
                <a16:creationId xmlns:a16="http://schemas.microsoft.com/office/drawing/2014/main" id="{BB8C4B76-F203-B830-143B-AE6918C1C6EE}"/>
              </a:ext>
            </a:extLst>
          </p:cNvPr>
          <p:cNvSpPr>
            <a:spLocks noGrp="1" noChangeArrowheads="1"/>
          </p:cNvSpPr>
          <p:nvPr>
            <p:ph type="subTitle" idx="1"/>
          </p:nvPr>
        </p:nvSpPr>
        <p:spPr bwMode="auto">
          <a:xfrm>
            <a:off x="4479926" y="1089978"/>
            <a:ext cx="7450818" cy="50098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Changing customer </a:t>
            </a:r>
            <a:r>
              <a:rPr kumimoji="0" lang="en-US" altLang="en-US" b="1" i="0" u="none" strike="noStrike" cap="none" normalizeH="0" baseline="0" dirty="0" err="1">
                <a:ln>
                  <a:noFill/>
                </a:ln>
                <a:solidFill>
                  <a:schemeClr val="tx1"/>
                </a:solidFill>
                <a:effectLst/>
                <a:latin typeface="Arial" panose="020B0604020202020204" pitchFamily="34" charset="0"/>
              </a:rPr>
              <a:t>behaviour</a:t>
            </a:r>
            <a:r>
              <a:rPr kumimoji="0" lang="en-US" altLang="en-US" b="0" i="0" u="none" strike="noStrike" cap="none" normalizeH="0" baseline="0" dirty="0">
                <a:ln>
                  <a:noFill/>
                </a:ln>
                <a:solidFill>
                  <a:schemeClr val="tx1"/>
                </a:solidFill>
                <a:effectLst/>
                <a:latin typeface="Arial" panose="020B0604020202020204" pitchFamily="34" charset="0"/>
              </a:rPr>
              <a:t> – More people work from home, reducing weekday customer footfall.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Economic pressures</a:t>
            </a:r>
            <a:r>
              <a:rPr kumimoji="0" lang="en-US" altLang="en-US" b="0" i="0" u="none" strike="noStrike" cap="none" normalizeH="0" baseline="0" dirty="0">
                <a:ln>
                  <a:noFill/>
                </a:ln>
                <a:solidFill>
                  <a:schemeClr val="tx1"/>
                </a:solidFill>
                <a:effectLst/>
                <a:latin typeface="Arial" panose="020B0604020202020204" pitchFamily="34" charset="0"/>
              </a:rPr>
              <a:t> – Inflation has increased the cost of ingredients, utilities, rent and insurance.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Declining retail activity</a:t>
            </a:r>
            <a:r>
              <a:rPr kumimoji="0" lang="en-US" altLang="en-US" b="0" i="0" u="none" strike="noStrike" cap="none" normalizeH="0" baseline="0" dirty="0">
                <a:ln>
                  <a:noFill/>
                </a:ln>
                <a:solidFill>
                  <a:schemeClr val="tx1"/>
                </a:solidFill>
                <a:effectLst/>
                <a:latin typeface="Arial" panose="020B0604020202020204" pitchFamily="34" charset="0"/>
              </a:rPr>
              <a:t> – Shop closures have reduced the number of visitors to the retail park.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Environmental uncertainty</a:t>
            </a:r>
            <a:r>
              <a:rPr kumimoji="0" lang="en-US" altLang="en-US" b="0" i="0" u="none" strike="noStrike" cap="none" normalizeH="0" baseline="0" dirty="0">
                <a:ln>
                  <a:noFill/>
                </a:ln>
                <a:solidFill>
                  <a:schemeClr val="tx1"/>
                </a:solidFill>
                <a:effectLst/>
                <a:latin typeface="Arial" panose="020B0604020202020204" pitchFamily="34" charset="0"/>
              </a:rPr>
              <a:t> – Organic UK ingredients are vulnerable to poor harvests and supply disruptions. </a:t>
            </a:r>
          </a:p>
        </p:txBody>
      </p:sp>
      <p:sp>
        <p:nvSpPr>
          <p:cNvPr id="4" name="TextBox 3">
            <a:extLst>
              <a:ext uri="{FF2B5EF4-FFF2-40B4-BE49-F238E27FC236}">
                <a16:creationId xmlns:a16="http://schemas.microsoft.com/office/drawing/2014/main" id="{21240A5D-D26F-9BEA-5945-231439B829FE}"/>
              </a:ext>
            </a:extLst>
          </p:cNvPr>
          <p:cNvSpPr txBox="1"/>
          <p:nvPr/>
        </p:nvSpPr>
        <p:spPr>
          <a:xfrm>
            <a:off x="1861534" y="6467413"/>
            <a:ext cx="6098240" cy="369332"/>
          </a:xfrm>
          <a:prstGeom prst="rect">
            <a:avLst/>
          </a:prstGeom>
          <a:noFill/>
        </p:spPr>
        <p:txBody>
          <a:bodyPr wrap="square">
            <a:spAutoFit/>
          </a:bodyPr>
          <a:lstStyle/>
          <a:p>
            <a:r>
              <a:rPr lang="da-DK" dirty="0"/>
              <a:t>(</a:t>
            </a:r>
            <a:r>
              <a:rPr lang="da-DK" sz="1400" dirty="0">
                <a:latin typeface="Arial" panose="020B0604020202020204" pitchFamily="34" charset="0"/>
                <a:cs typeface="Arial" panose="020B0604020202020204" pitchFamily="34" charset="0"/>
              </a:rPr>
              <a:t>Johnson et al., 2023; Kotler, Keller and Chernev, 2022)</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015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040339-A29C-12D2-05E3-80EE9E2EF302}"/>
              </a:ext>
            </a:extLst>
          </p:cNvPr>
          <p:cNvSpPr>
            <a:spLocks noGrp="1"/>
          </p:cNvSpPr>
          <p:nvPr>
            <p:ph type="ctrTitle"/>
          </p:nvPr>
        </p:nvSpPr>
        <p:spPr>
          <a:xfrm>
            <a:off x="502024" y="1412488"/>
            <a:ext cx="3173743" cy="3213299"/>
          </a:xfrm>
        </p:spPr>
        <p:txBody>
          <a:bodyPr vert="horz" lIns="91440" tIns="45720" rIns="91440" bIns="45720" rtlCol="0" anchor="t">
            <a:normAutofit/>
          </a:bodyPr>
          <a:lstStyle/>
          <a:p>
            <a:pPr algn="l"/>
            <a:r>
              <a:rPr lang="en-US" sz="4000" b="0" i="0" u="none" strike="noStrike" kern="1200" dirty="0">
                <a:solidFill>
                  <a:schemeClr val="bg1"/>
                </a:solidFill>
                <a:effectLst/>
                <a:latin typeface="Arial" panose="020B0604020202020204" pitchFamily="34" charset="0"/>
                <a:cs typeface="Arial" panose="020B0604020202020204" pitchFamily="34" charset="0"/>
              </a:rPr>
              <a:t>Internal Performance Challenges</a:t>
            </a:r>
            <a:endParaRPr lang="en-US" sz="4000" kern="1200" dirty="0">
              <a:solidFill>
                <a:schemeClr val="bg1"/>
              </a:solidFill>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E63AAA11-5622-C47D-0C3C-D4945E838CB5}"/>
              </a:ext>
            </a:extLst>
          </p:cNvPr>
          <p:cNvSpPr>
            <a:spLocks noGrp="1" noChangeArrowheads="1"/>
          </p:cNvSpPr>
          <p:nvPr>
            <p:ph type="subTitle" idx="1"/>
          </p:nvPr>
        </p:nvSpPr>
        <p:spPr bwMode="auto">
          <a:xfrm>
            <a:off x="5199063" y="1084079"/>
            <a:ext cx="6490913" cy="50216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No online ordering system</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limits customer convenience.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No delivery service</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prevents the business from reaching customers who work from home.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Reliance on UK organic suppliers only</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increases purchasing costs and supply risks. </a:t>
            </a:r>
          </a:p>
          <a:p>
            <a:pPr lvl="0" algn="l" eaLnBrk="0" fontAlgn="base" hangingPunct="0">
              <a:lnSpc>
                <a:spcPct val="150000"/>
              </a:lnSpc>
              <a:spcBef>
                <a:spcPct val="0"/>
              </a:spcBef>
              <a:spcAft>
                <a:spcPct val="0"/>
              </a:spcAft>
              <a:buFontTx/>
              <a:buChar char="•"/>
            </a:pPr>
            <a:r>
              <a:rPr lang="en-GB" dirty="0">
                <a:latin typeface="Arial" panose="020B0604020202020204" pitchFamily="34" charset="0"/>
                <a:cs typeface="Arial" panose="020B0604020202020204" pitchFamily="34" charset="0"/>
              </a:rPr>
              <a:t>Limited capacity to manage customer enquiries and pre-orders during busy periods.</a:t>
            </a: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CA963EF-6491-CE9A-2783-22A482156E5E}"/>
              </a:ext>
            </a:extLst>
          </p:cNvPr>
          <p:cNvSpPr txBox="1"/>
          <p:nvPr/>
        </p:nvSpPr>
        <p:spPr>
          <a:xfrm>
            <a:off x="1672430" y="6488668"/>
            <a:ext cx="6098240" cy="369332"/>
          </a:xfrm>
          <a:prstGeom prst="rect">
            <a:avLst/>
          </a:prstGeom>
          <a:noFill/>
        </p:spPr>
        <p:txBody>
          <a:bodyPr wrap="square">
            <a:spAutoFit/>
          </a:bodyPr>
          <a:lstStyle/>
          <a:p>
            <a:r>
              <a:rPr lang="en-GB" dirty="0"/>
              <a:t>(</a:t>
            </a:r>
            <a:r>
              <a:rPr lang="en-GB" sz="1400" dirty="0">
                <a:latin typeface="Arial" panose="020B0604020202020204" pitchFamily="34" charset="0"/>
                <a:cs typeface="Arial" panose="020B0604020202020204" pitchFamily="34" charset="0"/>
              </a:rPr>
              <a:t>Slack and Brandon-Jones, 2023)</a:t>
            </a:r>
          </a:p>
        </p:txBody>
      </p:sp>
    </p:spTree>
    <p:extLst>
      <p:ext uri="{BB962C8B-B14F-4D97-AF65-F5344CB8AC3E}">
        <p14:creationId xmlns:p14="http://schemas.microsoft.com/office/powerpoint/2010/main" val="121583937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FFD6DB-B597-EFB1-A56E-B840154CCFEA}"/>
              </a:ext>
            </a:extLst>
          </p:cNvPr>
          <p:cNvPicPr>
            <a:picLocks noChangeAspect="1"/>
          </p:cNvPicPr>
          <p:nvPr/>
        </p:nvPicPr>
        <p:blipFill>
          <a:blip r:embed="rId2"/>
          <a:stretch>
            <a:fillRect/>
          </a:stretch>
        </p:blipFill>
        <p:spPr>
          <a:xfrm>
            <a:off x="425064" y="168812"/>
            <a:ext cx="10287000" cy="6199093"/>
          </a:xfrm>
          <a:prstGeom prst="rect">
            <a:avLst/>
          </a:prstGeom>
        </p:spPr>
      </p:pic>
      <p:sp>
        <p:nvSpPr>
          <p:cNvPr id="3" name="Rectangle 1">
            <a:extLst>
              <a:ext uri="{FF2B5EF4-FFF2-40B4-BE49-F238E27FC236}">
                <a16:creationId xmlns:a16="http://schemas.microsoft.com/office/drawing/2014/main" id="{CFE4644A-8DD3-76EB-AB88-79FEF3AF8517}"/>
              </a:ext>
            </a:extLst>
          </p:cNvPr>
          <p:cNvSpPr>
            <a:spLocks noChangeArrowheads="1"/>
          </p:cNvSpPr>
          <p:nvPr/>
        </p:nvSpPr>
        <p:spPr bwMode="auto">
          <a:xfrm>
            <a:off x="0" y="5983941"/>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Advantage: identifies root causes.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Limitation: depends on accurate identification of contributing factors. </a:t>
            </a:r>
          </a:p>
        </p:txBody>
      </p:sp>
      <p:sp>
        <p:nvSpPr>
          <p:cNvPr id="7" name="TextBox 6">
            <a:extLst>
              <a:ext uri="{FF2B5EF4-FFF2-40B4-BE49-F238E27FC236}">
                <a16:creationId xmlns:a16="http://schemas.microsoft.com/office/drawing/2014/main" id="{78C6E60A-36AF-417C-3DBB-A2B9FFC0C4CE}"/>
              </a:ext>
            </a:extLst>
          </p:cNvPr>
          <p:cNvSpPr txBox="1"/>
          <p:nvPr/>
        </p:nvSpPr>
        <p:spPr>
          <a:xfrm>
            <a:off x="194983" y="6429008"/>
            <a:ext cx="611841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(Ishikawa, 1986)</a:t>
            </a:r>
          </a:p>
        </p:txBody>
      </p:sp>
    </p:spTree>
    <p:extLst>
      <p:ext uri="{BB962C8B-B14F-4D97-AF65-F5344CB8AC3E}">
        <p14:creationId xmlns:p14="http://schemas.microsoft.com/office/powerpoint/2010/main" val="3253349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DCFBFD-8329-F2C2-97FE-2A777B437B99}"/>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4400" b="1" kern="1200" dirty="0">
                <a:solidFill>
                  <a:schemeClr val="tx1"/>
                </a:solidFill>
                <a:effectLst/>
                <a:latin typeface="Arial" panose="020B0604020202020204" pitchFamily="34" charset="0"/>
                <a:cs typeface="Arial" panose="020B0604020202020204" pitchFamily="34" charset="0"/>
              </a:rPr>
              <a:t>Root Cause Summary</a:t>
            </a:r>
            <a:r>
              <a:rPr lang="en-US" sz="4400" kern="1200" dirty="0">
                <a:solidFill>
                  <a:schemeClr val="tx1"/>
                </a:solidFill>
                <a:effectLst/>
                <a:latin typeface="Arial" panose="020B0604020202020204" pitchFamily="34" charset="0"/>
                <a:cs typeface="Arial" panose="020B0604020202020204" pitchFamily="34" charset="0"/>
              </a:rPr>
              <a:t> </a:t>
            </a:r>
            <a:endParaRPr lang="en-US" sz="4400" kern="12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610CB2E-21A3-BE4A-6E97-827AFFF82065}"/>
              </a:ext>
            </a:extLst>
          </p:cNvPr>
          <p:cNvSpPr>
            <a:spLocks noGrp="1"/>
          </p:cNvSpPr>
          <p:nvPr>
            <p:ph type="subTitle" idx="1"/>
          </p:nvPr>
        </p:nvSpPr>
        <p:spPr>
          <a:xfrm>
            <a:off x="838200" y="2010833"/>
            <a:ext cx="10948554" cy="4166130"/>
          </a:xfrm>
        </p:spPr>
        <p:txBody>
          <a:bodyPr vert="horz" lIns="91440" tIns="45720" rIns="91440" bIns="45720" rtlCol="0">
            <a:normAutofit fontScale="92500" lnSpcReduction="10000"/>
          </a:bodyPr>
          <a:lstStyle/>
          <a:p>
            <a:pPr algn="l">
              <a:lnSpc>
                <a:spcPct val="150000"/>
              </a:lnSpc>
            </a:pPr>
            <a:r>
              <a:rPr lang="en-GB" sz="1900" b="1" dirty="0">
                <a:latin typeface="Arial" panose="020B0604020202020204" pitchFamily="34" charset="0"/>
                <a:cs typeface="Arial" panose="020B0604020202020204" pitchFamily="34" charset="0"/>
              </a:rPr>
              <a:t>External Causes</a:t>
            </a:r>
          </a:p>
          <a:p>
            <a:pPr algn="l">
              <a:lnSpc>
                <a:spcPct val="150000"/>
              </a:lnSpc>
            </a:pPr>
            <a:r>
              <a:rPr lang="en-GB" sz="1900" dirty="0">
                <a:latin typeface="Arial" panose="020B0604020202020204" pitchFamily="34" charset="0"/>
                <a:cs typeface="Arial" panose="020B0604020202020204" pitchFamily="34" charset="0"/>
              </a:rPr>
              <a:t>Customer footfall has declined due to remote working and changing shopping habits. </a:t>
            </a:r>
          </a:p>
          <a:p>
            <a:pPr algn="l">
              <a:lnSpc>
                <a:spcPct val="150000"/>
              </a:lnSpc>
            </a:pPr>
            <a:r>
              <a:rPr lang="en-GB" sz="1900" dirty="0">
                <a:latin typeface="Arial" panose="020B0604020202020204" pitchFamily="34" charset="0"/>
                <a:cs typeface="Arial" panose="020B0604020202020204" pitchFamily="34" charset="0"/>
              </a:rPr>
              <a:t>Inflation and rising operating costs have reduced profitability. </a:t>
            </a:r>
          </a:p>
          <a:p>
            <a:pPr algn="l">
              <a:lnSpc>
                <a:spcPct val="150000"/>
              </a:lnSpc>
            </a:pPr>
            <a:r>
              <a:rPr lang="en-GB" sz="1900" dirty="0">
                <a:latin typeface="Arial" panose="020B0604020202020204" pitchFamily="34" charset="0"/>
                <a:cs typeface="Arial" panose="020B0604020202020204" pitchFamily="34" charset="0"/>
              </a:rPr>
              <a:t>The closure of neighbouring retail businesses has decreased passing trade. </a:t>
            </a:r>
          </a:p>
          <a:p>
            <a:pPr algn="l">
              <a:lnSpc>
                <a:spcPct val="150000"/>
              </a:lnSpc>
            </a:pPr>
            <a:r>
              <a:rPr lang="en-GB" sz="1900" b="1" dirty="0">
                <a:latin typeface="Arial" panose="020B0604020202020204" pitchFamily="34" charset="0"/>
                <a:cs typeface="Arial" panose="020B0604020202020204" pitchFamily="34" charset="0"/>
              </a:rPr>
              <a:t>Internal Causes</a:t>
            </a:r>
          </a:p>
          <a:p>
            <a:pPr algn="l">
              <a:lnSpc>
                <a:spcPct val="150000"/>
              </a:lnSpc>
            </a:pPr>
            <a:r>
              <a:rPr lang="en-GB" sz="1900" dirty="0">
                <a:latin typeface="Arial" panose="020B0604020202020204" pitchFamily="34" charset="0"/>
                <a:cs typeface="Arial" panose="020B0604020202020204" pitchFamily="34" charset="0"/>
              </a:rPr>
              <a:t>The lack of online ordering and delivery limits customer accessibility. </a:t>
            </a:r>
          </a:p>
          <a:p>
            <a:pPr algn="l">
              <a:lnSpc>
                <a:spcPct val="150000"/>
              </a:lnSpc>
            </a:pPr>
            <a:r>
              <a:rPr lang="en-GB" sz="1900" dirty="0">
                <a:latin typeface="Arial" panose="020B0604020202020204" pitchFamily="34" charset="0"/>
                <a:cs typeface="Arial" panose="020B0604020202020204" pitchFamily="34" charset="0"/>
              </a:rPr>
              <a:t>Dependence on UK organic suppliers increases purchasing costs and supply uncertainty. </a:t>
            </a:r>
          </a:p>
          <a:p>
            <a:pPr algn="l">
              <a:lnSpc>
                <a:spcPct val="150000"/>
              </a:lnSpc>
            </a:pPr>
            <a:r>
              <a:rPr lang="en-GB" sz="1900" dirty="0">
                <a:latin typeface="Arial" panose="020B0604020202020204" pitchFamily="34" charset="0"/>
                <a:cs typeface="Arial" panose="020B0604020202020204" pitchFamily="34" charset="0"/>
              </a:rPr>
              <a:t>Limited capacity to manage customer pre-orders affects service efficiency.</a:t>
            </a:r>
          </a:p>
          <a:p>
            <a:pPr indent="-228600" algn="l">
              <a:buFont typeface="Arial" panose="020B0604020202020204" pitchFamily="34" charset="0"/>
              <a:buChar char="•"/>
            </a:pPr>
            <a:endParaRPr lang="en-US" sz="2000" dirty="0"/>
          </a:p>
        </p:txBody>
      </p:sp>
      <p:sp>
        <p:nvSpPr>
          <p:cNvPr id="5" name="TextBox 4">
            <a:extLst>
              <a:ext uri="{FF2B5EF4-FFF2-40B4-BE49-F238E27FC236}">
                <a16:creationId xmlns:a16="http://schemas.microsoft.com/office/drawing/2014/main" id="{37E94800-7445-24C6-1B47-6217D6096583}"/>
              </a:ext>
            </a:extLst>
          </p:cNvPr>
          <p:cNvSpPr txBox="1"/>
          <p:nvPr/>
        </p:nvSpPr>
        <p:spPr>
          <a:xfrm>
            <a:off x="214237" y="6464075"/>
            <a:ext cx="6098240" cy="369332"/>
          </a:xfrm>
          <a:prstGeom prst="rect">
            <a:avLst/>
          </a:prstGeom>
          <a:noFill/>
        </p:spPr>
        <p:txBody>
          <a:bodyPr wrap="square">
            <a:spAutoFit/>
          </a:bodyPr>
          <a:lstStyle/>
          <a:p>
            <a:r>
              <a:rPr lang="fr-FR" dirty="0"/>
              <a:t>(</a:t>
            </a:r>
            <a:r>
              <a:rPr lang="fr-FR" sz="1400" dirty="0">
                <a:latin typeface="Arial" panose="020B0604020202020204" pitchFamily="34" charset="0"/>
                <a:cs typeface="Arial" panose="020B0604020202020204" pitchFamily="34" charset="0"/>
              </a:rPr>
              <a:t>Johnson et al., 2023; Ishikawa, 1986)</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558508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FD522-C30A-FA0C-8FC8-A0B08A290AEE}"/>
              </a:ext>
            </a:extLst>
          </p:cNvPr>
          <p:cNvSpPr>
            <a:spLocks noGrp="1"/>
          </p:cNvSpPr>
          <p:nvPr>
            <p:ph type="ctrTitle"/>
          </p:nvPr>
        </p:nvSpPr>
        <p:spPr>
          <a:xfrm>
            <a:off x="838200" y="365126"/>
            <a:ext cx="10515600" cy="854074"/>
          </a:xfrm>
        </p:spPr>
        <p:txBody>
          <a:bodyPr vert="horz" lIns="91440" tIns="45720" rIns="91440" bIns="45720" rtlCol="0" anchor="ctr">
            <a:normAutofit fontScale="90000"/>
          </a:bodyPr>
          <a:lstStyle/>
          <a:p>
            <a:pPr algn="l"/>
            <a:r>
              <a:rPr lang="en-US" sz="3400" b="1" i="0" u="none" strike="noStrike" kern="1200" dirty="0">
                <a:solidFill>
                  <a:schemeClr val="bg1"/>
                </a:solidFill>
                <a:effectLst/>
                <a:latin typeface="Arial" panose="020B0604020202020204" pitchFamily="34" charset="0"/>
                <a:cs typeface="Arial" panose="020B0604020202020204" pitchFamily="34" charset="0"/>
              </a:rPr>
              <a:t>Impact and Implications</a:t>
            </a:r>
            <a:br>
              <a:rPr lang="en-US" sz="3400" kern="1200" dirty="0">
                <a:solidFill>
                  <a:schemeClr val="bg1"/>
                </a:solidFill>
                <a:effectLst/>
                <a:latin typeface="+mj-lt"/>
                <a:ea typeface="+mj-ea"/>
                <a:cs typeface="+mj-cs"/>
              </a:rPr>
            </a:br>
            <a:endParaRPr lang="en-US" sz="3400" kern="1200" dirty="0">
              <a:solidFill>
                <a:schemeClr val="bg1"/>
              </a:solidFill>
              <a:latin typeface="+mj-lt"/>
              <a:ea typeface="+mj-ea"/>
              <a:cs typeface="+mj-cs"/>
            </a:endParaRPr>
          </a:p>
        </p:txBody>
      </p:sp>
      <p:sp useBgFill="1">
        <p:nvSpPr>
          <p:cNvPr id="12" name="Rectangle 11">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246A1A5-8973-BF51-1E71-504026950AE8}"/>
              </a:ext>
            </a:extLst>
          </p:cNvPr>
          <p:cNvSpPr>
            <a:spLocks noGrp="1"/>
          </p:cNvSpPr>
          <p:nvPr>
            <p:ph type="subTitle" idx="1"/>
          </p:nvPr>
        </p:nvSpPr>
        <p:spPr>
          <a:xfrm>
            <a:off x="838200" y="1801905"/>
            <a:ext cx="10170459" cy="4975263"/>
          </a:xfrm>
        </p:spPr>
        <p:txBody>
          <a:bodyPr vert="horz" lIns="91440" tIns="45720" rIns="91440" bIns="45720" rtlCol="0" anchor="ctr">
            <a:normAutofit/>
          </a:bodyPr>
          <a:lstStyle/>
          <a:p>
            <a:pPr algn="l"/>
            <a:r>
              <a:rPr lang="en-GB" sz="2000" b="1" dirty="0">
                <a:latin typeface="Arial" panose="020B0604020202020204" pitchFamily="34" charset="0"/>
                <a:cs typeface="Arial" panose="020B0604020202020204" pitchFamily="34" charset="0"/>
              </a:rPr>
              <a:t>Financial Impact</a:t>
            </a:r>
          </a:p>
          <a:p>
            <a:pPr algn="l"/>
            <a:r>
              <a:rPr lang="en-GB" sz="2000" dirty="0">
                <a:latin typeface="Arial" panose="020B0604020202020204" pitchFamily="34" charset="0"/>
                <a:cs typeface="Arial" panose="020B0604020202020204" pitchFamily="34" charset="0"/>
              </a:rPr>
              <a:t>Sales remain </a:t>
            </a:r>
            <a:r>
              <a:rPr lang="en-GB" sz="2000" b="1" dirty="0">
                <a:latin typeface="Arial" panose="020B0604020202020204" pitchFamily="34" charset="0"/>
                <a:cs typeface="Arial" panose="020B0604020202020204" pitchFamily="34" charset="0"/>
              </a:rPr>
              <a:t>25% below 2019</a:t>
            </a:r>
            <a:r>
              <a:rPr lang="en-GB" sz="2000" dirty="0">
                <a:latin typeface="Arial" panose="020B0604020202020204" pitchFamily="34" charset="0"/>
                <a:cs typeface="Arial" panose="020B0604020202020204" pitchFamily="34" charset="0"/>
              </a:rPr>
              <a:t>. </a:t>
            </a:r>
          </a:p>
          <a:p>
            <a:pPr algn="l"/>
            <a:r>
              <a:rPr lang="en-GB" sz="2000" dirty="0">
                <a:latin typeface="Arial" panose="020B0604020202020204" pitchFamily="34" charset="0"/>
                <a:cs typeface="Arial" panose="020B0604020202020204" pitchFamily="34" charset="0"/>
              </a:rPr>
              <a:t>Rising costs reduce profits. </a:t>
            </a:r>
          </a:p>
          <a:p>
            <a:pPr algn="l"/>
            <a:r>
              <a:rPr lang="en-GB" sz="2000" dirty="0">
                <a:latin typeface="Arial" panose="020B0604020202020204" pitchFamily="34" charset="0"/>
                <a:cs typeface="Arial" panose="020B0604020202020204" pitchFamily="34" charset="0"/>
              </a:rPr>
              <a:t>Supplier costs remain unpredictable.</a:t>
            </a:r>
          </a:p>
          <a:p>
            <a:pPr algn="l"/>
            <a:r>
              <a:rPr lang="en-GB" sz="2000" b="1" dirty="0">
                <a:latin typeface="Arial" panose="020B0604020202020204" pitchFamily="34" charset="0"/>
                <a:cs typeface="Arial" panose="020B0604020202020204" pitchFamily="34" charset="0"/>
              </a:rPr>
              <a:t>Operational Impact</a:t>
            </a:r>
          </a:p>
          <a:p>
            <a:pPr algn="l"/>
            <a:r>
              <a:rPr lang="en-GB" sz="2000" dirty="0">
                <a:latin typeface="Arial" panose="020B0604020202020204" pitchFamily="34" charset="0"/>
                <a:cs typeface="Arial" panose="020B0604020202020204" pitchFamily="34" charset="0"/>
              </a:rPr>
              <a:t>No digital services reduce convenience. </a:t>
            </a:r>
          </a:p>
          <a:p>
            <a:pPr algn="l"/>
            <a:r>
              <a:rPr lang="en-GB" sz="2000" dirty="0">
                <a:latin typeface="Arial" panose="020B0604020202020204" pitchFamily="34" charset="0"/>
                <a:cs typeface="Arial" panose="020B0604020202020204" pitchFamily="34" charset="0"/>
              </a:rPr>
              <a:t>Longer waiting times affect customer satisfaction. </a:t>
            </a:r>
          </a:p>
          <a:p>
            <a:pPr algn="l"/>
            <a:r>
              <a:rPr lang="en-GB" sz="2000" dirty="0">
                <a:latin typeface="Arial" panose="020B0604020202020204" pitchFamily="34" charset="0"/>
                <a:cs typeface="Arial" panose="020B0604020202020204" pitchFamily="34" charset="0"/>
              </a:rPr>
              <a:t>Heavy reliance on in-store sales. </a:t>
            </a:r>
          </a:p>
          <a:p>
            <a:pPr algn="l"/>
            <a:r>
              <a:rPr lang="en-GB" sz="2000" b="1" dirty="0">
                <a:latin typeface="Arial" panose="020B0604020202020204" pitchFamily="34" charset="0"/>
                <a:cs typeface="Arial" panose="020B0604020202020204" pitchFamily="34" charset="0"/>
              </a:rPr>
              <a:t>Strategic Implications</a:t>
            </a:r>
          </a:p>
          <a:p>
            <a:pPr algn="l"/>
            <a:r>
              <a:rPr lang="en-GB" sz="2000" dirty="0">
                <a:latin typeface="Arial" panose="020B0604020202020204" pitchFamily="34" charset="0"/>
                <a:cs typeface="Arial" panose="020B0604020202020204" pitchFamily="34" charset="0"/>
              </a:rPr>
              <a:t>Current business model is less sustainable. </a:t>
            </a:r>
          </a:p>
          <a:p>
            <a:pPr algn="l"/>
            <a:r>
              <a:rPr lang="en-GB" sz="2000" dirty="0">
                <a:latin typeface="Arial" panose="020B0604020202020204" pitchFamily="34" charset="0"/>
                <a:cs typeface="Arial" panose="020B0604020202020204" pitchFamily="34" charset="0"/>
              </a:rPr>
              <a:t>Failure to adapt reduces competitiveness. </a:t>
            </a:r>
          </a:p>
          <a:p>
            <a:pPr algn="l"/>
            <a:r>
              <a:rPr lang="en-GB" sz="2000" dirty="0">
                <a:latin typeface="Arial" panose="020B0604020202020204" pitchFamily="34" charset="0"/>
                <a:cs typeface="Arial" panose="020B0604020202020204" pitchFamily="34" charset="0"/>
              </a:rPr>
              <a:t>Long-term business viability is at risk.</a:t>
            </a:r>
          </a:p>
          <a:p>
            <a:pPr indent="-228600" algn="l">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8747ED7-C445-32D4-5A90-775BA3439BD4}"/>
              </a:ext>
            </a:extLst>
          </p:cNvPr>
          <p:cNvSpPr txBox="1"/>
          <p:nvPr/>
        </p:nvSpPr>
        <p:spPr>
          <a:xfrm>
            <a:off x="131110" y="6527656"/>
            <a:ext cx="6098240" cy="307777"/>
          </a:xfrm>
          <a:prstGeom prst="rect">
            <a:avLst/>
          </a:prstGeom>
          <a:noFill/>
        </p:spPr>
        <p:txBody>
          <a:bodyPr wrap="square">
            <a:spAutoFit/>
          </a:bodyPr>
          <a:lstStyle/>
          <a:p>
            <a:r>
              <a:rPr lang="da-DK" sz="1400" dirty="0">
                <a:latin typeface="Arial" panose="020B0604020202020204" pitchFamily="34" charset="0"/>
                <a:cs typeface="Arial" panose="020B0604020202020204" pitchFamily="34" charset="0"/>
              </a:rPr>
              <a:t>(Johnson et al., 2023; Kotler, Keller and Chernev, 2022)</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458843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4C97CC2A-195A-0531-BFF6-3EE0D50727F7}"/>
              </a:ext>
            </a:extLst>
          </p:cNvPr>
          <p:cNvSpPr>
            <a:spLocks noGrp="1"/>
          </p:cNvSpPr>
          <p:nvPr>
            <p:ph type="ctrTitle"/>
          </p:nvPr>
        </p:nvSpPr>
        <p:spPr>
          <a:xfrm>
            <a:off x="1932902" y="-126323"/>
            <a:ext cx="8071706" cy="2387600"/>
          </a:xfrm>
        </p:spPr>
        <p:txBody>
          <a:bodyPr>
            <a:normAutofit/>
          </a:bodyPr>
          <a:lstStyle/>
          <a:p>
            <a:pPr algn="l"/>
            <a:r>
              <a:rPr lang="en-GB" sz="6600" b="1" dirty="0">
                <a:solidFill>
                  <a:schemeClr val="bg1"/>
                </a:solidFill>
                <a:effectLst/>
                <a:latin typeface="Arial" panose="020B0604020202020204" pitchFamily="34" charset="0"/>
                <a:ea typeface="Aptos" panose="020B0004020202020204" pitchFamily="34" charset="0"/>
                <a:cs typeface="Arial" panose="020B0604020202020204" pitchFamily="34" charset="0"/>
              </a:rPr>
              <a:t>Conclusion</a:t>
            </a:r>
            <a:endParaRPr lang="en-US" sz="6600" dirty="0">
              <a:solidFill>
                <a:schemeClr val="bg1"/>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Rectangle 2">
            <a:extLst>
              <a:ext uri="{FF2B5EF4-FFF2-40B4-BE49-F238E27FC236}">
                <a16:creationId xmlns:a16="http://schemas.microsoft.com/office/drawing/2014/main" id="{3696B40C-8EFB-CD7B-783E-5796A8BC210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The analysis identified several interconnected factors affecting Basil's Bakery.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External market changes and internal operational challenges have both contributed to declining sales.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Business analysis tools helped identify the root causes of the problem.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Understanding these causes provides a strong basis for future business decisions and improvements. </a:t>
            </a:r>
          </a:p>
        </p:txBody>
      </p:sp>
      <p:sp>
        <p:nvSpPr>
          <p:cNvPr id="6" name="TextBox 5">
            <a:extLst>
              <a:ext uri="{FF2B5EF4-FFF2-40B4-BE49-F238E27FC236}">
                <a16:creationId xmlns:a16="http://schemas.microsoft.com/office/drawing/2014/main" id="{D627A284-6B72-A054-569A-AEC9F96A02AD}"/>
              </a:ext>
            </a:extLst>
          </p:cNvPr>
          <p:cNvSpPr txBox="1"/>
          <p:nvPr/>
        </p:nvSpPr>
        <p:spPr>
          <a:xfrm>
            <a:off x="1170571" y="2316513"/>
            <a:ext cx="10098064" cy="2793842"/>
          </a:xfrm>
          <a:prstGeom prst="rect">
            <a:avLst/>
          </a:prstGeom>
          <a:noFill/>
        </p:spPr>
        <p:txBody>
          <a:bodyPr wrap="square">
            <a:spAutoFit/>
          </a:bodyPr>
          <a:lstStyle/>
          <a:p>
            <a:pPr>
              <a:lnSpc>
                <a:spcPct val="150000"/>
              </a:lnSpc>
            </a:pPr>
            <a:r>
              <a:rPr lang="en-GB" sz="2400" dirty="0">
                <a:solidFill>
                  <a:schemeClr val="bg1"/>
                </a:solidFill>
                <a:latin typeface="Arial" panose="020B0604020202020204" pitchFamily="34" charset="0"/>
                <a:cs typeface="Arial" panose="020B0604020202020204" pitchFamily="34" charset="0"/>
              </a:rPr>
              <a:t>Overall, the analysis shows that Basil's Bakery is facing both external and internal challenges that have contributed to declining sales. The application of the 5W2H model, PESTEL analysis and the Fishbone Diagram helped identify the key causes affecting the business and provided a clear understanding of the problem.</a:t>
            </a:r>
          </a:p>
        </p:txBody>
      </p:sp>
    </p:spTree>
    <p:extLst>
      <p:ext uri="{BB962C8B-B14F-4D97-AF65-F5344CB8AC3E}">
        <p14:creationId xmlns:p14="http://schemas.microsoft.com/office/powerpoint/2010/main" val="2816633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7A347-8572-DBDE-5CF1-A37A795EC5EF}"/>
              </a:ext>
            </a:extLst>
          </p:cNvPr>
          <p:cNvSpPr>
            <a:spLocks noGrp="1"/>
          </p:cNvSpPr>
          <p:nvPr>
            <p:ph type="ctrTitle"/>
          </p:nvPr>
        </p:nvSpPr>
        <p:spPr>
          <a:xfrm>
            <a:off x="770965" y="637762"/>
            <a:ext cx="2576669" cy="5576770"/>
          </a:xfrm>
        </p:spPr>
        <p:txBody>
          <a:bodyPr vert="horz" lIns="91440" tIns="45720" rIns="91440" bIns="45720" rtlCol="0" anchor="t">
            <a:normAutofit/>
          </a:bodyPr>
          <a:lstStyle/>
          <a:p>
            <a:pPr algn="l"/>
            <a:r>
              <a:rPr lang="en-US" sz="2500" b="1" kern="1200" dirty="0">
                <a:solidFill>
                  <a:schemeClr val="bg1"/>
                </a:solidFill>
                <a:effectLst/>
                <a:latin typeface="Arial" panose="020B0604020202020204" pitchFamily="34" charset="0"/>
                <a:cs typeface="Arial" panose="020B0604020202020204" pitchFamily="34" charset="0"/>
              </a:rPr>
              <a:t>REFERENCES </a:t>
            </a:r>
            <a:endParaRPr lang="en-US" sz="2500" kern="1200" dirty="0">
              <a:solidFill>
                <a:schemeClr val="bg1"/>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8AEB919-60B6-7C3C-62F9-1514818784CD}"/>
              </a:ext>
            </a:extLst>
          </p:cNvPr>
          <p:cNvSpPr>
            <a:spLocks noGrp="1"/>
          </p:cNvSpPr>
          <p:nvPr>
            <p:ph type="subTitle" idx="1"/>
          </p:nvPr>
        </p:nvSpPr>
        <p:spPr>
          <a:xfrm>
            <a:off x="4002158" y="850052"/>
            <a:ext cx="7043198" cy="5326911"/>
          </a:xfrm>
        </p:spPr>
        <p:txBody>
          <a:bodyPr vert="horz" lIns="91440" tIns="45720" rIns="91440" bIns="45720" rtlCol="0">
            <a:normAutofit/>
          </a:bodyPr>
          <a:lstStyle/>
          <a:p>
            <a:pPr marL="285750" indent="-285750" algn="l">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Ishikawa, K. (1986) </a:t>
            </a:r>
            <a:r>
              <a:rPr lang="en-GB" sz="1600" i="1" dirty="0">
                <a:latin typeface="Arial" panose="020B0604020202020204" pitchFamily="34" charset="0"/>
                <a:cs typeface="Arial" panose="020B0604020202020204" pitchFamily="34" charset="0"/>
              </a:rPr>
              <a:t>Guide to Quality Control</a:t>
            </a:r>
            <a:r>
              <a:rPr lang="en-GB" sz="1600" dirty="0">
                <a:latin typeface="Arial" panose="020B0604020202020204" pitchFamily="34" charset="0"/>
                <a:cs typeface="Arial" panose="020B0604020202020204" pitchFamily="34" charset="0"/>
              </a:rPr>
              <a:t>. 2nd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Tokyo: Asian Productivity Organization.</a:t>
            </a:r>
          </a:p>
          <a:p>
            <a:pPr marL="285750" indent="-285750" algn="l">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Johnson, G., Scholes, K., Whittington, R., Angwin, D. and </a:t>
            </a:r>
            <a:r>
              <a:rPr lang="en-GB" sz="1600" dirty="0" err="1">
                <a:latin typeface="Arial" panose="020B0604020202020204" pitchFamily="34" charset="0"/>
                <a:cs typeface="Arial" panose="020B0604020202020204" pitchFamily="34" charset="0"/>
              </a:rPr>
              <a:t>Regnér</a:t>
            </a:r>
            <a:r>
              <a:rPr lang="en-GB" sz="1600" dirty="0">
                <a:latin typeface="Arial" panose="020B0604020202020204" pitchFamily="34" charset="0"/>
                <a:cs typeface="Arial" panose="020B0604020202020204" pitchFamily="34" charset="0"/>
              </a:rPr>
              <a:t>, P. (2023) </a:t>
            </a:r>
            <a:r>
              <a:rPr lang="en-GB" sz="1600" i="1" dirty="0">
                <a:latin typeface="Arial" panose="020B0604020202020204" pitchFamily="34" charset="0"/>
                <a:cs typeface="Arial" panose="020B0604020202020204" pitchFamily="34" charset="0"/>
              </a:rPr>
              <a:t>Exploring Strategy</a:t>
            </a:r>
            <a:r>
              <a:rPr lang="en-GB" sz="1600" dirty="0">
                <a:latin typeface="Arial" panose="020B0604020202020204" pitchFamily="34" charset="0"/>
                <a:cs typeface="Arial" panose="020B0604020202020204" pitchFamily="34" charset="0"/>
              </a:rPr>
              <a:t>. 13th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Harlow: Pearson.</a:t>
            </a:r>
          </a:p>
          <a:p>
            <a:pPr marL="285750" indent="-285750" algn="l">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Kotler, P., Keller, K.L. and Chernev, A. (2022) </a:t>
            </a:r>
            <a:r>
              <a:rPr lang="en-GB" sz="1600" i="1" dirty="0">
                <a:latin typeface="Arial" panose="020B0604020202020204" pitchFamily="34" charset="0"/>
                <a:cs typeface="Arial" panose="020B0604020202020204" pitchFamily="34" charset="0"/>
              </a:rPr>
              <a:t>Marketing Management</a:t>
            </a:r>
            <a:r>
              <a:rPr lang="en-GB" sz="1600" dirty="0">
                <a:latin typeface="Arial" panose="020B0604020202020204" pitchFamily="34" charset="0"/>
                <a:cs typeface="Arial" panose="020B0604020202020204" pitchFamily="34" charset="0"/>
              </a:rPr>
              <a:t>. 16th Global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Harlow: Pearson.</a:t>
            </a:r>
          </a:p>
          <a:p>
            <a:pPr marL="285750" indent="-285750" algn="l">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Slack, N. and Brandon-Jones, A. (2023) </a:t>
            </a:r>
            <a:r>
              <a:rPr lang="en-GB" sz="1600" i="1" dirty="0">
                <a:latin typeface="Arial" panose="020B0604020202020204" pitchFamily="34" charset="0"/>
                <a:cs typeface="Arial" panose="020B0604020202020204" pitchFamily="34" charset="0"/>
              </a:rPr>
              <a:t>Operations and Process Management: Principles and Practice for Strategic Impact</a:t>
            </a:r>
            <a:r>
              <a:rPr lang="en-GB" sz="1600" dirty="0">
                <a:latin typeface="Arial" panose="020B0604020202020204" pitchFamily="34" charset="0"/>
                <a:cs typeface="Arial" panose="020B0604020202020204" pitchFamily="34" charset="0"/>
              </a:rPr>
              <a:t>. 7th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Harlow: Pearson.</a:t>
            </a:r>
          </a:p>
          <a:p>
            <a:pPr marL="285750" indent="-285750" algn="l">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University of Wales Trinity Saint David (2026) </a:t>
            </a:r>
            <a:r>
              <a:rPr lang="en-GB" sz="1600" i="1" dirty="0">
                <a:latin typeface="Arial" panose="020B0604020202020204" pitchFamily="34" charset="0"/>
                <a:cs typeface="Arial" panose="020B0604020202020204" pitchFamily="34" charset="0"/>
              </a:rPr>
              <a:t>LCLM4004 Problem Solving and Decision Making: Basil's Bakery Case Study</a:t>
            </a:r>
            <a:r>
              <a:rPr lang="en-GB" sz="1600" dirty="0">
                <a:latin typeface="Arial" panose="020B0604020202020204" pitchFamily="34" charset="0"/>
                <a:cs typeface="Arial" panose="020B0604020202020204" pitchFamily="34" charset="0"/>
              </a:rPr>
              <a:t>. Unpublished assessment brief.</a:t>
            </a:r>
          </a:p>
          <a:p>
            <a:pPr marL="285750" indent="-228600" algn="l">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1451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View</Template>
  <TotalTime>379</TotalTime>
  <Words>944</Words>
  <Application>Microsoft Office PowerPoint</Application>
  <PresentationFormat>Widescreen</PresentationFormat>
  <Paragraphs>117</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PowerPoint Presentation</vt:lpstr>
      <vt:lpstr>Overview </vt:lpstr>
      <vt:lpstr>Problems affecting Basil's Bakery</vt:lpstr>
      <vt:lpstr>Problem Definition – 5W2H </vt:lpstr>
      <vt:lpstr>PESTEL Analysis of Basil's Bakery</vt:lpstr>
      <vt:lpstr>Key External Pressures (Deep Dive) </vt:lpstr>
      <vt:lpstr>Internal Performance Challenges</vt:lpstr>
      <vt:lpstr>PowerPoint Presentation</vt:lpstr>
      <vt:lpstr>Root Cause Summary </vt:lpstr>
      <vt:lpstr>Impact and Implications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галина вовк</dc:creator>
  <cp:lastModifiedBy>Ihor Vynnychuk</cp:lastModifiedBy>
  <cp:revision>20</cp:revision>
  <dcterms:created xsi:type="dcterms:W3CDTF">2025-10-29T19:34:01Z</dcterms:created>
  <dcterms:modified xsi:type="dcterms:W3CDTF">2026-07-07T16:57:11Z</dcterms:modified>
</cp:coreProperties>
</file>