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98839-7AB8-DECD-0D65-C36BA3515ADC}" v="2110" dt="2023-09-10T16:06:43.614"/>
    <p1510:client id="{2F684FBF-FBD5-AF2D-B212-F39943387E18}" v="3338" dt="2023-09-19T21:18:39.367"/>
    <p1510:client id="{3A69CE56-BCD5-0AA0-2394-443763ED3983}" v="1834" dt="2023-09-20T17:56:45.027"/>
    <p1510:client id="{57EB9874-EA5A-8876-E0EF-DC55C4C3F185}" v="185" dt="2023-09-06T18:09:20.318"/>
    <p1510:client id="{DA77FC6A-0EEF-5F4B-17C5-4348B65A275B}" v="1" dt="2023-09-25T20:44:46.316"/>
    <p1510:client id="{E66985B4-C743-48DF-8C26-BB59441ECB84}" v="20" dt="2023-09-12T20:23:13.511"/>
    <p1510:client id="{E7069520-9153-BEF2-C7FF-7A75E455794B}" v="1471" dt="2023-09-18T21:34:21.542"/>
    <p1510:client id="{F4E75B2A-6B1C-C5C4-3722-C86CE6485D69}" v="526" dt="2023-09-19T17:15:22.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Jenkins (2306988)" userId="S::2306988@student.uwtsd.ac.uk::eaef68dd-39d8-4ed3-acc0-f2c512f725b1" providerId="AD" clId="Web-{F4E75B2A-6B1C-C5C4-3722-C86CE6485D69}"/>
    <pc:docChg chg="modSld">
      <pc:chgData name="Ben Jenkins (2306988)" userId="S::2306988@student.uwtsd.ac.uk::eaef68dd-39d8-4ed3-acc0-f2c512f725b1" providerId="AD" clId="Web-{F4E75B2A-6B1C-C5C4-3722-C86CE6485D69}" dt="2023-09-19T17:15:19.672" v="275" actId="20577"/>
      <pc:docMkLst>
        <pc:docMk/>
      </pc:docMkLst>
      <pc:sldChg chg="modSp">
        <pc:chgData name="Ben Jenkins (2306988)" userId="S::2306988@student.uwtsd.ac.uk::eaef68dd-39d8-4ed3-acc0-f2c512f725b1" providerId="AD" clId="Web-{F4E75B2A-6B1C-C5C4-3722-C86CE6485D69}" dt="2023-09-19T17:15:12.781" v="270" actId="20577"/>
        <pc:sldMkLst>
          <pc:docMk/>
          <pc:sldMk cId="4208329627" sldId="257"/>
        </pc:sldMkLst>
        <pc:spChg chg="mod">
          <ac:chgData name="Ben Jenkins (2306988)" userId="S::2306988@student.uwtsd.ac.uk::eaef68dd-39d8-4ed3-acc0-f2c512f725b1" providerId="AD" clId="Web-{F4E75B2A-6B1C-C5C4-3722-C86CE6485D69}" dt="2023-09-19T17:15:12.781" v="270" actId="20577"/>
          <ac:spMkLst>
            <pc:docMk/>
            <pc:sldMk cId="4208329627" sldId="257"/>
            <ac:spMk id="8" creationId="{484EEA81-76EE-B13C-3274-A6800233FEF7}"/>
          </ac:spMkLst>
        </pc:spChg>
      </pc:sldChg>
      <pc:sldChg chg="modSp">
        <pc:chgData name="Ben Jenkins (2306988)" userId="S::2306988@student.uwtsd.ac.uk::eaef68dd-39d8-4ed3-acc0-f2c512f725b1" providerId="AD" clId="Web-{F4E75B2A-6B1C-C5C4-3722-C86CE6485D69}" dt="2023-09-19T17:15:19.672" v="275" actId="20577"/>
        <pc:sldMkLst>
          <pc:docMk/>
          <pc:sldMk cId="2519814518" sldId="258"/>
        </pc:sldMkLst>
        <pc:spChg chg="mod">
          <ac:chgData name="Ben Jenkins (2306988)" userId="S::2306988@student.uwtsd.ac.uk::eaef68dd-39d8-4ed3-acc0-f2c512f725b1" providerId="AD" clId="Web-{F4E75B2A-6B1C-C5C4-3722-C86CE6485D69}" dt="2023-09-19T17:15:19.672" v="275" actId="20577"/>
          <ac:spMkLst>
            <pc:docMk/>
            <pc:sldMk cId="2519814518" sldId="258"/>
            <ac:spMk id="2" creationId="{F5A09021-8076-187E-B704-A783549B8353}"/>
          </ac:spMkLst>
        </pc:spChg>
      </pc:sldChg>
    </pc:docChg>
  </pc:docChgLst>
  <pc:docChgLst>
    <pc:chgData name="Ben Jenkins (2306988)" userId="S::2306988@student.uwtsd.ac.uk::eaef68dd-39d8-4ed3-acc0-f2c512f725b1" providerId="AD" clId="Web-{2F684FBF-FBD5-AF2D-B212-F39943387E18}"/>
    <pc:docChg chg="modSld">
      <pc:chgData name="Ben Jenkins (2306988)" userId="S::2306988@student.uwtsd.ac.uk::eaef68dd-39d8-4ed3-acc0-f2c512f725b1" providerId="AD" clId="Web-{2F684FBF-FBD5-AF2D-B212-F39943387E18}" dt="2023-09-19T21:18:37.961" v="1743" actId="20577"/>
      <pc:docMkLst>
        <pc:docMk/>
      </pc:docMkLst>
      <pc:sldChg chg="addSp delSp modSp mod setBg">
        <pc:chgData name="Ben Jenkins (2306988)" userId="S::2306988@student.uwtsd.ac.uk::eaef68dd-39d8-4ed3-acc0-f2c512f725b1" providerId="AD" clId="Web-{2F684FBF-FBD5-AF2D-B212-F39943387E18}" dt="2023-09-19T21:18:17.881" v="1740" actId="20577"/>
        <pc:sldMkLst>
          <pc:docMk/>
          <pc:sldMk cId="4208329627" sldId="257"/>
        </pc:sldMkLst>
        <pc:spChg chg="mod">
          <ac:chgData name="Ben Jenkins (2306988)" userId="S::2306988@student.uwtsd.ac.uk::eaef68dd-39d8-4ed3-acc0-f2c512f725b1" providerId="AD" clId="Web-{2F684FBF-FBD5-AF2D-B212-F39943387E18}" dt="2023-09-19T20:26:55.117" v="712" actId="20577"/>
          <ac:spMkLst>
            <pc:docMk/>
            <pc:sldMk cId="4208329627" sldId="257"/>
            <ac:spMk id="2" creationId="{78CA9C9F-D227-0474-FB03-901C83ADD962}"/>
          </ac:spMkLst>
        </pc:spChg>
        <pc:spChg chg="mod">
          <ac:chgData name="Ben Jenkins (2306988)" userId="S::2306988@student.uwtsd.ac.uk::eaef68dd-39d8-4ed3-acc0-f2c512f725b1" providerId="AD" clId="Web-{2F684FBF-FBD5-AF2D-B212-F39943387E18}" dt="2023-09-19T21:18:17.881" v="1740" actId="20577"/>
          <ac:spMkLst>
            <pc:docMk/>
            <pc:sldMk cId="4208329627" sldId="257"/>
            <ac:spMk id="3" creationId="{ED5A81B7-2179-DEB7-1C8B-D3F04E373D70}"/>
          </ac:spMkLst>
        </pc:spChg>
        <pc:spChg chg="mod">
          <ac:chgData name="Ben Jenkins (2306988)" userId="S::2306988@student.uwtsd.ac.uk::eaef68dd-39d8-4ed3-acc0-f2c512f725b1" providerId="AD" clId="Web-{2F684FBF-FBD5-AF2D-B212-F39943387E18}" dt="2023-09-19T20:28:37.139" v="734" actId="14100"/>
          <ac:spMkLst>
            <pc:docMk/>
            <pc:sldMk cId="4208329627" sldId="257"/>
            <ac:spMk id="4" creationId="{C3F5A95B-A48D-5C71-1605-CBDA575A5D50}"/>
          </ac:spMkLst>
        </pc:spChg>
        <pc:spChg chg="add mod">
          <ac:chgData name="Ben Jenkins (2306988)" userId="S::2306988@student.uwtsd.ac.uk::eaef68dd-39d8-4ed3-acc0-f2c512f725b1" providerId="AD" clId="Web-{2F684FBF-FBD5-AF2D-B212-F39943387E18}" dt="2023-09-19T20:28:33.342" v="733" actId="14100"/>
          <ac:spMkLst>
            <pc:docMk/>
            <pc:sldMk cId="4208329627" sldId="257"/>
            <ac:spMk id="5" creationId="{63415170-6D81-D8E5-BE7D-976663D9C9DD}"/>
          </ac:spMkLst>
        </pc:spChg>
        <pc:spChg chg="mod">
          <ac:chgData name="Ben Jenkins (2306988)" userId="S::2306988@student.uwtsd.ac.uk::eaef68dd-39d8-4ed3-acc0-f2c512f725b1" providerId="AD" clId="Web-{2F684FBF-FBD5-AF2D-B212-F39943387E18}" dt="2023-09-19T20:25:45.941" v="704" actId="20577"/>
          <ac:spMkLst>
            <pc:docMk/>
            <pc:sldMk cId="4208329627" sldId="257"/>
            <ac:spMk id="8" creationId="{484EEA81-76EE-B13C-3274-A6800233FEF7}"/>
          </ac:spMkLst>
        </pc:spChg>
        <pc:spChg chg="del mod">
          <ac:chgData name="Ben Jenkins (2306988)" userId="S::2306988@student.uwtsd.ac.uk::eaef68dd-39d8-4ed3-acc0-f2c512f725b1" providerId="AD" clId="Web-{2F684FBF-FBD5-AF2D-B212-F39943387E18}" dt="2023-09-19T20:21:36.130" v="585"/>
          <ac:spMkLst>
            <pc:docMk/>
            <pc:sldMk cId="4208329627" sldId="257"/>
            <ac:spMk id="10" creationId="{3068BFEE-9A3F-8157-91DF-0D3FB5E0086D}"/>
          </ac:spMkLst>
        </pc:spChg>
        <pc:spChg chg="mod">
          <ac:chgData name="Ben Jenkins (2306988)" userId="S::2306988@student.uwtsd.ac.uk::eaef68dd-39d8-4ed3-acc0-f2c512f725b1" providerId="AD" clId="Web-{2F684FBF-FBD5-AF2D-B212-F39943387E18}" dt="2023-09-19T20:28:44.077" v="736" actId="20577"/>
          <ac:spMkLst>
            <pc:docMk/>
            <pc:sldMk cId="4208329627" sldId="257"/>
            <ac:spMk id="11" creationId="{5CA70930-CF20-81DB-201C-58C4738D3E45}"/>
          </ac:spMkLst>
        </pc:spChg>
      </pc:sldChg>
      <pc:sldChg chg="modSp">
        <pc:chgData name="Ben Jenkins (2306988)" userId="S::2306988@student.uwtsd.ac.uk::eaef68dd-39d8-4ed3-acc0-f2c512f725b1" providerId="AD" clId="Web-{2F684FBF-FBD5-AF2D-B212-F39943387E18}" dt="2023-09-19T21:18:37.961" v="1743" actId="20577"/>
        <pc:sldMkLst>
          <pc:docMk/>
          <pc:sldMk cId="2519814518" sldId="258"/>
        </pc:sldMkLst>
        <pc:spChg chg="mod">
          <ac:chgData name="Ben Jenkins (2306988)" userId="S::2306988@student.uwtsd.ac.uk::eaef68dd-39d8-4ed3-acc0-f2c512f725b1" providerId="AD" clId="Web-{2F684FBF-FBD5-AF2D-B212-F39943387E18}" dt="2023-09-19T21:18:37.961" v="1743" actId="20577"/>
          <ac:spMkLst>
            <pc:docMk/>
            <pc:sldMk cId="2519814518" sldId="258"/>
            <ac:spMk id="2" creationId="{F5A09021-8076-187E-B704-A783549B8353}"/>
          </ac:spMkLst>
        </pc:spChg>
      </pc:sldChg>
    </pc:docChg>
  </pc:docChgLst>
  <pc:docChgLst>
    <pc:chgData name="Ben Jenkins (2306988)" userId="S::2306988@student.uwtsd.ac.uk::eaef68dd-39d8-4ed3-acc0-f2c512f725b1" providerId="AD" clId="Web-{DA77FC6A-0EEF-5F4B-17C5-4348B65A275B}"/>
    <pc:docChg chg="modSld">
      <pc:chgData name="Ben Jenkins (2306988)" userId="S::2306988@student.uwtsd.ac.uk::eaef68dd-39d8-4ed3-acc0-f2c512f725b1" providerId="AD" clId="Web-{DA77FC6A-0EEF-5F4B-17C5-4348B65A275B}" dt="2023-09-25T20:44:46.316" v="0" actId="14100"/>
      <pc:docMkLst>
        <pc:docMk/>
      </pc:docMkLst>
      <pc:sldChg chg="modSp">
        <pc:chgData name="Ben Jenkins (2306988)" userId="S::2306988@student.uwtsd.ac.uk::eaef68dd-39d8-4ed3-acc0-f2c512f725b1" providerId="AD" clId="Web-{DA77FC6A-0EEF-5F4B-17C5-4348B65A275B}" dt="2023-09-25T20:44:46.316" v="0" actId="14100"/>
        <pc:sldMkLst>
          <pc:docMk/>
          <pc:sldMk cId="4208329627" sldId="257"/>
        </pc:sldMkLst>
        <pc:spChg chg="mod">
          <ac:chgData name="Ben Jenkins (2306988)" userId="S::2306988@student.uwtsd.ac.uk::eaef68dd-39d8-4ed3-acc0-f2c512f725b1" providerId="AD" clId="Web-{DA77FC6A-0EEF-5F4B-17C5-4348B65A275B}" dt="2023-09-25T20:44:46.316" v="0" actId="14100"/>
          <ac:spMkLst>
            <pc:docMk/>
            <pc:sldMk cId="4208329627" sldId="257"/>
            <ac:spMk id="2" creationId="{78CA9C9F-D227-0474-FB03-901C83ADD962}"/>
          </ac:spMkLst>
        </pc:spChg>
      </pc:sldChg>
    </pc:docChg>
  </pc:docChgLst>
  <pc:docChgLst>
    <pc:chgData name="Ben Jenkins" userId="S::2306988@student.uwtsd.ac.uk::eaef68dd-39d8-4ed3-acc0-f2c512f725b1" providerId="AD" clId="Web-{57EB9874-EA5A-8876-E0EF-DC55C4C3F185}"/>
    <pc:docChg chg="addSld delSld modSld">
      <pc:chgData name="Ben Jenkins" userId="S::2306988@student.uwtsd.ac.uk::eaef68dd-39d8-4ed3-acc0-f2c512f725b1" providerId="AD" clId="Web-{57EB9874-EA5A-8876-E0EF-DC55C4C3F185}" dt="2023-09-06T18:09:19.787" v="120" actId="20577"/>
      <pc:docMkLst>
        <pc:docMk/>
      </pc:docMkLst>
      <pc:sldChg chg="del">
        <pc:chgData name="Ben Jenkins" userId="S::2306988@student.uwtsd.ac.uk::eaef68dd-39d8-4ed3-acc0-f2c512f725b1" providerId="AD" clId="Web-{57EB9874-EA5A-8876-E0EF-DC55C4C3F185}" dt="2023-09-06T17:47:17.844" v="7"/>
        <pc:sldMkLst>
          <pc:docMk/>
          <pc:sldMk cId="109857222" sldId="256"/>
        </pc:sldMkLst>
      </pc:sldChg>
      <pc:sldChg chg="new del">
        <pc:chgData name="Ben Jenkins" userId="S::2306988@student.uwtsd.ac.uk::eaef68dd-39d8-4ed3-acc0-f2c512f725b1" providerId="AD" clId="Web-{57EB9874-EA5A-8876-E0EF-DC55C4C3F185}" dt="2023-09-06T17:47:34.001" v="11"/>
        <pc:sldMkLst>
          <pc:docMk/>
          <pc:sldMk cId="641658645" sldId="256"/>
        </pc:sldMkLst>
      </pc:sldChg>
      <pc:sldChg chg="new del">
        <pc:chgData name="Ben Jenkins" userId="S::2306988@student.uwtsd.ac.uk::eaef68dd-39d8-4ed3-acc0-f2c512f725b1" providerId="AD" clId="Web-{57EB9874-EA5A-8876-E0EF-DC55C4C3F185}" dt="2023-09-06T17:47:16.672" v="6"/>
        <pc:sldMkLst>
          <pc:docMk/>
          <pc:sldMk cId="1847895710" sldId="257"/>
        </pc:sldMkLst>
      </pc:sldChg>
      <pc:sldChg chg="addSp delSp modSp new">
        <pc:chgData name="Ben Jenkins" userId="S::2306988@student.uwtsd.ac.uk::eaef68dd-39d8-4ed3-acc0-f2c512f725b1" providerId="AD" clId="Web-{57EB9874-EA5A-8876-E0EF-DC55C4C3F185}" dt="2023-09-06T18:09:19.787" v="120" actId="20577"/>
        <pc:sldMkLst>
          <pc:docMk/>
          <pc:sldMk cId="4208329627" sldId="257"/>
        </pc:sldMkLst>
        <pc:spChg chg="add mod">
          <ac:chgData name="Ben Jenkins" userId="S::2306988@student.uwtsd.ac.uk::eaef68dd-39d8-4ed3-acc0-f2c512f725b1" providerId="AD" clId="Web-{57EB9874-EA5A-8876-E0EF-DC55C4C3F185}" dt="2023-09-06T17:57:20.372" v="90" actId="20577"/>
          <ac:spMkLst>
            <pc:docMk/>
            <pc:sldMk cId="4208329627" sldId="257"/>
            <ac:spMk id="2" creationId="{78CA9C9F-D227-0474-FB03-901C83ADD962}"/>
          </ac:spMkLst>
        </pc:spChg>
        <pc:spChg chg="add del mod">
          <ac:chgData name="Ben Jenkins" userId="S::2306988@student.uwtsd.ac.uk::eaef68dd-39d8-4ed3-acc0-f2c512f725b1" providerId="AD" clId="Web-{57EB9874-EA5A-8876-E0EF-DC55C4C3F185}" dt="2023-09-06T17:55:32.224" v="60"/>
          <ac:spMkLst>
            <pc:docMk/>
            <pc:sldMk cId="4208329627" sldId="257"/>
            <ac:spMk id="3" creationId="{FB390C8B-2717-7167-4FC1-B5587276A502}"/>
          </ac:spMkLst>
        </pc:spChg>
        <pc:spChg chg="add del mod">
          <ac:chgData name="Ben Jenkins" userId="S::2306988@student.uwtsd.ac.uk::eaef68dd-39d8-4ed3-acc0-f2c512f725b1" providerId="AD" clId="Web-{57EB9874-EA5A-8876-E0EF-DC55C4C3F185}" dt="2023-09-06T17:51:27.346" v="46"/>
          <ac:spMkLst>
            <pc:docMk/>
            <pc:sldMk cId="4208329627" sldId="257"/>
            <ac:spMk id="4" creationId="{1E1B79CD-521C-085E-398C-D921AE52C13D}"/>
          </ac:spMkLst>
        </pc:spChg>
        <pc:spChg chg="add del mod">
          <ac:chgData name="Ben Jenkins" userId="S::2306988@student.uwtsd.ac.uk::eaef68dd-39d8-4ed3-acc0-f2c512f725b1" providerId="AD" clId="Web-{57EB9874-EA5A-8876-E0EF-DC55C4C3F185}" dt="2023-09-06T17:51:20.595" v="44"/>
          <ac:spMkLst>
            <pc:docMk/>
            <pc:sldMk cId="4208329627" sldId="257"/>
            <ac:spMk id="5" creationId="{755B9D20-6023-4C29-5E2C-3493DBF467A4}"/>
          </ac:spMkLst>
        </pc:spChg>
        <pc:spChg chg="add del mod">
          <ac:chgData name="Ben Jenkins" userId="S::2306988@student.uwtsd.ac.uk::eaef68dd-39d8-4ed3-acc0-f2c512f725b1" providerId="AD" clId="Web-{57EB9874-EA5A-8876-E0EF-DC55C4C3F185}" dt="2023-09-06T17:51:16.220" v="42"/>
          <ac:spMkLst>
            <pc:docMk/>
            <pc:sldMk cId="4208329627" sldId="257"/>
            <ac:spMk id="6" creationId="{AC420E00-8DF3-18BA-5172-4EE0D4140354}"/>
          </ac:spMkLst>
        </pc:spChg>
        <pc:spChg chg="add del mod">
          <ac:chgData name="Ben Jenkins" userId="S::2306988@student.uwtsd.ac.uk::eaef68dd-39d8-4ed3-acc0-f2c512f725b1" providerId="AD" clId="Web-{57EB9874-EA5A-8876-E0EF-DC55C4C3F185}" dt="2023-09-06T17:51:09.595" v="39"/>
          <ac:spMkLst>
            <pc:docMk/>
            <pc:sldMk cId="4208329627" sldId="257"/>
            <ac:spMk id="7" creationId="{088A4F66-C052-C83B-9775-A51C6EA83D91}"/>
          </ac:spMkLst>
        </pc:spChg>
        <pc:spChg chg="add mod">
          <ac:chgData name="Ben Jenkins" userId="S::2306988@student.uwtsd.ac.uk::eaef68dd-39d8-4ed3-acc0-f2c512f725b1" providerId="AD" clId="Web-{57EB9874-EA5A-8876-E0EF-DC55C4C3F185}" dt="2023-09-06T18:08:56.520" v="105" actId="20577"/>
          <ac:spMkLst>
            <pc:docMk/>
            <pc:sldMk cId="4208329627" sldId="257"/>
            <ac:spMk id="8" creationId="{484EEA81-76EE-B13C-3274-A6800233FEF7}"/>
          </ac:spMkLst>
        </pc:spChg>
        <pc:spChg chg="add mod">
          <ac:chgData name="Ben Jenkins" userId="S::2306988@student.uwtsd.ac.uk::eaef68dd-39d8-4ed3-acc0-f2c512f725b1" providerId="AD" clId="Web-{57EB9874-EA5A-8876-E0EF-DC55C4C3F185}" dt="2023-09-06T17:56:40.588" v="68" actId="20577"/>
          <ac:spMkLst>
            <pc:docMk/>
            <pc:sldMk cId="4208329627" sldId="257"/>
            <ac:spMk id="9" creationId="{8FF6315C-DB64-5978-4B34-04EA3E652BC5}"/>
          </ac:spMkLst>
        </pc:spChg>
        <pc:spChg chg="add mod">
          <ac:chgData name="Ben Jenkins" userId="S::2306988@student.uwtsd.ac.uk::eaef68dd-39d8-4ed3-acc0-f2c512f725b1" providerId="AD" clId="Web-{57EB9874-EA5A-8876-E0EF-DC55C4C3F185}" dt="2023-09-06T18:09:06.942" v="110" actId="20577"/>
          <ac:spMkLst>
            <pc:docMk/>
            <pc:sldMk cId="4208329627" sldId="257"/>
            <ac:spMk id="10" creationId="{3068BFEE-9A3F-8157-91DF-0D3FB5E0086D}"/>
          </ac:spMkLst>
        </pc:spChg>
        <pc:spChg chg="add mod">
          <ac:chgData name="Ben Jenkins" userId="S::2306988@student.uwtsd.ac.uk::eaef68dd-39d8-4ed3-acc0-f2c512f725b1" providerId="AD" clId="Web-{57EB9874-EA5A-8876-E0EF-DC55C4C3F185}" dt="2023-09-06T18:09:19.787" v="120" actId="20577"/>
          <ac:spMkLst>
            <pc:docMk/>
            <pc:sldMk cId="4208329627" sldId="257"/>
            <ac:spMk id="11" creationId="{5CA70930-CF20-81DB-201C-58C4738D3E45}"/>
          </ac:spMkLst>
        </pc:spChg>
      </pc:sldChg>
      <pc:sldChg chg="modSp new del">
        <pc:chgData name="Ben Jenkins" userId="S::2306988@student.uwtsd.ac.uk::eaef68dd-39d8-4ed3-acc0-f2c512f725b1" providerId="AD" clId="Web-{57EB9874-EA5A-8876-E0EF-DC55C4C3F185}" dt="2023-09-06T17:47:14.968" v="5"/>
        <pc:sldMkLst>
          <pc:docMk/>
          <pc:sldMk cId="308631986" sldId="258"/>
        </pc:sldMkLst>
        <pc:spChg chg="mod">
          <ac:chgData name="Ben Jenkins" userId="S::2306988@student.uwtsd.ac.uk::eaef68dd-39d8-4ed3-acc0-f2c512f725b1" providerId="AD" clId="Web-{57EB9874-EA5A-8876-E0EF-DC55C4C3F185}" dt="2023-09-06T17:47:10.546" v="4" actId="20577"/>
          <ac:spMkLst>
            <pc:docMk/>
            <pc:sldMk cId="308631986" sldId="258"/>
            <ac:spMk id="2" creationId="{7190682C-2B3E-357C-60BD-91C0C45F0C90}"/>
          </ac:spMkLst>
        </pc:spChg>
      </pc:sldChg>
      <pc:sldChg chg="addSp modSp new">
        <pc:chgData name="Ben Jenkins" userId="S::2306988@student.uwtsd.ac.uk::eaef68dd-39d8-4ed3-acc0-f2c512f725b1" providerId="AD" clId="Web-{57EB9874-EA5A-8876-E0EF-DC55C4C3F185}" dt="2023-09-06T17:59:24.616" v="98" actId="20577"/>
        <pc:sldMkLst>
          <pc:docMk/>
          <pc:sldMk cId="2519814518" sldId="258"/>
        </pc:sldMkLst>
        <pc:spChg chg="add mod">
          <ac:chgData name="Ben Jenkins" userId="S::2306988@student.uwtsd.ac.uk::eaef68dd-39d8-4ed3-acc0-f2c512f725b1" providerId="AD" clId="Web-{57EB9874-EA5A-8876-E0EF-DC55C4C3F185}" dt="2023-09-06T17:59:24.616" v="98" actId="20577"/>
          <ac:spMkLst>
            <pc:docMk/>
            <pc:sldMk cId="2519814518" sldId="258"/>
            <ac:spMk id="2" creationId="{F5A09021-8076-187E-B704-A783549B8353}"/>
          </ac:spMkLst>
        </pc:spChg>
      </pc:sldChg>
    </pc:docChg>
  </pc:docChgLst>
  <pc:docChgLst>
    <pc:chgData name="Ben Jenkins (2306988)" userId="S::2306988@student.uwtsd.ac.uk::eaef68dd-39d8-4ed3-acc0-f2c512f725b1" providerId="AD" clId="Web-{3A69CE56-BCD5-0AA0-2394-443763ED3983}"/>
    <pc:docChg chg="modSld">
      <pc:chgData name="Ben Jenkins (2306988)" userId="S::2306988@student.uwtsd.ac.uk::eaef68dd-39d8-4ed3-acc0-f2c512f725b1" providerId="AD" clId="Web-{3A69CE56-BCD5-0AA0-2394-443763ED3983}" dt="2023-09-20T17:56:33.918" v="929" actId="20577"/>
      <pc:docMkLst>
        <pc:docMk/>
      </pc:docMkLst>
      <pc:sldChg chg="modSp">
        <pc:chgData name="Ben Jenkins (2306988)" userId="S::2306988@student.uwtsd.ac.uk::eaef68dd-39d8-4ed3-acc0-f2c512f725b1" providerId="AD" clId="Web-{3A69CE56-BCD5-0AA0-2394-443763ED3983}" dt="2023-09-20T17:56:33.918" v="929" actId="20577"/>
        <pc:sldMkLst>
          <pc:docMk/>
          <pc:sldMk cId="4208329627" sldId="257"/>
        </pc:sldMkLst>
        <pc:spChg chg="mod">
          <ac:chgData name="Ben Jenkins (2306988)" userId="S::2306988@student.uwtsd.ac.uk::eaef68dd-39d8-4ed3-acc0-f2c512f725b1" providerId="AD" clId="Web-{3A69CE56-BCD5-0AA0-2394-443763ED3983}" dt="2023-09-20T17:56:33.918" v="929" actId="20577"/>
          <ac:spMkLst>
            <pc:docMk/>
            <pc:sldMk cId="4208329627" sldId="257"/>
            <ac:spMk id="3" creationId="{ED5A81B7-2179-DEB7-1C8B-D3F04E373D70}"/>
          </ac:spMkLst>
        </pc:spChg>
        <pc:spChg chg="mod">
          <ac:chgData name="Ben Jenkins (2306988)" userId="S::2306988@student.uwtsd.ac.uk::eaef68dd-39d8-4ed3-acc0-f2c512f725b1" providerId="AD" clId="Web-{3A69CE56-BCD5-0AA0-2394-443763ED3983}" dt="2023-09-20T17:51:58.488" v="685" actId="20577"/>
          <ac:spMkLst>
            <pc:docMk/>
            <pc:sldMk cId="4208329627" sldId="257"/>
            <ac:spMk id="11" creationId="{5CA70930-CF20-81DB-201C-58C4738D3E45}"/>
          </ac:spMkLst>
        </pc:spChg>
      </pc:sldChg>
      <pc:sldChg chg="modSp">
        <pc:chgData name="Ben Jenkins (2306988)" userId="S::2306988@student.uwtsd.ac.uk::eaef68dd-39d8-4ed3-acc0-f2c512f725b1" providerId="AD" clId="Web-{3A69CE56-BCD5-0AA0-2394-443763ED3983}" dt="2023-09-20T17:53:35.085" v="737" actId="20577"/>
        <pc:sldMkLst>
          <pc:docMk/>
          <pc:sldMk cId="2519814518" sldId="258"/>
        </pc:sldMkLst>
        <pc:spChg chg="mod">
          <ac:chgData name="Ben Jenkins (2306988)" userId="S::2306988@student.uwtsd.ac.uk::eaef68dd-39d8-4ed3-acc0-f2c512f725b1" providerId="AD" clId="Web-{3A69CE56-BCD5-0AA0-2394-443763ED3983}" dt="2023-09-20T17:53:35.085" v="737" actId="20577"/>
          <ac:spMkLst>
            <pc:docMk/>
            <pc:sldMk cId="2519814518" sldId="258"/>
            <ac:spMk id="2" creationId="{F5A09021-8076-187E-B704-A783549B8353}"/>
          </ac:spMkLst>
        </pc:spChg>
      </pc:sldChg>
    </pc:docChg>
  </pc:docChgLst>
  <pc:docChgLst>
    <pc:chgData name="Ben Jenkins (2306988)" userId="S::2306988@student.uwtsd.ac.uk::eaef68dd-39d8-4ed3-acc0-f2c512f725b1" providerId="AD" clId="Web-{E66985B4-C743-48DF-8C26-BB59441ECB84}"/>
    <pc:docChg chg="modSld">
      <pc:chgData name="Ben Jenkins (2306988)" userId="S::2306988@student.uwtsd.ac.uk::eaef68dd-39d8-4ed3-acc0-f2c512f725b1" providerId="AD" clId="Web-{E66985B4-C743-48DF-8C26-BB59441ECB84}" dt="2023-09-12T20:23:13.511" v="9" actId="20577"/>
      <pc:docMkLst>
        <pc:docMk/>
      </pc:docMkLst>
      <pc:sldChg chg="modSp">
        <pc:chgData name="Ben Jenkins (2306988)" userId="S::2306988@student.uwtsd.ac.uk::eaef68dd-39d8-4ed3-acc0-f2c512f725b1" providerId="AD" clId="Web-{E66985B4-C743-48DF-8C26-BB59441ECB84}" dt="2023-09-12T20:23:13.511" v="9" actId="20577"/>
        <pc:sldMkLst>
          <pc:docMk/>
          <pc:sldMk cId="4208329627" sldId="257"/>
        </pc:sldMkLst>
        <pc:spChg chg="mod">
          <ac:chgData name="Ben Jenkins (2306988)" userId="S::2306988@student.uwtsd.ac.uk::eaef68dd-39d8-4ed3-acc0-f2c512f725b1" providerId="AD" clId="Web-{E66985B4-C743-48DF-8C26-BB59441ECB84}" dt="2023-09-12T20:23:13.511" v="9" actId="20577"/>
          <ac:spMkLst>
            <pc:docMk/>
            <pc:sldMk cId="4208329627" sldId="257"/>
            <ac:spMk id="3" creationId="{ED5A81B7-2179-DEB7-1C8B-D3F04E373D70}"/>
          </ac:spMkLst>
        </pc:spChg>
      </pc:sldChg>
    </pc:docChg>
  </pc:docChgLst>
  <pc:docChgLst>
    <pc:chgData name="Ben Jenkins (2306988)" userId="S::2306988@student.uwtsd.ac.uk::eaef68dd-39d8-4ed3-acc0-f2c512f725b1" providerId="AD" clId="Web-{E7069520-9153-BEF2-C7FF-7A75E455794B}"/>
    <pc:docChg chg="modSld">
      <pc:chgData name="Ben Jenkins (2306988)" userId="S::2306988@student.uwtsd.ac.uk::eaef68dd-39d8-4ed3-acc0-f2c512f725b1" providerId="AD" clId="Web-{E7069520-9153-BEF2-C7FF-7A75E455794B}" dt="2023-09-18T21:34:21.542" v="767" actId="1076"/>
      <pc:docMkLst>
        <pc:docMk/>
      </pc:docMkLst>
      <pc:sldChg chg="modSp">
        <pc:chgData name="Ben Jenkins (2306988)" userId="S::2306988@student.uwtsd.ac.uk::eaef68dd-39d8-4ed3-acc0-f2c512f725b1" providerId="AD" clId="Web-{E7069520-9153-BEF2-C7FF-7A75E455794B}" dt="2023-09-18T21:34:21.542" v="767" actId="1076"/>
        <pc:sldMkLst>
          <pc:docMk/>
          <pc:sldMk cId="4208329627" sldId="257"/>
        </pc:sldMkLst>
        <pc:spChg chg="mod">
          <ac:chgData name="Ben Jenkins (2306988)" userId="S::2306988@student.uwtsd.ac.uk::eaef68dd-39d8-4ed3-acc0-f2c512f725b1" providerId="AD" clId="Web-{E7069520-9153-BEF2-C7FF-7A75E455794B}" dt="2023-09-18T21:34:21.542" v="767" actId="1076"/>
          <ac:spMkLst>
            <pc:docMk/>
            <pc:sldMk cId="4208329627" sldId="257"/>
            <ac:spMk id="11" creationId="{5CA70930-CF20-81DB-201C-58C4738D3E45}"/>
          </ac:spMkLst>
        </pc:spChg>
      </pc:sldChg>
      <pc:sldChg chg="modSp">
        <pc:chgData name="Ben Jenkins (2306988)" userId="S::2306988@student.uwtsd.ac.uk::eaef68dd-39d8-4ed3-acc0-f2c512f725b1" providerId="AD" clId="Web-{E7069520-9153-BEF2-C7FF-7A75E455794B}" dt="2023-09-18T21:34:02.213" v="762" actId="20577"/>
        <pc:sldMkLst>
          <pc:docMk/>
          <pc:sldMk cId="2519814518" sldId="258"/>
        </pc:sldMkLst>
        <pc:spChg chg="mod">
          <ac:chgData name="Ben Jenkins (2306988)" userId="S::2306988@student.uwtsd.ac.uk::eaef68dd-39d8-4ed3-acc0-f2c512f725b1" providerId="AD" clId="Web-{E7069520-9153-BEF2-C7FF-7A75E455794B}" dt="2023-09-18T21:34:02.213" v="762" actId="20577"/>
          <ac:spMkLst>
            <pc:docMk/>
            <pc:sldMk cId="2519814518" sldId="258"/>
            <ac:spMk id="2" creationId="{F5A09021-8076-187E-B704-A783549B8353}"/>
          </ac:spMkLst>
        </pc:spChg>
      </pc:sldChg>
    </pc:docChg>
  </pc:docChgLst>
  <pc:docChgLst>
    <pc:chgData name="Ben Jenkins" userId="S::2306988@student.uwtsd.ac.uk::eaef68dd-39d8-4ed3-acc0-f2c512f725b1" providerId="AD" clId="Web-{0C998839-7AB8-DECD-0D65-C36BA3515ADC}"/>
    <pc:docChg chg="modSld sldOrd addMainMaster delMainMaster">
      <pc:chgData name="Ben Jenkins" userId="S::2306988@student.uwtsd.ac.uk::eaef68dd-39d8-4ed3-acc0-f2c512f725b1" providerId="AD" clId="Web-{0C998839-7AB8-DECD-0D65-C36BA3515ADC}" dt="2023-09-10T16:06:41.427" v="1117" actId="20577"/>
      <pc:docMkLst>
        <pc:docMk/>
      </pc:docMkLst>
      <pc:sldChg chg="addSp delSp modSp mod ord modClrScheme chgLayout">
        <pc:chgData name="Ben Jenkins" userId="S::2306988@student.uwtsd.ac.uk::eaef68dd-39d8-4ed3-acc0-f2c512f725b1" providerId="AD" clId="Web-{0C998839-7AB8-DECD-0D65-C36BA3515ADC}" dt="2023-09-10T16:06:41.427" v="1117" actId="20577"/>
        <pc:sldMkLst>
          <pc:docMk/>
          <pc:sldMk cId="4208329627" sldId="257"/>
        </pc:sldMkLst>
        <pc:spChg chg="mod">
          <ac:chgData name="Ben Jenkins" userId="S::2306988@student.uwtsd.ac.uk::eaef68dd-39d8-4ed3-acc0-f2c512f725b1" providerId="AD" clId="Web-{0C998839-7AB8-DECD-0D65-C36BA3515ADC}" dt="2023-09-10T14:30:00.820" v="21" actId="14100"/>
          <ac:spMkLst>
            <pc:docMk/>
            <pc:sldMk cId="4208329627" sldId="257"/>
            <ac:spMk id="2" creationId="{78CA9C9F-D227-0474-FB03-901C83ADD962}"/>
          </ac:spMkLst>
        </pc:spChg>
        <pc:spChg chg="add mod">
          <ac:chgData name="Ben Jenkins" userId="S::2306988@student.uwtsd.ac.uk::eaef68dd-39d8-4ed3-acc0-f2c512f725b1" providerId="AD" clId="Web-{0C998839-7AB8-DECD-0D65-C36BA3515ADC}" dt="2023-09-10T14:52:15.028" v="339" actId="14100"/>
          <ac:spMkLst>
            <pc:docMk/>
            <pc:sldMk cId="4208329627" sldId="257"/>
            <ac:spMk id="3" creationId="{ED5A81B7-2179-DEB7-1C8B-D3F04E373D70}"/>
          </ac:spMkLst>
        </pc:spChg>
        <pc:spChg chg="add mod">
          <ac:chgData name="Ben Jenkins" userId="S::2306988@student.uwtsd.ac.uk::eaef68dd-39d8-4ed3-acc0-f2c512f725b1" providerId="AD" clId="Web-{0C998839-7AB8-DECD-0D65-C36BA3515ADC}" dt="2023-09-10T14:44:42.682" v="166" actId="20577"/>
          <ac:spMkLst>
            <pc:docMk/>
            <pc:sldMk cId="4208329627" sldId="257"/>
            <ac:spMk id="4" creationId="{C3F5A95B-A48D-5C71-1605-CBDA575A5D50}"/>
          </ac:spMkLst>
        </pc:spChg>
        <pc:spChg chg="mod">
          <ac:chgData name="Ben Jenkins" userId="S::2306988@student.uwtsd.ac.uk::eaef68dd-39d8-4ed3-acc0-f2c512f725b1" providerId="AD" clId="Web-{0C998839-7AB8-DECD-0D65-C36BA3515ADC}" dt="2023-09-10T14:31:15.948" v="27" actId="1076"/>
          <ac:spMkLst>
            <pc:docMk/>
            <pc:sldMk cId="4208329627" sldId="257"/>
            <ac:spMk id="8" creationId="{484EEA81-76EE-B13C-3274-A6800233FEF7}"/>
          </ac:spMkLst>
        </pc:spChg>
        <pc:spChg chg="del">
          <ac:chgData name="Ben Jenkins" userId="S::2306988@student.uwtsd.ac.uk::eaef68dd-39d8-4ed3-acc0-f2c512f725b1" providerId="AD" clId="Web-{0C998839-7AB8-DECD-0D65-C36BA3515ADC}" dt="2023-09-10T14:28:56.740" v="0"/>
          <ac:spMkLst>
            <pc:docMk/>
            <pc:sldMk cId="4208329627" sldId="257"/>
            <ac:spMk id="9" creationId="{8FF6315C-DB64-5978-4B34-04EA3E652BC5}"/>
          </ac:spMkLst>
        </pc:spChg>
        <pc:spChg chg="mod">
          <ac:chgData name="Ben Jenkins" userId="S::2306988@student.uwtsd.ac.uk::eaef68dd-39d8-4ed3-acc0-f2c512f725b1" providerId="AD" clId="Web-{0C998839-7AB8-DECD-0D65-C36BA3515ADC}" dt="2023-09-10T15:39:10.171" v="884" actId="20577"/>
          <ac:spMkLst>
            <pc:docMk/>
            <pc:sldMk cId="4208329627" sldId="257"/>
            <ac:spMk id="10" creationId="{3068BFEE-9A3F-8157-91DF-0D3FB5E0086D}"/>
          </ac:spMkLst>
        </pc:spChg>
        <pc:spChg chg="mod">
          <ac:chgData name="Ben Jenkins" userId="S::2306988@student.uwtsd.ac.uk::eaef68dd-39d8-4ed3-acc0-f2c512f725b1" providerId="AD" clId="Web-{0C998839-7AB8-DECD-0D65-C36BA3515ADC}" dt="2023-09-10T16:06:41.427" v="1117" actId="20577"/>
          <ac:spMkLst>
            <pc:docMk/>
            <pc:sldMk cId="4208329627" sldId="257"/>
            <ac:spMk id="11" creationId="{5CA70930-CF20-81DB-201C-58C4738D3E45}"/>
          </ac:spMkLst>
        </pc:spChg>
      </pc:sldChg>
      <pc:sldChg chg="modSp mod modClrScheme chgLayout">
        <pc:chgData name="Ben Jenkins" userId="S::2306988@student.uwtsd.ac.uk::eaef68dd-39d8-4ed3-acc0-f2c512f725b1" providerId="AD" clId="Web-{0C998839-7AB8-DECD-0D65-C36BA3515ADC}" dt="2023-09-10T16:05:23.343" v="1045"/>
        <pc:sldMkLst>
          <pc:docMk/>
          <pc:sldMk cId="2519814518" sldId="258"/>
        </pc:sldMkLst>
        <pc:spChg chg="mod">
          <ac:chgData name="Ben Jenkins" userId="S::2306988@student.uwtsd.ac.uk::eaef68dd-39d8-4ed3-acc0-f2c512f725b1" providerId="AD" clId="Web-{0C998839-7AB8-DECD-0D65-C36BA3515ADC}" dt="2023-09-10T16:05:07.374" v="1043" actId="20577"/>
          <ac:spMkLst>
            <pc:docMk/>
            <pc:sldMk cId="2519814518" sldId="258"/>
            <ac:spMk id="2" creationId="{F5A09021-8076-187E-B704-A783549B8353}"/>
          </ac:spMkLst>
        </pc:spChg>
      </pc:sldChg>
      <pc:sldMasterChg chg="del delSldLayout">
        <pc:chgData name="Ben Jenkins" userId="S::2306988@student.uwtsd.ac.uk::eaef68dd-39d8-4ed3-acc0-f2c512f725b1" providerId="AD" clId="Web-{0C998839-7AB8-DECD-0D65-C36BA3515ADC}" dt="2023-09-10T16:05:20.562" v="1044"/>
        <pc:sldMasterMkLst>
          <pc:docMk/>
          <pc:sldMasterMk cId="2460954070" sldId="2147483660"/>
        </pc:sldMasterMkLst>
        <pc:sldLayoutChg chg="del">
          <pc:chgData name="Ben Jenkins" userId="S::2306988@student.uwtsd.ac.uk::eaef68dd-39d8-4ed3-acc0-f2c512f725b1" providerId="AD" clId="Web-{0C998839-7AB8-DECD-0D65-C36BA3515ADC}" dt="2023-09-10T16:05:20.562" v="1044"/>
          <pc:sldLayoutMkLst>
            <pc:docMk/>
            <pc:sldMasterMk cId="2460954070" sldId="2147483660"/>
            <pc:sldLayoutMk cId="2385387890" sldId="2147483661"/>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949138452" sldId="2147483662"/>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2591524520" sldId="2147483663"/>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1203092039" sldId="2147483664"/>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3733172339" sldId="2147483665"/>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3210312558" sldId="2147483666"/>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3146388984" sldId="2147483667"/>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3171841454" sldId="2147483668"/>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1718958274" sldId="2147483669"/>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2202905451" sldId="2147483670"/>
          </pc:sldLayoutMkLst>
        </pc:sldLayoutChg>
        <pc:sldLayoutChg chg="del">
          <pc:chgData name="Ben Jenkins" userId="S::2306988@student.uwtsd.ac.uk::eaef68dd-39d8-4ed3-acc0-f2c512f725b1" providerId="AD" clId="Web-{0C998839-7AB8-DECD-0D65-C36BA3515ADC}" dt="2023-09-10T16:05:20.562" v="1044"/>
          <pc:sldLayoutMkLst>
            <pc:docMk/>
            <pc:sldMasterMk cId="2460954070" sldId="2147483660"/>
            <pc:sldLayoutMk cId="3479445657" sldId="2147483671"/>
          </pc:sldLayoutMkLst>
        </pc:sldLayoutChg>
      </pc:sldMasterChg>
      <pc:sldMasterChg chg="add del addSldLayout delSldLayout modSldLayout">
        <pc:chgData name="Ben Jenkins" userId="S::2306988@student.uwtsd.ac.uk::eaef68dd-39d8-4ed3-acc0-f2c512f725b1" providerId="AD" clId="Web-{0C998839-7AB8-DECD-0D65-C36BA3515ADC}" dt="2023-09-10T16:05:23.343" v="1045"/>
        <pc:sldMasterMkLst>
          <pc:docMk/>
          <pc:sldMasterMk cId="429726574" sldId="2147483672"/>
        </pc:sldMasterMkLst>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4288290173" sldId="2147483673"/>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2805835635" sldId="2147483674"/>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3876590443" sldId="2147483675"/>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686375057" sldId="2147483676"/>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910312700" sldId="2147483677"/>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2946346315" sldId="2147483678"/>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3911996538" sldId="2147483679"/>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766691457" sldId="2147483680"/>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885145594" sldId="2147483681"/>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821923565" sldId="2147483682"/>
          </pc:sldLayoutMkLst>
        </pc:sldLayoutChg>
        <pc:sldLayoutChg chg="add del mod replId">
          <pc:chgData name="Ben Jenkins" userId="S::2306988@student.uwtsd.ac.uk::eaef68dd-39d8-4ed3-acc0-f2c512f725b1" providerId="AD" clId="Web-{0C998839-7AB8-DECD-0D65-C36BA3515ADC}" dt="2023-09-10T16:05:23.343" v="1045"/>
          <pc:sldLayoutMkLst>
            <pc:docMk/>
            <pc:sldMasterMk cId="429726574" sldId="2147483672"/>
            <pc:sldLayoutMk cId="15663168" sldId="2147483683"/>
          </pc:sldLayoutMkLst>
        </pc:sldLayoutChg>
      </pc:sldMasterChg>
      <pc:sldMasterChg chg="add addSldLayout modSldLayout">
        <pc:chgData name="Ben Jenkins" userId="S::2306988@student.uwtsd.ac.uk::eaef68dd-39d8-4ed3-acc0-f2c512f725b1" providerId="AD" clId="Web-{0C998839-7AB8-DECD-0D65-C36BA3515ADC}" dt="2023-09-10T16:05:23.343" v="1045"/>
        <pc:sldMasterMkLst>
          <pc:docMk/>
          <pc:sldMasterMk cId="2845900744" sldId="2147483684"/>
        </pc:sldMasterMkLst>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1258611716" sldId="2147483685"/>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3434151640" sldId="2147483686"/>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1281395051" sldId="2147483687"/>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3018262045" sldId="2147483688"/>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2081419850" sldId="2147483689"/>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3577732497" sldId="2147483690"/>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1927117303" sldId="2147483691"/>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215858505" sldId="2147483692"/>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43544316" sldId="2147483693"/>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3766605173" sldId="2147483694"/>
          </pc:sldLayoutMkLst>
        </pc:sldLayoutChg>
        <pc:sldLayoutChg chg="add mod replId">
          <pc:chgData name="Ben Jenkins" userId="S::2306988@student.uwtsd.ac.uk::eaef68dd-39d8-4ed3-acc0-f2c512f725b1" providerId="AD" clId="Web-{0C998839-7AB8-DECD-0D65-C36BA3515ADC}" dt="2023-09-10T16:05:23.343" v="1045"/>
          <pc:sldLayoutMkLst>
            <pc:docMk/>
            <pc:sldMasterMk cId="2845900744" sldId="2147483684"/>
            <pc:sldLayoutMk cId="933121860" sldId="214748369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58611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34151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81395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8262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1419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77732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7117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5858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544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6605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3121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9/25/2023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4590074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ebookcentral.proquest.com/lib/trinity/reader.action?docID=6235050&amp;ppg=69" TargetMode="External"/><Relationship Id="rId3" Type="http://schemas.openxmlformats.org/officeDocument/2006/relationships/hyperlink" Target="https://www-citethemrightonline-com.ezproxy.uwtsd.ac.uk/article?docid=b-9781350928060&amp;tocid=b-9781350928060-what-is-common-knowledge" TargetMode="External"/><Relationship Id="rId7" Type="http://schemas.openxmlformats.org/officeDocument/2006/relationships/hyperlink" Target="https://ebookcentral.proquest.com/lib/trinity/reader.action?docID=4714323" TargetMode="External"/><Relationship Id="rId2" Type="http://schemas.openxmlformats.org/officeDocument/2006/relationships/hyperlink" Target="https://www-citethemrightonline-com.ezproxy.uwtsd.ac.uk/article?docid=b-9781350928060&amp;tocid=b-9781350928060-what-is-referencing" TargetMode="External"/><Relationship Id="rId1" Type="http://schemas.openxmlformats.org/officeDocument/2006/relationships/slideLayout" Target="../slideLayouts/slideLayout7.xml"/><Relationship Id="rId6" Type="http://schemas.openxmlformats.org/officeDocument/2006/relationships/hyperlink" Target="https://ebookcentral.proquest.com/lib/trinity/reader.action?docID=6234915" TargetMode="External"/><Relationship Id="rId5" Type="http://schemas.openxmlformats.org/officeDocument/2006/relationships/hyperlink" Target="https://ebookcentral.proquest.com/lib/trinity/reader.action?docID=6234945" TargetMode="External"/><Relationship Id="rId4" Type="http://schemas.openxmlformats.org/officeDocument/2006/relationships/hyperlink" Target="https://r4.vlereader.com/Reader?ean=97803352400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CA9C9F-D227-0474-FB03-901C83ADD962}"/>
              </a:ext>
            </a:extLst>
          </p:cNvPr>
          <p:cNvSpPr txBox="1"/>
          <p:nvPr/>
        </p:nvSpPr>
        <p:spPr>
          <a:xfrm>
            <a:off x="112887" y="5418666"/>
            <a:ext cx="7789334" cy="430887"/>
          </a:xfrm>
          <a:prstGeom prst="rect">
            <a:avLst/>
          </a:prstGeom>
          <a:solidFill>
            <a:srgbClr val="FFC00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Note Taking</a:t>
            </a:r>
          </a:p>
          <a:p>
            <a:endParaRPr lang="en-US" sz="1100" dirty="0">
              <a:cs typeface="Calibri"/>
            </a:endParaRPr>
          </a:p>
        </p:txBody>
      </p:sp>
      <p:sp>
        <p:nvSpPr>
          <p:cNvPr id="8" name="TextBox 7">
            <a:extLst>
              <a:ext uri="{FF2B5EF4-FFF2-40B4-BE49-F238E27FC236}">
                <a16:creationId xmlns:a16="http://schemas.microsoft.com/office/drawing/2014/main" id="{484EEA81-76EE-B13C-3274-A6800233FEF7}"/>
              </a:ext>
            </a:extLst>
          </p:cNvPr>
          <p:cNvSpPr txBox="1"/>
          <p:nvPr/>
        </p:nvSpPr>
        <p:spPr>
          <a:xfrm>
            <a:off x="112889" y="366888"/>
            <a:ext cx="3508962" cy="4939814"/>
          </a:xfrm>
          <a:prstGeom prst="rect">
            <a:avLst/>
          </a:prstGeom>
          <a:solidFill>
            <a:srgbClr val="0070C0"/>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solidFill>
                  <a:schemeClr val="bg1"/>
                </a:solidFill>
                <a:cs typeface="Calibri"/>
              </a:rPr>
              <a:t>Time Management</a:t>
            </a:r>
          </a:p>
          <a:p>
            <a:r>
              <a:rPr lang="en-US" sz="900" dirty="0">
                <a:solidFill>
                  <a:schemeClr val="bg1"/>
                </a:solidFill>
                <a:cs typeface="Calibri"/>
              </a:rPr>
              <a:t>Time Management is one of the most crucial aspects of study skills, if a student shows a lack of time management, this could lead to the student falling behind in assignments and submitting work that is not showing their full potential due to rushing their assignments. Cottrel (2019 pg. 123) suggests that if you are stressed or under pressure, it is worth developing time management skills if you feel that you are wasting your time that could be spent doing productive tasks. They explain that as a student only a fraction of your week will be timetabled and that most of the study time that you take will be of your own scheduling. Cottrel (2019 pg. 123) also points out that you may:</a:t>
            </a:r>
          </a:p>
          <a:p>
            <a:pPr marL="171450" indent="-171450">
              <a:buFont typeface="Arial"/>
              <a:buChar char="•"/>
            </a:pPr>
            <a:r>
              <a:rPr lang="en-US" sz="900" dirty="0">
                <a:solidFill>
                  <a:schemeClr val="bg1"/>
                </a:solidFill>
                <a:cs typeface="Calibri"/>
              </a:rPr>
              <a:t>Experience many demands relating to how you use your free time from family, social life, personal interests and studying.</a:t>
            </a:r>
          </a:p>
          <a:p>
            <a:pPr marL="171450" indent="-171450">
              <a:buFont typeface="Arial"/>
              <a:buChar char="•"/>
            </a:pPr>
            <a:r>
              <a:rPr lang="en-US" sz="900" dirty="0">
                <a:solidFill>
                  <a:schemeClr val="bg1"/>
                </a:solidFill>
                <a:cs typeface="Calibri"/>
              </a:rPr>
              <a:t>Must manage multiple assignment deadlines, all within a small-time frame.</a:t>
            </a:r>
          </a:p>
          <a:p>
            <a:pPr marL="171450" indent="-171450">
              <a:buFont typeface="Arial"/>
              <a:buChar char="•"/>
            </a:pPr>
            <a:r>
              <a:rPr lang="en-US" sz="900" dirty="0">
                <a:solidFill>
                  <a:schemeClr val="bg1"/>
                </a:solidFill>
                <a:cs typeface="Calibri"/>
              </a:rPr>
              <a:t>Spending excessive amounts of time in independent study which can be interesting but also very time consuming.</a:t>
            </a:r>
          </a:p>
          <a:p>
            <a:r>
              <a:rPr lang="en-US" sz="900" dirty="0">
                <a:solidFill>
                  <a:schemeClr val="bg1"/>
                </a:solidFill>
                <a:cs typeface="Calibri"/>
              </a:rPr>
              <a:t>Cottrel (2019 pg. 127-128) believes that there are many effective methods to improve time management, some of these are:</a:t>
            </a:r>
          </a:p>
          <a:p>
            <a:pPr marL="171450" indent="-171450">
              <a:buFont typeface="Arial"/>
              <a:buChar char="•"/>
            </a:pPr>
            <a:r>
              <a:rPr lang="en-US" sz="900" dirty="0">
                <a:solidFill>
                  <a:schemeClr val="bg1"/>
                </a:solidFill>
                <a:cs typeface="Calibri"/>
              </a:rPr>
              <a:t>Be systematic – It is always good to create a system or a plan when learning to manage your time effectively, creating a system improves organisation and develops an understanding of how exactly how you use your time daily</a:t>
            </a:r>
          </a:p>
          <a:p>
            <a:pPr marL="171450" indent="-171450">
              <a:buFont typeface="Arial"/>
              <a:buChar char="•"/>
            </a:pPr>
            <a:r>
              <a:rPr lang="en-US" sz="900" dirty="0">
                <a:solidFill>
                  <a:schemeClr val="bg1"/>
                </a:solidFill>
                <a:cs typeface="Calibri"/>
              </a:rPr>
              <a:t>Prioritise – it may be difficult to fit in what you find important and what is actually important , identify your priorities as part of a bigger picture so that there is a clear order to what the most important things are in your life.</a:t>
            </a:r>
          </a:p>
          <a:p>
            <a:pPr marL="171450" indent="-171450">
              <a:buFont typeface="Arial"/>
              <a:buChar char="•"/>
            </a:pPr>
            <a:r>
              <a:rPr lang="en-US" sz="900" dirty="0">
                <a:solidFill>
                  <a:schemeClr val="bg1"/>
                </a:solidFill>
                <a:cs typeface="Calibri"/>
              </a:rPr>
              <a:t>Managing distractions - distractions and procrastination is a very common thing to do, not every method is effective, so it is key to find what works for you personally and what doesn’t.</a:t>
            </a:r>
          </a:p>
          <a:p>
            <a:pPr marL="171450" indent="-171450">
              <a:buFont typeface="Arial"/>
              <a:buChar char="•"/>
            </a:pPr>
            <a:r>
              <a:rPr lang="en-US" sz="900" dirty="0">
                <a:solidFill>
                  <a:schemeClr val="bg1"/>
                </a:solidFill>
                <a:cs typeface="Calibri"/>
              </a:rPr>
              <a:t>Monitor – Monitor whether you are committing to the plan that you have compiled, if not, maybe it needs to be more realistic, or you need to work out what you need to accomplish to stay on target.</a:t>
            </a:r>
          </a:p>
        </p:txBody>
      </p:sp>
      <p:sp>
        <p:nvSpPr>
          <p:cNvPr id="11" name="TextBox 10">
            <a:extLst>
              <a:ext uri="{FF2B5EF4-FFF2-40B4-BE49-F238E27FC236}">
                <a16:creationId xmlns:a16="http://schemas.microsoft.com/office/drawing/2014/main" id="{5CA70930-CF20-81DB-201C-58C4738D3E45}"/>
              </a:ext>
            </a:extLst>
          </p:cNvPr>
          <p:cNvSpPr txBox="1"/>
          <p:nvPr/>
        </p:nvSpPr>
        <p:spPr>
          <a:xfrm>
            <a:off x="3725333" y="1063035"/>
            <a:ext cx="4176888" cy="4247317"/>
          </a:xfrm>
          <a:prstGeom prst="rect">
            <a:avLst/>
          </a:prstGeom>
          <a:solidFill>
            <a:srgbClr val="002060"/>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solidFill>
                  <a:schemeClr val="bg1"/>
                </a:solidFill>
                <a:cs typeface="Calibri"/>
              </a:rPr>
              <a:t>Referencing</a:t>
            </a:r>
          </a:p>
          <a:p>
            <a:r>
              <a:rPr lang="en-GB" sz="900" dirty="0">
                <a:solidFill>
                  <a:schemeClr val="bg1"/>
                </a:solidFill>
                <a:cs typeface="Calibri"/>
              </a:rPr>
              <a:t>According to Bloomsbury Academic (2023a), Referencing is a way of recognising someone's independent research when you have assessed it and deemed it suitable for your own piece of work. Referencing allows the reader of the assignment to locate the source of your material with ease. This helps to make the basis of your argument or opinion concrete and verified by professional sources. According to Bloomsbury Academic (2023a), Referencing is crucial as it shows that you have thoroughly studied your subject and looked at others writing that establishes the credibility and authority of you own independent ideas and arguments.</a:t>
            </a:r>
          </a:p>
          <a:p>
            <a:r>
              <a:rPr lang="en-GB" sz="900" dirty="0">
                <a:solidFill>
                  <a:schemeClr val="bg1"/>
                </a:solidFill>
                <a:cs typeface="Calibri"/>
              </a:rPr>
              <a:t>There are some things that aren't required to be referenced such as common knowledge, these are usually facts, dates, events, and information that is expected to be known to the individual who is studying or working in a particular sector. According to Bloomsbury Academic (2023b), to deduce whether the information you are thinking of referencing is common knowledge or not, you must first ask yourself</a:t>
            </a:r>
            <a:endParaRPr lang="en-GB" sz="900">
              <a:solidFill>
                <a:schemeClr val="bg1"/>
              </a:solidFill>
              <a:highlight>
                <a:srgbClr val="FFFF00"/>
              </a:highlight>
              <a:cs typeface="Calibri"/>
            </a:endParaRPr>
          </a:p>
          <a:p>
            <a:r>
              <a:rPr lang="en-GB" sz="900" dirty="0">
                <a:solidFill>
                  <a:schemeClr val="bg1"/>
                </a:solidFill>
                <a:ea typeface="+mn-lt"/>
                <a:cs typeface="+mn-lt"/>
              </a:rPr>
              <a:t>'was I aware of this information before I began this assignment?' and 'was this idea or information written by ort thought of by myself?' If the answer to either of these questions are no, then it is not likely that your information is not  common knowledge and that you should reference the source of this information.</a:t>
            </a:r>
          </a:p>
          <a:p>
            <a:r>
              <a:rPr lang="en-GB" sz="900" dirty="0">
                <a:solidFill>
                  <a:schemeClr val="bg1"/>
                </a:solidFill>
                <a:ea typeface="+mn-lt"/>
                <a:cs typeface="+mn-lt"/>
              </a:rPr>
              <a:t>Moore (2010, pp. 113) says that there are many reasons as to why referencing is important for the following reasons:</a:t>
            </a:r>
          </a:p>
          <a:p>
            <a:pPr marL="171450" indent="-171450">
              <a:buFont typeface="Arial"/>
              <a:buChar char="•"/>
            </a:pPr>
            <a:r>
              <a:rPr lang="en-GB" sz="900" dirty="0">
                <a:solidFill>
                  <a:schemeClr val="bg1"/>
                </a:solidFill>
                <a:ea typeface="+mn-lt"/>
                <a:cs typeface="+mn-lt"/>
              </a:rPr>
              <a:t>Referencing supports your arguments and further solidifies your arguments.</a:t>
            </a:r>
          </a:p>
          <a:p>
            <a:pPr marL="171450" indent="-171450">
              <a:buFont typeface="Arial"/>
              <a:buChar char="•"/>
            </a:pPr>
            <a:r>
              <a:rPr lang="en-GB" sz="900" dirty="0">
                <a:solidFill>
                  <a:schemeClr val="bg1"/>
                </a:solidFill>
                <a:ea typeface="+mn-lt"/>
                <a:cs typeface="+mn-lt"/>
              </a:rPr>
              <a:t>Referencing allows others to cite your sources and use your findings for their own purposes and benefit.</a:t>
            </a:r>
          </a:p>
          <a:p>
            <a:pPr marL="171450" indent="-171450">
              <a:buFont typeface="Arial"/>
              <a:buChar char="•"/>
            </a:pPr>
            <a:r>
              <a:rPr lang="en-GB" sz="900" dirty="0">
                <a:solidFill>
                  <a:schemeClr val="bg1"/>
                </a:solidFill>
                <a:ea typeface="+mn-lt"/>
                <a:cs typeface="+mn-lt"/>
              </a:rPr>
              <a:t>It allows tutors and others to validate and check how accurate your presented evidence is.</a:t>
            </a:r>
          </a:p>
          <a:p>
            <a:pPr marL="171450" indent="-171450">
              <a:buFont typeface="Arial"/>
              <a:buChar char="•"/>
            </a:pPr>
            <a:r>
              <a:rPr lang="en-GB" sz="900" dirty="0">
                <a:solidFill>
                  <a:schemeClr val="bg1"/>
                </a:solidFill>
                <a:ea typeface="+mn-lt"/>
                <a:cs typeface="+mn-lt"/>
              </a:rPr>
              <a:t>To acknowledge the authors and other creators of articles for their contribution to your argument.</a:t>
            </a:r>
          </a:p>
          <a:p>
            <a:pPr marL="171450" indent="-171450">
              <a:buFont typeface="Arial"/>
              <a:buChar char="•"/>
            </a:pPr>
            <a:r>
              <a:rPr lang="en-GB" sz="900" dirty="0">
                <a:solidFill>
                  <a:schemeClr val="bg1"/>
                </a:solidFill>
                <a:ea typeface="+mn-lt"/>
                <a:cs typeface="+mn-lt"/>
              </a:rPr>
              <a:t>To avoid plagiarism.</a:t>
            </a:r>
          </a:p>
          <a:p>
            <a:pPr marL="171450" indent="-171450">
              <a:buFont typeface="Arial"/>
              <a:buChar char="•"/>
            </a:pPr>
            <a:r>
              <a:rPr lang="en-GB" sz="900" dirty="0">
                <a:solidFill>
                  <a:schemeClr val="bg1"/>
                </a:solidFill>
                <a:ea typeface="+mn-lt"/>
                <a:cs typeface="+mn-lt"/>
              </a:rPr>
              <a:t>Referencing demonstrates the extent of your research and reading.</a:t>
            </a:r>
          </a:p>
          <a:p>
            <a:endParaRPr lang="en-US" sz="900" dirty="0">
              <a:solidFill>
                <a:srgbClr val="333333"/>
              </a:solidFill>
              <a:ea typeface="+mn-lt"/>
              <a:cs typeface="+mn-lt"/>
            </a:endParaRPr>
          </a:p>
        </p:txBody>
      </p:sp>
      <p:sp>
        <p:nvSpPr>
          <p:cNvPr id="3" name="TextBox 2">
            <a:extLst>
              <a:ext uri="{FF2B5EF4-FFF2-40B4-BE49-F238E27FC236}">
                <a16:creationId xmlns:a16="http://schemas.microsoft.com/office/drawing/2014/main" id="{ED5A81B7-2179-DEB7-1C8B-D3F04E373D70}"/>
              </a:ext>
            </a:extLst>
          </p:cNvPr>
          <p:cNvSpPr txBox="1"/>
          <p:nvPr/>
        </p:nvSpPr>
        <p:spPr>
          <a:xfrm>
            <a:off x="7939852" y="65851"/>
            <a:ext cx="3838222" cy="5216813"/>
          </a:xfrm>
          <a:prstGeom prst="rect">
            <a:avLst/>
          </a:prstGeom>
          <a:solidFill>
            <a:srgbClr val="7030A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solidFill>
                  <a:schemeClr val="bg1"/>
                </a:solidFill>
                <a:cs typeface="Calibri"/>
              </a:rPr>
              <a:t>Research and Critical thinking</a:t>
            </a:r>
          </a:p>
          <a:p>
            <a:r>
              <a:rPr lang="en-US" sz="900" dirty="0">
                <a:solidFill>
                  <a:schemeClr val="bg1"/>
                </a:solidFill>
                <a:cs typeface="Calibri"/>
              </a:rPr>
              <a:t>According to Cottrel (2017 pg. 2), critical thinking is an incredibly complex process that entails many steps such as:</a:t>
            </a:r>
          </a:p>
          <a:p>
            <a:pPr marL="171450" indent="-171450">
              <a:buFont typeface="Arial"/>
              <a:buChar char="•"/>
            </a:pPr>
            <a:r>
              <a:rPr lang="en-US" sz="900" dirty="0">
                <a:solidFill>
                  <a:schemeClr val="bg1"/>
                </a:solidFill>
                <a:cs typeface="Calibri"/>
              </a:rPr>
              <a:t> Identifying people's positions as well as arguments and conclusion</a:t>
            </a:r>
            <a:endParaRPr lang="en-US" dirty="0">
              <a:solidFill>
                <a:schemeClr val="bg1"/>
              </a:solidFill>
              <a:cs typeface="Calibri"/>
            </a:endParaRPr>
          </a:p>
          <a:p>
            <a:pPr marL="171450" indent="-171450">
              <a:buFont typeface="Arial"/>
              <a:buChar char="•"/>
            </a:pPr>
            <a:r>
              <a:rPr lang="en-US" sz="900" dirty="0">
                <a:solidFill>
                  <a:schemeClr val="bg1"/>
                </a:solidFill>
                <a:cs typeface="Calibri"/>
              </a:rPr>
              <a:t>Evaluating evidence for alternative opinions</a:t>
            </a:r>
            <a:endParaRPr lang="en-US" dirty="0">
              <a:solidFill>
                <a:schemeClr val="bg1"/>
              </a:solidFill>
              <a:cs typeface="Calibri"/>
            </a:endParaRPr>
          </a:p>
          <a:p>
            <a:pPr marL="171450" indent="-171450">
              <a:buFont typeface="Arial"/>
              <a:buChar char="•"/>
            </a:pPr>
            <a:r>
              <a:rPr lang="en-US" sz="900" dirty="0">
                <a:solidFill>
                  <a:schemeClr val="bg1"/>
                </a:solidFill>
                <a:cs typeface="Calibri"/>
              </a:rPr>
              <a:t>Comparing arguments against your opinion fairly to your own</a:t>
            </a:r>
          </a:p>
          <a:p>
            <a:pPr marL="171450" indent="-171450">
              <a:buFont typeface="Arial"/>
              <a:buChar char="•"/>
            </a:pPr>
            <a:r>
              <a:rPr lang="en-US" sz="900" dirty="0">
                <a:solidFill>
                  <a:schemeClr val="bg1"/>
                </a:solidFill>
                <a:cs typeface="Calibri"/>
              </a:rPr>
              <a:t>To research bias assumptions and to see them for what they really are.</a:t>
            </a:r>
          </a:p>
          <a:p>
            <a:pPr marL="171450" indent="-171450">
              <a:buFont typeface="Arial"/>
              <a:buChar char="•"/>
            </a:pPr>
            <a:r>
              <a:rPr lang="en-US" sz="900" dirty="0">
                <a:solidFill>
                  <a:schemeClr val="bg1"/>
                </a:solidFill>
                <a:cs typeface="Calibri"/>
              </a:rPr>
              <a:t>To recognise academic techniques that make certain positions more appealing than others such as persuasion false logic</a:t>
            </a:r>
          </a:p>
          <a:p>
            <a:pPr marL="171450" indent="-171450">
              <a:buFont typeface="Arial"/>
              <a:buChar char="•"/>
            </a:pPr>
            <a:r>
              <a:rPr lang="en-US" sz="900" dirty="0">
                <a:solidFill>
                  <a:schemeClr val="bg1"/>
                </a:solidFill>
                <a:cs typeface="Calibri"/>
              </a:rPr>
              <a:t>Using logic and insight when reflecting on issues</a:t>
            </a:r>
          </a:p>
          <a:p>
            <a:pPr marL="171450" indent="-171450">
              <a:buFont typeface="Arial"/>
              <a:buChar char="•"/>
            </a:pPr>
            <a:r>
              <a:rPr lang="en-US" sz="900" dirty="0">
                <a:solidFill>
                  <a:schemeClr val="bg1"/>
                </a:solidFill>
                <a:cs typeface="Calibri"/>
              </a:rPr>
              <a:t>Concluding when arguments are justified and valid based on how much evidence they have supplied</a:t>
            </a:r>
          </a:p>
          <a:p>
            <a:pPr marL="171450" indent="-171450">
              <a:buFont typeface="Arial"/>
              <a:buChar char="•"/>
            </a:pPr>
            <a:r>
              <a:rPr lang="en-US" sz="900" dirty="0">
                <a:solidFill>
                  <a:schemeClr val="bg1"/>
                </a:solidFill>
                <a:cs typeface="Calibri"/>
              </a:rPr>
              <a:t>Presenting a point of view in a well-reasoned, clear and structured way that can convince others</a:t>
            </a:r>
          </a:p>
          <a:p>
            <a:r>
              <a:rPr lang="en-US" sz="900" dirty="0">
                <a:solidFill>
                  <a:schemeClr val="bg1"/>
                </a:solidFill>
                <a:cs typeface="Calibri"/>
              </a:rPr>
              <a:t>Critical thinking is a highly sought out skill although it is very difficult to find in the public. To illustrate this point, one might refer to Eales-Reynolds L. </a:t>
            </a:r>
            <a:r>
              <a:rPr lang="en-US" sz="900" i="1" dirty="0">
                <a:solidFill>
                  <a:schemeClr val="bg1"/>
                </a:solidFill>
                <a:cs typeface="Calibri"/>
              </a:rPr>
              <a:t>et al. </a:t>
            </a:r>
            <a:r>
              <a:rPr lang="en-US" sz="900" dirty="0">
                <a:solidFill>
                  <a:schemeClr val="bg1"/>
                </a:solidFill>
                <a:cs typeface="Calibri"/>
              </a:rPr>
              <a:t>(2013 pg. 1-2) as they believe that critical thinking can predicate good management and leadership skills which are essential in professional practice and studies. Developing critical thinking skills can improve the ability to think critically and objectively about an issue and present a well-constructed argument about how to resolve it.</a:t>
            </a:r>
          </a:p>
          <a:p>
            <a:r>
              <a:rPr lang="en-US" sz="900" dirty="0">
                <a:solidFill>
                  <a:schemeClr val="bg1"/>
                </a:solidFill>
                <a:cs typeface="Calibri"/>
              </a:rPr>
              <a:t>Research can be classed as many things, whether it is finding information from trusted and relevant sources or whether it is evaluative reading which is looking at sources and deducing how useful it is to your assignment.  According to Eales-Reynolds L. </a:t>
            </a:r>
            <a:r>
              <a:rPr lang="en-US" sz="900" i="1" dirty="0">
                <a:solidFill>
                  <a:schemeClr val="bg1"/>
                </a:solidFill>
                <a:cs typeface="Calibri"/>
              </a:rPr>
              <a:t>et al.</a:t>
            </a:r>
            <a:r>
              <a:rPr lang="en-US" sz="900" dirty="0">
                <a:solidFill>
                  <a:schemeClr val="bg1"/>
                </a:solidFill>
                <a:cs typeface="Calibri"/>
              </a:rPr>
              <a:t> (2013 pg. 32), research is a daily task, it is a skill that is used when trying to find the cheapest deal on an item or finding the best evidence to support your argument whether it is in an assignment or if it is an argument with your peers. Many critical thinking skills are crucial when researching. There will be many points as a practitioner where undertaking research will be important, this may be to develop a persuasive argument or to collect or </a:t>
            </a:r>
            <a:r>
              <a:rPr lang="en-US" sz="900" dirty="0" err="1">
                <a:solidFill>
                  <a:schemeClr val="bg1"/>
                </a:solidFill>
                <a:cs typeface="Calibri"/>
              </a:rPr>
              <a:t>analyse</a:t>
            </a:r>
            <a:r>
              <a:rPr lang="en-US" sz="900" dirty="0">
                <a:solidFill>
                  <a:schemeClr val="bg1"/>
                </a:solidFill>
                <a:cs typeface="Calibri"/>
              </a:rPr>
              <a:t> data.</a:t>
            </a:r>
          </a:p>
          <a:p>
            <a:r>
              <a:rPr lang="en-US" sz="900" dirty="0">
                <a:solidFill>
                  <a:schemeClr val="bg1"/>
                </a:solidFill>
                <a:cs typeface="Calibri"/>
              </a:rPr>
              <a:t>It is often said that there is no primary way to research an assignment, it always depends on what you are looking for, his view can be supported by Day T. (2018 pg. 55) who further states that researching is not about perfection, but </a:t>
            </a:r>
            <a:r>
              <a:rPr lang="en-US" sz="900">
                <a:solidFill>
                  <a:schemeClr val="bg1"/>
                </a:solidFill>
                <a:cs typeface="Calibri"/>
              </a:rPr>
              <a:t>more</a:t>
            </a:r>
            <a:r>
              <a:rPr lang="en-US" sz="900" dirty="0">
                <a:solidFill>
                  <a:schemeClr val="bg1"/>
                </a:solidFill>
                <a:cs typeface="Calibri"/>
              </a:rPr>
              <a:t> to being more well-informed and fairer when researching, whether it be in an assignment, lawsuit or a simple debate.</a:t>
            </a:r>
          </a:p>
        </p:txBody>
      </p:sp>
      <p:sp>
        <p:nvSpPr>
          <p:cNvPr id="4" name="TextBox 3">
            <a:extLst>
              <a:ext uri="{FF2B5EF4-FFF2-40B4-BE49-F238E27FC236}">
                <a16:creationId xmlns:a16="http://schemas.microsoft.com/office/drawing/2014/main" id="{C3F5A95B-A48D-5C71-1605-CBDA575A5D50}"/>
              </a:ext>
            </a:extLst>
          </p:cNvPr>
          <p:cNvSpPr txBox="1"/>
          <p:nvPr/>
        </p:nvSpPr>
        <p:spPr>
          <a:xfrm>
            <a:off x="3725333" y="65851"/>
            <a:ext cx="4176888" cy="923330"/>
          </a:xfrm>
          <a:prstGeom prst="rect">
            <a:avLst/>
          </a:prstGeom>
          <a:solidFill>
            <a:schemeClr val="tx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solidFill>
                  <a:schemeClr val="bg1"/>
                </a:solidFill>
                <a:cs typeface="Calibri"/>
              </a:rPr>
              <a:t>Aims of presentation :</a:t>
            </a:r>
          </a:p>
          <a:p>
            <a:pPr marL="171450" indent="-171450">
              <a:buFont typeface="Arial"/>
              <a:buChar char="•"/>
            </a:pPr>
            <a:r>
              <a:rPr lang="en-US" sz="900" dirty="0">
                <a:solidFill>
                  <a:schemeClr val="bg1"/>
                </a:solidFill>
                <a:cs typeface="Calibri"/>
              </a:rPr>
              <a:t>Demonstrate the foundational study skills required to independently complete assignments</a:t>
            </a:r>
          </a:p>
          <a:p>
            <a:pPr marL="171450" indent="-171450">
              <a:buFont typeface="Arial"/>
              <a:buChar char="•"/>
            </a:pPr>
            <a:r>
              <a:rPr lang="en-US" sz="900" dirty="0">
                <a:solidFill>
                  <a:schemeClr val="bg1"/>
                </a:solidFill>
                <a:cs typeface="Calibri"/>
              </a:rPr>
              <a:t>Using suitable technology to support and enhance learning</a:t>
            </a:r>
          </a:p>
          <a:p>
            <a:pPr marL="171450" indent="-171450">
              <a:buFont typeface="Arial"/>
              <a:buChar char="•"/>
            </a:pPr>
            <a:r>
              <a:rPr lang="en-US" sz="900" dirty="0">
                <a:solidFill>
                  <a:schemeClr val="bg1"/>
                </a:solidFill>
                <a:cs typeface="Calibri"/>
              </a:rPr>
              <a:t>Raise awareness on how effective study skills are and how they impact the student's quality of work and studying</a:t>
            </a:r>
          </a:p>
        </p:txBody>
      </p:sp>
      <p:sp>
        <p:nvSpPr>
          <p:cNvPr id="5" name="TextBox 4">
            <a:extLst>
              <a:ext uri="{FF2B5EF4-FFF2-40B4-BE49-F238E27FC236}">
                <a16:creationId xmlns:a16="http://schemas.microsoft.com/office/drawing/2014/main" id="{63415170-6D81-D8E5-BE7D-976663D9C9DD}"/>
              </a:ext>
            </a:extLst>
          </p:cNvPr>
          <p:cNvSpPr txBox="1"/>
          <p:nvPr/>
        </p:nvSpPr>
        <p:spPr>
          <a:xfrm>
            <a:off x="112890" y="65851"/>
            <a:ext cx="3508961" cy="230832"/>
          </a:xfrm>
          <a:prstGeom prst="rect">
            <a:avLst/>
          </a:prstGeom>
          <a:solidFill>
            <a:srgbClr val="FF000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solidFill>
                  <a:schemeClr val="bg1"/>
                </a:solidFill>
                <a:cs typeface="Calibri"/>
              </a:rPr>
              <a:t>Ben Jenkins - 2306988</a:t>
            </a:r>
            <a:endParaRPr lang="en-US" dirty="0">
              <a:solidFill>
                <a:schemeClr val="bg1"/>
              </a:solidFill>
            </a:endParaRPr>
          </a:p>
        </p:txBody>
      </p:sp>
    </p:spTree>
    <p:extLst>
      <p:ext uri="{BB962C8B-B14F-4D97-AF65-F5344CB8AC3E}">
        <p14:creationId xmlns:p14="http://schemas.microsoft.com/office/powerpoint/2010/main" val="4208329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A09021-8076-187E-B704-A783549B8353}"/>
              </a:ext>
            </a:extLst>
          </p:cNvPr>
          <p:cNvSpPr txBox="1"/>
          <p:nvPr/>
        </p:nvSpPr>
        <p:spPr>
          <a:xfrm>
            <a:off x="206963" y="169333"/>
            <a:ext cx="11768666" cy="19851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u="sng" dirty="0">
                <a:cs typeface="Calibri"/>
              </a:rPr>
              <a:t>Reference List</a:t>
            </a:r>
            <a:endParaRPr lang="en-US" u="sng" dirty="0">
              <a:cs typeface="Calibri"/>
            </a:endParaRPr>
          </a:p>
          <a:p>
            <a:r>
              <a:rPr lang="en-US" sz="1200" dirty="0">
                <a:cs typeface="Calibri"/>
              </a:rPr>
              <a:t>Bloomsbury Publishing PLC (2023a), </a:t>
            </a:r>
            <a:r>
              <a:rPr lang="en-US" sz="1200" i="1" dirty="0">
                <a:cs typeface="Calibri"/>
              </a:rPr>
              <a:t>Cite them right : the essential referencing guide by the Bloomsbury Academic, </a:t>
            </a:r>
            <a:r>
              <a:rPr lang="en-US" sz="1200" dirty="0">
                <a:cs typeface="Calibri"/>
              </a:rPr>
              <a:t>Available at: </a:t>
            </a:r>
            <a:r>
              <a:rPr lang="en-US" sz="1100" dirty="0">
                <a:solidFill>
                  <a:srgbClr val="0563C1"/>
                </a:solidFill>
                <a:cs typeface="Calibri"/>
                <a:hlinkClick r:id="rId2"/>
              </a:rPr>
              <a:t>https://www-citethemrightonline-com.ezproxy.uwtsd.ac.uk/article?docid=b-9781350928060&amp;tocid=b-9781350928060-what-is-referencing</a:t>
            </a:r>
            <a:r>
              <a:rPr lang="en-US" sz="1100" dirty="0">
                <a:solidFill>
                  <a:srgbClr val="0563C1"/>
                </a:solidFill>
                <a:cs typeface="Calibri"/>
              </a:rPr>
              <a:t> </a:t>
            </a:r>
            <a:r>
              <a:rPr lang="en-US" sz="1100" dirty="0">
                <a:cs typeface="Calibri"/>
              </a:rPr>
              <a:t>(Accessed on 12th September 2023)</a:t>
            </a:r>
          </a:p>
          <a:p>
            <a:r>
              <a:rPr lang="en-US" sz="1200" dirty="0">
                <a:cs typeface="Calibri"/>
              </a:rPr>
              <a:t>Bloomsbury Publishing PLC (2023b), </a:t>
            </a:r>
            <a:r>
              <a:rPr lang="en-US" sz="1200" i="1" dirty="0">
                <a:cs typeface="Calibri"/>
              </a:rPr>
              <a:t>Cite them right : the essential referencing guide by the Bloomsbury Academic, </a:t>
            </a:r>
            <a:r>
              <a:rPr lang="en-US" sz="1200" dirty="0">
                <a:cs typeface="Calibri"/>
              </a:rPr>
              <a:t>Available at: </a:t>
            </a:r>
            <a:r>
              <a:rPr lang="en-US" sz="1100" dirty="0">
                <a:solidFill>
                  <a:srgbClr val="0563C1"/>
                </a:solidFill>
                <a:cs typeface="Calibri"/>
                <a:hlinkClick r:id="rId3"/>
              </a:rPr>
              <a:t>https://www-citethemrightonline-com.ezproxy.uwtsd.ac.uk/article?docid=b-9781350928060&amp;tocid=b-9781350928060-what-is-common-knowledge</a:t>
            </a:r>
            <a:r>
              <a:rPr lang="en-US" sz="1100" dirty="0">
                <a:solidFill>
                  <a:srgbClr val="0563C1"/>
                </a:solidFill>
                <a:cs typeface="Calibri"/>
              </a:rPr>
              <a:t>  </a:t>
            </a:r>
            <a:r>
              <a:rPr lang="en-US" sz="1100" dirty="0">
                <a:solidFill>
                  <a:srgbClr val="000000"/>
                </a:solidFill>
                <a:cs typeface="Calibri"/>
              </a:rPr>
              <a:t>(Accessed on 12th September 2023)</a:t>
            </a:r>
          </a:p>
          <a:p>
            <a:r>
              <a:rPr lang="en-US" sz="1100" dirty="0">
                <a:solidFill>
                  <a:srgbClr val="000000"/>
                </a:solidFill>
                <a:cs typeface="Calibri"/>
              </a:rPr>
              <a:t>Moore, S. (2010) </a:t>
            </a:r>
            <a:r>
              <a:rPr lang="en-US" sz="1100" i="1" dirty="0">
                <a:solidFill>
                  <a:srgbClr val="333333"/>
                </a:solidFill>
                <a:ea typeface="+mn-lt"/>
                <a:cs typeface="+mn-lt"/>
              </a:rPr>
              <a:t>The ultimate study skills handbook. </a:t>
            </a:r>
            <a:r>
              <a:rPr lang="en-US" sz="1100" dirty="0">
                <a:solidFill>
                  <a:srgbClr val="333333"/>
                </a:solidFill>
                <a:ea typeface="+mn-lt"/>
                <a:cs typeface="+mn-lt"/>
              </a:rPr>
              <a:t>Available at: </a:t>
            </a:r>
            <a:r>
              <a:rPr lang="en-US" sz="1100" dirty="0">
                <a:solidFill>
                  <a:schemeClr val="accent1">
                    <a:lumMod val="75000"/>
                  </a:schemeClr>
                </a:solidFill>
                <a:ea typeface="+mn-lt"/>
                <a:cs typeface="+mn-lt"/>
                <a:hlinkClick r:id="rId4">
                  <a:extLst>
                    <a:ext uri="{A12FA001-AC4F-418D-AE19-62706E023703}">
                      <ahyp:hlinkClr xmlns:ahyp="http://schemas.microsoft.com/office/drawing/2018/hyperlinkcolor" val="tx"/>
                    </a:ext>
                  </a:extLst>
                </a:hlinkClick>
              </a:rPr>
              <a:t>https://r4.vlereader.com/Reader?ean=9780335240074</a:t>
            </a:r>
            <a:r>
              <a:rPr lang="en-US" sz="1100" dirty="0">
                <a:solidFill>
                  <a:schemeClr val="accent1">
                    <a:lumMod val="75000"/>
                  </a:schemeClr>
                </a:solidFill>
                <a:ea typeface="+mn-lt"/>
                <a:cs typeface="+mn-lt"/>
              </a:rPr>
              <a:t> </a:t>
            </a:r>
            <a:r>
              <a:rPr lang="en-US" sz="1100" dirty="0">
                <a:ea typeface="+mn-lt"/>
                <a:cs typeface="+mn-lt"/>
              </a:rPr>
              <a:t>(Accessed on 18th September 2023)</a:t>
            </a:r>
            <a:endParaRPr lang="en-US" sz="1100" u="sng" dirty="0">
              <a:cs typeface="Calibri"/>
            </a:endParaRPr>
          </a:p>
          <a:p>
            <a:r>
              <a:rPr lang="en-US" sz="1100" dirty="0">
                <a:solidFill>
                  <a:srgbClr val="000000"/>
                </a:solidFill>
                <a:cs typeface="Calibri"/>
              </a:rPr>
              <a:t>Cottrel, S. (2019) </a:t>
            </a:r>
            <a:r>
              <a:rPr lang="en-US" sz="1100" i="1" dirty="0">
                <a:solidFill>
                  <a:srgbClr val="000000"/>
                </a:solidFill>
                <a:cs typeface="Calibri"/>
              </a:rPr>
              <a:t>The study skills handbook. </a:t>
            </a:r>
            <a:r>
              <a:rPr lang="en-US" sz="1100" dirty="0">
                <a:solidFill>
                  <a:srgbClr val="000000"/>
                </a:solidFill>
                <a:cs typeface="Calibri"/>
              </a:rPr>
              <a:t>Available at: </a:t>
            </a:r>
            <a:r>
              <a:rPr lang="en-US" sz="1100" dirty="0">
                <a:solidFill>
                  <a:srgbClr val="2F5597"/>
                </a:solidFill>
                <a:cs typeface="Calibri"/>
                <a:hlinkClick r:id="rId5">
                  <a:extLst>
                    <a:ext uri="{A12FA001-AC4F-418D-AE19-62706E023703}">
                      <ahyp:hlinkClr xmlns:ahyp="http://schemas.microsoft.com/office/drawing/2018/hyperlinkcolor" val="tx"/>
                    </a:ext>
                  </a:extLst>
                </a:hlinkClick>
              </a:rPr>
              <a:t>https://ebookcentral.proquest.com/lib/trinity/reader.action?docID=6234945</a:t>
            </a:r>
            <a:r>
              <a:rPr lang="en-US" sz="1100" dirty="0">
                <a:solidFill>
                  <a:srgbClr val="2F5597"/>
                </a:solidFill>
                <a:cs typeface="Calibri"/>
              </a:rPr>
              <a:t> </a:t>
            </a:r>
            <a:r>
              <a:rPr lang="en-US" sz="1100" dirty="0">
                <a:cs typeface="Calibri"/>
              </a:rPr>
              <a:t>(Accessed on 19th September 2023)</a:t>
            </a:r>
          </a:p>
          <a:p>
            <a:r>
              <a:rPr lang="en-US" sz="1100" dirty="0">
                <a:cs typeface="Calibri"/>
              </a:rPr>
              <a:t>Cottrel, S. (2017) </a:t>
            </a:r>
            <a:r>
              <a:rPr lang="en-US" sz="1100" i="1" dirty="0">
                <a:cs typeface="Calibri"/>
              </a:rPr>
              <a:t>Critical thinking skills : Effective Analysis, Argument and Reflection. </a:t>
            </a:r>
            <a:r>
              <a:rPr lang="en-US" sz="1100" dirty="0">
                <a:cs typeface="Calibri"/>
              </a:rPr>
              <a:t>Available at: </a:t>
            </a:r>
            <a:r>
              <a:rPr lang="en-US" sz="1100" dirty="0">
                <a:ea typeface="+mn-lt"/>
                <a:cs typeface="+mn-lt"/>
                <a:hlinkClick r:id="rId6"/>
              </a:rPr>
              <a:t>https://ebookcentral.proquest.com/lib/trinity/reader.action?docID=6234915</a:t>
            </a:r>
            <a:r>
              <a:rPr lang="en-US" sz="1100" dirty="0">
                <a:cs typeface="Calibri"/>
              </a:rPr>
              <a:t> (Accessed on 19th September 2023)</a:t>
            </a:r>
          </a:p>
          <a:p>
            <a:r>
              <a:rPr lang="en-US" sz="1100" dirty="0">
                <a:cs typeface="Calibri"/>
              </a:rPr>
              <a:t>Eales-Reynolds, L. (2013) </a:t>
            </a:r>
            <a:r>
              <a:rPr lang="en-US" sz="1100" i="1" dirty="0">
                <a:cs typeface="Calibri"/>
              </a:rPr>
              <a:t>Critical thinking skills for education students. </a:t>
            </a:r>
            <a:r>
              <a:rPr lang="en-US" sz="1100" dirty="0">
                <a:cs typeface="Calibri"/>
              </a:rPr>
              <a:t>Available at:</a:t>
            </a:r>
            <a:r>
              <a:rPr lang="en-US" sz="1100" i="1" dirty="0">
                <a:cs typeface="Calibri"/>
              </a:rPr>
              <a:t> </a:t>
            </a:r>
            <a:r>
              <a:rPr lang="en-US" sz="1100" dirty="0">
                <a:ea typeface="+mn-lt"/>
                <a:cs typeface="+mn-lt"/>
                <a:hlinkClick r:id="rId7"/>
              </a:rPr>
              <a:t>https://ebookcentral.proquest.com/lib/trinity/reader.action?docID=4714323</a:t>
            </a:r>
            <a:r>
              <a:rPr lang="en-US" sz="1100" dirty="0">
                <a:cs typeface="Calibri"/>
              </a:rPr>
              <a:t> (Accessed on 19th September 2023)</a:t>
            </a:r>
          </a:p>
          <a:p>
            <a:r>
              <a:rPr lang="en-US" sz="1100" dirty="0">
                <a:cs typeface="Calibri"/>
              </a:rPr>
              <a:t>Day T. (2018) </a:t>
            </a:r>
            <a:r>
              <a:rPr lang="en-US" sz="1100" i="1" dirty="0">
                <a:cs typeface="Calibri"/>
              </a:rPr>
              <a:t>Success in Academic Writing. </a:t>
            </a:r>
            <a:r>
              <a:rPr lang="en-US" sz="1100" dirty="0">
                <a:cs typeface="Calibri"/>
              </a:rPr>
              <a:t>Available at: </a:t>
            </a:r>
            <a:r>
              <a:rPr lang="en-US" sz="1100" dirty="0">
                <a:ea typeface="+mn-lt"/>
                <a:cs typeface="+mn-lt"/>
                <a:hlinkClick r:id="rId8"/>
              </a:rPr>
              <a:t>https://ebookcentral.proquest.com/lib/trinity/reader.action?docID=6235050&amp;ppg=69</a:t>
            </a:r>
            <a:r>
              <a:rPr lang="en-US" sz="1100" dirty="0">
                <a:cs typeface="Calibri"/>
              </a:rPr>
              <a:t> (Accessed on 20th September 2023)</a:t>
            </a:r>
          </a:p>
        </p:txBody>
      </p:sp>
    </p:spTree>
    <p:extLst>
      <p:ext uri="{BB962C8B-B14F-4D97-AF65-F5344CB8AC3E}">
        <p14:creationId xmlns:p14="http://schemas.microsoft.com/office/powerpoint/2010/main" val="25198145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1005</cp:revision>
  <dcterms:created xsi:type="dcterms:W3CDTF">2023-09-06T17:46:54Z</dcterms:created>
  <dcterms:modified xsi:type="dcterms:W3CDTF">2023-09-25T20:44:46Z</dcterms:modified>
</cp:coreProperties>
</file>