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handoutMasterIdLst>
    <p:handoutMasterId r:id="rId6"/>
  </p:handoutMasterIdLst>
  <p:sldIdLst>
    <p:sldId id="256" r:id="rId2"/>
    <p:sldId id="257" r:id="rId3"/>
    <p:sldId id="258" r:id="rId4"/>
  </p:sldIdLst>
  <p:sldSz cx="12192000" cy="6858000"/>
  <p:notesSz cx="6858000" cy="9144000"/>
  <p:custShowLst>
    <p:custShow name="Custom Show 1" id="0">
      <p:sldLst>
        <p:sld r:id="rId2"/>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62966E8D-F197-4BC4-94F9-19295EFF5AFF}">
          <p14:sldIdLst/>
        </p14:section>
        <p14:section name="Untitled Section" id="{B8F73BA1-656D-4CB2-B4B4-C0EA9E0E8DDD}">
          <p14:sldIdLst>
            <p14:sldId id="256"/>
            <p14:sldId id="257"/>
            <p14:sldId id="258"/>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90E0B9-BA45-47AC-BEDE-201FD6A5ABEF}" v="39" dt="2026-07-25T23:37:34.4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96" autoAdjust="0"/>
    <p:restoredTop sz="78541" autoAdjust="0"/>
  </p:normalViewPr>
  <p:slideViewPr>
    <p:cSldViewPr snapToGrid="0">
      <p:cViewPr varScale="1">
        <p:scale>
          <a:sx n="49" d="100"/>
          <a:sy n="49" d="100"/>
        </p:scale>
        <p:origin x="1164" y="42"/>
      </p:cViewPr>
      <p:guideLst/>
    </p:cSldViewPr>
  </p:slideViewPr>
  <p:outlineViewPr>
    <p:cViewPr>
      <p:scale>
        <a:sx n="33" d="100"/>
        <a:sy n="33" d="100"/>
      </p:scale>
      <p:origin x="0" y="-1927"/>
    </p:cViewPr>
  </p:outlineViewPr>
  <p:notesTextViewPr>
    <p:cViewPr>
      <p:scale>
        <a:sx n="200" d="100"/>
        <a:sy n="200" d="100"/>
      </p:scale>
      <p:origin x="0" y="0"/>
    </p:cViewPr>
  </p:notesTextViewPr>
  <p:sorterViewPr>
    <p:cViewPr>
      <p:scale>
        <a:sx n="100" d="100"/>
        <a:sy n="100" d="100"/>
      </p:scale>
      <p:origin x="0" y="0"/>
    </p:cViewPr>
  </p:sorterViewPr>
  <p:notesViewPr>
    <p:cSldViewPr snapToGrid="0">
      <p:cViewPr varScale="1">
        <p:scale>
          <a:sx n="36" d="100"/>
          <a:sy n="36" d="100"/>
        </p:scale>
        <p:origin x="2057" y="2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microsoft.com/office/2016/11/relationships/changesInfo" Target="changesInfos/changesInfo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dis Argay" userId="6de5da9d8543dd3e" providerId="LiveId" clId="{655BA245-F68C-44D2-A943-3478B4736F69}"/>
    <pc:docChg chg="undo redo custSel addSld delSld modSld modMainMaster addSection modSection modNotesMaster modHandout">
      <pc:chgData name="Addis Argay" userId="6de5da9d8543dd3e" providerId="LiveId" clId="{655BA245-F68C-44D2-A943-3478B4736F69}" dt="2026-07-26T07:37:08.878" v="4096" actId="20577"/>
      <pc:docMkLst>
        <pc:docMk/>
      </pc:docMkLst>
      <pc:sldChg chg="addSp delSp modSp mod modTransition setBg modClrScheme delDesignElem chgLayout modNotes modNotesTx">
        <pc:chgData name="Addis Argay" userId="6de5da9d8543dd3e" providerId="LiveId" clId="{655BA245-F68C-44D2-A943-3478B4736F69}" dt="2026-07-26T07:37:08.878" v="4096" actId="20577"/>
        <pc:sldMkLst>
          <pc:docMk/>
          <pc:sldMk cId="547277065" sldId="256"/>
        </pc:sldMkLst>
        <pc:spChg chg="mod ord">
          <ac:chgData name="Addis Argay" userId="6de5da9d8543dd3e" providerId="LiveId" clId="{655BA245-F68C-44D2-A943-3478B4736F69}" dt="2026-07-25T22:59:42.930" v="2681" actId="20577"/>
          <ac:spMkLst>
            <pc:docMk/>
            <pc:sldMk cId="547277065" sldId="256"/>
            <ac:spMk id="2" creationId="{D511CF1F-853C-9A08-72C8-37220BF2EF68}"/>
          </ac:spMkLst>
        </pc:spChg>
        <pc:spChg chg="mod ord">
          <ac:chgData name="Addis Argay" userId="6de5da9d8543dd3e" providerId="LiveId" clId="{655BA245-F68C-44D2-A943-3478B4736F69}" dt="2026-07-26T07:37:08.878" v="4096" actId="20577"/>
          <ac:spMkLst>
            <pc:docMk/>
            <pc:sldMk cId="547277065" sldId="256"/>
            <ac:spMk id="3" creationId="{BE681A2B-0F36-5B08-FB62-74E514E58ACA}"/>
          </ac:spMkLst>
        </pc:spChg>
        <pc:spChg chg="add mod ord">
          <ac:chgData name="Addis Argay" userId="6de5da9d8543dd3e" providerId="LiveId" clId="{655BA245-F68C-44D2-A943-3478B4736F69}" dt="2026-07-13T06:30:06.829" v="1371" actId="26606"/>
          <ac:spMkLst>
            <pc:docMk/>
            <pc:sldMk cId="547277065" sldId="256"/>
            <ac:spMk id="8" creationId="{043F5E2A-2BC1-07C8-E8BE-DFD903A940D5}"/>
          </ac:spMkLst>
        </pc:spChg>
        <pc:spChg chg="add del">
          <ac:chgData name="Addis Argay" userId="6de5da9d8543dd3e" providerId="LiveId" clId="{655BA245-F68C-44D2-A943-3478B4736F69}" dt="2026-07-13T06:30:06.829" v="1371" actId="26606"/>
          <ac:spMkLst>
            <pc:docMk/>
            <pc:sldMk cId="547277065" sldId="256"/>
            <ac:spMk id="13" creationId="{45D37F4E-DDB4-456B-97E0-9937730A039F}"/>
          </ac:spMkLst>
        </pc:spChg>
        <pc:spChg chg="add del">
          <ac:chgData name="Addis Argay" userId="6de5da9d8543dd3e" providerId="LiveId" clId="{655BA245-F68C-44D2-A943-3478B4736F69}" dt="2026-07-13T06:30:06.829" v="1371" actId="26606"/>
          <ac:spMkLst>
            <pc:docMk/>
            <pc:sldMk cId="547277065" sldId="256"/>
            <ac:spMk id="15" creationId="{B2DD41CD-8F47-4F56-AD12-4E2FF7696987}"/>
          </ac:spMkLst>
        </pc:spChg>
        <pc:picChg chg="add mod">
          <ac:chgData name="Addis Argay" userId="6de5da9d8543dd3e" providerId="LiveId" clId="{655BA245-F68C-44D2-A943-3478B4736F69}" dt="2026-07-13T06:30:06.829" v="1371" actId="26606"/>
          <ac:picMkLst>
            <pc:docMk/>
            <pc:sldMk cId="547277065" sldId="256"/>
            <ac:picMk id="7" creationId="{02371988-6875-DC7C-65B4-054F993AA231}"/>
          </ac:picMkLst>
        </pc:picChg>
      </pc:sldChg>
      <pc:sldChg chg="addSp delSp modSp new mod modTransition setBg addAnim setClrOvrMap modNotes modNotesTx">
        <pc:chgData name="Addis Argay" userId="6de5da9d8543dd3e" providerId="LiveId" clId="{655BA245-F68C-44D2-A943-3478B4736F69}" dt="2026-07-25T23:07:09.673" v="2732" actId="14100"/>
        <pc:sldMkLst>
          <pc:docMk/>
          <pc:sldMk cId="3956942868" sldId="257"/>
        </pc:sldMkLst>
        <pc:spChg chg="mod ord">
          <ac:chgData name="Addis Argay" userId="6de5da9d8543dd3e" providerId="LiveId" clId="{655BA245-F68C-44D2-A943-3478B4736F69}" dt="2026-07-25T23:04:17.616" v="2697" actId="20577"/>
          <ac:spMkLst>
            <pc:docMk/>
            <pc:sldMk cId="3956942868" sldId="257"/>
            <ac:spMk id="2" creationId="{E747FAE7-1F27-F037-EF66-452706C8C043}"/>
          </ac:spMkLst>
        </pc:spChg>
        <pc:spChg chg="mod">
          <ac:chgData name="Addis Argay" userId="6de5da9d8543dd3e" providerId="LiveId" clId="{655BA245-F68C-44D2-A943-3478B4736F69}" dt="2026-07-25T23:05:31.783" v="2722" actId="20577"/>
          <ac:spMkLst>
            <pc:docMk/>
            <pc:sldMk cId="3956942868" sldId="257"/>
            <ac:spMk id="3" creationId="{3C158FB0-CC77-0953-873C-E7386D6E603C}"/>
          </ac:spMkLst>
        </pc:spChg>
        <pc:spChg chg="add del">
          <ac:chgData name="Addis Argay" userId="6de5da9d8543dd3e" providerId="LiveId" clId="{655BA245-F68C-44D2-A943-3478B4736F69}" dt="2026-07-25T23:04:34.711" v="2698" actId="26606"/>
          <ac:spMkLst>
            <pc:docMk/>
            <pc:sldMk cId="3956942868" sldId="257"/>
            <ac:spMk id="10" creationId="{71B2258F-86CA-4D4D-8270-BC05FCDEBFB3}"/>
          </ac:spMkLst>
        </pc:spChg>
        <pc:spChg chg="add">
          <ac:chgData name="Addis Argay" userId="6de5da9d8543dd3e" providerId="LiveId" clId="{655BA245-F68C-44D2-A943-3478B4736F69}" dt="2026-07-25T23:04:34.711" v="2698" actId="26606"/>
          <ac:spMkLst>
            <pc:docMk/>
            <pc:sldMk cId="3956942868" sldId="257"/>
            <ac:spMk id="15" creationId="{71B2258F-86CA-4D4D-8270-BC05FCDEBFB3}"/>
          </ac:spMkLst>
        </pc:spChg>
        <pc:picChg chg="add mod ord">
          <ac:chgData name="Addis Argay" userId="6de5da9d8543dd3e" providerId="LiveId" clId="{655BA245-F68C-44D2-A943-3478B4736F69}" dt="2026-07-25T23:07:09.673" v="2732" actId="14100"/>
          <ac:picMkLst>
            <pc:docMk/>
            <pc:sldMk cId="3956942868" sldId="257"/>
            <ac:picMk id="5" creationId="{81D7165D-E6E2-3E69-25A7-C26E55067C09}"/>
          </ac:picMkLst>
        </pc:picChg>
        <pc:picChg chg="add del mod">
          <ac:chgData name="Addis Argay" userId="6de5da9d8543dd3e" providerId="LiveId" clId="{655BA245-F68C-44D2-A943-3478B4736F69}" dt="2026-07-25T23:00:49.072" v="2682" actId="21"/>
          <ac:picMkLst>
            <pc:docMk/>
            <pc:sldMk cId="3956942868" sldId="257"/>
            <ac:picMk id="9" creationId="{E4341A41-DD02-143C-6B09-844FE5EEC1D6}"/>
          </ac:picMkLst>
        </pc:picChg>
      </pc:sldChg>
      <pc:sldChg chg="addSp delSp modSp new mod modTransition">
        <pc:chgData name="Addis Argay" userId="6de5da9d8543dd3e" providerId="LiveId" clId="{655BA245-F68C-44D2-A943-3478B4736F69}" dt="2026-07-25T23:42:46.539" v="3024" actId="20577"/>
        <pc:sldMkLst>
          <pc:docMk/>
          <pc:sldMk cId="3555279555" sldId="258"/>
        </pc:sldMkLst>
        <pc:spChg chg="mod">
          <ac:chgData name="Addis Argay" userId="6de5da9d8543dd3e" providerId="LiveId" clId="{655BA245-F68C-44D2-A943-3478B4736F69}" dt="2026-07-13T06:40:08.858" v="1403" actId="20577"/>
          <ac:spMkLst>
            <pc:docMk/>
            <pc:sldMk cId="3555279555" sldId="258"/>
            <ac:spMk id="2" creationId="{A53D5C82-1145-0966-32B4-D4B1CF662854}"/>
          </ac:spMkLst>
        </pc:spChg>
        <pc:spChg chg="add mod">
          <ac:chgData name="Addis Argay" userId="6de5da9d8543dd3e" providerId="LiveId" clId="{655BA245-F68C-44D2-A943-3478B4736F69}" dt="2026-07-25T23:42:46.539" v="3024" actId="20577"/>
          <ac:spMkLst>
            <pc:docMk/>
            <pc:sldMk cId="3555279555" sldId="258"/>
            <ac:spMk id="3" creationId="{84D9D61E-6F2F-D09F-E02D-D1F3FD033B16}"/>
          </ac:spMkLst>
        </pc:spChg>
        <pc:graphicFrameChg chg="add mod">
          <ac:chgData name="Addis Argay" userId="6de5da9d8543dd3e" providerId="LiveId" clId="{655BA245-F68C-44D2-A943-3478B4736F69}" dt="2026-07-25T23:36:11.569" v="2777" actId="13822"/>
          <ac:graphicFrameMkLst>
            <pc:docMk/>
            <pc:sldMk cId="3555279555" sldId="258"/>
            <ac:graphicFrameMk id="9" creationId="{BA3084E1-4237-EE75-89AC-A67205CF99F1}"/>
          </ac:graphicFrameMkLst>
        </pc:graphicFrameChg>
      </pc:sldChg>
      <pc:sldChg chg="addSp delSp modSp new del mod modTransition">
        <pc:chgData name="Addis Argay" userId="6de5da9d8543dd3e" providerId="LiveId" clId="{655BA245-F68C-44D2-A943-3478B4736F69}" dt="2026-07-26T07:19:08.175" v="3990" actId="2696"/>
        <pc:sldMkLst>
          <pc:docMk/>
          <pc:sldMk cId="522905026" sldId="259"/>
        </pc:sldMkLst>
        <pc:spChg chg="mod">
          <ac:chgData name="Addis Argay" userId="6de5da9d8543dd3e" providerId="LiveId" clId="{655BA245-F68C-44D2-A943-3478B4736F69}" dt="2026-07-26T07:12:54.858" v="3982" actId="20577"/>
          <ac:spMkLst>
            <pc:docMk/>
            <pc:sldMk cId="522905026" sldId="259"/>
            <ac:spMk id="2" creationId="{5E70A134-48EE-2B9D-7E3A-197956DD11AF}"/>
          </ac:spMkLst>
        </pc:spChg>
        <pc:spChg chg="mod">
          <ac:chgData name="Addis Argay" userId="6de5da9d8543dd3e" providerId="LiveId" clId="{655BA245-F68C-44D2-A943-3478B4736F69}" dt="2026-07-26T07:13:34.363" v="3985" actId="14100"/>
          <ac:spMkLst>
            <pc:docMk/>
            <pc:sldMk cId="522905026" sldId="259"/>
            <ac:spMk id="3" creationId="{7B626B13-41D8-25F7-C527-B8358B2C4560}"/>
          </ac:spMkLst>
        </pc:spChg>
        <pc:picChg chg="add del mod">
          <ac:chgData name="Addis Argay" userId="6de5da9d8543dd3e" providerId="LiveId" clId="{655BA245-F68C-44D2-A943-3478B4736F69}" dt="2026-07-26T06:35:45.951" v="3358" actId="21"/>
          <ac:picMkLst>
            <pc:docMk/>
            <pc:sldMk cId="522905026" sldId="259"/>
            <ac:picMk id="5" creationId="{B3149CFF-0842-EB87-B906-A56871A93D64}"/>
          </ac:picMkLst>
        </pc:picChg>
        <pc:picChg chg="add del mod">
          <ac:chgData name="Addis Argay" userId="6de5da9d8543dd3e" providerId="LiveId" clId="{655BA245-F68C-44D2-A943-3478B4736F69}" dt="2026-07-26T07:18:39.163" v="3989" actId="21"/>
          <ac:picMkLst>
            <pc:docMk/>
            <pc:sldMk cId="522905026" sldId="259"/>
            <ac:picMk id="13" creationId="{61070330-A1D5-B134-26A7-543EC9742117}"/>
          </ac:picMkLst>
        </pc:picChg>
      </pc:sldChg>
      <pc:sldChg chg="new add del modTransition">
        <pc:chgData name="Addis Argay" userId="6de5da9d8543dd3e" providerId="LiveId" clId="{655BA245-F68C-44D2-A943-3478B4736F69}" dt="2026-07-25T23:09:22.475" v="2733" actId="2696"/>
        <pc:sldMkLst>
          <pc:docMk/>
          <pc:sldMk cId="3596984584" sldId="260"/>
        </pc:sldMkLst>
      </pc:sldChg>
      <pc:sldMasterChg chg="modSp modSldLayout">
        <pc:chgData name="Addis Argay" userId="6de5da9d8543dd3e" providerId="LiveId" clId="{655BA245-F68C-44D2-A943-3478B4736F69}" dt="2026-07-13T05:44:45.055" v="1321"/>
        <pc:sldMasterMkLst>
          <pc:docMk/>
          <pc:sldMasterMk cId="1236802771" sldId="2147483648"/>
        </pc:sldMasterMkLst>
        <pc:spChg chg="mod">
          <ac:chgData name="Addis Argay" userId="6de5da9d8543dd3e" providerId="LiveId" clId="{655BA245-F68C-44D2-A943-3478B4736F69}" dt="2026-07-13T05:44:45.055" v="1321"/>
          <ac:spMkLst>
            <pc:docMk/>
            <pc:sldMasterMk cId="1236802771" sldId="2147483648"/>
            <ac:spMk id="2" creationId="{04710FDE-7B12-988D-2F7B-DC94057CA51D}"/>
          </ac:spMkLst>
        </pc:spChg>
        <pc:spChg chg="mod">
          <ac:chgData name="Addis Argay" userId="6de5da9d8543dd3e" providerId="LiveId" clId="{655BA245-F68C-44D2-A943-3478B4736F69}" dt="2026-07-13T05:44:45.055" v="1321"/>
          <ac:spMkLst>
            <pc:docMk/>
            <pc:sldMasterMk cId="1236802771" sldId="2147483648"/>
            <ac:spMk id="3" creationId="{BF1A6E84-912D-3CBC-4907-0C786A425E0B}"/>
          </ac:spMkLst>
        </pc:spChg>
        <pc:spChg chg="mod">
          <ac:chgData name="Addis Argay" userId="6de5da9d8543dd3e" providerId="LiveId" clId="{655BA245-F68C-44D2-A943-3478B4736F69}" dt="2026-07-13T05:44:45.055" v="1321"/>
          <ac:spMkLst>
            <pc:docMk/>
            <pc:sldMasterMk cId="1236802771" sldId="2147483648"/>
            <ac:spMk id="4" creationId="{318E23E6-DDAC-AE28-A5A5-FE712FD19649}"/>
          </ac:spMkLst>
        </pc:spChg>
        <pc:spChg chg="mod">
          <ac:chgData name="Addis Argay" userId="6de5da9d8543dd3e" providerId="LiveId" clId="{655BA245-F68C-44D2-A943-3478B4736F69}" dt="2026-07-13T05:44:45.055" v="1321"/>
          <ac:spMkLst>
            <pc:docMk/>
            <pc:sldMasterMk cId="1236802771" sldId="2147483648"/>
            <ac:spMk id="5" creationId="{3AB5D115-7A2B-8DC8-32CE-D2069E6D4C2C}"/>
          </ac:spMkLst>
        </pc:spChg>
        <pc:spChg chg="mod">
          <ac:chgData name="Addis Argay" userId="6de5da9d8543dd3e" providerId="LiveId" clId="{655BA245-F68C-44D2-A943-3478B4736F69}" dt="2026-07-13T05:44:45.055" v="1321"/>
          <ac:spMkLst>
            <pc:docMk/>
            <pc:sldMasterMk cId="1236802771" sldId="2147483648"/>
            <ac:spMk id="6" creationId="{09540553-62F6-AB8F-7693-103086BF118B}"/>
          </ac:spMkLst>
        </pc:spChg>
        <pc:sldLayoutChg chg="modSp">
          <pc:chgData name="Addis Argay" userId="6de5da9d8543dd3e" providerId="LiveId" clId="{655BA245-F68C-44D2-A943-3478B4736F69}" dt="2026-07-13T05:44:45.055" v="1321"/>
          <pc:sldLayoutMkLst>
            <pc:docMk/>
            <pc:sldMasterMk cId="1236802771" sldId="2147483648"/>
            <pc:sldLayoutMk cId="3352578696" sldId="2147483649"/>
          </pc:sldLayoutMkLst>
          <pc:spChg chg="mod">
            <ac:chgData name="Addis Argay" userId="6de5da9d8543dd3e" providerId="LiveId" clId="{655BA245-F68C-44D2-A943-3478B4736F69}" dt="2026-07-13T05:44:45.055" v="1321"/>
            <ac:spMkLst>
              <pc:docMk/>
              <pc:sldMasterMk cId="1236802771" sldId="2147483648"/>
              <pc:sldLayoutMk cId="3352578696" sldId="2147483649"/>
              <ac:spMk id="2" creationId="{107B1BFD-ABF4-C517-F844-CD9E46A16086}"/>
            </ac:spMkLst>
          </pc:spChg>
          <pc:spChg chg="mod">
            <ac:chgData name="Addis Argay" userId="6de5da9d8543dd3e" providerId="LiveId" clId="{655BA245-F68C-44D2-A943-3478B4736F69}" dt="2026-07-13T05:44:45.055" v="1321"/>
            <ac:spMkLst>
              <pc:docMk/>
              <pc:sldMasterMk cId="1236802771" sldId="2147483648"/>
              <pc:sldLayoutMk cId="3352578696" sldId="2147483649"/>
              <ac:spMk id="3" creationId="{4ECFE9A7-C20C-E602-E592-1B6002F5C115}"/>
            </ac:spMkLst>
          </pc:spChg>
        </pc:sldLayoutChg>
        <pc:sldLayoutChg chg="modSp">
          <pc:chgData name="Addis Argay" userId="6de5da9d8543dd3e" providerId="LiveId" clId="{655BA245-F68C-44D2-A943-3478B4736F69}" dt="2026-07-13T05:44:45.055" v="1321"/>
          <pc:sldLayoutMkLst>
            <pc:docMk/>
            <pc:sldMasterMk cId="1236802771" sldId="2147483648"/>
            <pc:sldLayoutMk cId="3018315221" sldId="2147483651"/>
          </pc:sldLayoutMkLst>
          <pc:spChg chg="mod">
            <ac:chgData name="Addis Argay" userId="6de5da9d8543dd3e" providerId="LiveId" clId="{655BA245-F68C-44D2-A943-3478B4736F69}" dt="2026-07-13T05:44:45.055" v="1321"/>
            <ac:spMkLst>
              <pc:docMk/>
              <pc:sldMasterMk cId="1236802771" sldId="2147483648"/>
              <pc:sldLayoutMk cId="3018315221" sldId="2147483651"/>
              <ac:spMk id="2" creationId="{B0CD98B8-1789-7C0B-FD28-38DFA774C847}"/>
            </ac:spMkLst>
          </pc:spChg>
          <pc:spChg chg="mod">
            <ac:chgData name="Addis Argay" userId="6de5da9d8543dd3e" providerId="LiveId" clId="{655BA245-F68C-44D2-A943-3478B4736F69}" dt="2026-07-13T05:44:45.055" v="1321"/>
            <ac:spMkLst>
              <pc:docMk/>
              <pc:sldMasterMk cId="1236802771" sldId="2147483648"/>
              <pc:sldLayoutMk cId="3018315221" sldId="2147483651"/>
              <ac:spMk id="3" creationId="{E5FA7894-4DB7-0DF0-230D-B72D6E8AF2D1}"/>
            </ac:spMkLst>
          </pc:spChg>
        </pc:sldLayoutChg>
        <pc:sldLayoutChg chg="modSp">
          <pc:chgData name="Addis Argay" userId="6de5da9d8543dd3e" providerId="LiveId" clId="{655BA245-F68C-44D2-A943-3478B4736F69}" dt="2026-07-13T05:44:45.055" v="1321"/>
          <pc:sldLayoutMkLst>
            <pc:docMk/>
            <pc:sldMasterMk cId="1236802771" sldId="2147483648"/>
            <pc:sldLayoutMk cId="2546783916" sldId="2147483652"/>
          </pc:sldLayoutMkLst>
          <pc:spChg chg="mod">
            <ac:chgData name="Addis Argay" userId="6de5da9d8543dd3e" providerId="LiveId" clId="{655BA245-F68C-44D2-A943-3478B4736F69}" dt="2026-07-13T05:44:45.055" v="1321"/>
            <ac:spMkLst>
              <pc:docMk/>
              <pc:sldMasterMk cId="1236802771" sldId="2147483648"/>
              <pc:sldLayoutMk cId="2546783916" sldId="2147483652"/>
              <ac:spMk id="3" creationId="{EF5BA683-E862-4BC8-928F-679F54FB6A7D}"/>
            </ac:spMkLst>
          </pc:spChg>
          <pc:spChg chg="mod">
            <ac:chgData name="Addis Argay" userId="6de5da9d8543dd3e" providerId="LiveId" clId="{655BA245-F68C-44D2-A943-3478B4736F69}" dt="2026-07-13T05:44:45.055" v="1321"/>
            <ac:spMkLst>
              <pc:docMk/>
              <pc:sldMasterMk cId="1236802771" sldId="2147483648"/>
              <pc:sldLayoutMk cId="2546783916" sldId="2147483652"/>
              <ac:spMk id="4" creationId="{940D5C40-B42E-ECC6-2F8A-39C67EF52074}"/>
            </ac:spMkLst>
          </pc:spChg>
        </pc:sldLayoutChg>
        <pc:sldLayoutChg chg="modSp">
          <pc:chgData name="Addis Argay" userId="6de5da9d8543dd3e" providerId="LiveId" clId="{655BA245-F68C-44D2-A943-3478B4736F69}" dt="2026-07-13T05:44:45.055" v="1321"/>
          <pc:sldLayoutMkLst>
            <pc:docMk/>
            <pc:sldMasterMk cId="1236802771" sldId="2147483648"/>
            <pc:sldLayoutMk cId="3521307962" sldId="2147483653"/>
          </pc:sldLayoutMkLst>
          <pc:spChg chg="mod">
            <ac:chgData name="Addis Argay" userId="6de5da9d8543dd3e" providerId="LiveId" clId="{655BA245-F68C-44D2-A943-3478B4736F69}" dt="2026-07-13T05:44:45.055" v="1321"/>
            <ac:spMkLst>
              <pc:docMk/>
              <pc:sldMasterMk cId="1236802771" sldId="2147483648"/>
              <pc:sldLayoutMk cId="3521307962" sldId="2147483653"/>
              <ac:spMk id="2" creationId="{F111018D-DD53-9EE6-28A8-0B7463B69358}"/>
            </ac:spMkLst>
          </pc:spChg>
          <pc:spChg chg="mod">
            <ac:chgData name="Addis Argay" userId="6de5da9d8543dd3e" providerId="LiveId" clId="{655BA245-F68C-44D2-A943-3478B4736F69}" dt="2026-07-13T05:44:45.055" v="1321"/>
            <ac:spMkLst>
              <pc:docMk/>
              <pc:sldMasterMk cId="1236802771" sldId="2147483648"/>
              <pc:sldLayoutMk cId="3521307962" sldId="2147483653"/>
              <ac:spMk id="3" creationId="{AB9B2DEF-A213-63A3-F6DD-B7033D12D043}"/>
            </ac:spMkLst>
          </pc:spChg>
          <pc:spChg chg="mod">
            <ac:chgData name="Addis Argay" userId="6de5da9d8543dd3e" providerId="LiveId" clId="{655BA245-F68C-44D2-A943-3478B4736F69}" dt="2026-07-13T05:44:45.055" v="1321"/>
            <ac:spMkLst>
              <pc:docMk/>
              <pc:sldMasterMk cId="1236802771" sldId="2147483648"/>
              <pc:sldLayoutMk cId="3521307962" sldId="2147483653"/>
              <ac:spMk id="4" creationId="{218191EE-0A25-7CD0-F707-4EB128694262}"/>
            </ac:spMkLst>
          </pc:spChg>
          <pc:spChg chg="mod">
            <ac:chgData name="Addis Argay" userId="6de5da9d8543dd3e" providerId="LiveId" clId="{655BA245-F68C-44D2-A943-3478B4736F69}" dt="2026-07-13T05:44:45.055" v="1321"/>
            <ac:spMkLst>
              <pc:docMk/>
              <pc:sldMasterMk cId="1236802771" sldId="2147483648"/>
              <pc:sldLayoutMk cId="3521307962" sldId="2147483653"/>
              <ac:spMk id="5" creationId="{79263978-E05F-AA60-07A8-FEE97C7F6621}"/>
            </ac:spMkLst>
          </pc:spChg>
          <pc:spChg chg="mod">
            <ac:chgData name="Addis Argay" userId="6de5da9d8543dd3e" providerId="LiveId" clId="{655BA245-F68C-44D2-A943-3478B4736F69}" dt="2026-07-13T05:44:45.055" v="1321"/>
            <ac:spMkLst>
              <pc:docMk/>
              <pc:sldMasterMk cId="1236802771" sldId="2147483648"/>
              <pc:sldLayoutMk cId="3521307962" sldId="2147483653"/>
              <ac:spMk id="6" creationId="{990A1701-0FB2-2594-9662-6E8900AE559F}"/>
            </ac:spMkLst>
          </pc:spChg>
        </pc:sldLayoutChg>
        <pc:sldLayoutChg chg="modSp">
          <pc:chgData name="Addis Argay" userId="6de5da9d8543dd3e" providerId="LiveId" clId="{655BA245-F68C-44D2-A943-3478B4736F69}" dt="2026-07-13T05:44:45.055" v="1321"/>
          <pc:sldLayoutMkLst>
            <pc:docMk/>
            <pc:sldMasterMk cId="1236802771" sldId="2147483648"/>
            <pc:sldLayoutMk cId="1645220542" sldId="2147483656"/>
          </pc:sldLayoutMkLst>
          <pc:spChg chg="mod">
            <ac:chgData name="Addis Argay" userId="6de5da9d8543dd3e" providerId="LiveId" clId="{655BA245-F68C-44D2-A943-3478B4736F69}" dt="2026-07-13T05:44:45.055" v="1321"/>
            <ac:spMkLst>
              <pc:docMk/>
              <pc:sldMasterMk cId="1236802771" sldId="2147483648"/>
              <pc:sldLayoutMk cId="1645220542" sldId="2147483656"/>
              <ac:spMk id="2" creationId="{E0027416-FD1A-85D0-3310-C955149CFC7D}"/>
            </ac:spMkLst>
          </pc:spChg>
          <pc:spChg chg="mod">
            <ac:chgData name="Addis Argay" userId="6de5da9d8543dd3e" providerId="LiveId" clId="{655BA245-F68C-44D2-A943-3478B4736F69}" dt="2026-07-13T05:44:45.055" v="1321"/>
            <ac:spMkLst>
              <pc:docMk/>
              <pc:sldMasterMk cId="1236802771" sldId="2147483648"/>
              <pc:sldLayoutMk cId="1645220542" sldId="2147483656"/>
              <ac:spMk id="3" creationId="{58C50DAD-4E80-8A93-2A38-18C302E34119}"/>
            </ac:spMkLst>
          </pc:spChg>
          <pc:spChg chg="mod">
            <ac:chgData name="Addis Argay" userId="6de5da9d8543dd3e" providerId="LiveId" clId="{655BA245-F68C-44D2-A943-3478B4736F69}" dt="2026-07-13T05:44:45.055" v="1321"/>
            <ac:spMkLst>
              <pc:docMk/>
              <pc:sldMasterMk cId="1236802771" sldId="2147483648"/>
              <pc:sldLayoutMk cId="1645220542" sldId="2147483656"/>
              <ac:spMk id="4" creationId="{0A70C890-1A82-9331-2375-C31A5D93CD13}"/>
            </ac:spMkLst>
          </pc:spChg>
        </pc:sldLayoutChg>
        <pc:sldLayoutChg chg="modSp">
          <pc:chgData name="Addis Argay" userId="6de5da9d8543dd3e" providerId="LiveId" clId="{655BA245-F68C-44D2-A943-3478B4736F69}" dt="2026-07-13T05:44:45.055" v="1321"/>
          <pc:sldLayoutMkLst>
            <pc:docMk/>
            <pc:sldMasterMk cId="1236802771" sldId="2147483648"/>
            <pc:sldLayoutMk cId="2970963784" sldId="2147483657"/>
          </pc:sldLayoutMkLst>
          <pc:spChg chg="mod">
            <ac:chgData name="Addis Argay" userId="6de5da9d8543dd3e" providerId="LiveId" clId="{655BA245-F68C-44D2-A943-3478B4736F69}" dt="2026-07-13T05:44:45.055" v="1321"/>
            <ac:spMkLst>
              <pc:docMk/>
              <pc:sldMasterMk cId="1236802771" sldId="2147483648"/>
              <pc:sldLayoutMk cId="2970963784" sldId="2147483657"/>
              <ac:spMk id="2" creationId="{E0E79B4A-49E2-FA11-84E9-293B8BA69B6C}"/>
            </ac:spMkLst>
          </pc:spChg>
          <pc:spChg chg="mod">
            <ac:chgData name="Addis Argay" userId="6de5da9d8543dd3e" providerId="LiveId" clId="{655BA245-F68C-44D2-A943-3478B4736F69}" dt="2026-07-13T05:44:45.055" v="1321"/>
            <ac:spMkLst>
              <pc:docMk/>
              <pc:sldMasterMk cId="1236802771" sldId="2147483648"/>
              <pc:sldLayoutMk cId="2970963784" sldId="2147483657"/>
              <ac:spMk id="3" creationId="{B7577511-5AF3-AEEA-17BA-66274D9FE067}"/>
            </ac:spMkLst>
          </pc:spChg>
          <pc:spChg chg="mod">
            <ac:chgData name="Addis Argay" userId="6de5da9d8543dd3e" providerId="LiveId" clId="{655BA245-F68C-44D2-A943-3478B4736F69}" dt="2026-07-13T05:44:45.055" v="1321"/>
            <ac:spMkLst>
              <pc:docMk/>
              <pc:sldMasterMk cId="1236802771" sldId="2147483648"/>
              <pc:sldLayoutMk cId="2970963784" sldId="2147483657"/>
              <ac:spMk id="4" creationId="{FCD226D5-49C4-7E67-036F-C36A4CC6898A}"/>
            </ac:spMkLst>
          </pc:spChg>
        </pc:sldLayoutChg>
        <pc:sldLayoutChg chg="modSp">
          <pc:chgData name="Addis Argay" userId="6de5da9d8543dd3e" providerId="LiveId" clId="{655BA245-F68C-44D2-A943-3478B4736F69}" dt="2026-07-13T05:44:45.055" v="1321"/>
          <pc:sldLayoutMkLst>
            <pc:docMk/>
            <pc:sldMasterMk cId="1236802771" sldId="2147483648"/>
            <pc:sldLayoutMk cId="575753836" sldId="2147483659"/>
          </pc:sldLayoutMkLst>
          <pc:spChg chg="mod">
            <ac:chgData name="Addis Argay" userId="6de5da9d8543dd3e" providerId="LiveId" clId="{655BA245-F68C-44D2-A943-3478B4736F69}" dt="2026-07-13T05:44:45.055" v="1321"/>
            <ac:spMkLst>
              <pc:docMk/>
              <pc:sldMasterMk cId="1236802771" sldId="2147483648"/>
              <pc:sldLayoutMk cId="575753836" sldId="2147483659"/>
              <ac:spMk id="2" creationId="{8D6069C7-A108-28E7-F298-D0149A9EB462}"/>
            </ac:spMkLst>
          </pc:spChg>
          <pc:spChg chg="mod">
            <ac:chgData name="Addis Argay" userId="6de5da9d8543dd3e" providerId="LiveId" clId="{655BA245-F68C-44D2-A943-3478B4736F69}" dt="2026-07-13T05:44:45.055" v="1321"/>
            <ac:spMkLst>
              <pc:docMk/>
              <pc:sldMasterMk cId="1236802771" sldId="2147483648"/>
              <pc:sldLayoutMk cId="575753836" sldId="2147483659"/>
              <ac:spMk id="3" creationId="{AEF55624-2CBD-7031-1F3A-B7D299806A69}"/>
            </ac:spMkLst>
          </pc:spChg>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chemeClr val="tx2"/>
                </a:solidFill>
                <a:latin typeface="+mn-lt"/>
                <a:ea typeface="+mn-ea"/>
                <a:cs typeface="+mn-cs"/>
              </a:defRPr>
            </a:pPr>
            <a:r>
              <a:rPr lang="en-GB" dirty="0"/>
              <a:t>Social media business</a:t>
            </a:r>
          </a:p>
        </c:rich>
      </c:tx>
      <c:overlay val="0"/>
      <c:spPr>
        <a:noFill/>
        <a:ln>
          <a:noFill/>
        </a:ln>
        <a:effectLst/>
      </c:spPr>
      <c:txPr>
        <a:bodyPr rot="0" spcFirstLastPara="1" vertOverflow="ellipsis" vert="horz" wrap="square" anchor="ctr" anchorCtr="1"/>
        <a:lstStyle/>
        <a:p>
          <a:pPr>
            <a:defRPr sz="2128" b="1" i="0" u="none" strike="noStrike" kern="1200" baseline="0">
              <a:solidFill>
                <a:schemeClr val="tx2"/>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A92D-4382-A038-54CA9D32783C}"/>
            </c:ext>
          </c:extLst>
        </c:ser>
        <c:ser>
          <c:idx val="1"/>
          <c:order val="1"/>
          <c:tx>
            <c:strRef>
              <c:f>Sheet1!$C$1</c:f>
              <c:strCache>
                <c:ptCount val="1"/>
                <c:pt idx="0">
                  <c:v>Series 2</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A92D-4382-A038-54CA9D32783C}"/>
            </c:ext>
          </c:extLst>
        </c:ser>
        <c:ser>
          <c:idx val="2"/>
          <c:order val="2"/>
          <c:tx>
            <c:strRef>
              <c:f>Sheet1!$D$1</c:f>
              <c:strCache>
                <c:ptCount val="1"/>
                <c:pt idx="0">
                  <c:v>Series 3</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A92D-4382-A038-54CA9D32783C}"/>
            </c:ext>
          </c:extLst>
        </c:ser>
        <c:ser>
          <c:idx val="3"/>
          <c:order val="3"/>
          <c:tx>
            <c:strRef>
              <c:f>Sheet1!$E$1</c:f>
              <c:strCache>
                <c:ptCount val="1"/>
                <c:pt idx="0">
                  <c:v>Series 4</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Sheet1!$E$2:$E$5</c:f>
              <c:numCache>
                <c:formatCode>General</c:formatCode>
                <c:ptCount val="4"/>
                <c:pt idx="0">
                  <c:v>0</c:v>
                </c:pt>
                <c:pt idx="1">
                  <c:v>0</c:v>
                </c:pt>
                <c:pt idx="2">
                  <c:v>0</c:v>
                </c:pt>
                <c:pt idx="3">
                  <c:v>0</c:v>
                </c:pt>
              </c:numCache>
            </c:numRef>
          </c:val>
          <c:extLst>
            <c:ext xmlns:c16="http://schemas.microsoft.com/office/drawing/2014/chart" uri="{C3380CC4-5D6E-409C-BE32-E72D297353CC}">
              <c16:uniqueId val="{00000000-F9AA-4E34-82C2-1949FC193ED7}"/>
            </c:ext>
          </c:extLst>
        </c:ser>
        <c:dLbls>
          <c:dLblPos val="inEnd"/>
          <c:showLegendKey val="0"/>
          <c:showVal val="1"/>
          <c:showCatName val="0"/>
          <c:showSerName val="0"/>
          <c:showPercent val="0"/>
          <c:showBubbleSize val="0"/>
        </c:dLbls>
        <c:gapWidth val="100"/>
        <c:overlap val="-24"/>
        <c:axId val="1791928687"/>
        <c:axId val="1331782607"/>
      </c:barChart>
      <c:catAx>
        <c:axId val="1791928687"/>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331782607"/>
        <c:crosses val="autoZero"/>
        <c:auto val="1"/>
        <c:lblAlgn val="ctr"/>
        <c:lblOffset val="100"/>
        <c:noMultiLvlLbl val="0"/>
      </c:catAx>
      <c:valAx>
        <c:axId val="1331782607"/>
        <c:scaling>
          <c:orientation val="minMax"/>
        </c:scaling>
        <c:delete val="0"/>
        <c:axPos val="l"/>
        <c:majorGridlines>
          <c:spPr>
            <a:ln w="12700" cap="flat" cmpd="sng" algn="ctr">
              <a:solidFill>
                <a:schemeClr val="dk1"/>
              </a:solidFill>
              <a:prstDash val="solid"/>
              <a:miter lim="800000"/>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crossAx val="1791928687"/>
        <c:crosses val="autoZero"/>
        <c:crossBetween val="between"/>
      </c:valAx>
      <c:dTable>
        <c:showHorzBorder val="1"/>
        <c:showVertBorder val="1"/>
        <c:showOutline val="1"/>
        <c:showKeys val="1"/>
        <c:spPr>
          <a:noFill/>
          <a:ln w="9525">
            <a:solidFill>
              <a:schemeClr val="tx2">
                <a:lumMod val="15000"/>
                <a:lumOff val="85000"/>
              </a:schemeClr>
            </a:solidFill>
          </a:ln>
          <a:effectLst/>
        </c:spPr>
        <c:txPr>
          <a:bodyPr rot="0" spcFirstLastPara="1" vertOverflow="ellipsis" vert="horz" wrap="square" anchor="ctr" anchorCtr="1"/>
          <a:lstStyle/>
          <a:p>
            <a:pPr rtl="0">
              <a:defRPr sz="1197" b="0" i="0" u="none" strike="noStrike" kern="1200" baseline="0">
                <a:solidFill>
                  <a:schemeClr val="tx2"/>
                </a:solidFill>
                <a:latin typeface="+mn-lt"/>
                <a:ea typeface="+mn-ea"/>
                <a:cs typeface="+mn-cs"/>
              </a:defRPr>
            </a:pPr>
            <a:endParaRPr lang="en-US"/>
          </a:p>
        </c:txPr>
      </c:dTable>
      <c:spPr>
        <a:solidFill>
          <a:schemeClr val="lt1"/>
        </a:solidFill>
        <a:ln w="19050" cap="flat" cmpd="sng" algn="ctr">
          <a:solidFill>
            <a:schemeClr val="accent1"/>
          </a:solidFill>
          <a:prstDash val="solid"/>
          <a:miter lim="800000"/>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drawings/drawing1.xml><?xml version="1.0" encoding="utf-8"?>
<c:userShapes xmlns:c="http://schemas.openxmlformats.org/drawingml/2006/chart">
  <cdr:relSizeAnchor xmlns:cdr="http://schemas.openxmlformats.org/drawingml/2006/chartDrawing">
    <cdr:from>
      <cdr:x>0.45652</cdr:x>
      <cdr:y>0.39493</cdr:y>
    </cdr:from>
    <cdr:to>
      <cdr:x>0.54348</cdr:x>
      <cdr:y>0.60507</cdr:y>
    </cdr:to>
    <cdr:sp macro="" textlink="">
      <cdr:nvSpPr>
        <cdr:cNvPr id="2" name="TextBox 1">
          <a:extLst xmlns:a="http://schemas.openxmlformats.org/drawingml/2006/main">
            <a:ext uri="{FF2B5EF4-FFF2-40B4-BE49-F238E27FC236}">
              <a16:creationId xmlns:a16="http://schemas.microsoft.com/office/drawing/2014/main" id="{58EE529B-41C2-C938-1571-19B1BF9CC32F}"/>
            </a:ext>
          </a:extLst>
        </cdr:cNvPr>
        <cdr:cNvSpPr txBox="1"/>
      </cdr:nvSpPr>
      <cdr:spPr>
        <a:xfrm xmlns:a="http://schemas.openxmlformats.org/drawingml/2006/main">
          <a:off x="4800600" y="1718469"/>
          <a:ext cx="914400" cy="914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GB" sz="1100" kern="1200" dirty="0"/>
        </a:p>
      </cdr:txBody>
    </cdr:sp>
  </cdr:relSizeAnchor>
  <cdr:relSizeAnchor xmlns:cdr="http://schemas.openxmlformats.org/drawingml/2006/chartDrawing">
    <cdr:from>
      <cdr:x>0.12936</cdr:x>
      <cdr:y>0.78986</cdr:y>
    </cdr:from>
    <cdr:to>
      <cdr:x>0.21631</cdr:x>
      <cdr:y>1</cdr:y>
    </cdr:to>
    <cdr:sp macro="" textlink="">
      <cdr:nvSpPr>
        <cdr:cNvPr id="3" name="TextBox 2">
          <a:extLst xmlns:a="http://schemas.openxmlformats.org/drawingml/2006/main">
            <a:ext uri="{FF2B5EF4-FFF2-40B4-BE49-F238E27FC236}">
              <a16:creationId xmlns:a16="http://schemas.microsoft.com/office/drawing/2014/main" id="{859D1DFD-062F-42C0-872D-AA36D4351DDD}"/>
            </a:ext>
          </a:extLst>
        </cdr:cNvPr>
        <cdr:cNvSpPr txBox="1"/>
      </cdr:nvSpPr>
      <cdr:spPr>
        <a:xfrm xmlns:a="http://schemas.openxmlformats.org/drawingml/2006/main">
          <a:off x="1360251" y="4069337"/>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GB" sz="1100" kern="12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7A97773-9969-DD19-0C76-9BCE266E77B2}"/>
              </a:ext>
            </a:extLst>
          </p:cNvPr>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548DF2E-83C3-C917-62EF-8338813C115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6980A88-DA65-4E85-9923-4609CFEE3672}" type="datetimeFigureOut">
              <a:rPr lang="en-GB" smtClean="0"/>
              <a:t>26/07/2026</a:t>
            </a:fld>
            <a:endParaRPr lang="en-GB"/>
          </a:p>
        </p:txBody>
      </p:sp>
      <p:sp>
        <p:nvSpPr>
          <p:cNvPr id="4" name="Footer Placeholder 3">
            <a:extLst>
              <a:ext uri="{FF2B5EF4-FFF2-40B4-BE49-F238E27FC236}">
                <a16:creationId xmlns:a16="http://schemas.microsoft.com/office/drawing/2014/main" id="{5ACA681C-24F8-7936-4F4F-38158362314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6FA269E3-6DF3-789D-7ED4-33777A9E3A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B92A805-8CDB-4874-AB9E-1D0F22A28925}" type="slidenum">
              <a:rPr lang="en-GB" smtClean="0"/>
              <a:t>‹#›</a:t>
            </a:fld>
            <a:endParaRPr lang="en-GB"/>
          </a:p>
        </p:txBody>
      </p:sp>
    </p:spTree>
    <p:extLst>
      <p:ext uri="{BB962C8B-B14F-4D97-AF65-F5344CB8AC3E}">
        <p14:creationId xmlns:p14="http://schemas.microsoft.com/office/powerpoint/2010/main" val="32078043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2"/>
            <a:ext cx="2971800" cy="458788"/>
          </a:xfrm>
          <a:prstGeom prst="rect">
            <a:avLst/>
          </a:prstGeom>
        </p:spPr>
        <p:txBody>
          <a:bodyPr vert="horz" lIns="91440" tIns="45720" rIns="91440" bIns="45720" rtlCol="0"/>
          <a:lstStyle>
            <a:lvl1pPr algn="r">
              <a:defRPr sz="1200"/>
            </a:lvl1pPr>
          </a:lstStyle>
          <a:p>
            <a:fld id="{00192C2E-DFE5-4E4A-8BE0-91D55B73D461}" type="datetimeFigureOut">
              <a:rPr lang="en-GB" smtClean="0"/>
              <a:t>26/07/2026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AEF563-CFC1-4894-B26E-93BC437BA169}" type="slidenum">
              <a:rPr lang="en-GB" smtClean="0"/>
              <a:t>‹#›</a:t>
            </a:fld>
            <a:endParaRPr lang="en-GB"/>
          </a:p>
        </p:txBody>
      </p:sp>
    </p:spTree>
    <p:extLst>
      <p:ext uri="{BB962C8B-B14F-4D97-AF65-F5344CB8AC3E}">
        <p14:creationId xmlns:p14="http://schemas.microsoft.com/office/powerpoint/2010/main" val="155166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ctr"/>
            <a:endParaRPr lang="en-GB" dirty="0"/>
          </a:p>
        </p:txBody>
      </p:sp>
      <p:sp>
        <p:nvSpPr>
          <p:cNvPr id="4" name="Slide Number Placeholder 3"/>
          <p:cNvSpPr>
            <a:spLocks noGrp="1"/>
          </p:cNvSpPr>
          <p:nvPr>
            <p:ph type="sldNum" sz="quarter" idx="5"/>
          </p:nvPr>
        </p:nvSpPr>
        <p:spPr/>
        <p:txBody>
          <a:bodyPr/>
          <a:lstStyle/>
          <a:p>
            <a:fld id="{05AEF563-CFC1-4894-B26E-93BC437BA169}" type="slidenum">
              <a:rPr lang="en-GB" smtClean="0"/>
              <a:t>1</a:t>
            </a:fld>
            <a:endParaRPr lang="en-GB"/>
          </a:p>
        </p:txBody>
      </p:sp>
    </p:spTree>
    <p:extLst>
      <p:ext uri="{BB962C8B-B14F-4D97-AF65-F5344CB8AC3E}">
        <p14:creationId xmlns:p14="http://schemas.microsoft.com/office/powerpoint/2010/main" val="212882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AEF563-CFC1-4894-B26E-93BC437BA169}" type="slidenum">
              <a:rPr lang="en-GB" smtClean="0"/>
              <a:t>2</a:t>
            </a:fld>
            <a:endParaRPr lang="en-GB"/>
          </a:p>
        </p:txBody>
      </p:sp>
    </p:spTree>
    <p:extLst>
      <p:ext uri="{BB962C8B-B14F-4D97-AF65-F5344CB8AC3E}">
        <p14:creationId xmlns:p14="http://schemas.microsoft.com/office/powerpoint/2010/main" val="28346738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AEF563-CFC1-4894-B26E-93BC437BA169}" type="slidenum">
              <a:rPr lang="en-GB" smtClean="0"/>
              <a:t>3</a:t>
            </a:fld>
            <a:endParaRPr lang="en-GB"/>
          </a:p>
        </p:txBody>
      </p:sp>
    </p:spTree>
    <p:extLst>
      <p:ext uri="{BB962C8B-B14F-4D97-AF65-F5344CB8AC3E}">
        <p14:creationId xmlns:p14="http://schemas.microsoft.com/office/powerpoint/2010/main" val="4121767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B1BFD-ABF4-C517-F844-CD9E46A1608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ECFE9A7-C20C-E602-E592-1B6002F5C115}"/>
              </a:ext>
            </a:extLst>
          </p:cNvPr>
          <p:cNvSpPr>
            <a:spLocks noGrp="1"/>
          </p:cNvSpPr>
          <p:nvPr>
            <p:ph type="subTitle" idx="1"/>
          </p:nvPr>
        </p:nvSpPr>
        <p:spPr>
          <a:xfrm>
            <a:off x="1524000" y="3602038"/>
            <a:ext cx="9144000" cy="1655762"/>
          </a:xfrm>
        </p:spPr>
        <p:txBody>
          <a:bodyPr/>
          <a:lstStyle>
            <a:lvl1pPr marL="0" indent="0" algn="ctr">
              <a:buNone/>
              <a:defRPr sz="2400"/>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01622D1-634C-BB4B-7B7F-7E0A5FC230CB}"/>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5" name="Footer Placeholder 4">
            <a:extLst>
              <a:ext uri="{FF2B5EF4-FFF2-40B4-BE49-F238E27FC236}">
                <a16:creationId xmlns:a16="http://schemas.microsoft.com/office/drawing/2014/main" id="{0A7BE892-05DC-9A74-AC8E-C7D436DA64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7AEB61-BB4D-A619-DA5C-ED0FFFCF22D8}"/>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3352578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4D770-316E-2AF6-DCCC-1BDDA81AE49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DE9D202-3AC4-357F-1316-3A5C6542882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1D7D3BE-5272-B18A-EFF4-62250E18B25F}"/>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5" name="Footer Placeholder 4">
            <a:extLst>
              <a:ext uri="{FF2B5EF4-FFF2-40B4-BE49-F238E27FC236}">
                <a16:creationId xmlns:a16="http://schemas.microsoft.com/office/drawing/2014/main" id="{4759FD6B-119A-0B43-880D-1B8DCEC5D7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3B42D4-C454-5945-504C-5CCE511293E2}"/>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1564143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D98B8-1789-7C0B-FD28-38DFA774C847}"/>
              </a:ext>
            </a:extLst>
          </p:cNvPr>
          <p:cNvSpPr>
            <a:spLocks noGrp="1"/>
          </p:cNvSpPr>
          <p:nvPr>
            <p:ph type="title"/>
          </p:nvPr>
        </p:nvSpPr>
        <p:spPr>
          <a:xfrm>
            <a:off x="831851" y="1709742"/>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5FA7894-4DB7-0DF0-230D-B72D6E8AF2D1}"/>
              </a:ext>
            </a:extLst>
          </p:cNvPr>
          <p:cNvSpPr>
            <a:spLocks noGrp="1"/>
          </p:cNvSpPr>
          <p:nvPr>
            <p:ph type="body" idx="1"/>
          </p:nvPr>
        </p:nvSpPr>
        <p:spPr>
          <a:xfrm>
            <a:off x="831851" y="4589467"/>
            <a:ext cx="10515600" cy="1500187"/>
          </a:xfrm>
        </p:spPr>
        <p:txBody>
          <a:bodyPr/>
          <a:lstStyle>
            <a:lvl1pPr marL="0" indent="0">
              <a:buNone/>
              <a:defRPr sz="2400">
                <a:solidFill>
                  <a:schemeClr val="tx1">
                    <a:tint val="82000"/>
                  </a:schemeClr>
                </a:solidFill>
              </a:defRPr>
            </a:lvl1pPr>
            <a:lvl2pPr marL="457178" indent="0">
              <a:buNone/>
              <a:defRPr sz="2000">
                <a:solidFill>
                  <a:schemeClr val="tx1">
                    <a:tint val="82000"/>
                  </a:schemeClr>
                </a:solidFill>
              </a:defRPr>
            </a:lvl2pPr>
            <a:lvl3pPr marL="914354" indent="0">
              <a:buNone/>
              <a:defRPr sz="1800">
                <a:solidFill>
                  <a:schemeClr val="tx1">
                    <a:tint val="82000"/>
                  </a:schemeClr>
                </a:solidFill>
              </a:defRPr>
            </a:lvl3pPr>
            <a:lvl4pPr marL="1371532" indent="0">
              <a:buNone/>
              <a:defRPr sz="1600">
                <a:solidFill>
                  <a:schemeClr val="tx1">
                    <a:tint val="82000"/>
                  </a:schemeClr>
                </a:solidFill>
              </a:defRPr>
            </a:lvl4pPr>
            <a:lvl5pPr marL="1828709" indent="0">
              <a:buNone/>
              <a:defRPr sz="1600">
                <a:solidFill>
                  <a:schemeClr val="tx1">
                    <a:tint val="82000"/>
                  </a:schemeClr>
                </a:solidFill>
              </a:defRPr>
            </a:lvl5pPr>
            <a:lvl6pPr marL="2285886" indent="0">
              <a:buNone/>
              <a:defRPr sz="1600">
                <a:solidFill>
                  <a:schemeClr val="tx1">
                    <a:tint val="82000"/>
                  </a:schemeClr>
                </a:solidFill>
              </a:defRPr>
            </a:lvl6pPr>
            <a:lvl7pPr marL="2743062" indent="0">
              <a:buNone/>
              <a:defRPr sz="1600">
                <a:solidFill>
                  <a:schemeClr val="tx1">
                    <a:tint val="82000"/>
                  </a:schemeClr>
                </a:solidFill>
              </a:defRPr>
            </a:lvl7pPr>
            <a:lvl8pPr marL="3200240" indent="0">
              <a:buNone/>
              <a:defRPr sz="1600">
                <a:solidFill>
                  <a:schemeClr val="tx1">
                    <a:tint val="82000"/>
                  </a:schemeClr>
                </a:solidFill>
              </a:defRPr>
            </a:lvl8pPr>
            <a:lvl9pPr marL="3657418"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FB3C032-B743-B7E0-845E-7D20AACCD0DE}"/>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5" name="Footer Placeholder 4">
            <a:extLst>
              <a:ext uri="{FF2B5EF4-FFF2-40B4-BE49-F238E27FC236}">
                <a16:creationId xmlns:a16="http://schemas.microsoft.com/office/drawing/2014/main" id="{09A1F02B-FE40-805E-CF0D-84764DA8BE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DFED4A-49D5-A497-0201-42E1A01CF72E}"/>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3018315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B2611-BE73-7BB5-49A0-40B142781EB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F5BA683-E862-4BC8-928F-679F54FB6A7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40D5C40-B42E-ECC6-2F8A-39C67EF5207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0CD9D8D-94D9-3248-BB1D-D9609422988C}"/>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6" name="Footer Placeholder 5">
            <a:extLst>
              <a:ext uri="{FF2B5EF4-FFF2-40B4-BE49-F238E27FC236}">
                <a16:creationId xmlns:a16="http://schemas.microsoft.com/office/drawing/2014/main" id="{E37B6A48-1090-0149-3DC8-97B104ADD8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A9D307-7DB0-75DD-DF96-04D02F49C182}"/>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2546783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1018D-DD53-9EE6-28A8-0B7463B69358}"/>
              </a:ext>
            </a:extLst>
          </p:cNvPr>
          <p:cNvSpPr>
            <a:spLocks noGrp="1"/>
          </p:cNvSpPr>
          <p:nvPr>
            <p:ph type="title"/>
          </p:nvPr>
        </p:nvSpPr>
        <p:spPr>
          <a:xfrm>
            <a:off x="839788" y="365129"/>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B9B2DEF-A213-63A3-F6DD-B7033D12D043}"/>
              </a:ext>
            </a:extLst>
          </p:cNvPr>
          <p:cNvSpPr>
            <a:spLocks noGrp="1"/>
          </p:cNvSpPr>
          <p:nvPr>
            <p:ph type="body" idx="1"/>
          </p:nvPr>
        </p:nvSpPr>
        <p:spPr>
          <a:xfrm>
            <a:off x="839789" y="1681163"/>
            <a:ext cx="5157787" cy="823912"/>
          </a:xfrm>
        </p:spPr>
        <p:txBody>
          <a:bodyPr anchor="b"/>
          <a:lstStyle>
            <a:lvl1pPr marL="0" indent="0">
              <a:buNone/>
              <a:defRPr sz="2400" b="1"/>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18191EE-0A25-7CD0-F707-4EB128694262}"/>
              </a:ext>
            </a:extLst>
          </p:cNvPr>
          <p:cNvSpPr>
            <a:spLocks noGrp="1"/>
          </p:cNvSpPr>
          <p:nvPr>
            <p:ph sz="half" idx="2"/>
          </p:nvPr>
        </p:nvSpPr>
        <p:spPr>
          <a:xfrm>
            <a:off x="839789"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9263978-E05F-AA60-07A8-FEE97C7F6621}"/>
              </a:ext>
            </a:extLst>
          </p:cNvPr>
          <p:cNvSpPr>
            <a:spLocks noGrp="1"/>
          </p:cNvSpPr>
          <p:nvPr>
            <p:ph type="body" sz="quarter" idx="3"/>
          </p:nvPr>
        </p:nvSpPr>
        <p:spPr>
          <a:xfrm>
            <a:off x="6172202" y="1681163"/>
            <a:ext cx="5183188" cy="823912"/>
          </a:xfrm>
        </p:spPr>
        <p:txBody>
          <a:bodyPr anchor="b"/>
          <a:lstStyle>
            <a:lvl1pPr marL="0" indent="0">
              <a:buNone/>
              <a:defRPr sz="2400" b="1"/>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90A1701-0FB2-2594-9662-6E8900AE559F}"/>
              </a:ext>
            </a:extLst>
          </p:cNvPr>
          <p:cNvSpPr>
            <a:spLocks noGrp="1"/>
          </p:cNvSpPr>
          <p:nvPr>
            <p:ph sz="quarter" idx="4"/>
          </p:nvPr>
        </p:nvSpPr>
        <p:spPr>
          <a:xfrm>
            <a:off x="6172202"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9186A45-5ECA-9DB5-16F9-79F9809C26B3}"/>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8" name="Footer Placeholder 7">
            <a:extLst>
              <a:ext uri="{FF2B5EF4-FFF2-40B4-BE49-F238E27FC236}">
                <a16:creationId xmlns:a16="http://schemas.microsoft.com/office/drawing/2014/main" id="{9E660CF8-540C-723B-54C7-6AC34476714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AD7C364-863F-2CE4-8662-2603139F1C5F}"/>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3521307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B9B5A-93C7-2796-001E-769B05C763F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89D819C-5E53-013D-AAD8-7E3DC57AE2A8}"/>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4" name="Footer Placeholder 3">
            <a:extLst>
              <a:ext uri="{FF2B5EF4-FFF2-40B4-BE49-F238E27FC236}">
                <a16:creationId xmlns:a16="http://schemas.microsoft.com/office/drawing/2014/main" id="{02270594-5FF2-0F8D-48EE-495227BA4FB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8B307AF-84A6-FD78-CFBE-05223EC04A2A}"/>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2605063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02C1B9-5E18-CBC7-6654-C5E2FBE78F65}"/>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3" name="Footer Placeholder 2">
            <a:extLst>
              <a:ext uri="{FF2B5EF4-FFF2-40B4-BE49-F238E27FC236}">
                <a16:creationId xmlns:a16="http://schemas.microsoft.com/office/drawing/2014/main" id="{92A65895-C856-C9DD-EAD3-DA58FE3FB29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A0104F4-6800-CC50-CBEC-13F01D089E06}"/>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116595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27416-FD1A-85D0-3310-C955149CFC7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8C50DAD-4E80-8A93-2A38-18C302E34119}"/>
              </a:ext>
            </a:extLst>
          </p:cNvPr>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A70C890-1A82-9331-2375-C31A5D93CD13}"/>
              </a:ext>
            </a:extLst>
          </p:cNvPr>
          <p:cNvSpPr>
            <a:spLocks noGrp="1"/>
          </p:cNvSpPr>
          <p:nvPr>
            <p:ph type="body" sz="half" idx="2"/>
          </p:nvPr>
        </p:nvSpPr>
        <p:spPr>
          <a:xfrm>
            <a:off x="839788" y="2057400"/>
            <a:ext cx="3932237" cy="3811588"/>
          </a:xfrm>
        </p:spPr>
        <p:txBody>
          <a:bodyPr/>
          <a:lstStyle>
            <a:lvl1pPr marL="0" indent="0">
              <a:buNone/>
              <a:defRPr sz="1600"/>
            </a:lvl1pPr>
            <a:lvl2pPr marL="457178" indent="0">
              <a:buNone/>
              <a:defRPr sz="1400"/>
            </a:lvl2pPr>
            <a:lvl3pPr marL="914354" indent="0">
              <a:buNone/>
              <a:defRPr sz="1200"/>
            </a:lvl3pPr>
            <a:lvl4pPr marL="1371532" indent="0">
              <a:buNone/>
              <a:defRPr sz="1000"/>
            </a:lvl4pPr>
            <a:lvl5pPr marL="1828709" indent="0">
              <a:buNone/>
              <a:defRPr sz="1000"/>
            </a:lvl5pPr>
            <a:lvl6pPr marL="2285886" indent="0">
              <a:buNone/>
              <a:defRPr sz="1000"/>
            </a:lvl6pPr>
            <a:lvl7pPr marL="2743062" indent="0">
              <a:buNone/>
              <a:defRPr sz="1000"/>
            </a:lvl7pPr>
            <a:lvl8pPr marL="3200240" indent="0">
              <a:buNone/>
              <a:defRPr sz="1000"/>
            </a:lvl8pPr>
            <a:lvl9pPr marL="3657418"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9CBB1DA-3FD9-51EE-580C-6AE6BE7F67EB}"/>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6" name="Footer Placeholder 5">
            <a:extLst>
              <a:ext uri="{FF2B5EF4-FFF2-40B4-BE49-F238E27FC236}">
                <a16:creationId xmlns:a16="http://schemas.microsoft.com/office/drawing/2014/main" id="{AE3A17D5-F317-81BD-01F9-0542E263D6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4AC079-4D7B-E297-1EE2-40A3F9F33E9A}"/>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1645220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79B4A-49E2-FA11-84E9-293B8BA69B6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7577511-5AF3-AEEA-17BA-66274D9FE067}"/>
              </a:ext>
            </a:extLst>
          </p:cNvPr>
          <p:cNvSpPr>
            <a:spLocks noGrp="1"/>
          </p:cNvSpPr>
          <p:nvPr>
            <p:ph type="pic" idx="1"/>
          </p:nvPr>
        </p:nvSpPr>
        <p:spPr>
          <a:xfrm>
            <a:off x="5183188" y="987429"/>
            <a:ext cx="6172200" cy="4873625"/>
          </a:xfrm>
        </p:spPr>
        <p:txBody>
          <a:bodyPr/>
          <a:lstStyle>
            <a:lvl1pPr marL="0" indent="0">
              <a:buNone/>
              <a:defRPr sz="3200"/>
            </a:lvl1pPr>
            <a:lvl2pPr marL="457178" indent="0">
              <a:buNone/>
              <a:defRPr sz="2800"/>
            </a:lvl2pPr>
            <a:lvl3pPr marL="914354" indent="0">
              <a:buNone/>
              <a:defRPr sz="2400"/>
            </a:lvl3pPr>
            <a:lvl4pPr marL="1371532" indent="0">
              <a:buNone/>
              <a:defRPr sz="2000"/>
            </a:lvl4pPr>
            <a:lvl5pPr marL="1828709" indent="0">
              <a:buNone/>
              <a:defRPr sz="2000"/>
            </a:lvl5pPr>
            <a:lvl6pPr marL="2285886" indent="0">
              <a:buNone/>
              <a:defRPr sz="2000"/>
            </a:lvl6pPr>
            <a:lvl7pPr marL="2743062" indent="0">
              <a:buNone/>
              <a:defRPr sz="2000"/>
            </a:lvl7pPr>
            <a:lvl8pPr marL="3200240" indent="0">
              <a:buNone/>
              <a:defRPr sz="2000"/>
            </a:lvl8pPr>
            <a:lvl9pPr marL="3657418" indent="0">
              <a:buNone/>
              <a:defRPr sz="2000"/>
            </a:lvl9pPr>
          </a:lstStyle>
          <a:p>
            <a:endParaRPr lang="en-GB"/>
          </a:p>
        </p:txBody>
      </p:sp>
      <p:sp>
        <p:nvSpPr>
          <p:cNvPr id="4" name="Text Placeholder 3">
            <a:extLst>
              <a:ext uri="{FF2B5EF4-FFF2-40B4-BE49-F238E27FC236}">
                <a16:creationId xmlns:a16="http://schemas.microsoft.com/office/drawing/2014/main" id="{FCD226D5-49C4-7E67-036F-C36A4CC6898A}"/>
              </a:ext>
            </a:extLst>
          </p:cNvPr>
          <p:cNvSpPr>
            <a:spLocks noGrp="1"/>
          </p:cNvSpPr>
          <p:nvPr>
            <p:ph type="body" sz="half" idx="2"/>
          </p:nvPr>
        </p:nvSpPr>
        <p:spPr>
          <a:xfrm>
            <a:off x="839788" y="2057400"/>
            <a:ext cx="3932237" cy="3811588"/>
          </a:xfrm>
        </p:spPr>
        <p:txBody>
          <a:bodyPr/>
          <a:lstStyle>
            <a:lvl1pPr marL="0" indent="0">
              <a:buNone/>
              <a:defRPr sz="1600"/>
            </a:lvl1pPr>
            <a:lvl2pPr marL="457178" indent="0">
              <a:buNone/>
              <a:defRPr sz="1400"/>
            </a:lvl2pPr>
            <a:lvl3pPr marL="914354" indent="0">
              <a:buNone/>
              <a:defRPr sz="1200"/>
            </a:lvl3pPr>
            <a:lvl4pPr marL="1371532" indent="0">
              <a:buNone/>
              <a:defRPr sz="1000"/>
            </a:lvl4pPr>
            <a:lvl5pPr marL="1828709" indent="0">
              <a:buNone/>
              <a:defRPr sz="1000"/>
            </a:lvl5pPr>
            <a:lvl6pPr marL="2285886" indent="0">
              <a:buNone/>
              <a:defRPr sz="1000"/>
            </a:lvl6pPr>
            <a:lvl7pPr marL="2743062" indent="0">
              <a:buNone/>
              <a:defRPr sz="1000"/>
            </a:lvl7pPr>
            <a:lvl8pPr marL="3200240" indent="0">
              <a:buNone/>
              <a:defRPr sz="1000"/>
            </a:lvl8pPr>
            <a:lvl9pPr marL="3657418"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85B2A89-46BD-2E79-298F-14DD07CC894B}"/>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6" name="Footer Placeholder 5">
            <a:extLst>
              <a:ext uri="{FF2B5EF4-FFF2-40B4-BE49-F238E27FC236}">
                <a16:creationId xmlns:a16="http://schemas.microsoft.com/office/drawing/2014/main" id="{C90CCC72-0065-FB8C-DB65-B1E325AD27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9150C6-CD31-1436-B165-0D0FDC5CC6E3}"/>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2970963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63658-B307-F439-8303-DA93F24B32E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BABBF6CB-3604-9EB9-C1F3-B899725DFE7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2DAD970-BDBA-94F9-8051-9FC97F614A6D}"/>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5" name="Footer Placeholder 4">
            <a:extLst>
              <a:ext uri="{FF2B5EF4-FFF2-40B4-BE49-F238E27FC236}">
                <a16:creationId xmlns:a16="http://schemas.microsoft.com/office/drawing/2014/main" id="{5A2FD6CF-F3E2-A0EC-1A1D-3480AD0E67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E18E30-154F-4DF4-DF96-E380D67AACBF}"/>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3603671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D6069C7-A108-28E7-F298-D0149A9EB462}"/>
              </a:ext>
            </a:extLst>
          </p:cNvPr>
          <p:cNvSpPr>
            <a:spLocks noGrp="1"/>
          </p:cNvSpPr>
          <p:nvPr>
            <p:ph type="title" orient="vert"/>
          </p:nvPr>
        </p:nvSpPr>
        <p:spPr>
          <a:xfrm>
            <a:off x="8724902"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EF55624-2CBD-7031-1F3A-B7D299806A69}"/>
              </a:ext>
            </a:extLst>
          </p:cNvPr>
          <p:cNvSpPr>
            <a:spLocks noGrp="1"/>
          </p:cNvSpPr>
          <p:nvPr>
            <p:ph type="body" orient="vert" idx="1"/>
          </p:nvPr>
        </p:nvSpPr>
        <p:spPr>
          <a:xfrm>
            <a:off x="838202"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81E7EBD-092C-961B-C5BA-6B6A29A76D10}"/>
              </a:ext>
            </a:extLst>
          </p:cNvPr>
          <p:cNvSpPr>
            <a:spLocks noGrp="1"/>
          </p:cNvSpPr>
          <p:nvPr>
            <p:ph type="dt" sz="half" idx="10"/>
          </p:nvPr>
        </p:nvSpPr>
        <p:spPr/>
        <p:txBody>
          <a:bodyPr/>
          <a:lstStyle/>
          <a:p>
            <a:fld id="{118160B6-EE93-4C7A-BBB5-A74D5CD5B78A}" type="datetimeFigureOut">
              <a:rPr lang="en-GB" smtClean="0"/>
              <a:t>26/07/2026</a:t>
            </a:fld>
            <a:endParaRPr lang="en-GB"/>
          </a:p>
        </p:txBody>
      </p:sp>
      <p:sp>
        <p:nvSpPr>
          <p:cNvPr id="5" name="Footer Placeholder 4">
            <a:extLst>
              <a:ext uri="{FF2B5EF4-FFF2-40B4-BE49-F238E27FC236}">
                <a16:creationId xmlns:a16="http://schemas.microsoft.com/office/drawing/2014/main" id="{4905884D-CBD5-F302-9B39-9AC3EFF44D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1988FB-C729-E606-8A27-2D812504BED5}"/>
              </a:ext>
            </a:extLst>
          </p:cNvPr>
          <p:cNvSpPr>
            <a:spLocks noGrp="1"/>
          </p:cNvSpPr>
          <p:nvPr>
            <p:ph type="sldNum" sz="quarter" idx="12"/>
          </p:nvPr>
        </p:nvSpPr>
        <p:spPr/>
        <p:txBody>
          <a:bodyPr/>
          <a:lstStyle/>
          <a:p>
            <a:fld id="{497F6873-9B40-436A-A0C9-3D53EAA2F028}" type="slidenum">
              <a:rPr lang="en-GB" smtClean="0"/>
              <a:t>‹#›</a:t>
            </a:fld>
            <a:endParaRPr lang="en-GB"/>
          </a:p>
        </p:txBody>
      </p:sp>
    </p:spTree>
    <p:extLst>
      <p:ext uri="{BB962C8B-B14F-4D97-AF65-F5344CB8AC3E}">
        <p14:creationId xmlns:p14="http://schemas.microsoft.com/office/powerpoint/2010/main" val="575753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4710FDE-7B12-988D-2F7B-DC94057CA51D}"/>
              </a:ext>
            </a:extLst>
          </p:cNvPr>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F1A6E84-912D-3CBC-4907-0C786A425E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18E23E6-DDAC-AE28-A5A5-FE712FD19649}"/>
              </a:ext>
            </a:extLst>
          </p:cNvPr>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18160B6-EE93-4C7A-BBB5-A74D5CD5B78A}" type="datetimeFigureOut">
              <a:rPr lang="en-GB" smtClean="0"/>
              <a:t>26/07/2026</a:t>
            </a:fld>
            <a:endParaRPr lang="en-GB"/>
          </a:p>
        </p:txBody>
      </p:sp>
      <p:sp>
        <p:nvSpPr>
          <p:cNvPr id="5" name="Footer Placeholder 4">
            <a:extLst>
              <a:ext uri="{FF2B5EF4-FFF2-40B4-BE49-F238E27FC236}">
                <a16:creationId xmlns:a16="http://schemas.microsoft.com/office/drawing/2014/main" id="{3AB5D115-7A2B-8DC8-32CE-D2069E6D4C2C}"/>
              </a:ext>
            </a:extLst>
          </p:cNvPr>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9540553-62F6-AB8F-7693-103086BF118B}"/>
              </a:ext>
            </a:extLst>
          </p:cNvPr>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97F6873-9B40-436A-A0C9-3D53EAA2F028}" type="slidenum">
              <a:rPr lang="en-GB" smtClean="0"/>
              <a:t>‹#›</a:t>
            </a:fld>
            <a:endParaRPr lang="en-GB"/>
          </a:p>
        </p:txBody>
      </p:sp>
    </p:spTree>
    <p:extLst>
      <p:ext uri="{BB962C8B-B14F-4D97-AF65-F5344CB8AC3E}">
        <p14:creationId xmlns:p14="http://schemas.microsoft.com/office/powerpoint/2010/main" val="12368027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354"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9" indent="-228589" algn="l" defTabSz="914354"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9" algn="l" defTabSz="914354"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sites.nd.edu/rbsc/whats-what-rare-books/"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11CF1F-853C-9A08-72C8-37220BF2EF68}"/>
              </a:ext>
            </a:extLst>
          </p:cNvPr>
          <p:cNvSpPr>
            <a:spLocks noGrp="1"/>
          </p:cNvSpPr>
          <p:nvPr>
            <p:ph type="title"/>
          </p:nvPr>
        </p:nvSpPr>
        <p:spPr>
          <a:xfrm>
            <a:off x="572493" y="238539"/>
            <a:ext cx="11018520" cy="1434415"/>
          </a:xfrm>
        </p:spPr>
        <p:txBody>
          <a:bodyPr anchor="b">
            <a:normAutofit fontScale="90000"/>
          </a:bodyPr>
          <a:lstStyle/>
          <a:p>
            <a:r>
              <a:rPr lang="en-GB" sz="5400" dirty="0"/>
              <a:t>The use of social media to promote businesses</a:t>
            </a:r>
          </a:p>
        </p:txBody>
      </p:sp>
      <p:sp>
        <p:nvSpPr>
          <p:cNvPr id="1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BE681A2B-0F36-5B08-FB62-74E514E58ACA}"/>
              </a:ext>
            </a:extLst>
          </p:cNvPr>
          <p:cNvSpPr>
            <a:spLocks noGrp="1"/>
          </p:cNvSpPr>
          <p:nvPr>
            <p:ph idx="1"/>
          </p:nvPr>
        </p:nvSpPr>
        <p:spPr>
          <a:xfrm>
            <a:off x="572493" y="2071316"/>
            <a:ext cx="6713552" cy="4119172"/>
          </a:xfrm>
        </p:spPr>
        <p:txBody>
          <a:bodyPr anchor="t">
            <a:normAutofit lnSpcReduction="10000"/>
          </a:bodyPr>
          <a:lstStyle/>
          <a:p>
            <a:r>
              <a:rPr lang="en-GB" sz="1500" dirty="0"/>
              <a:t>Hi My name is Addis Argay and today am going to    Present  about social media business.  I am a hard  working.   Motivated  </a:t>
            </a:r>
            <a:r>
              <a:rPr lang="en-GB" sz="1500" dirty="0" err="1"/>
              <a:t>indevisual</a:t>
            </a:r>
            <a:r>
              <a:rPr lang="en-GB" sz="1500" dirty="0"/>
              <a:t>   and I enjoy learning new skills and developing   My  Knowledge also I have passionate about digital business.   The social media platform built for serious  marketers.  Manage, measure and grow at   scale. All  in one platform. Digital marketing platform reach new audiences and grow your business with social media marketing.   Digital business is an open Access   Jornal   which aims to publish original research articles. Reviews, and short communications on the Digitalization. Such as the process of applying digital technology to reinvent business models and transform a company’s products and customer experiences.    online. ACCESS. AI- Powered design tools, High-quality Templates,  and collaborative  Features.  it  actually provides better quality enquires and is cheaper than  our  other marketing. Using social media to promote and sell internationally understand your audience consider organic growth or paid advertising localise your content social media spending.  </a:t>
            </a:r>
          </a:p>
          <a:p>
            <a:pPr marL="0" indent="0">
              <a:buNone/>
            </a:pPr>
            <a:r>
              <a:rPr lang="en-GB" sz="1500" dirty="0"/>
              <a:t>  12 May 2025  -  social media allows you to; promote your research and       increase  its visibility communicate directly and quickly with others who have an interest.  I have learnt so much whilst being at UWSTD because I learn a lot more and am reaching my grades.</a:t>
            </a:r>
          </a:p>
          <a:p>
            <a:endParaRPr lang="en-GB" sz="1500" dirty="0"/>
          </a:p>
        </p:txBody>
      </p:sp>
      <p:pic>
        <p:nvPicPr>
          <p:cNvPr id="7" name="Picture 6">
            <a:extLst>
              <a:ext uri="{FF2B5EF4-FFF2-40B4-BE49-F238E27FC236}">
                <a16:creationId xmlns:a16="http://schemas.microsoft.com/office/drawing/2014/main" id="{02371988-6875-DC7C-65B4-054F993AA23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9515" r="21078"/>
          <a:stretch>
            <a:fillRect/>
          </a:stretch>
        </p:blipFill>
        <p:spPr>
          <a:xfrm>
            <a:off x="7675658" y="2093976"/>
            <a:ext cx="3941064" cy="4096512"/>
          </a:xfrm>
          <a:prstGeom prst="rect">
            <a:avLst/>
          </a:prstGeom>
        </p:spPr>
      </p:pic>
      <p:sp>
        <p:nvSpPr>
          <p:cNvPr id="8" name="TextBox 7">
            <a:extLst>
              <a:ext uri="{FF2B5EF4-FFF2-40B4-BE49-F238E27FC236}">
                <a16:creationId xmlns:a16="http://schemas.microsoft.com/office/drawing/2014/main" id="{043F5E2A-2BC1-07C8-E8BE-DFD903A940D5}"/>
              </a:ext>
            </a:extLst>
          </p:cNvPr>
          <p:cNvSpPr txBox="1"/>
          <p:nvPr/>
        </p:nvSpPr>
        <p:spPr>
          <a:xfrm>
            <a:off x="9319298" y="5990433"/>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sites.nd.edu/rbsc/whats-what-rare-book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547277065"/>
      </p:ext>
    </p:extLst>
  </p:cSld>
  <p:clrMapOvr>
    <a:masterClrMapping/>
  </p:clrMapOvr>
  <mc:AlternateContent xmlns:mc="http://schemas.openxmlformats.org/markup-compatibility/2006" xmlns:p14="http://schemas.microsoft.com/office/powerpoint/2010/main">
    <mc:Choice Requires="p14">
      <p:transition spd="slow" p14:dur="2000" advTm="16078"/>
    </mc:Choice>
    <mc:Fallback xmlns="">
      <p:transition spd="slow" advTm="1607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Video camera on stand recording man presenting and holding laptop with one hand">
            <a:extLst>
              <a:ext uri="{FF2B5EF4-FFF2-40B4-BE49-F238E27FC236}">
                <a16:creationId xmlns:a16="http://schemas.microsoft.com/office/drawing/2014/main" id="{81D7165D-E6E2-3E69-25A7-C26E55067C09}"/>
              </a:ext>
            </a:extLst>
          </p:cNvPr>
          <p:cNvPicPr>
            <a:picLocks noChangeAspect="1"/>
          </p:cNvPicPr>
          <p:nvPr/>
        </p:nvPicPr>
        <p:blipFill>
          <a:blip r:embed="rId3">
            <a:alphaModFix amt="50000"/>
            <a:extLst>
              <a:ext uri="{28A0092B-C50C-407E-A947-70E740481C1C}">
                <a14:useLocalDpi xmlns:a14="http://schemas.microsoft.com/office/drawing/2010/main" val="0"/>
              </a:ext>
            </a:extLst>
          </a:blip>
          <a:srcRect t="94" b="15636"/>
          <a:stretch>
            <a:fillRect/>
          </a:stretch>
        </p:blipFill>
        <p:spPr>
          <a:xfrm>
            <a:off x="0" y="-1"/>
            <a:ext cx="12192000" cy="7248513"/>
          </a:xfrm>
          <a:prstGeom prst="rect">
            <a:avLst/>
          </a:prstGeom>
        </p:spPr>
      </p:pic>
      <p:sp>
        <p:nvSpPr>
          <p:cNvPr id="2" name="Title 1">
            <a:extLst>
              <a:ext uri="{FF2B5EF4-FFF2-40B4-BE49-F238E27FC236}">
                <a16:creationId xmlns:a16="http://schemas.microsoft.com/office/drawing/2014/main" id="{E747FAE7-1F27-F037-EF66-452706C8C043}"/>
              </a:ext>
            </a:extLst>
          </p:cNvPr>
          <p:cNvSpPr>
            <a:spLocks noGrp="1"/>
          </p:cNvSpPr>
          <p:nvPr>
            <p:ph type="ctrTitle"/>
          </p:nvPr>
        </p:nvSpPr>
        <p:spPr>
          <a:xfrm>
            <a:off x="1524000" y="1122362"/>
            <a:ext cx="9144000" cy="2900518"/>
          </a:xfrm>
        </p:spPr>
        <p:txBody>
          <a:bodyPr>
            <a:normAutofit/>
          </a:bodyPr>
          <a:lstStyle/>
          <a:p>
            <a:r>
              <a:rPr lang="en-GB" dirty="0">
                <a:solidFill>
                  <a:srgbClr val="FFFFFF"/>
                </a:solidFill>
              </a:rPr>
              <a:t>Social media</a:t>
            </a:r>
          </a:p>
        </p:txBody>
      </p:sp>
      <p:sp>
        <p:nvSpPr>
          <p:cNvPr id="3" name="Subtitle 2">
            <a:extLst>
              <a:ext uri="{FF2B5EF4-FFF2-40B4-BE49-F238E27FC236}">
                <a16:creationId xmlns:a16="http://schemas.microsoft.com/office/drawing/2014/main" id="{3C158FB0-CC77-0953-873C-E7386D6E603C}"/>
              </a:ext>
            </a:extLst>
          </p:cNvPr>
          <p:cNvSpPr>
            <a:spLocks noGrp="1"/>
          </p:cNvSpPr>
          <p:nvPr>
            <p:ph type="subTitle" idx="1"/>
          </p:nvPr>
        </p:nvSpPr>
        <p:spPr>
          <a:xfrm>
            <a:off x="1524000" y="4159404"/>
            <a:ext cx="9144000" cy="1098395"/>
          </a:xfrm>
        </p:spPr>
        <p:txBody>
          <a:bodyPr>
            <a:normAutofit/>
          </a:bodyPr>
          <a:lstStyle/>
          <a:p>
            <a:r>
              <a:rPr lang="en-GB" dirty="0">
                <a:solidFill>
                  <a:srgbClr val="FFFFFF"/>
                </a:solidFill>
              </a:rPr>
              <a:t>Social media  business</a:t>
            </a:r>
          </a:p>
        </p:txBody>
      </p:sp>
    </p:spTree>
    <p:extLst>
      <p:ext uri="{BB962C8B-B14F-4D97-AF65-F5344CB8AC3E}">
        <p14:creationId xmlns:p14="http://schemas.microsoft.com/office/powerpoint/2010/main" val="395694286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D5C82-1145-0966-32B4-D4B1CF662854}"/>
              </a:ext>
            </a:extLst>
          </p:cNvPr>
          <p:cNvSpPr>
            <a:spLocks noGrp="1"/>
          </p:cNvSpPr>
          <p:nvPr>
            <p:ph type="title"/>
          </p:nvPr>
        </p:nvSpPr>
        <p:spPr/>
        <p:txBody>
          <a:bodyPr/>
          <a:lstStyle/>
          <a:p>
            <a:r>
              <a:rPr lang="en-GB" dirty="0"/>
              <a:t>All in one</a:t>
            </a:r>
          </a:p>
        </p:txBody>
      </p:sp>
      <p:graphicFrame>
        <p:nvGraphicFramePr>
          <p:cNvPr id="9" name="Content Placeholder 8">
            <a:extLst>
              <a:ext uri="{FF2B5EF4-FFF2-40B4-BE49-F238E27FC236}">
                <a16:creationId xmlns:a16="http://schemas.microsoft.com/office/drawing/2014/main" id="{BA3084E1-4237-EE75-89AC-A67205CF99F1}"/>
              </a:ext>
            </a:extLst>
          </p:cNvPr>
          <p:cNvGraphicFramePr>
            <a:graphicFrameLocks noGrp="1"/>
          </p:cNvGraphicFramePr>
          <p:nvPr>
            <p:ph idx="1"/>
            <p:extLst>
              <p:ext uri="{D42A27DB-BD31-4B8C-83A1-F6EECF244321}">
                <p14:modId xmlns:p14="http://schemas.microsoft.com/office/powerpoint/2010/main" val="1439981212"/>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84D9D61E-6F2F-D09F-E02D-D1F3FD033B16}"/>
              </a:ext>
            </a:extLst>
          </p:cNvPr>
          <p:cNvSpPr txBox="1"/>
          <p:nvPr/>
        </p:nvSpPr>
        <p:spPr>
          <a:xfrm>
            <a:off x="1789889" y="2451370"/>
            <a:ext cx="9416376" cy="369332"/>
          </a:xfrm>
          <a:prstGeom prst="rect">
            <a:avLst/>
          </a:prstGeom>
          <a:noFill/>
        </p:spPr>
        <p:txBody>
          <a:bodyPr wrap="square" rtlCol="0">
            <a:spAutoFit/>
          </a:bodyPr>
          <a:lstStyle/>
          <a:p>
            <a:r>
              <a:rPr lang="en-GB" dirty="0"/>
              <a:t>Marketing                                           Jornal                           Research </a:t>
            </a:r>
            <a:r>
              <a:rPr lang="en-GB"/>
              <a:t>article                   Advertise</a:t>
            </a:r>
            <a:endParaRPr lang="en-GB" dirty="0"/>
          </a:p>
        </p:txBody>
      </p:sp>
    </p:spTree>
    <p:extLst>
      <p:ext uri="{BB962C8B-B14F-4D97-AF65-F5344CB8AC3E}">
        <p14:creationId xmlns:p14="http://schemas.microsoft.com/office/powerpoint/2010/main" val="35552795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1057</TotalTime>
  <Words>266</Words>
  <Application>Microsoft Office PowerPoint</Application>
  <PresentationFormat>Widescreen</PresentationFormat>
  <Paragraphs>12</Paragraphs>
  <Slides>3</Slides>
  <Notes>3</Notes>
  <HiddenSlides>0</HiddenSlides>
  <MMClips>0</MMClips>
  <ScaleCrop>false</ScaleCrop>
  <HeadingPairs>
    <vt:vector size="8" baseType="variant">
      <vt:variant>
        <vt:lpstr>Fonts Used</vt:lpstr>
      </vt:variant>
      <vt:variant>
        <vt:i4>3</vt:i4>
      </vt:variant>
      <vt:variant>
        <vt:lpstr>Theme</vt:lpstr>
      </vt:variant>
      <vt:variant>
        <vt:i4>1</vt:i4>
      </vt:variant>
      <vt:variant>
        <vt:lpstr>Slide Titles</vt:lpstr>
      </vt:variant>
      <vt:variant>
        <vt:i4>3</vt:i4>
      </vt:variant>
      <vt:variant>
        <vt:lpstr>Custom Shows</vt:lpstr>
      </vt:variant>
      <vt:variant>
        <vt:i4>1</vt:i4>
      </vt:variant>
    </vt:vector>
  </HeadingPairs>
  <TitlesOfParts>
    <vt:vector size="8" baseType="lpstr">
      <vt:lpstr>Aptos</vt:lpstr>
      <vt:lpstr>Aptos Display</vt:lpstr>
      <vt:lpstr>Arial</vt:lpstr>
      <vt:lpstr>Office Theme</vt:lpstr>
      <vt:lpstr>The use of social media to promote businesses</vt:lpstr>
      <vt:lpstr>Social media</vt:lpstr>
      <vt:lpstr>All in one</vt:lpstr>
      <vt:lpstr>Custom Show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Addis Argay</dc:creator>
  <cp:lastModifiedBy>Addis Argay</cp:lastModifiedBy>
  <cp:revision>1</cp:revision>
  <dcterms:created xsi:type="dcterms:W3CDTF">2026-07-10T07:53:11Z</dcterms:created>
  <dcterms:modified xsi:type="dcterms:W3CDTF">2026-07-26T08:16:11Z</dcterms:modified>
</cp:coreProperties>
</file>