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6" r:id="rId15"/>
    <p:sldId id="5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CFD"/>
    <a:srgbClr val="FDFBF6"/>
    <a:srgbClr val="FCF8EE"/>
    <a:srgbClr val="F9F7F0"/>
    <a:srgbClr val="FAF7EB"/>
    <a:srgbClr val="FAF3E0"/>
    <a:srgbClr val="F7F4EC"/>
    <a:srgbClr val="E5E7F3"/>
    <a:srgbClr val="FCF9F2"/>
    <a:srgbClr val="CAED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12418-D375-45B7-A324-BC38ADC59264}" v="51" dt="2026-08-08T23:56:36.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81908" autoAdjust="0"/>
  </p:normalViewPr>
  <p:slideViewPr>
    <p:cSldViewPr snapToGrid="0">
      <p:cViewPr varScale="1">
        <p:scale>
          <a:sx n="64" d="100"/>
          <a:sy n="64" d="100"/>
        </p:scale>
        <p:origin x="4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em karaman" userId="8a1cd43e9571e160" providerId="LiveId" clId="{E8D393B8-9E6D-4FA7-8CA4-72517D349FE2}"/>
    <pc:docChg chg="undo custSel addSld delSld modSld sldOrd">
      <pc:chgData name="irem karaman" userId="8a1cd43e9571e160" providerId="LiveId" clId="{E8D393B8-9E6D-4FA7-8CA4-72517D349FE2}" dt="2026-08-09T00:08:27.775" v="10902" actId="20577"/>
      <pc:docMkLst>
        <pc:docMk/>
      </pc:docMkLst>
      <pc:sldChg chg="modSp mod">
        <pc:chgData name="irem karaman" userId="8a1cd43e9571e160" providerId="LiveId" clId="{E8D393B8-9E6D-4FA7-8CA4-72517D349FE2}" dt="2026-08-09T00:08:27.775" v="10902" actId="20577"/>
        <pc:sldMkLst>
          <pc:docMk/>
          <pc:sldMk cId="400908735" sldId="256"/>
        </pc:sldMkLst>
        <pc:spChg chg="mod">
          <ac:chgData name="irem karaman" userId="8a1cd43e9571e160" providerId="LiveId" clId="{E8D393B8-9E6D-4FA7-8CA4-72517D349FE2}" dt="2026-08-07T23:14:13.666" v="10584" actId="14100"/>
          <ac:spMkLst>
            <pc:docMk/>
            <pc:sldMk cId="400908735" sldId="256"/>
            <ac:spMk id="2" creationId="{602508E7-EE09-3285-416C-4FC3E6676B94}"/>
          </ac:spMkLst>
        </pc:spChg>
        <pc:spChg chg="mod">
          <ac:chgData name="irem karaman" userId="8a1cd43e9571e160" providerId="LiveId" clId="{E8D393B8-9E6D-4FA7-8CA4-72517D349FE2}" dt="2026-08-09T00:08:27.775" v="10902" actId="20577"/>
          <ac:spMkLst>
            <pc:docMk/>
            <pc:sldMk cId="400908735" sldId="256"/>
            <ac:spMk id="3" creationId="{C7983A45-ACFA-A201-DF55-C3FDC03B715B}"/>
          </ac:spMkLst>
        </pc:spChg>
        <pc:spChg chg="mod">
          <ac:chgData name="irem karaman" userId="8a1cd43e9571e160" providerId="LiveId" clId="{E8D393B8-9E6D-4FA7-8CA4-72517D349FE2}" dt="2026-08-07T23:12:23.350" v="10580" actId="14838"/>
          <ac:spMkLst>
            <pc:docMk/>
            <pc:sldMk cId="400908735" sldId="256"/>
            <ac:spMk id="4" creationId="{53777F1C-B44B-A193-8A06-0E783FADF3A6}"/>
          </ac:spMkLst>
        </pc:spChg>
      </pc:sldChg>
      <pc:sldChg chg="addSp delSp modSp mod setBg">
        <pc:chgData name="irem karaman" userId="8a1cd43e9571e160" providerId="LiveId" clId="{E8D393B8-9E6D-4FA7-8CA4-72517D349FE2}" dt="2026-08-07T23:09:41.647" v="10576" actId="13926"/>
        <pc:sldMkLst>
          <pc:docMk/>
          <pc:sldMk cId="383219146" sldId="257"/>
        </pc:sldMkLst>
        <pc:spChg chg="mod">
          <ac:chgData name="irem karaman" userId="8a1cd43e9571e160" providerId="LiveId" clId="{E8D393B8-9E6D-4FA7-8CA4-72517D349FE2}" dt="2026-08-07T22:57:06.353" v="10541" actId="6549"/>
          <ac:spMkLst>
            <pc:docMk/>
            <pc:sldMk cId="383219146" sldId="257"/>
            <ac:spMk id="2" creationId="{B2EA1C7D-490A-FCDC-5862-E6085BB38967}"/>
          </ac:spMkLst>
        </pc:spChg>
        <pc:spChg chg="mod ord">
          <ac:chgData name="irem karaman" userId="8a1cd43e9571e160" providerId="LiveId" clId="{E8D393B8-9E6D-4FA7-8CA4-72517D349FE2}" dt="2026-08-07T23:06:36.770" v="10563" actId="1076"/>
          <ac:spMkLst>
            <pc:docMk/>
            <pc:sldMk cId="383219146" sldId="257"/>
            <ac:spMk id="3" creationId="{35B39730-A320-D7B7-CFA7-FEBDED203380}"/>
          </ac:spMkLst>
        </pc:spChg>
        <pc:spChg chg="add mod">
          <ac:chgData name="irem karaman" userId="8a1cd43e9571e160" providerId="LiveId" clId="{E8D393B8-9E6D-4FA7-8CA4-72517D349FE2}" dt="2026-08-07T23:06:49.982" v="10564" actId="1076"/>
          <ac:spMkLst>
            <pc:docMk/>
            <pc:sldMk cId="383219146" sldId="257"/>
            <ac:spMk id="21" creationId="{FCB3DF48-BB09-C33D-7718-8CB472236F14}"/>
          </ac:spMkLst>
        </pc:spChg>
        <pc:spChg chg="add mod">
          <ac:chgData name="irem karaman" userId="8a1cd43e9571e160" providerId="LiveId" clId="{E8D393B8-9E6D-4FA7-8CA4-72517D349FE2}" dt="2026-08-07T23:09:41.647" v="10576" actId="13926"/>
          <ac:spMkLst>
            <pc:docMk/>
            <pc:sldMk cId="383219146" sldId="257"/>
            <ac:spMk id="23" creationId="{83B86A4A-7768-13EE-97CF-14F8CB5C2CA0}"/>
          </ac:spMkLst>
        </pc:spChg>
      </pc:sldChg>
      <pc:sldChg chg="addSp delSp modSp mod setBg">
        <pc:chgData name="irem karaman" userId="8a1cd43e9571e160" providerId="LiveId" clId="{E8D393B8-9E6D-4FA7-8CA4-72517D349FE2}" dt="2026-08-09T00:01:54.708" v="10810" actId="207"/>
        <pc:sldMkLst>
          <pc:docMk/>
          <pc:sldMk cId="1051806097" sldId="258"/>
        </pc:sldMkLst>
        <pc:spChg chg="mod ord">
          <ac:chgData name="irem karaman" userId="8a1cd43e9571e160" providerId="LiveId" clId="{E8D393B8-9E6D-4FA7-8CA4-72517D349FE2}" dt="2026-08-09T00:01:30.160" v="10807" actId="207"/>
          <ac:spMkLst>
            <pc:docMk/>
            <pc:sldMk cId="1051806097" sldId="258"/>
            <ac:spMk id="3" creationId="{8C8635FF-B9DD-CA2B-F18A-8979D68BF37E}"/>
          </ac:spMkLst>
        </pc:spChg>
        <pc:spChg chg="mod">
          <ac:chgData name="irem karaman" userId="8a1cd43e9571e160" providerId="LiveId" clId="{E8D393B8-9E6D-4FA7-8CA4-72517D349FE2}" dt="2026-08-09T00:01:54.708" v="10810" actId="207"/>
          <ac:spMkLst>
            <pc:docMk/>
            <pc:sldMk cId="1051806097" sldId="258"/>
            <ac:spMk id="4" creationId="{FC814FB2-2CDA-1252-EC0E-5A2D8190D60E}"/>
          </ac:spMkLst>
        </pc:spChg>
        <pc:spChg chg="add mod">
          <ac:chgData name="irem karaman" userId="8a1cd43e9571e160" providerId="LiveId" clId="{E8D393B8-9E6D-4FA7-8CA4-72517D349FE2}" dt="2026-08-08T23:25:50.876" v="10634" actId="26606"/>
          <ac:spMkLst>
            <pc:docMk/>
            <pc:sldMk cId="1051806097" sldId="258"/>
            <ac:spMk id="6" creationId="{4D9FB286-6E71-A02F-A09E-F2723F1FF47B}"/>
          </ac:spMkLst>
        </pc:spChg>
        <pc:spChg chg="add del">
          <ac:chgData name="irem karaman" userId="8a1cd43e9571e160" providerId="LiveId" clId="{E8D393B8-9E6D-4FA7-8CA4-72517D349FE2}" dt="2026-08-08T23:25:50.876" v="10634" actId="26606"/>
          <ac:spMkLst>
            <pc:docMk/>
            <pc:sldMk cId="1051806097" sldId="258"/>
            <ac:spMk id="8" creationId="{3346177D-ADC4-4968-B747-5CFCD390B5B9}"/>
          </ac:spMkLst>
        </pc:spChg>
        <pc:spChg chg="add del">
          <ac:chgData name="irem karaman" userId="8a1cd43e9571e160" providerId="LiveId" clId="{E8D393B8-9E6D-4FA7-8CA4-72517D349FE2}" dt="2026-08-08T23:25:50.876" v="10634" actId="26606"/>
          <ac:spMkLst>
            <pc:docMk/>
            <pc:sldMk cId="1051806097" sldId="258"/>
            <ac:spMk id="9" creationId="{0844A943-BF79-4FEA-ABB1-3BD54D236606}"/>
          </ac:spMkLst>
        </pc:spChg>
        <pc:spChg chg="add del">
          <ac:chgData name="irem karaman" userId="8a1cd43e9571e160" providerId="LiveId" clId="{E8D393B8-9E6D-4FA7-8CA4-72517D349FE2}" dt="2026-08-08T23:25:50.876" v="10634" actId="26606"/>
          <ac:spMkLst>
            <pc:docMk/>
            <pc:sldMk cId="1051806097" sldId="258"/>
            <ac:spMk id="10" creationId="{6437CC72-F4A8-4DC3-AFAB-D22C482C8100}"/>
          </ac:spMkLst>
        </pc:spChg>
        <pc:spChg chg="add del">
          <ac:chgData name="irem karaman" userId="8a1cd43e9571e160" providerId="LiveId" clId="{E8D393B8-9E6D-4FA7-8CA4-72517D349FE2}" dt="2026-08-08T23:25:13.070" v="10604" actId="26606"/>
          <ac:spMkLst>
            <pc:docMk/>
            <pc:sldMk cId="1051806097" sldId="258"/>
            <ac:spMk id="11" creationId="{3346177D-ADC4-4968-B747-5CFCD390B5B9}"/>
          </ac:spMkLst>
        </pc:spChg>
        <pc:spChg chg="add">
          <ac:chgData name="irem karaman" userId="8a1cd43e9571e160" providerId="LiveId" clId="{E8D393B8-9E6D-4FA7-8CA4-72517D349FE2}" dt="2026-08-08T23:25:50.876" v="10634" actId="26606"/>
          <ac:spMkLst>
            <pc:docMk/>
            <pc:sldMk cId="1051806097" sldId="258"/>
            <ac:spMk id="12" creationId="{0CCC4BA0-1298-4DBD-86F1-B51D8C9D3437}"/>
          </ac:spMkLst>
        </pc:spChg>
        <pc:spChg chg="add del">
          <ac:chgData name="irem karaman" userId="8a1cd43e9571e160" providerId="LiveId" clId="{E8D393B8-9E6D-4FA7-8CA4-72517D349FE2}" dt="2026-08-08T23:25:13.070" v="10604" actId="26606"/>
          <ac:spMkLst>
            <pc:docMk/>
            <pc:sldMk cId="1051806097" sldId="258"/>
            <ac:spMk id="13" creationId="{0844A943-BF79-4FEA-ABB1-3BD54D236606}"/>
          </ac:spMkLst>
        </pc:spChg>
        <pc:spChg chg="add del">
          <ac:chgData name="irem karaman" userId="8a1cd43e9571e160" providerId="LiveId" clId="{E8D393B8-9E6D-4FA7-8CA4-72517D349FE2}" dt="2026-08-08T23:25:13.070" v="10604" actId="26606"/>
          <ac:spMkLst>
            <pc:docMk/>
            <pc:sldMk cId="1051806097" sldId="258"/>
            <ac:spMk id="15" creationId="{6437CC72-F4A8-4DC3-AFAB-D22C482C8100}"/>
          </ac:spMkLst>
        </pc:spChg>
        <pc:spChg chg="add">
          <ac:chgData name="irem karaman" userId="8a1cd43e9571e160" providerId="LiveId" clId="{E8D393B8-9E6D-4FA7-8CA4-72517D349FE2}" dt="2026-08-08T23:25:50.876" v="10634" actId="26606"/>
          <ac:spMkLst>
            <pc:docMk/>
            <pc:sldMk cId="1051806097" sldId="258"/>
            <ac:spMk id="17" creationId="{EEBF1590-3B36-48EE-A89D-3B6F3CB256AB}"/>
          </ac:spMkLst>
        </pc:spChg>
        <pc:spChg chg="add">
          <ac:chgData name="irem karaman" userId="8a1cd43e9571e160" providerId="LiveId" clId="{E8D393B8-9E6D-4FA7-8CA4-72517D349FE2}" dt="2026-08-08T23:25:50.876" v="10634" actId="26606"/>
          <ac:spMkLst>
            <pc:docMk/>
            <pc:sldMk cId="1051806097" sldId="258"/>
            <ac:spMk id="19" creationId="{AC8F6C8C-AB5A-4548-942D-E3FD40ACBC49}"/>
          </ac:spMkLst>
        </pc:spChg>
        <pc:picChg chg="add mod ord">
          <ac:chgData name="irem karaman" userId="8a1cd43e9571e160" providerId="LiveId" clId="{E8D393B8-9E6D-4FA7-8CA4-72517D349FE2}" dt="2026-08-08T23:25:50.876" v="10634" actId="26606"/>
          <ac:picMkLst>
            <pc:docMk/>
            <pc:sldMk cId="1051806097" sldId="258"/>
            <ac:picMk id="5" creationId="{618638D6-929E-55D8-4734-74F246A0988C}"/>
          </ac:picMkLst>
        </pc:picChg>
      </pc:sldChg>
      <pc:sldChg chg="addSp delSp modSp mod">
        <pc:chgData name="irem karaman" userId="8a1cd43e9571e160" providerId="LiveId" clId="{E8D393B8-9E6D-4FA7-8CA4-72517D349FE2}" dt="2026-08-08T23:33:57.173" v="10697"/>
        <pc:sldMkLst>
          <pc:docMk/>
          <pc:sldMk cId="355182791" sldId="259"/>
        </pc:sldMkLst>
        <pc:spChg chg="mod">
          <ac:chgData name="irem karaman" userId="8a1cd43e9571e160" providerId="LiveId" clId="{E8D393B8-9E6D-4FA7-8CA4-72517D349FE2}" dt="2026-08-07T22:28:01.899" v="10301" actId="20577"/>
          <ac:spMkLst>
            <pc:docMk/>
            <pc:sldMk cId="355182791" sldId="259"/>
            <ac:spMk id="3" creationId="{0EBD14DB-EC94-B394-2340-BDCEC7C1CCFB}"/>
          </ac:spMkLst>
        </pc:spChg>
        <pc:spChg chg="mod">
          <ac:chgData name="irem karaman" userId="8a1cd43e9571e160" providerId="LiveId" clId="{E8D393B8-9E6D-4FA7-8CA4-72517D349FE2}" dt="2026-08-04T23:31:31.660" v="5312" actId="20577"/>
          <ac:spMkLst>
            <pc:docMk/>
            <pc:sldMk cId="355182791" sldId="259"/>
            <ac:spMk id="4" creationId="{37957E82-7305-647C-4919-676C7AE35DAB}"/>
          </ac:spMkLst>
        </pc:spChg>
        <pc:spChg chg="add del mod">
          <ac:chgData name="irem karaman" userId="8a1cd43e9571e160" providerId="LiveId" clId="{E8D393B8-9E6D-4FA7-8CA4-72517D349FE2}" dt="2026-08-08T23:33:57.173" v="10697"/>
          <ac:spMkLst>
            <pc:docMk/>
            <pc:sldMk cId="355182791" sldId="259"/>
            <ac:spMk id="6" creationId="{BAD56055-BDC7-2DC4-9570-E9A65E92FAD7}"/>
          </ac:spMkLst>
        </pc:spChg>
        <pc:picChg chg="add mod">
          <ac:chgData name="irem karaman" userId="8a1cd43e9571e160" providerId="LiveId" clId="{E8D393B8-9E6D-4FA7-8CA4-72517D349FE2}" dt="2026-08-08T23:33:38.889" v="10671" actId="14100"/>
          <ac:picMkLst>
            <pc:docMk/>
            <pc:sldMk cId="355182791" sldId="259"/>
            <ac:picMk id="5" creationId="{F8468183-5C4B-23BE-3429-CC3FF77D5917}"/>
          </ac:picMkLst>
        </pc:picChg>
      </pc:sldChg>
      <pc:sldChg chg="addSp delSp modSp mod">
        <pc:chgData name="irem karaman" userId="8a1cd43e9571e160" providerId="LiveId" clId="{E8D393B8-9E6D-4FA7-8CA4-72517D349FE2}" dt="2026-08-09T00:00:17.832" v="10802" actId="14100"/>
        <pc:sldMkLst>
          <pc:docMk/>
          <pc:sldMk cId="1434853904" sldId="260"/>
        </pc:sldMkLst>
        <pc:spChg chg="mod">
          <ac:chgData name="irem karaman" userId="8a1cd43e9571e160" providerId="LiveId" clId="{E8D393B8-9E6D-4FA7-8CA4-72517D349FE2}" dt="2026-08-03T21:08:01.476" v="1881" actId="20577"/>
          <ac:spMkLst>
            <pc:docMk/>
            <pc:sldMk cId="1434853904" sldId="260"/>
            <ac:spMk id="3" creationId="{995E1903-7C68-2C6F-2D1E-D8A37D30E636}"/>
          </ac:spMkLst>
        </pc:spChg>
        <pc:spChg chg="mod">
          <ac:chgData name="irem karaman" userId="8a1cd43e9571e160" providerId="LiveId" clId="{E8D393B8-9E6D-4FA7-8CA4-72517D349FE2}" dt="2026-08-07T22:17:57.397" v="10207" actId="255"/>
          <ac:spMkLst>
            <pc:docMk/>
            <pc:sldMk cId="1434853904" sldId="260"/>
            <ac:spMk id="4" creationId="{0A16EA78-2872-4151-ACDE-85DE92917660}"/>
          </ac:spMkLst>
        </pc:spChg>
        <pc:spChg chg="add del mod">
          <ac:chgData name="irem karaman" userId="8a1cd43e9571e160" providerId="LiveId" clId="{E8D393B8-9E6D-4FA7-8CA4-72517D349FE2}" dt="2026-08-08T23:34:28.838" v="10752"/>
          <ac:spMkLst>
            <pc:docMk/>
            <pc:sldMk cId="1434853904" sldId="260"/>
            <ac:spMk id="6" creationId="{8243021E-91EA-9C72-F60D-5F7DAF74172D}"/>
          </ac:spMkLst>
        </pc:spChg>
        <pc:picChg chg="add mod">
          <ac:chgData name="irem karaman" userId="8a1cd43e9571e160" providerId="LiveId" clId="{E8D393B8-9E6D-4FA7-8CA4-72517D349FE2}" dt="2026-08-08T23:21:22.598" v="10601" actId="14100"/>
          <ac:picMkLst>
            <pc:docMk/>
            <pc:sldMk cId="1434853904" sldId="260"/>
            <ac:picMk id="5" creationId="{72E5D313-6BA1-20C3-A5B0-390BE99F6897}"/>
          </ac:picMkLst>
        </pc:picChg>
        <pc:picChg chg="add mod">
          <ac:chgData name="irem karaman" userId="8a1cd43e9571e160" providerId="LiveId" clId="{E8D393B8-9E6D-4FA7-8CA4-72517D349FE2}" dt="2026-08-08T23:53:22.207" v="10795" actId="14100"/>
          <ac:picMkLst>
            <pc:docMk/>
            <pc:sldMk cId="1434853904" sldId="260"/>
            <ac:picMk id="8" creationId="{BCFE8CE4-3190-C3D5-36B9-FF00A0139CA5}"/>
          </ac:picMkLst>
        </pc:picChg>
        <pc:picChg chg="add mod">
          <ac:chgData name="irem karaman" userId="8a1cd43e9571e160" providerId="LiveId" clId="{E8D393B8-9E6D-4FA7-8CA4-72517D349FE2}" dt="2026-08-09T00:00:17.832" v="10802" actId="14100"/>
          <ac:picMkLst>
            <pc:docMk/>
            <pc:sldMk cId="1434853904" sldId="260"/>
            <ac:picMk id="10" creationId="{CE0F6E0E-81FA-C69D-B5D6-7543E57D5A6C}"/>
          </ac:picMkLst>
        </pc:picChg>
      </pc:sldChg>
      <pc:sldChg chg="modSp mod setBg">
        <pc:chgData name="irem karaman" userId="8a1cd43e9571e160" providerId="LiveId" clId="{E8D393B8-9E6D-4FA7-8CA4-72517D349FE2}" dt="2026-08-07T22:20:00.745" v="10277"/>
        <pc:sldMkLst>
          <pc:docMk/>
          <pc:sldMk cId="416694051" sldId="261"/>
        </pc:sldMkLst>
        <pc:spChg chg="mod">
          <ac:chgData name="irem karaman" userId="8a1cd43e9571e160" providerId="LiveId" clId="{E8D393B8-9E6D-4FA7-8CA4-72517D349FE2}" dt="2026-08-07T22:18:58.028" v="10275" actId="20577"/>
          <ac:spMkLst>
            <pc:docMk/>
            <pc:sldMk cId="416694051" sldId="261"/>
            <ac:spMk id="3" creationId="{A156C52F-D988-84DD-FE73-C0508DC81AED}"/>
          </ac:spMkLst>
        </pc:spChg>
        <pc:spChg chg="mod">
          <ac:chgData name="irem karaman" userId="8a1cd43e9571e160" providerId="LiveId" clId="{E8D393B8-9E6D-4FA7-8CA4-72517D349FE2}" dt="2026-08-07T22:18:39.601" v="10238" actId="20577"/>
          <ac:spMkLst>
            <pc:docMk/>
            <pc:sldMk cId="416694051" sldId="261"/>
            <ac:spMk id="4" creationId="{B64F5224-38DF-9A0E-ED62-37C8785B3FBD}"/>
          </ac:spMkLst>
        </pc:spChg>
      </pc:sldChg>
      <pc:sldChg chg="addSp delSp modSp mod">
        <pc:chgData name="irem karaman" userId="8a1cd43e9571e160" providerId="LiveId" clId="{E8D393B8-9E6D-4FA7-8CA4-72517D349FE2}" dt="2026-08-09T00:00:47.014" v="10805" actId="478"/>
        <pc:sldMkLst>
          <pc:docMk/>
          <pc:sldMk cId="1481281875" sldId="262"/>
        </pc:sldMkLst>
        <pc:spChg chg="mod">
          <ac:chgData name="irem karaman" userId="8a1cd43e9571e160" providerId="LiveId" clId="{E8D393B8-9E6D-4FA7-8CA4-72517D349FE2}" dt="2026-08-07T22:22:48.407" v="10282" actId="14100"/>
          <ac:spMkLst>
            <pc:docMk/>
            <pc:sldMk cId="1481281875" sldId="262"/>
            <ac:spMk id="3" creationId="{A18FDE8E-B325-0DB0-C8C4-FBDD3F35941C}"/>
          </ac:spMkLst>
        </pc:spChg>
        <pc:spChg chg="mod">
          <ac:chgData name="irem karaman" userId="8a1cd43e9571e160" providerId="LiveId" clId="{E8D393B8-9E6D-4FA7-8CA4-72517D349FE2}" dt="2026-08-07T21:54:51.176" v="10064" actId="20577"/>
          <ac:spMkLst>
            <pc:docMk/>
            <pc:sldMk cId="1481281875" sldId="262"/>
            <ac:spMk id="4" creationId="{7CA7CFC1-D7AD-1D38-BE48-0537EF316731}"/>
          </ac:spMkLst>
        </pc:spChg>
        <pc:spChg chg="add del mod">
          <ac:chgData name="irem karaman" userId="8a1cd43e9571e160" providerId="LiveId" clId="{E8D393B8-9E6D-4FA7-8CA4-72517D349FE2}" dt="2026-08-09T00:00:47.014" v="10805" actId="478"/>
          <ac:spMkLst>
            <pc:docMk/>
            <pc:sldMk cId="1481281875" sldId="262"/>
            <ac:spMk id="6" creationId="{53C5A702-7F2B-148C-303C-0697DBA518BE}"/>
          </ac:spMkLst>
        </pc:spChg>
        <pc:picChg chg="add del mod">
          <ac:chgData name="irem karaman" userId="8a1cd43e9571e160" providerId="LiveId" clId="{E8D393B8-9E6D-4FA7-8CA4-72517D349FE2}" dt="2026-08-09T00:00:47.014" v="10805" actId="478"/>
          <ac:picMkLst>
            <pc:docMk/>
            <pc:sldMk cId="1481281875" sldId="262"/>
            <ac:picMk id="5" creationId="{CCDF89FC-FF5B-7405-B2EE-97FC790CC27D}"/>
          </ac:picMkLst>
        </pc:picChg>
      </pc:sldChg>
      <pc:sldChg chg="addSp modSp mod">
        <pc:chgData name="irem karaman" userId="8a1cd43e9571e160" providerId="LiveId" clId="{E8D393B8-9E6D-4FA7-8CA4-72517D349FE2}" dt="2026-08-08T23:41:17.130" v="10773" actId="14100"/>
        <pc:sldMkLst>
          <pc:docMk/>
          <pc:sldMk cId="1524246604" sldId="263"/>
        </pc:sldMkLst>
        <pc:spChg chg="mod">
          <ac:chgData name="irem karaman" userId="8a1cd43e9571e160" providerId="LiveId" clId="{E8D393B8-9E6D-4FA7-8CA4-72517D349FE2}" dt="2026-08-04T23:23:29.869" v="5231" actId="207"/>
          <ac:spMkLst>
            <pc:docMk/>
            <pc:sldMk cId="1524246604" sldId="263"/>
            <ac:spMk id="3" creationId="{85BF6541-B0FA-9297-3DE4-B13C722629AE}"/>
          </ac:spMkLst>
        </pc:spChg>
        <pc:spChg chg="mod">
          <ac:chgData name="irem karaman" userId="8a1cd43e9571e160" providerId="LiveId" clId="{E8D393B8-9E6D-4FA7-8CA4-72517D349FE2}" dt="2026-08-07T21:56:05.523" v="10105" actId="20577"/>
          <ac:spMkLst>
            <pc:docMk/>
            <pc:sldMk cId="1524246604" sldId="263"/>
            <ac:spMk id="4" creationId="{619FB4DE-DBB1-0BF2-DBFA-00D692BAF33E}"/>
          </ac:spMkLst>
        </pc:spChg>
        <pc:picChg chg="add mod">
          <ac:chgData name="irem karaman" userId="8a1cd43e9571e160" providerId="LiveId" clId="{E8D393B8-9E6D-4FA7-8CA4-72517D349FE2}" dt="2026-08-08T23:41:17.130" v="10773" actId="14100"/>
          <ac:picMkLst>
            <pc:docMk/>
            <pc:sldMk cId="1524246604" sldId="263"/>
            <ac:picMk id="5" creationId="{1125126A-B23E-FDFC-C85F-77B76AC2B561}"/>
          </ac:picMkLst>
        </pc:picChg>
      </pc:sldChg>
      <pc:sldChg chg="delSp modSp mod ord">
        <pc:chgData name="irem karaman" userId="8a1cd43e9571e160" providerId="LiveId" clId="{E8D393B8-9E6D-4FA7-8CA4-72517D349FE2}" dt="2026-08-07T23:26:53.703" v="10587"/>
        <pc:sldMkLst>
          <pc:docMk/>
          <pc:sldMk cId="3278303392" sldId="264"/>
        </pc:sldMkLst>
        <pc:spChg chg="mod">
          <ac:chgData name="irem karaman" userId="8a1cd43e9571e160" providerId="LiveId" clId="{E8D393B8-9E6D-4FA7-8CA4-72517D349FE2}" dt="2026-08-05T00:47:29.310" v="6900" actId="20577"/>
          <ac:spMkLst>
            <pc:docMk/>
            <pc:sldMk cId="3278303392" sldId="264"/>
            <ac:spMk id="3" creationId="{0C02D8C8-03B0-FF56-CFE5-5F25280332B8}"/>
          </ac:spMkLst>
        </pc:spChg>
        <pc:spChg chg="mod">
          <ac:chgData name="irem karaman" userId="8a1cd43e9571e160" providerId="LiveId" clId="{E8D393B8-9E6D-4FA7-8CA4-72517D349FE2}" dt="2026-08-07T21:57:08.259" v="10141" actId="207"/>
          <ac:spMkLst>
            <pc:docMk/>
            <pc:sldMk cId="3278303392" sldId="264"/>
            <ac:spMk id="4" creationId="{BD088BB7-3F9E-6D74-6077-0A34CDDDE233}"/>
          </ac:spMkLst>
        </pc:spChg>
      </pc:sldChg>
      <pc:sldChg chg="modSp mod">
        <pc:chgData name="irem karaman" userId="8a1cd43e9571e160" providerId="LiveId" clId="{E8D393B8-9E6D-4FA7-8CA4-72517D349FE2}" dt="2026-08-07T22:34:38.199" v="10308" actId="14734"/>
        <pc:sldMkLst>
          <pc:docMk/>
          <pc:sldMk cId="3723872285" sldId="266"/>
        </pc:sldMkLst>
        <pc:graphicFrameChg chg="mod modGraphic">
          <ac:chgData name="irem karaman" userId="8a1cd43e9571e160" providerId="LiveId" clId="{E8D393B8-9E6D-4FA7-8CA4-72517D349FE2}" dt="2026-08-06T23:47:40.860" v="8931" actId="2711"/>
          <ac:graphicFrameMkLst>
            <pc:docMk/>
            <pc:sldMk cId="3723872285" sldId="266"/>
            <ac:graphicFrameMk id="4" creationId="{3BF6B87C-753B-0606-B7C1-F526C69EB0B1}"/>
          </ac:graphicFrameMkLst>
        </pc:graphicFrameChg>
        <pc:graphicFrameChg chg="mod modGraphic">
          <ac:chgData name="irem karaman" userId="8a1cd43e9571e160" providerId="LiveId" clId="{E8D393B8-9E6D-4FA7-8CA4-72517D349FE2}" dt="2026-08-07T22:34:38.199" v="10308" actId="14734"/>
          <ac:graphicFrameMkLst>
            <pc:docMk/>
            <pc:sldMk cId="3723872285" sldId="266"/>
            <ac:graphicFrameMk id="5" creationId="{84AB0C6C-1B62-BD5B-4E39-AC5A0700187D}"/>
          </ac:graphicFrameMkLst>
        </pc:graphicFrameChg>
      </pc:sldChg>
      <pc:sldChg chg="modSp mod">
        <pc:chgData name="irem karaman" userId="8a1cd43e9571e160" providerId="LiveId" clId="{E8D393B8-9E6D-4FA7-8CA4-72517D349FE2}" dt="2026-08-06T23:47:23.432" v="8930" actId="14734"/>
        <pc:sldMkLst>
          <pc:docMk/>
          <pc:sldMk cId="3832727197" sldId="267"/>
        </pc:sldMkLst>
        <pc:graphicFrameChg chg="mod modGraphic">
          <ac:chgData name="irem karaman" userId="8a1cd43e9571e160" providerId="LiveId" clId="{E8D393B8-9E6D-4FA7-8CA4-72517D349FE2}" dt="2026-08-06T23:47:23.432" v="8930" actId="14734"/>
          <ac:graphicFrameMkLst>
            <pc:docMk/>
            <pc:sldMk cId="3832727197" sldId="267"/>
            <ac:graphicFrameMk id="4" creationId="{2F6F19B2-8C3F-D75A-7C23-E7E461F14C7E}"/>
          </ac:graphicFrameMkLst>
        </pc:graphicFrameChg>
      </pc:sldChg>
      <pc:sldChg chg="modSp mod modNotesTx">
        <pc:chgData name="irem karaman" userId="8a1cd43e9571e160" providerId="LiveId" clId="{E8D393B8-9E6D-4FA7-8CA4-72517D349FE2}" dt="2026-08-06T23:57:22.874" v="8969" actId="20577"/>
        <pc:sldMkLst>
          <pc:docMk/>
          <pc:sldMk cId="330153326" sldId="268"/>
        </pc:sldMkLst>
        <pc:spChg chg="mod">
          <ac:chgData name="irem karaman" userId="8a1cd43e9571e160" providerId="LiveId" clId="{E8D393B8-9E6D-4FA7-8CA4-72517D349FE2}" dt="2026-08-06T23:44:38.656" v="8922" actId="2711"/>
          <ac:spMkLst>
            <pc:docMk/>
            <pc:sldMk cId="330153326" sldId="268"/>
            <ac:spMk id="7" creationId="{B48ED22E-60CB-C575-C560-F579BE600A27}"/>
          </ac:spMkLst>
        </pc:spChg>
        <pc:spChg chg="mod">
          <ac:chgData name="irem karaman" userId="8a1cd43e9571e160" providerId="LiveId" clId="{E8D393B8-9E6D-4FA7-8CA4-72517D349FE2}" dt="2026-08-06T23:57:22.874" v="8969" actId="20577"/>
          <ac:spMkLst>
            <pc:docMk/>
            <pc:sldMk cId="330153326" sldId="268"/>
            <ac:spMk id="8" creationId="{C895F13B-A6A0-47E2-82A6-F316CAD0016A}"/>
          </ac:spMkLst>
        </pc:spChg>
        <pc:graphicFrameChg chg="mod modGraphic">
          <ac:chgData name="irem karaman" userId="8a1cd43e9571e160" providerId="LiveId" clId="{E8D393B8-9E6D-4FA7-8CA4-72517D349FE2}" dt="2026-08-06T23:53:16.203" v="8964" actId="14734"/>
          <ac:graphicFrameMkLst>
            <pc:docMk/>
            <pc:sldMk cId="330153326" sldId="268"/>
            <ac:graphicFrameMk id="6" creationId="{BED89189-FB6E-F6A5-FE8F-2CDDE5D6F9C0}"/>
          </ac:graphicFrameMkLst>
        </pc:graphicFrameChg>
      </pc:sldChg>
      <pc:sldChg chg="addSp delSp modSp mod modNotesTx">
        <pc:chgData name="irem karaman" userId="8a1cd43e9571e160" providerId="LiveId" clId="{E8D393B8-9E6D-4FA7-8CA4-72517D349FE2}" dt="2026-08-07T22:52:04.163" v="10476" actId="20577"/>
        <pc:sldMkLst>
          <pc:docMk/>
          <pc:sldMk cId="3648504809" sldId="594"/>
        </pc:sldMkLst>
        <pc:spChg chg="mod">
          <ac:chgData name="irem karaman" userId="8a1cd43e9571e160" providerId="LiveId" clId="{E8D393B8-9E6D-4FA7-8CA4-72517D349FE2}" dt="2026-08-04T01:03:33.348" v="3758" actId="207"/>
          <ac:spMkLst>
            <pc:docMk/>
            <pc:sldMk cId="3648504809" sldId="594"/>
            <ac:spMk id="2" creationId="{AE1F78E2-EAFE-AE2C-35B9-A1C18FCF434D}"/>
          </ac:spMkLst>
        </pc:spChg>
        <pc:spChg chg="mod modVis">
          <ac:chgData name="irem karaman" userId="8a1cd43e9571e160" providerId="LiveId" clId="{E8D393B8-9E6D-4FA7-8CA4-72517D349FE2}" dt="2026-08-07T22:40:58.080" v="10314"/>
          <ac:spMkLst>
            <pc:docMk/>
            <pc:sldMk cId="3648504809" sldId="594"/>
            <ac:spMk id="3" creationId="{B6CE5A2A-49E8-A46F-103B-3028DB094F2C}"/>
          </ac:spMkLst>
        </pc:spChg>
        <pc:graphicFrameChg chg="add mod modGraphic">
          <ac:chgData name="irem karaman" userId="8a1cd43e9571e160" providerId="LiveId" clId="{E8D393B8-9E6D-4FA7-8CA4-72517D349FE2}" dt="2026-08-07T22:52:04.163" v="10476" actId="20577"/>
          <ac:graphicFrameMkLst>
            <pc:docMk/>
            <pc:sldMk cId="3648504809" sldId="594"/>
            <ac:graphicFrameMk id="7" creationId="{F75B7B08-8560-BEEB-DD67-5181BF27677B}"/>
          </ac:graphicFrameMkLst>
        </pc:graphicFrameChg>
      </pc:sldChg>
      <pc:sldChg chg="modSp mod">
        <pc:chgData name="irem karaman" userId="8a1cd43e9571e160" providerId="LiveId" clId="{E8D393B8-9E6D-4FA7-8CA4-72517D349FE2}" dt="2026-08-06T23:59:45.601" v="8994" actId="2711"/>
        <pc:sldMkLst>
          <pc:docMk/>
          <pc:sldMk cId="2233215141" sldId="595"/>
        </pc:sldMkLst>
        <pc:spChg chg="mod">
          <ac:chgData name="irem karaman" userId="8a1cd43e9571e160" providerId="LiveId" clId="{E8D393B8-9E6D-4FA7-8CA4-72517D349FE2}" dt="2026-08-06T23:59:45.601" v="8994" actId="2711"/>
          <ac:spMkLst>
            <pc:docMk/>
            <pc:sldMk cId="2233215141" sldId="595"/>
            <ac:spMk id="2" creationId="{FD7E51F8-82C2-26DC-2B70-95275B791F1E}"/>
          </ac:spMkLst>
        </pc:spChg>
      </pc:sldChg>
      <pc:sldChg chg="addSp delSp modSp mod setBg">
        <pc:chgData name="irem karaman" userId="8a1cd43e9571e160" providerId="LiveId" clId="{E8D393B8-9E6D-4FA7-8CA4-72517D349FE2}" dt="2026-08-08T23:43:18.021" v="10775" actId="26606"/>
        <pc:sldMkLst>
          <pc:docMk/>
          <pc:sldMk cId="357102186" sldId="596"/>
        </pc:sldMkLst>
        <pc:spChg chg="mod">
          <ac:chgData name="irem karaman" userId="8a1cd43e9571e160" providerId="LiveId" clId="{E8D393B8-9E6D-4FA7-8CA4-72517D349FE2}" dt="2026-08-08T23:43:18.021" v="10775" actId="26606"/>
          <ac:spMkLst>
            <pc:docMk/>
            <pc:sldMk cId="357102186" sldId="596"/>
            <ac:spMk id="2" creationId="{AE4FEE18-079F-B298-5B10-922AB5195611}"/>
          </ac:spMkLst>
        </pc:spChg>
        <pc:spChg chg="mod">
          <ac:chgData name="irem karaman" userId="8a1cd43e9571e160" providerId="LiveId" clId="{E8D393B8-9E6D-4FA7-8CA4-72517D349FE2}" dt="2026-08-08T23:43:18.021" v="10775" actId="26606"/>
          <ac:spMkLst>
            <pc:docMk/>
            <pc:sldMk cId="357102186" sldId="596"/>
            <ac:spMk id="3" creationId="{EC699D04-F3F1-5039-213B-1E0E694451C6}"/>
          </ac:spMkLst>
        </pc:spChg>
        <pc:spChg chg="add del">
          <ac:chgData name="irem karaman" userId="8a1cd43e9571e160" providerId="LiveId" clId="{E8D393B8-9E6D-4FA7-8CA4-72517D349FE2}" dt="2026-08-08T23:43:18.021" v="10775" actId="26606"/>
          <ac:spMkLst>
            <pc:docMk/>
            <pc:sldMk cId="357102186" sldId="596"/>
            <ac:spMk id="9" creationId="{04812C46-200A-4DEB-A05E-3ED6C68C2387}"/>
          </ac:spMkLst>
        </pc:spChg>
        <pc:spChg chg="add del">
          <ac:chgData name="irem karaman" userId="8a1cd43e9571e160" providerId="LiveId" clId="{E8D393B8-9E6D-4FA7-8CA4-72517D349FE2}" dt="2026-08-08T23:43:18.021" v="10775" actId="26606"/>
          <ac:spMkLst>
            <pc:docMk/>
            <pc:sldMk cId="357102186" sldId="596"/>
            <ac:spMk id="11" creationId="{D1EA859B-E555-4109-94F3-6700E046E008}"/>
          </ac:spMkLst>
        </pc:spChg>
        <pc:picChg chg="add del">
          <ac:chgData name="irem karaman" userId="8a1cd43e9571e160" providerId="LiveId" clId="{E8D393B8-9E6D-4FA7-8CA4-72517D349FE2}" dt="2026-08-08T23:43:18.021" v="10775" actId="26606"/>
          <ac:picMkLst>
            <pc:docMk/>
            <pc:sldMk cId="357102186" sldId="596"/>
            <ac:picMk id="5" creationId="{B2F51930-3A69-3EBC-021E-3326F7C2AF5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F0C62F-A3D0-4C30-90B6-4511C78B388C}" type="doc">
      <dgm:prSet loTypeId="urn:microsoft.com/office/officeart/2005/8/layout/orgChart1" loCatId="hierarchy" qsTypeId="urn:microsoft.com/office/officeart/2005/8/quickstyle/3d2" qsCatId="3D" csTypeId="urn:microsoft.com/office/officeart/2005/8/colors/accent0_3" csCatId="mainScheme" phldr="1"/>
      <dgm:spPr/>
      <dgm:t>
        <a:bodyPr/>
        <a:lstStyle/>
        <a:p>
          <a:endParaRPr lang="en-GB"/>
        </a:p>
      </dgm:t>
    </dgm:pt>
    <dgm:pt modelId="{BA5D6907-D2E2-4B0E-814F-CB744CFA8350}">
      <dgm:prSet phldrT="[Text]" phldr="0" custT="1"/>
      <dgm:spPr/>
      <dgm:t>
        <a:bodyPr/>
        <a:lstStyle/>
        <a:p>
          <a:r>
            <a:rPr lang="en-GB" sz="2400" dirty="0">
              <a:latin typeface="Arial" panose="020B0604020202020204" pitchFamily="34" charset="0"/>
              <a:cs typeface="Arial" panose="020B0604020202020204" pitchFamily="34" charset="0"/>
            </a:rPr>
            <a:t>Owner / Managing Director</a:t>
          </a:r>
        </a:p>
        <a:p>
          <a:r>
            <a:rPr lang="en-GB" sz="2400" dirty="0">
              <a:latin typeface="Arial" panose="020B0604020202020204" pitchFamily="34" charset="0"/>
              <a:cs typeface="Arial" panose="020B0604020202020204" pitchFamily="34" charset="0"/>
            </a:rPr>
            <a:t>Irem Karaman</a:t>
          </a:r>
        </a:p>
      </dgm:t>
    </dgm:pt>
    <dgm:pt modelId="{26F08139-2CC9-45E3-AF8F-832AD44684EB}" type="parTrans" cxnId="{6408215A-C26D-41F7-8986-390CAA59F906}">
      <dgm:prSet/>
      <dgm:spPr/>
      <dgm:t>
        <a:bodyPr/>
        <a:lstStyle/>
        <a:p>
          <a:endParaRPr lang="en-GB"/>
        </a:p>
      </dgm:t>
    </dgm:pt>
    <dgm:pt modelId="{BB8E8BF1-B7B4-45BA-B5BE-223FAB8FD377}" type="sibTrans" cxnId="{6408215A-C26D-41F7-8986-390CAA59F906}">
      <dgm:prSet/>
      <dgm:spPr/>
      <dgm:t>
        <a:bodyPr/>
        <a:lstStyle/>
        <a:p>
          <a:endParaRPr lang="en-GB"/>
        </a:p>
      </dgm:t>
    </dgm:pt>
    <dgm:pt modelId="{58B02029-915F-40A4-A5CA-DF629ED29275}" type="asst">
      <dgm:prSet phldrT="[Text]" phldr="0" custT="1"/>
      <dgm:spPr/>
      <dgm:t>
        <a:bodyPr/>
        <a:lstStyle/>
        <a:p>
          <a:r>
            <a:rPr lang="en-GB" sz="2400" dirty="0">
              <a:latin typeface="Arial" panose="020B0604020202020204" pitchFamily="34" charset="0"/>
              <a:cs typeface="Arial" panose="020B0604020202020204" pitchFamily="34" charset="0"/>
            </a:rPr>
            <a:t>Operations and Delivery Manager </a:t>
          </a:r>
        </a:p>
        <a:p>
          <a:r>
            <a:rPr lang="en-GB" sz="2400" dirty="0" err="1">
              <a:latin typeface="Arial" panose="020B0604020202020204" pitchFamily="34" charset="0"/>
              <a:cs typeface="Arial" panose="020B0604020202020204" pitchFamily="34" charset="0"/>
            </a:rPr>
            <a:t>Carlos,Ozkan,tatiana,roni</a:t>
          </a:r>
          <a:endParaRPr lang="en-GB" sz="2400" dirty="0">
            <a:latin typeface="Arial" panose="020B0604020202020204" pitchFamily="34" charset="0"/>
            <a:cs typeface="Arial" panose="020B0604020202020204" pitchFamily="34" charset="0"/>
          </a:endParaRPr>
        </a:p>
      </dgm:t>
    </dgm:pt>
    <dgm:pt modelId="{636F62CE-0BEC-4A46-8D6B-5B836AE78E15}" type="parTrans" cxnId="{DF8BF22D-DBC3-47C0-83CA-60AB7CF3401D}">
      <dgm:prSet/>
      <dgm:spPr/>
      <dgm:t>
        <a:bodyPr/>
        <a:lstStyle/>
        <a:p>
          <a:endParaRPr lang="en-GB"/>
        </a:p>
      </dgm:t>
    </dgm:pt>
    <dgm:pt modelId="{B028CAE9-FCEE-415A-96E5-0551C5AD6EDF}" type="sibTrans" cxnId="{DF8BF22D-DBC3-47C0-83CA-60AB7CF3401D}">
      <dgm:prSet/>
      <dgm:spPr/>
      <dgm:t>
        <a:bodyPr/>
        <a:lstStyle/>
        <a:p>
          <a:endParaRPr lang="en-GB"/>
        </a:p>
      </dgm:t>
    </dgm:pt>
    <dgm:pt modelId="{C907AC10-E829-445E-855D-4950E2702628}">
      <dgm:prSet phldrT="[Text]" phldr="0" custT="1"/>
      <dgm:spPr/>
      <dgm:t>
        <a:bodyPr/>
        <a:lstStyle/>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Kitchen &amp; Production Department</a:t>
          </a:r>
        </a:p>
        <a:p>
          <a:r>
            <a:rPr lang="en-GB" sz="1800" dirty="0" err="1">
              <a:latin typeface="Arial" panose="020B0604020202020204" pitchFamily="34" charset="0"/>
              <a:cs typeface="Arial" panose="020B0604020202020204" pitchFamily="34" charset="0"/>
            </a:rPr>
            <a:t>Romni</a:t>
          </a:r>
          <a:r>
            <a:rPr lang="en-GB" sz="1800" dirty="0">
              <a:latin typeface="Arial" panose="020B0604020202020204" pitchFamily="34" charset="0"/>
              <a:cs typeface="Arial" panose="020B0604020202020204" pitchFamily="34" charset="0"/>
            </a:rPr>
            <a:t> and Carlos</a:t>
          </a:r>
        </a:p>
      </dgm:t>
    </dgm:pt>
    <dgm:pt modelId="{A4658729-7EFD-4C05-8905-1E554B0E2333}" type="parTrans" cxnId="{0875B135-6A78-4571-BB76-97D3FCCBCB52}">
      <dgm:prSet/>
      <dgm:spPr/>
      <dgm:t>
        <a:bodyPr/>
        <a:lstStyle/>
        <a:p>
          <a:endParaRPr lang="en-GB"/>
        </a:p>
      </dgm:t>
    </dgm:pt>
    <dgm:pt modelId="{750EA09D-F7D7-4852-A05A-4CA4289FD7F6}" type="sibTrans" cxnId="{0875B135-6A78-4571-BB76-97D3FCCBCB52}">
      <dgm:prSet/>
      <dgm:spPr/>
      <dgm:t>
        <a:bodyPr/>
        <a:lstStyle/>
        <a:p>
          <a:endParaRPr lang="en-GB"/>
        </a:p>
      </dgm:t>
    </dgm:pt>
    <dgm:pt modelId="{5AFA30A1-51D8-429C-9F87-917DB285D910}">
      <dgm:prSet phldrT="[Text]" phldr="0" custT="1"/>
      <dgm:spPr/>
      <dgm:t>
        <a:bodyPr/>
        <a:lstStyle/>
        <a:p>
          <a:r>
            <a:rPr lang="en-GB" sz="2400" dirty="0">
              <a:latin typeface="Arial" panose="020B0604020202020204" pitchFamily="34" charset="0"/>
              <a:cs typeface="Arial" panose="020B0604020202020204" pitchFamily="34" charset="0"/>
            </a:rPr>
            <a:t>Marketing and Customer Relations</a:t>
          </a:r>
        </a:p>
        <a:p>
          <a:r>
            <a:rPr lang="en-GB" sz="2400" dirty="0">
              <a:latin typeface="Arial" panose="020B0604020202020204" pitchFamily="34" charset="0"/>
              <a:cs typeface="Arial" panose="020B0604020202020204" pitchFamily="34" charset="0"/>
            </a:rPr>
            <a:t>Tatiana</a:t>
          </a:r>
        </a:p>
      </dgm:t>
    </dgm:pt>
    <dgm:pt modelId="{C155AFA1-8081-4093-B897-5D09DE18324F}" type="sibTrans" cxnId="{8C05D80A-54BC-468B-91FD-F93F47800D5D}">
      <dgm:prSet/>
      <dgm:spPr/>
      <dgm:t>
        <a:bodyPr/>
        <a:lstStyle/>
        <a:p>
          <a:endParaRPr lang="en-GB"/>
        </a:p>
      </dgm:t>
    </dgm:pt>
    <dgm:pt modelId="{C65B8B5B-A493-4B3C-834E-2C080423DAAB}" type="parTrans" cxnId="{8C05D80A-54BC-468B-91FD-F93F47800D5D}">
      <dgm:prSet/>
      <dgm:spPr/>
      <dgm:t>
        <a:bodyPr/>
        <a:lstStyle/>
        <a:p>
          <a:endParaRPr lang="en-GB"/>
        </a:p>
      </dgm:t>
    </dgm:pt>
    <dgm:pt modelId="{691DF620-2F17-4945-93C0-9E8C64722BC3}">
      <dgm:prSet phldrT="[Text]" phldr="0" custT="1"/>
      <dgm:spPr/>
      <dgm:t>
        <a:bodyPr/>
        <a:lstStyle/>
        <a:p>
          <a:r>
            <a:rPr lang="en-GB" sz="2400" dirty="0">
              <a:latin typeface="Arial" panose="020B0604020202020204" pitchFamily="34" charset="0"/>
              <a:cs typeface="Arial" panose="020B0604020202020204" pitchFamily="34" charset="0"/>
            </a:rPr>
            <a:t>External Accountant</a:t>
          </a:r>
        </a:p>
        <a:p>
          <a:r>
            <a:rPr lang="en-GB" sz="2400" dirty="0">
              <a:latin typeface="Arial" panose="020B0604020202020204" pitchFamily="34" charset="0"/>
              <a:cs typeface="Arial" panose="020B0604020202020204" pitchFamily="34" charset="0"/>
            </a:rPr>
            <a:t>Ozkan</a:t>
          </a:r>
        </a:p>
      </dgm:t>
    </dgm:pt>
    <dgm:pt modelId="{0F2EC6C9-9877-4689-BDD0-D03707E0D1BF}" type="sibTrans" cxnId="{2E580B7C-D302-435F-8F7B-7E213A4D770E}">
      <dgm:prSet/>
      <dgm:spPr/>
      <dgm:t>
        <a:bodyPr/>
        <a:lstStyle/>
        <a:p>
          <a:endParaRPr lang="en-GB"/>
        </a:p>
      </dgm:t>
    </dgm:pt>
    <dgm:pt modelId="{4A0095AF-AE68-4C74-A31C-0EFD4E5A67EB}" type="parTrans" cxnId="{2E580B7C-D302-435F-8F7B-7E213A4D770E}">
      <dgm:prSet/>
      <dgm:spPr/>
      <dgm:t>
        <a:bodyPr/>
        <a:lstStyle/>
        <a:p>
          <a:endParaRPr lang="en-GB"/>
        </a:p>
      </dgm:t>
    </dgm:pt>
    <dgm:pt modelId="{5A6D8EAD-8E3C-4CBA-AE64-699CCA0741E5}">
      <dgm:prSet phldrT="[Text]" phldr="0" custT="1"/>
      <dgm:spPr/>
      <dgm:t>
        <a:bodyPr/>
        <a:lstStyle/>
        <a:p>
          <a:r>
            <a:rPr lang="en-GB" sz="2400" dirty="0">
              <a:latin typeface="Arial" panose="020B0604020202020204" pitchFamily="34" charset="0"/>
              <a:cs typeface="Arial" panose="020B0604020202020204" pitchFamily="34" charset="0"/>
            </a:rPr>
            <a:t>Delivery Team</a:t>
          </a:r>
        </a:p>
        <a:p>
          <a:r>
            <a:rPr lang="en-GB" sz="2400" dirty="0">
              <a:latin typeface="Arial" panose="020B0604020202020204" pitchFamily="34" charset="0"/>
              <a:cs typeface="Arial" panose="020B0604020202020204" pitchFamily="34" charset="0"/>
            </a:rPr>
            <a:t>George</a:t>
          </a:r>
        </a:p>
      </dgm:t>
    </dgm:pt>
    <dgm:pt modelId="{2E8BCD72-28E0-4B40-A2BA-E9FF756DC876}" type="parTrans" cxnId="{452DC37F-3CBA-47B5-8A70-D6FBAF5038D4}">
      <dgm:prSet/>
      <dgm:spPr/>
      <dgm:t>
        <a:bodyPr/>
        <a:lstStyle/>
        <a:p>
          <a:endParaRPr lang="en-GB"/>
        </a:p>
      </dgm:t>
    </dgm:pt>
    <dgm:pt modelId="{BC1B227C-EDED-4DB7-951A-046BE13E9366}" type="sibTrans" cxnId="{452DC37F-3CBA-47B5-8A70-D6FBAF5038D4}">
      <dgm:prSet/>
      <dgm:spPr/>
      <dgm:t>
        <a:bodyPr/>
        <a:lstStyle/>
        <a:p>
          <a:endParaRPr lang="en-GB"/>
        </a:p>
      </dgm:t>
    </dgm:pt>
    <dgm:pt modelId="{FD177A61-3D17-4FBE-8A8E-55314395B9AD}" type="pres">
      <dgm:prSet presAssocID="{5EF0C62F-A3D0-4C30-90B6-4511C78B388C}" presName="hierChild1" presStyleCnt="0">
        <dgm:presLayoutVars>
          <dgm:orgChart val="1"/>
          <dgm:chPref val="1"/>
          <dgm:dir/>
          <dgm:animOne val="branch"/>
          <dgm:animLvl val="lvl"/>
          <dgm:resizeHandles/>
        </dgm:presLayoutVars>
      </dgm:prSet>
      <dgm:spPr/>
    </dgm:pt>
    <dgm:pt modelId="{893CBF5E-3BA1-49B0-966A-C96B936AC888}" type="pres">
      <dgm:prSet presAssocID="{BA5D6907-D2E2-4B0E-814F-CB744CFA8350}" presName="hierRoot1" presStyleCnt="0">
        <dgm:presLayoutVars>
          <dgm:hierBranch val="init"/>
        </dgm:presLayoutVars>
      </dgm:prSet>
      <dgm:spPr/>
    </dgm:pt>
    <dgm:pt modelId="{D35B2AD0-CDEA-4313-A99D-691327B8A068}" type="pres">
      <dgm:prSet presAssocID="{BA5D6907-D2E2-4B0E-814F-CB744CFA8350}" presName="rootComposite1" presStyleCnt="0"/>
      <dgm:spPr/>
    </dgm:pt>
    <dgm:pt modelId="{274559FD-6294-4F8B-BAF7-2BE2BCAD49C0}" type="pres">
      <dgm:prSet presAssocID="{BA5D6907-D2E2-4B0E-814F-CB744CFA8350}" presName="rootText1" presStyleLbl="node0" presStyleIdx="0" presStyleCnt="1" custScaleX="143868" custLinFactNeighborY="-7886">
        <dgm:presLayoutVars>
          <dgm:chPref val="3"/>
        </dgm:presLayoutVars>
      </dgm:prSet>
      <dgm:spPr/>
    </dgm:pt>
    <dgm:pt modelId="{14FF070C-E95D-4DAB-AC01-F416191DD882}" type="pres">
      <dgm:prSet presAssocID="{BA5D6907-D2E2-4B0E-814F-CB744CFA8350}" presName="rootConnector1" presStyleLbl="node1" presStyleIdx="0" presStyleCnt="0"/>
      <dgm:spPr/>
    </dgm:pt>
    <dgm:pt modelId="{D6C2489D-81D2-483E-BDA5-C91433A9CF03}" type="pres">
      <dgm:prSet presAssocID="{BA5D6907-D2E2-4B0E-814F-CB744CFA8350}" presName="hierChild2" presStyleCnt="0"/>
      <dgm:spPr/>
    </dgm:pt>
    <dgm:pt modelId="{B4F8FC00-BE86-41AB-B3DA-A5036013831F}" type="pres">
      <dgm:prSet presAssocID="{A4658729-7EFD-4C05-8905-1E554B0E2333}" presName="Name37" presStyleLbl="parChTrans1D2" presStyleIdx="0" presStyleCnt="5"/>
      <dgm:spPr/>
    </dgm:pt>
    <dgm:pt modelId="{508E8BDB-6150-4127-A4D0-8B0FAB851580}" type="pres">
      <dgm:prSet presAssocID="{C907AC10-E829-445E-855D-4950E2702628}" presName="hierRoot2" presStyleCnt="0">
        <dgm:presLayoutVars>
          <dgm:hierBranch val="init"/>
        </dgm:presLayoutVars>
      </dgm:prSet>
      <dgm:spPr/>
    </dgm:pt>
    <dgm:pt modelId="{336FFDA6-DECA-451C-B581-1DF848182301}" type="pres">
      <dgm:prSet presAssocID="{C907AC10-E829-445E-855D-4950E2702628}" presName="rootComposite" presStyleCnt="0"/>
      <dgm:spPr/>
    </dgm:pt>
    <dgm:pt modelId="{E90E6C57-BF82-44E7-912F-6AD8CF319CB9}" type="pres">
      <dgm:prSet presAssocID="{C907AC10-E829-445E-855D-4950E2702628}" presName="rootText" presStyleLbl="node2" presStyleIdx="0" presStyleCnt="4" custScaleY="168954" custLinFactY="91536" custLinFactNeighborX="-97241" custLinFactNeighborY="100000">
        <dgm:presLayoutVars>
          <dgm:chPref val="3"/>
        </dgm:presLayoutVars>
      </dgm:prSet>
      <dgm:spPr/>
    </dgm:pt>
    <dgm:pt modelId="{DE518626-896B-4C09-9755-E8170CB24CF1}" type="pres">
      <dgm:prSet presAssocID="{C907AC10-E829-445E-855D-4950E2702628}" presName="rootConnector" presStyleLbl="node2" presStyleIdx="0" presStyleCnt="4"/>
      <dgm:spPr/>
    </dgm:pt>
    <dgm:pt modelId="{D030381A-63F7-499A-898A-AF4E4141D5A5}" type="pres">
      <dgm:prSet presAssocID="{C907AC10-E829-445E-855D-4950E2702628}" presName="hierChild4" presStyleCnt="0"/>
      <dgm:spPr/>
    </dgm:pt>
    <dgm:pt modelId="{C590A172-337A-48DC-9671-782F94EEB7DF}" type="pres">
      <dgm:prSet presAssocID="{C907AC10-E829-445E-855D-4950E2702628}" presName="hierChild5" presStyleCnt="0"/>
      <dgm:spPr/>
    </dgm:pt>
    <dgm:pt modelId="{A6498015-54C9-4992-862A-61E46736336F}" type="pres">
      <dgm:prSet presAssocID="{C65B8B5B-A493-4B3C-834E-2C080423DAAB}" presName="Name37" presStyleLbl="parChTrans1D2" presStyleIdx="1" presStyleCnt="5"/>
      <dgm:spPr/>
    </dgm:pt>
    <dgm:pt modelId="{13E7D99D-FB67-4DF7-B0B3-1E717F3B8F13}" type="pres">
      <dgm:prSet presAssocID="{5AFA30A1-51D8-429C-9F87-917DB285D910}" presName="hierRoot2" presStyleCnt="0">
        <dgm:presLayoutVars>
          <dgm:hierBranch val="init"/>
        </dgm:presLayoutVars>
      </dgm:prSet>
      <dgm:spPr/>
    </dgm:pt>
    <dgm:pt modelId="{DE719DB8-26C8-486B-A365-F101A0B84C1F}" type="pres">
      <dgm:prSet presAssocID="{5AFA30A1-51D8-429C-9F87-917DB285D910}" presName="rootComposite" presStyleCnt="0"/>
      <dgm:spPr/>
    </dgm:pt>
    <dgm:pt modelId="{9583AAC6-6541-4AC1-8C38-04BDFBCC184B}" type="pres">
      <dgm:prSet presAssocID="{5AFA30A1-51D8-429C-9F87-917DB285D910}" presName="rootText" presStyleLbl="node2" presStyleIdx="1" presStyleCnt="4" custScaleY="161571" custLinFactNeighborY="2611">
        <dgm:presLayoutVars>
          <dgm:chPref val="3"/>
        </dgm:presLayoutVars>
      </dgm:prSet>
      <dgm:spPr/>
    </dgm:pt>
    <dgm:pt modelId="{90B5DB42-F849-4583-B74B-909F43410D8E}" type="pres">
      <dgm:prSet presAssocID="{5AFA30A1-51D8-429C-9F87-917DB285D910}" presName="rootConnector" presStyleLbl="node2" presStyleIdx="1" presStyleCnt="4"/>
      <dgm:spPr/>
    </dgm:pt>
    <dgm:pt modelId="{8EDD7A5E-5199-45F3-AEE0-0306642CED2A}" type="pres">
      <dgm:prSet presAssocID="{5AFA30A1-51D8-429C-9F87-917DB285D910}" presName="hierChild4" presStyleCnt="0"/>
      <dgm:spPr/>
    </dgm:pt>
    <dgm:pt modelId="{610E32D7-0FB1-4711-9E56-A37B7F8E7F20}" type="pres">
      <dgm:prSet presAssocID="{5AFA30A1-51D8-429C-9F87-917DB285D910}" presName="hierChild5" presStyleCnt="0"/>
      <dgm:spPr/>
    </dgm:pt>
    <dgm:pt modelId="{FC592D68-DD71-4A6E-AE11-6787D595BFF6}" type="pres">
      <dgm:prSet presAssocID="{2E8BCD72-28E0-4B40-A2BA-E9FF756DC876}" presName="Name37" presStyleLbl="parChTrans1D2" presStyleIdx="2" presStyleCnt="5"/>
      <dgm:spPr/>
    </dgm:pt>
    <dgm:pt modelId="{076A0AA2-55F1-4CDA-B62D-970562C7F2DE}" type="pres">
      <dgm:prSet presAssocID="{5A6D8EAD-8E3C-4CBA-AE64-699CCA0741E5}" presName="hierRoot2" presStyleCnt="0">
        <dgm:presLayoutVars>
          <dgm:hierBranch val="init"/>
        </dgm:presLayoutVars>
      </dgm:prSet>
      <dgm:spPr/>
    </dgm:pt>
    <dgm:pt modelId="{E30F5AC0-228C-4094-845F-735A4859A2C9}" type="pres">
      <dgm:prSet presAssocID="{5A6D8EAD-8E3C-4CBA-AE64-699CCA0741E5}" presName="rootComposite" presStyleCnt="0"/>
      <dgm:spPr/>
    </dgm:pt>
    <dgm:pt modelId="{D405F2E2-CFE7-4F61-98C6-06B15FEA4856}" type="pres">
      <dgm:prSet presAssocID="{5A6D8EAD-8E3C-4CBA-AE64-699CCA0741E5}" presName="rootText" presStyleLbl="node2" presStyleIdx="2" presStyleCnt="4">
        <dgm:presLayoutVars>
          <dgm:chPref val="3"/>
        </dgm:presLayoutVars>
      </dgm:prSet>
      <dgm:spPr/>
    </dgm:pt>
    <dgm:pt modelId="{53C0EAF1-A22D-4B61-826F-2017381A2724}" type="pres">
      <dgm:prSet presAssocID="{5A6D8EAD-8E3C-4CBA-AE64-699CCA0741E5}" presName="rootConnector" presStyleLbl="node2" presStyleIdx="2" presStyleCnt="4"/>
      <dgm:spPr/>
    </dgm:pt>
    <dgm:pt modelId="{26863559-80CB-4D97-9E3D-FC54CE14AACD}" type="pres">
      <dgm:prSet presAssocID="{5A6D8EAD-8E3C-4CBA-AE64-699CCA0741E5}" presName="hierChild4" presStyleCnt="0"/>
      <dgm:spPr/>
    </dgm:pt>
    <dgm:pt modelId="{A8B40DB6-1E51-469D-89CC-F702BCEB6FDF}" type="pres">
      <dgm:prSet presAssocID="{5A6D8EAD-8E3C-4CBA-AE64-699CCA0741E5}" presName="hierChild5" presStyleCnt="0"/>
      <dgm:spPr/>
    </dgm:pt>
    <dgm:pt modelId="{079F75E6-F8F6-48AB-B9D0-86A5A1C17AFB}" type="pres">
      <dgm:prSet presAssocID="{4A0095AF-AE68-4C74-A31C-0EFD4E5A67EB}" presName="Name37" presStyleLbl="parChTrans1D2" presStyleIdx="3" presStyleCnt="5"/>
      <dgm:spPr/>
    </dgm:pt>
    <dgm:pt modelId="{4D21F9F5-9C69-4812-8590-8D074D7938F6}" type="pres">
      <dgm:prSet presAssocID="{691DF620-2F17-4945-93C0-9E8C64722BC3}" presName="hierRoot2" presStyleCnt="0">
        <dgm:presLayoutVars>
          <dgm:hierBranch val="init"/>
        </dgm:presLayoutVars>
      </dgm:prSet>
      <dgm:spPr/>
    </dgm:pt>
    <dgm:pt modelId="{CB5EDB4F-D78D-4E2A-AF5D-A2F6A4068732}" type="pres">
      <dgm:prSet presAssocID="{691DF620-2F17-4945-93C0-9E8C64722BC3}" presName="rootComposite" presStyleCnt="0"/>
      <dgm:spPr/>
    </dgm:pt>
    <dgm:pt modelId="{F991B29F-B7F0-4170-A6E9-11281350FCFD}" type="pres">
      <dgm:prSet presAssocID="{691DF620-2F17-4945-93C0-9E8C64722BC3}" presName="rootText" presStyleLbl="node2" presStyleIdx="3" presStyleCnt="4" custScaleY="145427">
        <dgm:presLayoutVars>
          <dgm:chPref val="3"/>
        </dgm:presLayoutVars>
      </dgm:prSet>
      <dgm:spPr/>
    </dgm:pt>
    <dgm:pt modelId="{53284E2D-C5BF-4D53-BBDB-37AC56A6B761}" type="pres">
      <dgm:prSet presAssocID="{691DF620-2F17-4945-93C0-9E8C64722BC3}" presName="rootConnector" presStyleLbl="node2" presStyleIdx="3" presStyleCnt="4"/>
      <dgm:spPr/>
    </dgm:pt>
    <dgm:pt modelId="{45479BCF-C7C4-48C7-8383-E39B8C1B4CEB}" type="pres">
      <dgm:prSet presAssocID="{691DF620-2F17-4945-93C0-9E8C64722BC3}" presName="hierChild4" presStyleCnt="0"/>
      <dgm:spPr/>
    </dgm:pt>
    <dgm:pt modelId="{93DDC4C2-93E5-4AED-978F-F2E73485D353}" type="pres">
      <dgm:prSet presAssocID="{691DF620-2F17-4945-93C0-9E8C64722BC3}" presName="hierChild5" presStyleCnt="0"/>
      <dgm:spPr/>
    </dgm:pt>
    <dgm:pt modelId="{41C6D0C5-0BC6-44CB-82D9-BC5AF0EC62C7}" type="pres">
      <dgm:prSet presAssocID="{BA5D6907-D2E2-4B0E-814F-CB744CFA8350}" presName="hierChild3" presStyleCnt="0"/>
      <dgm:spPr/>
    </dgm:pt>
    <dgm:pt modelId="{A2225F8F-A110-443C-8A92-29020029A988}" type="pres">
      <dgm:prSet presAssocID="{636F62CE-0BEC-4A46-8D6B-5B836AE78E15}" presName="Name111" presStyleLbl="parChTrans1D2" presStyleIdx="4" presStyleCnt="5"/>
      <dgm:spPr/>
    </dgm:pt>
    <dgm:pt modelId="{D054FF11-6F3E-4C4D-AC11-4AF70EE222C0}" type="pres">
      <dgm:prSet presAssocID="{58B02029-915F-40A4-A5CA-DF629ED29275}" presName="hierRoot3" presStyleCnt="0">
        <dgm:presLayoutVars>
          <dgm:hierBranch val="init"/>
        </dgm:presLayoutVars>
      </dgm:prSet>
      <dgm:spPr/>
    </dgm:pt>
    <dgm:pt modelId="{87F59F18-013D-4F79-96DA-C095E4AF4310}" type="pres">
      <dgm:prSet presAssocID="{58B02029-915F-40A4-A5CA-DF629ED29275}" presName="rootComposite3" presStyleCnt="0"/>
      <dgm:spPr/>
    </dgm:pt>
    <dgm:pt modelId="{28BDEB9D-1B69-4F94-ACF2-F815CD03956E}" type="pres">
      <dgm:prSet presAssocID="{58B02029-915F-40A4-A5CA-DF629ED29275}" presName="rootText3" presStyleLbl="asst1" presStyleIdx="0" presStyleCnt="1" custScaleX="165141" custScaleY="136649">
        <dgm:presLayoutVars>
          <dgm:chPref val="3"/>
        </dgm:presLayoutVars>
      </dgm:prSet>
      <dgm:spPr/>
    </dgm:pt>
    <dgm:pt modelId="{76BB27D5-431D-432D-99E6-905ED8C368CF}" type="pres">
      <dgm:prSet presAssocID="{58B02029-915F-40A4-A5CA-DF629ED29275}" presName="rootConnector3" presStyleLbl="asst1" presStyleIdx="0" presStyleCnt="1"/>
      <dgm:spPr/>
    </dgm:pt>
    <dgm:pt modelId="{E2F64523-635B-4041-9A09-A8D009B5827A}" type="pres">
      <dgm:prSet presAssocID="{58B02029-915F-40A4-A5CA-DF629ED29275}" presName="hierChild6" presStyleCnt="0"/>
      <dgm:spPr/>
    </dgm:pt>
    <dgm:pt modelId="{6737B18F-250A-49B8-B821-F9731688F5CF}" type="pres">
      <dgm:prSet presAssocID="{58B02029-915F-40A4-A5CA-DF629ED29275}" presName="hierChild7" presStyleCnt="0"/>
      <dgm:spPr/>
    </dgm:pt>
  </dgm:ptLst>
  <dgm:cxnLst>
    <dgm:cxn modelId="{AB237902-CAB2-4F35-863E-9BA6D3F469A9}" type="presOf" srcId="{691DF620-2F17-4945-93C0-9E8C64722BC3}" destId="{F991B29F-B7F0-4170-A6E9-11281350FCFD}" srcOrd="0" destOrd="0" presId="urn:microsoft.com/office/officeart/2005/8/layout/orgChart1"/>
    <dgm:cxn modelId="{8C05D80A-54BC-468B-91FD-F93F47800D5D}" srcId="{BA5D6907-D2E2-4B0E-814F-CB744CFA8350}" destId="{5AFA30A1-51D8-429C-9F87-917DB285D910}" srcOrd="2" destOrd="0" parTransId="{C65B8B5B-A493-4B3C-834E-2C080423DAAB}" sibTransId="{C155AFA1-8081-4093-B897-5D09DE18324F}"/>
    <dgm:cxn modelId="{D796AF0D-C0AC-46D1-BF21-22FD05D7A3F0}" type="presOf" srcId="{C65B8B5B-A493-4B3C-834E-2C080423DAAB}" destId="{A6498015-54C9-4992-862A-61E46736336F}" srcOrd="0" destOrd="0" presId="urn:microsoft.com/office/officeart/2005/8/layout/orgChart1"/>
    <dgm:cxn modelId="{76E8C90F-D75B-4DCB-A0F7-CA1E088122F8}" type="presOf" srcId="{5A6D8EAD-8E3C-4CBA-AE64-699CCA0741E5}" destId="{D405F2E2-CFE7-4F61-98C6-06B15FEA4856}" srcOrd="0" destOrd="0" presId="urn:microsoft.com/office/officeart/2005/8/layout/orgChart1"/>
    <dgm:cxn modelId="{AD419112-2A2D-4C8F-9BFD-3888CA525B1E}" type="presOf" srcId="{BA5D6907-D2E2-4B0E-814F-CB744CFA8350}" destId="{274559FD-6294-4F8B-BAF7-2BE2BCAD49C0}" srcOrd="0" destOrd="0" presId="urn:microsoft.com/office/officeart/2005/8/layout/orgChart1"/>
    <dgm:cxn modelId="{70320F22-8B32-4EE9-8383-D3732C32E0DC}" type="presOf" srcId="{58B02029-915F-40A4-A5CA-DF629ED29275}" destId="{76BB27D5-431D-432D-99E6-905ED8C368CF}" srcOrd="1" destOrd="0" presId="urn:microsoft.com/office/officeart/2005/8/layout/orgChart1"/>
    <dgm:cxn modelId="{1A8C9123-C4D3-4851-88A7-B396924CA968}" type="presOf" srcId="{A4658729-7EFD-4C05-8905-1E554B0E2333}" destId="{B4F8FC00-BE86-41AB-B3DA-A5036013831F}" srcOrd="0" destOrd="0" presId="urn:microsoft.com/office/officeart/2005/8/layout/orgChart1"/>
    <dgm:cxn modelId="{DF8BF22D-DBC3-47C0-83CA-60AB7CF3401D}" srcId="{BA5D6907-D2E2-4B0E-814F-CB744CFA8350}" destId="{58B02029-915F-40A4-A5CA-DF629ED29275}" srcOrd="0" destOrd="0" parTransId="{636F62CE-0BEC-4A46-8D6B-5B836AE78E15}" sibTransId="{B028CAE9-FCEE-415A-96E5-0551C5AD6EDF}"/>
    <dgm:cxn modelId="{FA6B4C30-89C3-4241-96E4-5DAD5E4CF3CF}" type="presOf" srcId="{5A6D8EAD-8E3C-4CBA-AE64-699CCA0741E5}" destId="{53C0EAF1-A22D-4B61-826F-2017381A2724}" srcOrd="1" destOrd="0" presId="urn:microsoft.com/office/officeart/2005/8/layout/orgChart1"/>
    <dgm:cxn modelId="{0875B135-6A78-4571-BB76-97D3FCCBCB52}" srcId="{BA5D6907-D2E2-4B0E-814F-CB744CFA8350}" destId="{C907AC10-E829-445E-855D-4950E2702628}" srcOrd="1" destOrd="0" parTransId="{A4658729-7EFD-4C05-8905-1E554B0E2333}" sibTransId="{750EA09D-F7D7-4852-A05A-4CA4289FD7F6}"/>
    <dgm:cxn modelId="{48406F38-988C-40A9-A7A1-F3F23E95FE39}" type="presOf" srcId="{BA5D6907-D2E2-4B0E-814F-CB744CFA8350}" destId="{14FF070C-E95D-4DAB-AC01-F416191DD882}" srcOrd="1" destOrd="0" presId="urn:microsoft.com/office/officeart/2005/8/layout/orgChart1"/>
    <dgm:cxn modelId="{1963FA3A-4556-412D-9A14-69331E0F1259}" type="presOf" srcId="{5EF0C62F-A3D0-4C30-90B6-4511C78B388C}" destId="{FD177A61-3D17-4FBE-8A8E-55314395B9AD}" srcOrd="0" destOrd="0" presId="urn:microsoft.com/office/officeart/2005/8/layout/orgChart1"/>
    <dgm:cxn modelId="{6408215A-C26D-41F7-8986-390CAA59F906}" srcId="{5EF0C62F-A3D0-4C30-90B6-4511C78B388C}" destId="{BA5D6907-D2E2-4B0E-814F-CB744CFA8350}" srcOrd="0" destOrd="0" parTransId="{26F08139-2CC9-45E3-AF8F-832AD44684EB}" sibTransId="{BB8E8BF1-B7B4-45BA-B5BE-223FAB8FD377}"/>
    <dgm:cxn modelId="{2E580B7C-D302-435F-8F7B-7E213A4D770E}" srcId="{BA5D6907-D2E2-4B0E-814F-CB744CFA8350}" destId="{691DF620-2F17-4945-93C0-9E8C64722BC3}" srcOrd="4" destOrd="0" parTransId="{4A0095AF-AE68-4C74-A31C-0EFD4E5A67EB}" sibTransId="{0F2EC6C9-9877-4689-BDD0-D03707E0D1BF}"/>
    <dgm:cxn modelId="{452DC37F-3CBA-47B5-8A70-D6FBAF5038D4}" srcId="{BA5D6907-D2E2-4B0E-814F-CB744CFA8350}" destId="{5A6D8EAD-8E3C-4CBA-AE64-699CCA0741E5}" srcOrd="3" destOrd="0" parTransId="{2E8BCD72-28E0-4B40-A2BA-E9FF756DC876}" sibTransId="{BC1B227C-EDED-4DB7-951A-046BE13E9366}"/>
    <dgm:cxn modelId="{33D67786-D260-4904-9C46-DBAE56AC9B49}" type="presOf" srcId="{C907AC10-E829-445E-855D-4950E2702628}" destId="{E90E6C57-BF82-44E7-912F-6AD8CF319CB9}" srcOrd="0" destOrd="0" presId="urn:microsoft.com/office/officeart/2005/8/layout/orgChart1"/>
    <dgm:cxn modelId="{9800A3A5-7E00-4BBD-BDB2-CAEBE1C31890}" type="presOf" srcId="{5AFA30A1-51D8-429C-9F87-917DB285D910}" destId="{9583AAC6-6541-4AC1-8C38-04BDFBCC184B}" srcOrd="0" destOrd="0" presId="urn:microsoft.com/office/officeart/2005/8/layout/orgChart1"/>
    <dgm:cxn modelId="{76E353B1-AA8F-4A60-A62C-29C84E9D190F}" type="presOf" srcId="{C907AC10-E829-445E-855D-4950E2702628}" destId="{DE518626-896B-4C09-9755-E8170CB24CF1}" srcOrd="1" destOrd="0" presId="urn:microsoft.com/office/officeart/2005/8/layout/orgChart1"/>
    <dgm:cxn modelId="{5CFE98C1-6DFD-4C5A-B5BB-844AF4E6EEA2}" type="presOf" srcId="{5AFA30A1-51D8-429C-9F87-917DB285D910}" destId="{90B5DB42-F849-4583-B74B-909F43410D8E}" srcOrd="1" destOrd="0" presId="urn:microsoft.com/office/officeart/2005/8/layout/orgChart1"/>
    <dgm:cxn modelId="{3883D7D2-DE2D-4F12-A64C-55ECE1087B03}" type="presOf" srcId="{58B02029-915F-40A4-A5CA-DF629ED29275}" destId="{28BDEB9D-1B69-4F94-ACF2-F815CD03956E}" srcOrd="0" destOrd="0" presId="urn:microsoft.com/office/officeart/2005/8/layout/orgChart1"/>
    <dgm:cxn modelId="{16C8C0E7-E88C-4107-8202-AD5AC263BD51}" type="presOf" srcId="{2E8BCD72-28E0-4B40-A2BA-E9FF756DC876}" destId="{FC592D68-DD71-4A6E-AE11-6787D595BFF6}" srcOrd="0" destOrd="0" presId="urn:microsoft.com/office/officeart/2005/8/layout/orgChart1"/>
    <dgm:cxn modelId="{15D933E8-444C-4626-80DE-D991C926F12C}" type="presOf" srcId="{636F62CE-0BEC-4A46-8D6B-5B836AE78E15}" destId="{A2225F8F-A110-443C-8A92-29020029A988}" srcOrd="0" destOrd="0" presId="urn:microsoft.com/office/officeart/2005/8/layout/orgChart1"/>
    <dgm:cxn modelId="{094036FB-2943-49D7-B477-F52B737E3C5B}" type="presOf" srcId="{691DF620-2F17-4945-93C0-9E8C64722BC3}" destId="{53284E2D-C5BF-4D53-BBDB-37AC56A6B761}" srcOrd="1" destOrd="0" presId="urn:microsoft.com/office/officeart/2005/8/layout/orgChart1"/>
    <dgm:cxn modelId="{C719A3FF-AF1B-46FA-8F75-5B03D1EFBE92}" type="presOf" srcId="{4A0095AF-AE68-4C74-A31C-0EFD4E5A67EB}" destId="{079F75E6-F8F6-48AB-B9D0-86A5A1C17AFB}" srcOrd="0" destOrd="0" presId="urn:microsoft.com/office/officeart/2005/8/layout/orgChart1"/>
    <dgm:cxn modelId="{B709759E-6112-47DA-A92C-1970C7084246}" type="presParOf" srcId="{FD177A61-3D17-4FBE-8A8E-55314395B9AD}" destId="{893CBF5E-3BA1-49B0-966A-C96B936AC888}" srcOrd="0" destOrd="0" presId="urn:microsoft.com/office/officeart/2005/8/layout/orgChart1"/>
    <dgm:cxn modelId="{825207AD-575A-4DDE-87F4-B0B0346611E0}" type="presParOf" srcId="{893CBF5E-3BA1-49B0-966A-C96B936AC888}" destId="{D35B2AD0-CDEA-4313-A99D-691327B8A068}" srcOrd="0" destOrd="0" presId="urn:microsoft.com/office/officeart/2005/8/layout/orgChart1"/>
    <dgm:cxn modelId="{34BA072B-1D5B-41E5-BF01-A9D57B445ED7}" type="presParOf" srcId="{D35B2AD0-CDEA-4313-A99D-691327B8A068}" destId="{274559FD-6294-4F8B-BAF7-2BE2BCAD49C0}" srcOrd="0" destOrd="0" presId="urn:microsoft.com/office/officeart/2005/8/layout/orgChart1"/>
    <dgm:cxn modelId="{B18B7515-ED4B-4F4C-A94E-C34ECC0F149F}" type="presParOf" srcId="{D35B2AD0-CDEA-4313-A99D-691327B8A068}" destId="{14FF070C-E95D-4DAB-AC01-F416191DD882}" srcOrd="1" destOrd="0" presId="urn:microsoft.com/office/officeart/2005/8/layout/orgChart1"/>
    <dgm:cxn modelId="{A27A018B-324B-4AFF-BCDD-E91CD54D113C}" type="presParOf" srcId="{893CBF5E-3BA1-49B0-966A-C96B936AC888}" destId="{D6C2489D-81D2-483E-BDA5-C91433A9CF03}" srcOrd="1" destOrd="0" presId="urn:microsoft.com/office/officeart/2005/8/layout/orgChart1"/>
    <dgm:cxn modelId="{5D80C052-ADFB-422A-9362-C61CABE7DC47}" type="presParOf" srcId="{D6C2489D-81D2-483E-BDA5-C91433A9CF03}" destId="{B4F8FC00-BE86-41AB-B3DA-A5036013831F}" srcOrd="0" destOrd="0" presId="urn:microsoft.com/office/officeart/2005/8/layout/orgChart1"/>
    <dgm:cxn modelId="{603CEEB1-0A6A-49A4-A870-8E21DE4FB6D3}" type="presParOf" srcId="{D6C2489D-81D2-483E-BDA5-C91433A9CF03}" destId="{508E8BDB-6150-4127-A4D0-8B0FAB851580}" srcOrd="1" destOrd="0" presId="urn:microsoft.com/office/officeart/2005/8/layout/orgChart1"/>
    <dgm:cxn modelId="{7147B53A-9220-4E79-9D3D-D03192267F56}" type="presParOf" srcId="{508E8BDB-6150-4127-A4D0-8B0FAB851580}" destId="{336FFDA6-DECA-451C-B581-1DF848182301}" srcOrd="0" destOrd="0" presId="urn:microsoft.com/office/officeart/2005/8/layout/orgChart1"/>
    <dgm:cxn modelId="{4B22E13C-CF71-4BBF-B9C4-81A5883FAE82}" type="presParOf" srcId="{336FFDA6-DECA-451C-B581-1DF848182301}" destId="{E90E6C57-BF82-44E7-912F-6AD8CF319CB9}" srcOrd="0" destOrd="0" presId="urn:microsoft.com/office/officeart/2005/8/layout/orgChart1"/>
    <dgm:cxn modelId="{D895FE65-24A7-4F4A-9A6B-3EE192F0D460}" type="presParOf" srcId="{336FFDA6-DECA-451C-B581-1DF848182301}" destId="{DE518626-896B-4C09-9755-E8170CB24CF1}" srcOrd="1" destOrd="0" presId="urn:microsoft.com/office/officeart/2005/8/layout/orgChart1"/>
    <dgm:cxn modelId="{42FA4B05-9A79-4DB3-B204-75E331255D8F}" type="presParOf" srcId="{508E8BDB-6150-4127-A4D0-8B0FAB851580}" destId="{D030381A-63F7-499A-898A-AF4E4141D5A5}" srcOrd="1" destOrd="0" presId="urn:microsoft.com/office/officeart/2005/8/layout/orgChart1"/>
    <dgm:cxn modelId="{59050B2C-85C3-45E3-9C81-08AB67397B4D}" type="presParOf" srcId="{508E8BDB-6150-4127-A4D0-8B0FAB851580}" destId="{C590A172-337A-48DC-9671-782F94EEB7DF}" srcOrd="2" destOrd="0" presId="urn:microsoft.com/office/officeart/2005/8/layout/orgChart1"/>
    <dgm:cxn modelId="{E019D769-E4D1-448F-B7B2-77A33012F87C}" type="presParOf" srcId="{D6C2489D-81D2-483E-BDA5-C91433A9CF03}" destId="{A6498015-54C9-4992-862A-61E46736336F}" srcOrd="2" destOrd="0" presId="urn:microsoft.com/office/officeart/2005/8/layout/orgChart1"/>
    <dgm:cxn modelId="{3BE709D9-F24C-4ED9-BA34-29565D3D671E}" type="presParOf" srcId="{D6C2489D-81D2-483E-BDA5-C91433A9CF03}" destId="{13E7D99D-FB67-4DF7-B0B3-1E717F3B8F13}" srcOrd="3" destOrd="0" presId="urn:microsoft.com/office/officeart/2005/8/layout/orgChart1"/>
    <dgm:cxn modelId="{18198DB5-D204-4321-9C95-2A996E726DA6}" type="presParOf" srcId="{13E7D99D-FB67-4DF7-B0B3-1E717F3B8F13}" destId="{DE719DB8-26C8-486B-A365-F101A0B84C1F}" srcOrd="0" destOrd="0" presId="urn:microsoft.com/office/officeart/2005/8/layout/orgChart1"/>
    <dgm:cxn modelId="{68754E62-A535-43F1-9C34-435D15405C88}" type="presParOf" srcId="{DE719DB8-26C8-486B-A365-F101A0B84C1F}" destId="{9583AAC6-6541-4AC1-8C38-04BDFBCC184B}" srcOrd="0" destOrd="0" presId="urn:microsoft.com/office/officeart/2005/8/layout/orgChart1"/>
    <dgm:cxn modelId="{2EDE3912-7825-4EDD-8DC0-FE348DC1631D}" type="presParOf" srcId="{DE719DB8-26C8-486B-A365-F101A0B84C1F}" destId="{90B5DB42-F849-4583-B74B-909F43410D8E}" srcOrd="1" destOrd="0" presId="urn:microsoft.com/office/officeart/2005/8/layout/orgChart1"/>
    <dgm:cxn modelId="{3DD1D954-2692-464D-8267-08C3DD147BF4}" type="presParOf" srcId="{13E7D99D-FB67-4DF7-B0B3-1E717F3B8F13}" destId="{8EDD7A5E-5199-45F3-AEE0-0306642CED2A}" srcOrd="1" destOrd="0" presId="urn:microsoft.com/office/officeart/2005/8/layout/orgChart1"/>
    <dgm:cxn modelId="{D8182EA9-1B17-41D4-BC0E-938921DB55EF}" type="presParOf" srcId="{13E7D99D-FB67-4DF7-B0B3-1E717F3B8F13}" destId="{610E32D7-0FB1-4711-9E56-A37B7F8E7F20}" srcOrd="2" destOrd="0" presId="urn:microsoft.com/office/officeart/2005/8/layout/orgChart1"/>
    <dgm:cxn modelId="{A7E2C8C1-85B5-448B-A3C5-B13F67F1CAED}" type="presParOf" srcId="{D6C2489D-81D2-483E-BDA5-C91433A9CF03}" destId="{FC592D68-DD71-4A6E-AE11-6787D595BFF6}" srcOrd="4" destOrd="0" presId="urn:microsoft.com/office/officeart/2005/8/layout/orgChart1"/>
    <dgm:cxn modelId="{FFD5DEBA-BB75-47F3-8489-5CB505596055}" type="presParOf" srcId="{D6C2489D-81D2-483E-BDA5-C91433A9CF03}" destId="{076A0AA2-55F1-4CDA-B62D-970562C7F2DE}" srcOrd="5" destOrd="0" presId="urn:microsoft.com/office/officeart/2005/8/layout/orgChart1"/>
    <dgm:cxn modelId="{6ABC5F93-E4C1-4D8E-AC90-C4D4C8FA32DA}" type="presParOf" srcId="{076A0AA2-55F1-4CDA-B62D-970562C7F2DE}" destId="{E30F5AC0-228C-4094-845F-735A4859A2C9}" srcOrd="0" destOrd="0" presId="urn:microsoft.com/office/officeart/2005/8/layout/orgChart1"/>
    <dgm:cxn modelId="{27337316-54A0-4E4B-A393-3E7EA6278E39}" type="presParOf" srcId="{E30F5AC0-228C-4094-845F-735A4859A2C9}" destId="{D405F2E2-CFE7-4F61-98C6-06B15FEA4856}" srcOrd="0" destOrd="0" presId="urn:microsoft.com/office/officeart/2005/8/layout/orgChart1"/>
    <dgm:cxn modelId="{9B616E4E-B815-4F17-8E20-4311E32B18E1}" type="presParOf" srcId="{E30F5AC0-228C-4094-845F-735A4859A2C9}" destId="{53C0EAF1-A22D-4B61-826F-2017381A2724}" srcOrd="1" destOrd="0" presId="urn:microsoft.com/office/officeart/2005/8/layout/orgChart1"/>
    <dgm:cxn modelId="{51779954-0650-42AB-9B8C-C4F6682C0931}" type="presParOf" srcId="{076A0AA2-55F1-4CDA-B62D-970562C7F2DE}" destId="{26863559-80CB-4D97-9E3D-FC54CE14AACD}" srcOrd="1" destOrd="0" presId="urn:microsoft.com/office/officeart/2005/8/layout/orgChart1"/>
    <dgm:cxn modelId="{73361C73-5F11-401D-9FD8-7B9244595928}" type="presParOf" srcId="{076A0AA2-55F1-4CDA-B62D-970562C7F2DE}" destId="{A8B40DB6-1E51-469D-89CC-F702BCEB6FDF}" srcOrd="2" destOrd="0" presId="urn:microsoft.com/office/officeart/2005/8/layout/orgChart1"/>
    <dgm:cxn modelId="{A6FCF544-1009-4AC0-87A4-B28367698006}" type="presParOf" srcId="{D6C2489D-81D2-483E-BDA5-C91433A9CF03}" destId="{079F75E6-F8F6-48AB-B9D0-86A5A1C17AFB}" srcOrd="6" destOrd="0" presId="urn:microsoft.com/office/officeart/2005/8/layout/orgChart1"/>
    <dgm:cxn modelId="{53683A6D-808C-4BBC-BC98-746459CF8C55}" type="presParOf" srcId="{D6C2489D-81D2-483E-BDA5-C91433A9CF03}" destId="{4D21F9F5-9C69-4812-8590-8D074D7938F6}" srcOrd="7" destOrd="0" presId="urn:microsoft.com/office/officeart/2005/8/layout/orgChart1"/>
    <dgm:cxn modelId="{CE8EB0EE-EA80-431F-93A5-66C724D7E931}" type="presParOf" srcId="{4D21F9F5-9C69-4812-8590-8D074D7938F6}" destId="{CB5EDB4F-D78D-4E2A-AF5D-A2F6A4068732}" srcOrd="0" destOrd="0" presId="urn:microsoft.com/office/officeart/2005/8/layout/orgChart1"/>
    <dgm:cxn modelId="{9BE964C5-123C-4544-AB82-2848B19CFCA0}" type="presParOf" srcId="{CB5EDB4F-D78D-4E2A-AF5D-A2F6A4068732}" destId="{F991B29F-B7F0-4170-A6E9-11281350FCFD}" srcOrd="0" destOrd="0" presId="urn:microsoft.com/office/officeart/2005/8/layout/orgChart1"/>
    <dgm:cxn modelId="{641FD994-67DF-47B0-9E87-48A374E1D9F9}" type="presParOf" srcId="{CB5EDB4F-D78D-4E2A-AF5D-A2F6A4068732}" destId="{53284E2D-C5BF-4D53-BBDB-37AC56A6B761}" srcOrd="1" destOrd="0" presId="urn:microsoft.com/office/officeart/2005/8/layout/orgChart1"/>
    <dgm:cxn modelId="{4C9CC95B-2833-4C54-998A-32C398479F47}" type="presParOf" srcId="{4D21F9F5-9C69-4812-8590-8D074D7938F6}" destId="{45479BCF-C7C4-48C7-8383-E39B8C1B4CEB}" srcOrd="1" destOrd="0" presId="urn:microsoft.com/office/officeart/2005/8/layout/orgChart1"/>
    <dgm:cxn modelId="{3F94CCFD-93A7-4490-9601-EF22378AD7FD}" type="presParOf" srcId="{4D21F9F5-9C69-4812-8590-8D074D7938F6}" destId="{93DDC4C2-93E5-4AED-978F-F2E73485D353}" srcOrd="2" destOrd="0" presId="urn:microsoft.com/office/officeart/2005/8/layout/orgChart1"/>
    <dgm:cxn modelId="{115EFD35-3765-460E-87B1-4422074F6A8B}" type="presParOf" srcId="{893CBF5E-3BA1-49B0-966A-C96B936AC888}" destId="{41C6D0C5-0BC6-44CB-82D9-BC5AF0EC62C7}" srcOrd="2" destOrd="0" presId="urn:microsoft.com/office/officeart/2005/8/layout/orgChart1"/>
    <dgm:cxn modelId="{7BF3DFD5-7C9E-4908-B41A-DF86DE9534E6}" type="presParOf" srcId="{41C6D0C5-0BC6-44CB-82D9-BC5AF0EC62C7}" destId="{A2225F8F-A110-443C-8A92-29020029A988}" srcOrd="0" destOrd="0" presId="urn:microsoft.com/office/officeart/2005/8/layout/orgChart1"/>
    <dgm:cxn modelId="{F852880C-C7B6-46C8-A539-7D784354EC0D}" type="presParOf" srcId="{41C6D0C5-0BC6-44CB-82D9-BC5AF0EC62C7}" destId="{D054FF11-6F3E-4C4D-AC11-4AF70EE222C0}" srcOrd="1" destOrd="0" presId="urn:microsoft.com/office/officeart/2005/8/layout/orgChart1"/>
    <dgm:cxn modelId="{43A69E00-1269-417F-861D-F653F9CA2332}" type="presParOf" srcId="{D054FF11-6F3E-4C4D-AC11-4AF70EE222C0}" destId="{87F59F18-013D-4F79-96DA-C095E4AF4310}" srcOrd="0" destOrd="0" presId="urn:microsoft.com/office/officeart/2005/8/layout/orgChart1"/>
    <dgm:cxn modelId="{94C27A55-226E-4351-AFF4-057176D78071}" type="presParOf" srcId="{87F59F18-013D-4F79-96DA-C095E4AF4310}" destId="{28BDEB9D-1B69-4F94-ACF2-F815CD03956E}" srcOrd="0" destOrd="0" presId="urn:microsoft.com/office/officeart/2005/8/layout/orgChart1"/>
    <dgm:cxn modelId="{14946BB8-38F0-4B4D-8D48-D0A3DAC13327}" type="presParOf" srcId="{87F59F18-013D-4F79-96DA-C095E4AF4310}" destId="{76BB27D5-431D-432D-99E6-905ED8C368CF}" srcOrd="1" destOrd="0" presId="urn:microsoft.com/office/officeart/2005/8/layout/orgChart1"/>
    <dgm:cxn modelId="{D74B05E0-9DA1-457A-8470-9DB6B27992DA}" type="presParOf" srcId="{D054FF11-6F3E-4C4D-AC11-4AF70EE222C0}" destId="{E2F64523-635B-4041-9A09-A8D009B5827A}" srcOrd="1" destOrd="0" presId="urn:microsoft.com/office/officeart/2005/8/layout/orgChart1"/>
    <dgm:cxn modelId="{8C97CEE3-65C8-48A7-875D-DBF3305C0593}" type="presParOf" srcId="{D054FF11-6F3E-4C4D-AC11-4AF70EE222C0}" destId="{6737B18F-250A-49B8-B821-F9731688F5C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25F8F-A110-443C-8A92-29020029A988}">
      <dsp:nvSpPr>
        <dsp:cNvPr id="0" name=""/>
        <dsp:cNvSpPr/>
      </dsp:nvSpPr>
      <dsp:spPr>
        <a:xfrm>
          <a:off x="5395252" y="1111367"/>
          <a:ext cx="233387" cy="1228345"/>
        </a:xfrm>
        <a:custGeom>
          <a:avLst/>
          <a:gdLst/>
          <a:ahLst/>
          <a:cxnLst/>
          <a:rect l="0" t="0" r="0" b="0"/>
          <a:pathLst>
            <a:path>
              <a:moveTo>
                <a:pt x="233387" y="0"/>
              </a:moveTo>
              <a:lnTo>
                <a:pt x="233387" y="1228345"/>
              </a:lnTo>
              <a:lnTo>
                <a:pt x="0" y="1228345"/>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79F75E6-F8F6-48AB-B9D0-86A5A1C17AFB}">
      <dsp:nvSpPr>
        <dsp:cNvPr id="0" name=""/>
        <dsp:cNvSpPr/>
      </dsp:nvSpPr>
      <dsp:spPr>
        <a:xfrm>
          <a:off x="5628640" y="1111367"/>
          <a:ext cx="4034265" cy="2454456"/>
        </a:xfrm>
        <a:custGeom>
          <a:avLst/>
          <a:gdLst/>
          <a:ahLst/>
          <a:cxnLst/>
          <a:rect l="0" t="0" r="0" b="0"/>
          <a:pathLst>
            <a:path>
              <a:moveTo>
                <a:pt x="0" y="0"/>
              </a:moveTo>
              <a:lnTo>
                <a:pt x="0" y="2221069"/>
              </a:lnTo>
              <a:lnTo>
                <a:pt x="4034265" y="2221069"/>
              </a:lnTo>
              <a:lnTo>
                <a:pt x="4034265" y="2454456"/>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C592D68-DD71-4A6E-AE11-6787D595BFF6}">
      <dsp:nvSpPr>
        <dsp:cNvPr id="0" name=""/>
        <dsp:cNvSpPr/>
      </dsp:nvSpPr>
      <dsp:spPr>
        <a:xfrm>
          <a:off x="5628640" y="1111367"/>
          <a:ext cx="1344755" cy="2454456"/>
        </a:xfrm>
        <a:custGeom>
          <a:avLst/>
          <a:gdLst/>
          <a:ahLst/>
          <a:cxnLst/>
          <a:rect l="0" t="0" r="0" b="0"/>
          <a:pathLst>
            <a:path>
              <a:moveTo>
                <a:pt x="0" y="0"/>
              </a:moveTo>
              <a:lnTo>
                <a:pt x="0" y="2221069"/>
              </a:lnTo>
              <a:lnTo>
                <a:pt x="1344755" y="2221069"/>
              </a:lnTo>
              <a:lnTo>
                <a:pt x="1344755" y="2454456"/>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6498015-54C9-4992-862A-61E46736336F}">
      <dsp:nvSpPr>
        <dsp:cNvPr id="0" name=""/>
        <dsp:cNvSpPr/>
      </dsp:nvSpPr>
      <dsp:spPr>
        <a:xfrm>
          <a:off x="4283884" y="1111367"/>
          <a:ext cx="1344755" cy="2483474"/>
        </a:xfrm>
        <a:custGeom>
          <a:avLst/>
          <a:gdLst/>
          <a:ahLst/>
          <a:cxnLst/>
          <a:rect l="0" t="0" r="0" b="0"/>
          <a:pathLst>
            <a:path>
              <a:moveTo>
                <a:pt x="1344755" y="0"/>
              </a:moveTo>
              <a:lnTo>
                <a:pt x="1344755" y="2250087"/>
              </a:lnTo>
              <a:lnTo>
                <a:pt x="0" y="2250087"/>
              </a:lnTo>
              <a:lnTo>
                <a:pt x="0" y="2483474"/>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4F8FC00-BE86-41AB-B3DA-A5036013831F}">
      <dsp:nvSpPr>
        <dsp:cNvPr id="0" name=""/>
        <dsp:cNvSpPr/>
      </dsp:nvSpPr>
      <dsp:spPr>
        <a:xfrm>
          <a:off x="1111367" y="1111367"/>
          <a:ext cx="4517272" cy="2456691"/>
        </a:xfrm>
        <a:custGeom>
          <a:avLst/>
          <a:gdLst/>
          <a:ahLst/>
          <a:cxnLst/>
          <a:rect l="0" t="0" r="0" b="0"/>
          <a:pathLst>
            <a:path>
              <a:moveTo>
                <a:pt x="4517272" y="0"/>
              </a:moveTo>
              <a:lnTo>
                <a:pt x="4517272" y="2223304"/>
              </a:lnTo>
              <a:lnTo>
                <a:pt x="0" y="2223304"/>
              </a:lnTo>
              <a:lnTo>
                <a:pt x="0" y="2456691"/>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74559FD-6294-4F8B-BAF7-2BE2BCAD49C0}">
      <dsp:nvSpPr>
        <dsp:cNvPr id="0" name=""/>
        <dsp:cNvSpPr/>
      </dsp:nvSpPr>
      <dsp:spPr>
        <a:xfrm>
          <a:off x="4029737" y="0"/>
          <a:ext cx="3197805" cy="111136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Owner / Managing Director</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Irem Karaman</a:t>
          </a:r>
        </a:p>
      </dsp:txBody>
      <dsp:txXfrm>
        <a:off x="4029737" y="0"/>
        <a:ext cx="3197805" cy="1111367"/>
      </dsp:txXfrm>
    </dsp:sp>
    <dsp:sp modelId="{E90E6C57-BF82-44E7-912F-6AD8CF319CB9}">
      <dsp:nvSpPr>
        <dsp:cNvPr id="0" name=""/>
        <dsp:cNvSpPr/>
      </dsp:nvSpPr>
      <dsp:spPr>
        <a:xfrm>
          <a:off x="0" y="3568059"/>
          <a:ext cx="2222735" cy="18777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Kitchen &amp; Production Department</a:t>
          </a:r>
        </a:p>
        <a:p>
          <a:pPr marL="0" lvl="0" indent="0" algn="ctr" defTabSz="800100">
            <a:lnSpc>
              <a:spcPct val="90000"/>
            </a:lnSpc>
            <a:spcBef>
              <a:spcPct val="0"/>
            </a:spcBef>
            <a:spcAft>
              <a:spcPct val="35000"/>
            </a:spcAft>
            <a:buNone/>
          </a:pPr>
          <a:r>
            <a:rPr lang="en-GB" sz="1800" kern="1200" dirty="0" err="1">
              <a:latin typeface="Arial" panose="020B0604020202020204" pitchFamily="34" charset="0"/>
              <a:cs typeface="Arial" panose="020B0604020202020204" pitchFamily="34" charset="0"/>
            </a:rPr>
            <a:t>Romni</a:t>
          </a:r>
          <a:r>
            <a:rPr lang="en-GB" sz="1800" kern="1200" dirty="0">
              <a:latin typeface="Arial" panose="020B0604020202020204" pitchFamily="34" charset="0"/>
              <a:cs typeface="Arial" panose="020B0604020202020204" pitchFamily="34" charset="0"/>
            </a:rPr>
            <a:t> and Carlos</a:t>
          </a:r>
        </a:p>
      </dsp:txBody>
      <dsp:txXfrm>
        <a:off x="0" y="3568059"/>
        <a:ext cx="2222735" cy="1877700"/>
      </dsp:txXfrm>
    </dsp:sp>
    <dsp:sp modelId="{9583AAC6-6541-4AC1-8C38-04BDFBCC184B}">
      <dsp:nvSpPr>
        <dsp:cNvPr id="0" name=""/>
        <dsp:cNvSpPr/>
      </dsp:nvSpPr>
      <dsp:spPr>
        <a:xfrm>
          <a:off x="3172517" y="3594842"/>
          <a:ext cx="2222735" cy="1795648"/>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Marketing and Customer Relations</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Tatiana</a:t>
          </a:r>
        </a:p>
      </dsp:txBody>
      <dsp:txXfrm>
        <a:off x="3172517" y="3594842"/>
        <a:ext cx="2222735" cy="1795648"/>
      </dsp:txXfrm>
    </dsp:sp>
    <dsp:sp modelId="{D405F2E2-CFE7-4F61-98C6-06B15FEA4856}">
      <dsp:nvSpPr>
        <dsp:cNvPr id="0" name=""/>
        <dsp:cNvSpPr/>
      </dsp:nvSpPr>
      <dsp:spPr>
        <a:xfrm>
          <a:off x="5862027" y="3565824"/>
          <a:ext cx="2222735" cy="111136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Delivery Team</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George</a:t>
          </a:r>
        </a:p>
      </dsp:txBody>
      <dsp:txXfrm>
        <a:off x="5862027" y="3565824"/>
        <a:ext cx="2222735" cy="1111367"/>
      </dsp:txXfrm>
    </dsp:sp>
    <dsp:sp modelId="{F991B29F-B7F0-4170-A6E9-11281350FCFD}">
      <dsp:nvSpPr>
        <dsp:cNvPr id="0" name=""/>
        <dsp:cNvSpPr/>
      </dsp:nvSpPr>
      <dsp:spPr>
        <a:xfrm>
          <a:off x="8551537" y="3565824"/>
          <a:ext cx="2222735" cy="1616228"/>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External Accountant</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Ozkan</a:t>
          </a:r>
        </a:p>
      </dsp:txBody>
      <dsp:txXfrm>
        <a:off x="8551537" y="3565824"/>
        <a:ext cx="2222735" cy="1616228"/>
      </dsp:txXfrm>
    </dsp:sp>
    <dsp:sp modelId="{28BDEB9D-1B69-4F94-ACF2-F815CD03956E}">
      <dsp:nvSpPr>
        <dsp:cNvPr id="0" name=""/>
        <dsp:cNvSpPr/>
      </dsp:nvSpPr>
      <dsp:spPr>
        <a:xfrm>
          <a:off x="1724604" y="1580377"/>
          <a:ext cx="3670647" cy="151867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Operations and Delivery Manager </a:t>
          </a:r>
        </a:p>
        <a:p>
          <a:pPr marL="0" lvl="0" indent="0" algn="ctr" defTabSz="1066800">
            <a:lnSpc>
              <a:spcPct val="90000"/>
            </a:lnSpc>
            <a:spcBef>
              <a:spcPct val="0"/>
            </a:spcBef>
            <a:spcAft>
              <a:spcPct val="35000"/>
            </a:spcAft>
            <a:buNone/>
          </a:pPr>
          <a:r>
            <a:rPr lang="en-GB" sz="2400" kern="1200" dirty="0" err="1">
              <a:latin typeface="Arial" panose="020B0604020202020204" pitchFamily="34" charset="0"/>
              <a:cs typeface="Arial" panose="020B0604020202020204" pitchFamily="34" charset="0"/>
            </a:rPr>
            <a:t>Carlos,Ozkan,tatiana,roni</a:t>
          </a:r>
          <a:endParaRPr lang="en-GB" sz="2400" kern="1200" dirty="0">
            <a:latin typeface="Arial" panose="020B0604020202020204" pitchFamily="34" charset="0"/>
            <a:cs typeface="Arial" panose="020B0604020202020204" pitchFamily="34" charset="0"/>
          </a:endParaRPr>
        </a:p>
      </dsp:txBody>
      <dsp:txXfrm>
        <a:off x="1724604" y="1580377"/>
        <a:ext cx="3670647" cy="151867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703883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66979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077522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63093-engine-web-search-icons-simple-website-computer"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tuktukdesign.com/information-icon/"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rawpixel.com/image/114038/premium-photo-image-adult-african-descent-agriculture" TargetMode="External"/><Relationship Id="rId3" Type="http://schemas.openxmlformats.org/officeDocument/2006/relationships/image" Target="../media/image3.jpg"/><Relationship Id="rId7" Type="http://schemas.openxmlformats.org/officeDocument/2006/relationships/image" Target="../media/image5.1"/><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walmart.com/ip/4-Person-Wicker-Picnic-Basket-Set-with-Insulated-Cooler-Waterproof-Sand-Proof-Picnic-Blanket-Cutlery-Kit-Plates-Wine-Glasses-and-Willow-Hamper/20734772350" TargetMode="External"/><Relationship Id="rId5" Type="http://schemas.openxmlformats.org/officeDocument/2006/relationships/image" Target="../media/image4.png"/><Relationship Id="rId4" Type="http://schemas.openxmlformats.org/officeDocument/2006/relationships/hyperlink" Target="https://rincondelemprendedor.es/plan-empresa-restauracion-hosteleria/"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1"/><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rawpixel.com/image/393692/free-illustration-image-rocket-spaceship-rocket-ship"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934582" y="2446391"/>
            <a:ext cx="7927173" cy="2379609"/>
          </a:xfrm>
        </p:spPr>
        <p:txBody>
          <a:bodyPr>
            <a:normAutofit fontScale="90000"/>
          </a:bodyPr>
          <a:lstStyle/>
          <a:p>
            <a:r>
              <a:rPr lang="en-GB" sz="5400" b="1" dirty="0">
                <a:solidFill>
                  <a:schemeClr val="accent1"/>
                </a:solidFill>
                <a:latin typeface="Arial" panose="020B0604020202020204" pitchFamily="34" charset="0"/>
                <a:cs typeface="Arial" panose="020B0604020202020204" pitchFamily="34" charset="0"/>
              </a:rPr>
              <a:t>Assessment Task 2</a:t>
            </a:r>
            <a:br>
              <a:rPr lang="en-GB" sz="5400" b="1" dirty="0">
                <a:solidFill>
                  <a:schemeClr val="accent1"/>
                </a:solidFill>
                <a:latin typeface="Arial" panose="020B0604020202020204" pitchFamily="34" charset="0"/>
                <a:cs typeface="Arial" panose="020B0604020202020204" pitchFamily="34" charset="0"/>
              </a:rPr>
            </a:br>
            <a:br>
              <a:rPr lang="en-GB" sz="5400" b="1" dirty="0">
                <a:solidFill>
                  <a:srgbClr val="00B0F0"/>
                </a:solidFill>
              </a:rPr>
            </a:br>
            <a:r>
              <a:rPr lang="en-GB" sz="3600" b="1" dirty="0">
                <a:solidFill>
                  <a:schemeClr val="accent1">
                    <a:lumMod val="75000"/>
                  </a:schemeClr>
                </a:solidFill>
                <a:latin typeface="Arial" panose="020B0604020202020204" pitchFamily="34" charset="0"/>
                <a:cs typeface="Arial" panose="020B0604020202020204" pitchFamily="34" charset="0"/>
              </a:rPr>
              <a:t>BUSINESS PLAN PRESENTATION</a:t>
            </a:r>
            <a:br>
              <a:rPr lang="en-GB" sz="3600" b="1" dirty="0">
                <a:solidFill>
                  <a:schemeClr val="accent1">
                    <a:lumMod val="75000"/>
                  </a:schemeClr>
                </a:solidFill>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Irem KARAMAN</a:t>
            </a:r>
            <a:br>
              <a:rPr lang="en-GB" sz="3600" b="1" dirty="0">
                <a:solidFill>
                  <a:schemeClr val="accent1">
                    <a:lumMod val="75000"/>
                  </a:schemeClr>
                </a:solidFill>
                <a:latin typeface="Arial" panose="020B0604020202020204" pitchFamily="34" charset="0"/>
                <a:cs typeface="Arial" panose="020B0604020202020204" pitchFamily="34" charset="0"/>
              </a:rPr>
            </a:br>
            <a:br>
              <a:rPr lang="en-GB" sz="3600" b="1" dirty="0">
                <a:solidFill>
                  <a:srgbClr val="00B0F0"/>
                </a:solidFill>
                <a:latin typeface="Arial" panose="020B0604020202020204" pitchFamily="34" charset="0"/>
                <a:cs typeface="Arial" panose="020B0604020202020204" pitchFamily="34" charset="0"/>
              </a:rPr>
            </a:br>
            <a:endParaRPr lang="en-GB" sz="3600" b="1" dirty="0">
              <a:solidFill>
                <a:srgbClr val="00B0F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361440" y="4399280"/>
            <a:ext cx="9306560" cy="2184400"/>
          </a:xfrm>
        </p:spPr>
        <p:txBody>
          <a:bodyPr/>
          <a:lstStyle/>
          <a:p>
            <a:r>
              <a:rPr lang="en-GB" b="1" dirty="0">
                <a:solidFill>
                  <a:schemeClr val="accent1">
                    <a:lumMod val="50000"/>
                  </a:schemeClr>
                </a:solidFill>
                <a:latin typeface="Arial" panose="020B0604020202020204" pitchFamily="34" charset="0"/>
                <a:cs typeface="Arial" panose="020B0604020202020204" pitchFamily="34" charset="0"/>
              </a:rPr>
              <a:t>Presentation Template</a:t>
            </a:r>
          </a:p>
          <a:p>
            <a:r>
              <a:rPr lang="en-GB" b="1" dirty="0">
                <a:solidFill>
                  <a:schemeClr val="accent1">
                    <a:lumMod val="50000"/>
                  </a:schemeClr>
                </a:solidFill>
                <a:latin typeface="Arial" panose="020B0604020202020204" pitchFamily="34" charset="0"/>
                <a:cs typeface="Arial" panose="020B0604020202020204" pitchFamily="34" charset="0"/>
              </a:rPr>
              <a:t>Student ID:    2513585</a:t>
            </a:r>
          </a:p>
          <a:p>
            <a:r>
              <a:rPr lang="en-GB" b="1" dirty="0">
                <a:solidFill>
                  <a:schemeClr val="accent1">
                    <a:lumMod val="50000"/>
                  </a:schemeClr>
                </a:solidFill>
                <a:latin typeface="Arial" panose="020B0604020202020204" pitchFamily="34" charset="0"/>
                <a:cs typeface="Arial" panose="020B0604020202020204" pitchFamily="34" charset="0"/>
              </a:rPr>
              <a:t>Lecture     Dr. Said USMAN</a:t>
            </a:r>
          </a:p>
          <a:p>
            <a:r>
              <a:rPr lang="en-GB" b="1" dirty="0">
                <a:solidFill>
                  <a:schemeClr val="accent1">
                    <a:lumMod val="50000"/>
                  </a:schemeClr>
                </a:solidFill>
                <a:latin typeface="Arial" panose="020B0604020202020204" pitchFamily="34" charset="0"/>
                <a:cs typeface="Arial" panose="020B0604020202020204" pitchFamily="34" charset="0"/>
              </a:rPr>
              <a:t>Lecture code:   LCLM4006_LON</a:t>
            </a:r>
          </a:p>
          <a:p>
            <a:endParaRPr lang="en-GB" b="1" dirty="0">
              <a:latin typeface="Arial" panose="020B0604020202020204" pitchFamily="34" charset="0"/>
              <a:cs typeface="Arial" panose="020B0604020202020204" pitchFamily="34" charset="0"/>
            </a:endParaRPr>
          </a:p>
          <a:p>
            <a:endParaRPr lang="en-GB" b="1" dirty="0"/>
          </a:p>
          <a:p>
            <a:endParaRPr lang="en-GB" b="1" dirty="0"/>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7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775251" y="724381"/>
            <a:ext cx="10340009" cy="1042219"/>
          </a:xfrm>
        </p:spPr>
        <p:txBody>
          <a:bodyPr>
            <a:normAutofit fontScale="90000"/>
          </a:bodyPr>
          <a:lstStyle/>
          <a:p>
            <a:pPr algn="ctr"/>
            <a:br>
              <a:rPr lang="en-GB" dirty="0"/>
            </a:br>
            <a:r>
              <a:rPr lang="en-GB" dirty="0">
                <a:solidFill>
                  <a:schemeClr val="accent3">
                    <a:lumMod val="75000"/>
                  </a:schemeClr>
                </a:solidFill>
              </a:rPr>
              <a:t>.</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669236" y="945718"/>
            <a:ext cx="10747513" cy="5427080"/>
          </a:xfrm>
        </p:spPr>
        <p:txBody>
          <a:bodyPr>
            <a:normAutofit/>
          </a:bodyPr>
          <a:lstStyle/>
          <a:p>
            <a:pPr marL="0" indent="0" algn="ctr">
              <a:buNone/>
            </a:pPr>
            <a:endParaRPr lang="en-GB" sz="3200" b="1" dirty="0">
              <a:solidFill>
                <a:schemeClr val="accent1">
                  <a:lumMod val="50000"/>
                </a:schemeClr>
              </a:solidFill>
              <a:latin typeface="Arial" panose="020B0604020202020204" pitchFamily="34" charset="0"/>
              <a:cs typeface="Arial" panose="020B0604020202020204" pitchFamily="34" charset="0"/>
            </a:endParaRPr>
          </a:p>
          <a:p>
            <a:pPr marL="0" indent="0" algn="ctr">
              <a:buNone/>
            </a:pPr>
            <a:r>
              <a:rPr lang="en-GB" sz="3200" b="1" dirty="0">
                <a:solidFill>
                  <a:schemeClr val="accent1">
                    <a:lumMod val="50000"/>
                  </a:schemeClr>
                </a:solidFill>
                <a:latin typeface="Arial" panose="020B0604020202020204" pitchFamily="34" charset="0"/>
                <a:cs typeface="Arial" panose="020B0604020202020204" pitchFamily="34" charset="0"/>
              </a:rPr>
              <a:t>CRAFTED PLATE</a:t>
            </a:r>
          </a:p>
          <a:p>
            <a:pPr marL="0" indent="0" algn="ctr">
              <a:buNone/>
            </a:pPr>
            <a:br>
              <a:rPr lang="en-GB" sz="3200" b="1" dirty="0">
                <a:solidFill>
                  <a:schemeClr val="accent1">
                    <a:lumMod val="50000"/>
                  </a:schemeClr>
                </a:solidFill>
                <a:latin typeface="Arial" panose="020B0604020202020204" pitchFamily="34" charset="0"/>
                <a:cs typeface="Arial" panose="020B0604020202020204" pitchFamily="34" charset="0"/>
              </a:rPr>
            </a:br>
            <a:r>
              <a:rPr lang="en-GB" b="1" dirty="0">
                <a:solidFill>
                  <a:schemeClr val="accent3">
                    <a:lumMod val="75000"/>
                  </a:schemeClr>
                </a:solidFill>
                <a:latin typeface="Fairwater Script" panose="020F0502020204030204" pitchFamily="2" charset="0"/>
                <a:cs typeface="Arial" panose="020B0604020202020204" pitchFamily="34" charset="0"/>
              </a:rPr>
              <a:t>Elevate Your Day</a:t>
            </a:r>
          </a:p>
          <a:p>
            <a:pPr marL="0" indent="0" algn="ctr">
              <a:buNone/>
            </a:pPr>
            <a:endParaRPr lang="en-GB" b="1" dirty="0">
              <a:solidFill>
                <a:schemeClr val="accent3">
                  <a:lumMod val="75000"/>
                </a:schemeClr>
              </a:solidFill>
              <a:latin typeface="Fairwater Script" panose="020F0502020204030204" pitchFamily="2" charset="0"/>
              <a:cs typeface="Arial" panose="020B0604020202020204" pitchFamily="34" charset="0"/>
            </a:endParaRPr>
          </a:p>
          <a:p>
            <a:pPr marL="0" indent="0" algn="ctr">
              <a:buNone/>
            </a:pPr>
            <a:r>
              <a:rPr lang="en-GB" dirty="0">
                <a:solidFill>
                  <a:schemeClr val="accent3">
                    <a:lumMod val="50000"/>
                  </a:schemeClr>
                </a:solidFill>
                <a:latin typeface="Arial" panose="020B0604020202020204" pitchFamily="34" charset="0"/>
                <a:cs typeface="Arial" panose="020B0604020202020204" pitchFamily="34" charset="0"/>
              </a:rPr>
              <a:t>Premium Healthy Food Delivery Business </a:t>
            </a:r>
          </a:p>
          <a:p>
            <a:pPr marL="0" indent="0" algn="ctr">
              <a:buNone/>
            </a:pPr>
            <a:endParaRPr lang="en-GB" b="1" dirty="0">
              <a:solidFill>
                <a:schemeClr val="accent3">
                  <a:lumMod val="50000"/>
                </a:schemeClr>
              </a:solidFill>
              <a:latin typeface="Fairwater Script" panose="020F0502020204030204" pitchFamily="2" charset="0"/>
              <a:cs typeface="Arial" panose="020B0604020202020204" pitchFamily="34" charset="0"/>
            </a:endParaRPr>
          </a:p>
          <a:p>
            <a:pPr marL="0" indent="0" algn="ctr">
              <a:buNone/>
            </a:pPr>
            <a:r>
              <a:rPr lang="en-GB" sz="3500" dirty="0">
                <a:solidFill>
                  <a:schemeClr val="tx2">
                    <a:lumMod val="75000"/>
                  </a:schemeClr>
                </a:solidFill>
                <a:latin typeface="IrisUPC" panose="020B0604020202020204" pitchFamily="34" charset="-34"/>
                <a:cs typeface="IrisUPC" panose="020B0604020202020204" pitchFamily="34" charset="-34"/>
              </a:rPr>
              <a:t>Presented by Irem Karaman</a:t>
            </a:r>
          </a:p>
          <a:p>
            <a:pPr marL="0" indent="0" algn="ctr">
              <a:buNone/>
            </a:pPr>
            <a:endParaRPr lang="en-GB" b="1" dirty="0">
              <a:solidFill>
                <a:schemeClr val="accent3">
                  <a:lumMod val="75000"/>
                </a:schemeClr>
              </a:solidFill>
              <a:latin typeface="Fairwater Script" panose="020F0502020204030204" pitchFamily="2" charset="0"/>
              <a:cs typeface="Arial" panose="020B0604020202020204" pitchFamily="34" charset="0"/>
            </a:endParaRPr>
          </a:p>
        </p:txBody>
      </p:sp>
      <p:sp>
        <p:nvSpPr>
          <p:cNvPr id="21" name="Rectangle 20">
            <a:extLst>
              <a:ext uri="{FF2B5EF4-FFF2-40B4-BE49-F238E27FC236}">
                <a16:creationId xmlns:a16="http://schemas.microsoft.com/office/drawing/2014/main" id="{FCB3DF48-BB09-C33D-7718-8CB472236F14}"/>
              </a:ext>
            </a:extLst>
          </p:cNvPr>
          <p:cNvSpPr/>
          <p:nvPr/>
        </p:nvSpPr>
        <p:spPr>
          <a:xfrm>
            <a:off x="669236" y="883919"/>
            <a:ext cx="548640" cy="54888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83B86A4A-7768-13EE-97CF-14F8CB5C2CA0}"/>
              </a:ext>
            </a:extLst>
          </p:cNvPr>
          <p:cNvSpPr/>
          <p:nvPr/>
        </p:nvSpPr>
        <p:spPr>
          <a:xfrm>
            <a:off x="11115260" y="883920"/>
            <a:ext cx="467140" cy="54888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1136398" y="502021"/>
            <a:ext cx="5427525" cy="166799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dirty="0">
                <a:solidFill>
                  <a:schemeClr val="accent1">
                    <a:lumMod val="50000"/>
                  </a:schemeClr>
                </a:solidFill>
                <a:latin typeface="+mj-lt"/>
                <a:ea typeface="+mj-ea"/>
                <a:cs typeface="+mj-cs"/>
              </a:rPr>
              <a:t> </a:t>
            </a:r>
            <a:r>
              <a:rPr lang="en-US" sz="4000" b="1" i="0" dirty="0">
                <a:solidFill>
                  <a:schemeClr val="accent1">
                    <a:lumMod val="75000"/>
                  </a:schemeClr>
                </a:solidFill>
                <a:effectLst/>
                <a:latin typeface="Arial" panose="020B0604020202020204" pitchFamily="34" charset="0"/>
                <a:ea typeface="+mj-ea"/>
                <a:cs typeface="Arial" panose="020B0604020202020204" pitchFamily="34" charset="0"/>
              </a:rPr>
              <a:t>Table of Contents</a:t>
            </a:r>
            <a:endParaRPr lang="en-US" sz="4000" dirty="0">
              <a:solidFill>
                <a:schemeClr val="accent1">
                  <a:lumMod val="75000"/>
                </a:schemeClr>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1136398" y="2405467"/>
            <a:ext cx="5427526" cy="3535083"/>
          </a:xfrm>
        </p:spPr>
        <p:txBody>
          <a:bodyPr vert="horz" lIns="91440" tIns="45720" rIns="91440" bIns="45720" rtlCol="0" anchor="t">
            <a:normAutofit/>
          </a:bodyPr>
          <a:lstStyle/>
          <a:p>
            <a:pPr marL="514350"/>
            <a:r>
              <a:rPr lang="en-US" sz="2400" b="1" dirty="0">
                <a:solidFill>
                  <a:schemeClr val="accent1">
                    <a:lumMod val="75000"/>
                  </a:schemeClr>
                </a:solidFill>
                <a:latin typeface="Arial" panose="020B0604020202020204" pitchFamily="34" charset="0"/>
                <a:cs typeface="Arial" panose="020B0604020202020204" pitchFamily="34" charset="0"/>
              </a:rPr>
              <a:t>Introduction</a:t>
            </a:r>
          </a:p>
          <a:p>
            <a:pPr marL="514350"/>
            <a:r>
              <a:rPr lang="en-US" sz="2400" b="1" dirty="0">
                <a:solidFill>
                  <a:schemeClr val="accent1">
                    <a:lumMod val="75000"/>
                  </a:schemeClr>
                </a:solidFill>
                <a:latin typeface="Arial" panose="020B0604020202020204" pitchFamily="34" charset="0"/>
                <a:cs typeface="Arial" panose="020B0604020202020204" pitchFamily="34" charset="0"/>
              </a:rPr>
              <a:t>Business Concept &amp; Objectives</a:t>
            </a:r>
          </a:p>
          <a:p>
            <a:pPr marL="514350"/>
            <a:r>
              <a:rPr lang="en-US" sz="2400" b="1" dirty="0">
                <a:solidFill>
                  <a:schemeClr val="accent1">
                    <a:lumMod val="75000"/>
                  </a:schemeClr>
                </a:solidFill>
                <a:latin typeface="Arial" panose="020B0604020202020204" pitchFamily="34" charset="0"/>
                <a:cs typeface="Arial" panose="020B0604020202020204" pitchFamily="34" charset="0"/>
              </a:rPr>
              <a:t>Target Market &amp; Competitor Analysis</a:t>
            </a:r>
          </a:p>
          <a:p>
            <a:pPr marL="514350"/>
            <a:r>
              <a:rPr lang="en-US" sz="2400" b="1" dirty="0">
                <a:solidFill>
                  <a:schemeClr val="accent1">
                    <a:lumMod val="75000"/>
                  </a:schemeClr>
                </a:solidFill>
                <a:latin typeface="Arial" panose="020B0604020202020204" pitchFamily="34" charset="0"/>
                <a:cs typeface="Arial" panose="020B0604020202020204" pitchFamily="34" charset="0"/>
              </a:rPr>
              <a:t>Marketing &amp; Operations</a:t>
            </a:r>
          </a:p>
          <a:p>
            <a:pPr marL="514350"/>
            <a:r>
              <a:rPr lang="en-US" sz="2400" b="1" dirty="0">
                <a:solidFill>
                  <a:schemeClr val="accent1">
                    <a:lumMod val="75000"/>
                  </a:schemeClr>
                </a:solidFill>
                <a:latin typeface="Arial" panose="020B0604020202020204" pitchFamily="34" charset="0"/>
                <a:cs typeface="Arial" panose="020B0604020202020204" pitchFamily="34" charset="0"/>
              </a:rPr>
              <a:t>Financial Plan </a:t>
            </a:r>
          </a:p>
          <a:p>
            <a:pPr marL="514350"/>
            <a:r>
              <a:rPr lang="en-US" sz="2400" b="1" dirty="0">
                <a:solidFill>
                  <a:schemeClr val="accent1">
                    <a:lumMod val="75000"/>
                  </a:schemeClr>
                </a:solidFill>
                <a:latin typeface="Arial" panose="020B0604020202020204" pitchFamily="34" charset="0"/>
                <a:cs typeface="Arial" panose="020B0604020202020204" pitchFamily="34" charset="0"/>
              </a:rPr>
              <a:t>Growth Potential</a:t>
            </a:r>
          </a:p>
          <a:p>
            <a:pPr marL="514350"/>
            <a:r>
              <a:rPr lang="en-US" sz="2400" b="1" dirty="0">
                <a:solidFill>
                  <a:schemeClr val="accent1">
                    <a:lumMod val="75000"/>
                  </a:schemeClr>
                </a:solidFill>
                <a:latin typeface="Arial" panose="020B0604020202020204" pitchFamily="34" charset="0"/>
                <a:cs typeface="Arial" panose="020B0604020202020204" pitchFamily="34" charset="0"/>
              </a:rPr>
              <a:t>Conclusion</a:t>
            </a:r>
          </a:p>
          <a:p>
            <a:pPr marL="514350"/>
            <a:endParaRPr lang="en-US" sz="2000" dirty="0"/>
          </a:p>
        </p:txBody>
      </p:sp>
      <p:pic>
        <p:nvPicPr>
          <p:cNvPr id="5" name="Picture 4">
            <a:extLst>
              <a:ext uri="{FF2B5EF4-FFF2-40B4-BE49-F238E27FC236}">
                <a16:creationId xmlns:a16="http://schemas.microsoft.com/office/drawing/2014/main" id="{618638D6-929E-55D8-4734-74F246A098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a:fillRect/>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7" name="Rectangle 1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9FB286-6E71-A02F-A09E-F2723F1FF47B}"/>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63093-engine-web-search-icons-simple-website-comput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BF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38200" y="1248698"/>
            <a:ext cx="10515600" cy="5609302"/>
          </a:xfrm>
        </p:spPr>
        <p:txBody>
          <a:bodyPr>
            <a:normAutofit/>
          </a:bodyPr>
          <a:lstStyle/>
          <a:p>
            <a:endParaRPr lang="en-GB" dirty="0">
              <a:solidFill>
                <a:schemeClr val="accent1">
                  <a:lumMod val="50000"/>
                </a:schemeClr>
              </a:solidFill>
            </a:endParaRPr>
          </a:p>
          <a:p>
            <a:r>
              <a:rPr lang="en-GB" sz="2400" dirty="0">
                <a:latin typeface="Arial" panose="020B0604020202020204" pitchFamily="34" charset="0"/>
                <a:cs typeface="Arial" panose="020B0604020202020204" pitchFamily="34" charset="0"/>
              </a:rPr>
              <a:t>My name is Irem Karaman, Founder and Managing Director of Crafted Plate.</a:t>
            </a:r>
          </a:p>
          <a:p>
            <a:r>
              <a:rPr lang="en-GB" sz="2400" dirty="0">
                <a:latin typeface="Arial" panose="020B0604020202020204" pitchFamily="34" charset="0"/>
                <a:cs typeface="Arial" panose="020B0604020202020204" pitchFamily="34" charset="0"/>
              </a:rPr>
              <a:t>I have extensive experience in customer service, retail and hospitality.</a:t>
            </a:r>
          </a:p>
          <a:p>
            <a:r>
              <a:rPr lang="en-GB" sz="2400" dirty="0">
                <a:latin typeface="Arial" panose="020B0604020202020204" pitchFamily="34" charset="0"/>
                <a:cs typeface="Arial" panose="020B0604020202020204" pitchFamily="34" charset="0"/>
              </a:rPr>
              <a:t>My passion is to provide high-quality, healthy and personalised food experiences.</a:t>
            </a:r>
          </a:p>
          <a:p>
            <a:r>
              <a:rPr lang="en-GB" sz="2400" dirty="0">
                <a:latin typeface="Arial" panose="020B0604020202020204" pitchFamily="34" charset="0"/>
                <a:cs typeface="Arial" panose="020B0604020202020204" pitchFamily="34" charset="0"/>
              </a:rPr>
              <a:t>This presentation will explain the business concept, target market, operations and growth potential of Crafted Plate.</a:t>
            </a:r>
          </a:p>
          <a:p>
            <a:endParaRPr lang="en-GB" sz="2400" dirty="0">
              <a:latin typeface="Arial" panose="020B0604020202020204" pitchFamily="34" charset="0"/>
              <a:cs typeface="Arial" panose="020B0604020202020204" pitchFamily="34" charset="0"/>
            </a:endParaRPr>
          </a:p>
          <a:p>
            <a:r>
              <a:rPr lang="en-GB" sz="2400" b="1" dirty="0">
                <a:solidFill>
                  <a:schemeClr val="accent1">
                    <a:lumMod val="50000"/>
                  </a:schemeClr>
                </a:solidFill>
                <a:latin typeface="Arial" panose="020B0604020202020204" pitchFamily="34" charset="0"/>
                <a:cs typeface="Arial" panose="020B0604020202020204" pitchFamily="34" charset="0"/>
              </a:rPr>
              <a:t>Explain the purpose of the presentation and what you aim to achieve</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purpose of this presentation is to introduce Crafted Plate and explain its business concept, target market, operations and growth potential.</a:t>
            </a:r>
          </a:p>
          <a:p>
            <a:endParaRPr lang="en-GB"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584775"/>
          </a:xfrm>
          <a:prstGeom prst="rect">
            <a:avLst/>
          </a:prstGeom>
          <a:noFill/>
        </p:spPr>
        <p:txBody>
          <a:bodyPr wrap="none" rtlCol="0">
            <a:spAutoFit/>
          </a:bodyPr>
          <a:lstStyle/>
          <a:p>
            <a:r>
              <a:rPr lang="en-GB" sz="3200" b="1" i="0" dirty="0">
                <a:solidFill>
                  <a:schemeClr val="accent1">
                    <a:lumMod val="50000"/>
                  </a:schemeClr>
                </a:solidFill>
                <a:effectLst/>
                <a:latin typeface="Söhne"/>
              </a:rPr>
              <a:t>Introduction</a:t>
            </a:r>
            <a:endParaRPr lang="en-GB" sz="3200" dirty="0">
              <a:solidFill>
                <a:schemeClr val="accent1">
                  <a:lumMod val="50000"/>
                </a:schemeClr>
              </a:solidFill>
            </a:endParaRPr>
          </a:p>
        </p:txBody>
      </p:sp>
      <p:pic>
        <p:nvPicPr>
          <p:cNvPr id="5" name="Picture 4">
            <a:extLst>
              <a:ext uri="{FF2B5EF4-FFF2-40B4-BE49-F238E27FC236}">
                <a16:creationId xmlns:a16="http://schemas.microsoft.com/office/drawing/2014/main" id="{F8468183-5C4B-23BE-3429-CC3FF77D59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20528">
            <a:off x="9431143" y="328122"/>
            <a:ext cx="2004561" cy="1367868"/>
          </a:xfrm>
          <a:prstGeom prst="rect">
            <a:avLst/>
          </a:prstGeom>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lstStyle/>
          <a:p>
            <a:r>
              <a:rPr lang="en-GB" b="1" dirty="0">
                <a:solidFill>
                  <a:schemeClr val="tx2">
                    <a:lumMod val="75000"/>
                  </a:schemeClr>
                </a:solidFill>
              </a:rPr>
              <a:t>Clearly describe your business idea and the product/service your company will offer.</a:t>
            </a:r>
          </a:p>
          <a:p>
            <a:r>
              <a:rPr lang="en-GB" sz="2000" dirty="0">
                <a:latin typeface="Arial" panose="020B0604020202020204" pitchFamily="34" charset="0"/>
                <a:cs typeface="Arial" panose="020B0604020202020204" pitchFamily="34" charset="0"/>
              </a:rPr>
              <a:t>Crafted Plate is a premium online healthy food delivery business based in London. It offers freshly prepared breakfast, lunches and dinners, executive meal boxes, personalised meal plans, luxury picnic hampers and bespoke corporate catering.</a:t>
            </a:r>
          </a:p>
          <a:p>
            <a:r>
              <a:rPr lang="en-GB" sz="2000" dirty="0">
                <a:latin typeface="Arial" panose="020B0604020202020204" pitchFamily="34" charset="0"/>
                <a:cs typeface="Arial" panose="020B0604020202020204" pitchFamily="34" charset="0"/>
              </a:rPr>
              <a:t>Meals are prepared using high-quality, locally sourced ingredients.</a:t>
            </a:r>
          </a:p>
          <a:p>
            <a:endParaRPr lang="en-GB" dirty="0">
              <a:latin typeface="Arial" panose="020B0604020202020204" pitchFamily="34" charset="0"/>
              <a:cs typeface="Arial" panose="020B0604020202020204" pitchFamily="34" charset="0"/>
            </a:endParaRPr>
          </a:p>
          <a:p>
            <a:r>
              <a:rPr lang="en-GB" b="1" dirty="0">
                <a:solidFill>
                  <a:schemeClr val="tx2">
                    <a:lumMod val="75000"/>
                  </a:schemeClr>
                </a:solidFill>
              </a:rPr>
              <a:t>Explain how your product/service fulfils a need in the market.</a:t>
            </a:r>
          </a:p>
          <a:p>
            <a:r>
              <a:rPr lang="en-GB" sz="2000" dirty="0">
                <a:latin typeface="Arial" panose="020B0604020202020204" pitchFamily="34" charset="0"/>
                <a:cs typeface="Arial" panose="020B0604020202020204" pitchFamily="34" charset="0"/>
              </a:rPr>
              <a:t>The business meets the needs of busy, high-income professionals and corporate clients who want healthy, convenient and high-quality meals without compromising on taste, presentation or personalisation.</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793224" cy="646331"/>
          </a:xfrm>
          <a:prstGeom prst="rect">
            <a:avLst/>
          </a:prstGeom>
          <a:noFill/>
        </p:spPr>
        <p:txBody>
          <a:bodyPr wrap="none" rtlCol="0">
            <a:spAutoFit/>
          </a:bodyPr>
          <a:lstStyle/>
          <a:p>
            <a:r>
              <a:rPr lang="en-GB" sz="3200" b="1" dirty="0"/>
              <a:t>                        </a:t>
            </a:r>
            <a:r>
              <a:rPr lang="en-GB" sz="3600" b="1" i="0" dirty="0">
                <a:solidFill>
                  <a:schemeClr val="accent1">
                    <a:lumMod val="50000"/>
                  </a:schemeClr>
                </a:solidFill>
                <a:effectLst/>
                <a:latin typeface="Söhne"/>
              </a:rPr>
              <a:t>Overview  the Business Idea</a:t>
            </a:r>
            <a:endParaRPr lang="en-GB" sz="3600" b="1" dirty="0">
              <a:solidFill>
                <a:schemeClr val="accent1">
                  <a:lumMod val="50000"/>
                </a:schemeClr>
              </a:solidFill>
            </a:endParaRPr>
          </a:p>
        </p:txBody>
      </p:sp>
      <p:pic>
        <p:nvPicPr>
          <p:cNvPr id="5" name="Picture 4">
            <a:extLst>
              <a:ext uri="{FF2B5EF4-FFF2-40B4-BE49-F238E27FC236}">
                <a16:creationId xmlns:a16="http://schemas.microsoft.com/office/drawing/2014/main" id="{72E5D313-6BA1-20C3-A5B0-390BE99F68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25339" y="347870"/>
            <a:ext cx="2726080" cy="1311965"/>
          </a:xfrm>
          <a:prstGeom prst="rect">
            <a:avLst/>
          </a:prstGeom>
        </p:spPr>
      </p:pic>
      <p:pic>
        <p:nvPicPr>
          <p:cNvPr id="8" name="Picture 7">
            <a:extLst>
              <a:ext uri="{FF2B5EF4-FFF2-40B4-BE49-F238E27FC236}">
                <a16:creationId xmlns:a16="http://schemas.microsoft.com/office/drawing/2014/main" id="{BCFE8CE4-3190-C3D5-36B9-FF00A0139C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24167"/>
            <a:ext cx="1659835" cy="1192335"/>
          </a:xfrm>
          <a:prstGeom prst="rect">
            <a:avLst/>
          </a:prstGeom>
        </p:spPr>
      </p:pic>
      <p:pic>
        <p:nvPicPr>
          <p:cNvPr id="10" name="Picture 9">
            <a:extLst>
              <a:ext uri="{FF2B5EF4-FFF2-40B4-BE49-F238E27FC236}">
                <a16:creationId xmlns:a16="http://schemas.microsoft.com/office/drawing/2014/main" id="{CE0F6E0E-81FA-C69D-B5D6-7543E57D5A6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flipH="1">
            <a:off x="10406267" y="5675242"/>
            <a:ext cx="1610141" cy="755375"/>
          </a:xfrm>
          <a:prstGeom prst="rect">
            <a:avLst/>
          </a:prstGeom>
        </p:spPr>
      </p:pic>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568960" y="975360"/>
            <a:ext cx="11496656" cy="5669280"/>
          </a:xfrm>
        </p:spPr>
        <p:txBody>
          <a:bodyPr>
            <a:normAutofit fontScale="25000" lnSpcReduction="20000"/>
          </a:bodyPr>
          <a:lstStyle/>
          <a:p>
            <a:endParaRPr lang="en-GB" dirty="0"/>
          </a:p>
          <a:p>
            <a:pPr marL="0" indent="0">
              <a:buNone/>
            </a:pPr>
            <a:r>
              <a:rPr lang="en-GB" sz="9600" b="1" dirty="0">
                <a:solidFill>
                  <a:schemeClr val="tx2">
                    <a:lumMod val="75000"/>
                  </a:schemeClr>
                </a:solidFill>
                <a:latin typeface="Arial" panose="020B0604020202020204" pitchFamily="34" charset="0"/>
                <a:cs typeface="Arial" panose="020B0604020202020204" pitchFamily="34" charset="0"/>
              </a:rPr>
              <a:t>1. Specify the legal structure: Private Limited Company (Ltd)</a:t>
            </a:r>
          </a:p>
          <a:p>
            <a:pPr marL="514350" indent="-514350">
              <a:buFont typeface="+mj-lt"/>
              <a:buAutoNum type="arabicPeriod"/>
            </a:pPr>
            <a:endParaRPr lang="en-GB" sz="80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sz="7200" dirty="0">
                <a:latin typeface="Arial" panose="020B0604020202020204" pitchFamily="34" charset="0"/>
                <a:cs typeface="Arial" panose="020B0604020202020204" pitchFamily="34" charset="0"/>
              </a:rPr>
              <a:t> Protects the owner’s personal assets and limits financial liability.</a:t>
            </a:r>
          </a:p>
          <a:p>
            <a:pPr>
              <a:buFont typeface="Wingdings" panose="05000000000000000000" pitchFamily="2" charset="2"/>
              <a:buChar char="ü"/>
            </a:pPr>
            <a:r>
              <a:rPr lang="en-GB" sz="7200" dirty="0">
                <a:latin typeface="Arial" panose="020B0604020202020204" pitchFamily="34" charset="0"/>
                <a:cs typeface="Arial" panose="020B0604020202020204" pitchFamily="34" charset="0"/>
              </a:rPr>
              <a:t> Creates a credible and professional image for clients, suppliers and investors.</a:t>
            </a:r>
          </a:p>
          <a:p>
            <a:pPr>
              <a:buFont typeface="Wingdings" panose="05000000000000000000" pitchFamily="2" charset="2"/>
              <a:buChar char="ü"/>
            </a:pPr>
            <a:r>
              <a:rPr lang="en-GB" sz="7200" dirty="0">
                <a:latin typeface="Arial" panose="020B0604020202020204" pitchFamily="34" charset="0"/>
                <a:cs typeface="Arial" panose="020B0604020202020204" pitchFamily="34" charset="0"/>
              </a:rPr>
              <a:t> Supports the £200,000 mixed-funding plan, future partnerships and expansion across the UK.</a:t>
            </a:r>
          </a:p>
          <a:p>
            <a:pPr>
              <a:buFont typeface="Wingdings" panose="05000000000000000000" pitchFamily="2" charset="2"/>
              <a:buChar char="ü"/>
            </a:pPr>
            <a:endParaRPr lang="en-GB" sz="7200" dirty="0">
              <a:latin typeface="Arial" panose="020B0604020202020204" pitchFamily="34" charset="0"/>
              <a:cs typeface="Arial" panose="020B0604020202020204" pitchFamily="34" charset="0"/>
            </a:endParaRPr>
          </a:p>
          <a:p>
            <a:pPr marL="0" indent="0">
              <a:buNone/>
            </a:pPr>
            <a:r>
              <a:rPr lang="en-GB" sz="9600" b="1" dirty="0">
                <a:solidFill>
                  <a:schemeClr val="tx2">
                    <a:lumMod val="75000"/>
                  </a:schemeClr>
                </a:solidFill>
                <a:latin typeface="Arial" panose="020B0604020202020204" pitchFamily="34" charset="0"/>
                <a:cs typeface="Arial" panose="020B0604020202020204" pitchFamily="34" charset="0"/>
              </a:rPr>
              <a:t>2. State the management structure of your business by detailing the roles and responsibilities within your business. You could use an organisational chart to demonstrate this structure. </a:t>
            </a:r>
            <a:r>
              <a:rPr lang="en-GB" sz="9600" b="1" i="1" dirty="0">
                <a:solidFill>
                  <a:schemeClr val="tx2">
                    <a:lumMod val="75000"/>
                  </a:schemeClr>
                </a:solidFill>
                <a:highlight>
                  <a:srgbClr val="FFFF00"/>
                </a:highlight>
                <a:latin typeface="Arial" panose="020B0604020202020204" pitchFamily="34" charset="0"/>
                <a:cs typeface="Arial" panose="020B0604020202020204" pitchFamily="34" charset="0"/>
              </a:rPr>
              <a:t>  </a:t>
            </a:r>
          </a:p>
          <a:p>
            <a:pPr marL="0" indent="0">
              <a:buNone/>
            </a:pPr>
            <a:r>
              <a:rPr lang="en-GB" sz="9600" b="1" i="1" dirty="0">
                <a:solidFill>
                  <a:schemeClr val="tx2">
                    <a:lumMod val="75000"/>
                  </a:schemeClr>
                </a:solidFill>
                <a:highlight>
                  <a:srgbClr val="FFFF00"/>
                </a:highlight>
                <a:latin typeface="Arial" panose="020B0604020202020204" pitchFamily="34" charset="0"/>
                <a:cs typeface="Arial" panose="020B0604020202020204" pitchFamily="34" charset="0"/>
              </a:rPr>
              <a:t>   </a:t>
            </a:r>
          </a:p>
          <a:p>
            <a:pPr>
              <a:buFont typeface="Wingdings" panose="05000000000000000000" pitchFamily="2" charset="2"/>
              <a:buChar char="ü"/>
            </a:pPr>
            <a:r>
              <a:rPr lang="en-GB" sz="6400" i="1" dirty="0">
                <a:latin typeface="Arial" panose="020B0604020202020204" pitchFamily="34" charset="0"/>
                <a:cs typeface="Arial" panose="020B0604020202020204" pitchFamily="34" charset="0"/>
              </a:rPr>
              <a:t> </a:t>
            </a:r>
            <a:r>
              <a:rPr lang="en-GB" sz="7200" i="1" dirty="0">
                <a:latin typeface="Arial" panose="020B0604020202020204" pitchFamily="34" charset="0"/>
                <a:cs typeface="Arial" panose="020B0604020202020204" pitchFamily="34" charset="0"/>
              </a:rPr>
              <a:t>Founder and Managing Director:         Overseas strategy, daily operations and financial performance.</a:t>
            </a:r>
          </a:p>
          <a:p>
            <a:pPr>
              <a:buFont typeface="Wingdings" panose="05000000000000000000" pitchFamily="2" charset="2"/>
              <a:buChar char="ü"/>
            </a:pPr>
            <a:r>
              <a:rPr lang="en-GB" sz="7200" i="1" dirty="0">
                <a:latin typeface="Arial" panose="020B0604020202020204" pitchFamily="34" charset="0"/>
                <a:cs typeface="Arial" panose="020B0604020202020204" pitchFamily="34" charset="0"/>
              </a:rPr>
              <a:t> Operations and Delivery Manager:      Manages logistics and ensures timely deliveries.</a:t>
            </a:r>
          </a:p>
          <a:p>
            <a:pPr>
              <a:buFont typeface="Wingdings" panose="05000000000000000000" pitchFamily="2" charset="2"/>
              <a:buChar char="ü"/>
            </a:pPr>
            <a:r>
              <a:rPr lang="en-GB" sz="7200" i="1" dirty="0">
                <a:latin typeface="Arial" panose="020B0604020202020204" pitchFamily="34" charset="0"/>
                <a:cs typeface="Arial" panose="020B0604020202020204" pitchFamily="34" charset="0"/>
              </a:rPr>
              <a:t>Head Chef and Sous Chef:                  Maintain food quality, safety and kitchen standards.</a:t>
            </a:r>
          </a:p>
          <a:p>
            <a:pPr>
              <a:buFont typeface="Wingdings" panose="05000000000000000000" pitchFamily="2" charset="2"/>
              <a:buChar char="ü"/>
            </a:pPr>
            <a:r>
              <a:rPr lang="en-GB" sz="7200" i="1" dirty="0">
                <a:latin typeface="Arial" panose="020B0604020202020204" pitchFamily="34" charset="0"/>
                <a:cs typeface="Arial" panose="020B0604020202020204" pitchFamily="34" charset="0"/>
              </a:rPr>
              <a:t>Marketing and Customer Relations:    Manages promotion, social media and customer support.</a:t>
            </a:r>
          </a:p>
          <a:p>
            <a:pPr>
              <a:buFont typeface="Wingdings" panose="05000000000000000000" pitchFamily="2" charset="2"/>
              <a:buChar char="ü"/>
            </a:pPr>
            <a:r>
              <a:rPr lang="en-GB" sz="7200" i="1" dirty="0">
                <a:latin typeface="Arial" panose="020B0604020202020204" pitchFamily="34" charset="0"/>
                <a:cs typeface="Arial" panose="020B0604020202020204" pitchFamily="34" charset="0"/>
              </a:rPr>
              <a:t>External Accountant:                           Handles financial records, tax and compliance.</a:t>
            </a:r>
          </a:p>
          <a:p>
            <a:pPr>
              <a:buFont typeface="Wingdings" panose="05000000000000000000" pitchFamily="2" charset="2"/>
              <a:buChar char="ü"/>
            </a:pPr>
            <a:endParaRPr lang="en-GB" sz="7200" i="1" dirty="0">
              <a:latin typeface="Arial" panose="020B0604020202020204" pitchFamily="34" charset="0"/>
              <a:cs typeface="Arial" panose="020B0604020202020204" pitchFamily="34" charset="0"/>
            </a:endParaRPr>
          </a:p>
          <a:p>
            <a:pPr marL="0" indent="0">
              <a:buNone/>
            </a:pPr>
            <a:r>
              <a:rPr lang="en-GB" sz="7200" i="1" dirty="0">
                <a:latin typeface="Arial" panose="020B0604020202020204" pitchFamily="34" charset="0"/>
                <a:cs typeface="Arial" panose="020B0604020202020204" pitchFamily="34" charset="0"/>
              </a:rPr>
              <a:t>The organisational chart on the next slide shows the reporting structure.</a:t>
            </a:r>
          </a:p>
          <a:p>
            <a:pPr>
              <a:buFont typeface="Wingdings" panose="05000000000000000000" pitchFamily="2" charset="2"/>
              <a:buChar char="ü"/>
            </a:pPr>
            <a:endParaRPr lang="en-GB" sz="6400" i="1"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2400" i="1" dirty="0">
              <a:latin typeface="Arial" panose="020B0604020202020204" pitchFamily="34" charset="0"/>
              <a:cs typeface="Arial" panose="020B0604020202020204" pitchFamily="34" charset="0"/>
            </a:endParaRPr>
          </a:p>
          <a:p>
            <a:pPr marL="514350" indent="-514350">
              <a:buFont typeface="+mj-lt"/>
              <a:buAutoNum type="arabicPeriod"/>
            </a:pPr>
            <a:endParaRPr lang="en-GB" i="1" dirty="0">
              <a:highlight>
                <a:srgbClr val="FFFF00"/>
              </a:highlight>
            </a:endParaRPr>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345440" y="132080"/>
            <a:ext cx="11145520" cy="1077218"/>
          </a:xfrm>
          <a:prstGeom prst="rect">
            <a:avLst/>
          </a:prstGeom>
          <a:noFill/>
        </p:spPr>
        <p:txBody>
          <a:bodyPr wrap="square" rtlCol="0">
            <a:spAutoFit/>
          </a:bodyPr>
          <a:lstStyle/>
          <a:p>
            <a:r>
              <a:rPr lang="en-GB" sz="3200" b="1" dirty="0"/>
              <a:t>                   </a:t>
            </a:r>
            <a:r>
              <a:rPr lang="en-GB" sz="3200" b="1" dirty="0">
                <a:solidFill>
                  <a:schemeClr val="accent1">
                    <a:lumMod val="50000"/>
                  </a:schemeClr>
                </a:solidFill>
              </a:rPr>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365125"/>
            <a:ext cx="10515600" cy="975995"/>
          </a:xfrm>
        </p:spPr>
        <p:txBody>
          <a:bodyPr>
            <a:normAutofit/>
          </a:bodyPr>
          <a:lstStyle/>
          <a:p>
            <a:pPr algn="l"/>
            <a:r>
              <a:rPr lang="en-GB" sz="3600" dirty="0"/>
              <a:t>         </a:t>
            </a:r>
            <a:r>
              <a:rPr lang="en-GB" sz="3600" b="1" dirty="0">
                <a:solidFill>
                  <a:schemeClr val="tx2">
                    <a:lumMod val="75000"/>
                  </a:schemeClr>
                </a:solidFill>
                <a:latin typeface="Arial" panose="020B0604020202020204" pitchFamily="34" charset="0"/>
                <a:cs typeface="Arial" panose="020B0604020202020204" pitchFamily="34" charset="0"/>
              </a:rPr>
              <a:t>Crafted Plate Organisational Structure   </a:t>
            </a:r>
            <a:r>
              <a:rPr lang="en-GB" sz="3600" dirty="0">
                <a:solidFill>
                  <a:schemeClr val="tx2">
                    <a:lumMod val="75000"/>
                  </a:schemeClr>
                </a:solidFill>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Box 2" hidden="1">
            <a:extLst>
              <a:ext uri="{FF2B5EF4-FFF2-40B4-BE49-F238E27FC236}">
                <a16:creationId xmlns:a16="http://schemas.microsoft.com/office/drawing/2014/main" id="{B6CE5A2A-49E8-A46F-103B-3028DB094F2C}"/>
              </a:ext>
            </a:extLst>
          </p:cNvPr>
          <p:cNvSpPr txBox="1">
            <a:spLocks/>
          </p:cNvSpPr>
          <p:nvPr/>
        </p:nvSpPr>
        <p:spPr>
          <a:xfrm>
            <a:off x="922564" y="5270336"/>
            <a:ext cx="6915150" cy="367393"/>
          </a:xfrm>
          <a:prstGeom prst="rect">
            <a:avLst/>
          </a:prstGeom>
          <a:noFill/>
        </p:spPr>
        <p:txBody>
          <a:bodyPr wrap="square" rtlCol="0">
            <a:spAutoFit/>
          </a:bodyPr>
          <a:lstStyle/>
          <a:p>
            <a:r>
              <a:rPr lang="en-GB" dirty="0"/>
              <a:t>Created using MS Visio – refer to week 3 lecture recording</a:t>
            </a:r>
          </a:p>
        </p:txBody>
      </p:sp>
      <p:graphicFrame>
        <p:nvGraphicFramePr>
          <p:cNvPr id="7" name="Content Placeholder 6">
            <a:extLst>
              <a:ext uri="{FF2B5EF4-FFF2-40B4-BE49-F238E27FC236}">
                <a16:creationId xmlns:a16="http://schemas.microsoft.com/office/drawing/2014/main" id="{F75B7B08-8560-BEEB-DD67-5181BF27677B}"/>
              </a:ext>
            </a:extLst>
          </p:cNvPr>
          <p:cNvGraphicFramePr>
            <a:graphicFrameLocks noGrp="1"/>
          </p:cNvGraphicFramePr>
          <p:nvPr>
            <p:ph idx="1"/>
            <p:extLst>
              <p:ext uri="{D42A27DB-BD31-4B8C-83A1-F6EECF244321}">
                <p14:modId xmlns:p14="http://schemas.microsoft.com/office/powerpoint/2010/main" val="3993313746"/>
              </p:ext>
            </p:extLst>
          </p:nvPr>
        </p:nvGraphicFramePr>
        <p:xfrm>
          <a:off x="396240" y="1341120"/>
          <a:ext cx="11257280" cy="5445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                               </a:t>
            </a:r>
            <a:r>
              <a:rPr lang="en-GB" sz="3200" b="1" dirty="0">
                <a:solidFill>
                  <a:schemeClr val="accent1">
                    <a:lumMod val="50000"/>
                  </a:schemeClr>
                </a:solidFill>
              </a:rPr>
              <a:t>PESTEL Analysis</a:t>
            </a:r>
          </a:p>
        </p:txBody>
      </p:sp>
      <p:sp>
        <p:nvSpPr>
          <p:cNvPr id="3" name="TextBox 2">
            <a:extLst>
              <a:ext uri="{FF2B5EF4-FFF2-40B4-BE49-F238E27FC236}">
                <a16:creationId xmlns:a16="http://schemas.microsoft.com/office/drawing/2014/main" id="{85BF6541-B0FA-9297-3DE4-B13C722629AE}"/>
              </a:ext>
            </a:extLst>
          </p:cNvPr>
          <p:cNvSpPr txBox="1"/>
          <p:nvPr/>
        </p:nvSpPr>
        <p:spPr>
          <a:xfrm>
            <a:off x="670560" y="1307594"/>
            <a:ext cx="11521440" cy="5324535"/>
          </a:xfrm>
          <a:prstGeom prst="rect">
            <a:avLst/>
          </a:prstGeom>
          <a:noFill/>
        </p:spPr>
        <p:txBody>
          <a:bodyPr wrap="square" rtlCol="0">
            <a:spAutoFit/>
          </a:bodyPr>
          <a:lstStyle/>
          <a:p>
            <a:r>
              <a:rPr lang="en-GB" sz="2800" b="1" dirty="0">
                <a:solidFill>
                  <a:schemeClr val="tx2">
                    <a:lumMod val="75000"/>
                  </a:schemeClr>
                </a:solidFill>
              </a:rPr>
              <a:t>Conduct a PESTEL Analysis and Align it with Business Strategy</a:t>
            </a:r>
            <a:endParaRPr lang="en-GB" sz="2800" dirty="0">
              <a:solidFill>
                <a:schemeClr val="tx2">
                  <a:lumMod val="75000"/>
                </a:schemeClr>
              </a:solidFill>
            </a:endParaRPr>
          </a:p>
          <a:p>
            <a:pPr marL="514350" indent="-514350">
              <a:buAutoNum type="arabicPeriod"/>
            </a:pPr>
            <a:r>
              <a:rPr lang="en-GB" sz="2800" b="1" dirty="0">
                <a:solidFill>
                  <a:schemeClr val="accent1">
                    <a:lumMod val="50000"/>
                  </a:schemeClr>
                </a:solidFill>
              </a:rPr>
              <a:t>Analyse External Factors:</a:t>
            </a:r>
            <a:r>
              <a:rPr lang="en-GB" sz="2800" dirty="0">
                <a:solidFill>
                  <a:schemeClr val="accent1">
                    <a:lumMod val="50000"/>
                  </a:schemeClr>
                </a:solidFill>
              </a:rPr>
              <a:t> </a:t>
            </a:r>
          </a:p>
          <a:p>
            <a:pPr marL="514350" indent="-514350">
              <a:buAutoNum type="arabicPeriod"/>
            </a:pPr>
            <a:endParaRPr lang="en-GB" sz="2800" dirty="0">
              <a:solidFill>
                <a:schemeClr val="accent1">
                  <a:lumMod val="50000"/>
                </a:schemeClr>
              </a:solidFill>
            </a:endParaRPr>
          </a:p>
          <a:p>
            <a:r>
              <a:rPr lang="en-GB" sz="2000" b="1" dirty="0">
                <a:solidFill>
                  <a:schemeClr val="accent1">
                    <a:lumMod val="50000"/>
                  </a:schemeClr>
                </a:solidFill>
                <a:latin typeface="Arial" panose="020B0604020202020204" pitchFamily="34" charset="0"/>
                <a:cs typeface="Arial" panose="020B0604020202020204" pitchFamily="34" charset="0"/>
              </a:rPr>
              <a:t>Political:             </a:t>
            </a:r>
            <a:r>
              <a:rPr lang="en-GB" sz="2000" dirty="0">
                <a:latin typeface="Arial" panose="020B0604020202020204" pitchFamily="34" charset="0"/>
                <a:cs typeface="Arial" panose="020B0604020202020204" pitchFamily="34" charset="0"/>
              </a:rPr>
              <a:t>Follow UK food safety rules and work with reliable local suppliers.</a:t>
            </a:r>
          </a:p>
          <a:p>
            <a:r>
              <a:rPr lang="en-GB" sz="2000" b="1" dirty="0">
                <a:solidFill>
                  <a:schemeClr val="accent1">
                    <a:lumMod val="50000"/>
                  </a:schemeClr>
                </a:solidFill>
                <a:latin typeface="Arial" panose="020B0604020202020204" pitchFamily="34" charset="0"/>
                <a:cs typeface="Arial" panose="020B0604020202020204" pitchFamily="34" charset="0"/>
              </a:rPr>
              <a:t>Economic:         </a:t>
            </a:r>
            <a:r>
              <a:rPr lang="en-GB" sz="2000" dirty="0">
                <a:latin typeface="Arial" panose="020B0604020202020204" pitchFamily="34" charset="0"/>
                <a:cs typeface="Arial" panose="020B0604020202020204" pitchFamily="34" charset="0"/>
              </a:rPr>
              <a:t>Manage rising food costs through seasonal purchasing and premium pricing.</a:t>
            </a:r>
          </a:p>
          <a:p>
            <a:r>
              <a:rPr lang="en-GB" sz="2000" b="1" dirty="0">
                <a:solidFill>
                  <a:schemeClr val="accent1">
                    <a:lumMod val="50000"/>
                  </a:schemeClr>
                </a:solidFill>
                <a:latin typeface="Arial" panose="020B0604020202020204" pitchFamily="34" charset="0"/>
                <a:cs typeface="Arial" panose="020B0604020202020204" pitchFamily="34" charset="0"/>
              </a:rPr>
              <a:t>Social:                </a:t>
            </a:r>
            <a:r>
              <a:rPr lang="en-GB" sz="2000" dirty="0">
                <a:latin typeface="Arial" panose="020B0604020202020204" pitchFamily="34" charset="0"/>
                <a:cs typeface="Arial" panose="020B0604020202020204" pitchFamily="34" charset="0"/>
              </a:rPr>
              <a:t>Offer healthy, vegan, vegetarian, gluten-free and high-protein options.</a:t>
            </a:r>
          </a:p>
          <a:p>
            <a:r>
              <a:rPr lang="en-GB" sz="2000" b="1" dirty="0">
                <a:solidFill>
                  <a:schemeClr val="accent1">
                    <a:lumMod val="50000"/>
                  </a:schemeClr>
                </a:solidFill>
                <a:latin typeface="Arial" panose="020B0604020202020204" pitchFamily="34" charset="0"/>
                <a:cs typeface="Arial" panose="020B0604020202020204" pitchFamily="34" charset="0"/>
              </a:rPr>
              <a:t>Technological:</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Use an online ordering system, secure payments, social media marketing.</a:t>
            </a:r>
          </a:p>
          <a:p>
            <a:r>
              <a:rPr lang="en-GB" sz="2000" b="1" dirty="0">
                <a:solidFill>
                  <a:schemeClr val="accent1">
                    <a:lumMod val="50000"/>
                  </a:schemeClr>
                </a:solidFill>
                <a:latin typeface="Arial" panose="020B0604020202020204" pitchFamily="34" charset="0"/>
                <a:cs typeface="Arial" panose="020B0604020202020204" pitchFamily="34" charset="0"/>
              </a:rPr>
              <a:t>Environmental:  </a:t>
            </a:r>
            <a:r>
              <a:rPr lang="en-GB" sz="2000" dirty="0">
                <a:latin typeface="Arial" panose="020B0604020202020204" pitchFamily="34" charset="0"/>
                <a:cs typeface="Arial" panose="020B0604020202020204" pitchFamily="34" charset="0"/>
              </a:rPr>
              <a:t>Use eco-friendly packaging, local ingredients and food-waste reduction.</a:t>
            </a:r>
          </a:p>
          <a:p>
            <a:r>
              <a:rPr lang="en-GB" sz="2000" b="1" dirty="0">
                <a:solidFill>
                  <a:schemeClr val="accent1">
                    <a:lumMod val="50000"/>
                  </a:schemeClr>
                </a:solidFill>
                <a:latin typeface="Arial" panose="020B0604020202020204" pitchFamily="34" charset="0"/>
                <a:cs typeface="Arial" panose="020B0604020202020204" pitchFamily="34" charset="0"/>
              </a:rPr>
              <a:t>Legal:                  </a:t>
            </a:r>
            <a:r>
              <a:rPr lang="en-GB" sz="2000" dirty="0">
                <a:latin typeface="Arial" panose="020B0604020202020204" pitchFamily="34" charset="0"/>
                <a:cs typeface="Arial" panose="020B0604020202020204" pitchFamily="34" charset="0"/>
              </a:rPr>
              <a:t>Follow food safety, employment, health and safety, and data protection laws </a:t>
            </a:r>
          </a:p>
          <a:p>
            <a:endParaRPr lang="en-GB" sz="2000" dirty="0">
              <a:latin typeface="Arial" panose="020B0604020202020204" pitchFamily="34" charset="0"/>
              <a:cs typeface="Arial" panose="020B0604020202020204" pitchFamily="34" charset="0"/>
            </a:endParaRPr>
          </a:p>
          <a:p>
            <a:r>
              <a:rPr lang="en-GB" altLang="en-US" sz="2800" b="0" dirty="0">
                <a:solidFill>
                  <a:schemeClr val="accent1">
                    <a:lumMod val="50000"/>
                  </a:schemeClr>
                </a:solidFill>
              </a:rPr>
              <a:t>2. </a:t>
            </a:r>
            <a:r>
              <a:rPr lang="en-GB" altLang="en-US" sz="2800" b="1" dirty="0">
                <a:solidFill>
                  <a:schemeClr val="accent1">
                    <a:lumMod val="50000"/>
                  </a:schemeClr>
                </a:solidFill>
              </a:rPr>
              <a:t>Align PESTEL with Business Strategy:</a:t>
            </a:r>
          </a:p>
          <a:p>
            <a:endParaRPr lang="en-GB" altLang="en-US" sz="28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2000" dirty="0">
                <a:latin typeface="Arial" panose="020B0604020202020204" pitchFamily="34" charset="0"/>
                <a:cs typeface="Arial" panose="020B0604020202020204" pitchFamily="34" charset="0"/>
              </a:rPr>
              <a:t>Crafted Plate will control cost and supply risks through seasonal purchasing and reliable suppliers, while using demand for healthy, personalised and sustainable meals to attract premium and corporate customers.</a:t>
            </a:r>
            <a:endParaRPr lang="en-GB" altLang="en-US" sz="2000" b="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125126A-B23E-FDFC-C85F-77B76AC2B56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0800000" flipH="1" flipV="1">
            <a:off x="9034668" y="225870"/>
            <a:ext cx="3157331" cy="1304756"/>
          </a:xfrm>
          <a:prstGeom prst="rect">
            <a:avLst/>
          </a:prstGeom>
        </p:spPr>
      </p:pic>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CFD"/>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1026160" y="1595121"/>
            <a:ext cx="11165840" cy="5100319"/>
          </a:xfrm>
          <a:solidFill>
            <a:schemeClr val="bg1"/>
          </a:solidFill>
        </p:spPr>
        <p:txBody>
          <a:bodyPr>
            <a:normAutofit fontScale="25000" lnSpcReduction="20000"/>
          </a:bodyPr>
          <a:lstStyle/>
          <a:p>
            <a:r>
              <a:rPr lang="en-GB" sz="8000" b="1" dirty="0">
                <a:solidFill>
                  <a:schemeClr val="tx2">
                    <a:lumMod val="50000"/>
                  </a:schemeClr>
                </a:solidFill>
                <a:latin typeface="Arial" panose="020B0604020202020204" pitchFamily="34" charset="0"/>
                <a:cs typeface="Arial" panose="020B0604020202020204" pitchFamily="34" charset="0"/>
              </a:rPr>
              <a:t>Target Market</a:t>
            </a:r>
          </a:p>
          <a:p>
            <a:pPr marL="0" indent="0">
              <a:buNone/>
            </a:pPr>
            <a:r>
              <a:rPr lang="en-GB" sz="8000" dirty="0">
                <a:solidFill>
                  <a:schemeClr val="tx2">
                    <a:lumMod val="50000"/>
                  </a:schemeClr>
                </a:solidFill>
                <a:latin typeface="Arial" panose="020B0604020202020204" pitchFamily="34" charset="0"/>
                <a:cs typeface="Arial" panose="020B0604020202020204" pitchFamily="34" charset="0"/>
              </a:rPr>
              <a:t>         </a:t>
            </a:r>
            <a:r>
              <a:rPr lang="en-GB" sz="8000" dirty="0">
                <a:solidFill>
                  <a:schemeClr val="bg2">
                    <a:lumMod val="25000"/>
                  </a:schemeClr>
                </a:solidFill>
                <a:latin typeface="Arial" panose="020B0604020202020204" pitchFamily="34" charset="0"/>
                <a:cs typeface="Arial" panose="020B0604020202020204" pitchFamily="34" charset="0"/>
              </a:rPr>
              <a:t>Affluent professionals and corporate clients in London,</a:t>
            </a:r>
          </a:p>
          <a:p>
            <a:pPr marL="0" indent="0">
              <a:buNone/>
            </a:pPr>
            <a:br>
              <a:rPr lang="en-GB" sz="8000" dirty="0">
                <a:solidFill>
                  <a:schemeClr val="bg2">
                    <a:lumMod val="25000"/>
                  </a:schemeClr>
                </a:solidFill>
                <a:latin typeface="Arial" panose="020B0604020202020204" pitchFamily="34" charset="0"/>
                <a:cs typeface="Arial" panose="020B0604020202020204" pitchFamily="34" charset="0"/>
              </a:rPr>
            </a:br>
            <a:endParaRPr lang="en-GB" sz="8000" dirty="0">
              <a:solidFill>
                <a:schemeClr val="bg2">
                  <a:lumMod val="25000"/>
                </a:schemeClr>
              </a:solidFill>
              <a:latin typeface="Arial" panose="020B0604020202020204" pitchFamily="34" charset="0"/>
              <a:cs typeface="Arial" panose="020B0604020202020204" pitchFamily="34" charset="0"/>
            </a:endParaRPr>
          </a:p>
          <a:p>
            <a:r>
              <a:rPr lang="en-GB" sz="8000" b="1" dirty="0">
                <a:solidFill>
                  <a:schemeClr val="tx2">
                    <a:lumMod val="50000"/>
                  </a:schemeClr>
                </a:solidFill>
                <a:latin typeface="Arial" panose="020B0604020202020204" pitchFamily="34" charset="0"/>
                <a:cs typeface="Arial" panose="020B0604020202020204" pitchFamily="34" charset="0"/>
              </a:rPr>
              <a:t>Customer Segments</a:t>
            </a:r>
          </a:p>
          <a:p>
            <a:pPr marL="0" indent="0">
              <a:buNone/>
            </a:pPr>
            <a:r>
              <a:rPr lang="en-GB" sz="8000" dirty="0">
                <a:solidFill>
                  <a:schemeClr val="tx2">
                    <a:lumMod val="50000"/>
                  </a:schemeClr>
                </a:solidFill>
                <a:latin typeface="Arial" panose="020B0604020202020204" pitchFamily="34" charset="0"/>
                <a:cs typeface="Arial" panose="020B0604020202020204" pitchFamily="34" charset="0"/>
              </a:rPr>
              <a:t>               </a:t>
            </a:r>
            <a:r>
              <a:rPr lang="en-GB" sz="8000" dirty="0">
                <a:solidFill>
                  <a:schemeClr val="bg2">
                    <a:lumMod val="25000"/>
                  </a:schemeClr>
                </a:solidFill>
                <a:latin typeface="Arial" panose="020B0604020202020204" pitchFamily="34" charset="0"/>
                <a:cs typeface="Arial" panose="020B0604020202020204" pitchFamily="34" charset="0"/>
              </a:rPr>
              <a:t>Senior executives, high-income professionals, specific dietary customers</a:t>
            </a:r>
          </a:p>
          <a:p>
            <a:pPr marL="0" indent="0">
              <a:buNone/>
            </a:pPr>
            <a:br>
              <a:rPr lang="en-GB" sz="8000" dirty="0">
                <a:solidFill>
                  <a:schemeClr val="tx2">
                    <a:lumMod val="50000"/>
                  </a:schemeClr>
                </a:solidFill>
                <a:latin typeface="Arial" panose="020B0604020202020204" pitchFamily="34" charset="0"/>
                <a:cs typeface="Arial" panose="020B0604020202020204" pitchFamily="34" charset="0"/>
              </a:rPr>
            </a:br>
            <a:endParaRPr lang="en-GB" sz="8000" dirty="0">
              <a:solidFill>
                <a:schemeClr val="tx2">
                  <a:lumMod val="50000"/>
                </a:schemeClr>
              </a:solidFill>
              <a:latin typeface="Arial" panose="020B0604020202020204" pitchFamily="34" charset="0"/>
              <a:cs typeface="Arial" panose="020B0604020202020204" pitchFamily="34" charset="0"/>
            </a:endParaRPr>
          </a:p>
          <a:p>
            <a:r>
              <a:rPr lang="en-GB" sz="8000" b="1" dirty="0">
                <a:solidFill>
                  <a:schemeClr val="tx2">
                    <a:lumMod val="50000"/>
                  </a:schemeClr>
                </a:solidFill>
                <a:latin typeface="Arial" panose="020B0604020202020204" pitchFamily="34" charset="0"/>
                <a:cs typeface="Arial" panose="020B0604020202020204" pitchFamily="34" charset="0"/>
              </a:rPr>
              <a:t>Unique Selling Points</a:t>
            </a:r>
          </a:p>
          <a:p>
            <a:pPr marL="0" indent="0">
              <a:buNone/>
            </a:pPr>
            <a:r>
              <a:rPr lang="en-GB" sz="8000" dirty="0">
                <a:solidFill>
                  <a:schemeClr val="tx2">
                    <a:lumMod val="50000"/>
                  </a:schemeClr>
                </a:solidFill>
                <a:latin typeface="Arial" panose="020B0604020202020204" pitchFamily="34" charset="0"/>
                <a:cs typeface="Arial" panose="020B0604020202020204" pitchFamily="34" charset="0"/>
              </a:rPr>
              <a:t>                </a:t>
            </a:r>
            <a:r>
              <a:rPr lang="en-GB" sz="8000" dirty="0">
                <a:solidFill>
                  <a:schemeClr val="bg2">
                    <a:lumMod val="25000"/>
                  </a:schemeClr>
                </a:solidFill>
                <a:latin typeface="Arial" panose="020B0604020202020204" pitchFamily="34" charset="0"/>
                <a:cs typeface="Arial" panose="020B0604020202020204" pitchFamily="34" charset="0"/>
              </a:rPr>
              <a:t>personalised meal plans, elegant presentation, bespoke corporate</a:t>
            </a:r>
            <a:br>
              <a:rPr lang="en-GB" sz="8000" dirty="0">
                <a:solidFill>
                  <a:schemeClr val="tx2">
                    <a:lumMod val="50000"/>
                  </a:schemeClr>
                </a:solidFill>
                <a:latin typeface="Arial" panose="020B0604020202020204" pitchFamily="34" charset="0"/>
                <a:cs typeface="Arial" panose="020B0604020202020204" pitchFamily="34" charset="0"/>
              </a:rPr>
            </a:br>
            <a:endParaRPr lang="en-GB" sz="8000" dirty="0">
              <a:solidFill>
                <a:schemeClr val="tx2">
                  <a:lumMod val="50000"/>
                </a:schemeClr>
              </a:solidFill>
              <a:latin typeface="Arial" panose="020B0604020202020204" pitchFamily="34" charset="0"/>
              <a:cs typeface="Arial" panose="020B0604020202020204" pitchFamily="34" charset="0"/>
            </a:endParaRPr>
          </a:p>
          <a:p>
            <a:pPr marL="0" indent="0">
              <a:buNone/>
            </a:pPr>
            <a:endParaRPr lang="en-GB" sz="8000" dirty="0">
              <a:solidFill>
                <a:schemeClr val="tx2">
                  <a:lumMod val="50000"/>
                </a:schemeClr>
              </a:solidFill>
              <a:latin typeface="Arial" panose="020B0604020202020204" pitchFamily="34" charset="0"/>
              <a:cs typeface="Arial" panose="020B0604020202020204" pitchFamily="34" charset="0"/>
            </a:endParaRPr>
          </a:p>
          <a:p>
            <a:r>
              <a:rPr lang="en-GB" sz="8000" b="1" dirty="0">
                <a:solidFill>
                  <a:schemeClr val="tx2">
                    <a:lumMod val="50000"/>
                  </a:schemeClr>
                </a:solidFill>
                <a:latin typeface="Arial" panose="020B0604020202020204" pitchFamily="34" charset="0"/>
                <a:cs typeface="Arial" panose="020B0604020202020204" pitchFamily="34" charset="0"/>
              </a:rPr>
              <a:t> Marketing Strategies</a:t>
            </a:r>
          </a:p>
          <a:p>
            <a:pPr marL="0" indent="0">
              <a:buNone/>
            </a:pPr>
            <a:endParaRPr lang="en-GB" sz="8000" dirty="0">
              <a:solidFill>
                <a:schemeClr val="tx2">
                  <a:lumMod val="50000"/>
                </a:schemeClr>
              </a:solidFill>
              <a:latin typeface="Arial" panose="020B0604020202020204" pitchFamily="34" charset="0"/>
              <a:cs typeface="Arial" panose="020B0604020202020204" pitchFamily="34" charset="0"/>
            </a:endParaRPr>
          </a:p>
          <a:p>
            <a:pPr marL="0" indent="0">
              <a:buNone/>
            </a:pPr>
            <a:r>
              <a:rPr lang="en-GB" sz="8000" dirty="0">
                <a:solidFill>
                  <a:schemeClr val="bg2">
                    <a:lumMod val="25000"/>
                  </a:schemeClr>
                </a:solidFill>
                <a:latin typeface="Arial" panose="020B0604020202020204" pitchFamily="34" charset="0"/>
                <a:cs typeface="Arial" panose="020B0604020202020204" pitchFamily="34" charset="0"/>
              </a:rPr>
              <a:t>                Corporate partnerships and tasting events, referral rewards and repeat customer offers, Instagram, </a:t>
            </a:r>
            <a:r>
              <a:rPr lang="en-GB" sz="8000" dirty="0" err="1">
                <a:solidFill>
                  <a:schemeClr val="bg2">
                    <a:lumMod val="25000"/>
                  </a:schemeClr>
                </a:solidFill>
                <a:latin typeface="Arial" panose="020B0604020202020204" pitchFamily="34" charset="0"/>
                <a:cs typeface="Arial" panose="020B0604020202020204" pitchFamily="34" charset="0"/>
              </a:rPr>
              <a:t>linkedin</a:t>
            </a:r>
            <a:r>
              <a:rPr lang="en-GB" sz="8000" dirty="0">
                <a:solidFill>
                  <a:schemeClr val="bg2">
                    <a:lumMod val="25000"/>
                  </a:schemeClr>
                </a:solidFill>
                <a:latin typeface="Arial" panose="020B0604020202020204" pitchFamily="34" charset="0"/>
                <a:cs typeface="Arial" panose="020B0604020202020204" pitchFamily="34" charset="0"/>
              </a:rPr>
              <a:t> and targeted online advertising</a:t>
            </a:r>
          </a:p>
          <a:p>
            <a:pPr marL="0" indent="0">
              <a:buNone/>
            </a:pPr>
            <a:endParaRPr lang="en-GB" sz="8000" dirty="0">
              <a:solidFill>
                <a:schemeClr val="bg2">
                  <a:lumMod val="25000"/>
                </a:schemeClr>
              </a:solidFill>
              <a:latin typeface="Arial" panose="020B0604020202020204" pitchFamily="34" charset="0"/>
              <a:cs typeface="Arial" panose="020B0604020202020204" pitchFamily="34" charset="0"/>
            </a:endParaRPr>
          </a:p>
          <a:p>
            <a:endParaRPr lang="en-GB" sz="8000" dirty="0">
              <a:latin typeface="Arial" panose="020B0604020202020204" pitchFamily="34" charset="0"/>
              <a:cs typeface="Arial" panose="020B0604020202020204" pitchFamily="34" charset="0"/>
            </a:endParaRPr>
          </a:p>
          <a:p>
            <a:pPr marL="0" indent="0">
              <a:buNone/>
            </a:pPr>
            <a:r>
              <a:rPr lang="en-GB" dirty="0"/>
              <a:t>.</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                          </a:t>
            </a:r>
            <a:r>
              <a:rPr lang="en-GB" sz="3200" b="1" dirty="0">
                <a:solidFill>
                  <a:schemeClr val="accent1">
                    <a:lumMod val="50000"/>
                  </a:schemeClr>
                </a:solidFill>
                <a:latin typeface="Arial" panose="020B0604020202020204" pitchFamily="34" charset="0"/>
                <a:cs typeface="Arial" panose="020B0604020202020204" pitchFamily="34" charset="0"/>
              </a:rPr>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101600" y="975360"/>
            <a:ext cx="12090400" cy="5974080"/>
          </a:xfrm>
        </p:spPr>
        <p:txBody>
          <a:bodyPr>
            <a:normAutofit fontScale="92500" lnSpcReduction="20000"/>
          </a:bodyPr>
          <a:lstStyle/>
          <a:p>
            <a:pPr>
              <a:buFont typeface="+mj-lt"/>
              <a:buAutoNum type="arabicPeriod"/>
            </a:pPr>
            <a:r>
              <a:rPr lang="en-GB" b="1" dirty="0"/>
              <a:t> Clearly specify the total amount of funding you are seeking.</a:t>
            </a:r>
          </a:p>
          <a:p>
            <a:pPr marL="0" indent="0">
              <a:buNone/>
            </a:pP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£200,000</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b="1" dirty="0"/>
              <a:t>2. Break down the allocation of funds</a:t>
            </a:r>
            <a:r>
              <a:rPr lang="en-GB" dirty="0"/>
              <a:t> by categorizing them into:</a:t>
            </a:r>
          </a:p>
          <a:p>
            <a:pPr marL="0" indent="0">
              <a:buNone/>
            </a:pPr>
            <a:endParaRPr lang="en-GB" dirty="0"/>
          </a:p>
          <a:p>
            <a:pPr marL="742950" lvl="1" indent="-285750">
              <a:buFont typeface="+mj-lt"/>
              <a:buAutoNum type="arabicPeriod"/>
            </a:pPr>
            <a:r>
              <a:rPr lang="en-GB" b="1" dirty="0"/>
              <a:t>Startup Costs</a:t>
            </a:r>
            <a:r>
              <a:rPr lang="en-GB" dirty="0"/>
              <a:t>:             </a:t>
            </a:r>
            <a:r>
              <a:rPr lang="en-GB" sz="2600" dirty="0">
                <a:solidFill>
                  <a:schemeClr val="accent1">
                    <a:lumMod val="50000"/>
                  </a:schemeClr>
                </a:solidFill>
                <a:latin typeface="Arial" panose="020B0604020202020204" pitchFamily="34" charset="0"/>
                <a:cs typeface="Arial" panose="020B0604020202020204" pitchFamily="34" charset="0"/>
              </a:rPr>
              <a:t>Kitchen, equipment, online platform, and launch costs</a:t>
            </a:r>
          </a:p>
          <a:p>
            <a:pPr marL="742950" lvl="1" indent="-285750">
              <a:buFont typeface="+mj-lt"/>
              <a:buAutoNum type="arabicPeriod"/>
            </a:pPr>
            <a:r>
              <a:rPr lang="en-GB" b="1" dirty="0"/>
              <a:t>Fixed Costs</a:t>
            </a:r>
            <a:r>
              <a:rPr lang="en-GB" dirty="0"/>
              <a:t>:                 </a:t>
            </a:r>
            <a:r>
              <a:rPr lang="en-GB" sz="2600" dirty="0">
                <a:solidFill>
                  <a:schemeClr val="accent1">
                    <a:lumMod val="50000"/>
                  </a:schemeClr>
                </a:solidFill>
                <a:latin typeface="Arial" panose="020B0604020202020204" pitchFamily="34" charset="0"/>
                <a:cs typeface="Arial" panose="020B0604020202020204" pitchFamily="34" charset="0"/>
              </a:rPr>
              <a:t>Salaries, rent, insurance </a:t>
            </a:r>
            <a:r>
              <a:rPr lang="en-GB" sz="2600" dirty="0">
                <a:solidFill>
                  <a:srgbClr val="002060"/>
                </a:solidFill>
                <a:latin typeface="Arial" panose="020B0604020202020204" pitchFamily="34" charset="0"/>
                <a:cs typeface="Arial" panose="020B0604020202020204" pitchFamily="34" charset="0"/>
              </a:rPr>
              <a:t>and administration</a:t>
            </a:r>
          </a:p>
          <a:p>
            <a:pPr marL="742950" lvl="1" indent="-285750">
              <a:buFont typeface="+mj-lt"/>
              <a:buAutoNum type="arabicPeriod"/>
            </a:pPr>
            <a:r>
              <a:rPr lang="en-GB" b="1" dirty="0"/>
              <a:t>Variable Costs</a:t>
            </a:r>
            <a:r>
              <a:rPr lang="en-GB" dirty="0"/>
              <a:t>:            </a:t>
            </a:r>
            <a:r>
              <a:rPr lang="en-GB" sz="2600" dirty="0">
                <a:solidFill>
                  <a:schemeClr val="accent1">
                    <a:lumMod val="50000"/>
                  </a:schemeClr>
                </a:solidFill>
                <a:latin typeface="Arial" panose="020B0604020202020204" pitchFamily="34" charset="0"/>
                <a:cs typeface="Arial" panose="020B0604020202020204" pitchFamily="34" charset="0"/>
              </a:rPr>
              <a:t>Ingredients, packaging, delivery and utilities </a:t>
            </a:r>
          </a:p>
          <a:p>
            <a:pPr marL="457200" lvl="1" indent="0">
              <a:buNone/>
            </a:pPr>
            <a:endParaRPr lang="en-GB" dirty="0">
              <a:solidFill>
                <a:schemeClr val="accent1">
                  <a:lumMod val="50000"/>
                </a:schemeClr>
              </a:solidFill>
              <a:latin typeface="Arial" panose="020B0604020202020204" pitchFamily="34" charset="0"/>
              <a:cs typeface="Arial" panose="020B0604020202020204" pitchFamily="34" charset="0"/>
            </a:endParaRPr>
          </a:p>
          <a:p>
            <a:pPr marL="0" indent="0">
              <a:buNone/>
            </a:pPr>
            <a:r>
              <a:rPr lang="en-GB" b="1" dirty="0"/>
              <a:t>3. Provide a monthly financial forecast</a:t>
            </a:r>
            <a:r>
              <a:rPr lang="en-GB" dirty="0"/>
              <a:t> for up to six months, detailing projected income and expenditure for each month. </a:t>
            </a:r>
          </a:p>
          <a:p>
            <a:pPr marL="0" indent="0">
              <a:buNone/>
            </a:pPr>
            <a:r>
              <a:rPr lang="en-GB" dirty="0"/>
              <a:t>                         </a:t>
            </a:r>
            <a:r>
              <a:rPr lang="en-GB" dirty="0">
                <a:solidFill>
                  <a:schemeClr val="accent1">
                    <a:lumMod val="50000"/>
                  </a:schemeClr>
                </a:solidFill>
                <a:latin typeface="Arial" panose="020B0604020202020204" pitchFamily="34" charset="0"/>
                <a:cs typeface="Arial" panose="020B0604020202020204" pitchFamily="34" charset="0"/>
              </a:rPr>
              <a:t>January-June income and expenditure.</a:t>
            </a:r>
          </a:p>
          <a:p>
            <a:pPr marL="0" indent="0">
              <a:buNone/>
            </a:pPr>
            <a:endParaRPr lang="en-GB" dirty="0">
              <a:solidFill>
                <a:schemeClr val="accent1">
                  <a:lumMod val="50000"/>
                </a:schemeClr>
              </a:solidFill>
              <a:latin typeface="Arial" panose="020B0604020202020204" pitchFamily="34" charset="0"/>
              <a:cs typeface="Arial" panose="020B0604020202020204" pitchFamily="34" charset="0"/>
            </a:endParaRPr>
          </a:p>
          <a:p>
            <a:pPr marL="0" indent="0">
              <a:buNone/>
            </a:pPr>
            <a:r>
              <a:rPr lang="en-GB" b="1" dirty="0"/>
              <a:t>4. Include your breakeven analysis</a:t>
            </a:r>
            <a:r>
              <a:rPr lang="en-GB" dirty="0"/>
              <a:t>, indicating when your business is expected to cover all expenses and start generating profit.</a:t>
            </a:r>
          </a:p>
          <a:p>
            <a:pPr marL="0" indent="0">
              <a:buNone/>
            </a:pPr>
            <a:r>
              <a:rPr lang="en-GB" dirty="0">
                <a:solidFill>
                  <a:schemeClr val="accent1">
                    <a:lumMod val="50000"/>
                  </a:schemeClr>
                </a:solidFill>
                <a:latin typeface="Arial" panose="020B0604020202020204" pitchFamily="34" charset="0"/>
                <a:cs typeface="Arial" panose="020B0604020202020204" pitchFamily="34" charset="0"/>
              </a:rPr>
              <a:t>    Break-even point will be confirmed using the six-month financial forecast</a:t>
            </a:r>
            <a:r>
              <a:rPr lang="en-GB" dirty="0">
                <a:latin typeface="Arial" panose="020B0604020202020204" pitchFamily="34" charset="0"/>
                <a:cs typeface="Arial" panose="020B0604020202020204" pitchFamily="34" charset="0"/>
              </a:rPr>
              <a:t>.</a:t>
            </a:r>
          </a:p>
          <a:p>
            <a:pPr marL="0" indent="0">
              <a:buNone/>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1371600" y="94200"/>
            <a:ext cx="12415520" cy="584775"/>
          </a:xfrm>
          <a:prstGeom prst="rect">
            <a:avLst/>
          </a:prstGeom>
          <a:noFill/>
        </p:spPr>
        <p:txBody>
          <a:bodyPr wrap="square" rtlCol="0">
            <a:spAutoFit/>
          </a:bodyPr>
          <a:lstStyle/>
          <a:p>
            <a:r>
              <a:rPr lang="en-GB" sz="3200" b="1" i="0" dirty="0">
                <a:solidFill>
                  <a:schemeClr val="accent5">
                    <a:lumMod val="50000"/>
                  </a:schemeClr>
                </a:solidFill>
                <a:effectLst/>
                <a:latin typeface="Arial" panose="020B0604020202020204" pitchFamily="34" charset="0"/>
                <a:cs typeface="Arial" panose="020B0604020202020204" pitchFamily="34" charset="0"/>
              </a:rPr>
              <a:t>                Funding Requirements and Allocation</a:t>
            </a:r>
            <a:endParaRPr lang="en-GB" sz="3200" b="1" dirty="0">
              <a:solidFill>
                <a:schemeClr val="accent5">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629594432"/>
              </p:ext>
            </p:extLst>
          </p:nvPr>
        </p:nvGraphicFramePr>
        <p:xfrm>
          <a:off x="6939280" y="310506"/>
          <a:ext cx="4734560" cy="6361716"/>
        </p:xfrm>
        <a:graphic>
          <a:graphicData uri="http://schemas.openxmlformats.org/drawingml/2006/table">
            <a:tbl>
              <a:tblPr bandRow="1">
                <a:solidFill>
                  <a:schemeClr val="accent6">
                    <a:lumMod val="20000"/>
                    <a:lumOff val="80000"/>
                  </a:schemeClr>
                </a:solidFill>
                <a:tableStyleId>{5C22544A-7EE6-4342-B048-85BDC9FD1C3A}</a:tableStyleId>
              </a:tblPr>
              <a:tblGrid>
                <a:gridCol w="3085323">
                  <a:extLst>
                    <a:ext uri="{9D8B030D-6E8A-4147-A177-3AD203B41FA5}">
                      <a16:colId xmlns:a16="http://schemas.microsoft.com/office/drawing/2014/main" val="4078324115"/>
                    </a:ext>
                  </a:extLst>
                </a:gridCol>
                <a:gridCol w="1649237">
                  <a:extLst>
                    <a:ext uri="{9D8B030D-6E8A-4147-A177-3AD203B41FA5}">
                      <a16:colId xmlns:a16="http://schemas.microsoft.com/office/drawing/2014/main" val="3261734122"/>
                    </a:ext>
                  </a:extLst>
                </a:gridCol>
              </a:tblGrid>
              <a:tr h="1176349">
                <a:tc>
                  <a:txBody>
                    <a:bodyPr/>
                    <a:lstStyle/>
                    <a:p>
                      <a:pPr algn="l" rtl="0" fontAlgn="ctr"/>
                      <a:r>
                        <a:rPr lang="en-GB" sz="3300" u="none" strike="noStrike" dirty="0">
                          <a:effectLst/>
                          <a:latin typeface="Arial" panose="020B0604020202020204" pitchFamily="34" charset="0"/>
                          <a:cs typeface="Arial" panose="020B0604020202020204" pitchFamily="34" charset="0"/>
                        </a:rPr>
                        <a:t>Fixed Costs</a:t>
                      </a:r>
                      <a:endParaRPr lang="en-GB" sz="3300" b="1"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latin typeface="Arial" panose="020B0604020202020204" pitchFamily="34" charset="0"/>
                          <a:cs typeface="Arial" panose="020B0604020202020204" pitchFamily="34" charset="0"/>
                        </a:rPr>
                        <a:t>per month</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1008051">
                <a:tc>
                  <a:txBody>
                    <a:bodyPr/>
                    <a:lstStyle/>
                    <a:p>
                      <a:pPr algn="l" rtl="0" fontAlgn="ctr"/>
                      <a:r>
                        <a:rPr lang="en-GB" sz="2400" b="1" i="0" u="none" strike="noStrike" dirty="0">
                          <a:solidFill>
                            <a:srgbClr val="000000"/>
                          </a:solidFill>
                          <a:effectLst/>
                          <a:latin typeface="Arial" panose="020B0604020202020204" pitchFamily="34" charset="0"/>
                          <a:cs typeface="Arial" panose="020B0604020202020204" pitchFamily="34" charset="0"/>
                        </a:rPr>
                        <a:t>Staff salaries</a:t>
                      </a:r>
                    </a:p>
                  </a:txBody>
                  <a:tcPr marL="15716" marR="15716" marT="15716" marB="0" anchor="ctr">
                    <a:solidFill>
                      <a:schemeClr val="accent6">
                        <a:lumMod val="20000"/>
                        <a:lumOff val="80000"/>
                      </a:schemeClr>
                    </a:solidFill>
                  </a:tcPr>
                </a:tc>
                <a:tc>
                  <a:txBody>
                    <a:bodyPr/>
                    <a:lstStyle/>
                    <a:p>
                      <a:pPr algn="r" rtl="0" fontAlgn="ctr"/>
                      <a:r>
                        <a:rPr lang="en-GB" sz="3300" u="none" strike="noStrike" dirty="0">
                          <a:effectLst/>
                          <a:latin typeface="Arial" panose="020B0604020202020204" pitchFamily="34" charset="0"/>
                          <a:cs typeface="Arial" panose="020B0604020202020204" pitchFamily="34" charset="0"/>
                        </a:rPr>
                        <a:t>£10,000</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20000"/>
                        <a:lumOff val="80000"/>
                      </a:schemeClr>
                    </a:solidFill>
                  </a:tcPr>
                </a:tc>
                <a:extLst>
                  <a:ext uri="{0D108BD9-81ED-4DB2-BD59-A6C34878D82A}">
                    <a16:rowId xmlns:a16="http://schemas.microsoft.com/office/drawing/2014/main" val="3366274579"/>
                  </a:ext>
                </a:extLst>
              </a:tr>
              <a:tr h="691535">
                <a:tc>
                  <a:txBody>
                    <a:bodyPr/>
                    <a:lstStyle/>
                    <a:p>
                      <a:pPr algn="l" rtl="0" fontAlgn="ctr"/>
                      <a:r>
                        <a:rPr lang="en-GB" sz="2400" b="1" i="0" u="none" strike="noStrike" dirty="0">
                          <a:solidFill>
                            <a:srgbClr val="000000"/>
                          </a:solidFill>
                          <a:effectLst/>
                          <a:latin typeface="Arial" panose="020B0604020202020204" pitchFamily="34" charset="0"/>
                          <a:cs typeface="Arial" panose="020B0604020202020204" pitchFamily="34" charset="0"/>
                        </a:rPr>
                        <a:t>Kitchen rent</a:t>
                      </a:r>
                    </a:p>
                  </a:txBody>
                  <a:tcPr marL="15716" marR="15716" marT="15716" marB="0" anchor="ctr">
                    <a:solidFill>
                      <a:schemeClr val="accent6">
                        <a:lumMod val="20000"/>
                        <a:lumOff val="80000"/>
                      </a:schemeClr>
                    </a:solidFill>
                  </a:tcPr>
                </a:tc>
                <a:tc>
                  <a:txBody>
                    <a:bodyPr/>
                    <a:lstStyle/>
                    <a:p>
                      <a:pPr algn="r" rtl="0" fontAlgn="ctr"/>
                      <a:r>
                        <a:rPr lang="en-GB" sz="3300" u="none" strike="noStrike" dirty="0">
                          <a:effectLst/>
                          <a:latin typeface="Arial" panose="020B0604020202020204" pitchFamily="34" charset="0"/>
                          <a:cs typeface="Arial" panose="020B0604020202020204" pitchFamily="34" charset="0"/>
                        </a:rPr>
                        <a:t>£6,000</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20000"/>
                        <a:lumOff val="80000"/>
                      </a:schemeClr>
                    </a:solidFill>
                  </a:tcPr>
                </a:tc>
                <a:extLst>
                  <a:ext uri="{0D108BD9-81ED-4DB2-BD59-A6C34878D82A}">
                    <a16:rowId xmlns:a16="http://schemas.microsoft.com/office/drawing/2014/main" val="1957750995"/>
                  </a:ext>
                </a:extLst>
              </a:tr>
              <a:tr h="810494">
                <a:tc>
                  <a:txBody>
                    <a:bodyPr/>
                    <a:lstStyle/>
                    <a:p>
                      <a:pPr algn="l" rtl="0" fontAlgn="ctr"/>
                      <a:r>
                        <a:rPr lang="en-GB" sz="2400" b="1" i="0" u="none" strike="noStrike" dirty="0">
                          <a:solidFill>
                            <a:srgbClr val="000000"/>
                          </a:solidFill>
                          <a:effectLst/>
                          <a:latin typeface="Arial" panose="020B0604020202020204" pitchFamily="34" charset="0"/>
                          <a:cs typeface="Arial" panose="020B0604020202020204" pitchFamily="34" charset="0"/>
                        </a:rPr>
                        <a:t>Utilities and business rates</a:t>
                      </a:r>
                    </a:p>
                  </a:txBody>
                  <a:tcPr marL="15716" marR="15716" marT="15716" marB="0" anchor="ctr">
                    <a:solidFill>
                      <a:schemeClr val="accent6">
                        <a:lumMod val="20000"/>
                        <a:lumOff val="80000"/>
                      </a:schemeClr>
                    </a:solidFill>
                  </a:tcPr>
                </a:tc>
                <a:tc>
                  <a:txBody>
                    <a:bodyPr/>
                    <a:lstStyle/>
                    <a:p>
                      <a:pPr algn="r" rtl="0" fontAlgn="ctr"/>
                      <a:r>
                        <a:rPr lang="en-GB" sz="3300" u="none" strike="noStrike" dirty="0">
                          <a:effectLst/>
                          <a:latin typeface="Arial" panose="020B0604020202020204" pitchFamily="34" charset="0"/>
                          <a:cs typeface="Arial" panose="020B0604020202020204" pitchFamily="34" charset="0"/>
                        </a:rPr>
                        <a:t>£2,000</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20000"/>
                        <a:lumOff val="80000"/>
                      </a:schemeClr>
                    </a:solidFill>
                  </a:tcPr>
                </a:tc>
                <a:extLst>
                  <a:ext uri="{0D108BD9-81ED-4DB2-BD59-A6C34878D82A}">
                    <a16:rowId xmlns:a16="http://schemas.microsoft.com/office/drawing/2014/main" val="3343916940"/>
                  </a:ext>
                </a:extLst>
              </a:tr>
              <a:tr h="1292217">
                <a:tc>
                  <a:txBody>
                    <a:bodyPr/>
                    <a:lstStyle/>
                    <a:p>
                      <a:pPr algn="l" rtl="0" fontAlgn="ctr"/>
                      <a:r>
                        <a:rPr lang="en-GB" sz="2400" b="1" i="0" u="none" strike="noStrike" dirty="0">
                          <a:solidFill>
                            <a:srgbClr val="000000"/>
                          </a:solidFill>
                          <a:effectLst/>
                          <a:latin typeface="Arial" panose="020B0604020202020204" pitchFamily="34" charset="0"/>
                          <a:cs typeface="Arial" panose="020B0604020202020204" pitchFamily="34" charset="0"/>
                        </a:rPr>
                        <a:t>Insurance, accountancy and software</a:t>
                      </a:r>
                    </a:p>
                  </a:txBody>
                  <a:tcPr marL="15716" marR="15716" marT="15716" marB="0" anchor="ctr">
                    <a:solidFill>
                      <a:schemeClr val="accent6">
                        <a:lumMod val="20000"/>
                        <a:lumOff val="80000"/>
                      </a:schemeClr>
                    </a:solidFill>
                  </a:tcPr>
                </a:tc>
                <a:tc>
                  <a:txBody>
                    <a:bodyPr/>
                    <a:lstStyle/>
                    <a:p>
                      <a:pPr algn="r" rtl="0" fontAlgn="ctr"/>
                      <a:r>
                        <a:rPr lang="en-GB" sz="3300" u="none" strike="noStrike" dirty="0">
                          <a:effectLst/>
                          <a:latin typeface="Arial" panose="020B0604020202020204" pitchFamily="34" charset="0"/>
                          <a:cs typeface="Arial" panose="020B0604020202020204" pitchFamily="34" charset="0"/>
                        </a:rPr>
                        <a:t>£2,000</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20000"/>
                        <a:lumOff val="80000"/>
                      </a:schemeClr>
                    </a:solidFill>
                  </a:tcPr>
                </a:tc>
                <a:extLst>
                  <a:ext uri="{0D108BD9-81ED-4DB2-BD59-A6C34878D82A}">
                    <a16:rowId xmlns:a16="http://schemas.microsoft.com/office/drawing/2014/main" val="1042499348"/>
                  </a:ext>
                </a:extLst>
              </a:tr>
              <a:tr h="691535">
                <a:tc>
                  <a:txBody>
                    <a:bodyPr/>
                    <a:lstStyle/>
                    <a:p>
                      <a:pPr algn="l" rtl="0" fontAlgn="ct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20000"/>
                        <a:lumOff val="80000"/>
                      </a:schemeClr>
                    </a:solidFill>
                  </a:tcPr>
                </a:tc>
                <a:tc>
                  <a:txBody>
                    <a:bodyPr/>
                    <a:lstStyle/>
                    <a:p>
                      <a:pPr algn="r" rtl="0" fontAlgn="ct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20000"/>
                        <a:lumOff val="80000"/>
                      </a:schemeClr>
                    </a:solidFill>
                  </a:tcPr>
                </a:tc>
                <a:extLst>
                  <a:ext uri="{0D108BD9-81ED-4DB2-BD59-A6C34878D82A}">
                    <a16:rowId xmlns:a16="http://schemas.microsoft.com/office/drawing/2014/main" val="911577121"/>
                  </a:ext>
                </a:extLst>
              </a:tr>
              <a:tr h="691535">
                <a:tc>
                  <a:txBody>
                    <a:bodyPr/>
                    <a:lstStyle/>
                    <a:p>
                      <a:pPr algn="l" rtl="0" fontAlgn="ctr"/>
                      <a:r>
                        <a:rPr lang="en-GB" sz="3300" b="1" u="none" strike="noStrike" dirty="0">
                          <a:effectLst/>
                          <a:latin typeface="Arial" panose="020B0604020202020204" pitchFamily="34" charset="0"/>
                          <a:cs typeface="Arial" panose="020B0604020202020204" pitchFamily="34" charset="0"/>
                        </a:rPr>
                        <a:t>Total cost</a:t>
                      </a:r>
                      <a:endParaRPr lang="en-GB" sz="3300" b="1"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40000"/>
                        <a:lumOff val="60000"/>
                      </a:schemeClr>
                    </a:solidFill>
                  </a:tcPr>
                </a:tc>
                <a:tc>
                  <a:txBody>
                    <a:bodyPr/>
                    <a:lstStyle/>
                    <a:p>
                      <a:pPr algn="r" rtl="0" fontAlgn="ctr"/>
                      <a:r>
                        <a:rPr lang="en-GB" sz="3300" b="1" u="none" strike="noStrike" dirty="0">
                          <a:effectLst/>
                          <a:latin typeface="Arial" panose="020B0604020202020204" pitchFamily="34" charset="0"/>
                          <a:cs typeface="Arial" panose="020B0604020202020204" pitchFamily="34" charset="0"/>
                        </a:rPr>
                        <a:t>£20,000</a:t>
                      </a:r>
                      <a:endParaRPr lang="en-GB" sz="3300" b="1"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40000"/>
                        <a:lumOff val="60000"/>
                      </a:schemeClr>
                    </a:solidFill>
                  </a:tcP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813964113"/>
              </p:ext>
            </p:extLst>
          </p:nvPr>
        </p:nvGraphicFramePr>
        <p:xfrm>
          <a:off x="416560" y="206097"/>
          <a:ext cx="5848033" cy="6466125"/>
        </p:xfrm>
        <a:graphic>
          <a:graphicData uri="http://schemas.openxmlformats.org/drawingml/2006/table">
            <a:tbl>
              <a:tblPr firstRow="1">
                <a:solidFill>
                  <a:schemeClr val="accent1">
                    <a:lumMod val="60000"/>
                    <a:lumOff val="40000"/>
                  </a:schemeClr>
                </a:solidFill>
              </a:tblPr>
              <a:tblGrid>
                <a:gridCol w="3460120">
                  <a:extLst>
                    <a:ext uri="{9D8B030D-6E8A-4147-A177-3AD203B41FA5}">
                      <a16:colId xmlns:a16="http://schemas.microsoft.com/office/drawing/2014/main" val="3173173661"/>
                    </a:ext>
                  </a:extLst>
                </a:gridCol>
                <a:gridCol w="2387913">
                  <a:extLst>
                    <a:ext uri="{9D8B030D-6E8A-4147-A177-3AD203B41FA5}">
                      <a16:colId xmlns:a16="http://schemas.microsoft.com/office/drawing/2014/main" val="896379705"/>
                    </a:ext>
                  </a:extLst>
                </a:gridCol>
              </a:tblGrid>
              <a:tr h="807741">
                <a:tc>
                  <a:txBody>
                    <a:bodyPr/>
                    <a:lstStyle/>
                    <a:p>
                      <a:pPr algn="l" rtl="0" fontAlgn="ctr">
                        <a:spcBef>
                          <a:spcPts val="0"/>
                        </a:spcBef>
                        <a:spcAft>
                          <a:spcPts val="0"/>
                        </a:spcAft>
                      </a:pPr>
                      <a:r>
                        <a:rPr lang="en-GB" sz="3300" b="1" i="0" u="none" strike="noStrike" dirty="0">
                          <a:solidFill>
                            <a:schemeClr val="bg1"/>
                          </a:solidFill>
                          <a:effectLst/>
                          <a:latin typeface="Arial" panose="020B0604020202020204" pitchFamily="34" charset="0"/>
                          <a:cs typeface="Arial" panose="020B0604020202020204" pitchFamily="34" charset="0"/>
                        </a:rPr>
                        <a:t>Startup</a:t>
                      </a:r>
                      <a:r>
                        <a:rPr lang="en-GB" sz="3300" b="0" i="0" u="none" strike="noStrike" dirty="0">
                          <a:solidFill>
                            <a:schemeClr val="bg1"/>
                          </a:solidFill>
                          <a:effectLst/>
                          <a:latin typeface="Arial" panose="020B0604020202020204" pitchFamily="34" charset="0"/>
                          <a:cs typeface="Arial" panose="020B0604020202020204" pitchFamily="34" charset="0"/>
                        </a:rPr>
                        <a:t> </a:t>
                      </a:r>
                      <a:r>
                        <a:rPr lang="en-GB" sz="3300" b="1" i="0" u="none" strike="noStrike" dirty="0">
                          <a:solidFill>
                            <a:schemeClr val="bg1"/>
                          </a:solidFill>
                          <a:effectLst/>
                          <a:latin typeface="Arial" panose="020B0604020202020204" pitchFamily="34" charset="0"/>
                          <a:cs typeface="Arial" panose="020B0604020202020204" pitchFamily="34" charset="0"/>
                        </a:rPr>
                        <a:t>Cost</a:t>
                      </a:r>
                      <a:endParaRPr lang="en-GB" sz="2500" b="0" i="0" u="none" strike="noStrike" dirty="0">
                        <a:solidFill>
                          <a:schemeClr val="bg1"/>
                        </a:solidFill>
                        <a:effectLs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60000"/>
                        <a:lumOff val="40000"/>
                      </a:schemeClr>
                    </a:solidFill>
                  </a:tcPr>
                </a:tc>
                <a:tc>
                  <a:txBody>
                    <a:bodyPr/>
                    <a:lstStyle/>
                    <a:p>
                      <a:pPr algn="l" rtl="0" fontAlgn="ctr">
                        <a:spcBef>
                          <a:spcPts val="0"/>
                        </a:spcBef>
                        <a:spcAft>
                          <a:spcPts val="0"/>
                        </a:spcAft>
                      </a:pPr>
                      <a:r>
                        <a:rPr lang="en-GB" sz="3300" b="0" i="0" u="none" strike="noStrike" dirty="0">
                          <a:solidFill>
                            <a:srgbClr val="000000"/>
                          </a:solidFill>
                          <a:effectLst/>
                          <a:highlight>
                            <a:srgbClr val="83CCEB"/>
                          </a:highlight>
                          <a:latin typeface="Arial" panose="020B0604020202020204" pitchFamily="34" charset="0"/>
                          <a:cs typeface="Arial" panose="020B0604020202020204" pitchFamily="34" charset="0"/>
                        </a:rPr>
                        <a:t> </a:t>
                      </a:r>
                      <a:endParaRPr lang="en-GB" sz="2500" b="0" i="0" u="none" strike="noStrike" dirty="0">
                        <a:effectLst/>
                        <a:highlight>
                          <a:srgbClr val="83CCE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60000"/>
                        <a:lumOff val="40000"/>
                      </a:schemeClr>
                    </a:solidFill>
                  </a:tcPr>
                </a:tc>
                <a:extLst>
                  <a:ext uri="{0D108BD9-81ED-4DB2-BD59-A6C34878D82A}">
                    <a16:rowId xmlns:a16="http://schemas.microsoft.com/office/drawing/2014/main" val="1695073799"/>
                  </a:ext>
                </a:extLst>
              </a:tr>
              <a:tr h="1242375">
                <a:tc>
                  <a:txBody>
                    <a:bodyPr/>
                    <a:lstStyle/>
                    <a:p>
                      <a:pPr algn="l" rtl="0" fontAlgn="ctr">
                        <a:spcBef>
                          <a:spcPts val="0"/>
                        </a:spcBef>
                        <a:spcAft>
                          <a:spcPts val="0"/>
                        </a:spcAft>
                      </a:pPr>
                      <a:r>
                        <a:rPr lang="en-GB" sz="2400" b="1" i="0" u="none" strike="noStrike" dirty="0">
                          <a:solidFill>
                            <a:srgbClr val="000000"/>
                          </a:solidFill>
                          <a:effectLst/>
                          <a:highlight>
                            <a:srgbClr val="CAEDFB"/>
                          </a:highlight>
                          <a:latin typeface="Arial" panose="020B0604020202020204" pitchFamily="34" charset="0"/>
                          <a:cs typeface="Arial" panose="020B0604020202020204" pitchFamily="34" charset="0"/>
                        </a:rPr>
                        <a:t> </a:t>
                      </a:r>
                      <a:r>
                        <a:rPr lang="en-GB" sz="2400" b="1" i="0" u="none" strike="noStrike" dirty="0">
                          <a:solidFill>
                            <a:srgbClr val="000000"/>
                          </a:solidFill>
                          <a:effectLst/>
                          <a:latin typeface="Arial" panose="020B0604020202020204" pitchFamily="34" charset="0"/>
                          <a:cs typeface="Arial" panose="020B0604020202020204" pitchFamily="34" charset="0"/>
                        </a:rPr>
                        <a:t>Kitchen premises and professional equipment</a:t>
                      </a:r>
                      <a:endParaRPr lang="en-GB" sz="2400" b="1" i="0" u="none" strike="noStrike" dirty="0">
                        <a:effectLs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Arial" panose="020B0604020202020204" pitchFamily="34" charset="0"/>
                          <a:cs typeface="Arial" panose="020B0604020202020204" pitchFamily="34" charset="0"/>
                        </a:rPr>
                        <a:t>£48,000</a:t>
                      </a:r>
                      <a:endParaRPr lang="en-GB" sz="25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62106">
                <a:tc>
                  <a:txBody>
                    <a:bodyPr/>
                    <a:lstStyle/>
                    <a:p>
                      <a:pPr algn="l" rtl="0" fontAlgn="ctr">
                        <a:spcBef>
                          <a:spcPts val="0"/>
                        </a:spcBef>
                        <a:spcAft>
                          <a:spcPts val="0"/>
                        </a:spcAft>
                      </a:pPr>
                      <a:r>
                        <a:rPr lang="en-GB" sz="3300" b="0" i="0" u="none" strike="noStrike" dirty="0">
                          <a:solidFill>
                            <a:srgbClr val="000000"/>
                          </a:solidFill>
                          <a:effectLst/>
                          <a:latin typeface="Arial" panose="020B0604020202020204" pitchFamily="34" charset="0"/>
                          <a:cs typeface="Arial" panose="020B0604020202020204" pitchFamily="34" charset="0"/>
                        </a:rPr>
                        <a:t> </a:t>
                      </a:r>
                      <a:r>
                        <a:rPr lang="en-GB" sz="2400" b="1" i="0" u="none" strike="noStrike" dirty="0">
                          <a:solidFill>
                            <a:srgbClr val="000000"/>
                          </a:solidFill>
                          <a:effectLst/>
                          <a:latin typeface="Arial" panose="020B0604020202020204" pitchFamily="34" charset="0"/>
                          <a:cs typeface="Arial" panose="020B0604020202020204" pitchFamily="34" charset="0"/>
                        </a:rPr>
                        <a:t>Staff, Stock, and Delivery Setup</a:t>
                      </a:r>
                      <a:endParaRPr lang="en-GB" sz="2400" b="1" i="0" u="none" strike="noStrike" dirty="0">
                        <a:effectLs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Arial" panose="020B0604020202020204" pitchFamily="34" charset="0"/>
                          <a:cs typeface="Arial" panose="020B0604020202020204" pitchFamily="34" charset="0"/>
                        </a:rPr>
                        <a:t>£43,000</a:t>
                      </a:r>
                      <a:endParaRPr lang="en-GB" sz="25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1529691">
                <a:tc>
                  <a:txBody>
                    <a:bodyPr/>
                    <a:lstStyle/>
                    <a:p>
                      <a:pPr algn="l"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Online platform, packaging, branding,  professional fees</a:t>
                      </a:r>
                      <a:endParaRPr lang="en-GB" sz="2400" b="1" i="0" u="none" strike="noStrike" dirty="0">
                        <a:effectLs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Arial" panose="020B0604020202020204" pitchFamily="34" charset="0"/>
                          <a:cs typeface="Arial" panose="020B0604020202020204" pitchFamily="34" charset="0"/>
                        </a:rPr>
                        <a:t>£36,000</a:t>
                      </a:r>
                      <a:endParaRPr lang="en-GB" sz="25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62106">
                <a:tc>
                  <a:txBody>
                    <a:bodyPr/>
                    <a:lstStyle/>
                    <a:p>
                      <a:pPr algn="l" rtl="0" fontAlgn="ctr">
                        <a:spcBef>
                          <a:spcPts val="0"/>
                        </a:spcBef>
                        <a:spcAft>
                          <a:spcPts val="0"/>
                        </a:spcAft>
                      </a:pPr>
                      <a:r>
                        <a:rPr lang="en-GB" sz="2400" b="1" i="0" u="none" strike="noStrike" dirty="0">
                          <a:effectLst/>
                          <a:latin typeface="Arial" panose="020B0604020202020204" pitchFamily="34" charset="0"/>
                          <a:cs typeface="Arial" panose="020B0604020202020204" pitchFamily="34" charset="0"/>
                        </a:rPr>
                        <a:t>Working Capital and contingency reserve</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Arial" panose="020B0604020202020204" pitchFamily="34" charset="0"/>
                          <a:cs typeface="Arial" panose="020B0604020202020204" pitchFamily="34" charset="0"/>
                        </a:rPr>
                        <a:t>£73,000</a:t>
                      </a:r>
                      <a:endParaRPr lang="en-GB" sz="25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62106">
                <a:tc>
                  <a:txBody>
                    <a:bodyPr/>
                    <a:lstStyle/>
                    <a:p>
                      <a:pPr algn="l" rtl="0" fontAlgn="ctr">
                        <a:spcBef>
                          <a:spcPts val="0"/>
                        </a:spcBef>
                        <a:spcAft>
                          <a:spcPts val="0"/>
                        </a:spcAft>
                      </a:pPr>
                      <a:r>
                        <a:rPr lang="en-GB" sz="3300" b="1" i="0" u="none" strike="noStrike" dirty="0">
                          <a:solidFill>
                            <a:schemeClr val="tx1"/>
                          </a:solidFill>
                          <a:effectLst/>
                          <a:latin typeface="Arial" panose="020B0604020202020204" pitchFamily="34" charset="0"/>
                          <a:cs typeface="Arial" panose="020B0604020202020204" pitchFamily="34" charset="0"/>
                        </a:rPr>
                        <a:t>Total</a:t>
                      </a:r>
                      <a:endParaRPr lang="en-GB" sz="2500" b="0" i="0" u="none" strike="noStrike" dirty="0">
                        <a:solidFill>
                          <a:schemeClr val="tx1"/>
                        </a:solidFill>
                        <a:effectLs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r" rtl="0" fontAlgn="ctr">
                        <a:spcBef>
                          <a:spcPts val="0"/>
                        </a:spcBef>
                        <a:spcAft>
                          <a:spcPts val="0"/>
                        </a:spcAft>
                      </a:pPr>
                      <a:r>
                        <a:rPr lang="en-GB" sz="3300" b="1" i="0" u="none" strike="noStrike" dirty="0">
                          <a:solidFill>
                            <a:srgbClr val="000000"/>
                          </a:solidFill>
                          <a:effectLst/>
                          <a:highlight>
                            <a:srgbClr val="E9EBF5"/>
                          </a:highlight>
                          <a:latin typeface="Arial" panose="020B0604020202020204" pitchFamily="34" charset="0"/>
                          <a:cs typeface="Arial" panose="020B0604020202020204" pitchFamily="34" charset="0"/>
                        </a:rPr>
                        <a:t>£200,000</a:t>
                      </a:r>
                      <a:endParaRPr lang="en-GB" sz="2500" b="1"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2508735433"/>
              </p:ext>
            </p:extLst>
          </p:nvPr>
        </p:nvGraphicFramePr>
        <p:xfrm>
          <a:off x="1043225" y="680813"/>
          <a:ext cx="9310265" cy="5159259"/>
        </p:xfrm>
        <a:graphic>
          <a:graphicData uri="http://schemas.openxmlformats.org/drawingml/2006/table">
            <a:tbl>
              <a:tblPr firstRow="1" bandRow="1">
                <a:solidFill>
                  <a:srgbClr val="FFFF99"/>
                </a:solidFill>
              </a:tblPr>
              <a:tblGrid>
                <a:gridCol w="2067487">
                  <a:extLst>
                    <a:ext uri="{9D8B030D-6E8A-4147-A177-3AD203B41FA5}">
                      <a16:colId xmlns:a16="http://schemas.microsoft.com/office/drawing/2014/main" val="2167734324"/>
                    </a:ext>
                  </a:extLst>
                </a:gridCol>
                <a:gridCol w="1237768">
                  <a:extLst>
                    <a:ext uri="{9D8B030D-6E8A-4147-A177-3AD203B41FA5}">
                      <a16:colId xmlns:a16="http://schemas.microsoft.com/office/drawing/2014/main" val="2955019756"/>
                    </a:ext>
                  </a:extLst>
                </a:gridCol>
                <a:gridCol w="1210302">
                  <a:extLst>
                    <a:ext uri="{9D8B030D-6E8A-4147-A177-3AD203B41FA5}">
                      <a16:colId xmlns:a16="http://schemas.microsoft.com/office/drawing/2014/main" val="4290968929"/>
                    </a:ext>
                  </a:extLst>
                </a:gridCol>
                <a:gridCol w="1148080">
                  <a:extLst>
                    <a:ext uri="{9D8B030D-6E8A-4147-A177-3AD203B41FA5}">
                      <a16:colId xmlns:a16="http://schemas.microsoft.com/office/drawing/2014/main" val="1994572689"/>
                    </a:ext>
                  </a:extLst>
                </a:gridCol>
                <a:gridCol w="1270000">
                  <a:extLst>
                    <a:ext uri="{9D8B030D-6E8A-4147-A177-3AD203B41FA5}">
                      <a16:colId xmlns:a16="http://schemas.microsoft.com/office/drawing/2014/main" val="2634358367"/>
                    </a:ext>
                  </a:extLst>
                </a:gridCol>
                <a:gridCol w="1229360">
                  <a:extLst>
                    <a:ext uri="{9D8B030D-6E8A-4147-A177-3AD203B41FA5}">
                      <a16:colId xmlns:a16="http://schemas.microsoft.com/office/drawing/2014/main" val="1333549612"/>
                    </a:ext>
                  </a:extLst>
                </a:gridCol>
                <a:gridCol w="1147268">
                  <a:extLst>
                    <a:ext uri="{9D8B030D-6E8A-4147-A177-3AD203B41FA5}">
                      <a16:colId xmlns:a16="http://schemas.microsoft.com/office/drawing/2014/main" val="2091956516"/>
                    </a:ext>
                  </a:extLst>
                </a:gridCol>
              </a:tblGrid>
              <a:tr h="893987">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Variable Costs</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Jan</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Feb</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Mar</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Apr</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May</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l" rtl="0" fontAlgn="ctr">
                        <a:spcBef>
                          <a:spcPts val="0"/>
                        </a:spcBef>
                        <a:spcAft>
                          <a:spcPts val="0"/>
                        </a:spcAft>
                      </a:pPr>
                      <a:r>
                        <a:rPr lang="en-GB" sz="2400" b="1" i="0" u="none" strike="noStrike" dirty="0">
                          <a:solidFill>
                            <a:schemeClr val="bg2"/>
                          </a:solidFill>
                          <a:effectLst/>
                          <a:latin typeface="Arial" panose="020B0604020202020204" pitchFamily="34" charset="0"/>
                          <a:cs typeface="Arial" panose="020B0604020202020204" pitchFamily="34" charset="0"/>
                        </a:rPr>
                        <a:t>June</a:t>
                      </a:r>
                      <a:endParaRPr lang="en-GB" sz="2200" b="0" i="0" u="none" strike="noStrike" dirty="0">
                        <a:solidFill>
                          <a:schemeClr val="bg2"/>
                        </a:solidFill>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extLst>
                  <a:ext uri="{0D108BD9-81ED-4DB2-BD59-A6C34878D82A}">
                    <a16:rowId xmlns:a16="http://schemas.microsoft.com/office/drawing/2014/main" val="1363295777"/>
                  </a:ext>
                </a:extLst>
              </a:tr>
              <a:tr h="740572">
                <a:tc>
                  <a:txBody>
                    <a:bodyPr/>
                    <a:lstStyle/>
                    <a:p>
                      <a:pPr algn="l"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Ingredients and food stock</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£10,800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£12,000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£13,200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£14,400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£15,600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£16,800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extLst>
                  <a:ext uri="{0D108BD9-81ED-4DB2-BD59-A6C34878D82A}">
                    <a16:rowId xmlns:a16="http://schemas.microsoft.com/office/drawing/2014/main" val="3115191722"/>
                  </a:ext>
                </a:extLst>
              </a:tr>
              <a:tr h="741680">
                <a:tc>
                  <a:txBody>
                    <a:bodyPr/>
                    <a:lstStyle/>
                    <a:p>
                      <a:pPr algn="l"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Packaging</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£2,700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£3,000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£3,300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£3,600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£3,900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£4,200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extLst>
                  <a:ext uri="{0D108BD9-81ED-4DB2-BD59-A6C34878D82A}">
                    <a16:rowId xmlns:a16="http://schemas.microsoft.com/office/drawing/2014/main" val="2929915193"/>
                  </a:ext>
                </a:extLst>
              </a:tr>
              <a:tr h="847396">
                <a:tc>
                  <a:txBody>
                    <a:bodyPr/>
                    <a:lstStyle/>
                    <a:p>
                      <a:pPr algn="l"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Delivery Costs</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£2,700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£3,000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£3,300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£3,600</a:t>
                      </a:r>
                      <a:endParaRPr lang="en-GB" sz="22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£3,900</a:t>
                      </a: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£4,200</a:t>
                      </a: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extLst>
                  <a:ext uri="{0D108BD9-81ED-4DB2-BD59-A6C34878D82A}">
                    <a16:rowId xmlns:a16="http://schemas.microsoft.com/office/drawing/2014/main" val="2682338931"/>
                  </a:ext>
                </a:extLst>
              </a:tr>
              <a:tr h="1085854">
                <a:tc>
                  <a:txBody>
                    <a:bodyPr/>
                    <a:lstStyle/>
                    <a:p>
                      <a:pPr algn="l" rtl="0" fontAlgn="ctr">
                        <a:spcBef>
                          <a:spcPts val="0"/>
                        </a:spcBef>
                        <a:spcAft>
                          <a:spcPts val="0"/>
                        </a:spcAft>
                      </a:pPr>
                      <a:r>
                        <a:rPr lang="en-GB" sz="2200" b="0" i="0" u="none" strike="noStrike" dirty="0">
                          <a:effectLst/>
                          <a:latin typeface="Arial" panose="020B0604020202020204" pitchFamily="34" charset="0"/>
                        </a:rPr>
                        <a:t>Additional hourly staff and payment fees</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r" rtl="0" fontAlgn="ctr">
                        <a:spcBef>
                          <a:spcPts val="0"/>
                        </a:spcBef>
                        <a:spcAft>
                          <a:spcPts val="0"/>
                        </a:spcAft>
                      </a:pPr>
                      <a:r>
                        <a:rPr lang="en-GB" sz="2200" b="0" i="0" u="none" strike="noStrike" dirty="0">
                          <a:effectLst/>
                          <a:latin typeface="Arial" panose="020B0604020202020204" pitchFamily="34" charset="0"/>
                          <a:cs typeface="Arial" panose="020B0604020202020204" pitchFamily="34" charset="0"/>
                        </a:rPr>
                        <a:t>£2,700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200" b="0" i="0" u="none" strike="noStrike" dirty="0">
                          <a:effectLst/>
                          <a:latin typeface="Arial" panose="020B0604020202020204" pitchFamily="34" charset="0"/>
                          <a:cs typeface="Arial" panose="020B0604020202020204" pitchFamily="34" charset="0"/>
                        </a:rPr>
                        <a:t>£3,000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200" b="0" i="0" u="none" strike="noStrike" dirty="0">
                          <a:effectLst/>
                          <a:latin typeface="Arial" panose="020B0604020202020204" pitchFamily="34" charset="0"/>
                          <a:cs typeface="Arial" panose="020B0604020202020204" pitchFamily="34" charset="0"/>
                        </a:rPr>
                        <a:t>£3,300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400" b="0" i="0" u="none" strike="noStrike" dirty="0">
                          <a:solidFill>
                            <a:srgbClr val="000000"/>
                          </a:solidFill>
                          <a:effectLst/>
                          <a:latin typeface="Arial" panose="020B0604020202020204" pitchFamily="34" charset="0"/>
                          <a:cs typeface="Arial" panose="020B0604020202020204" pitchFamily="34" charset="0"/>
                        </a:rPr>
                        <a:t>£3,600</a:t>
                      </a:r>
                      <a:endParaRPr lang="en-GB" sz="2400" b="0"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£3,900</a:t>
                      </a: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£4,200</a:t>
                      </a: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extLst>
                  <a:ext uri="{0D108BD9-81ED-4DB2-BD59-A6C34878D82A}">
                    <a16:rowId xmlns:a16="http://schemas.microsoft.com/office/drawing/2014/main" val="1825624042"/>
                  </a:ext>
                </a:extLst>
              </a:tr>
              <a:tr h="847396">
                <a:tc>
                  <a:txBody>
                    <a:bodyPr/>
                    <a:lstStyle/>
                    <a:p>
                      <a:pPr algn="l" rtl="0" fontAlgn="ctr">
                        <a:spcBef>
                          <a:spcPts val="0"/>
                        </a:spcBef>
                        <a:spcAft>
                          <a:spcPts val="0"/>
                        </a:spcAft>
                      </a:pPr>
                      <a:r>
                        <a:rPr lang="en-GB" sz="2400" b="1" i="0" u="none" strike="noStrike" dirty="0">
                          <a:solidFill>
                            <a:srgbClr val="000000"/>
                          </a:solidFill>
                          <a:effectLst/>
                          <a:latin typeface="Calibri" panose="020F0502020204030204" pitchFamily="34" charset="0"/>
                        </a:rPr>
                        <a:t>Total Variable Cost</a:t>
                      </a:r>
                      <a:endParaRPr lang="en-GB" sz="2200" b="1" i="0" u="none" strike="noStrike" dirty="0">
                        <a:effectLs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75000"/>
                      </a:schemeClr>
                    </a:solidFill>
                  </a:tcPr>
                </a:tc>
                <a:tc>
                  <a:txBody>
                    <a:bodyPr/>
                    <a:lstStyle/>
                    <a:p>
                      <a:pPr algn="r"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£18,900</a:t>
                      </a:r>
                      <a:endParaRPr lang="en-GB" sz="2200" b="1"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£21,000</a:t>
                      </a:r>
                      <a:endParaRPr lang="en-GB" sz="2200" b="1"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£23,100</a:t>
                      </a:r>
                      <a:endParaRPr lang="en-GB" sz="2200" b="1"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£25,200</a:t>
                      </a:r>
                      <a:endParaRPr lang="en-GB" sz="2200" b="1"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£27,300</a:t>
                      </a:r>
                      <a:endParaRPr lang="en-GB" sz="2200" b="1"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tc>
                  <a:txBody>
                    <a:bodyPr/>
                    <a:lstStyle/>
                    <a:p>
                      <a:pPr algn="r" rtl="0" fontAlgn="ctr">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£29,400</a:t>
                      </a:r>
                      <a:endParaRPr lang="en-GB" sz="2200" b="1" i="0" u="none" strike="noStrike" dirty="0">
                        <a:effectLs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9F2"/>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301361053"/>
              </p:ext>
            </p:extLst>
          </p:nvPr>
        </p:nvGraphicFramePr>
        <p:xfrm>
          <a:off x="669289" y="480060"/>
          <a:ext cx="10853421" cy="3725606"/>
        </p:xfrm>
        <a:graphic>
          <a:graphicData uri="http://schemas.openxmlformats.org/drawingml/2006/table">
            <a:tbl>
              <a:tblPr/>
              <a:tblGrid>
                <a:gridCol w="2336800">
                  <a:extLst>
                    <a:ext uri="{9D8B030D-6E8A-4147-A177-3AD203B41FA5}">
                      <a16:colId xmlns:a16="http://schemas.microsoft.com/office/drawing/2014/main" val="2231490072"/>
                    </a:ext>
                  </a:extLst>
                </a:gridCol>
                <a:gridCol w="1442720">
                  <a:extLst>
                    <a:ext uri="{9D8B030D-6E8A-4147-A177-3AD203B41FA5}">
                      <a16:colId xmlns:a16="http://schemas.microsoft.com/office/drawing/2014/main" val="188148330"/>
                    </a:ext>
                  </a:extLst>
                </a:gridCol>
                <a:gridCol w="1371600">
                  <a:extLst>
                    <a:ext uri="{9D8B030D-6E8A-4147-A177-3AD203B41FA5}">
                      <a16:colId xmlns:a16="http://schemas.microsoft.com/office/drawing/2014/main" val="2562362153"/>
                    </a:ext>
                  </a:extLst>
                </a:gridCol>
                <a:gridCol w="1493520">
                  <a:extLst>
                    <a:ext uri="{9D8B030D-6E8A-4147-A177-3AD203B41FA5}">
                      <a16:colId xmlns:a16="http://schemas.microsoft.com/office/drawing/2014/main" val="2352855495"/>
                    </a:ext>
                  </a:extLst>
                </a:gridCol>
                <a:gridCol w="1412240">
                  <a:extLst>
                    <a:ext uri="{9D8B030D-6E8A-4147-A177-3AD203B41FA5}">
                      <a16:colId xmlns:a16="http://schemas.microsoft.com/office/drawing/2014/main" val="1421131222"/>
                    </a:ext>
                  </a:extLst>
                </a:gridCol>
                <a:gridCol w="1432560">
                  <a:extLst>
                    <a:ext uri="{9D8B030D-6E8A-4147-A177-3AD203B41FA5}">
                      <a16:colId xmlns:a16="http://schemas.microsoft.com/office/drawing/2014/main" val="1789028460"/>
                    </a:ext>
                  </a:extLst>
                </a:gridCol>
                <a:gridCol w="1363981">
                  <a:extLst>
                    <a:ext uri="{9D8B030D-6E8A-4147-A177-3AD203B41FA5}">
                      <a16:colId xmlns:a16="http://schemas.microsoft.com/office/drawing/2014/main" val="2007591605"/>
                    </a:ext>
                  </a:extLst>
                </a:gridCol>
              </a:tblGrid>
              <a:tr h="556260">
                <a:tc>
                  <a:txBody>
                    <a:bodyPr/>
                    <a:lstStyle/>
                    <a:p>
                      <a:pPr algn="l"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dirty="0">
                          <a:solidFill>
                            <a:srgbClr val="000000"/>
                          </a:solidFill>
                          <a:effectLst/>
                          <a:latin typeface="Aptos Narrow" panose="020B0004020202020204" pitchFamily="34" charset="0"/>
                        </a:rPr>
                        <a:t>Jan</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95000"/>
                      </a:schemeClr>
                    </a:solidFill>
                  </a:tcPr>
                </a:tc>
                <a:tc>
                  <a:txBody>
                    <a:bodyPr/>
                    <a:lstStyle/>
                    <a:p>
                      <a:pPr algn="l" fontAlgn="b">
                        <a:spcBef>
                          <a:spcPts val="0"/>
                        </a:spcBef>
                        <a:spcAft>
                          <a:spcPts val="0"/>
                        </a:spcAft>
                      </a:pPr>
                      <a:r>
                        <a:rPr lang="en-GB" sz="3300" b="1" i="0" u="none" strike="noStrike" dirty="0">
                          <a:solidFill>
                            <a:srgbClr val="000000"/>
                          </a:solidFill>
                          <a:effectLst/>
                          <a:latin typeface="Aptos Narrow" panose="020B0004020202020204" pitchFamily="34" charset="0"/>
                        </a:rPr>
                        <a:t>Feb</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95000"/>
                      </a:schemeClr>
                    </a:solidFill>
                  </a:tcPr>
                </a:tc>
                <a:tc>
                  <a:txBody>
                    <a:bodyPr/>
                    <a:lstStyle/>
                    <a:p>
                      <a:pPr algn="l" fontAlgn="b">
                        <a:spcBef>
                          <a:spcPts val="0"/>
                        </a:spcBef>
                        <a:spcAft>
                          <a:spcPts val="0"/>
                        </a:spcAft>
                      </a:pPr>
                      <a:r>
                        <a:rPr lang="en-GB" sz="3300" b="1" i="0" u="none" strike="noStrike" dirty="0">
                          <a:solidFill>
                            <a:srgbClr val="000000"/>
                          </a:solidFill>
                          <a:effectLst/>
                          <a:latin typeface="Aptos Narrow" panose="020B0004020202020204" pitchFamily="34" charset="0"/>
                        </a:rPr>
                        <a:t>Mar</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95000"/>
                      </a:schemeClr>
                    </a:solidFill>
                  </a:tcPr>
                </a:tc>
                <a:tc>
                  <a:txBody>
                    <a:bodyPr/>
                    <a:lstStyle/>
                    <a:p>
                      <a:pPr algn="l" fontAlgn="b">
                        <a:spcBef>
                          <a:spcPts val="0"/>
                        </a:spcBef>
                        <a:spcAft>
                          <a:spcPts val="0"/>
                        </a:spcAft>
                      </a:pPr>
                      <a:r>
                        <a:rPr lang="en-GB" sz="3300" b="1" i="0" u="none" strike="noStrike" dirty="0">
                          <a:solidFill>
                            <a:srgbClr val="000000"/>
                          </a:solidFill>
                          <a:effectLst/>
                          <a:latin typeface="Aptos Narrow" panose="020B0004020202020204" pitchFamily="34" charset="0"/>
                        </a:rPr>
                        <a:t>Apr</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95000"/>
                      </a:schemeClr>
                    </a:solidFill>
                  </a:tcPr>
                </a:tc>
                <a:tc>
                  <a:txBody>
                    <a:bodyPr/>
                    <a:lstStyle/>
                    <a:p>
                      <a:pPr algn="l" fontAlgn="b">
                        <a:spcBef>
                          <a:spcPts val="0"/>
                        </a:spcBef>
                        <a:spcAft>
                          <a:spcPts val="0"/>
                        </a:spcAft>
                      </a:pPr>
                      <a:r>
                        <a:rPr lang="en-GB" sz="3300" b="1" i="0" u="none" strike="noStrike" dirty="0">
                          <a:solidFill>
                            <a:srgbClr val="000000"/>
                          </a:solidFill>
                          <a:effectLst/>
                          <a:latin typeface="Aptos Narrow" panose="020B0004020202020204" pitchFamily="34" charset="0"/>
                        </a:rPr>
                        <a:t>May</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95000"/>
                      </a:schemeClr>
                    </a:solidFill>
                  </a:tcPr>
                </a:tc>
                <a:tc>
                  <a:txBody>
                    <a:bodyPr/>
                    <a:lstStyle/>
                    <a:p>
                      <a:pPr algn="l" fontAlgn="b">
                        <a:spcBef>
                          <a:spcPts val="0"/>
                        </a:spcBef>
                        <a:spcAft>
                          <a:spcPts val="0"/>
                        </a:spcAft>
                      </a:pPr>
                      <a:r>
                        <a:rPr lang="en-GB" sz="3300" b="1" i="0" u="none" strike="noStrike" dirty="0">
                          <a:solidFill>
                            <a:srgbClr val="000000"/>
                          </a:solidFill>
                          <a:effectLst/>
                          <a:latin typeface="Aptos Narrow" panose="020B0004020202020204" pitchFamily="34" charset="0"/>
                        </a:rPr>
                        <a:t>Jun</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295798917"/>
                  </a:ext>
                </a:extLst>
              </a:tr>
              <a:tr h="541535">
                <a:tc>
                  <a:txBody>
                    <a:bodyPr/>
                    <a:lstStyle/>
                    <a:p>
                      <a:pPr algn="l"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Fixed</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3318362"/>
                  </a:ext>
                </a:extLst>
              </a:tr>
              <a:tr h="637025">
                <a:tc>
                  <a:txBody>
                    <a:bodyPr/>
                    <a:lstStyle/>
                    <a:p>
                      <a:pPr algn="l"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Variable cost</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£18,900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£21,000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£23,100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£25,200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r" fontAlgn="b">
                        <a:spcBef>
                          <a:spcPts val="0"/>
                        </a:spcBef>
                        <a:spcAft>
                          <a:spcPts val="0"/>
                        </a:spcAft>
                      </a:pPr>
                      <a:r>
                        <a:rPr lang="en-GB" sz="2400" b="0" i="0" u="none" strike="noStrike">
                          <a:solidFill>
                            <a:srgbClr val="000000"/>
                          </a:solidFill>
                          <a:effectLst/>
                          <a:latin typeface="Arial" panose="020B0604020202020204" pitchFamily="34" charset="0"/>
                          <a:cs typeface="Arial" panose="020B0604020202020204" pitchFamily="34" charset="0"/>
                        </a:rPr>
                        <a:t>£27,300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£29,400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569448225"/>
                  </a:ext>
                </a:extLst>
              </a:tr>
              <a:tr h="749359">
                <a:tc>
                  <a:txBody>
                    <a:bodyPr/>
                    <a:lstStyle/>
                    <a:p>
                      <a:pPr algn="l" fontAlgn="b">
                        <a:spcBef>
                          <a:spcPts val="0"/>
                        </a:spcBef>
                        <a:spcAft>
                          <a:spcPts val="0"/>
                        </a:spcAft>
                      </a:pPr>
                      <a:r>
                        <a:rPr lang="en-GB" sz="2400" b="1" i="0" u="none" strike="noStrike" dirty="0">
                          <a:solidFill>
                            <a:srgbClr val="FF0000"/>
                          </a:solidFill>
                          <a:effectLst/>
                          <a:latin typeface="Arial" panose="020B0604020202020204" pitchFamily="34" charset="0"/>
                          <a:cs typeface="Arial" panose="020B0604020202020204" pitchFamily="34" charset="0"/>
                        </a:rPr>
                        <a:t>Total cost</a:t>
                      </a:r>
                      <a:endParaRPr lang="en-GB" sz="2400" b="1"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£38,900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£41,000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£43,100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r" fontAlgn="b">
                        <a:spcBef>
                          <a:spcPts val="0"/>
                        </a:spcBef>
                        <a:spcAft>
                          <a:spcPts val="0"/>
                        </a:spcAft>
                      </a:pPr>
                      <a:r>
                        <a:rPr lang="en-GB" sz="2400" b="0" i="0" u="none" strike="noStrike">
                          <a:solidFill>
                            <a:srgbClr val="000000"/>
                          </a:solidFill>
                          <a:effectLst/>
                          <a:latin typeface="Arial" panose="020B0604020202020204" pitchFamily="34" charset="0"/>
                          <a:cs typeface="Arial" panose="020B0604020202020204" pitchFamily="34" charset="0"/>
                        </a:rPr>
                        <a:t>£45,200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£47,300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£49,400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915319405"/>
                  </a:ext>
                </a:extLst>
              </a:tr>
              <a:tr h="652721">
                <a:tc>
                  <a:txBody>
                    <a:bodyPr/>
                    <a:lstStyle/>
                    <a:p>
                      <a:pPr algn="l"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Revenue</a:t>
                      </a:r>
                      <a:endParaRPr lang="en-GB" sz="2400" b="1"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£54,000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£60,000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£66,000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£72,000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£78,000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£84,000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88706">
                <a:tc>
                  <a:txBody>
                    <a:bodyPr/>
                    <a:lstStyle/>
                    <a:p>
                      <a:pPr algn="l"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Profit/loss</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£15,100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£19,000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£22,900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£26,800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£30,700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sz="2400" b="1" i="0" u="none" strike="noStrike" dirty="0">
                          <a:solidFill>
                            <a:srgbClr val="000000"/>
                          </a:solidFill>
                          <a:effectLst/>
                          <a:latin typeface="Arial" panose="020B0604020202020204" pitchFamily="34" charset="0"/>
                          <a:cs typeface="Arial" panose="020B0604020202020204" pitchFamily="34" charset="0"/>
                        </a:rPr>
                        <a:t>£34,600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1767840" y="4793381"/>
            <a:ext cx="8321040" cy="707886"/>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  </a:t>
            </a:r>
            <a:r>
              <a:rPr lang="en-GB" sz="3600" b="1" dirty="0">
                <a:solidFill>
                  <a:srgbClr val="000000"/>
                </a:solidFill>
                <a:latin typeface="Arial" panose="020B0604020202020204" pitchFamily="34" charset="0"/>
                <a:cs typeface="Arial" panose="020B0604020202020204" pitchFamily="34" charset="0"/>
              </a:rPr>
              <a:t>Total Funding Required</a:t>
            </a:r>
            <a:r>
              <a:rPr lang="en-GB" sz="3600" b="1" i="0" u="none" strike="noStrike" dirty="0">
                <a:solidFill>
                  <a:srgbClr val="000000"/>
                </a:solidFill>
                <a:effectLst/>
                <a:latin typeface="Arial" panose="020B0604020202020204" pitchFamily="34" charset="0"/>
                <a:cs typeface="Arial" panose="020B0604020202020204" pitchFamily="34" charset="0"/>
              </a:rPr>
              <a:t> = £200,000</a:t>
            </a:r>
            <a:r>
              <a:rPr lang="en-GB" sz="3600" b="1"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1696720" y="5778267"/>
            <a:ext cx="9560560" cy="646331"/>
          </a:xfrm>
          <a:prstGeom prst="rect">
            <a:avLst/>
          </a:prstGeom>
          <a:noFill/>
        </p:spPr>
        <p:txBody>
          <a:bodyPr wrap="square" rtlCol="0">
            <a:spAutoFit/>
          </a:bodyPr>
          <a:lstStyle/>
          <a:p>
            <a:r>
              <a:rPr lang="en-GB" b="1" kern="100" dirty="0">
                <a:highlight>
                  <a:srgbClr val="E5E7F3"/>
                </a:highlight>
                <a:latin typeface="Arial" panose="020B0604020202020204" pitchFamily="34" charset="0"/>
                <a:ea typeface="DengXian" panose="02010600030101010101" pitchFamily="2" charset="-122"/>
                <a:cs typeface="Arial" panose="020B0604020202020204" pitchFamily="34" charset="0"/>
              </a:rPr>
              <a:t>Funding covers start-up costs, working capital and contingency reserve.</a:t>
            </a:r>
            <a:endParaRPr lang="en-GB" sz="1800" b="1" kern="100" dirty="0">
              <a:effectLst/>
              <a:highlight>
                <a:srgbClr val="E5E7F3"/>
              </a:highligh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a:t>			</a:t>
            </a:r>
            <a:r>
              <a:rPr lang="en-GB">
                <a:solidFill>
                  <a:schemeClr val="accent1">
                    <a:lumMod val="75000"/>
                  </a:schemeClr>
                </a:solidFill>
              </a:rPr>
              <a:t>	</a:t>
            </a:r>
            <a:r>
              <a:rPr lang="en-GB" b="1">
                <a:solidFill>
                  <a:schemeClr val="accent1">
                    <a:lumMod val="75000"/>
                  </a:schemeClr>
                </a:solidFill>
                <a:latin typeface="Arial" panose="020B0604020202020204" pitchFamily="34" charset="0"/>
                <a:cs typeface="Arial" panose="020B0604020202020204" pitchFamily="34" charset="0"/>
              </a:rPr>
              <a:t>Conclusion</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1239520" y="1690688"/>
            <a:ext cx="10515600" cy="4802187"/>
          </a:xfrm>
        </p:spPr>
        <p:txBody>
          <a:bodyPr>
            <a:normAutofit fontScale="77500" lnSpcReduction="20000"/>
          </a:bodyPr>
          <a:lstStyle/>
          <a:p>
            <a:pPr>
              <a:buFont typeface="Wingdings" panose="05000000000000000000" pitchFamily="2" charset="2"/>
              <a:buChar char="q"/>
            </a:pPr>
            <a:endParaRPr lang="en-GB" dirty="0"/>
          </a:p>
          <a:p>
            <a:pPr>
              <a:buFont typeface="Courier New" panose="02070309020205020404" pitchFamily="49" charset="0"/>
              <a:buChar char="o"/>
            </a:pPr>
            <a:r>
              <a:rPr lang="en-GB" sz="3400" dirty="0">
                <a:solidFill>
                  <a:schemeClr val="tx2">
                    <a:lumMod val="50000"/>
                  </a:schemeClr>
                </a:solidFill>
                <a:latin typeface="Arial" panose="020B0604020202020204" pitchFamily="34" charset="0"/>
                <a:cs typeface="Arial" panose="020B0604020202020204" pitchFamily="34" charset="0"/>
              </a:rPr>
              <a:t> </a:t>
            </a:r>
            <a:r>
              <a:rPr lang="en-GB" sz="3400" dirty="0">
                <a:solidFill>
                  <a:schemeClr val="tx2">
                    <a:lumMod val="75000"/>
                  </a:schemeClr>
                </a:solidFill>
                <a:latin typeface="Arial" panose="020B0604020202020204" pitchFamily="34" charset="0"/>
                <a:cs typeface="Arial" panose="020B0604020202020204" pitchFamily="34" charset="0"/>
              </a:rPr>
              <a:t>Crafted Plate has a realistic and scalable business model for</a:t>
            </a:r>
          </a:p>
          <a:p>
            <a:pPr marL="0" indent="0">
              <a:buNone/>
            </a:pPr>
            <a:r>
              <a:rPr lang="en-GB" sz="3400" dirty="0">
                <a:solidFill>
                  <a:schemeClr val="tx2">
                    <a:lumMod val="75000"/>
                  </a:schemeClr>
                </a:solidFill>
                <a:latin typeface="Arial" panose="020B0604020202020204" pitchFamily="34" charset="0"/>
                <a:cs typeface="Arial" panose="020B0604020202020204" pitchFamily="34" charset="0"/>
              </a:rPr>
              <a:t> premium food in London.</a:t>
            </a:r>
          </a:p>
          <a:p>
            <a:pPr>
              <a:buFont typeface="Courier New" panose="02070309020205020404" pitchFamily="49" charset="0"/>
              <a:buChar char="o"/>
            </a:pPr>
            <a:endParaRPr lang="en-GB" sz="3400" dirty="0">
              <a:solidFill>
                <a:schemeClr val="tx2">
                  <a:lumMod val="75000"/>
                </a:schemeClr>
              </a:solidFill>
              <a:latin typeface="Arial" panose="020B0604020202020204" pitchFamily="34" charset="0"/>
              <a:cs typeface="Arial" panose="020B0604020202020204" pitchFamily="34" charset="0"/>
            </a:endParaRPr>
          </a:p>
          <a:p>
            <a:pPr>
              <a:buFont typeface="Courier New" panose="02070309020205020404" pitchFamily="49" charset="0"/>
              <a:buChar char="o"/>
            </a:pPr>
            <a:r>
              <a:rPr lang="en-GB" sz="3400" dirty="0">
                <a:solidFill>
                  <a:schemeClr val="tx2">
                    <a:lumMod val="75000"/>
                  </a:schemeClr>
                </a:solidFill>
                <a:latin typeface="Arial" panose="020B0604020202020204" pitchFamily="34" charset="0"/>
                <a:cs typeface="Arial" panose="020B0604020202020204" pitchFamily="34" charset="0"/>
              </a:rPr>
              <a:t> Clear focus on affluent professionals and corporate clients.</a:t>
            </a:r>
          </a:p>
          <a:p>
            <a:pPr>
              <a:buFont typeface="Courier New" panose="02070309020205020404" pitchFamily="49" charset="0"/>
              <a:buChar char="o"/>
            </a:pPr>
            <a:endParaRPr lang="en-GB" sz="3400" dirty="0">
              <a:solidFill>
                <a:schemeClr val="tx2">
                  <a:lumMod val="75000"/>
                </a:schemeClr>
              </a:solidFill>
              <a:latin typeface="Arial" panose="020B0604020202020204" pitchFamily="34" charset="0"/>
              <a:cs typeface="Arial" panose="020B0604020202020204" pitchFamily="34" charset="0"/>
            </a:endParaRPr>
          </a:p>
          <a:p>
            <a:pPr>
              <a:buFont typeface="Courier New" panose="02070309020205020404" pitchFamily="49" charset="0"/>
              <a:buChar char="o"/>
            </a:pPr>
            <a:r>
              <a:rPr lang="en-GB" sz="3400" dirty="0">
                <a:solidFill>
                  <a:schemeClr val="tx2">
                    <a:lumMod val="75000"/>
                  </a:schemeClr>
                </a:solidFill>
                <a:latin typeface="Arial" panose="020B0604020202020204" pitchFamily="34" charset="0"/>
                <a:cs typeface="Arial" panose="020B0604020202020204" pitchFamily="34" charset="0"/>
              </a:rPr>
              <a:t> Premium, personalised service creates competitive advantage.</a:t>
            </a:r>
          </a:p>
          <a:p>
            <a:pPr>
              <a:buFont typeface="Courier New" panose="02070309020205020404" pitchFamily="49" charset="0"/>
              <a:buChar char="o"/>
            </a:pPr>
            <a:endParaRPr lang="en-GB" sz="3400" dirty="0">
              <a:solidFill>
                <a:schemeClr val="tx2">
                  <a:lumMod val="75000"/>
                </a:schemeClr>
              </a:solidFill>
              <a:latin typeface="Arial" panose="020B0604020202020204" pitchFamily="34" charset="0"/>
              <a:cs typeface="Arial" panose="020B0604020202020204" pitchFamily="34" charset="0"/>
            </a:endParaRPr>
          </a:p>
          <a:p>
            <a:pPr>
              <a:buFont typeface="Courier New" panose="02070309020205020404" pitchFamily="49" charset="0"/>
              <a:buChar char="o"/>
            </a:pPr>
            <a:r>
              <a:rPr lang="en-GB" sz="3400" dirty="0">
                <a:solidFill>
                  <a:schemeClr val="tx2">
                    <a:lumMod val="75000"/>
                  </a:schemeClr>
                </a:solidFill>
                <a:latin typeface="Arial" panose="020B0604020202020204" pitchFamily="34" charset="0"/>
                <a:cs typeface="Arial" panose="020B0604020202020204" pitchFamily="34" charset="0"/>
              </a:rPr>
              <a:t> Careful financial planning supports sustainable growth.</a:t>
            </a:r>
          </a:p>
          <a:p>
            <a:pPr marL="0" indent="0">
              <a:buNone/>
            </a:pPr>
            <a:endParaRPr lang="en-GB" sz="3400" dirty="0">
              <a:solidFill>
                <a:schemeClr val="tx2">
                  <a:lumMod val="75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75000"/>
                </a:schemeClr>
              </a:solidFill>
              <a:latin typeface="Arial" panose="020B0604020202020204" pitchFamily="34" charset="0"/>
              <a:cs typeface="Arial" panose="020B0604020202020204" pitchFamily="34" charset="0"/>
            </a:endParaRPr>
          </a:p>
          <a:p>
            <a:pPr marL="0" indent="0">
              <a:buNone/>
            </a:pPr>
            <a:r>
              <a:rPr lang="en-GB" dirty="0">
                <a:solidFill>
                  <a:schemeClr val="tx2">
                    <a:lumMod val="75000"/>
                  </a:schemeClr>
                </a:solidFill>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35710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br>
              <a:rPr lang="en-GB" dirty="0"/>
            </a:br>
            <a:r>
              <a:rPr lang="en-GB" dirty="0">
                <a:latin typeface="Arial" panose="020B0604020202020204" pitchFamily="34" charset="0"/>
                <a:cs typeface="Arial" panose="020B0604020202020204" pitchFamily="34" charset="0"/>
              </a:rPr>
              <a:t>Thank you…</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6667</TotalTime>
  <Words>1922</Words>
  <Application>Microsoft Office PowerPoint</Application>
  <PresentationFormat>Widescreen</PresentationFormat>
  <Paragraphs>309</Paragraphs>
  <Slides>15</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Meiryo</vt:lpstr>
      <vt:lpstr>Aptos</vt:lpstr>
      <vt:lpstr>Aptos Narrow</vt:lpstr>
      <vt:lpstr>Arial</vt:lpstr>
      <vt:lpstr>Calibri</vt:lpstr>
      <vt:lpstr>Calibri Light</vt:lpstr>
      <vt:lpstr>Courier New</vt:lpstr>
      <vt:lpstr>Fairwater Script</vt:lpstr>
      <vt:lpstr>IrisUPC</vt:lpstr>
      <vt:lpstr>Söhne</vt:lpstr>
      <vt:lpstr>Wingdings</vt:lpstr>
      <vt:lpstr>Office Theme</vt:lpstr>
      <vt:lpstr>Assessment Task 2  BUSINESS PLAN PRESENTATION Irem KARAMAN  </vt:lpstr>
      <vt:lpstr> .</vt:lpstr>
      <vt:lpstr>PowerPoint Presentation</vt:lpstr>
      <vt:lpstr>PowerPoint Presentation</vt:lpstr>
      <vt:lpstr>PowerPoint Presentation</vt:lpstr>
      <vt:lpstr>PowerPoint Presentation</vt:lpstr>
      <vt:lpstr>         Crafted Plate Organisational Structure        </vt:lpstr>
      <vt:lpstr>PowerPoint Presentation</vt:lpstr>
      <vt:lpstr>PowerPoint Presentation</vt:lpstr>
      <vt:lpstr>PowerPoint Presentation</vt:lpstr>
      <vt:lpstr>PowerPoint Presentation</vt:lpstr>
      <vt:lpstr>PowerPoint Presentation</vt:lpstr>
      <vt:lpstr>PowerPoint Presentation</vt:lpstr>
      <vt:lpstr>    Conclusion</vt:lpstr>
      <vt:lpstr>Questions?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irem karaman</cp:lastModifiedBy>
  <cp:revision>53</cp:revision>
  <dcterms:created xsi:type="dcterms:W3CDTF">2023-07-31T07:37:43Z</dcterms:created>
  <dcterms:modified xsi:type="dcterms:W3CDTF">2026-08-09T00:08:33Z</dcterms:modified>
</cp:coreProperties>
</file>