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7BDAB0-1FDB-E84F-BBB8-740E111829F5}" v="170" dt="2020-01-04T11:58:18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Rowland (1602402)" userId="72b82cba-993d-4b9e-ae2b-fc3b0b62a286" providerId="ADAL" clId="{D57BDAB0-1FDB-E84F-BBB8-740E111829F5}"/>
    <pc:docChg chg="undo custSel addSld delSld modSld sldOrd">
      <pc:chgData name="Melanie Rowland (1602402)" userId="72b82cba-993d-4b9e-ae2b-fc3b0b62a286" providerId="ADAL" clId="{D57BDAB0-1FDB-E84F-BBB8-740E111829F5}" dt="2020-01-04T11:58:40.502" v="3684" actId="20577"/>
      <pc:docMkLst>
        <pc:docMk/>
      </pc:docMkLst>
      <pc:sldChg chg="modSp ord">
        <pc:chgData name="Melanie Rowland (1602402)" userId="72b82cba-993d-4b9e-ae2b-fc3b0b62a286" providerId="ADAL" clId="{D57BDAB0-1FDB-E84F-BBB8-740E111829F5}" dt="2020-01-04T11:58:40.502" v="3684" actId="20577"/>
        <pc:sldMkLst>
          <pc:docMk/>
          <pc:sldMk cId="242442997" sldId="256"/>
        </pc:sldMkLst>
        <pc:spChg chg="mod">
          <ac:chgData name="Melanie Rowland (1602402)" userId="72b82cba-993d-4b9e-ae2b-fc3b0b62a286" providerId="ADAL" clId="{D57BDAB0-1FDB-E84F-BBB8-740E111829F5}" dt="2020-01-04T11:58:40.502" v="3684" actId="20577"/>
          <ac:spMkLst>
            <pc:docMk/>
            <pc:sldMk cId="242442997" sldId="256"/>
            <ac:spMk id="3" creationId="{62348E1E-7867-DC4E-85F6-A7A3761C1BEC}"/>
          </ac:spMkLst>
        </pc:spChg>
      </pc:sldChg>
      <pc:sldChg chg="addSp delSp modSp add setBg">
        <pc:chgData name="Melanie Rowland (1602402)" userId="72b82cba-993d-4b9e-ae2b-fc3b0b62a286" providerId="ADAL" clId="{D57BDAB0-1FDB-E84F-BBB8-740E111829F5}" dt="2020-01-04T11:46:50.084" v="3323" actId="20577"/>
        <pc:sldMkLst>
          <pc:docMk/>
          <pc:sldMk cId="191334537" sldId="257"/>
        </pc:sldMkLst>
        <pc:spChg chg="add mod">
          <ac:chgData name="Melanie Rowland (1602402)" userId="72b82cba-993d-4b9e-ae2b-fc3b0b62a286" providerId="ADAL" clId="{D57BDAB0-1FDB-E84F-BBB8-740E111829F5}" dt="2020-01-04T11:23:42.487" v="2712" actId="313"/>
          <ac:spMkLst>
            <pc:docMk/>
            <pc:sldMk cId="191334537" sldId="257"/>
            <ac:spMk id="2" creationId="{D320B352-5BB7-B349-B6B5-39D1C863D53C}"/>
          </ac:spMkLst>
        </pc:spChg>
        <pc:spChg chg="del mod">
          <ac:chgData name="Melanie Rowland (1602402)" userId="72b82cba-993d-4b9e-ae2b-fc3b0b62a286" providerId="ADAL" clId="{D57BDAB0-1FDB-E84F-BBB8-740E111829F5}" dt="2019-12-28T12:30:21.755" v="54" actId="478"/>
          <ac:spMkLst>
            <pc:docMk/>
            <pc:sldMk cId="191334537" sldId="257"/>
            <ac:spMk id="2" creationId="{F18EE374-B8F6-4F41-BB9D-C954AE943B76}"/>
          </ac:spMkLst>
        </pc:spChg>
        <pc:spChg chg="add mod">
          <ac:chgData name="Melanie Rowland (1602402)" userId="72b82cba-993d-4b9e-ae2b-fc3b0b62a286" providerId="ADAL" clId="{D57BDAB0-1FDB-E84F-BBB8-740E111829F5}" dt="2020-01-04T11:44:53.558" v="3253" actId="2711"/>
          <ac:spMkLst>
            <pc:docMk/>
            <pc:sldMk cId="191334537" sldId="257"/>
            <ac:spMk id="3" creationId="{3A9FC908-4646-DD42-93D1-050B562BF07E}"/>
          </ac:spMkLst>
        </pc:spChg>
        <pc:spChg chg="del mod">
          <ac:chgData name="Melanie Rowland (1602402)" userId="72b82cba-993d-4b9e-ae2b-fc3b0b62a286" providerId="ADAL" clId="{D57BDAB0-1FDB-E84F-BBB8-740E111829F5}" dt="2019-12-28T12:30:25.562" v="56" actId="478"/>
          <ac:spMkLst>
            <pc:docMk/>
            <pc:sldMk cId="191334537" sldId="257"/>
            <ac:spMk id="3" creationId="{5A163AE8-7989-3C47-84B8-0D56D4A3E691}"/>
          </ac:spMkLst>
        </pc:spChg>
        <pc:spChg chg="add del mod">
          <ac:chgData name="Melanie Rowland (1602402)" userId="72b82cba-993d-4b9e-ae2b-fc3b0b62a286" providerId="ADAL" clId="{D57BDAB0-1FDB-E84F-BBB8-740E111829F5}" dt="2019-12-31T12:28:06.814" v="1460"/>
          <ac:spMkLst>
            <pc:docMk/>
            <pc:sldMk cId="191334537" sldId="257"/>
            <ac:spMk id="4" creationId="{73065C94-B154-0547-AFC0-884E157F26A1}"/>
          </ac:spMkLst>
        </pc:spChg>
        <pc:spChg chg="add mod">
          <ac:chgData name="Melanie Rowland (1602402)" userId="72b82cba-993d-4b9e-ae2b-fc3b0b62a286" providerId="ADAL" clId="{D57BDAB0-1FDB-E84F-BBB8-740E111829F5}" dt="2020-01-04T11:29:38.493" v="2974" actId="20577"/>
          <ac:spMkLst>
            <pc:docMk/>
            <pc:sldMk cId="191334537" sldId="257"/>
            <ac:spMk id="4" creationId="{9D8903FA-676D-9F4D-8B42-C29D7AA69624}"/>
          </ac:spMkLst>
        </pc:spChg>
        <pc:spChg chg="add mod">
          <ac:chgData name="Melanie Rowland (1602402)" userId="72b82cba-993d-4b9e-ae2b-fc3b0b62a286" providerId="ADAL" clId="{D57BDAB0-1FDB-E84F-BBB8-740E111829F5}" dt="2020-01-02T15:03:11.056" v="1947" actId="1076"/>
          <ac:spMkLst>
            <pc:docMk/>
            <pc:sldMk cId="191334537" sldId="257"/>
            <ac:spMk id="5" creationId="{B90E8C2C-04B5-3342-B3CC-26BD2DB2B1FE}"/>
          </ac:spMkLst>
        </pc:spChg>
        <pc:spChg chg="add mod">
          <ac:chgData name="Melanie Rowland (1602402)" userId="72b82cba-993d-4b9e-ae2b-fc3b0b62a286" providerId="ADAL" clId="{D57BDAB0-1FDB-E84F-BBB8-740E111829F5}" dt="2020-01-02T15:03:08.435" v="1946" actId="1076"/>
          <ac:spMkLst>
            <pc:docMk/>
            <pc:sldMk cId="191334537" sldId="257"/>
            <ac:spMk id="6" creationId="{FFD21DDE-1782-5149-9900-18CE68C0548F}"/>
          </ac:spMkLst>
        </pc:spChg>
        <pc:spChg chg="add del mod">
          <ac:chgData name="Melanie Rowland (1602402)" userId="72b82cba-993d-4b9e-ae2b-fc3b0b62a286" providerId="ADAL" clId="{D57BDAB0-1FDB-E84F-BBB8-740E111829F5}" dt="2019-12-31T11:58:29.124" v="867"/>
          <ac:spMkLst>
            <pc:docMk/>
            <pc:sldMk cId="191334537" sldId="257"/>
            <ac:spMk id="7" creationId="{BA5CDB39-A725-A44F-91A6-4AF8F3094519}"/>
          </ac:spMkLst>
        </pc:spChg>
        <pc:spChg chg="add mod">
          <ac:chgData name="Melanie Rowland (1602402)" userId="72b82cba-993d-4b9e-ae2b-fc3b0b62a286" providerId="ADAL" clId="{D57BDAB0-1FDB-E84F-BBB8-740E111829F5}" dt="2020-01-04T11:45:00.723" v="3254" actId="2711"/>
          <ac:spMkLst>
            <pc:docMk/>
            <pc:sldMk cId="191334537" sldId="257"/>
            <ac:spMk id="8" creationId="{D8FD90AE-9A0C-D34C-90AB-F23499B6168C}"/>
          </ac:spMkLst>
        </pc:spChg>
        <pc:spChg chg="add mod">
          <ac:chgData name="Melanie Rowland (1602402)" userId="72b82cba-993d-4b9e-ae2b-fc3b0b62a286" providerId="ADAL" clId="{D57BDAB0-1FDB-E84F-BBB8-740E111829F5}" dt="2020-01-04T11:46:50.084" v="3323" actId="20577"/>
          <ac:spMkLst>
            <pc:docMk/>
            <pc:sldMk cId="191334537" sldId="257"/>
            <ac:spMk id="9" creationId="{1E5678BB-2F79-6342-AD88-EC736390F2FA}"/>
          </ac:spMkLst>
        </pc:spChg>
        <pc:spChg chg="add mod">
          <ac:chgData name="Melanie Rowland (1602402)" userId="72b82cba-993d-4b9e-ae2b-fc3b0b62a286" providerId="ADAL" clId="{D57BDAB0-1FDB-E84F-BBB8-740E111829F5}" dt="2020-01-02T15:29:58.106" v="2698" actId="14100"/>
          <ac:spMkLst>
            <pc:docMk/>
            <pc:sldMk cId="191334537" sldId="257"/>
            <ac:spMk id="10" creationId="{49BA3E03-6D1F-8C47-A370-8491DB49B632}"/>
          </ac:spMkLst>
        </pc:spChg>
        <pc:spChg chg="add del mod">
          <ac:chgData name="Melanie Rowland (1602402)" userId="72b82cba-993d-4b9e-ae2b-fc3b0b62a286" providerId="ADAL" clId="{D57BDAB0-1FDB-E84F-BBB8-740E111829F5}" dt="2019-12-31T12:05:52.109" v="1050"/>
          <ac:spMkLst>
            <pc:docMk/>
            <pc:sldMk cId="191334537" sldId="257"/>
            <ac:spMk id="11" creationId="{2953727B-5D3A-7B41-A88A-397B26302491}"/>
          </ac:spMkLst>
        </pc:spChg>
        <pc:spChg chg="add del mod">
          <ac:chgData name="Melanie Rowland (1602402)" userId="72b82cba-993d-4b9e-ae2b-fc3b0b62a286" providerId="ADAL" clId="{D57BDAB0-1FDB-E84F-BBB8-740E111829F5}" dt="2020-01-04T11:27:57.422" v="2950"/>
          <ac:spMkLst>
            <pc:docMk/>
            <pc:sldMk cId="191334537" sldId="257"/>
            <ac:spMk id="11" creationId="{426832F8-22F0-CB41-84F9-B69C67DF2632}"/>
          </ac:spMkLst>
        </pc:spChg>
        <pc:spChg chg="add mod">
          <ac:chgData name="Melanie Rowland (1602402)" userId="72b82cba-993d-4b9e-ae2b-fc3b0b62a286" providerId="ADAL" clId="{D57BDAB0-1FDB-E84F-BBB8-740E111829F5}" dt="2020-01-02T15:24:16.567" v="2668" actId="1076"/>
          <ac:spMkLst>
            <pc:docMk/>
            <pc:sldMk cId="191334537" sldId="257"/>
            <ac:spMk id="12" creationId="{FAFA2925-11CD-6245-98E0-91832EC5C3E3}"/>
          </ac:spMkLst>
        </pc:spChg>
        <pc:spChg chg="add mod">
          <ac:chgData name="Melanie Rowland (1602402)" userId="72b82cba-993d-4b9e-ae2b-fc3b0b62a286" providerId="ADAL" clId="{D57BDAB0-1FDB-E84F-BBB8-740E111829F5}" dt="2020-01-02T15:24:42.521" v="2670" actId="1076"/>
          <ac:spMkLst>
            <pc:docMk/>
            <pc:sldMk cId="191334537" sldId="257"/>
            <ac:spMk id="14" creationId="{BD3A29FE-0CB1-0845-B2E8-166942A9C027}"/>
          </ac:spMkLst>
        </pc:spChg>
        <pc:spChg chg="add del">
          <ac:chgData name="Melanie Rowland (1602402)" userId="72b82cba-993d-4b9e-ae2b-fc3b0b62a286" providerId="ADAL" clId="{D57BDAB0-1FDB-E84F-BBB8-740E111829F5}" dt="2019-12-31T12:04:29.667" v="1028"/>
          <ac:spMkLst>
            <pc:docMk/>
            <pc:sldMk cId="191334537" sldId="257"/>
            <ac:spMk id="15" creationId="{15875165-5714-A348-89BE-057F7F2036D3}"/>
          </ac:spMkLst>
        </pc:spChg>
        <pc:spChg chg="add del">
          <ac:chgData name="Melanie Rowland (1602402)" userId="72b82cba-993d-4b9e-ae2b-fc3b0b62a286" providerId="ADAL" clId="{D57BDAB0-1FDB-E84F-BBB8-740E111829F5}" dt="2020-01-04T11:38:01.824" v="3040"/>
          <ac:spMkLst>
            <pc:docMk/>
            <pc:sldMk cId="191334537" sldId="257"/>
            <ac:spMk id="15" creationId="{595C6C03-4F37-E643-9C5C-207CD26EBF3D}"/>
          </ac:spMkLst>
        </pc:spChg>
        <pc:spChg chg="add mod">
          <ac:chgData name="Melanie Rowland (1602402)" userId="72b82cba-993d-4b9e-ae2b-fc3b0b62a286" providerId="ADAL" clId="{D57BDAB0-1FDB-E84F-BBB8-740E111829F5}" dt="2020-01-02T15:24:37.279" v="2669" actId="1076"/>
          <ac:spMkLst>
            <pc:docMk/>
            <pc:sldMk cId="191334537" sldId="257"/>
            <ac:spMk id="16" creationId="{3BDE344D-CF0F-E144-A93A-E7BB128E9644}"/>
          </ac:spMkLst>
        </pc:spChg>
        <pc:spChg chg="add mod">
          <ac:chgData name="Melanie Rowland (1602402)" userId="72b82cba-993d-4b9e-ae2b-fc3b0b62a286" providerId="ADAL" clId="{D57BDAB0-1FDB-E84F-BBB8-740E111829F5}" dt="2020-01-02T15:25:14.709" v="2680" actId="1076"/>
          <ac:spMkLst>
            <pc:docMk/>
            <pc:sldMk cId="191334537" sldId="257"/>
            <ac:spMk id="17" creationId="{D1F44233-FAA2-2C40-8B16-B954A3454128}"/>
          </ac:spMkLst>
        </pc:spChg>
        <pc:spChg chg="add del mod">
          <ac:chgData name="Melanie Rowland (1602402)" userId="72b82cba-993d-4b9e-ae2b-fc3b0b62a286" providerId="ADAL" clId="{D57BDAB0-1FDB-E84F-BBB8-740E111829F5}" dt="2020-01-02T14:31:51.768" v="1752"/>
          <ac:spMkLst>
            <pc:docMk/>
            <pc:sldMk cId="191334537" sldId="257"/>
            <ac:spMk id="18" creationId="{AD8BB2C6-FBBB-E646-8260-D8D77B2E29BD}"/>
          </ac:spMkLst>
        </pc:spChg>
        <pc:spChg chg="add del mod">
          <ac:chgData name="Melanie Rowland (1602402)" userId="72b82cba-993d-4b9e-ae2b-fc3b0b62a286" providerId="ADAL" clId="{D57BDAB0-1FDB-E84F-BBB8-740E111829F5}" dt="2019-12-31T12:20:06.701" v="1315" actId="478"/>
          <ac:spMkLst>
            <pc:docMk/>
            <pc:sldMk cId="191334537" sldId="257"/>
            <ac:spMk id="19" creationId="{60A380EA-90BF-F54C-829A-6494A36E2A84}"/>
          </ac:spMkLst>
        </pc:spChg>
        <pc:spChg chg="add mod">
          <ac:chgData name="Melanie Rowland (1602402)" userId="72b82cba-993d-4b9e-ae2b-fc3b0b62a286" providerId="ADAL" clId="{D57BDAB0-1FDB-E84F-BBB8-740E111829F5}" dt="2019-12-31T12:22:40.012" v="1373" actId="1076"/>
          <ac:spMkLst>
            <pc:docMk/>
            <pc:sldMk cId="191334537" sldId="257"/>
            <ac:spMk id="20" creationId="{993632AF-58F5-EE4F-A97F-D38D1EBBEB09}"/>
          </ac:spMkLst>
        </pc:spChg>
        <pc:spChg chg="add mod">
          <ac:chgData name="Melanie Rowland (1602402)" userId="72b82cba-993d-4b9e-ae2b-fc3b0b62a286" providerId="ADAL" clId="{D57BDAB0-1FDB-E84F-BBB8-740E111829F5}" dt="2019-12-31T12:22:42.218" v="1374" actId="1076"/>
          <ac:spMkLst>
            <pc:docMk/>
            <pc:sldMk cId="191334537" sldId="257"/>
            <ac:spMk id="21" creationId="{E1E0C429-BBF1-9140-A780-BABDECD574EA}"/>
          </ac:spMkLst>
        </pc:spChg>
        <pc:spChg chg="add mod">
          <ac:chgData name="Melanie Rowland (1602402)" userId="72b82cba-993d-4b9e-ae2b-fc3b0b62a286" providerId="ADAL" clId="{D57BDAB0-1FDB-E84F-BBB8-740E111829F5}" dt="2019-12-31T12:24:29.559" v="1411" actId="1076"/>
          <ac:spMkLst>
            <pc:docMk/>
            <pc:sldMk cId="191334537" sldId="257"/>
            <ac:spMk id="22" creationId="{2661AE28-A29F-A948-9633-FB3B2ED55B64}"/>
          </ac:spMkLst>
        </pc:spChg>
        <pc:spChg chg="add mod">
          <ac:chgData name="Melanie Rowland (1602402)" userId="72b82cba-993d-4b9e-ae2b-fc3b0b62a286" providerId="ADAL" clId="{D57BDAB0-1FDB-E84F-BBB8-740E111829F5}" dt="2019-12-31T12:23:19.085" v="1383" actId="1076"/>
          <ac:spMkLst>
            <pc:docMk/>
            <pc:sldMk cId="191334537" sldId="257"/>
            <ac:spMk id="23" creationId="{ED52BB16-41F4-D742-BAA0-984415C04B04}"/>
          </ac:spMkLst>
        </pc:spChg>
        <pc:spChg chg="add mod">
          <ac:chgData name="Melanie Rowland (1602402)" userId="72b82cba-993d-4b9e-ae2b-fc3b0b62a286" providerId="ADAL" clId="{D57BDAB0-1FDB-E84F-BBB8-740E111829F5}" dt="2019-12-31T12:23:06.677" v="1379" actId="1076"/>
          <ac:spMkLst>
            <pc:docMk/>
            <pc:sldMk cId="191334537" sldId="257"/>
            <ac:spMk id="24" creationId="{EED2ED7C-0E59-F345-88CC-E4636DB13B65}"/>
          </ac:spMkLst>
        </pc:spChg>
        <pc:spChg chg="add mod">
          <ac:chgData name="Melanie Rowland (1602402)" userId="72b82cba-993d-4b9e-ae2b-fc3b0b62a286" providerId="ADAL" clId="{D57BDAB0-1FDB-E84F-BBB8-740E111829F5}" dt="2019-12-31T12:23:11.458" v="1381" actId="1076"/>
          <ac:spMkLst>
            <pc:docMk/>
            <pc:sldMk cId="191334537" sldId="257"/>
            <ac:spMk id="25" creationId="{07FB0597-CE4F-8A46-BCF6-8123946CC43B}"/>
          </ac:spMkLst>
        </pc:spChg>
        <pc:spChg chg="add mod">
          <ac:chgData name="Melanie Rowland (1602402)" userId="72b82cba-993d-4b9e-ae2b-fc3b0b62a286" providerId="ADAL" clId="{D57BDAB0-1FDB-E84F-BBB8-740E111829F5}" dt="2019-12-31T12:23:15.474" v="1382" actId="1076"/>
          <ac:spMkLst>
            <pc:docMk/>
            <pc:sldMk cId="191334537" sldId="257"/>
            <ac:spMk id="26" creationId="{A60DA678-6445-A24C-913D-CD0C605B313E}"/>
          </ac:spMkLst>
        </pc:spChg>
        <pc:spChg chg="add mod">
          <ac:chgData name="Melanie Rowland (1602402)" userId="72b82cba-993d-4b9e-ae2b-fc3b0b62a286" providerId="ADAL" clId="{D57BDAB0-1FDB-E84F-BBB8-740E111829F5}" dt="2019-12-31T12:31:17.540" v="1520" actId="255"/>
          <ac:spMkLst>
            <pc:docMk/>
            <pc:sldMk cId="191334537" sldId="257"/>
            <ac:spMk id="27" creationId="{9B0B9355-A90D-854A-8A87-7882681855C3}"/>
          </ac:spMkLst>
        </pc:spChg>
        <pc:spChg chg="add del mod">
          <ac:chgData name="Melanie Rowland (1602402)" userId="72b82cba-993d-4b9e-ae2b-fc3b0b62a286" providerId="ADAL" clId="{D57BDAB0-1FDB-E84F-BBB8-740E111829F5}" dt="2019-12-31T12:25:41.146" v="1422" actId="478"/>
          <ac:spMkLst>
            <pc:docMk/>
            <pc:sldMk cId="191334537" sldId="257"/>
            <ac:spMk id="30" creationId="{76A9AB2A-0F28-854B-BC92-0E3B6D5E6051}"/>
          </ac:spMkLst>
        </pc:spChg>
        <pc:spChg chg="add mod">
          <ac:chgData name="Melanie Rowland (1602402)" userId="72b82cba-993d-4b9e-ae2b-fc3b0b62a286" providerId="ADAL" clId="{D57BDAB0-1FDB-E84F-BBB8-740E111829F5}" dt="2020-01-02T15:03:21.283" v="1949" actId="1076"/>
          <ac:spMkLst>
            <pc:docMk/>
            <pc:sldMk cId="191334537" sldId="257"/>
            <ac:spMk id="31" creationId="{0C99A575-A7D0-DF43-B903-81A138CAD2F5}"/>
          </ac:spMkLst>
        </pc:spChg>
        <pc:spChg chg="add del mod">
          <ac:chgData name="Melanie Rowland (1602402)" userId="72b82cba-993d-4b9e-ae2b-fc3b0b62a286" providerId="ADAL" clId="{D57BDAB0-1FDB-E84F-BBB8-740E111829F5}" dt="2020-01-02T15:21:32.312" v="2663" actId="478"/>
          <ac:spMkLst>
            <pc:docMk/>
            <pc:sldMk cId="191334537" sldId="257"/>
            <ac:spMk id="34" creationId="{8FA9DC5D-0062-784E-B20D-484A812282BB}"/>
          </ac:spMkLst>
        </pc:spChg>
        <pc:picChg chg="add mod">
          <ac:chgData name="Melanie Rowland (1602402)" userId="72b82cba-993d-4b9e-ae2b-fc3b0b62a286" providerId="ADAL" clId="{D57BDAB0-1FDB-E84F-BBB8-740E111829F5}" dt="2020-01-04T11:46:16.074" v="3302" actId="1076"/>
          <ac:picMkLst>
            <pc:docMk/>
            <pc:sldMk cId="191334537" sldId="257"/>
            <ac:picMk id="7" creationId="{501A0457-E81C-754B-AD82-748950AD2186}"/>
          </ac:picMkLst>
        </pc:picChg>
        <pc:picChg chg="add mod">
          <ac:chgData name="Melanie Rowland (1602402)" userId="72b82cba-993d-4b9e-ae2b-fc3b0b62a286" providerId="ADAL" clId="{D57BDAB0-1FDB-E84F-BBB8-740E111829F5}" dt="2020-01-04T11:44:20.353" v="3228" actId="1076"/>
          <ac:picMkLst>
            <pc:docMk/>
            <pc:sldMk cId="191334537" sldId="257"/>
            <ac:picMk id="18" creationId="{548A5396-708A-9C47-8497-7E028407BE80}"/>
          </ac:picMkLst>
        </pc:picChg>
        <pc:picChg chg="add del mod">
          <ac:chgData name="Melanie Rowland (1602402)" userId="72b82cba-993d-4b9e-ae2b-fc3b0b62a286" providerId="ADAL" clId="{D57BDAB0-1FDB-E84F-BBB8-740E111829F5}" dt="2019-12-31T12:25:41.146" v="1422" actId="478"/>
          <ac:picMkLst>
            <pc:docMk/>
            <pc:sldMk cId="191334537" sldId="257"/>
            <ac:picMk id="29" creationId="{3B35DEBC-E09F-B748-AE52-D0C63F9952FB}"/>
          </ac:picMkLst>
        </pc:picChg>
        <pc:picChg chg="add mod">
          <ac:chgData name="Melanie Rowland (1602402)" userId="72b82cba-993d-4b9e-ae2b-fc3b0b62a286" providerId="ADAL" clId="{D57BDAB0-1FDB-E84F-BBB8-740E111829F5}" dt="2020-01-02T15:21:26.490" v="2662" actId="14100"/>
          <ac:picMkLst>
            <pc:docMk/>
            <pc:sldMk cId="191334537" sldId="257"/>
            <ac:picMk id="33" creationId="{A1383A1F-4B6B-D646-90CF-E91EFC4BB1C3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25" creationId="{C0BB79F7-5198-E743-94D9-D88CB4F48640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27" creationId="{D41B807C-E7AE-CD4C-BB7C-4959C1B955C3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28" creationId="{8D6CC8A4-1FC5-4049-BD1A-5400C175423A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29" creationId="{283B69A9-0EFA-214D-A23F-091F20F80620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0" creationId="{20D96612-EF59-7746-8C57-34D8F200BE2C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1" creationId="{E3F16255-B727-8F46-B2CB-E439485A476A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2" creationId="{A8BE355F-51F8-9B4A-86A2-EB541D48CB36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3" creationId="{FC4C5CB9-1DE2-7746-8391-65BC5F71C906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4" creationId="{99C1B67F-38D2-D244-A3D2-7FBD7AD52791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5" creationId="{B9E79C6E-524E-334F-B3A9-0FE5C8642942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6" creationId="{BD8AD0C3-D2AB-174D-AB8C-3607C6543D3A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7" creationId="{9C06796B-4F91-C645-8EB3-51F20B5F01F2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8" creationId="{85906767-EFB6-A54C-B10E-DBC4EA88E490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39" creationId="{2EDA4302-3BE6-A944-89E3-A69EF5C9ACCE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0" creationId="{D1AC6377-EB28-564B-9BC5-369167FFF9CD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1" creationId="{239A563B-7732-E24A-AFD7-4F9A9274614E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2" creationId="{84CA9BF0-12AA-6E4F-A62C-439B91D20F22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3" creationId="{F61C6B03-BCF0-5248-8363-11C72A1EBE69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4" creationId="{32DB9B66-391C-CF48-B482-D1F10E0EA56D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5" creationId="{6DB0FA9F-DA4A-4D4F-BA61-2D2217487D9E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6" creationId="{17DF1B2F-75B3-494E-9E2D-64415DE2122E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7" creationId="{8089555E-3EBF-1740-BB83-670ED4B5C614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8" creationId="{A3FB5E9D-FF26-8448-8DD1-4CCF1BB07462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49" creationId="{B0E9B10F-2DE9-894F-BA3B-935FA0E09278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0" creationId="{00125585-8D4B-0540-8995-58A95ED1FF2A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1" creationId="{C79D607A-E5EE-6A4C-A30A-73A4AD89E711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2" creationId="{1151DDE8-C97D-A446-90C8-953908C50161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3" creationId="{E7B41909-402F-7041-AA39-BFD85F608D55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4" creationId="{16B4F155-2466-2B4D-B7FE-D63A0C935197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5" creationId="{1D05FE25-6E9E-0041-91BA-B54335673D2C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6" creationId="{7549C01D-6E27-7946-9360-5A8A79B11C99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7" creationId="{5F712C60-C4F6-064C-BDF6-49D2967C4C1F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8" creationId="{30D2BE2B-32EB-A543-8726-2691AA4DD000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59" creationId="{3508A47F-613C-6747-B3E0-12B967735D03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60" creationId="{5599B61B-0406-8F46-A1EC-83800F8B9CA9}"/>
          </ac:picMkLst>
        </pc:picChg>
        <pc:picChg chg="add del">
          <ac:chgData name="Melanie Rowland (1602402)" userId="72b82cba-993d-4b9e-ae2b-fc3b0b62a286" providerId="ADAL" clId="{D57BDAB0-1FDB-E84F-BBB8-740E111829F5}" dt="2020-01-04T11:38:01.824" v="3040"/>
          <ac:picMkLst>
            <pc:docMk/>
            <pc:sldMk cId="191334537" sldId="257"/>
            <ac:picMk id="1061" creationId="{CA8D0E94-C366-9542-86C3-CA03F61B54ED}"/>
          </ac:picMkLst>
        </pc:picChg>
        <pc:inkChg chg="add mod">
          <ac:chgData name="Melanie Rowland (1602402)" userId="72b82cba-993d-4b9e-ae2b-fc3b0b62a286" providerId="ADAL" clId="{D57BDAB0-1FDB-E84F-BBB8-740E111829F5}" dt="2020-01-02T15:25:10.501" v="2679" actId="1076"/>
          <ac:inkMkLst>
            <pc:docMk/>
            <pc:sldMk cId="191334537" sldId="257"/>
            <ac:inkMk id="13" creationId="{665F8915-0D2B-8C4B-9DA6-29D1C7E49496}"/>
          </ac:inkMkLst>
        </pc:inkChg>
      </pc:sldChg>
      <pc:sldChg chg="addSp modSp add del">
        <pc:chgData name="Melanie Rowland (1602402)" userId="72b82cba-993d-4b9e-ae2b-fc3b0b62a286" providerId="ADAL" clId="{D57BDAB0-1FDB-E84F-BBB8-740E111829F5}" dt="2020-01-04T11:38:39.808" v="3045" actId="2696"/>
        <pc:sldMkLst>
          <pc:docMk/>
          <pc:sldMk cId="2963605138" sldId="258"/>
        </pc:sldMkLst>
        <pc:spChg chg="add mod">
          <ac:chgData name="Melanie Rowland (1602402)" userId="72b82cba-993d-4b9e-ae2b-fc3b0b62a286" providerId="ADAL" clId="{D57BDAB0-1FDB-E84F-BBB8-740E111829F5}" dt="2020-01-04T11:38:30.908" v="3044" actId="20577"/>
          <ac:spMkLst>
            <pc:docMk/>
            <pc:sldMk cId="2963605138" sldId="258"/>
            <ac:spMk id="4" creationId="{9948599B-D591-2445-9DFE-67E50B966046}"/>
          </ac:spMkLst>
        </pc:sp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49" creationId="{344CD544-CAC0-5F4F-A6E4-1211D960C3D1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1" creationId="{987C8395-6F8D-3D41-A9C4-3109BA3BA652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2" creationId="{A453BEC4-228C-6149-A712-8DB223986356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3" creationId="{A64A8504-5D00-BA4F-B56B-930803D5FDC0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4" creationId="{499D2EAC-BA5B-6247-A746-F9AEB14FA36C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5" creationId="{D6A497B6-2833-DC46-B64B-3E3C71BE448A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6" creationId="{AE621B91-9EE9-2E4A-B207-68B39CB47B69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7" creationId="{1655C5DB-9AE2-4D45-92BA-A2D8D3F898CC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8" creationId="{988A7B50-5B2C-1648-98F6-4A1F8E584ABA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59" creationId="{769F1A78-581E-344E-8989-B68C585316B5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0" creationId="{D8B7C9E3-F39C-6A42-A757-99C3F5820817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1" creationId="{D8CF2CF8-BAF2-D547-BC3E-B1975E1080DE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2" creationId="{2F0F2E8E-B32D-A34A-8276-4B07B028A52F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3" creationId="{57DD1A50-CF1F-9C47-9BA7-C4F646696F74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4" creationId="{05A3A00A-6D2E-BF4E-81C0-F0C457E84ACB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5" creationId="{2C3BAE20-D3F0-B747-8551-F9CCEBF57A61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6" creationId="{24C98420-68D5-1A42-89F5-F170764A45AC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7" creationId="{C1DD57F4-5FA3-FB49-8179-55B145E73A76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8" creationId="{16E9269B-6EDC-7643-850D-69F650F5BA1C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69" creationId="{15372F16-6538-5A46-8AE1-0661EFDAA3D0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0" creationId="{0BE6550F-F23F-DD4F-AAD4-C8E5AB4F08E5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1" creationId="{3BDC3B8A-E7F8-9543-AA56-4F2A2F477B41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2" creationId="{6B640FE2-FC56-0144-B0B8-023B8015BD52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3" creationId="{EFB647FA-951C-3247-8CCF-63FC378666A8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4" creationId="{99324CD1-BB70-514D-9D2C-E59785BDF0E3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5" creationId="{877B1675-BC89-B243-8CAB-246AD4AA2114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6" creationId="{BC2E8A9A-FA22-2941-B194-7AFAE0141CC8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7" creationId="{75B96DE4-02D6-474D-9BD0-C727F8AD0A2A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8" creationId="{82EEF9B2-8835-5340-9E22-6DAC7FA801BA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79" creationId="{6D62139C-7796-8C49-877D-CE2D3D4B46CF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0" creationId="{BFD54DF9-CC72-FB4D-8251-0C3C50AE2188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1" creationId="{6D186BE5-AED8-414F-84AF-1C63AD0536D3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2" creationId="{09F23C46-126C-7A40-B935-F7FDC19ABB09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3" creationId="{8FCE326D-D626-3342-9C6E-1C73D6C942F2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4" creationId="{4AA3CFC6-0633-D340-825B-EC20948A502B}"/>
          </ac:picMkLst>
        </pc:picChg>
        <pc:picChg chg="add">
          <ac:chgData name="Melanie Rowland (1602402)" userId="72b82cba-993d-4b9e-ae2b-fc3b0b62a286" providerId="ADAL" clId="{D57BDAB0-1FDB-E84F-BBB8-740E111829F5}" dt="2020-01-04T11:38:10.087" v="3042"/>
          <ac:picMkLst>
            <pc:docMk/>
            <pc:sldMk cId="2963605138" sldId="258"/>
            <ac:picMk id="2085" creationId="{BD8D6B30-6501-4B4D-B7A6-0BFD606EAFD7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12-31T12:02:08.8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 24575,'94'2'0,"0"0"0,0 0 0,0 0 0,0 0 0,0 0 0,0 0 0,-1 0 0,1 0 0,0 0 0,0 0 0,0 0 0,0 0 0,8 0 0,-21-1 0,1 1 0,21 0-353,-27-1 1,15 1 0,10 0 0,8 1 0,5 0 0,4-1 0,0 1 0,-3-1 0,-5 1 0,-7-1 0,-11-1 0,-12 0 0,-16-1 352,44-1 0,-26-1 0,-13 1 0,-2 0 552,20-2 0,-2 1-552,-30 1 0,-5 0 808,44-1-808,-2 1 0,3 1 0,-7-3 1201,-38 3 0,0-1-1201,47-2 263,-1 3-263,3-2 0,-1 1 0,-38 0 0,1 0 0,-1 0 0,0 0 0,11 0 0,1 0-342,-3 0 1,1-1 341,7 0 0,2 0 0,5-2 0,2 2-707,6-1 1,1 2 706,-25-1 0,2 1 0,-3 0 0,21 1 0,-2-1-158,0 0 1,-4-1 157,-23 1 0,-4 0 0,35-1 0,-24 0 623,-16 1-623,-14 0 1437,-13 1-1437,-9 0 351,-8 0-351,-3 0 0,-1 0 0,-1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B2C13B-E395-A846-B688-EE12DAB3765C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4DAEC-DCEA-954C-B7F4-A2E15C072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873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4DAEC-DCEA-954C-B7F4-A2E15C0722C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92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59D2-BF58-0643-A277-7E399FB13D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EB1B62-D1D2-584C-8B02-2EF925DB1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08F4-209C-8945-8533-652B52774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FCE34-5FCD-C540-9325-1041EAEE6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CAEEF-52A3-5749-AC9B-6B65062DC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25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415A4-9E11-FE4B-8FF2-184E191BC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5C690-24FF-0F46-BC9A-FE23DC7DA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75387-E215-2140-AC13-FC115C729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5A431-181E-6A40-B096-92E73E92C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C5BF1-3F21-7F41-9C84-6C1856543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169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16E6E-DC13-6547-912F-E7B4815F3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2E3FF-8139-5245-B419-3F5D0C43F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7F0A9-4FFF-F841-8FCB-45BA59B4A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A63EC-09FA-CA49-B6C5-15D38E736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7F102-4148-0E46-AA7D-FADAF3C32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647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0322-3179-0746-B40F-98B3B0FC3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4C511-0943-5141-8921-B1C20BA0B4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55DD04-DBD9-0740-82E1-0CBB38122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AE8DF-2CBE-134B-84C4-5359F9C84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7147EA-2A2E-E24D-B4BA-CFABFA53F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881104-50B7-BA41-AA1D-963469502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062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10882-9359-B442-8A48-7AC6DEDA3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908AA7-C9A7-9E42-B9B8-ED95DC2032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B56BCE-EC8A-2040-B6E2-DC327357A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841BB4-B40A-1C4E-BAA9-E2817D2029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F54B0C-F0EA-D74D-8E15-C7BB4A0486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E9D1F0-772C-6E4B-8A42-848D9198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457243-F612-D942-AC0D-EBA8F1D30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DE0A47-63CB-BF47-9861-66ACDDD03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831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1898C-A335-D54B-ACAB-F00EB3543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8417CB-DFAC-AC40-A4C7-BF09F3F29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282A2C-2539-4549-A79C-3C5E957BF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905D87-0119-9747-80C2-82713ABB1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092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54155-548F-464A-ABE1-4455D77C9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6C58B3-8760-104C-81CD-9E0AC71D1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6E246-FDAE-1941-B31C-3BD5D1449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2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4C4CC-479A-724A-9A3B-268CB62FE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19C83-DA33-A34C-A699-FD4A9E209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10377-9ECA-2A4D-9DC8-27FD6DBAB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D7B4AF-2B34-4147-ACCE-CFB49C501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7655B7-6527-5744-91EB-9FA142831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17EAF-DF29-B744-A5F2-994475083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390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34139-E010-844B-B707-16AA6DC0C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5BE0EC-12D7-0E42-BCCA-316136A148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98D0EA-B766-D54D-817F-5948803D1F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9EF5D-E897-DB49-96E9-41314D126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0BBFC-7037-584C-9266-55E6692C4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5F954-EA18-614D-BCB0-9FA5B9693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93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68E0A-2EE4-9D45-9271-9A43F2FFC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FBAF12-6458-DB40-98A3-96C3EEB42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C49D6-21D7-0D45-AC50-533424BAF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64052-83AB-8F49-B661-874C0BB21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818B65-C592-6648-A8AF-A17A2CF04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06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721DD3-0864-F749-A5EA-CEA5F2702F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D654B3-52AA-8C43-8CD6-5607EDD7A0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B99CF-4271-8B46-80EB-2507E1DA6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3C8EE-74E9-FF44-A859-77567B440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525CE-667C-F14C-87C4-4C01582FE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26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34E044-DAB1-EC47-979D-994260BE5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23CA3-8949-9645-A2D7-AB8A31EA1B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E5E4B-F7E7-C54B-BDAD-AC4A70ADAB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E357C-448A-884B-BD65-9A9896C89C68}" type="datetimeFigureOut">
              <a:rPr lang="en-GB" smtClean="0"/>
              <a:t>04/01/2020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8310B-EA87-AB48-A4FE-01C8D1D4B9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AE287-87D5-2843-832A-8185021A32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B2DEB-5483-6248-872D-5CB48D691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27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image" Target="../media/image1.jp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11" Type="http://schemas.openxmlformats.org/officeDocument/2006/relationships/image" Target="../media/image6.tiff"/><Relationship Id="rId5" Type="http://schemas.openxmlformats.org/officeDocument/2006/relationships/image" Target="../media/image3.jpg"/><Relationship Id="rId10" Type="http://schemas.openxmlformats.org/officeDocument/2006/relationships/image" Target="../media/image5.jpg"/><Relationship Id="rId4" Type="http://schemas.openxmlformats.org/officeDocument/2006/relationships/image" Target="../media/image2.jpg"/><Relationship Id="rId9" Type="http://schemas.openxmlformats.org/officeDocument/2006/relationships/hyperlink" Target="http://commons.wikimedia.org/wiki/file:water_drop_impact_on_a_water-surface_-_(3).jp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draft-curriculum-for-wales-2022/?_ga=2.24927485.655907988.1578137095-1347970989.1578137095" TargetMode="External"/><Relationship Id="rId3" Type="http://schemas.openxmlformats.org/officeDocument/2006/relationships/hyperlink" Target="https://sheldonclark.files.wordpress.com/2011/07/jerome-bruner-teaching-learning-and-the-spiral-curriculum2.pdf" TargetMode="External"/><Relationship Id="rId7" Type="http://schemas.openxmlformats.org/officeDocument/2006/relationships/hyperlink" Target="https://www.learning-theories.com/operant-conditioning-skinner.html" TargetMode="External"/><Relationship Id="rId2" Type="http://schemas.openxmlformats.org/officeDocument/2006/relationships/hyperlink" Target="https://www.collinsdictionary.com/dictionary/english/curriculu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dfs.semanticscholar.org/7b6d/7275c2c3f5f176ee42d8e661ebdb4683e959.pdf" TargetMode="External"/><Relationship Id="rId5" Type="http://schemas.openxmlformats.org/officeDocument/2006/relationships/hyperlink" Target="https://www.youtube.com/watch?v=77psBGyYj94&amp;feature=youtu.be" TargetMode="External"/><Relationship Id="rId10" Type="http://schemas.openxmlformats.org/officeDocument/2006/relationships/hyperlink" Target="https://upload.wikimedia.org/wikipedia/commons/thumb/d/dc/Flag_of_Wales.svg/1280px-Flag_of_Wales.svg.png" TargetMode="External"/><Relationship Id="rId4" Type="http://schemas.openxmlformats.org/officeDocument/2006/relationships/hyperlink" Target="https://www.estyn.gov.wales/effective-practice/matching-curriculum-wales-school-values-and-teacher-aspirations" TargetMode="External"/><Relationship Id="rId9" Type="http://schemas.openxmlformats.org/officeDocument/2006/relationships/hyperlink" Target="https://frontiersinblog.files.wordpress.com/2018/02/frontiers-in-sociology-specialty-grand-challenge.jpg?w=11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90E8C2C-04B5-3342-B3CC-26BD2DB2B1FE}"/>
              </a:ext>
            </a:extLst>
          </p:cNvPr>
          <p:cNvSpPr txBox="1"/>
          <p:nvPr/>
        </p:nvSpPr>
        <p:spPr>
          <a:xfrm>
            <a:off x="6151902" y="3062335"/>
            <a:ext cx="306447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Curriculum- that which “is taught in schools, colleges or universities” Collins Dictionary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D21DDE-1782-5149-9900-18CE68C0548F}"/>
              </a:ext>
            </a:extLst>
          </p:cNvPr>
          <p:cNvSpPr txBox="1"/>
          <p:nvPr/>
        </p:nvSpPr>
        <p:spPr>
          <a:xfrm>
            <a:off x="3959052" y="3091603"/>
            <a:ext cx="2081048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Hidden- “Not easy to discover” Collins Dictionary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FD90AE-9A0C-D34C-90AB-F23499B6168C}"/>
              </a:ext>
            </a:extLst>
          </p:cNvPr>
          <p:cNvSpPr txBox="1"/>
          <p:nvPr/>
        </p:nvSpPr>
        <p:spPr>
          <a:xfrm rot="1076505">
            <a:off x="7776057" y="569301"/>
            <a:ext cx="4448432" cy="2369880"/>
          </a:xfrm>
          <a:prstGeom prst="rect">
            <a:avLst/>
          </a:prstGeom>
          <a:blipFill dpi="0" rotWithShape="1">
            <a:blip r:embed="rId3">
              <a:alphaModFix amt="25000"/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S</a:t>
            </a:r>
            <a:r>
              <a:rPr lang="en-GB" sz="1400" dirty="0">
                <a:latin typeface="Impact" panose="020B0806030902050204" pitchFamily="34" charset="0"/>
              </a:rPr>
              <a:t>ociological perspectives: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Functionalists : Hidden curriculum performs an important role that isn’t easy to see.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Post modernists- Individual Subjectivity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Symbolic Interactionists – cliques, groups, language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Feminists – gender gap created by gender based social clubs and groups, hierarchy of men.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Conflict Theorists – divisive, creates gaps and enhances gaps.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20B352-5BB7-B349-B6B5-39D1C863D53C}"/>
              </a:ext>
            </a:extLst>
          </p:cNvPr>
          <p:cNvSpPr txBox="1"/>
          <p:nvPr/>
        </p:nvSpPr>
        <p:spPr>
          <a:xfrm>
            <a:off x="193872" y="168992"/>
            <a:ext cx="5475890" cy="1600438"/>
          </a:xfrm>
          <a:prstGeom prst="rect">
            <a:avLst/>
          </a:prstGeom>
          <a:blipFill>
            <a:blip r:embed="rId4">
              <a:alphaModFix amt="45000"/>
            </a:blip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Impact" panose="020B0806030902050204" pitchFamily="34" charset="0"/>
              </a:rPr>
              <a:t>Educational Theorists: </a:t>
            </a:r>
          </a:p>
          <a:p>
            <a:r>
              <a:rPr lang="en-GB" sz="1400" dirty="0"/>
              <a:t>Bruner – Active learning spiral – learning is active and builds on past experiences </a:t>
            </a:r>
          </a:p>
          <a:p>
            <a:r>
              <a:rPr lang="en-GB" sz="1400" dirty="0"/>
              <a:t>Skinner –Operant conditioning – behaviour can be modified by rewards and sanctions </a:t>
            </a:r>
          </a:p>
          <a:p>
            <a:r>
              <a:rPr lang="en-GB" sz="1400" dirty="0"/>
              <a:t>Durkheim –Rules and discipline </a:t>
            </a:r>
          </a:p>
          <a:p>
            <a:r>
              <a:rPr lang="en-GB" sz="1400" dirty="0"/>
              <a:t>Lynch  - universalistic vs particularistic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9FC908-4646-DD42-93D1-050B562BF07E}"/>
              </a:ext>
            </a:extLst>
          </p:cNvPr>
          <p:cNvSpPr txBox="1"/>
          <p:nvPr/>
        </p:nvSpPr>
        <p:spPr>
          <a:xfrm>
            <a:off x="190357" y="4704411"/>
            <a:ext cx="4572000" cy="1754326"/>
          </a:xfrm>
          <a:prstGeom prst="rect">
            <a:avLst/>
          </a:prstGeom>
          <a:blipFill dpi="0" rotWithShape="1">
            <a:blip r:embed="rId5">
              <a:alphaModFix amt="45000"/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How does Wales see the hidden curriculum?</a:t>
            </a:r>
          </a:p>
          <a:p>
            <a:r>
              <a:rPr lang="en-GB" dirty="0"/>
              <a:t>Estyn :  learning should become “almost subconscious” (Estyn, no date)</a:t>
            </a:r>
          </a:p>
          <a:p>
            <a:r>
              <a:rPr lang="en-GB" dirty="0"/>
              <a:t>Welsh Assembly : curriculum reforms based on  </a:t>
            </a:r>
          </a:p>
          <a:p>
            <a:r>
              <a:rPr lang="en-GB" dirty="0"/>
              <a:t>Donaldson’s Successful Futures – holistic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5678BB-2F79-6342-AD88-EC736390F2FA}"/>
              </a:ext>
            </a:extLst>
          </p:cNvPr>
          <p:cNvSpPr txBox="1"/>
          <p:nvPr/>
        </p:nvSpPr>
        <p:spPr>
          <a:xfrm rot="20523133">
            <a:off x="263592" y="2230413"/>
            <a:ext cx="3282617" cy="175432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GB" dirty="0">
                <a:latin typeface="Britannic Bold" panose="020B0903060703020204" pitchFamily="34" charset="77"/>
              </a:rPr>
              <a:t>How do schools implement the Hidden Curriculum? </a:t>
            </a:r>
          </a:p>
          <a:p>
            <a:r>
              <a:rPr lang="en-GB" dirty="0"/>
              <a:t>School council   Work experience</a:t>
            </a:r>
          </a:p>
          <a:p>
            <a:r>
              <a:rPr lang="en-GB" dirty="0"/>
              <a:t>UNCRC                     Class charters </a:t>
            </a:r>
          </a:p>
          <a:p>
            <a:r>
              <a:rPr lang="en-GB" dirty="0"/>
              <a:t>Timetables                    Rules</a:t>
            </a:r>
          </a:p>
          <a:p>
            <a:r>
              <a:rPr lang="en-GB" dirty="0"/>
              <a:t>Consequences and reward </a:t>
            </a:r>
          </a:p>
        </p:txBody>
      </p:sp>
      <p:sp>
        <p:nvSpPr>
          <p:cNvPr id="10" name="Cloud Callout 9">
            <a:extLst>
              <a:ext uri="{FF2B5EF4-FFF2-40B4-BE49-F238E27FC236}">
                <a16:creationId xmlns:a16="http://schemas.microsoft.com/office/drawing/2014/main" id="{49BA3E03-6D1F-8C47-A370-8491DB49B632}"/>
              </a:ext>
            </a:extLst>
          </p:cNvPr>
          <p:cNvSpPr/>
          <p:nvPr/>
        </p:nvSpPr>
        <p:spPr>
          <a:xfrm>
            <a:off x="961182" y="1949653"/>
            <a:ext cx="10328141" cy="2031326"/>
          </a:xfrm>
          <a:prstGeom prst="cloudCallout">
            <a:avLst>
              <a:gd name="adj1" fmla="val 1551"/>
              <a:gd name="adj2" fmla="val 9997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FAFA2925-11CD-6245-98E0-91832EC5C3E3}"/>
              </a:ext>
            </a:extLst>
          </p:cNvPr>
          <p:cNvSpPr/>
          <p:nvPr/>
        </p:nvSpPr>
        <p:spPr>
          <a:xfrm>
            <a:off x="4821189" y="16724"/>
            <a:ext cx="2724669" cy="2156450"/>
          </a:xfrm>
          <a:prstGeom prst="triangle">
            <a:avLst>
              <a:gd name="adj" fmla="val 482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65F8915-0D2B-8C4B-9DA6-29D1C7E49496}"/>
                  </a:ext>
                </a:extLst>
              </p14:cNvPr>
              <p14:cNvContentPartPr/>
              <p14:nvPr/>
            </p14:nvContentPartPr>
            <p14:xfrm rot="20788424">
              <a:off x="5012681" y="924780"/>
              <a:ext cx="2278440" cy="234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65F8915-0D2B-8C4B-9DA6-29D1C7E4949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 rot="20788424">
                <a:off x="5003681" y="915780"/>
                <a:ext cx="2296080" cy="4104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BD3A29FE-0CB1-0845-B2E8-166942A9C027}"/>
              </a:ext>
            </a:extLst>
          </p:cNvPr>
          <p:cNvSpPr txBox="1"/>
          <p:nvPr/>
        </p:nvSpPr>
        <p:spPr>
          <a:xfrm rot="17982836">
            <a:off x="5401665" y="347284"/>
            <a:ext cx="1101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Academic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DE344D-CF0F-E144-A93A-E7BB128E9644}"/>
              </a:ext>
            </a:extLst>
          </p:cNvPr>
          <p:cNvSpPr txBox="1"/>
          <p:nvPr/>
        </p:nvSpPr>
        <p:spPr>
          <a:xfrm rot="3306440">
            <a:off x="5869878" y="457460"/>
            <a:ext cx="1101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Subjects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F44233-FAA2-2C40-8B16-B954A3454128}"/>
              </a:ext>
            </a:extLst>
          </p:cNvPr>
          <p:cNvSpPr txBox="1"/>
          <p:nvPr/>
        </p:nvSpPr>
        <p:spPr>
          <a:xfrm>
            <a:off x="5522436" y="1098842"/>
            <a:ext cx="132217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Norms </a:t>
            </a:r>
          </a:p>
          <a:p>
            <a:r>
              <a:rPr lang="en-GB" dirty="0"/>
              <a:t>Values </a:t>
            </a:r>
          </a:p>
          <a:p>
            <a:r>
              <a:rPr lang="en-GB" dirty="0"/>
              <a:t>Procedures </a:t>
            </a:r>
          </a:p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93632AF-58F5-EE4F-A97F-D38D1EBBEB09}"/>
              </a:ext>
            </a:extLst>
          </p:cNvPr>
          <p:cNvSpPr/>
          <p:nvPr/>
        </p:nvSpPr>
        <p:spPr>
          <a:xfrm rot="20270097">
            <a:off x="7724010" y="4403547"/>
            <a:ext cx="19821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Bradley Hand" pitchFamily="2" charset="77"/>
              </a:rPr>
              <a:t>Critical thinking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E0C429-BBF1-9140-A780-BABDECD574EA}"/>
              </a:ext>
            </a:extLst>
          </p:cNvPr>
          <p:cNvSpPr/>
          <p:nvPr/>
        </p:nvSpPr>
        <p:spPr>
          <a:xfrm rot="1376543">
            <a:off x="10692914" y="4240717"/>
            <a:ext cx="12057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Creativity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61AE28-A29F-A948-9633-FB3B2ED55B64}"/>
              </a:ext>
            </a:extLst>
          </p:cNvPr>
          <p:cNvSpPr/>
          <p:nvPr/>
        </p:nvSpPr>
        <p:spPr>
          <a:xfrm>
            <a:off x="8130139" y="4830451"/>
            <a:ext cx="39773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Personal development and evaluation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D52BB16-41F4-D742-BAA0-984415C04B04}"/>
              </a:ext>
            </a:extLst>
          </p:cNvPr>
          <p:cNvSpPr/>
          <p:nvPr/>
        </p:nvSpPr>
        <p:spPr>
          <a:xfrm>
            <a:off x="9012077" y="5530343"/>
            <a:ext cx="21707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Social development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ED2ED7C-0E59-F345-88CC-E4636DB13B65}"/>
              </a:ext>
            </a:extLst>
          </p:cNvPr>
          <p:cNvSpPr/>
          <p:nvPr/>
        </p:nvSpPr>
        <p:spPr>
          <a:xfrm rot="2240431">
            <a:off x="8247177" y="6085583"/>
            <a:ext cx="1029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Division</a:t>
            </a: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7FB0597-CE4F-8A46-BCF6-8123946CC43B}"/>
              </a:ext>
            </a:extLst>
          </p:cNvPr>
          <p:cNvSpPr/>
          <p:nvPr/>
        </p:nvSpPr>
        <p:spPr>
          <a:xfrm rot="20002568">
            <a:off x="10465495" y="6024695"/>
            <a:ext cx="13292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Gender gap</a:t>
            </a:r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0DA678-6445-A24C-913D-CD0C605B313E}"/>
              </a:ext>
            </a:extLst>
          </p:cNvPr>
          <p:cNvSpPr/>
          <p:nvPr/>
        </p:nvSpPr>
        <p:spPr>
          <a:xfrm>
            <a:off x="9073266" y="5896282"/>
            <a:ext cx="2028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Bradley Hand" pitchFamily="2" charset="77"/>
              </a:rPr>
              <a:t>Societal structure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A1383A1F-4B6B-D646-90CF-E91EFC4BB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8000"/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883821" y="4107482"/>
            <a:ext cx="4009060" cy="26640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B0B9355-A90D-854A-8A87-7882681855C3}"/>
              </a:ext>
            </a:extLst>
          </p:cNvPr>
          <p:cNvSpPr txBox="1"/>
          <p:nvPr/>
        </p:nvSpPr>
        <p:spPr>
          <a:xfrm>
            <a:off x="9074873" y="5185973"/>
            <a:ext cx="2009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Impact" panose="020B0806030902050204" pitchFamily="34" charset="0"/>
                <a:cs typeface="Arial" panose="020B0604020202020204" pitchFamily="34" charset="0"/>
              </a:rPr>
              <a:t>IMPACT</a:t>
            </a:r>
            <a:r>
              <a:rPr lang="en-GB" sz="2800" dirty="0"/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C99A575-A7D0-DF43-B903-81A138CAD2F5}"/>
              </a:ext>
            </a:extLst>
          </p:cNvPr>
          <p:cNvSpPr/>
          <p:nvPr/>
        </p:nvSpPr>
        <p:spPr>
          <a:xfrm>
            <a:off x="2408167" y="2250174"/>
            <a:ext cx="804987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Hidden Curriculum </a:t>
            </a:r>
          </a:p>
          <a:p>
            <a:pPr algn="ctr"/>
            <a:endParaRPr lang="en-GB" sz="12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501A0457-E81C-754B-AD82-748950AD218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91132" y="3890552"/>
            <a:ext cx="688463" cy="676278"/>
          </a:xfrm>
          <a:prstGeom prst="rect">
            <a:avLst/>
          </a:prstGeom>
        </p:spPr>
      </p:pic>
      <p:sp>
        <p:nvSpPr>
          <p:cNvPr id="4" name="Right Arrow 3">
            <a:extLst>
              <a:ext uri="{FF2B5EF4-FFF2-40B4-BE49-F238E27FC236}">
                <a16:creationId xmlns:a16="http://schemas.microsoft.com/office/drawing/2014/main" id="{9D8903FA-676D-9F4D-8B42-C29D7AA69624}"/>
              </a:ext>
            </a:extLst>
          </p:cNvPr>
          <p:cNvSpPr/>
          <p:nvPr/>
        </p:nvSpPr>
        <p:spPr>
          <a:xfrm>
            <a:off x="5041543" y="5530343"/>
            <a:ext cx="2686037" cy="9283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Aiming to create…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48A5396-708A-9C47-8497-7E028407BE8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3613" y="3895308"/>
            <a:ext cx="1854200" cy="185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4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2348E1E-7867-DC4E-85F6-A7A3761C1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638" y="1112108"/>
            <a:ext cx="10507362" cy="4145692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1200" b="1" u="sng" dirty="0"/>
              <a:t>References </a:t>
            </a:r>
          </a:p>
          <a:p>
            <a:pPr algn="l"/>
            <a:r>
              <a:rPr lang="en-GB" sz="1200" dirty="0"/>
              <a:t>Collins Dictionary [online} Available at </a:t>
            </a:r>
            <a:r>
              <a:rPr lang="en-GB" sz="1200" dirty="0">
                <a:hlinkClick r:id="rId2"/>
              </a:rPr>
              <a:t>https://www.collinsdictionary.com/dictionary/english/curriculum</a:t>
            </a:r>
            <a:endParaRPr lang="en-GB" sz="1200" dirty="0"/>
          </a:p>
          <a:p>
            <a:pPr algn="l"/>
            <a:r>
              <a:rPr lang="en-GB" sz="1200" dirty="0"/>
              <a:t>Clark, S. (2010) ‘Jerome Bruner: Teaching, Learning and the Spiral Curriculum’ [online] available at </a:t>
            </a:r>
            <a:r>
              <a:rPr lang="en-GB" sz="1200" dirty="0">
                <a:hlinkClick r:id="rId3"/>
              </a:rPr>
              <a:t>https://sheldonclark.files.wordpress.com/2011/07/jerome-bruner-teaching-learning-and-the-spiral-curriculum2.pdf</a:t>
            </a:r>
            <a:r>
              <a:rPr lang="en-GB" sz="1200" dirty="0"/>
              <a:t> (accessed 22.12.2019)</a:t>
            </a:r>
          </a:p>
          <a:p>
            <a:pPr algn="l"/>
            <a:r>
              <a:rPr lang="en-GB" sz="1200" dirty="0"/>
              <a:t>Estyn (no date) ‘Matching the curriculum for Wales to values and teacher aspirations’ [online] available at </a:t>
            </a:r>
            <a:r>
              <a:rPr lang="en-GB" sz="1200" dirty="0">
                <a:hlinkClick r:id="rId4"/>
              </a:rPr>
              <a:t>https://www.estyn.gov.wales/effective-practice/matching-curriculum-wales-school-values-and-teacher-aspirations</a:t>
            </a:r>
            <a:r>
              <a:rPr lang="en-GB" sz="1200" dirty="0"/>
              <a:t> (accessed 22.12.2019)</a:t>
            </a:r>
          </a:p>
          <a:p>
            <a:pPr algn="l"/>
            <a:r>
              <a:rPr lang="en-GB" sz="1200" dirty="0"/>
              <a:t>First Discoverers (2019) ‘Child Development Theories: Jerome Bruner’ [online] Available at https://</a:t>
            </a:r>
            <a:r>
              <a:rPr lang="en-GB" sz="1200" dirty="0" err="1"/>
              <a:t>www.firstdiscoverers.co.uk</a:t>
            </a:r>
            <a:r>
              <a:rPr lang="en-GB" sz="1200" dirty="0"/>
              <a:t>/</a:t>
            </a:r>
            <a:r>
              <a:rPr lang="en-GB" sz="1200" dirty="0" err="1"/>
              <a:t>jerome</a:t>
            </a:r>
            <a:r>
              <a:rPr lang="en-GB" sz="1200" dirty="0"/>
              <a:t>-</a:t>
            </a:r>
            <a:r>
              <a:rPr lang="en-GB" sz="1200" dirty="0" err="1"/>
              <a:t>bruner</a:t>
            </a:r>
            <a:r>
              <a:rPr lang="en-GB" sz="1200" dirty="0"/>
              <a:t>-child-development-theories/</a:t>
            </a:r>
          </a:p>
          <a:p>
            <a:pPr algn="l"/>
            <a:r>
              <a:rPr lang="en-GB" sz="1200" dirty="0"/>
              <a:t>HumberEDU’ The Hidden Curriculum Part of of 2: Norms, values and Procedures [online] available at https://</a:t>
            </a:r>
            <a:r>
              <a:rPr lang="en-GB" sz="1200" dirty="0" err="1"/>
              <a:t>www.youtube.com</a:t>
            </a:r>
            <a:r>
              <a:rPr lang="en-GB" sz="1200" dirty="0"/>
              <a:t>/</a:t>
            </a:r>
            <a:r>
              <a:rPr lang="en-GB" sz="1200" dirty="0" err="1"/>
              <a:t>watch?v</a:t>
            </a:r>
            <a:r>
              <a:rPr lang="en-GB" sz="1200" dirty="0"/>
              <a:t>=NuLhmDE9Exo&amp;feature=</a:t>
            </a:r>
            <a:r>
              <a:rPr lang="en-GB" sz="1200" dirty="0" err="1"/>
              <a:t>youtu.be</a:t>
            </a:r>
            <a:endParaRPr lang="en-GB" sz="1200" dirty="0"/>
          </a:p>
          <a:p>
            <a:pPr algn="l"/>
            <a:r>
              <a:rPr lang="en-GB" sz="1200" dirty="0"/>
              <a:t>Humber EDU ‘The Hidden Curriculum Part 2 of 2: Sociological perspectives {online] available at </a:t>
            </a:r>
            <a:r>
              <a:rPr lang="en-GB" sz="1200" dirty="0">
                <a:hlinkClick r:id="rId5"/>
              </a:rPr>
              <a:t>https://www.youtube.com/watch?v=77psBGyYj94&amp;feature=youtu.be</a:t>
            </a:r>
            <a:endParaRPr lang="en-GB" sz="1200" dirty="0"/>
          </a:p>
          <a:p>
            <a:pPr algn="l"/>
            <a:r>
              <a:rPr lang="en-GB" sz="1200" dirty="0" err="1"/>
              <a:t>Kentli</a:t>
            </a:r>
            <a:r>
              <a:rPr lang="en-GB" sz="1200" dirty="0"/>
              <a:t>, F.D., (2009) ‘Comparison of Hidden Curriculum Theories’ </a:t>
            </a:r>
            <a:r>
              <a:rPr lang="en-GB" sz="1200" i="1" dirty="0"/>
              <a:t>European Journal of Educational Studies </a:t>
            </a:r>
            <a:r>
              <a:rPr lang="en-GB" sz="1200" dirty="0"/>
              <a:t>1(2)[online] Available at</a:t>
            </a:r>
          </a:p>
          <a:p>
            <a:pPr algn="l"/>
            <a:r>
              <a:rPr lang="en-GB" sz="1200" dirty="0"/>
              <a:t> </a:t>
            </a:r>
            <a:r>
              <a:rPr lang="en-GB" sz="1200" i="1" dirty="0"/>
              <a:t> </a:t>
            </a:r>
            <a:r>
              <a:rPr lang="en-GB" sz="1200" dirty="0">
                <a:hlinkClick r:id="rId6"/>
              </a:rPr>
              <a:t>https://pdfs.semanticscholar.org/7b6d/7275c2c3f5f176ee42d8e661ebdb4683e959.pdf</a:t>
            </a:r>
            <a:r>
              <a:rPr lang="en-GB" sz="1200" dirty="0"/>
              <a:t> (accessed 20.12.2019)</a:t>
            </a:r>
          </a:p>
          <a:p>
            <a:pPr algn="l"/>
            <a:r>
              <a:rPr lang="en-GB" sz="1200" dirty="0"/>
              <a:t>Learning Theories. Com (2020) ‘Classical and Operant Conditioning (Skinner) [online] available at </a:t>
            </a:r>
            <a:r>
              <a:rPr lang="en-GB" sz="1200" dirty="0">
                <a:hlinkClick r:id="rId7"/>
              </a:rPr>
              <a:t>https://www.learning-theories.com/operant-conditioning-skinner.html</a:t>
            </a:r>
            <a:r>
              <a:rPr lang="en-GB" sz="1200" dirty="0"/>
              <a:t> (accessed 22.12.2019)</a:t>
            </a:r>
          </a:p>
          <a:p>
            <a:pPr algn="l"/>
            <a:r>
              <a:rPr lang="en-GB" sz="1200" dirty="0"/>
              <a:t>Welsh Assembly Government (no date) ‘Draft </a:t>
            </a:r>
            <a:r>
              <a:rPr lang="en-GB" sz="1200" dirty="0" err="1"/>
              <a:t>Curroiculujm</a:t>
            </a:r>
            <a:r>
              <a:rPr lang="en-GB" sz="1200" dirty="0"/>
              <a:t> for Wales 2022’ [ online] available at </a:t>
            </a:r>
            <a:r>
              <a:rPr lang="en-GB" sz="1200" dirty="0">
                <a:hlinkClick r:id="rId8"/>
              </a:rPr>
              <a:t>https://hwb.gov.wales/draft-curriculum-for-wales-2022/?_ga=2.24927485.655907988.1578137095-1347970989.1578137095</a:t>
            </a:r>
            <a:r>
              <a:rPr lang="en-GB" sz="1200" dirty="0"/>
              <a:t> (accessed 22.12.2019)</a:t>
            </a:r>
          </a:p>
          <a:p>
            <a:pPr algn="l"/>
            <a:r>
              <a:rPr lang="en-GB" sz="1200" b="1" u="sng" dirty="0"/>
              <a:t>Picture references </a:t>
            </a:r>
          </a:p>
          <a:p>
            <a:pPr algn="l"/>
            <a:r>
              <a:rPr lang="en-GB" sz="1200" dirty="0">
                <a:hlinkClick r:id="rId9"/>
              </a:rPr>
              <a:t>https://frontiersinblog.files.wordpress.com/2018/02/frontiers-in-sociology-specialty-grand-challenge.jpg?w=1100</a:t>
            </a:r>
            <a:endParaRPr lang="en-GB" sz="1200" dirty="0"/>
          </a:p>
          <a:p>
            <a:pPr algn="l"/>
            <a:r>
              <a:rPr lang="en-GB" sz="1200" dirty="0"/>
              <a:t>https://</a:t>
            </a:r>
            <a:r>
              <a:rPr lang="en-GB" sz="1200" dirty="0" err="1"/>
              <a:t>www.nationofchange.org</a:t>
            </a:r>
            <a:r>
              <a:rPr lang="en-GB" sz="1200" dirty="0"/>
              <a:t>/</a:t>
            </a:r>
            <a:r>
              <a:rPr lang="en-GB" sz="1200" dirty="0" err="1"/>
              <a:t>wp</a:t>
            </a:r>
            <a:r>
              <a:rPr lang="en-GB" sz="1200" dirty="0"/>
              <a:t>-content/uploads/2018/09/maxresdefault-10.jpg</a:t>
            </a:r>
          </a:p>
          <a:p>
            <a:pPr algn="l"/>
            <a:r>
              <a:rPr lang="en-GB" sz="1200" dirty="0">
                <a:hlinkClick r:id="rId10"/>
              </a:rPr>
              <a:t>https://upload.wikimedia.org/wikipedia/commons/thumb/d/dc/Flag_of_Wales.svg/1280px-Flag_of_Wales.svg.png</a:t>
            </a:r>
            <a:endParaRPr lang="en-GB" sz="1200" dirty="0"/>
          </a:p>
          <a:p>
            <a:pPr algn="l"/>
            <a:r>
              <a:rPr lang="en-GB" sz="1200" dirty="0"/>
              <a:t>https://</a:t>
            </a:r>
            <a:r>
              <a:rPr lang="en-GB" sz="1200" dirty="0" err="1"/>
              <a:t>dfeswales.files.wordpress.com</a:t>
            </a:r>
            <a:r>
              <a:rPr lang="en-GB" sz="1200" dirty="0"/>
              <a:t>/2017/09/</a:t>
            </a:r>
            <a:r>
              <a:rPr lang="en-GB" sz="1200" dirty="0" err="1"/>
              <a:t>education-reform_diagram-e.jpg?w</a:t>
            </a:r>
            <a:r>
              <a:rPr lang="en-GB" sz="1200" dirty="0"/>
              <a:t>=584</a:t>
            </a:r>
          </a:p>
        </p:txBody>
      </p:sp>
    </p:spTree>
    <p:extLst>
      <p:ext uri="{BB962C8B-B14F-4D97-AF65-F5344CB8AC3E}">
        <p14:creationId xmlns:p14="http://schemas.microsoft.com/office/powerpoint/2010/main" val="242442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3204</TotalTime>
  <Words>624</Words>
  <Application>Microsoft Macintosh PowerPoint</Application>
  <PresentationFormat>Widescreen</PresentationFormat>
  <Paragraphs>54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Bradley Hand</vt:lpstr>
      <vt:lpstr>Britannic Bold</vt:lpstr>
      <vt:lpstr>Calibri</vt:lpstr>
      <vt:lpstr>Calibri Light</vt:lpstr>
      <vt:lpstr>Impact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Rowland (1602402)</dc:creator>
  <cp:lastModifiedBy>Melanie Rowland (1602402)</cp:lastModifiedBy>
  <cp:revision>3</cp:revision>
  <dcterms:created xsi:type="dcterms:W3CDTF">2019-12-27T11:30:28Z</dcterms:created>
  <dcterms:modified xsi:type="dcterms:W3CDTF">2020-01-04T11:58:45Z</dcterms:modified>
</cp:coreProperties>
</file>