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6" r:id="rId4"/>
  </p:sldMasterIdLst>
  <p:sldIdLst>
    <p:sldId id="256" r:id="rId5"/>
  </p:sldIdLst>
  <p:sldSz cx="30275213" cy="21383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81FEF7-3F61-4687-A7D0-FF4C1632191E}" v="8" dt="2019-12-09T17:05:03.04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22" d="100"/>
          <a:sy n="22" d="100"/>
        </p:scale>
        <p:origin x="600"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obhan O'driscoll (1900688)" userId="2efa9980-3ec0-4260-b636-99f8b62ce56b" providerId="ADAL" clId="{9281FEF7-3F61-4687-A7D0-FF4C1632191E}"/>
    <pc:docChg chg="custSel modSld">
      <pc:chgData name="Siobhan O'driscoll (1900688)" userId="2efa9980-3ec0-4260-b636-99f8b62ce56b" providerId="ADAL" clId="{9281FEF7-3F61-4687-A7D0-FF4C1632191E}" dt="2019-12-09T17:06:53.924" v="611" actId="1076"/>
      <pc:docMkLst>
        <pc:docMk/>
      </pc:docMkLst>
      <pc:sldChg chg="modSp">
        <pc:chgData name="Siobhan O'driscoll (1900688)" userId="2efa9980-3ec0-4260-b636-99f8b62ce56b" providerId="ADAL" clId="{9281FEF7-3F61-4687-A7D0-FF4C1632191E}" dt="2019-12-09T17:06:53.924" v="611" actId="1076"/>
        <pc:sldMkLst>
          <pc:docMk/>
          <pc:sldMk cId="534091051" sldId="256"/>
        </pc:sldMkLst>
        <pc:spChg chg="mod">
          <ac:chgData name="Siobhan O'driscoll (1900688)" userId="2efa9980-3ec0-4260-b636-99f8b62ce56b" providerId="ADAL" clId="{9281FEF7-3F61-4687-A7D0-FF4C1632191E}" dt="2019-12-09T17:03:58.869" v="591" actId="1076"/>
          <ac:spMkLst>
            <pc:docMk/>
            <pc:sldMk cId="534091051" sldId="256"/>
            <ac:spMk id="2" creationId="{4B0854BC-8B5B-4F4B-9D55-53D6C6320D88}"/>
          </ac:spMkLst>
        </pc:spChg>
        <pc:spChg chg="mod">
          <ac:chgData name="Siobhan O'driscoll (1900688)" userId="2efa9980-3ec0-4260-b636-99f8b62ce56b" providerId="ADAL" clId="{9281FEF7-3F61-4687-A7D0-FF4C1632191E}" dt="2019-12-09T17:06:53.924" v="611" actId="1076"/>
          <ac:spMkLst>
            <pc:docMk/>
            <pc:sldMk cId="534091051" sldId="256"/>
            <ac:spMk id="3" creationId="{30A5364F-630B-417C-8FDA-4249314BA104}"/>
          </ac:spMkLst>
        </pc:spChg>
        <pc:spChg chg="mod">
          <ac:chgData name="Siobhan O'driscoll (1900688)" userId="2efa9980-3ec0-4260-b636-99f8b62ce56b" providerId="ADAL" clId="{9281FEF7-3F61-4687-A7D0-FF4C1632191E}" dt="2019-12-09T17:06:49.517" v="610" actId="1076"/>
          <ac:spMkLst>
            <pc:docMk/>
            <pc:sldMk cId="534091051" sldId="256"/>
            <ac:spMk id="6" creationId="{6222DDA1-8970-4759-9E05-6BB3AAB7A42E}"/>
          </ac:spMkLst>
        </pc:spChg>
        <pc:spChg chg="mod">
          <ac:chgData name="Siobhan O'driscoll (1900688)" userId="2efa9980-3ec0-4260-b636-99f8b62ce56b" providerId="ADAL" clId="{9281FEF7-3F61-4687-A7D0-FF4C1632191E}" dt="2019-12-09T17:06:03.575" v="605" actId="1076"/>
          <ac:spMkLst>
            <pc:docMk/>
            <pc:sldMk cId="534091051" sldId="256"/>
            <ac:spMk id="7" creationId="{895098D8-8EFB-41E1-9495-356B8FDC32FC}"/>
          </ac:spMkLst>
        </pc:spChg>
        <pc:spChg chg="mod">
          <ac:chgData name="Siobhan O'driscoll (1900688)" userId="2efa9980-3ec0-4260-b636-99f8b62ce56b" providerId="ADAL" clId="{9281FEF7-3F61-4687-A7D0-FF4C1632191E}" dt="2019-12-09T17:06:13.529" v="607" actId="1076"/>
          <ac:spMkLst>
            <pc:docMk/>
            <pc:sldMk cId="534091051" sldId="256"/>
            <ac:spMk id="8" creationId="{7F887EF1-85AC-4977-9F01-A05448D37AAF}"/>
          </ac:spMkLst>
        </pc:spChg>
        <pc:spChg chg="mod">
          <ac:chgData name="Siobhan O'driscoll (1900688)" userId="2efa9980-3ec0-4260-b636-99f8b62ce56b" providerId="ADAL" clId="{9281FEF7-3F61-4687-A7D0-FF4C1632191E}" dt="2019-12-09T17:05:48.981" v="604" actId="1076"/>
          <ac:spMkLst>
            <pc:docMk/>
            <pc:sldMk cId="534091051" sldId="256"/>
            <ac:spMk id="9" creationId="{2B0034AA-465A-4C10-8CB0-9560CCA6D9C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431220" y="7840667"/>
            <a:ext cx="21853681" cy="7055477"/>
          </a:xfrm>
        </p:spPr>
        <p:txBody>
          <a:bodyPr anchor="b">
            <a:normAutofit/>
          </a:bodyPr>
          <a:lstStyle>
            <a:lvl1pPr>
              <a:defRPr sz="16838"/>
            </a:lvl1pPr>
          </a:lstStyle>
          <a:p>
            <a:r>
              <a:rPr lang="en-US"/>
              <a:t>Click to edit Master title style</a:t>
            </a:r>
            <a:endParaRPr lang="en-US" dirty="0"/>
          </a:p>
        </p:txBody>
      </p:sp>
      <p:sp>
        <p:nvSpPr>
          <p:cNvPr id="3" name="Subtitle 2"/>
          <p:cNvSpPr>
            <a:spLocks noGrp="1"/>
          </p:cNvSpPr>
          <p:nvPr>
            <p:ph type="subTitle" idx="1"/>
          </p:nvPr>
        </p:nvSpPr>
        <p:spPr>
          <a:xfrm>
            <a:off x="6431220" y="14896138"/>
            <a:ext cx="21853681" cy="3511813"/>
          </a:xfrm>
        </p:spPr>
        <p:txBody>
          <a:bodyPr anchor="t"/>
          <a:lstStyle>
            <a:lvl1pPr marL="0" indent="0" algn="l">
              <a:buNone/>
              <a:defRPr>
                <a:solidFill>
                  <a:schemeClr val="tx1">
                    <a:lumMod val="65000"/>
                    <a:lumOff val="35000"/>
                  </a:schemeClr>
                </a:solidFill>
              </a:defRPr>
            </a:lvl1pPr>
            <a:lvl2pPr marL="1425595" indent="0" algn="ctr">
              <a:buNone/>
              <a:defRPr>
                <a:solidFill>
                  <a:schemeClr val="tx1">
                    <a:tint val="75000"/>
                  </a:schemeClr>
                </a:solidFill>
              </a:defRPr>
            </a:lvl2pPr>
            <a:lvl3pPr marL="2851191" indent="0" algn="ctr">
              <a:buNone/>
              <a:defRPr>
                <a:solidFill>
                  <a:schemeClr val="tx1">
                    <a:tint val="75000"/>
                  </a:schemeClr>
                </a:solidFill>
              </a:defRPr>
            </a:lvl3pPr>
            <a:lvl4pPr marL="4276786" indent="0" algn="ctr">
              <a:buNone/>
              <a:defRPr>
                <a:solidFill>
                  <a:schemeClr val="tx1">
                    <a:tint val="75000"/>
                  </a:schemeClr>
                </a:solidFill>
              </a:defRPr>
            </a:lvl4pPr>
            <a:lvl5pPr marL="5702381" indent="0" algn="ctr">
              <a:buNone/>
              <a:defRPr>
                <a:solidFill>
                  <a:schemeClr val="tx1">
                    <a:tint val="75000"/>
                  </a:schemeClr>
                </a:solidFill>
              </a:defRPr>
            </a:lvl5pPr>
            <a:lvl6pPr marL="7127977" indent="0" algn="ctr">
              <a:buNone/>
              <a:defRPr>
                <a:solidFill>
                  <a:schemeClr val="tx1">
                    <a:tint val="75000"/>
                  </a:schemeClr>
                </a:solidFill>
              </a:defRPr>
            </a:lvl6pPr>
            <a:lvl7pPr marL="8553572" indent="0" algn="ctr">
              <a:buNone/>
              <a:defRPr>
                <a:solidFill>
                  <a:schemeClr val="tx1">
                    <a:tint val="75000"/>
                  </a:schemeClr>
                </a:solidFill>
              </a:defRPr>
            </a:lvl7pPr>
            <a:lvl8pPr marL="9979167" indent="0" algn="ctr">
              <a:buNone/>
              <a:defRPr>
                <a:solidFill>
                  <a:schemeClr val="tx1">
                    <a:tint val="75000"/>
                  </a:schemeClr>
                </a:solidFill>
              </a:defRPr>
            </a:lvl8pPr>
            <a:lvl9pPr marL="11404763"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105018" y="13473612"/>
            <a:ext cx="4620324" cy="2437637"/>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1401632" y="14123362"/>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612887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40441" y="1946010"/>
            <a:ext cx="21816426" cy="3993886"/>
          </a:xfrm>
        </p:spPr>
        <p:txBody>
          <a:bodyPr/>
          <a:lstStyle/>
          <a:p>
            <a:r>
              <a:rPr lang="en-US"/>
              <a:t>Click to edit Master title style</a:t>
            </a:r>
            <a:endParaRPr lang="en-US" dirty="0"/>
          </a:p>
        </p:txBody>
      </p:sp>
      <p:sp>
        <p:nvSpPr>
          <p:cNvPr id="3" name="Content Placeholder 2"/>
          <p:cNvSpPr>
            <a:spLocks noGrp="1"/>
          </p:cNvSpPr>
          <p:nvPr>
            <p:ph idx="1"/>
          </p:nvPr>
        </p:nvSpPr>
        <p:spPr>
          <a:xfrm>
            <a:off x="6431216" y="6652683"/>
            <a:ext cx="21825651" cy="1177883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243975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431216" y="6468600"/>
            <a:ext cx="21825651" cy="4579800"/>
          </a:xfrm>
        </p:spPr>
        <p:txBody>
          <a:bodyPr anchor="b"/>
          <a:lstStyle>
            <a:lvl1pPr algn="l">
              <a:defRPr sz="12472" b="0" cap="none"/>
            </a:lvl1pPr>
          </a:lstStyle>
          <a:p>
            <a:r>
              <a:rPr lang="en-US"/>
              <a:t>Click to edit Master title style</a:t>
            </a:r>
            <a:endParaRPr lang="en-US" dirty="0"/>
          </a:p>
        </p:txBody>
      </p:sp>
      <p:sp>
        <p:nvSpPr>
          <p:cNvPr id="3" name="Text Placeholder 2"/>
          <p:cNvSpPr>
            <a:spLocks noGrp="1"/>
          </p:cNvSpPr>
          <p:nvPr>
            <p:ph type="body" idx="1"/>
          </p:nvPr>
        </p:nvSpPr>
        <p:spPr>
          <a:xfrm>
            <a:off x="6431216" y="11167004"/>
            <a:ext cx="21825651" cy="2682775"/>
          </a:xfrm>
        </p:spPr>
        <p:txBody>
          <a:bodyPr anchor="t"/>
          <a:lstStyle>
            <a:lvl1pPr marL="0" indent="0" algn="l">
              <a:buNone/>
              <a:defRPr sz="6236">
                <a:solidFill>
                  <a:schemeClr val="tx1">
                    <a:lumMod val="65000"/>
                    <a:lumOff val="3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192" y="9873409"/>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692644" y="10115410"/>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231541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431220" y="6662370"/>
            <a:ext cx="10586825" cy="1174695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7671492" y="6662370"/>
            <a:ext cx="10585375" cy="1174695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1692644" y="2456353"/>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474050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7500439" y="6942744"/>
            <a:ext cx="9517608" cy="1796817"/>
          </a:xfrm>
        </p:spPr>
        <p:txBody>
          <a:bodyPr anchor="b">
            <a:noAutofit/>
          </a:bodyPr>
          <a:lstStyle>
            <a:lvl1pPr marL="0" indent="0">
              <a:buNone/>
              <a:defRPr sz="7483" b="0"/>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Edit Master text styles</a:t>
            </a:r>
          </a:p>
        </p:txBody>
      </p:sp>
      <p:sp>
        <p:nvSpPr>
          <p:cNvPr id="4" name="Content Placeholder 3"/>
          <p:cNvSpPr>
            <a:spLocks noGrp="1"/>
          </p:cNvSpPr>
          <p:nvPr>
            <p:ph sz="half" idx="2"/>
          </p:nvPr>
        </p:nvSpPr>
        <p:spPr>
          <a:xfrm>
            <a:off x="6431215" y="8739562"/>
            <a:ext cx="10586829" cy="968375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727174" y="6932678"/>
            <a:ext cx="9513115" cy="1796817"/>
          </a:xfrm>
        </p:spPr>
        <p:txBody>
          <a:bodyPr anchor="b">
            <a:noAutofit/>
          </a:bodyPr>
          <a:lstStyle>
            <a:lvl1pPr marL="0" indent="0">
              <a:buNone/>
              <a:defRPr sz="7483" b="0"/>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Edit Master text styles</a:t>
            </a:r>
          </a:p>
        </p:txBody>
      </p:sp>
      <p:sp>
        <p:nvSpPr>
          <p:cNvPr id="6" name="Content Placeholder 5"/>
          <p:cNvSpPr>
            <a:spLocks noGrp="1"/>
          </p:cNvSpPr>
          <p:nvPr>
            <p:ph sz="quarter" idx="4"/>
          </p:nvPr>
        </p:nvSpPr>
        <p:spPr>
          <a:xfrm>
            <a:off x="17659597" y="8729497"/>
            <a:ext cx="10580697" cy="9683754"/>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21F097-2586-4032-9DAA-EBA778AAEBAF}" type="datetimeFigureOut">
              <a:rPr lang="en-GB" smtClean="0"/>
              <a:t>10/12/2019</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1692644" y="2456353"/>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956654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440436" y="1946010"/>
            <a:ext cx="21816430" cy="3993886"/>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421F097-2586-4032-9DAA-EBA778AAEBAF}" type="datetimeFigureOut">
              <a:rPr lang="en-GB" smtClean="0"/>
              <a:t>10/12/2019</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824749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21F097-2586-4032-9DAA-EBA778AAEBAF}" type="datetimeFigureOut">
              <a:rPr lang="en-GB" smtClean="0"/>
              <a:t>10/12/2019</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22896243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5" y="1390927"/>
            <a:ext cx="8706388" cy="3044195"/>
          </a:xfrm>
        </p:spPr>
        <p:txBody>
          <a:bodyPr anchor="b"/>
          <a:lstStyle>
            <a:lvl1pPr algn="l">
              <a:defRPr sz="6236" b="0"/>
            </a:lvl1pPr>
          </a:lstStyle>
          <a:p>
            <a:r>
              <a:rPr lang="en-US"/>
              <a:t>Click to edit Master title style</a:t>
            </a:r>
            <a:endParaRPr lang="en-US" dirty="0"/>
          </a:p>
        </p:txBody>
      </p:sp>
      <p:sp>
        <p:nvSpPr>
          <p:cNvPr id="3" name="Content Placeholder 2"/>
          <p:cNvSpPr>
            <a:spLocks noGrp="1"/>
          </p:cNvSpPr>
          <p:nvPr>
            <p:ph idx="1"/>
          </p:nvPr>
        </p:nvSpPr>
        <p:spPr>
          <a:xfrm>
            <a:off x="15705412" y="1390932"/>
            <a:ext cx="12551453" cy="1688415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1215" y="4984564"/>
            <a:ext cx="8706388" cy="13290512"/>
          </a:xfrm>
        </p:spPr>
        <p:txBody>
          <a:bodyPr/>
          <a:lstStyle>
            <a:lvl1pPr marL="0" indent="0">
              <a:buNone/>
              <a:defRPr sz="4365"/>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Edit Master text styles</a:t>
            </a:r>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7112050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6" y="14968537"/>
            <a:ext cx="21825651" cy="1767121"/>
          </a:xfrm>
        </p:spPr>
        <p:txBody>
          <a:bodyPr anchor="b">
            <a:normAutofit/>
          </a:bodyPr>
          <a:lstStyle>
            <a:lvl1pPr algn="l">
              <a:defRPr sz="7483"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431216" y="1979856"/>
            <a:ext cx="21825651" cy="12020011"/>
          </a:xfrm>
        </p:spPr>
        <p:txBody>
          <a:bodyPr anchor="t">
            <a:normAutofit/>
          </a:bodyPr>
          <a:lstStyle>
            <a:lvl1pPr marL="0" indent="0" algn="ctr">
              <a:buNone/>
              <a:defRPr sz="4989"/>
            </a:lvl1pPr>
            <a:lvl2pPr marL="1425595" indent="0">
              <a:buNone/>
              <a:defRPr sz="4989"/>
            </a:lvl2pPr>
            <a:lvl3pPr marL="2851191" indent="0">
              <a:buNone/>
              <a:defRPr sz="4989"/>
            </a:lvl3pPr>
            <a:lvl4pPr marL="4276786" indent="0">
              <a:buNone/>
              <a:defRPr sz="4989"/>
            </a:lvl4pPr>
            <a:lvl5pPr marL="5702381" indent="0">
              <a:buNone/>
              <a:defRPr sz="4989"/>
            </a:lvl5pPr>
            <a:lvl6pPr marL="7127977" indent="0">
              <a:buNone/>
              <a:defRPr sz="4989"/>
            </a:lvl6pPr>
            <a:lvl7pPr marL="8553572" indent="0">
              <a:buNone/>
              <a:defRPr sz="4989"/>
            </a:lvl7pPr>
            <a:lvl8pPr marL="9979167" indent="0">
              <a:buNone/>
              <a:defRPr sz="4989"/>
            </a:lvl8pPr>
            <a:lvl9pPr marL="11404763" indent="0">
              <a:buNone/>
              <a:defRPr sz="4989"/>
            </a:lvl9pPr>
          </a:lstStyle>
          <a:p>
            <a:r>
              <a:rPr lang="en-US"/>
              <a:t>Click icon to add picture</a:t>
            </a:r>
            <a:endParaRPr lang="en-US" dirty="0"/>
          </a:p>
        </p:txBody>
      </p:sp>
      <p:sp>
        <p:nvSpPr>
          <p:cNvPr id="4" name="Text Placeholder 3"/>
          <p:cNvSpPr>
            <a:spLocks noGrp="1"/>
          </p:cNvSpPr>
          <p:nvPr>
            <p:ph type="body" sz="half" idx="2"/>
          </p:nvPr>
        </p:nvSpPr>
        <p:spPr>
          <a:xfrm>
            <a:off x="6431216" y="16735658"/>
            <a:ext cx="21825651" cy="1539421"/>
          </a:xfrm>
        </p:spPr>
        <p:txBody>
          <a:bodyPr>
            <a:normAutofit/>
          </a:bodyPr>
          <a:lstStyle>
            <a:lvl1pPr marL="0" indent="0">
              <a:buNone/>
              <a:defRPr sz="3742"/>
            </a:lvl1pPr>
            <a:lvl2pPr marL="1425595" indent="0">
              <a:buNone/>
              <a:defRPr sz="3742"/>
            </a:lvl2pPr>
            <a:lvl3pPr marL="2851191" indent="0">
              <a:buNone/>
              <a:defRPr sz="3118"/>
            </a:lvl3pPr>
            <a:lvl4pPr marL="4276786" indent="0">
              <a:buNone/>
              <a:defRPr sz="2806"/>
            </a:lvl4pPr>
            <a:lvl5pPr marL="5702381" indent="0">
              <a:buNone/>
              <a:defRPr sz="2806"/>
            </a:lvl5pPr>
            <a:lvl6pPr marL="7127977" indent="0">
              <a:buNone/>
              <a:defRPr sz="2806"/>
            </a:lvl6pPr>
            <a:lvl7pPr marL="8553572" indent="0">
              <a:buNone/>
              <a:defRPr sz="2806"/>
            </a:lvl7pPr>
            <a:lvl8pPr marL="9979167" indent="0">
              <a:buNone/>
              <a:defRPr sz="2806"/>
            </a:lvl8pPr>
            <a:lvl9pPr marL="11404763" indent="0">
              <a:buNone/>
              <a:defRPr sz="2806"/>
            </a:lvl9pPr>
          </a:lstStyle>
          <a:p>
            <a:pPr lvl="0"/>
            <a:r>
              <a:rPr lang="en-US"/>
              <a:t>Edit Master text styles</a:t>
            </a:r>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15311712"/>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692644" y="15537547"/>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47211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431216" y="1900767"/>
            <a:ext cx="21825651" cy="9719104"/>
          </a:xfrm>
        </p:spPr>
        <p:txBody>
          <a:bodyPr anchor="ctr">
            <a:normAutofit/>
          </a:bodyPr>
          <a:lstStyle>
            <a:lvl1pPr algn="l">
              <a:defRPr sz="14967" b="0" cap="none"/>
            </a:lvl1pPr>
          </a:lstStyle>
          <a:p>
            <a:r>
              <a:rPr lang="en-US"/>
              <a:t>Click to edit Master title style</a:t>
            </a:r>
            <a:endParaRPr lang="en-US" dirty="0"/>
          </a:p>
        </p:txBody>
      </p:sp>
      <p:sp>
        <p:nvSpPr>
          <p:cNvPr id="3" name="Text Placeholder 2"/>
          <p:cNvSpPr>
            <a:spLocks noGrp="1"/>
          </p:cNvSpPr>
          <p:nvPr>
            <p:ph type="body" idx="1"/>
          </p:nvPr>
        </p:nvSpPr>
        <p:spPr>
          <a:xfrm>
            <a:off x="6431216" y="13576158"/>
            <a:ext cx="21825651" cy="4851270"/>
          </a:xfrm>
        </p:spPr>
        <p:txBody>
          <a:bodyPr anchor="ctr">
            <a:normAutofit/>
          </a:bodyPr>
          <a:lstStyle>
            <a:lvl1pPr marL="0" indent="0" algn="l">
              <a:buNone/>
              <a:defRPr sz="5613">
                <a:solidFill>
                  <a:schemeClr val="tx1">
                    <a:lumMod val="65000"/>
                    <a:lumOff val="3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9873409"/>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692644" y="10115410"/>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7711073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244740" y="1900767"/>
            <a:ext cx="20228461" cy="9028642"/>
          </a:xfrm>
        </p:spPr>
        <p:txBody>
          <a:bodyPr anchor="ctr">
            <a:normAutofit/>
          </a:bodyPr>
          <a:lstStyle>
            <a:lvl1pPr algn="l">
              <a:defRPr sz="14967"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7999132" y="10929408"/>
            <a:ext cx="18719670" cy="1187979"/>
          </a:xfrm>
        </p:spPr>
        <p:txBody>
          <a:bodyPr anchor="ctr">
            <a:noAutofit/>
          </a:bodyPr>
          <a:lstStyle>
            <a:lvl1pPr marL="0" indent="0">
              <a:buFontTx/>
              <a:buNone/>
              <a:defRPr sz="4989">
                <a:solidFill>
                  <a:schemeClr val="tx1">
                    <a:lumMod val="50000"/>
                    <a:lumOff val="50000"/>
                  </a:schemeClr>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Edit Master text styles</a:t>
            </a:r>
          </a:p>
        </p:txBody>
      </p:sp>
      <p:sp>
        <p:nvSpPr>
          <p:cNvPr id="3" name="Text Placeholder 2"/>
          <p:cNvSpPr>
            <a:spLocks noGrp="1"/>
          </p:cNvSpPr>
          <p:nvPr>
            <p:ph type="body" idx="1"/>
          </p:nvPr>
        </p:nvSpPr>
        <p:spPr>
          <a:xfrm>
            <a:off x="6431216" y="13576158"/>
            <a:ext cx="21825651" cy="4851270"/>
          </a:xfrm>
        </p:spPr>
        <p:txBody>
          <a:bodyPr anchor="ctr">
            <a:normAutofit/>
          </a:bodyPr>
          <a:lstStyle>
            <a:lvl1pPr marL="0" indent="0" algn="l">
              <a:buNone/>
              <a:defRPr sz="5613">
                <a:solidFill>
                  <a:schemeClr val="tx1">
                    <a:lumMod val="65000"/>
                    <a:lumOff val="35000"/>
                  </a:schemeClr>
                </a:solidFill>
              </a:defRPr>
            </a:lvl1pPr>
            <a:lvl2pPr marL="1425595" indent="0">
              <a:buNone/>
              <a:defRPr sz="5613">
                <a:solidFill>
                  <a:schemeClr val="tx1">
                    <a:tint val="75000"/>
                  </a:schemeClr>
                </a:solidFill>
              </a:defRPr>
            </a:lvl2pPr>
            <a:lvl3pPr marL="2851191" indent="0">
              <a:buNone/>
              <a:defRPr sz="4989">
                <a:solidFill>
                  <a:schemeClr val="tx1">
                    <a:tint val="75000"/>
                  </a:schemeClr>
                </a:solidFill>
              </a:defRPr>
            </a:lvl3pPr>
            <a:lvl4pPr marL="4276786" indent="0">
              <a:buNone/>
              <a:defRPr sz="4365">
                <a:solidFill>
                  <a:schemeClr val="tx1">
                    <a:tint val="75000"/>
                  </a:schemeClr>
                </a:solidFill>
              </a:defRPr>
            </a:lvl4pPr>
            <a:lvl5pPr marL="5702381" indent="0">
              <a:buNone/>
              <a:defRPr sz="4365">
                <a:solidFill>
                  <a:schemeClr val="tx1">
                    <a:tint val="75000"/>
                  </a:schemeClr>
                </a:solidFill>
              </a:defRPr>
            </a:lvl5pPr>
            <a:lvl6pPr marL="7127977" indent="0">
              <a:buNone/>
              <a:defRPr sz="4365">
                <a:solidFill>
                  <a:schemeClr val="tx1">
                    <a:tint val="75000"/>
                  </a:schemeClr>
                </a:solidFill>
              </a:defRPr>
            </a:lvl6pPr>
            <a:lvl7pPr marL="8553572" indent="0">
              <a:buNone/>
              <a:defRPr sz="4365">
                <a:solidFill>
                  <a:schemeClr val="tx1">
                    <a:tint val="75000"/>
                  </a:schemeClr>
                </a:solidFill>
              </a:defRPr>
            </a:lvl7pPr>
            <a:lvl8pPr marL="9979167" indent="0">
              <a:buNone/>
              <a:defRPr sz="4365">
                <a:solidFill>
                  <a:schemeClr val="tx1">
                    <a:tint val="75000"/>
                  </a:schemeClr>
                </a:solidFill>
              </a:defRPr>
            </a:lvl8pPr>
            <a:lvl9pPr marL="11404763" indent="0">
              <a:buNone/>
              <a:defRPr sz="4365">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192" y="9873409"/>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1692644" y="10115410"/>
            <a:ext cx="1936826" cy="1138480"/>
          </a:xfrm>
        </p:spPr>
        <p:txBody>
          <a:bodyPr/>
          <a:lstStyle/>
          <a:p>
            <a:fld id="{ACB969B4-96D6-41A0-9808-88ECAC96B6A5}" type="slidenum">
              <a:rPr lang="en-GB" smtClean="0"/>
              <a:t>‹#›</a:t>
            </a:fld>
            <a:endParaRPr lang="en-GB"/>
          </a:p>
        </p:txBody>
      </p:sp>
      <p:sp>
        <p:nvSpPr>
          <p:cNvPr id="14" name="TextBox 13"/>
          <p:cNvSpPr txBox="1"/>
          <p:nvPr/>
        </p:nvSpPr>
        <p:spPr>
          <a:xfrm>
            <a:off x="5987223" y="2020516"/>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solidFill>
                <a:effectLst/>
                <a:latin typeface="Arial"/>
              </a:rPr>
              <a:t>“</a:t>
            </a:r>
          </a:p>
        </p:txBody>
      </p:sp>
      <p:sp>
        <p:nvSpPr>
          <p:cNvPr id="15" name="TextBox 14"/>
          <p:cNvSpPr txBox="1"/>
          <p:nvPr/>
        </p:nvSpPr>
        <p:spPr>
          <a:xfrm>
            <a:off x="27048815" y="9058906"/>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0492342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431216" y="7603071"/>
            <a:ext cx="21825651" cy="8496218"/>
          </a:xfrm>
        </p:spPr>
        <p:txBody>
          <a:bodyPr anchor="b">
            <a:normAutofit/>
          </a:bodyPr>
          <a:lstStyle>
            <a:lvl1pPr algn="l">
              <a:defRPr sz="14967" b="0"/>
            </a:lvl1pPr>
          </a:lstStyle>
          <a:p>
            <a:r>
              <a:rPr lang="en-US"/>
              <a:t>Click to edit Master title style</a:t>
            </a:r>
            <a:endParaRPr lang="en-US" dirty="0"/>
          </a:p>
        </p:txBody>
      </p:sp>
      <p:sp>
        <p:nvSpPr>
          <p:cNvPr id="4" name="Text Placeholder 3"/>
          <p:cNvSpPr>
            <a:spLocks noGrp="1"/>
          </p:cNvSpPr>
          <p:nvPr>
            <p:ph type="body" sz="half" idx="2"/>
          </p:nvPr>
        </p:nvSpPr>
        <p:spPr>
          <a:xfrm>
            <a:off x="6431216" y="16156517"/>
            <a:ext cx="21825651" cy="227500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192" y="15311712"/>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692644" y="15537547"/>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32912452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7244740" y="1900767"/>
            <a:ext cx="20228461" cy="9028642"/>
          </a:xfrm>
        </p:spPr>
        <p:txBody>
          <a:bodyPr anchor="ctr">
            <a:normAutofit/>
          </a:bodyPr>
          <a:lstStyle>
            <a:lvl1pPr algn="l">
              <a:defRPr sz="14967"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6431215" y="13542963"/>
            <a:ext cx="22144517" cy="2613554"/>
          </a:xfrm>
        </p:spPr>
        <p:txBody>
          <a:bodyPr anchor="b">
            <a:noAutofit/>
          </a:bodyPr>
          <a:lstStyle>
            <a:lvl1pPr marL="0" indent="0">
              <a:buFontTx/>
              <a:buNone/>
              <a:defRPr sz="7483">
                <a:solidFill>
                  <a:schemeClr val="accent1"/>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Edit Master text styles</a:t>
            </a:r>
          </a:p>
        </p:txBody>
      </p:sp>
      <p:sp>
        <p:nvSpPr>
          <p:cNvPr id="4" name="Text Placeholder 3"/>
          <p:cNvSpPr>
            <a:spLocks noGrp="1"/>
          </p:cNvSpPr>
          <p:nvPr>
            <p:ph type="body" sz="half" idx="2"/>
          </p:nvPr>
        </p:nvSpPr>
        <p:spPr>
          <a:xfrm>
            <a:off x="6431215" y="16156517"/>
            <a:ext cx="22144517" cy="227500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192" y="15311712"/>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692644" y="15537547"/>
            <a:ext cx="1936826" cy="1138480"/>
          </a:xfrm>
        </p:spPr>
        <p:txBody>
          <a:bodyPr/>
          <a:lstStyle/>
          <a:p>
            <a:fld id="{ACB969B4-96D6-41A0-9808-88ECAC96B6A5}" type="slidenum">
              <a:rPr lang="en-GB" smtClean="0"/>
              <a:t>‹#›</a:t>
            </a:fld>
            <a:endParaRPr lang="en-GB"/>
          </a:p>
        </p:txBody>
      </p:sp>
      <p:sp>
        <p:nvSpPr>
          <p:cNvPr id="11" name="TextBox 10"/>
          <p:cNvSpPr txBox="1"/>
          <p:nvPr/>
        </p:nvSpPr>
        <p:spPr>
          <a:xfrm>
            <a:off x="5987223" y="2020516"/>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solidFill>
                <a:effectLst/>
                <a:latin typeface="Arial"/>
              </a:rPr>
              <a:t>“</a:t>
            </a:r>
          </a:p>
        </p:txBody>
      </p:sp>
      <p:sp>
        <p:nvSpPr>
          <p:cNvPr id="12" name="TextBox 11"/>
          <p:cNvSpPr txBox="1"/>
          <p:nvPr/>
        </p:nvSpPr>
        <p:spPr>
          <a:xfrm>
            <a:off x="27048815" y="9058906"/>
            <a:ext cx="1514155" cy="1823364"/>
          </a:xfrm>
          <a:prstGeom prst="rect">
            <a:avLst/>
          </a:prstGeom>
        </p:spPr>
        <p:txBody>
          <a:bodyPr vert="horz" lIns="285115" tIns="142558" rIns="285115" bIns="142558" rtlCol="0" anchor="ctr">
            <a:noAutofit/>
          </a:bodyPr>
          <a:lstStyle/>
          <a:p>
            <a:pPr lvl="0"/>
            <a:r>
              <a:rPr lang="en-US" sz="24945"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301223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431218" y="1956290"/>
            <a:ext cx="21825647" cy="8980062"/>
          </a:xfrm>
        </p:spPr>
        <p:txBody>
          <a:bodyPr anchor="ctr">
            <a:normAutofit/>
          </a:bodyPr>
          <a:lstStyle>
            <a:lvl1pPr algn="l">
              <a:defRPr sz="14967" b="0"/>
            </a:lvl1pPr>
          </a:lstStyle>
          <a:p>
            <a:r>
              <a:rPr lang="en-US"/>
              <a:t>Click to edit Master title style</a:t>
            </a:r>
            <a:endParaRPr lang="en-US" dirty="0"/>
          </a:p>
        </p:txBody>
      </p:sp>
      <p:sp>
        <p:nvSpPr>
          <p:cNvPr id="21" name="Text Placeholder 9"/>
          <p:cNvSpPr>
            <a:spLocks noGrp="1"/>
          </p:cNvSpPr>
          <p:nvPr>
            <p:ph type="body" sz="quarter" idx="13"/>
          </p:nvPr>
        </p:nvSpPr>
        <p:spPr>
          <a:xfrm>
            <a:off x="6431216" y="13542963"/>
            <a:ext cx="21825651" cy="2613554"/>
          </a:xfrm>
        </p:spPr>
        <p:txBody>
          <a:bodyPr anchor="b">
            <a:noAutofit/>
          </a:bodyPr>
          <a:lstStyle>
            <a:lvl1pPr marL="0" indent="0">
              <a:buFontTx/>
              <a:buNone/>
              <a:defRPr sz="7483">
                <a:solidFill>
                  <a:schemeClr val="accent1"/>
                </a:solidFill>
              </a:defRPr>
            </a:lvl1pPr>
            <a:lvl2pPr marL="1425595" indent="0">
              <a:buFontTx/>
              <a:buNone/>
              <a:defRPr/>
            </a:lvl2pPr>
            <a:lvl3pPr marL="2851191" indent="0">
              <a:buFontTx/>
              <a:buNone/>
              <a:defRPr/>
            </a:lvl3pPr>
            <a:lvl4pPr marL="4276786" indent="0">
              <a:buFontTx/>
              <a:buNone/>
              <a:defRPr/>
            </a:lvl4pPr>
            <a:lvl5pPr marL="5702381" indent="0">
              <a:buFontTx/>
              <a:buNone/>
              <a:defRPr/>
            </a:lvl5pPr>
          </a:lstStyle>
          <a:p>
            <a:pPr lvl="0"/>
            <a:r>
              <a:rPr lang="en-US"/>
              <a:t>Edit Master text styles</a:t>
            </a:r>
          </a:p>
        </p:txBody>
      </p:sp>
      <p:sp>
        <p:nvSpPr>
          <p:cNvPr id="4" name="Text Placeholder 3"/>
          <p:cNvSpPr>
            <a:spLocks noGrp="1"/>
          </p:cNvSpPr>
          <p:nvPr>
            <p:ph type="body" sz="half" idx="2"/>
          </p:nvPr>
        </p:nvSpPr>
        <p:spPr>
          <a:xfrm>
            <a:off x="6431216" y="16156517"/>
            <a:ext cx="21825651" cy="227500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421F097-2586-4032-9DAA-EBA778AAEBAF}" type="datetimeFigureOut">
              <a:rPr lang="en-GB" smtClean="0"/>
              <a:t>10/12/2019</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192" y="15311712"/>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1692644" y="15537547"/>
            <a:ext cx="1936826" cy="1138480"/>
          </a:xfrm>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429984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2626316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2774400" y="1956288"/>
            <a:ext cx="5483350" cy="16475235"/>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431218" y="1956288"/>
            <a:ext cx="15615534" cy="1647523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421F097-2586-4032-9DAA-EBA778AAEBAF}" type="datetimeFigureOut">
              <a:rPr lang="en-GB" smtClean="0"/>
              <a:t>10/12/2019</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192" y="2217544"/>
            <a:ext cx="4497432" cy="1583988"/>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ACB969B4-96D6-41A0-9808-88ECAC96B6A5}" type="slidenum">
              <a:rPr lang="en-GB" smtClean="0"/>
              <a:t>‹#›</a:t>
            </a:fld>
            <a:endParaRPr lang="en-GB"/>
          </a:p>
        </p:txBody>
      </p:sp>
    </p:spTree>
    <p:extLst>
      <p:ext uri="{BB962C8B-B14F-4D97-AF65-F5344CB8AC3E}">
        <p14:creationId xmlns:p14="http://schemas.microsoft.com/office/powerpoint/2010/main" val="17233627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4" y="712787"/>
            <a:ext cx="6559629" cy="20699611"/>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67612" y="889"/>
            <a:ext cx="6463851" cy="21367935"/>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605504" cy="21383625"/>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40436" y="1946010"/>
            <a:ext cx="21816430" cy="399388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431216" y="6652683"/>
            <a:ext cx="21825651" cy="1211738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733931" y="19129550"/>
            <a:ext cx="2537436" cy="1154214"/>
          </a:xfrm>
          <a:prstGeom prst="rect">
            <a:avLst/>
          </a:prstGeom>
        </p:spPr>
        <p:txBody>
          <a:bodyPr vert="horz" lIns="91440" tIns="45720" rIns="91440" bIns="45720" rtlCol="0" anchor="ctr"/>
          <a:lstStyle>
            <a:lvl1pPr algn="r">
              <a:defRPr sz="2806">
                <a:solidFill>
                  <a:schemeClr val="tx1">
                    <a:tint val="75000"/>
                  </a:schemeClr>
                </a:solidFill>
              </a:defRPr>
            </a:lvl1pPr>
          </a:lstStyle>
          <a:p>
            <a:fld id="{0421F097-2586-4032-9DAA-EBA778AAEBAF}" type="datetimeFigureOut">
              <a:rPr lang="en-GB" smtClean="0"/>
              <a:t>10/12/2019</a:t>
            </a:fld>
            <a:endParaRPr lang="en-GB"/>
          </a:p>
        </p:txBody>
      </p:sp>
      <p:sp>
        <p:nvSpPr>
          <p:cNvPr id="5" name="Footer Placeholder 4"/>
          <p:cNvSpPr>
            <a:spLocks noGrp="1"/>
          </p:cNvSpPr>
          <p:nvPr>
            <p:ph type="ftr" sz="quarter" idx="3"/>
          </p:nvPr>
        </p:nvSpPr>
        <p:spPr>
          <a:xfrm>
            <a:off x="6431215" y="19131795"/>
            <a:ext cx="18926935" cy="1138480"/>
          </a:xfrm>
          <a:prstGeom prst="rect">
            <a:avLst/>
          </a:prstGeom>
        </p:spPr>
        <p:txBody>
          <a:bodyPr vert="horz" lIns="91440" tIns="45720" rIns="91440" bIns="45720" rtlCol="0" anchor="ctr"/>
          <a:lstStyle>
            <a:lvl1pPr algn="l">
              <a:defRPr sz="2806">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1692644" y="2456353"/>
            <a:ext cx="1936826" cy="1138480"/>
          </a:xfrm>
          <a:prstGeom prst="rect">
            <a:avLst/>
          </a:prstGeom>
        </p:spPr>
        <p:txBody>
          <a:bodyPr vert="horz" lIns="91440" tIns="45720" rIns="91440" bIns="45720" rtlCol="0" anchor="ctr"/>
          <a:lstStyle>
            <a:lvl1pPr algn="r">
              <a:defRPr sz="6236">
                <a:solidFill>
                  <a:srgbClr val="FEFFFF"/>
                </a:solidFill>
              </a:defRPr>
            </a:lvl1pPr>
          </a:lstStyle>
          <a:p>
            <a:fld id="{ACB969B4-96D6-41A0-9808-88ECAC96B6A5}" type="slidenum">
              <a:rPr lang="en-GB" smtClean="0"/>
              <a:t>‹#›</a:t>
            </a:fld>
            <a:endParaRPr lang="en-GB"/>
          </a:p>
        </p:txBody>
      </p:sp>
    </p:spTree>
    <p:extLst>
      <p:ext uri="{BB962C8B-B14F-4D97-AF65-F5344CB8AC3E}">
        <p14:creationId xmlns:p14="http://schemas.microsoft.com/office/powerpoint/2010/main" val="1531789138"/>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48" r:id="rId12"/>
    <p:sldLayoutId id="2147483749" r:id="rId13"/>
    <p:sldLayoutId id="2147483750" r:id="rId14"/>
    <p:sldLayoutId id="2147483751" r:id="rId15"/>
    <p:sldLayoutId id="2147483752" r:id="rId16"/>
  </p:sldLayoutIdLst>
  <p:txStyles>
    <p:titleStyle>
      <a:lvl1pPr algn="l" defTabSz="1425595" rtl="0" eaLnBrk="1" latinLnBrk="0" hangingPunct="1">
        <a:spcBef>
          <a:spcPct val="0"/>
        </a:spcBef>
        <a:buNone/>
        <a:defRPr sz="11225"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69196" indent="-1069196" algn="l" defTabSz="1425595" rtl="0" eaLnBrk="1" latinLnBrk="0" hangingPunct="1">
        <a:spcBef>
          <a:spcPts val="3118"/>
        </a:spcBef>
        <a:spcAft>
          <a:spcPts val="0"/>
        </a:spcAft>
        <a:buClr>
          <a:schemeClr val="accent1"/>
        </a:buClr>
        <a:buFont typeface="Wingdings 3" charset="2"/>
        <a:buChar char=""/>
        <a:defRPr sz="5613" kern="1200">
          <a:solidFill>
            <a:schemeClr val="tx1">
              <a:lumMod val="75000"/>
              <a:lumOff val="25000"/>
            </a:schemeClr>
          </a:solidFill>
          <a:latin typeface="+mn-lt"/>
          <a:ea typeface="+mn-ea"/>
          <a:cs typeface="+mn-cs"/>
        </a:defRPr>
      </a:lvl1pPr>
      <a:lvl2pPr marL="2316592" indent="-890997" algn="l" defTabSz="1425595" rtl="0" eaLnBrk="1" latinLnBrk="0" hangingPunct="1">
        <a:spcBef>
          <a:spcPts val="3118"/>
        </a:spcBef>
        <a:spcAft>
          <a:spcPts val="0"/>
        </a:spcAft>
        <a:buClr>
          <a:schemeClr val="accent1"/>
        </a:buClr>
        <a:buFont typeface="Wingdings 3" charset="2"/>
        <a:buChar char=""/>
        <a:defRPr sz="4989" kern="1200">
          <a:solidFill>
            <a:schemeClr val="tx1">
              <a:lumMod val="75000"/>
              <a:lumOff val="25000"/>
            </a:schemeClr>
          </a:solidFill>
          <a:latin typeface="+mn-lt"/>
          <a:ea typeface="+mn-ea"/>
          <a:cs typeface="+mn-cs"/>
        </a:defRPr>
      </a:lvl2pPr>
      <a:lvl3pPr marL="3563988" indent="-712798" algn="l" defTabSz="1425595" rtl="0" eaLnBrk="1" latinLnBrk="0" hangingPunct="1">
        <a:spcBef>
          <a:spcPts val="3118"/>
        </a:spcBef>
        <a:spcAft>
          <a:spcPts val="0"/>
        </a:spcAft>
        <a:buClr>
          <a:schemeClr val="accent1"/>
        </a:buClr>
        <a:buFont typeface="Wingdings 3" charset="2"/>
        <a:buChar char=""/>
        <a:defRPr sz="4365" kern="1200">
          <a:solidFill>
            <a:schemeClr val="tx1">
              <a:lumMod val="75000"/>
              <a:lumOff val="25000"/>
            </a:schemeClr>
          </a:solidFill>
          <a:latin typeface="+mn-lt"/>
          <a:ea typeface="+mn-ea"/>
          <a:cs typeface="+mn-cs"/>
        </a:defRPr>
      </a:lvl3pPr>
      <a:lvl4pPr marL="4989584"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4pPr>
      <a:lvl5pPr marL="6415179"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5pPr>
      <a:lvl6pPr marL="7840774"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6pPr>
      <a:lvl7pPr marL="9266370"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7pPr>
      <a:lvl8pPr marL="10691965"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8pPr>
      <a:lvl9pPr marL="12117560" indent="-712798" algn="l" defTabSz="1425595" rtl="0" eaLnBrk="1" latinLnBrk="0" hangingPunct="1">
        <a:spcBef>
          <a:spcPts val="3118"/>
        </a:spcBef>
        <a:spcAft>
          <a:spcPts val="0"/>
        </a:spcAft>
        <a:buClr>
          <a:schemeClr val="accent1"/>
        </a:buClr>
        <a:buFont typeface="Wingdings 3" charset="2"/>
        <a:buChar char=""/>
        <a:defRPr sz="3742" kern="1200">
          <a:solidFill>
            <a:schemeClr val="tx1">
              <a:lumMod val="75000"/>
              <a:lumOff val="25000"/>
            </a:schemeClr>
          </a:solidFill>
          <a:latin typeface="+mn-lt"/>
          <a:ea typeface="+mn-ea"/>
          <a:cs typeface="+mn-cs"/>
        </a:defRPr>
      </a:lvl9pPr>
    </p:bodyStyle>
    <p:otherStyle>
      <a:defPPr>
        <a:defRPr lang="en-US"/>
      </a:defPPr>
      <a:lvl1pPr marL="0" algn="l" defTabSz="1425595" rtl="0" eaLnBrk="1" latinLnBrk="0" hangingPunct="1">
        <a:defRPr sz="5613" kern="1200">
          <a:solidFill>
            <a:schemeClr val="tx1"/>
          </a:solidFill>
          <a:latin typeface="+mn-lt"/>
          <a:ea typeface="+mn-ea"/>
          <a:cs typeface="+mn-cs"/>
        </a:defRPr>
      </a:lvl1pPr>
      <a:lvl2pPr marL="1425595" algn="l" defTabSz="1425595" rtl="0" eaLnBrk="1" latinLnBrk="0" hangingPunct="1">
        <a:defRPr sz="5613" kern="1200">
          <a:solidFill>
            <a:schemeClr val="tx1"/>
          </a:solidFill>
          <a:latin typeface="+mn-lt"/>
          <a:ea typeface="+mn-ea"/>
          <a:cs typeface="+mn-cs"/>
        </a:defRPr>
      </a:lvl2pPr>
      <a:lvl3pPr marL="2851191" algn="l" defTabSz="1425595" rtl="0" eaLnBrk="1" latinLnBrk="0" hangingPunct="1">
        <a:defRPr sz="5613" kern="1200">
          <a:solidFill>
            <a:schemeClr val="tx1"/>
          </a:solidFill>
          <a:latin typeface="+mn-lt"/>
          <a:ea typeface="+mn-ea"/>
          <a:cs typeface="+mn-cs"/>
        </a:defRPr>
      </a:lvl3pPr>
      <a:lvl4pPr marL="4276786" algn="l" defTabSz="1425595" rtl="0" eaLnBrk="1" latinLnBrk="0" hangingPunct="1">
        <a:defRPr sz="5613" kern="1200">
          <a:solidFill>
            <a:schemeClr val="tx1"/>
          </a:solidFill>
          <a:latin typeface="+mn-lt"/>
          <a:ea typeface="+mn-ea"/>
          <a:cs typeface="+mn-cs"/>
        </a:defRPr>
      </a:lvl4pPr>
      <a:lvl5pPr marL="5702381" algn="l" defTabSz="1425595" rtl="0" eaLnBrk="1" latinLnBrk="0" hangingPunct="1">
        <a:defRPr sz="5613" kern="1200">
          <a:solidFill>
            <a:schemeClr val="tx1"/>
          </a:solidFill>
          <a:latin typeface="+mn-lt"/>
          <a:ea typeface="+mn-ea"/>
          <a:cs typeface="+mn-cs"/>
        </a:defRPr>
      </a:lvl5pPr>
      <a:lvl6pPr marL="7127977" algn="l" defTabSz="1425595" rtl="0" eaLnBrk="1" latinLnBrk="0" hangingPunct="1">
        <a:defRPr sz="5613" kern="1200">
          <a:solidFill>
            <a:schemeClr val="tx1"/>
          </a:solidFill>
          <a:latin typeface="+mn-lt"/>
          <a:ea typeface="+mn-ea"/>
          <a:cs typeface="+mn-cs"/>
        </a:defRPr>
      </a:lvl6pPr>
      <a:lvl7pPr marL="8553572" algn="l" defTabSz="1425595" rtl="0" eaLnBrk="1" latinLnBrk="0" hangingPunct="1">
        <a:defRPr sz="5613" kern="1200">
          <a:solidFill>
            <a:schemeClr val="tx1"/>
          </a:solidFill>
          <a:latin typeface="+mn-lt"/>
          <a:ea typeface="+mn-ea"/>
          <a:cs typeface="+mn-cs"/>
        </a:defRPr>
      </a:lvl7pPr>
      <a:lvl8pPr marL="9979167" algn="l" defTabSz="1425595" rtl="0" eaLnBrk="1" latinLnBrk="0" hangingPunct="1">
        <a:defRPr sz="5613" kern="1200">
          <a:solidFill>
            <a:schemeClr val="tx1"/>
          </a:solidFill>
          <a:latin typeface="+mn-lt"/>
          <a:ea typeface="+mn-ea"/>
          <a:cs typeface="+mn-cs"/>
        </a:defRPr>
      </a:lvl8pPr>
      <a:lvl9pPr marL="11404763" algn="l" defTabSz="1425595"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854BC-8B5B-4F4B-9D55-53D6C6320D88}"/>
              </a:ext>
            </a:extLst>
          </p:cNvPr>
          <p:cNvSpPr>
            <a:spLocks noGrp="1"/>
          </p:cNvSpPr>
          <p:nvPr>
            <p:ph type="ctrTitle"/>
          </p:nvPr>
        </p:nvSpPr>
        <p:spPr>
          <a:xfrm>
            <a:off x="851490" y="938464"/>
            <a:ext cx="22706409" cy="2695074"/>
          </a:xfrm>
        </p:spPr>
        <p:txBody>
          <a:bodyPr>
            <a:normAutofit/>
          </a:bodyPr>
          <a:lstStyle/>
          <a:p>
            <a:r>
              <a:rPr lang="en-GB" sz="9600" b="1" dirty="0"/>
              <a:t>Sir Edward Evan Evans-Pritchard</a:t>
            </a:r>
            <a:br>
              <a:rPr lang="en-GB" b="1" dirty="0"/>
            </a:br>
            <a:r>
              <a:rPr lang="en-GB" sz="4966" b="1" dirty="0"/>
              <a:t>21 September 1902-11 September 1973</a:t>
            </a:r>
            <a:endParaRPr lang="en-GB" b="1" dirty="0"/>
          </a:p>
        </p:txBody>
      </p:sp>
      <p:sp>
        <p:nvSpPr>
          <p:cNvPr id="3" name="Subtitle 2">
            <a:extLst>
              <a:ext uri="{FF2B5EF4-FFF2-40B4-BE49-F238E27FC236}">
                <a16:creationId xmlns:a16="http://schemas.microsoft.com/office/drawing/2014/main" id="{30A5364F-630B-417C-8FDA-4249314BA104}"/>
              </a:ext>
            </a:extLst>
          </p:cNvPr>
          <p:cNvSpPr>
            <a:spLocks noGrp="1"/>
          </p:cNvSpPr>
          <p:nvPr>
            <p:ph type="subTitle" idx="1"/>
          </p:nvPr>
        </p:nvSpPr>
        <p:spPr>
          <a:xfrm>
            <a:off x="23172820" y="12512842"/>
            <a:ext cx="6887603" cy="9384631"/>
          </a:xfrm>
        </p:spPr>
        <p:txBody>
          <a:bodyPr>
            <a:noAutofit/>
          </a:bodyPr>
          <a:lstStyle/>
          <a:p>
            <a:endParaRPr lang="en-GB" sz="2800" dirty="0">
              <a:solidFill>
                <a:schemeClr val="tx1"/>
              </a:solidFill>
            </a:endParaRPr>
          </a:p>
          <a:p>
            <a:r>
              <a:rPr lang="en-GB" sz="2800" dirty="0">
                <a:solidFill>
                  <a:schemeClr val="tx1"/>
                </a:solidFill>
              </a:rPr>
              <a:t>Evans-Pritchard was a British anthropologist who played a key role in the development of social anthropology, especially through his research into witchcraft and magic. Born in east Sussex he was the son of an Anglican clergyman but he later  converted to Roman Catholicism. In Africa, where most of his books are based and more specifically when looking into witchcraft, he was influenced by his Western perspective and used this as a comparative in his field work. </a:t>
            </a:r>
          </a:p>
        </p:txBody>
      </p:sp>
      <p:pic>
        <p:nvPicPr>
          <p:cNvPr id="4" name="Picture 3">
            <a:extLst>
              <a:ext uri="{FF2B5EF4-FFF2-40B4-BE49-F238E27FC236}">
                <a16:creationId xmlns:a16="http://schemas.microsoft.com/office/drawing/2014/main" id="{34874BCB-00DE-4C7E-B96B-4519C22F9751}"/>
              </a:ext>
            </a:extLst>
          </p:cNvPr>
          <p:cNvPicPr>
            <a:picLocks noChangeAspect="1"/>
          </p:cNvPicPr>
          <p:nvPr/>
        </p:nvPicPr>
        <p:blipFill>
          <a:blip r:embed="rId2"/>
          <a:stretch>
            <a:fillRect/>
          </a:stretch>
        </p:blipFill>
        <p:spPr>
          <a:xfrm>
            <a:off x="21675449" y="2574758"/>
            <a:ext cx="7748273" cy="9121830"/>
          </a:xfrm>
          <a:prstGeom prst="rect">
            <a:avLst/>
          </a:prstGeom>
        </p:spPr>
      </p:pic>
      <p:sp>
        <p:nvSpPr>
          <p:cNvPr id="5" name="TextBox 4">
            <a:extLst>
              <a:ext uri="{FF2B5EF4-FFF2-40B4-BE49-F238E27FC236}">
                <a16:creationId xmlns:a16="http://schemas.microsoft.com/office/drawing/2014/main" id="{62C35E74-3B2E-4780-A1A2-67D81FB2B32D}"/>
              </a:ext>
            </a:extLst>
          </p:cNvPr>
          <p:cNvSpPr txBox="1"/>
          <p:nvPr/>
        </p:nvSpPr>
        <p:spPr>
          <a:xfrm>
            <a:off x="23172820" y="11851028"/>
            <a:ext cx="5865822" cy="1009507"/>
          </a:xfrm>
          <a:prstGeom prst="rect">
            <a:avLst/>
          </a:prstGeom>
          <a:noFill/>
        </p:spPr>
        <p:txBody>
          <a:bodyPr wrap="square" rtlCol="0">
            <a:spAutoFit/>
          </a:bodyPr>
          <a:lstStyle/>
          <a:p>
            <a:r>
              <a:rPr lang="en-GB" sz="2980" dirty="0"/>
              <a:t>https://en.wikipedia.org/wiki/E._E._Evans-Pritchard</a:t>
            </a:r>
          </a:p>
        </p:txBody>
      </p:sp>
      <p:sp>
        <p:nvSpPr>
          <p:cNvPr id="6" name="TextBox 5">
            <a:extLst>
              <a:ext uri="{FF2B5EF4-FFF2-40B4-BE49-F238E27FC236}">
                <a16:creationId xmlns:a16="http://schemas.microsoft.com/office/drawing/2014/main" id="{6222DDA1-8970-4759-9E05-6BB3AAB7A42E}"/>
              </a:ext>
            </a:extLst>
          </p:cNvPr>
          <p:cNvSpPr txBox="1"/>
          <p:nvPr/>
        </p:nvSpPr>
        <p:spPr>
          <a:xfrm>
            <a:off x="10925619" y="4561084"/>
            <a:ext cx="10092516" cy="13880723"/>
          </a:xfrm>
          <a:prstGeom prst="rect">
            <a:avLst/>
          </a:prstGeom>
          <a:noFill/>
        </p:spPr>
        <p:txBody>
          <a:bodyPr wrap="square" rtlCol="0">
            <a:spAutoFit/>
          </a:bodyPr>
          <a:lstStyle/>
          <a:p>
            <a:r>
              <a:rPr lang="en-GB" sz="2800" dirty="0"/>
              <a:t>One of Evans-Pritchard’s most notable pieces of research was his fieldwork and book on </a:t>
            </a:r>
            <a:r>
              <a:rPr lang="en-GB" sz="2800" i="1" dirty="0"/>
              <a:t>Witchcraft, oracles and magic among the </a:t>
            </a:r>
            <a:r>
              <a:rPr lang="en-GB" sz="2800" i="1" dirty="0" err="1"/>
              <a:t>Azande</a:t>
            </a:r>
            <a:r>
              <a:rPr lang="en-GB" sz="2800" dirty="0"/>
              <a:t> . The </a:t>
            </a:r>
            <a:r>
              <a:rPr lang="en-GB" sz="2800" dirty="0" err="1"/>
              <a:t>Azande</a:t>
            </a:r>
            <a:r>
              <a:rPr lang="en-GB" sz="2800" dirty="0"/>
              <a:t> are of a group of people in Sudan, Africa. Evans-Pritchard’s main aims were to study how the </a:t>
            </a:r>
            <a:r>
              <a:rPr lang="en-GB" sz="2800" dirty="0" err="1"/>
              <a:t>Azande</a:t>
            </a:r>
            <a:r>
              <a:rPr lang="en-GB" sz="2800" dirty="0"/>
              <a:t> build their social constructs around the ideas of magic and witchcraft and yet how they place blame on witches and their ideology for any misfortune. The </a:t>
            </a:r>
            <a:r>
              <a:rPr lang="en-GB" sz="2800" dirty="0" err="1"/>
              <a:t>Azande</a:t>
            </a:r>
            <a:r>
              <a:rPr lang="en-GB" sz="2800" dirty="0"/>
              <a:t> see witches, sorcery, oracles and witch-doctors as a means for active change within their social climate , to the extent that it shapes their social norms. </a:t>
            </a:r>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endParaRPr lang="en-GB" sz="2800" dirty="0"/>
          </a:p>
          <a:p>
            <a:r>
              <a:rPr lang="en-GB" sz="2800" dirty="0"/>
              <a:t>In this book Evans-Pritchard considers and makes links to the western perspective on witchcraft and demonstrates how this social framework can be seen from his own Westernised point of view. From early on in the book it is apparent that although beliefs in witchcraft seem irrational from the western point of view, the </a:t>
            </a:r>
            <a:r>
              <a:rPr lang="en-GB" sz="2800" dirty="0" err="1"/>
              <a:t>Azande</a:t>
            </a:r>
            <a:r>
              <a:rPr lang="en-GB" sz="2800" dirty="0"/>
              <a:t> people have developed these ideas from a whole different perspective after experping the world in a different way to ourselves. </a:t>
            </a:r>
          </a:p>
        </p:txBody>
      </p:sp>
      <p:sp>
        <p:nvSpPr>
          <p:cNvPr id="7" name="TextBox 6">
            <a:extLst>
              <a:ext uri="{FF2B5EF4-FFF2-40B4-BE49-F238E27FC236}">
                <a16:creationId xmlns:a16="http://schemas.microsoft.com/office/drawing/2014/main" id="{895098D8-8EFB-41E1-9495-356B8FDC32FC}"/>
              </a:ext>
            </a:extLst>
          </p:cNvPr>
          <p:cNvSpPr txBox="1"/>
          <p:nvPr/>
        </p:nvSpPr>
        <p:spPr>
          <a:xfrm>
            <a:off x="851490" y="4561082"/>
            <a:ext cx="9375352" cy="3500075"/>
          </a:xfrm>
          <a:prstGeom prst="rect">
            <a:avLst/>
          </a:prstGeom>
          <a:noFill/>
        </p:spPr>
        <p:txBody>
          <a:bodyPr wrap="square" rtlCol="0">
            <a:spAutoFit/>
          </a:bodyPr>
          <a:lstStyle/>
          <a:p>
            <a:r>
              <a:rPr lang="en-GB" sz="3476" b="1" dirty="0"/>
              <a:t>In his book </a:t>
            </a:r>
            <a:r>
              <a:rPr lang="en-GB" sz="3476" b="1" i="1" dirty="0"/>
              <a:t>Witchcraft ,oracles and magic among the </a:t>
            </a:r>
            <a:r>
              <a:rPr lang="en-GB" sz="3476" b="1" i="1" dirty="0" err="1"/>
              <a:t>Azande</a:t>
            </a:r>
            <a:r>
              <a:rPr lang="en-GB" sz="3476" b="1" i="1" dirty="0"/>
              <a:t> </a:t>
            </a:r>
            <a:r>
              <a:rPr lang="en-GB" sz="3476" b="1" dirty="0"/>
              <a:t>(1976)</a:t>
            </a:r>
          </a:p>
          <a:p>
            <a:r>
              <a:rPr lang="en-GB" sz="3476" b="1" dirty="0"/>
              <a:t>Evans-Pritchard mainly focuses on : </a:t>
            </a:r>
          </a:p>
          <a:p>
            <a:r>
              <a:rPr lang="en-GB" sz="2800" dirty="0"/>
              <a:t>Witchcraft </a:t>
            </a:r>
          </a:p>
          <a:p>
            <a:r>
              <a:rPr lang="en-GB" sz="2800" dirty="0"/>
              <a:t>Witch-Doctors</a:t>
            </a:r>
          </a:p>
          <a:p>
            <a:r>
              <a:rPr lang="en-GB" sz="2800" dirty="0"/>
              <a:t>Oracles</a:t>
            </a:r>
          </a:p>
          <a:p>
            <a:r>
              <a:rPr lang="en-GB" sz="2800" dirty="0"/>
              <a:t>Magic</a:t>
            </a:r>
          </a:p>
        </p:txBody>
      </p:sp>
      <p:sp>
        <p:nvSpPr>
          <p:cNvPr id="8" name="TextBox 7">
            <a:extLst>
              <a:ext uri="{FF2B5EF4-FFF2-40B4-BE49-F238E27FC236}">
                <a16:creationId xmlns:a16="http://schemas.microsoft.com/office/drawing/2014/main" id="{7F887EF1-85AC-4977-9F01-A05448D37AAF}"/>
              </a:ext>
            </a:extLst>
          </p:cNvPr>
          <p:cNvSpPr txBox="1"/>
          <p:nvPr/>
        </p:nvSpPr>
        <p:spPr>
          <a:xfrm rot="10800000" flipV="1">
            <a:off x="11478125" y="18739537"/>
            <a:ext cx="7483643" cy="1295932"/>
          </a:xfrm>
          <a:prstGeom prst="rect">
            <a:avLst/>
          </a:prstGeom>
          <a:noFill/>
        </p:spPr>
        <p:txBody>
          <a:bodyPr wrap="square" rtlCol="0">
            <a:spAutoFit/>
          </a:bodyPr>
          <a:lstStyle/>
          <a:p>
            <a:r>
              <a:rPr lang="en-GB" sz="2607" dirty="0"/>
              <a:t>E.E. Evans-Pritchard. 1937 (1976). Witchcraft Oracles, and Magic among the </a:t>
            </a:r>
            <a:r>
              <a:rPr lang="en-GB" sz="2607" dirty="0" err="1"/>
              <a:t>Azande</a:t>
            </a:r>
            <a:r>
              <a:rPr lang="en-GB" sz="2607" dirty="0"/>
              <a:t>. Oxford University Press, New York. 1976.</a:t>
            </a:r>
          </a:p>
        </p:txBody>
      </p:sp>
      <p:sp>
        <p:nvSpPr>
          <p:cNvPr id="9" name="TextBox 8">
            <a:extLst>
              <a:ext uri="{FF2B5EF4-FFF2-40B4-BE49-F238E27FC236}">
                <a16:creationId xmlns:a16="http://schemas.microsoft.com/office/drawing/2014/main" id="{2B0034AA-465A-4C10-8CB0-9560CCA6D9C2}"/>
              </a:ext>
            </a:extLst>
          </p:cNvPr>
          <p:cNvSpPr txBox="1"/>
          <p:nvPr/>
        </p:nvSpPr>
        <p:spPr>
          <a:xfrm>
            <a:off x="851490" y="8061157"/>
            <a:ext cx="8701584" cy="15196083"/>
          </a:xfrm>
          <a:prstGeom prst="rect">
            <a:avLst/>
          </a:prstGeom>
          <a:noFill/>
        </p:spPr>
        <p:txBody>
          <a:bodyPr wrap="square" rtlCol="0">
            <a:spAutoFit/>
          </a:bodyPr>
          <a:lstStyle/>
          <a:p>
            <a:r>
              <a:rPr lang="en-GB" sz="3476" b="1" dirty="0"/>
              <a:t>Primary criticisms of Evans-Pritchard’s work with </a:t>
            </a:r>
            <a:r>
              <a:rPr lang="en-GB" sz="3476" b="1" dirty="0" err="1"/>
              <a:t>Azande</a:t>
            </a:r>
            <a:r>
              <a:rPr lang="en-GB" sz="3476" b="1" dirty="0"/>
              <a:t> :</a:t>
            </a:r>
          </a:p>
          <a:p>
            <a:r>
              <a:rPr lang="en-GB" sz="3476" b="1" dirty="0"/>
              <a:t> </a:t>
            </a:r>
            <a:r>
              <a:rPr lang="en-GB" sz="2800" u="sng" dirty="0"/>
              <a:t>Gender and Mysticism:  </a:t>
            </a:r>
            <a:r>
              <a:rPr lang="en-GB" sz="2800" dirty="0"/>
              <a:t>Throughout the book he makes references to the relationship of men and women, which shows women as having reduced status and he notes</a:t>
            </a:r>
          </a:p>
          <a:p>
            <a:r>
              <a:rPr lang="en-GB" sz="2800" dirty="0"/>
              <a:t>how comparatively, women hold more mystical beliefs, although these are not elaborated upon.</a:t>
            </a:r>
          </a:p>
          <a:p>
            <a:r>
              <a:rPr lang="en-GB" sz="2800" u="sng" dirty="0"/>
              <a:t>Ghosts:   </a:t>
            </a:r>
          </a:p>
          <a:p>
            <a:r>
              <a:rPr lang="en-GB" sz="2800" dirty="0"/>
              <a:t>Although the </a:t>
            </a:r>
            <a:r>
              <a:rPr lang="en-GB" sz="2800" dirty="0" err="1"/>
              <a:t>Azande</a:t>
            </a:r>
            <a:r>
              <a:rPr lang="en-GB" sz="2800" dirty="0"/>
              <a:t> beliefs in ghosts is mentioned,</a:t>
            </a:r>
          </a:p>
          <a:p>
            <a:r>
              <a:rPr lang="en-GB" sz="2800" dirty="0"/>
              <a:t>it is not fully dealt with in the book.</a:t>
            </a:r>
          </a:p>
          <a:p>
            <a:endParaRPr lang="en-GB" sz="2800"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endParaRPr lang="en-GB" sz="2800" u="sng" dirty="0"/>
          </a:p>
          <a:p>
            <a:r>
              <a:rPr lang="en-GB" sz="2800" u="sng" dirty="0"/>
              <a:t>When one applies mystic theory :</a:t>
            </a:r>
          </a:p>
          <a:p>
            <a:r>
              <a:rPr lang="en-GB" sz="2800" dirty="0"/>
              <a:t>It is not clarified for the reader when, where and by </a:t>
            </a:r>
          </a:p>
          <a:p>
            <a:r>
              <a:rPr lang="en-GB" sz="2800" dirty="0"/>
              <a:t>Whom (under what circumstances) magic is allowed </a:t>
            </a:r>
          </a:p>
          <a:p>
            <a:r>
              <a:rPr lang="en-GB" sz="2800" dirty="0"/>
              <a:t>to be used within the group.</a:t>
            </a:r>
            <a:endParaRPr lang="en-GB" sz="12120" u="sng" dirty="0"/>
          </a:p>
          <a:p>
            <a:endParaRPr lang="en-GB" sz="12120" dirty="0"/>
          </a:p>
        </p:txBody>
      </p:sp>
      <p:pic>
        <p:nvPicPr>
          <p:cNvPr id="10" name="Picture 9">
            <a:extLst>
              <a:ext uri="{FF2B5EF4-FFF2-40B4-BE49-F238E27FC236}">
                <a16:creationId xmlns:a16="http://schemas.microsoft.com/office/drawing/2014/main" id="{E92D5955-01EB-4ED8-BBD9-5F9B3643907D}"/>
              </a:ext>
            </a:extLst>
          </p:cNvPr>
          <p:cNvPicPr>
            <a:picLocks noChangeAspect="1"/>
          </p:cNvPicPr>
          <p:nvPr/>
        </p:nvPicPr>
        <p:blipFill>
          <a:blip r:embed="rId3"/>
          <a:stretch>
            <a:fillRect/>
          </a:stretch>
        </p:blipFill>
        <p:spPr>
          <a:xfrm>
            <a:off x="4882848" y="13890171"/>
            <a:ext cx="3171871" cy="4551636"/>
          </a:xfrm>
          <a:prstGeom prst="rect">
            <a:avLst/>
          </a:prstGeom>
        </p:spPr>
      </p:pic>
      <p:pic>
        <p:nvPicPr>
          <p:cNvPr id="11" name="Picture 10">
            <a:extLst>
              <a:ext uri="{FF2B5EF4-FFF2-40B4-BE49-F238E27FC236}">
                <a16:creationId xmlns:a16="http://schemas.microsoft.com/office/drawing/2014/main" id="{DFC41004-87A1-4720-A325-1AE7D783C83D}"/>
              </a:ext>
            </a:extLst>
          </p:cNvPr>
          <p:cNvPicPr>
            <a:picLocks noChangeAspect="1"/>
          </p:cNvPicPr>
          <p:nvPr/>
        </p:nvPicPr>
        <p:blipFill>
          <a:blip r:embed="rId4"/>
          <a:stretch>
            <a:fillRect/>
          </a:stretch>
        </p:blipFill>
        <p:spPr>
          <a:xfrm>
            <a:off x="14490586" y="9036195"/>
            <a:ext cx="5012740" cy="5320785"/>
          </a:xfrm>
          <a:prstGeom prst="rect">
            <a:avLst/>
          </a:prstGeom>
        </p:spPr>
      </p:pic>
    </p:spTree>
    <p:extLst>
      <p:ext uri="{BB962C8B-B14F-4D97-AF65-F5344CB8AC3E}">
        <p14:creationId xmlns:p14="http://schemas.microsoft.com/office/powerpoint/2010/main" val="53409105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467D266DF7D29488C599703B2EBBD01" ma:contentTypeVersion="2" ma:contentTypeDescription="Create a new document." ma:contentTypeScope="" ma:versionID="92f47af48b138310b723343c0b03219d">
  <xsd:schema xmlns:xsd="http://www.w3.org/2001/XMLSchema" xmlns:xs="http://www.w3.org/2001/XMLSchema" xmlns:p="http://schemas.microsoft.com/office/2006/metadata/properties" xmlns:ns3="9d0d5cce-d4dc-4043-8325-c992d2f588cd" targetNamespace="http://schemas.microsoft.com/office/2006/metadata/properties" ma:root="true" ma:fieldsID="560c5b320db508cbbd5ce8af8918016d" ns3:_="">
    <xsd:import namespace="9d0d5cce-d4dc-4043-8325-c992d2f588cd"/>
    <xsd:element name="properties">
      <xsd:complexType>
        <xsd:sequence>
          <xsd:element name="documentManagement">
            <xsd:complexType>
              <xsd:all>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0d5cce-d4dc-4043-8325-c992d2f588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49A44CB-E95A-4836-9F11-20DD3A2B7125}">
  <ds:schemaRefs>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9d0d5cce-d4dc-4043-8325-c992d2f588cd"/>
    <ds:schemaRef ds:uri="http://purl.org/dc/dcmitype/"/>
  </ds:schemaRefs>
</ds:datastoreItem>
</file>

<file path=customXml/itemProps2.xml><?xml version="1.0" encoding="utf-8"?>
<ds:datastoreItem xmlns:ds="http://schemas.openxmlformats.org/officeDocument/2006/customXml" ds:itemID="{8308B23F-C47B-4E27-889A-7FEFBB55F4E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0d5cce-d4dc-4043-8325-c992d2f588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1D09261-FB34-47C9-A635-F4D1E682CBA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Wisp</Template>
  <TotalTime>1751</TotalTime>
  <Words>439</Words>
  <Application>Microsoft Office PowerPoint</Application>
  <PresentationFormat>Custom</PresentationFormat>
  <Paragraphs>47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Century Gothic</vt:lpstr>
      <vt:lpstr>Wingdings 3</vt:lpstr>
      <vt:lpstr>Wisp</vt:lpstr>
      <vt:lpstr>Sir Edward Evan Evans-Pritchard 21 September 1902-11 September 1973</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Sir Edward Evan Evans-Pritchard 21 September 1902-11 September 1973</dc:title>
  <dc:creator>Siobhan O'driscoll (1900688)</dc:creator>
  <cp:lastModifiedBy>Siobhan O'driscoll (1900688)</cp:lastModifiedBy>
  <cp:revision>16</cp:revision>
  <dcterms:created xsi:type="dcterms:W3CDTF">2019-12-08T12:54:08Z</dcterms:created>
  <dcterms:modified xsi:type="dcterms:W3CDTF">2019-12-10T16:38:12Z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0x0101008467D266DF7D29488C599703B2EBBD01</vt:lpwstr>
  </property>
</Properties>
</file>