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969696"/>
    <a:srgbClr val="FF3300"/>
    <a:srgbClr val="EAEAEA"/>
    <a:srgbClr val="DDDDDD"/>
    <a:srgbClr val="B2B2B2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866" autoAdjust="0"/>
    <p:restoredTop sz="94660"/>
  </p:normalViewPr>
  <p:slideViewPr>
    <p:cSldViewPr snapToGrid="0">
      <p:cViewPr>
        <p:scale>
          <a:sx n="80" d="100"/>
          <a:sy n="80" d="100"/>
        </p:scale>
        <p:origin x="-180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FE14B4-6189-4C5C-8B7D-D7DA8216A90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9AC890-F598-46D8-8932-1D1615F87D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C7FA46-071D-4222-ABAF-DE8F9EDA28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8A5AC6-6B17-4F4E-A4E3-3047D3BBDD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0B6EED-3556-44D2-AF7B-8043F463EAE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8ED109-A155-427B-A356-152D1A0758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7FFECB-F17C-452B-854D-AD27BDFCC11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3E75FE-DBC6-4CE4-AF5D-645E717D1BA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D94582-8BD2-4F69-9A70-7DDDC876BEE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F3E188-FFC4-4DC9-B532-D8F42E42D31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D01D26-13BA-431C-B275-DAEF54A32B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22A6EA1-44F2-4761-BC67-CD2E69F268F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4A450C5-859B-4CB8-A736-D9C23CA5032F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Decimals to One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Find the missing decimal which makes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the numbers in the clouds add up to 1.</a:t>
            </a: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7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0.45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2474" name="AutoShape 10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5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0.55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0.32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0.68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0.71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0.29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0.27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0.73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0.66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0.34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0.37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0.63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0.51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0.49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0.36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0.64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0.74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0.26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0.53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0.47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0.76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0.24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0.17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0.83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0.57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0.43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0.65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0.35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0.04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0.96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0.56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0.44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0.81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0.19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0.77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0.23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0.67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0.33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100000">
                <a:srgbClr val="0066FF"/>
              </a:gs>
            </a:gsLst>
            <a:lin ang="5400000" scaled="1"/>
          </a:gradFill>
          <a:ln w="3810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Cloud"/>
          <p:cNvSpPr>
            <a:spLocks noChangeAspect="1" noEditPoints="1" noChangeArrowheads="1"/>
          </p:cNvSpPr>
          <p:nvPr/>
        </p:nvSpPr>
        <p:spPr bwMode="auto">
          <a:xfrm>
            <a:off x="176213" y="820738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EAEAEA">
                  <a:gamma/>
                  <a:shade val="56078"/>
                  <a:invGamma/>
                </a:srgbClr>
              </a:gs>
              <a:gs pos="50000">
                <a:srgbClr val="EAEAEA"/>
              </a:gs>
              <a:gs pos="100000">
                <a:srgbClr val="EAEAEA">
                  <a:gamma/>
                  <a:shade val="56078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671513" y="1571625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800080"/>
                </a:solidFill>
                <a:latin typeface="Comic Sans MS" pitchFamily="66" charset="0"/>
              </a:rPr>
              <a:t>0.79</a:t>
            </a:r>
            <a:endParaRPr lang="en-US" sz="10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7339013" y="504825"/>
            <a:ext cx="1500187" cy="1500188"/>
          </a:xfrm>
          <a:prstGeom prst="sun">
            <a:avLst>
              <a:gd name="adj" fmla="val 25000"/>
            </a:avLst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Cloud"/>
          <p:cNvSpPr>
            <a:spLocks noChangeAspect="1" noEditPoints="1" noChangeArrowheads="1"/>
          </p:cNvSpPr>
          <p:nvPr/>
        </p:nvSpPr>
        <p:spPr bwMode="auto">
          <a:xfrm>
            <a:off x="4024313" y="2970213"/>
            <a:ext cx="4751387" cy="31845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69696"/>
              </a:gs>
              <a:gs pos="50000">
                <a:schemeClr val="bg1"/>
              </a:gs>
              <a:gs pos="100000">
                <a:srgbClr val="969696"/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4519613" y="3721100"/>
            <a:ext cx="37623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0.21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66</Words>
  <Application>Microsoft Office PowerPoint</Application>
  <PresentationFormat>On-screen Show (4:3)</PresentationFormat>
  <Paragraphs>46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44</cp:revision>
  <dcterms:created xsi:type="dcterms:W3CDTF">2006-03-03T16:34:11Z</dcterms:created>
  <dcterms:modified xsi:type="dcterms:W3CDTF">2011-11-25T20:12:32Z</dcterms:modified>
</cp:coreProperties>
</file>