
<file path=[Content_Types].xml><?xml version="1.0" encoding="utf-8"?>
<Types xmlns="http://schemas.openxmlformats.org/package/2006/content-types">
  <Override PartName="/docProps/core.xml" ContentType="application/vnd.openxmlformats-package.core-properties+xml"/>
  <Default Extension="rels" ContentType="application/vnd.openxmlformats-package.relationships+xml"/>
  <Override PartName="/ppt/slideLayouts/slideLayout6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3.xml" ContentType="application/vnd.openxmlformats-officedocument.presentationml.slideLayout+xml"/>
  <Default Extension="xml" ContentType="application/xml"/>
  <Override PartName="/docProps/app.xml" ContentType="application/vnd.openxmlformats-officedocument.extended-properties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7.xml" ContentType="application/vnd.openxmlformats-officedocument.presentationml.slideLayout+xml"/>
  <Override PartName="/ppt/slideLayouts/slideLayout9.xml" ContentType="application/vnd.openxmlformats-officedocument.presentationml.slideLayout+xml"/>
  <Default Extension="jpeg" ContentType="image/jpeg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2.xml" ContentType="application/vnd.openxmlformats-officedocument.presentationml.slideLayout+xml"/>
  <Default Extension="bin" ContentType="application/vnd.openxmlformats-officedocument.presentationml.printerSettings"/>
  <Override PartName="/ppt/slides/slide1.xml" ContentType="application/vnd.openxmlformats-officedocument.presentationml.slide+xml"/>
  <Override PartName="/ppt/slideLayouts/slideLayout10.xml" ContentType="application/vnd.openxmlformats-officedocument.presentationml.slideLayout+xml"/>
  <Override PartName="/ppt/slideLayouts/slideLayout4.xml" ContentType="application/vnd.openxmlformats-officedocument.presentationml.slideLayout+xml"/>
  <Override PartName="/ppt/tableStyles.xml" ContentType="application/vnd.openxmlformats-officedocument.presentationml.tableStyles+xml"/>
  <Override PartName="/ppt/theme/theme1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72" y="-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4201ED34-D1E2-4A63-ADEF-1FD8BF31499D}" type="datetimeFigureOut">
              <a:rPr lang="en-GB" smtClean="0"/>
              <a:pPr/>
              <a:t>9/22/16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Y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storm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–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I prefer ... to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haul – sun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snow 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2108</TotalTime>
  <Words>173</Words>
  <Application>Microsoft Macintosh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TSD</cp:lastModifiedBy>
  <cp:revision>74</cp:revision>
  <dcterms:created xsi:type="dcterms:W3CDTF">2016-09-22T14:17:00Z</dcterms:created>
  <dcterms:modified xsi:type="dcterms:W3CDTF">2016-09-22T14:17:25Z</dcterms:modified>
</cp:coreProperties>
</file>