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68" r:id="rId2"/>
    <p:sldId id="257" r:id="rId3"/>
    <p:sldId id="258" r:id="rId4"/>
    <p:sldId id="259" r:id="rId5"/>
    <p:sldId id="260" r:id="rId6"/>
    <p:sldId id="261" r:id="rId7"/>
    <p:sldId id="269" r:id="rId8"/>
    <p:sldId id="262" r:id="rId9"/>
    <p:sldId id="263" r:id="rId10"/>
    <p:sldId id="264" r:id="rId11"/>
    <p:sldId id="265"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11257-F275-4994-A0A1-725BFBBDA878}" v="8" dt="2022-12-09T22:29:51.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76232" autoAdjust="0"/>
  </p:normalViewPr>
  <p:slideViewPr>
    <p:cSldViewPr>
      <p:cViewPr varScale="1">
        <p:scale>
          <a:sx n="48" d="100"/>
          <a:sy n="48" d="100"/>
        </p:scale>
        <p:origin x="1092"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dragan" userId="716dfc532121a3c1" providerId="LiveId" clId="{50B11257-F275-4994-A0A1-725BFBBDA878}"/>
    <pc:docChg chg="undo custSel modSld">
      <pc:chgData name="claudia dragan" userId="716dfc532121a3c1" providerId="LiveId" clId="{50B11257-F275-4994-A0A1-725BFBBDA878}" dt="2022-12-09T22:31:16.501" v="1248" actId="26606"/>
      <pc:docMkLst>
        <pc:docMk/>
      </pc:docMkLst>
      <pc:sldChg chg="addSp delSp modSp mod setBg">
        <pc:chgData name="claudia dragan" userId="716dfc532121a3c1" providerId="LiveId" clId="{50B11257-F275-4994-A0A1-725BFBBDA878}" dt="2022-12-09T21:51:44.601" v="849" actId="207"/>
        <pc:sldMkLst>
          <pc:docMk/>
          <pc:sldMk cId="0" sldId="257"/>
        </pc:sldMkLst>
        <pc:spChg chg="mod">
          <ac:chgData name="claudia dragan" userId="716dfc532121a3c1" providerId="LiveId" clId="{50B11257-F275-4994-A0A1-725BFBBDA878}" dt="2022-12-09T21:51:33.742" v="848" actId="26606"/>
          <ac:spMkLst>
            <pc:docMk/>
            <pc:sldMk cId="0" sldId="257"/>
            <ac:spMk id="2" creationId="{00000000-0000-0000-0000-000000000000}"/>
          </ac:spMkLst>
        </pc:spChg>
        <pc:spChg chg="del mod">
          <ac:chgData name="claudia dragan" userId="716dfc532121a3c1" providerId="LiveId" clId="{50B11257-F275-4994-A0A1-725BFBBDA878}" dt="2022-12-09T21:51:33.742" v="848" actId="26606"/>
          <ac:spMkLst>
            <pc:docMk/>
            <pc:sldMk cId="0" sldId="257"/>
            <ac:spMk id="3" creationId="{00000000-0000-0000-0000-000000000000}"/>
          </ac:spMkLst>
        </pc:spChg>
        <pc:spChg chg="add">
          <ac:chgData name="claudia dragan" userId="716dfc532121a3c1" providerId="LiveId" clId="{50B11257-F275-4994-A0A1-725BFBBDA878}" dt="2022-12-09T21:51:33.742" v="848" actId="26606"/>
          <ac:spMkLst>
            <pc:docMk/>
            <pc:sldMk cId="0" sldId="257"/>
            <ac:spMk id="9" creationId="{9F4444CE-BC8D-4D61-B303-4C05614E62AB}"/>
          </ac:spMkLst>
        </pc:spChg>
        <pc:spChg chg="add">
          <ac:chgData name="claudia dragan" userId="716dfc532121a3c1" providerId="LiveId" clId="{50B11257-F275-4994-A0A1-725BFBBDA878}" dt="2022-12-09T21:51:33.742" v="848" actId="26606"/>
          <ac:spMkLst>
            <pc:docMk/>
            <pc:sldMk cId="0" sldId="257"/>
            <ac:spMk id="11" creationId="{73772B81-181F-48B7-8826-4D9686D15DF5}"/>
          </ac:spMkLst>
        </pc:spChg>
        <pc:spChg chg="add">
          <ac:chgData name="claudia dragan" userId="716dfc532121a3c1" providerId="LiveId" clId="{50B11257-F275-4994-A0A1-725BFBBDA878}" dt="2022-12-09T21:51:33.742" v="848" actId="26606"/>
          <ac:spMkLst>
            <pc:docMk/>
            <pc:sldMk cId="0" sldId="257"/>
            <ac:spMk id="13" creationId="{B2205F6E-03C6-4E92-877C-E2482F6599AA}"/>
          </ac:spMkLst>
        </pc:spChg>
        <pc:graphicFrameChg chg="add modGraphic">
          <ac:chgData name="claudia dragan" userId="716dfc532121a3c1" providerId="LiveId" clId="{50B11257-F275-4994-A0A1-725BFBBDA878}" dt="2022-12-09T21:51:44.601" v="849" actId="207"/>
          <ac:graphicFrameMkLst>
            <pc:docMk/>
            <pc:sldMk cId="0" sldId="257"/>
            <ac:graphicFrameMk id="5" creationId="{204D5761-20AB-737E-79CF-EB767027FA29}"/>
          </ac:graphicFrameMkLst>
        </pc:graphicFrameChg>
      </pc:sldChg>
      <pc:sldChg chg="addSp delSp modSp mod setBg">
        <pc:chgData name="claudia dragan" userId="716dfc532121a3c1" providerId="LiveId" clId="{50B11257-F275-4994-A0A1-725BFBBDA878}" dt="2022-12-09T21:52:31.792" v="852" actId="26606"/>
        <pc:sldMkLst>
          <pc:docMk/>
          <pc:sldMk cId="0" sldId="258"/>
        </pc:sldMkLst>
        <pc:spChg chg="mod">
          <ac:chgData name="claudia dragan" userId="716dfc532121a3c1" providerId="LiveId" clId="{50B11257-F275-4994-A0A1-725BFBBDA878}" dt="2022-12-09T21:52:31.792" v="852" actId="26606"/>
          <ac:spMkLst>
            <pc:docMk/>
            <pc:sldMk cId="0" sldId="258"/>
            <ac:spMk id="2" creationId="{00000000-0000-0000-0000-000000000000}"/>
          </ac:spMkLst>
        </pc:spChg>
        <pc:spChg chg="add del">
          <ac:chgData name="claudia dragan" userId="716dfc532121a3c1" providerId="LiveId" clId="{50B11257-F275-4994-A0A1-725BFBBDA878}" dt="2022-12-09T21:52:31.792" v="852" actId="26606"/>
          <ac:spMkLst>
            <pc:docMk/>
            <pc:sldMk cId="0" sldId="258"/>
            <ac:spMk id="3" creationId="{00000000-0000-0000-0000-000000000000}"/>
          </ac:spMkLst>
        </pc:spChg>
        <pc:spChg chg="add">
          <ac:chgData name="claudia dragan" userId="716dfc532121a3c1" providerId="LiveId" clId="{50B11257-F275-4994-A0A1-725BFBBDA878}" dt="2022-12-09T21:52:31.792" v="852" actId="26606"/>
          <ac:spMkLst>
            <pc:docMk/>
            <pc:sldMk cId="0" sldId="258"/>
            <ac:spMk id="8" creationId="{E80B86A7-A1EC-475B-9166-88902B033A38}"/>
          </ac:spMkLst>
        </pc:spChg>
        <pc:spChg chg="add del">
          <ac:chgData name="claudia dragan" userId="716dfc532121a3c1" providerId="LiveId" clId="{50B11257-F275-4994-A0A1-725BFBBDA878}" dt="2022-12-09T21:52:31.786" v="851" actId="26606"/>
          <ac:spMkLst>
            <pc:docMk/>
            <pc:sldMk cId="0" sldId="258"/>
            <ac:spMk id="9" creationId="{BD11ECC6-8551-4768-8DFD-CD41AF420A37}"/>
          </ac:spMkLst>
        </pc:spChg>
        <pc:spChg chg="add">
          <ac:chgData name="claudia dragan" userId="716dfc532121a3c1" providerId="LiveId" clId="{50B11257-F275-4994-A0A1-725BFBBDA878}" dt="2022-12-09T21:52:31.792" v="852" actId="26606"/>
          <ac:spMkLst>
            <pc:docMk/>
            <pc:sldMk cId="0" sldId="258"/>
            <ac:spMk id="10" creationId="{C2C29CB1-9F74-4879-A6AF-AEA67B6F1F4D}"/>
          </ac:spMkLst>
        </pc:spChg>
        <pc:spChg chg="add">
          <ac:chgData name="claudia dragan" userId="716dfc532121a3c1" providerId="LiveId" clId="{50B11257-F275-4994-A0A1-725BFBBDA878}" dt="2022-12-09T21:52:31.792" v="852" actId="26606"/>
          <ac:spMkLst>
            <pc:docMk/>
            <pc:sldMk cId="0" sldId="258"/>
            <ac:spMk id="12" creationId="{7E2C7115-5336-410C-AD71-0F0952A2E5A7}"/>
          </ac:spMkLst>
        </pc:spChg>
        <pc:spChg chg="add del">
          <ac:chgData name="claudia dragan" userId="716dfc532121a3c1" providerId="LiveId" clId="{50B11257-F275-4994-A0A1-725BFBBDA878}" dt="2022-12-09T21:52:31.786" v="851" actId="26606"/>
          <ac:spMkLst>
            <pc:docMk/>
            <pc:sldMk cId="0" sldId="258"/>
            <ac:spMk id="22" creationId="{8E2EB503-A017-4457-A105-53638C97DEB8}"/>
          </ac:spMkLst>
        </pc:spChg>
        <pc:spChg chg="add">
          <ac:chgData name="claudia dragan" userId="716dfc532121a3c1" providerId="LiveId" clId="{50B11257-F275-4994-A0A1-725BFBBDA878}" dt="2022-12-09T21:52:31.792" v="852" actId="26606"/>
          <ac:spMkLst>
            <pc:docMk/>
            <pc:sldMk cId="0" sldId="258"/>
            <ac:spMk id="24" creationId="{00000000-0000-0000-0000-000000000000}"/>
          </ac:spMkLst>
        </pc:spChg>
        <pc:grpChg chg="add del">
          <ac:chgData name="claudia dragan" userId="716dfc532121a3c1" providerId="LiveId" clId="{50B11257-F275-4994-A0A1-725BFBBDA878}" dt="2022-12-09T21:52:31.786" v="851" actId="26606"/>
          <ac:grpSpMkLst>
            <pc:docMk/>
            <pc:sldMk cId="0" sldId="258"/>
            <ac:grpSpMk id="11" creationId="{93657592-CA60-4F45-B1A0-88AA77242087}"/>
          </ac:grpSpMkLst>
        </pc:grpChg>
        <pc:graphicFrameChg chg="add del">
          <ac:chgData name="claudia dragan" userId="716dfc532121a3c1" providerId="LiveId" clId="{50B11257-F275-4994-A0A1-725BFBBDA878}" dt="2022-12-09T21:52:31.786" v="851" actId="26606"/>
          <ac:graphicFrameMkLst>
            <pc:docMk/>
            <pc:sldMk cId="0" sldId="258"/>
            <ac:graphicFrameMk id="5" creationId="{9625E4B7-088E-4E90-29C2-1387E5C9D187}"/>
          </ac:graphicFrameMkLst>
        </pc:graphicFrameChg>
      </pc:sldChg>
      <pc:sldChg chg="addSp delSp modSp mod setBg setClrOvrMap">
        <pc:chgData name="claudia dragan" userId="716dfc532121a3c1" providerId="LiveId" clId="{50B11257-F275-4994-A0A1-725BFBBDA878}" dt="2022-12-09T21:59:12.960" v="961" actId="5793"/>
        <pc:sldMkLst>
          <pc:docMk/>
          <pc:sldMk cId="0" sldId="259"/>
        </pc:sldMkLst>
        <pc:spChg chg="mod">
          <ac:chgData name="claudia dragan" userId="716dfc532121a3c1" providerId="LiveId" clId="{50B11257-F275-4994-A0A1-725BFBBDA878}" dt="2022-12-09T21:58:35.655" v="952" actId="26606"/>
          <ac:spMkLst>
            <pc:docMk/>
            <pc:sldMk cId="0" sldId="259"/>
            <ac:spMk id="2" creationId="{00000000-0000-0000-0000-000000000000}"/>
          </ac:spMkLst>
        </pc:spChg>
        <pc:spChg chg="add del">
          <ac:chgData name="claudia dragan" userId="716dfc532121a3c1" providerId="LiveId" clId="{50B11257-F275-4994-A0A1-725BFBBDA878}" dt="2022-12-09T20:34:21.508" v="26" actId="26606"/>
          <ac:spMkLst>
            <pc:docMk/>
            <pc:sldMk cId="0" sldId="259"/>
            <ac:spMk id="3" creationId="{00000000-0000-0000-0000-000000000000}"/>
          </ac:spMkLst>
        </pc:spChg>
        <pc:spChg chg="add del">
          <ac:chgData name="claudia dragan" userId="716dfc532121a3c1" providerId="LiveId" clId="{50B11257-F275-4994-A0A1-725BFBBDA878}" dt="2022-12-09T20:34:08.625" v="23" actId="26606"/>
          <ac:spMkLst>
            <pc:docMk/>
            <pc:sldMk cId="0" sldId="259"/>
            <ac:spMk id="8" creationId="{86C16C40-7C29-4ACC-B851-7E08E459B596}"/>
          </ac:spMkLst>
        </pc:spChg>
        <pc:spChg chg="add del">
          <ac:chgData name="claudia dragan" userId="716dfc532121a3c1" providerId="LiveId" clId="{50B11257-F275-4994-A0A1-725BFBBDA878}" dt="2022-12-09T20:34:03.881" v="21" actId="26606"/>
          <ac:spMkLst>
            <pc:docMk/>
            <pc:sldMk cId="0" sldId="259"/>
            <ac:spMk id="9" creationId="{9F4444CE-BC8D-4D61-B303-4C05614E62AB}"/>
          </ac:spMkLst>
        </pc:spChg>
        <pc:spChg chg="add del">
          <ac:chgData name="claudia dragan" userId="716dfc532121a3c1" providerId="LiveId" clId="{50B11257-F275-4994-A0A1-725BFBBDA878}" dt="2022-12-09T20:34:03.881" v="21" actId="26606"/>
          <ac:spMkLst>
            <pc:docMk/>
            <pc:sldMk cId="0" sldId="259"/>
            <ac:spMk id="11" creationId="{73772B81-181F-48B7-8826-4D9686D15DF5}"/>
          </ac:spMkLst>
        </pc:spChg>
        <pc:spChg chg="add del">
          <ac:chgData name="claudia dragan" userId="716dfc532121a3c1" providerId="LiveId" clId="{50B11257-F275-4994-A0A1-725BFBBDA878}" dt="2022-12-09T21:58:35.655" v="952" actId="26606"/>
          <ac:spMkLst>
            <pc:docMk/>
            <pc:sldMk cId="0" sldId="259"/>
            <ac:spMk id="12" creationId="{7E2C7115-5336-410C-AD71-0F0952A2E5A7}"/>
          </ac:spMkLst>
        </pc:spChg>
        <pc:spChg chg="add del">
          <ac:chgData name="claudia dragan" userId="716dfc532121a3c1" providerId="LiveId" clId="{50B11257-F275-4994-A0A1-725BFBBDA878}" dt="2022-12-09T20:34:03.881" v="21" actId="26606"/>
          <ac:spMkLst>
            <pc:docMk/>
            <pc:sldMk cId="0" sldId="259"/>
            <ac:spMk id="13" creationId="{B2205F6E-03C6-4E92-877C-E2482F6599AA}"/>
          </ac:spMkLst>
        </pc:spChg>
        <pc:spChg chg="add del">
          <ac:chgData name="claudia dragan" userId="716dfc532121a3c1" providerId="LiveId" clId="{50B11257-F275-4994-A0A1-725BFBBDA878}" dt="2022-12-09T20:34:21.491" v="25" actId="26606"/>
          <ac:spMkLst>
            <pc:docMk/>
            <pc:sldMk cId="0" sldId="259"/>
            <ac:spMk id="22" creationId="{87BD1F4E-A66D-4C06-86DA-8D56CA7A3B41}"/>
          </ac:spMkLst>
        </pc:spChg>
        <pc:spChg chg="add del">
          <ac:chgData name="claudia dragan" userId="716dfc532121a3c1" providerId="LiveId" clId="{50B11257-F275-4994-A0A1-725BFBBDA878}" dt="2022-12-09T20:34:08.625" v="23" actId="26606"/>
          <ac:spMkLst>
            <pc:docMk/>
            <pc:sldMk cId="0" sldId="259"/>
            <ac:spMk id="23" creationId="{00000000-0000-0000-0000-000000000000}"/>
          </ac:spMkLst>
        </pc:spChg>
        <pc:spChg chg="add del">
          <ac:chgData name="claudia dragan" userId="716dfc532121a3c1" providerId="LiveId" clId="{50B11257-F275-4994-A0A1-725BFBBDA878}" dt="2022-12-09T20:34:21.491" v="25" actId="26606"/>
          <ac:spMkLst>
            <pc:docMk/>
            <pc:sldMk cId="0" sldId="259"/>
            <ac:spMk id="25" creationId="{655AE6B0-AC9E-4167-806F-E9DB135FC46B}"/>
          </ac:spMkLst>
        </pc:spChg>
        <pc:spChg chg="add del">
          <ac:chgData name="claudia dragan" userId="716dfc532121a3c1" providerId="LiveId" clId="{50B11257-F275-4994-A0A1-725BFBBDA878}" dt="2022-12-09T21:58:35.655" v="952" actId="26606"/>
          <ac:spMkLst>
            <pc:docMk/>
            <pc:sldMk cId="0" sldId="259"/>
            <ac:spMk id="30" creationId="{E80B86A7-A1EC-475B-9166-88902B033A38}"/>
          </ac:spMkLst>
        </pc:spChg>
        <pc:spChg chg="add del">
          <ac:chgData name="claudia dragan" userId="716dfc532121a3c1" providerId="LiveId" clId="{50B11257-F275-4994-A0A1-725BFBBDA878}" dt="2022-12-09T21:58:35.655" v="952" actId="26606"/>
          <ac:spMkLst>
            <pc:docMk/>
            <pc:sldMk cId="0" sldId="259"/>
            <ac:spMk id="31" creationId="{C2C29CB1-9F74-4879-A6AF-AEA67B6F1F4D}"/>
          </ac:spMkLst>
        </pc:spChg>
        <pc:spChg chg="add mod">
          <ac:chgData name="claudia dragan" userId="716dfc532121a3c1" providerId="LiveId" clId="{50B11257-F275-4994-A0A1-725BFBBDA878}" dt="2022-12-09T21:59:12.960" v="961" actId="5793"/>
          <ac:spMkLst>
            <pc:docMk/>
            <pc:sldMk cId="0" sldId="259"/>
            <ac:spMk id="32" creationId="{00000000-0000-0000-0000-000000000000}"/>
          </ac:spMkLst>
        </pc:spChg>
        <pc:spChg chg="add">
          <ac:chgData name="claudia dragan" userId="716dfc532121a3c1" providerId="LiveId" clId="{50B11257-F275-4994-A0A1-725BFBBDA878}" dt="2022-12-09T21:58:35.655" v="952" actId="26606"/>
          <ac:spMkLst>
            <pc:docMk/>
            <pc:sldMk cId="0" sldId="259"/>
            <ac:spMk id="42" creationId="{3F088236-D655-4F88-B238-E16762358025}"/>
          </ac:spMkLst>
        </pc:spChg>
        <pc:spChg chg="add">
          <ac:chgData name="claudia dragan" userId="716dfc532121a3c1" providerId="LiveId" clId="{50B11257-F275-4994-A0A1-725BFBBDA878}" dt="2022-12-09T21:58:35.655" v="952" actId="26606"/>
          <ac:spMkLst>
            <pc:docMk/>
            <pc:sldMk cId="0" sldId="259"/>
            <ac:spMk id="44" creationId="{3DAC0C92-199E-475C-9390-119A9B027276}"/>
          </ac:spMkLst>
        </pc:spChg>
        <pc:spChg chg="add">
          <ac:chgData name="claudia dragan" userId="716dfc532121a3c1" providerId="LiveId" clId="{50B11257-F275-4994-A0A1-725BFBBDA878}" dt="2022-12-09T21:58:35.655" v="952" actId="26606"/>
          <ac:spMkLst>
            <pc:docMk/>
            <pc:sldMk cId="0" sldId="259"/>
            <ac:spMk id="46" creationId="{C4CFB339-0ED8-4FE2-9EF1-6D1375B8499B}"/>
          </ac:spMkLst>
        </pc:spChg>
        <pc:spChg chg="add">
          <ac:chgData name="claudia dragan" userId="716dfc532121a3c1" providerId="LiveId" clId="{50B11257-F275-4994-A0A1-725BFBBDA878}" dt="2022-12-09T21:58:35.655" v="952" actId="26606"/>
          <ac:spMkLst>
            <pc:docMk/>
            <pc:sldMk cId="0" sldId="259"/>
            <ac:spMk id="48" creationId="{31896C80-2069-4431-9C19-83B913734490}"/>
          </ac:spMkLst>
        </pc:spChg>
        <pc:spChg chg="add">
          <ac:chgData name="claudia dragan" userId="716dfc532121a3c1" providerId="LiveId" clId="{50B11257-F275-4994-A0A1-725BFBBDA878}" dt="2022-12-09T21:58:35.655" v="952" actId="26606"/>
          <ac:spMkLst>
            <pc:docMk/>
            <pc:sldMk cId="0" sldId="259"/>
            <ac:spMk id="50" creationId="{BF120A21-0841-4823-B0C4-28AEBCEF9B78}"/>
          </ac:spMkLst>
        </pc:spChg>
        <pc:spChg chg="add">
          <ac:chgData name="claudia dragan" userId="716dfc532121a3c1" providerId="LiveId" clId="{50B11257-F275-4994-A0A1-725BFBBDA878}" dt="2022-12-09T21:58:35.655" v="952" actId="26606"/>
          <ac:spMkLst>
            <pc:docMk/>
            <pc:sldMk cId="0" sldId="259"/>
            <ac:spMk id="52" creationId="{DBB05BAE-BBD3-4289-899F-A6851503C6B0}"/>
          </ac:spMkLst>
        </pc:spChg>
        <pc:spChg chg="add">
          <ac:chgData name="claudia dragan" userId="716dfc532121a3c1" providerId="LiveId" clId="{50B11257-F275-4994-A0A1-725BFBBDA878}" dt="2022-12-09T21:58:35.655" v="952" actId="26606"/>
          <ac:spMkLst>
            <pc:docMk/>
            <pc:sldMk cId="0" sldId="259"/>
            <ac:spMk id="54" creationId="{9874D11C-36F5-4BBE-A490-019A54E953B0}"/>
          </ac:spMkLst>
        </pc:spChg>
        <pc:grpChg chg="add del">
          <ac:chgData name="claudia dragan" userId="716dfc532121a3c1" providerId="LiveId" clId="{50B11257-F275-4994-A0A1-725BFBBDA878}" dt="2022-12-09T20:34:08.625" v="23" actId="26606"/>
          <ac:grpSpMkLst>
            <pc:docMk/>
            <pc:sldMk cId="0" sldId="259"/>
            <ac:grpSpMk id="10" creationId="{CDD733AE-DD5E-4C77-8BCD-72BF12A06BB1}"/>
          </ac:grpSpMkLst>
        </pc:grpChg>
        <pc:grpChg chg="add del">
          <ac:chgData name="claudia dragan" userId="716dfc532121a3c1" providerId="LiveId" clId="{50B11257-F275-4994-A0A1-725BFBBDA878}" dt="2022-12-09T20:34:21.491" v="25" actId="26606"/>
          <ac:grpSpMkLst>
            <pc:docMk/>
            <pc:sldMk cId="0" sldId="259"/>
            <ac:grpSpMk id="26" creationId="{3523416A-383B-4FDC-B4C9-D8EDDFE9C043}"/>
          </ac:grpSpMkLst>
        </pc:grpChg>
        <pc:graphicFrameChg chg="add del">
          <ac:chgData name="claudia dragan" userId="716dfc532121a3c1" providerId="LiveId" clId="{50B11257-F275-4994-A0A1-725BFBBDA878}" dt="2022-12-09T20:34:03.881" v="21" actId="26606"/>
          <ac:graphicFrameMkLst>
            <pc:docMk/>
            <pc:sldMk cId="0" sldId="259"/>
            <ac:graphicFrameMk id="5" creationId="{DEEBE0F1-3DD1-0A83-2ED4-5D7C8ACD1E01}"/>
          </ac:graphicFrameMkLst>
        </pc:graphicFrameChg>
        <pc:graphicFrameChg chg="add del">
          <ac:chgData name="claudia dragan" userId="716dfc532121a3c1" providerId="LiveId" clId="{50B11257-F275-4994-A0A1-725BFBBDA878}" dt="2022-12-09T20:34:21.491" v="25" actId="26606"/>
          <ac:graphicFrameMkLst>
            <pc:docMk/>
            <pc:sldMk cId="0" sldId="259"/>
            <ac:graphicFrameMk id="28" creationId="{E459B5C6-3EA4-0413-295E-4CFFD3E12C79}"/>
          </ac:graphicFrameMkLst>
        </pc:graphicFrameChg>
        <pc:picChg chg="add">
          <ac:chgData name="claudia dragan" userId="716dfc532121a3c1" providerId="LiveId" clId="{50B11257-F275-4994-A0A1-725BFBBDA878}" dt="2022-12-09T21:58:35.655" v="952" actId="26606"/>
          <ac:picMkLst>
            <pc:docMk/>
            <pc:sldMk cId="0" sldId="259"/>
            <ac:picMk id="34" creationId="{032D0F21-3118-6400-8B5A-4ED729179E9E}"/>
          </ac:picMkLst>
        </pc:picChg>
        <pc:cxnChg chg="add">
          <ac:chgData name="claudia dragan" userId="716dfc532121a3c1" providerId="LiveId" clId="{50B11257-F275-4994-A0A1-725BFBBDA878}" dt="2022-12-09T21:58:35.655" v="952" actId="26606"/>
          <ac:cxnSpMkLst>
            <pc:docMk/>
            <pc:sldMk cId="0" sldId="259"/>
            <ac:cxnSpMk id="38" creationId="{64FA5DFF-7FE6-4855-84E6-DFA78EE978BD}"/>
          </ac:cxnSpMkLst>
        </pc:cxnChg>
        <pc:cxnChg chg="add">
          <ac:chgData name="claudia dragan" userId="716dfc532121a3c1" providerId="LiveId" clId="{50B11257-F275-4994-A0A1-725BFBBDA878}" dt="2022-12-09T21:58:35.655" v="952" actId="26606"/>
          <ac:cxnSpMkLst>
            <pc:docMk/>
            <pc:sldMk cId="0" sldId="259"/>
            <ac:cxnSpMk id="40" creationId="{2AFD8CBA-54A3-4363-991B-B9C631BBFA74}"/>
          </ac:cxnSpMkLst>
        </pc:cxnChg>
      </pc:sldChg>
      <pc:sldChg chg="addSp delSp modSp mod setBg setClrOvrMap">
        <pc:chgData name="claudia dragan" userId="716dfc532121a3c1" providerId="LiveId" clId="{50B11257-F275-4994-A0A1-725BFBBDA878}" dt="2022-12-09T22:31:16.501" v="1248" actId="26606"/>
        <pc:sldMkLst>
          <pc:docMk/>
          <pc:sldMk cId="0" sldId="260"/>
        </pc:sldMkLst>
        <pc:spChg chg="mod">
          <ac:chgData name="claudia dragan" userId="716dfc532121a3c1" providerId="LiveId" clId="{50B11257-F275-4994-A0A1-725BFBBDA878}" dt="2022-12-09T22:31:16.501" v="1248" actId="26606"/>
          <ac:spMkLst>
            <pc:docMk/>
            <pc:sldMk cId="0" sldId="260"/>
            <ac:spMk id="2" creationId="{00000000-0000-0000-0000-000000000000}"/>
          </ac:spMkLst>
        </pc:spChg>
        <pc:spChg chg="mod">
          <ac:chgData name="claudia dragan" userId="716dfc532121a3c1" providerId="LiveId" clId="{50B11257-F275-4994-A0A1-725BFBBDA878}" dt="2022-12-09T22:31:16.501" v="1248" actId="26606"/>
          <ac:spMkLst>
            <pc:docMk/>
            <pc:sldMk cId="0" sldId="260"/>
            <ac:spMk id="3" creationId="{00000000-0000-0000-0000-000000000000}"/>
          </ac:spMkLst>
        </pc:spChg>
        <pc:spChg chg="add del">
          <ac:chgData name="claudia dragan" userId="716dfc532121a3c1" providerId="LiveId" clId="{50B11257-F275-4994-A0A1-725BFBBDA878}" dt="2022-12-09T22:05:03.230" v="1084" actId="26606"/>
          <ac:spMkLst>
            <pc:docMk/>
            <pc:sldMk cId="0" sldId="260"/>
            <ac:spMk id="13" creationId="{3F088236-D655-4F88-B238-E16762358025}"/>
          </ac:spMkLst>
        </pc:spChg>
        <pc:spChg chg="add del">
          <ac:chgData name="claudia dragan" userId="716dfc532121a3c1" providerId="LiveId" clId="{50B11257-F275-4994-A0A1-725BFBBDA878}" dt="2022-12-09T22:05:03.230" v="1084" actId="26606"/>
          <ac:spMkLst>
            <pc:docMk/>
            <pc:sldMk cId="0" sldId="260"/>
            <ac:spMk id="15" creationId="{3DAC0C92-199E-475C-9390-119A9B027276}"/>
          </ac:spMkLst>
        </pc:spChg>
        <pc:spChg chg="add del">
          <ac:chgData name="claudia dragan" userId="716dfc532121a3c1" providerId="LiveId" clId="{50B11257-F275-4994-A0A1-725BFBBDA878}" dt="2022-12-09T22:05:03.230" v="1084" actId="26606"/>
          <ac:spMkLst>
            <pc:docMk/>
            <pc:sldMk cId="0" sldId="260"/>
            <ac:spMk id="17" creationId="{C4CFB339-0ED8-4FE2-9EF1-6D1375B8499B}"/>
          </ac:spMkLst>
        </pc:spChg>
        <pc:spChg chg="add del">
          <ac:chgData name="claudia dragan" userId="716dfc532121a3c1" providerId="LiveId" clId="{50B11257-F275-4994-A0A1-725BFBBDA878}" dt="2022-12-09T22:05:03.230" v="1084" actId="26606"/>
          <ac:spMkLst>
            <pc:docMk/>
            <pc:sldMk cId="0" sldId="260"/>
            <ac:spMk id="19" creationId="{31896C80-2069-4431-9C19-83B913734490}"/>
          </ac:spMkLst>
        </pc:spChg>
        <pc:spChg chg="add del">
          <ac:chgData name="claudia dragan" userId="716dfc532121a3c1" providerId="LiveId" clId="{50B11257-F275-4994-A0A1-725BFBBDA878}" dt="2022-12-09T22:05:03.230" v="1084" actId="26606"/>
          <ac:spMkLst>
            <pc:docMk/>
            <pc:sldMk cId="0" sldId="260"/>
            <ac:spMk id="21" creationId="{BF120A21-0841-4823-B0C4-28AEBCEF9B78}"/>
          </ac:spMkLst>
        </pc:spChg>
        <pc:spChg chg="add del">
          <ac:chgData name="claudia dragan" userId="716dfc532121a3c1" providerId="LiveId" clId="{50B11257-F275-4994-A0A1-725BFBBDA878}" dt="2022-12-09T22:05:03.230" v="1084" actId="26606"/>
          <ac:spMkLst>
            <pc:docMk/>
            <pc:sldMk cId="0" sldId="260"/>
            <ac:spMk id="23" creationId="{DBB05BAE-BBD3-4289-899F-A6851503C6B0}"/>
          </ac:spMkLst>
        </pc:spChg>
        <pc:spChg chg="add del">
          <ac:chgData name="claudia dragan" userId="716dfc532121a3c1" providerId="LiveId" clId="{50B11257-F275-4994-A0A1-725BFBBDA878}" dt="2022-12-09T22:05:03.230" v="1084" actId="26606"/>
          <ac:spMkLst>
            <pc:docMk/>
            <pc:sldMk cId="0" sldId="260"/>
            <ac:spMk id="25" creationId="{9874D11C-36F5-4BBE-A490-019A54E953B0}"/>
          </ac:spMkLst>
        </pc:spChg>
        <pc:spChg chg="add del">
          <ac:chgData name="claudia dragan" userId="716dfc532121a3c1" providerId="LiveId" clId="{50B11257-F275-4994-A0A1-725BFBBDA878}" dt="2022-12-09T22:31:16.501" v="1248" actId="26606"/>
          <ac:spMkLst>
            <pc:docMk/>
            <pc:sldMk cId="0" sldId="260"/>
            <ac:spMk id="30" creationId="{D94A7024-D948-494D-8920-BBA2DA07D15B}"/>
          </ac:spMkLst>
        </pc:spChg>
        <pc:spChg chg="add">
          <ac:chgData name="claudia dragan" userId="716dfc532121a3c1" providerId="LiveId" clId="{50B11257-F275-4994-A0A1-725BFBBDA878}" dt="2022-12-09T22:31:16.501" v="1248" actId="26606"/>
          <ac:spMkLst>
            <pc:docMk/>
            <pc:sldMk cId="0" sldId="260"/>
            <ac:spMk id="35" creationId="{3BCB5F6A-9EB0-40B0-9D13-3023E9A20508}"/>
          </ac:spMkLst>
        </pc:spChg>
        <pc:picChg chg="add mod ord">
          <ac:chgData name="claudia dragan" userId="716dfc532121a3c1" providerId="LiveId" clId="{50B11257-F275-4994-A0A1-725BFBBDA878}" dt="2022-12-09T22:31:16.501" v="1248" actId="26606"/>
          <ac:picMkLst>
            <pc:docMk/>
            <pc:sldMk cId="0" sldId="260"/>
            <ac:picMk id="5" creationId="{85E27416-DF06-3BC6-2113-5B52C0ABDE65}"/>
          </ac:picMkLst>
        </pc:picChg>
        <pc:cxnChg chg="add del">
          <ac:chgData name="claudia dragan" userId="716dfc532121a3c1" providerId="LiveId" clId="{50B11257-F275-4994-A0A1-725BFBBDA878}" dt="2022-12-09T22:05:03.230" v="1084" actId="26606"/>
          <ac:cxnSpMkLst>
            <pc:docMk/>
            <pc:sldMk cId="0" sldId="260"/>
            <ac:cxnSpMk id="9" creationId="{64FA5DFF-7FE6-4855-84E6-DFA78EE978BD}"/>
          </ac:cxnSpMkLst>
        </pc:cxnChg>
        <pc:cxnChg chg="add del">
          <ac:chgData name="claudia dragan" userId="716dfc532121a3c1" providerId="LiveId" clId="{50B11257-F275-4994-A0A1-725BFBBDA878}" dt="2022-12-09T22:05:03.230" v="1084" actId="26606"/>
          <ac:cxnSpMkLst>
            <pc:docMk/>
            <pc:sldMk cId="0" sldId="260"/>
            <ac:cxnSpMk id="11" creationId="{2AFD8CBA-54A3-4363-991B-B9C631BBFA74}"/>
          </ac:cxnSpMkLst>
        </pc:cxnChg>
      </pc:sldChg>
      <pc:sldChg chg="modSp mod">
        <pc:chgData name="claudia dragan" userId="716dfc532121a3c1" providerId="LiveId" clId="{50B11257-F275-4994-A0A1-725BFBBDA878}" dt="2022-12-09T22:06:18.547" v="1098" actId="20577"/>
        <pc:sldMkLst>
          <pc:docMk/>
          <pc:sldMk cId="0" sldId="261"/>
        </pc:sldMkLst>
        <pc:graphicFrameChg chg="mod modGraphic">
          <ac:chgData name="claudia dragan" userId="716dfc532121a3c1" providerId="LiveId" clId="{50B11257-F275-4994-A0A1-725BFBBDA878}" dt="2022-12-09T22:06:18.547" v="1098" actId="20577"/>
          <ac:graphicFrameMkLst>
            <pc:docMk/>
            <pc:sldMk cId="0" sldId="261"/>
            <ac:graphicFrameMk id="4" creationId="{00000000-0000-0000-0000-000000000000}"/>
          </ac:graphicFrameMkLst>
        </pc:graphicFrameChg>
      </pc:sldChg>
      <pc:sldChg chg="modSp mod">
        <pc:chgData name="claudia dragan" userId="716dfc532121a3c1" providerId="LiveId" clId="{50B11257-F275-4994-A0A1-725BFBBDA878}" dt="2022-12-09T22:25:11.643" v="1204" actId="5793"/>
        <pc:sldMkLst>
          <pc:docMk/>
          <pc:sldMk cId="0" sldId="262"/>
        </pc:sldMkLst>
        <pc:spChg chg="mod">
          <ac:chgData name="claudia dragan" userId="716dfc532121a3c1" providerId="LiveId" clId="{50B11257-F275-4994-A0A1-725BFBBDA878}" dt="2022-12-09T22:25:11.643" v="1204" actId="5793"/>
          <ac:spMkLst>
            <pc:docMk/>
            <pc:sldMk cId="0" sldId="262"/>
            <ac:spMk id="3" creationId="{00000000-0000-0000-0000-000000000000}"/>
          </ac:spMkLst>
        </pc:spChg>
      </pc:sldChg>
      <pc:sldChg chg="addSp modSp mod setBg">
        <pc:chgData name="claudia dragan" userId="716dfc532121a3c1" providerId="LiveId" clId="{50B11257-F275-4994-A0A1-725BFBBDA878}" dt="2022-12-09T22:27:41.696" v="1227" actId="26606"/>
        <pc:sldMkLst>
          <pc:docMk/>
          <pc:sldMk cId="0" sldId="263"/>
        </pc:sldMkLst>
        <pc:spChg chg="mod">
          <ac:chgData name="claudia dragan" userId="716dfc532121a3c1" providerId="LiveId" clId="{50B11257-F275-4994-A0A1-725BFBBDA878}" dt="2022-12-09T22:27:41.696" v="1227" actId="26606"/>
          <ac:spMkLst>
            <pc:docMk/>
            <pc:sldMk cId="0" sldId="263"/>
            <ac:spMk id="2" creationId="{00000000-0000-0000-0000-000000000000}"/>
          </ac:spMkLst>
        </pc:spChg>
        <pc:spChg chg="mod">
          <ac:chgData name="claudia dragan" userId="716dfc532121a3c1" providerId="LiveId" clId="{50B11257-F275-4994-A0A1-725BFBBDA878}" dt="2022-12-09T22:27:41.696" v="1227" actId="26606"/>
          <ac:spMkLst>
            <pc:docMk/>
            <pc:sldMk cId="0" sldId="263"/>
            <ac:spMk id="3" creationId="{00000000-0000-0000-0000-000000000000}"/>
          </ac:spMkLst>
        </pc:spChg>
        <pc:spChg chg="add">
          <ac:chgData name="claudia dragan" userId="716dfc532121a3c1" providerId="LiveId" clId="{50B11257-F275-4994-A0A1-725BFBBDA878}" dt="2022-12-09T22:27:41.696" v="1227" actId="26606"/>
          <ac:spMkLst>
            <pc:docMk/>
            <pc:sldMk cId="0" sldId="263"/>
            <ac:spMk id="8" creationId="{603AE127-802C-459A-A612-DB85B67F0DC0}"/>
          </ac:spMkLst>
        </pc:spChg>
        <pc:spChg chg="add">
          <ac:chgData name="claudia dragan" userId="716dfc532121a3c1" providerId="LiveId" clId="{50B11257-F275-4994-A0A1-725BFBBDA878}" dt="2022-12-09T22:27:41.696" v="1227" actId="26606"/>
          <ac:spMkLst>
            <pc:docMk/>
            <pc:sldMk cId="0" sldId="263"/>
            <ac:spMk id="10" creationId="{9323D83D-50D6-4040-A58B-FCEA340F886A}"/>
          </ac:spMkLst>
        </pc:spChg>
        <pc:spChg chg="add">
          <ac:chgData name="claudia dragan" userId="716dfc532121a3c1" providerId="LiveId" clId="{50B11257-F275-4994-A0A1-725BFBBDA878}" dt="2022-12-09T22:27:41.696" v="1227" actId="26606"/>
          <ac:spMkLst>
            <pc:docMk/>
            <pc:sldMk cId="0" sldId="263"/>
            <ac:spMk id="14" creationId="{F10FD715-4DCE-4779-B634-EC78315EA213}"/>
          </ac:spMkLst>
        </pc:spChg>
        <pc:cxnChg chg="add">
          <ac:chgData name="claudia dragan" userId="716dfc532121a3c1" providerId="LiveId" clId="{50B11257-F275-4994-A0A1-725BFBBDA878}" dt="2022-12-09T22:27:41.696" v="1227" actId="26606"/>
          <ac:cxnSpMkLst>
            <pc:docMk/>
            <pc:sldMk cId="0" sldId="263"/>
            <ac:cxnSpMk id="12" creationId="{1A1FE6BB-DFB2-4080-9B5E-076EF5DDE67B}"/>
          </ac:cxnSpMkLst>
        </pc:cxnChg>
      </pc:sldChg>
      <pc:sldChg chg="modSp mod">
        <pc:chgData name="claudia dragan" userId="716dfc532121a3c1" providerId="LiveId" clId="{50B11257-F275-4994-A0A1-725BFBBDA878}" dt="2022-12-09T22:30:32.700" v="1247" actId="27636"/>
        <pc:sldMkLst>
          <pc:docMk/>
          <pc:sldMk cId="0" sldId="264"/>
        </pc:sldMkLst>
        <pc:spChg chg="mod">
          <ac:chgData name="claudia dragan" userId="716dfc532121a3c1" providerId="LiveId" clId="{50B11257-F275-4994-A0A1-725BFBBDA878}" dt="2022-12-09T22:30:32.700" v="1247" actId="27636"/>
          <ac:spMkLst>
            <pc:docMk/>
            <pc:sldMk cId="0" sldId="264"/>
            <ac:spMk id="3" creationId="{00000000-0000-0000-0000-000000000000}"/>
          </ac:spMkLst>
        </pc:spChg>
      </pc:sldChg>
      <pc:sldChg chg="modSp mod">
        <pc:chgData name="claudia dragan" userId="716dfc532121a3c1" providerId="LiveId" clId="{50B11257-F275-4994-A0A1-725BFBBDA878}" dt="2022-12-09T22:30:17.097" v="1245" actId="20577"/>
        <pc:sldMkLst>
          <pc:docMk/>
          <pc:sldMk cId="0" sldId="265"/>
        </pc:sldMkLst>
        <pc:spChg chg="mod">
          <ac:chgData name="claudia dragan" userId="716dfc532121a3c1" providerId="LiveId" clId="{50B11257-F275-4994-A0A1-725BFBBDA878}" dt="2022-12-09T22:30:17.097" v="1245" actId="20577"/>
          <ac:spMkLst>
            <pc:docMk/>
            <pc:sldMk cId="0" sldId="265"/>
            <ac:spMk id="3" creationId="{00000000-0000-0000-0000-000000000000}"/>
          </ac:spMkLst>
        </pc:spChg>
      </pc:sldChg>
      <pc:sldChg chg="modSp mod">
        <pc:chgData name="claudia dragan" userId="716dfc532121a3c1" providerId="LiveId" clId="{50B11257-F275-4994-A0A1-725BFBBDA878}" dt="2022-12-09T20:35:57.342" v="29" actId="1076"/>
        <pc:sldMkLst>
          <pc:docMk/>
          <pc:sldMk cId="0" sldId="266"/>
        </pc:sldMkLst>
        <pc:spChg chg="mod">
          <ac:chgData name="claudia dragan" userId="716dfc532121a3c1" providerId="LiveId" clId="{50B11257-F275-4994-A0A1-725BFBBDA878}" dt="2022-12-09T20:35:57.342" v="29" actId="1076"/>
          <ac:spMkLst>
            <pc:docMk/>
            <pc:sldMk cId="0" sldId="266"/>
            <ac:spMk id="3" creationId="{00000000-0000-0000-0000-000000000000}"/>
          </ac:spMkLst>
        </pc:spChg>
      </pc:sldChg>
      <pc:sldChg chg="addSp modSp mod">
        <pc:chgData name="claudia dragan" userId="716dfc532121a3c1" providerId="LiveId" clId="{50B11257-F275-4994-A0A1-725BFBBDA878}" dt="2022-12-09T21:03:37.164" v="182" actId="1076"/>
        <pc:sldMkLst>
          <pc:docMk/>
          <pc:sldMk cId="625388367" sldId="268"/>
        </pc:sldMkLst>
        <pc:spChg chg="mod">
          <ac:chgData name="claudia dragan" userId="716dfc532121a3c1" providerId="LiveId" clId="{50B11257-F275-4994-A0A1-725BFBBDA878}" dt="2022-12-09T20:15:54.181" v="19" actId="20577"/>
          <ac:spMkLst>
            <pc:docMk/>
            <pc:sldMk cId="625388367" sldId="268"/>
            <ac:spMk id="3" creationId="{03608438-7FC8-411D-AB69-87007F2BF049}"/>
          </ac:spMkLst>
        </pc:spChg>
        <pc:spChg chg="add mod">
          <ac:chgData name="claudia dragan" userId="716dfc532121a3c1" providerId="LiveId" clId="{50B11257-F275-4994-A0A1-725BFBBDA878}" dt="2022-12-09T21:03:37.164" v="182" actId="1076"/>
          <ac:spMkLst>
            <pc:docMk/>
            <pc:sldMk cId="625388367" sldId="268"/>
            <ac:spMk id="5" creationId="{36D02E0F-21D5-9BCA-D18F-B563D62B3196}"/>
          </ac:spMkLst>
        </pc:spChg>
      </pc:sldChg>
      <pc:sldChg chg="modSp mod">
        <pc:chgData name="claudia dragan" userId="716dfc532121a3c1" providerId="LiveId" clId="{50B11257-F275-4994-A0A1-725BFBBDA878}" dt="2022-12-09T22:13:53.551" v="1173" actId="20577"/>
        <pc:sldMkLst>
          <pc:docMk/>
          <pc:sldMk cId="3941691036" sldId="269"/>
        </pc:sldMkLst>
        <pc:graphicFrameChg chg="modGraphic">
          <ac:chgData name="claudia dragan" userId="716dfc532121a3c1" providerId="LiveId" clId="{50B11257-F275-4994-A0A1-725BFBBDA878}" dt="2022-12-05T14:26:27.991" v="1" actId="20577"/>
          <ac:graphicFrameMkLst>
            <pc:docMk/>
            <pc:sldMk cId="3941691036" sldId="269"/>
            <ac:graphicFrameMk id="5" creationId="{B4DA9463-290E-BD61-71A2-4309F888F334}"/>
          </ac:graphicFrameMkLst>
        </pc:graphicFrameChg>
        <pc:graphicFrameChg chg="mod modGraphic">
          <ac:chgData name="claudia dragan" userId="716dfc532121a3c1" providerId="LiveId" clId="{50B11257-F275-4994-A0A1-725BFBBDA878}" dt="2022-12-09T22:13:53.551" v="1173" actId="20577"/>
          <ac:graphicFrameMkLst>
            <pc:docMk/>
            <pc:sldMk cId="3941691036" sldId="269"/>
            <ac:graphicFrameMk id="8" creationId="{52C48A38-134A-52D9-C69D-599A9EE376D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55A895-A4D6-40C1-BE2C-1165BA8FD61E}"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7E446535-B6AD-439D-A01D-997F6903ED39}">
      <dgm:prSet/>
      <dgm:spPr/>
      <dgm:t>
        <a:bodyPr/>
        <a:lstStyle/>
        <a:p>
          <a:r>
            <a:rPr lang="en-GB" dirty="0"/>
            <a:t>Secondary research is involving analysing and collecting data about the pain, women witness because of fibromyalgia, from existing data (</a:t>
          </a:r>
          <a:r>
            <a:rPr lang="en-US" dirty="0"/>
            <a:t>Harvie, </a:t>
          </a:r>
          <a:r>
            <a:rPr lang="en-US" i="1" dirty="0"/>
            <a:t>et al., </a:t>
          </a:r>
          <a:r>
            <a:rPr lang="en-US" dirty="0"/>
            <a:t>2021</a:t>
          </a:r>
          <a:r>
            <a:rPr lang="en-GB" dirty="0"/>
            <a:t>). </a:t>
          </a:r>
          <a:endParaRPr lang="en-US" dirty="0"/>
        </a:p>
      </dgm:t>
    </dgm:pt>
    <dgm:pt modelId="{931BAE0B-2597-4CEC-926C-0F3E0AF3B3BB}" type="parTrans" cxnId="{708FA5DC-EFF8-4CC1-816A-822E6F6B04A8}">
      <dgm:prSet/>
      <dgm:spPr/>
      <dgm:t>
        <a:bodyPr/>
        <a:lstStyle/>
        <a:p>
          <a:endParaRPr lang="en-US"/>
        </a:p>
      </dgm:t>
    </dgm:pt>
    <dgm:pt modelId="{63109CFB-E3AA-4428-89B8-BE1622605A54}" type="sibTrans" cxnId="{708FA5DC-EFF8-4CC1-816A-822E6F6B04A8}">
      <dgm:prSet/>
      <dgm:spPr/>
      <dgm:t>
        <a:bodyPr/>
        <a:lstStyle/>
        <a:p>
          <a:endParaRPr lang="en-US"/>
        </a:p>
      </dgm:t>
    </dgm:pt>
    <dgm:pt modelId="{E30F731B-2ADD-4C47-954F-0F458055904D}">
      <dgm:prSet/>
      <dgm:spPr/>
      <dgm:t>
        <a:bodyPr/>
        <a:lstStyle/>
        <a:p>
          <a:r>
            <a:rPr lang="en-GB"/>
            <a:t>Keywords use : Pain, women, fibromyalgia, UK, mental health ,impact on life,  age , trigger</a:t>
          </a:r>
          <a:endParaRPr lang="en-US"/>
        </a:p>
      </dgm:t>
    </dgm:pt>
    <dgm:pt modelId="{0C11E9AA-6D44-43A5-B294-CC689C69298A}" type="parTrans" cxnId="{77AFBBBC-F39D-47E6-BA4A-78AAD3352AF7}">
      <dgm:prSet/>
      <dgm:spPr/>
      <dgm:t>
        <a:bodyPr/>
        <a:lstStyle/>
        <a:p>
          <a:endParaRPr lang="en-US"/>
        </a:p>
      </dgm:t>
    </dgm:pt>
    <dgm:pt modelId="{CCD3B463-FBC3-4F81-A5D3-856319964C06}" type="sibTrans" cxnId="{77AFBBBC-F39D-47E6-BA4A-78AAD3352AF7}">
      <dgm:prSet/>
      <dgm:spPr/>
      <dgm:t>
        <a:bodyPr/>
        <a:lstStyle/>
        <a:p>
          <a:endParaRPr lang="en-US"/>
        </a:p>
      </dgm:t>
    </dgm:pt>
    <dgm:pt modelId="{7F7BBE39-5EC1-47B1-BD42-576731D4A47C}">
      <dgm:prSet/>
      <dgm:spPr/>
      <dgm:t>
        <a:bodyPr/>
        <a:lstStyle/>
        <a:p>
          <a:r>
            <a:rPr lang="en-GB" b="1" u="sng" dirty="0">
              <a:solidFill>
                <a:schemeClr val="tx1"/>
              </a:solidFill>
            </a:rPr>
            <a:t>Database(s)</a:t>
          </a:r>
          <a:r>
            <a:rPr lang="en-GB" b="1" dirty="0">
              <a:solidFill>
                <a:schemeClr val="tx1"/>
              </a:solidFill>
            </a:rPr>
            <a:t>:</a:t>
          </a:r>
          <a:r>
            <a:rPr lang="en-GB" dirty="0">
              <a:solidFill>
                <a:schemeClr val="tx1"/>
              </a:solidFill>
            </a:rPr>
            <a:t> PubMed  general search </a:t>
          </a:r>
          <a:r>
            <a:rPr lang="en-GB" dirty="0" err="1">
              <a:solidFill>
                <a:schemeClr val="tx1"/>
              </a:solidFill>
            </a:rPr>
            <a:t>Uwtsd</a:t>
          </a:r>
          <a:r>
            <a:rPr lang="en-GB" dirty="0">
              <a:solidFill>
                <a:schemeClr val="tx1"/>
              </a:solidFill>
            </a:rPr>
            <a:t> library </a:t>
          </a:r>
          <a:endParaRPr lang="en-US" dirty="0">
            <a:solidFill>
              <a:schemeClr val="tx1"/>
            </a:solidFill>
          </a:endParaRPr>
        </a:p>
      </dgm:t>
    </dgm:pt>
    <dgm:pt modelId="{942E6FBD-FED6-4AE2-ADA6-2FFFC5060492}" type="parTrans" cxnId="{BFDD9B8A-EBFC-4EA3-B1F5-94DBA263BA87}">
      <dgm:prSet/>
      <dgm:spPr/>
      <dgm:t>
        <a:bodyPr/>
        <a:lstStyle/>
        <a:p>
          <a:endParaRPr lang="en-US"/>
        </a:p>
      </dgm:t>
    </dgm:pt>
    <dgm:pt modelId="{BA46022E-D9AF-46C8-A7A7-03DCA3D9330E}" type="sibTrans" cxnId="{BFDD9B8A-EBFC-4EA3-B1F5-94DBA263BA87}">
      <dgm:prSet/>
      <dgm:spPr/>
      <dgm:t>
        <a:bodyPr/>
        <a:lstStyle/>
        <a:p>
          <a:endParaRPr lang="en-US"/>
        </a:p>
      </dgm:t>
    </dgm:pt>
    <dgm:pt modelId="{FF3501DF-B20B-4FA1-9840-C554306FFEF3}">
      <dgm:prSet/>
      <dgm:spPr/>
      <dgm:t>
        <a:bodyPr/>
        <a:lstStyle/>
        <a:p>
          <a:r>
            <a:rPr lang="en-US" dirty="0"/>
            <a:t>Fibromyalgia is chronic disorder affecting musculoskeletal system that causes pain ,tenderness throughout the body, mental health problem, fatigue and trouble slipping.(</a:t>
          </a:r>
          <a:r>
            <a:rPr lang="en-GB" dirty="0"/>
            <a:t>Siracusa, R., Paola, R.D 2011)</a:t>
          </a:r>
          <a:endParaRPr lang="en-US" dirty="0"/>
        </a:p>
      </dgm:t>
    </dgm:pt>
    <dgm:pt modelId="{019EE06C-62F2-4EF0-B37E-B32C46CF133C}" type="parTrans" cxnId="{22A5204C-3E95-4C04-AC7F-2874209AB637}">
      <dgm:prSet/>
      <dgm:spPr/>
      <dgm:t>
        <a:bodyPr/>
        <a:lstStyle/>
        <a:p>
          <a:endParaRPr lang="en-US"/>
        </a:p>
      </dgm:t>
    </dgm:pt>
    <dgm:pt modelId="{92C3E80D-F46C-433F-A773-CBC4972BC1BB}" type="sibTrans" cxnId="{22A5204C-3E95-4C04-AC7F-2874209AB637}">
      <dgm:prSet/>
      <dgm:spPr/>
      <dgm:t>
        <a:bodyPr/>
        <a:lstStyle/>
        <a:p>
          <a:endParaRPr lang="en-US"/>
        </a:p>
      </dgm:t>
    </dgm:pt>
    <dgm:pt modelId="{81980BF5-A611-4413-9E0C-46D917F1E50D}" type="pres">
      <dgm:prSet presAssocID="{2E55A895-A4D6-40C1-BE2C-1165BA8FD61E}" presName="Name0" presStyleCnt="0">
        <dgm:presLayoutVars>
          <dgm:dir/>
          <dgm:animLvl val="lvl"/>
          <dgm:resizeHandles val="exact"/>
        </dgm:presLayoutVars>
      </dgm:prSet>
      <dgm:spPr/>
    </dgm:pt>
    <dgm:pt modelId="{A9BBF3CA-427D-4B7C-B135-30D1C4D7E424}" type="pres">
      <dgm:prSet presAssocID="{FF3501DF-B20B-4FA1-9840-C554306FFEF3}" presName="boxAndChildren" presStyleCnt="0"/>
      <dgm:spPr/>
    </dgm:pt>
    <dgm:pt modelId="{61358B74-E515-4F9F-8266-DFFB2D7079AD}" type="pres">
      <dgm:prSet presAssocID="{FF3501DF-B20B-4FA1-9840-C554306FFEF3}" presName="parentTextBox" presStyleLbl="node1" presStyleIdx="0" presStyleCnt="4"/>
      <dgm:spPr/>
    </dgm:pt>
    <dgm:pt modelId="{4B3492A7-7FE9-44D9-B7A7-6D0D8A27E6DD}" type="pres">
      <dgm:prSet presAssocID="{BA46022E-D9AF-46C8-A7A7-03DCA3D9330E}" presName="sp" presStyleCnt="0"/>
      <dgm:spPr/>
    </dgm:pt>
    <dgm:pt modelId="{548397E7-2D17-4F20-A53E-B300BAF3CA2E}" type="pres">
      <dgm:prSet presAssocID="{7F7BBE39-5EC1-47B1-BD42-576731D4A47C}" presName="arrowAndChildren" presStyleCnt="0"/>
      <dgm:spPr/>
    </dgm:pt>
    <dgm:pt modelId="{AE89F1B7-59AE-42A9-814E-B88BAA94AAC8}" type="pres">
      <dgm:prSet presAssocID="{7F7BBE39-5EC1-47B1-BD42-576731D4A47C}" presName="parentTextArrow" presStyleLbl="node1" presStyleIdx="1" presStyleCnt="4"/>
      <dgm:spPr/>
    </dgm:pt>
    <dgm:pt modelId="{6D9B954F-C4C1-44E6-B342-9F11F1EFF1A6}" type="pres">
      <dgm:prSet presAssocID="{CCD3B463-FBC3-4F81-A5D3-856319964C06}" presName="sp" presStyleCnt="0"/>
      <dgm:spPr/>
    </dgm:pt>
    <dgm:pt modelId="{ED648D0D-108E-4F0A-96AF-61211732DE8C}" type="pres">
      <dgm:prSet presAssocID="{E30F731B-2ADD-4C47-954F-0F458055904D}" presName="arrowAndChildren" presStyleCnt="0"/>
      <dgm:spPr/>
    </dgm:pt>
    <dgm:pt modelId="{2814381A-CAEA-4963-A8B6-236C4D2AAC45}" type="pres">
      <dgm:prSet presAssocID="{E30F731B-2ADD-4C47-954F-0F458055904D}" presName="parentTextArrow" presStyleLbl="node1" presStyleIdx="2" presStyleCnt="4"/>
      <dgm:spPr/>
    </dgm:pt>
    <dgm:pt modelId="{57875FBC-368F-4C03-B881-F40B27EE8DB0}" type="pres">
      <dgm:prSet presAssocID="{63109CFB-E3AA-4428-89B8-BE1622605A54}" presName="sp" presStyleCnt="0"/>
      <dgm:spPr/>
    </dgm:pt>
    <dgm:pt modelId="{8E69B312-CC9D-4E31-9151-0403733E149B}" type="pres">
      <dgm:prSet presAssocID="{7E446535-B6AD-439D-A01D-997F6903ED39}" presName="arrowAndChildren" presStyleCnt="0"/>
      <dgm:spPr/>
    </dgm:pt>
    <dgm:pt modelId="{BCCA646A-F6B1-4E7A-AEB3-4E71EBD793C2}" type="pres">
      <dgm:prSet presAssocID="{7E446535-B6AD-439D-A01D-997F6903ED39}" presName="parentTextArrow" presStyleLbl="node1" presStyleIdx="3" presStyleCnt="4"/>
      <dgm:spPr/>
    </dgm:pt>
  </dgm:ptLst>
  <dgm:cxnLst>
    <dgm:cxn modelId="{4812BA03-54EC-453C-8AFA-74D32645E620}" type="presOf" srcId="{FF3501DF-B20B-4FA1-9840-C554306FFEF3}" destId="{61358B74-E515-4F9F-8266-DFFB2D7079AD}" srcOrd="0" destOrd="0" presId="urn:microsoft.com/office/officeart/2005/8/layout/process4"/>
    <dgm:cxn modelId="{22A5204C-3E95-4C04-AC7F-2874209AB637}" srcId="{2E55A895-A4D6-40C1-BE2C-1165BA8FD61E}" destId="{FF3501DF-B20B-4FA1-9840-C554306FFEF3}" srcOrd="3" destOrd="0" parTransId="{019EE06C-62F2-4EF0-B37E-B32C46CF133C}" sibTransId="{92C3E80D-F46C-433F-A773-CBC4972BC1BB}"/>
    <dgm:cxn modelId="{6D663E55-4128-4EA1-9DB4-F0D74737D8CE}" type="presOf" srcId="{7F7BBE39-5EC1-47B1-BD42-576731D4A47C}" destId="{AE89F1B7-59AE-42A9-814E-B88BAA94AAC8}" srcOrd="0" destOrd="0" presId="urn:microsoft.com/office/officeart/2005/8/layout/process4"/>
    <dgm:cxn modelId="{BFDD9B8A-EBFC-4EA3-B1F5-94DBA263BA87}" srcId="{2E55A895-A4D6-40C1-BE2C-1165BA8FD61E}" destId="{7F7BBE39-5EC1-47B1-BD42-576731D4A47C}" srcOrd="2" destOrd="0" parTransId="{942E6FBD-FED6-4AE2-ADA6-2FFFC5060492}" sibTransId="{BA46022E-D9AF-46C8-A7A7-03DCA3D9330E}"/>
    <dgm:cxn modelId="{4285619D-7EA1-4D7F-9E77-B3FC2CE04857}" type="presOf" srcId="{7E446535-B6AD-439D-A01D-997F6903ED39}" destId="{BCCA646A-F6B1-4E7A-AEB3-4E71EBD793C2}" srcOrd="0" destOrd="0" presId="urn:microsoft.com/office/officeart/2005/8/layout/process4"/>
    <dgm:cxn modelId="{6ABBAFB3-C717-4EBB-9358-03D4B00C2EDE}" type="presOf" srcId="{E30F731B-2ADD-4C47-954F-0F458055904D}" destId="{2814381A-CAEA-4963-A8B6-236C4D2AAC45}" srcOrd="0" destOrd="0" presId="urn:microsoft.com/office/officeart/2005/8/layout/process4"/>
    <dgm:cxn modelId="{77AFBBBC-F39D-47E6-BA4A-78AAD3352AF7}" srcId="{2E55A895-A4D6-40C1-BE2C-1165BA8FD61E}" destId="{E30F731B-2ADD-4C47-954F-0F458055904D}" srcOrd="1" destOrd="0" parTransId="{0C11E9AA-6D44-43A5-B294-CC689C69298A}" sibTransId="{CCD3B463-FBC3-4F81-A5D3-856319964C06}"/>
    <dgm:cxn modelId="{708FA5DC-EFF8-4CC1-816A-822E6F6B04A8}" srcId="{2E55A895-A4D6-40C1-BE2C-1165BA8FD61E}" destId="{7E446535-B6AD-439D-A01D-997F6903ED39}" srcOrd="0" destOrd="0" parTransId="{931BAE0B-2597-4CEC-926C-0F3E0AF3B3BB}" sibTransId="{63109CFB-E3AA-4428-89B8-BE1622605A54}"/>
    <dgm:cxn modelId="{8F8031FC-B962-4DD0-A6AB-2AB10E43FDA5}" type="presOf" srcId="{2E55A895-A4D6-40C1-BE2C-1165BA8FD61E}" destId="{81980BF5-A611-4413-9E0C-46D917F1E50D}" srcOrd="0" destOrd="0" presId="urn:microsoft.com/office/officeart/2005/8/layout/process4"/>
    <dgm:cxn modelId="{4CC564D6-4866-4FF8-A030-55FA84577A2B}" type="presParOf" srcId="{81980BF5-A611-4413-9E0C-46D917F1E50D}" destId="{A9BBF3CA-427D-4B7C-B135-30D1C4D7E424}" srcOrd="0" destOrd="0" presId="urn:microsoft.com/office/officeart/2005/8/layout/process4"/>
    <dgm:cxn modelId="{139752D7-3AB7-4156-8222-C682C82416A2}" type="presParOf" srcId="{A9BBF3CA-427D-4B7C-B135-30D1C4D7E424}" destId="{61358B74-E515-4F9F-8266-DFFB2D7079AD}" srcOrd="0" destOrd="0" presId="urn:microsoft.com/office/officeart/2005/8/layout/process4"/>
    <dgm:cxn modelId="{B7309874-001F-44C3-9232-B5FCA75E3CB7}" type="presParOf" srcId="{81980BF5-A611-4413-9E0C-46D917F1E50D}" destId="{4B3492A7-7FE9-44D9-B7A7-6D0D8A27E6DD}" srcOrd="1" destOrd="0" presId="urn:microsoft.com/office/officeart/2005/8/layout/process4"/>
    <dgm:cxn modelId="{5BCCEF23-83EA-4648-A5C0-04FB20967BF8}" type="presParOf" srcId="{81980BF5-A611-4413-9E0C-46D917F1E50D}" destId="{548397E7-2D17-4F20-A53E-B300BAF3CA2E}" srcOrd="2" destOrd="0" presId="urn:microsoft.com/office/officeart/2005/8/layout/process4"/>
    <dgm:cxn modelId="{9C9BCCC2-0E89-42F4-A79B-030FC7891D91}" type="presParOf" srcId="{548397E7-2D17-4F20-A53E-B300BAF3CA2E}" destId="{AE89F1B7-59AE-42A9-814E-B88BAA94AAC8}" srcOrd="0" destOrd="0" presId="urn:microsoft.com/office/officeart/2005/8/layout/process4"/>
    <dgm:cxn modelId="{322B5A2D-4E65-4858-BEBE-FC438C87E0A3}" type="presParOf" srcId="{81980BF5-A611-4413-9E0C-46D917F1E50D}" destId="{6D9B954F-C4C1-44E6-B342-9F11F1EFF1A6}" srcOrd="3" destOrd="0" presId="urn:microsoft.com/office/officeart/2005/8/layout/process4"/>
    <dgm:cxn modelId="{A3D3BC8F-EB86-4975-B3C0-959ACFAC4960}" type="presParOf" srcId="{81980BF5-A611-4413-9E0C-46D917F1E50D}" destId="{ED648D0D-108E-4F0A-96AF-61211732DE8C}" srcOrd="4" destOrd="0" presId="urn:microsoft.com/office/officeart/2005/8/layout/process4"/>
    <dgm:cxn modelId="{0BAEE9DB-C486-4650-9C29-BC160ECD1C44}" type="presParOf" srcId="{ED648D0D-108E-4F0A-96AF-61211732DE8C}" destId="{2814381A-CAEA-4963-A8B6-236C4D2AAC45}" srcOrd="0" destOrd="0" presId="urn:microsoft.com/office/officeart/2005/8/layout/process4"/>
    <dgm:cxn modelId="{21B8994E-77D8-433D-AA5C-CDEA5FA92D65}" type="presParOf" srcId="{81980BF5-A611-4413-9E0C-46D917F1E50D}" destId="{57875FBC-368F-4C03-B881-F40B27EE8DB0}" srcOrd="5" destOrd="0" presId="urn:microsoft.com/office/officeart/2005/8/layout/process4"/>
    <dgm:cxn modelId="{1A7F7F47-BC01-4F6A-A823-4AAC2ABA3C96}" type="presParOf" srcId="{81980BF5-A611-4413-9E0C-46D917F1E50D}" destId="{8E69B312-CC9D-4E31-9151-0403733E149B}" srcOrd="6" destOrd="0" presId="urn:microsoft.com/office/officeart/2005/8/layout/process4"/>
    <dgm:cxn modelId="{D62A5B81-2CBE-4561-A280-D6AA20B8B9C0}" type="presParOf" srcId="{8E69B312-CC9D-4E31-9151-0403733E149B}" destId="{BCCA646A-F6B1-4E7A-AEB3-4E71EBD793C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58B74-E515-4F9F-8266-DFFB2D7079AD}">
      <dsp:nvSpPr>
        <dsp:cNvPr id="0" name=""/>
        <dsp:cNvSpPr/>
      </dsp:nvSpPr>
      <dsp:spPr>
        <a:xfrm>
          <a:off x="0" y="3357542"/>
          <a:ext cx="7213600" cy="73454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dirty="0"/>
            <a:t>Fibromyalgia is chronic disorder affecting musculoskeletal system that causes pain ,tenderness throughout the body, mental health problem, fatigue and trouble slipping.(</a:t>
          </a:r>
          <a:r>
            <a:rPr lang="en-GB" sz="1300" kern="1200" dirty="0"/>
            <a:t>Siracusa, R., Paola, R.D 2011)</a:t>
          </a:r>
          <a:endParaRPr lang="en-US" sz="1300" kern="1200" dirty="0"/>
        </a:p>
      </dsp:txBody>
      <dsp:txXfrm>
        <a:off x="0" y="3357542"/>
        <a:ext cx="7213600" cy="734548"/>
      </dsp:txXfrm>
    </dsp:sp>
    <dsp:sp modelId="{AE89F1B7-59AE-42A9-814E-B88BAA94AAC8}">
      <dsp:nvSpPr>
        <dsp:cNvPr id="0" name=""/>
        <dsp:cNvSpPr/>
      </dsp:nvSpPr>
      <dsp:spPr>
        <a:xfrm rot="10800000">
          <a:off x="0" y="2238825"/>
          <a:ext cx="7213600" cy="1129735"/>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u="sng" kern="1200" dirty="0">
              <a:solidFill>
                <a:schemeClr val="tx1"/>
              </a:solidFill>
            </a:rPr>
            <a:t>Database(s)</a:t>
          </a:r>
          <a:r>
            <a:rPr lang="en-GB" sz="1300" b="1" kern="1200" dirty="0">
              <a:solidFill>
                <a:schemeClr val="tx1"/>
              </a:solidFill>
            </a:rPr>
            <a:t>:</a:t>
          </a:r>
          <a:r>
            <a:rPr lang="en-GB" sz="1300" kern="1200" dirty="0">
              <a:solidFill>
                <a:schemeClr val="tx1"/>
              </a:solidFill>
            </a:rPr>
            <a:t> PubMed  general search </a:t>
          </a:r>
          <a:r>
            <a:rPr lang="en-GB" sz="1300" kern="1200" dirty="0" err="1">
              <a:solidFill>
                <a:schemeClr val="tx1"/>
              </a:solidFill>
            </a:rPr>
            <a:t>Uwtsd</a:t>
          </a:r>
          <a:r>
            <a:rPr lang="en-GB" sz="1300" kern="1200" dirty="0">
              <a:solidFill>
                <a:schemeClr val="tx1"/>
              </a:solidFill>
            </a:rPr>
            <a:t> library </a:t>
          </a:r>
          <a:endParaRPr lang="en-US" sz="1300" kern="1200" dirty="0">
            <a:solidFill>
              <a:schemeClr val="tx1"/>
            </a:solidFill>
          </a:endParaRPr>
        </a:p>
      </dsp:txBody>
      <dsp:txXfrm rot="10800000">
        <a:off x="0" y="2238825"/>
        <a:ext cx="7213600" cy="734068"/>
      </dsp:txXfrm>
    </dsp:sp>
    <dsp:sp modelId="{2814381A-CAEA-4963-A8B6-236C4D2AAC45}">
      <dsp:nvSpPr>
        <dsp:cNvPr id="0" name=""/>
        <dsp:cNvSpPr/>
      </dsp:nvSpPr>
      <dsp:spPr>
        <a:xfrm rot="10800000">
          <a:off x="0" y="1120108"/>
          <a:ext cx="7213600" cy="1129735"/>
        </a:xfrm>
        <a:prstGeom prst="upArrowCallou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Keywords use : Pain, women, fibromyalgia, UK, mental health ,impact on life,  age , trigger</a:t>
          </a:r>
          <a:endParaRPr lang="en-US" sz="1300" kern="1200"/>
        </a:p>
      </dsp:txBody>
      <dsp:txXfrm rot="10800000">
        <a:off x="0" y="1120108"/>
        <a:ext cx="7213600" cy="734068"/>
      </dsp:txXfrm>
    </dsp:sp>
    <dsp:sp modelId="{BCCA646A-F6B1-4E7A-AEB3-4E71EBD793C2}">
      <dsp:nvSpPr>
        <dsp:cNvPr id="0" name=""/>
        <dsp:cNvSpPr/>
      </dsp:nvSpPr>
      <dsp:spPr>
        <a:xfrm rot="10800000">
          <a:off x="0" y="1391"/>
          <a:ext cx="7213600" cy="1129735"/>
        </a:xfrm>
        <a:prstGeom prst="upArrowCallou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Secondary research is involving analysing and collecting data about the pain, women witness because of fibromyalgia, from existing data (</a:t>
          </a:r>
          <a:r>
            <a:rPr lang="en-US" sz="1300" kern="1200" dirty="0"/>
            <a:t>Harvie, </a:t>
          </a:r>
          <a:r>
            <a:rPr lang="en-US" sz="1300" i="1" kern="1200" dirty="0"/>
            <a:t>et al., </a:t>
          </a:r>
          <a:r>
            <a:rPr lang="en-US" sz="1300" kern="1200" dirty="0"/>
            <a:t>2021</a:t>
          </a:r>
          <a:r>
            <a:rPr lang="en-GB" sz="1300" kern="1200" dirty="0"/>
            <a:t>). </a:t>
          </a:r>
          <a:endParaRPr lang="en-US" sz="1300" kern="1200" dirty="0"/>
        </a:p>
      </dsp:txBody>
      <dsp:txXfrm rot="10800000">
        <a:off x="0" y="1391"/>
        <a:ext cx="7213600" cy="73406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601D25-1ED1-453A-AE2D-E6BC498F7B70}" type="datetimeFigureOut">
              <a:rPr lang="en-US" smtClean="0"/>
              <a:t>12/9/2022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6845ED-EF43-47C2-AB9D-2AADD0E9371C}"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Sometimes, the overall functioning of the brain, as well as the spinal code, is affected because of fibromyalgia. The section literature review also outlines the fact that even pain and non-pain signals are being sent because of this particular health issue.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addition to this, interpretivism has also supported carrying out deep observation of the social world. The inductive approach is also selected because it has provided the researcher with an opportunity to make use of the top-bottom approach to identify and analyse the effect of fibromyalgia on pain among women aged 20-60 in the UK.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70000"/>
              </a:lnSpc>
            </a:pPr>
            <a:r>
              <a:rPr lang="en-GB" dirty="0">
                <a:latin typeface="Times New Roman" pitchFamily="18" charset="0"/>
                <a:cs typeface="Times New Roman" pitchFamily="18" charset="0"/>
              </a:rPr>
              <a:t>It can also be stated that the researcher has referred to various books, journals as well as some online sources to acquire the data. The researcher is qualitative in terms of nature, and this has helped a lot in terms of developing a deeper level of understanding about the topic. </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Fibromyalgia and its related issues, people between the age of 20-60, women, and people within the UK were part of the researcher's inclusion criteria. On the other side of this, secondary sources published before 2018 and from other countries except the UK have been excluded from the present study.  </a:t>
            </a:r>
            <a:endParaRPr lang="en-US"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Other symptoms of the problem involve increased sensitivity, pain, and difficulty getting to sleep, which makes the person feel tired and fatigued and remembering things. The pain in fibromyalgia involves feeling the sensation of burning, stiffness, gnawing pain, soreness, aching and spotting spots or scares over certain parts of muscles. However, it is not actually damaging the muscle or bones like in the case of arthritis.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latin typeface="Times New Roman" pitchFamily="18" charset="0"/>
                <a:cs typeface="Times New Roman" pitchFamily="18" charset="0"/>
              </a:rPr>
              <a:t>There are additional symptoms involved in women that of menstruation, hormonal changes and pregnancy. It could also be added that 9 out of every ten patients of fibromyalgia are women. Especially those who are suffering from mental and physical abuse, anxiety, depression and other psychological problems are more prone to it.</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latin typeface="Times New Roman" pitchFamily="18" charset="0"/>
                <a:cs typeface="Times New Roman" pitchFamily="18" charset="0"/>
              </a:rPr>
              <a:t>It could also be discussed that those people who are suffering from fibromyalgia, especially women, are often having some sort of physical or mental pressure. The symptoms are also increasing over the course of time and there is no single triggering event which is causing the change.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1903658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679963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1413054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554F4E-B041-42D8-8788-0E622FE8B2D8}" type="datetimeFigureOut">
              <a:rPr lang="en-US" smtClean="0"/>
              <a:t>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3580238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554F4E-B041-42D8-8788-0E622FE8B2D8}" type="datetimeFigureOut">
              <a:rPr lang="en-US" smtClean="0"/>
              <a:t>12/9/2022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158001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554F4E-B041-42D8-8788-0E622FE8B2D8}" type="datetimeFigureOut">
              <a:rPr lang="en-US" smtClean="0"/>
              <a:t>12/9/2022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315236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554F4E-B041-42D8-8788-0E622FE8B2D8}" type="datetimeFigureOut">
              <a:rPr lang="en-US" smtClean="0"/>
              <a:t>12/9/2022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3662845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554F4E-B041-42D8-8788-0E622FE8B2D8}" type="datetimeFigureOut">
              <a:rPr lang="en-US" smtClean="0"/>
              <a:t>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795544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554F4E-B041-42D8-8788-0E622FE8B2D8}" type="datetimeFigureOut">
              <a:rPr lang="en-US" smtClean="0"/>
              <a:t>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388486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386769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61950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4143569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32330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537559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206804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754468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5554F4E-B041-42D8-8788-0E622FE8B2D8}" type="datetimeFigureOut">
              <a:rPr lang="en-US" smtClean="0"/>
              <a:t>12/9/2022</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4C28EEA8-192E-4592-829D-20BBFA988665}" type="slidenum">
              <a:rPr lang="en-US" smtClean="0"/>
              <a:t>‹#›</a:t>
            </a:fld>
            <a:endParaRPr lang="en-US"/>
          </a:p>
        </p:txBody>
      </p:sp>
    </p:spTree>
    <p:extLst>
      <p:ext uri="{BB962C8B-B14F-4D97-AF65-F5344CB8AC3E}">
        <p14:creationId xmlns:p14="http://schemas.microsoft.com/office/powerpoint/2010/main" val="2929583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3495094"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95095" y="-3"/>
            <a:ext cx="792559"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505315" y="643467"/>
            <a:ext cx="3152284" cy="1375608"/>
          </a:xfrm>
        </p:spPr>
        <p:txBody>
          <a:bodyPr vert="horz" lIns="91440" tIns="45720" rIns="91440" bIns="45720" rtlCol="0" anchor="ctr">
            <a:normAutofit/>
          </a:bodyPr>
          <a:lstStyle/>
          <a:p>
            <a:pPr algn="l">
              <a:lnSpc>
                <a:spcPct val="90000"/>
              </a:lnSpc>
            </a:pPr>
            <a:r>
              <a:rPr lang="en-US" sz="3100" dirty="0">
                <a:solidFill>
                  <a:schemeClr val="bg1"/>
                </a:solidFill>
              </a:rPr>
              <a:t>Assessment Component 2 </a:t>
            </a:r>
            <a:br>
              <a:rPr lang="en-US" sz="3100" dirty="0">
                <a:solidFill>
                  <a:schemeClr val="bg1"/>
                </a:solidFill>
              </a:rPr>
            </a:br>
            <a:r>
              <a:rPr lang="en-US" sz="3100" u="sng" dirty="0">
                <a:solidFill>
                  <a:schemeClr val="bg1"/>
                </a:solidFill>
              </a:rPr>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505315" y="2160590"/>
            <a:ext cx="3495094" cy="4436762"/>
          </a:xfrm>
        </p:spPr>
        <p:txBody>
          <a:bodyPr vert="horz" lIns="91440" tIns="45720" rIns="91440" bIns="45720" rtlCol="0">
            <a:normAutofit/>
          </a:bodyPr>
          <a:lstStyle/>
          <a:p>
            <a:pPr algn="l">
              <a:lnSpc>
                <a:spcPct val="90000"/>
              </a:lnSpc>
              <a:buFont typeface="Wingdings 3" charset="2"/>
              <a:buChar char=""/>
            </a:pPr>
            <a:endParaRPr lang="en-US" sz="1400" b="1" dirty="0">
              <a:solidFill>
                <a:schemeClr val="bg1"/>
              </a:solidFill>
            </a:endParaRPr>
          </a:p>
          <a:p>
            <a:pPr algn="l">
              <a:lnSpc>
                <a:spcPct val="90000"/>
              </a:lnSpc>
              <a:buFont typeface="Wingdings 3" charset="2"/>
              <a:buChar char=""/>
            </a:pPr>
            <a:endParaRPr lang="en-US" sz="1400" b="1" dirty="0">
              <a:solidFill>
                <a:schemeClr val="bg1"/>
              </a:solidFill>
            </a:endParaRPr>
          </a:p>
          <a:p>
            <a:pPr algn="l">
              <a:lnSpc>
                <a:spcPct val="90000"/>
              </a:lnSpc>
              <a:buFont typeface="Wingdings 3" charset="2"/>
              <a:buChar char=""/>
            </a:pPr>
            <a:endParaRPr lang="en-US" sz="1400" b="1" dirty="0">
              <a:solidFill>
                <a:schemeClr val="bg1"/>
              </a:solidFill>
            </a:endParaRPr>
          </a:p>
          <a:p>
            <a:pPr algn="l">
              <a:lnSpc>
                <a:spcPct val="90000"/>
              </a:lnSpc>
              <a:buFont typeface="Wingdings 3" charset="2"/>
              <a:buChar char=""/>
            </a:pPr>
            <a:r>
              <a:rPr lang="en-US" sz="1400" b="1" dirty="0">
                <a:solidFill>
                  <a:schemeClr val="bg1"/>
                </a:solidFill>
              </a:rPr>
              <a:t>Student name: Claudia-Ancuta Dragan</a:t>
            </a:r>
          </a:p>
          <a:p>
            <a:pPr algn="l">
              <a:lnSpc>
                <a:spcPct val="90000"/>
              </a:lnSpc>
              <a:buFont typeface="Wingdings 3" charset="2"/>
              <a:buChar char=""/>
            </a:pPr>
            <a:r>
              <a:rPr lang="en-US" sz="1400" b="1" dirty="0">
                <a:solidFill>
                  <a:schemeClr val="bg1"/>
                </a:solidFill>
              </a:rPr>
              <a:t>Student ID:2021166</a:t>
            </a:r>
          </a:p>
          <a:p>
            <a:pPr algn="l">
              <a:lnSpc>
                <a:spcPct val="90000"/>
              </a:lnSpc>
              <a:buFont typeface="Wingdings 3" charset="2"/>
              <a:buChar char=""/>
            </a:pPr>
            <a:endParaRPr lang="en-US" sz="1400" b="1" dirty="0">
              <a:solidFill>
                <a:schemeClr val="bg1"/>
              </a:solidFill>
            </a:endParaRPr>
          </a:p>
          <a:p>
            <a:pPr algn="l">
              <a:lnSpc>
                <a:spcPct val="90000"/>
              </a:lnSpc>
              <a:buFont typeface="Wingdings 3" charset="2"/>
              <a:buChar char=""/>
            </a:pPr>
            <a:r>
              <a:rPr lang="en-US" sz="1400" b="1" dirty="0">
                <a:solidFill>
                  <a:schemeClr val="bg1"/>
                </a:solidFill>
              </a:rPr>
              <a:t>Module name: INTRODUCTION TO RESEARCH</a:t>
            </a:r>
          </a:p>
          <a:p>
            <a:pPr algn="l">
              <a:lnSpc>
                <a:spcPct val="90000"/>
              </a:lnSpc>
              <a:buFont typeface="Wingdings 3" charset="2"/>
              <a:buChar char=""/>
            </a:pPr>
            <a:r>
              <a:rPr lang="en-US" sz="1400" b="1" dirty="0">
                <a:solidFill>
                  <a:schemeClr val="bg1"/>
                </a:solidFill>
              </a:rPr>
              <a:t>Module code: (BMHP5005_LON)</a:t>
            </a:r>
          </a:p>
          <a:p>
            <a:pPr algn="l">
              <a:lnSpc>
                <a:spcPct val="90000"/>
              </a:lnSpc>
              <a:buFont typeface="Wingdings 3" charset="2"/>
              <a:buChar char=""/>
            </a:pPr>
            <a:r>
              <a:rPr lang="en-US" sz="1400" b="1" dirty="0">
                <a:solidFill>
                  <a:schemeClr val="bg1"/>
                </a:solidFill>
              </a:rPr>
              <a:t>Lecturer name: Dr Rachel Cohen</a:t>
            </a:r>
          </a:p>
          <a:p>
            <a:pPr algn="l">
              <a:lnSpc>
                <a:spcPct val="90000"/>
              </a:lnSpc>
              <a:buFont typeface="Wingdings 3" charset="2"/>
              <a:buChar char=""/>
            </a:pPr>
            <a:r>
              <a:rPr lang="en-US" sz="1400" b="1" dirty="0">
                <a:solidFill>
                  <a:schemeClr val="bg1"/>
                </a:solidFill>
              </a:rPr>
              <a:t>Date: 12-12-2022</a:t>
            </a:r>
          </a:p>
          <a:p>
            <a:pPr algn="l">
              <a:lnSpc>
                <a:spcPct val="90000"/>
              </a:lnSpc>
              <a:buFont typeface="Wingdings 3" charset="2"/>
              <a:buChar char=""/>
            </a:pPr>
            <a:endParaRPr lang="en-US" sz="1300" dirty="0">
              <a:solidFill>
                <a:schemeClr val="bg1"/>
              </a:solidFill>
            </a:endParaRPr>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689794"/>
            <a:ext cx="3857625" cy="1465897"/>
          </a:xfrm>
          <a:prstGeom prst="rect">
            <a:avLst/>
          </a:prstGeom>
        </p:spPr>
      </p:pic>
      <p:sp>
        <p:nvSpPr>
          <p:cNvPr id="27" name="Isosceles Triangle 2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16772" y="4013200"/>
            <a:ext cx="336549"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36D02E0F-21D5-9BCA-D18F-B563D62B3196}"/>
              </a:ext>
            </a:extLst>
          </p:cNvPr>
          <p:cNvSpPr txBox="1"/>
          <p:nvPr/>
        </p:nvSpPr>
        <p:spPr>
          <a:xfrm>
            <a:off x="4202115" y="4426885"/>
            <a:ext cx="3664941" cy="1289071"/>
          </a:xfrm>
          <a:prstGeom prst="rect">
            <a:avLst/>
          </a:prstGeom>
          <a:noFill/>
        </p:spPr>
        <p:txBody>
          <a:bodyPr wrap="square" rtlCol="0">
            <a:spAutoFit/>
          </a:bodyPr>
          <a:lstStyle/>
          <a:p>
            <a:pPr algn="just">
              <a:lnSpc>
                <a:spcPct val="150000"/>
              </a:lnSpc>
            </a:pPr>
            <a:r>
              <a:rPr lang="en-GB" sz="1800" dirty="0">
                <a:latin typeface="Times New Roman" pitchFamily="18" charset="0"/>
                <a:cs typeface="Times New Roman" pitchFamily="18" charset="0"/>
              </a:rPr>
              <a:t>How the pain affect women suffer with Fibromyalgia aged 20-60 in the UK</a:t>
            </a:r>
            <a:endParaRPr lang="en-US" sz="1800" dirty="0">
              <a:latin typeface="Times New Roman" pitchFamily="18" charset="0"/>
              <a:cs typeface="Times New Roman" pitchFamily="18" charset="0"/>
            </a:endParaRPr>
          </a:p>
        </p:txBody>
      </p:sp>
    </p:spTree>
    <p:extLst>
      <p:ext uri="{BB962C8B-B14F-4D97-AF65-F5344CB8AC3E}">
        <p14:creationId xmlns:p14="http://schemas.microsoft.com/office/powerpoint/2010/main" val="625388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rPr lang="en-GB" b="1">
                <a:latin typeface="Times New Roman" pitchFamily="18" charset="0"/>
                <a:cs typeface="Times New Roman" pitchFamily="18" charset="0"/>
              </a:rPr>
              <a:t>Introduction</a:t>
            </a:r>
            <a:endParaRPr lang="en-US">
              <a:latin typeface="Times New Roman" pitchFamily="18" charset="0"/>
              <a:cs typeface="Times New Roman" pitchFamily="18" charset="0"/>
            </a:endParaRP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04D5761-20AB-737E-79CF-EB767027FA29}"/>
              </a:ext>
            </a:extLst>
          </p:cNvPr>
          <p:cNvGraphicFramePr>
            <a:graphicFrameLocks noGrp="1"/>
          </p:cNvGraphicFramePr>
          <p:nvPr>
            <p:ph idx="1"/>
            <p:extLst>
              <p:ext uri="{D42A27DB-BD31-4B8C-83A1-F6EECF244321}">
                <p14:modId xmlns:p14="http://schemas.microsoft.com/office/powerpoint/2010/main" val="2037164704"/>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00126" y="609600"/>
            <a:ext cx="6447501" cy="1320800"/>
          </a:xfrm>
        </p:spPr>
        <p:txBody>
          <a:bodyPr>
            <a:normAutofit/>
          </a:bodyPr>
          <a:lstStyle/>
          <a:p>
            <a:r>
              <a:rPr lang="en-GB" b="1">
                <a:latin typeface="Times New Roman" pitchFamily="18" charset="0"/>
                <a:ea typeface="+mn-ea"/>
                <a:cs typeface="Times New Roman" pitchFamily="18" charset="0"/>
              </a:rPr>
              <a:t>Aim and Objectives </a:t>
            </a:r>
            <a:endParaRPr lang="en-US" b="1">
              <a:latin typeface="Times New Roman" pitchFamily="18" charset="0"/>
              <a:ea typeface="+mn-ea"/>
              <a:cs typeface="Times New Roman" pitchFamily="18" charset="0"/>
            </a:endParaRP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Content Placeholder 2"/>
          <p:cNvSpPr>
            <a:spLocks noGrp="1"/>
          </p:cNvSpPr>
          <p:nvPr>
            <p:ph idx="1"/>
          </p:nvPr>
        </p:nvSpPr>
        <p:spPr>
          <a:xfrm>
            <a:off x="1000126" y="2160589"/>
            <a:ext cx="6447501" cy="3880773"/>
          </a:xfrm>
        </p:spPr>
        <p:txBody>
          <a:bodyPr>
            <a:normAutofit/>
          </a:bodyPr>
          <a:lstStyle/>
          <a:p>
            <a:pPr>
              <a:buNone/>
            </a:pPr>
            <a:r>
              <a:rPr lang="en-GB" b="1" u="sng">
                <a:latin typeface="Times New Roman" pitchFamily="18" charset="0"/>
                <a:cs typeface="Times New Roman" pitchFamily="18" charset="0"/>
              </a:rPr>
              <a:t>Aim </a:t>
            </a:r>
            <a:endParaRPr lang="en-US" b="1" u="sng">
              <a:latin typeface="Times New Roman" pitchFamily="18" charset="0"/>
              <a:cs typeface="Times New Roman" pitchFamily="18" charset="0"/>
            </a:endParaRPr>
          </a:p>
          <a:p>
            <a:r>
              <a:rPr lang="en-GB">
                <a:latin typeface="Times New Roman" pitchFamily="18" charset="0"/>
                <a:cs typeface="Times New Roman" pitchFamily="18" charset="0"/>
              </a:rPr>
              <a:t>Analysis of the effects of fibromyalgia on pain among women aged 20-60 in the UK</a:t>
            </a:r>
            <a:endParaRPr lang="en-US">
              <a:latin typeface="Times New Roman" pitchFamily="18" charset="0"/>
              <a:cs typeface="Times New Roman" pitchFamily="18" charset="0"/>
            </a:endParaRPr>
          </a:p>
          <a:p>
            <a:pPr>
              <a:buNone/>
            </a:pPr>
            <a:r>
              <a:rPr lang="en-GB" b="1" u="sng">
                <a:latin typeface="Times New Roman" pitchFamily="18" charset="0"/>
                <a:cs typeface="Times New Roman" pitchFamily="18" charset="0"/>
              </a:rPr>
              <a:t>Objective</a:t>
            </a:r>
            <a:endParaRPr lang="en-US" b="1" u="sng">
              <a:latin typeface="Times New Roman" pitchFamily="18" charset="0"/>
              <a:cs typeface="Times New Roman" pitchFamily="18" charset="0"/>
            </a:endParaRPr>
          </a:p>
          <a:p>
            <a:pPr lvl="0"/>
            <a:r>
              <a:rPr lang="en-GB">
                <a:latin typeface="Times New Roman" pitchFamily="18" charset="0"/>
                <a:cs typeface="Times New Roman" pitchFamily="18" charset="0"/>
              </a:rPr>
              <a:t>To identify the meaning and symptoms of fibromyalgia</a:t>
            </a:r>
            <a:endParaRPr lang="en-US">
              <a:latin typeface="Times New Roman" pitchFamily="18" charset="0"/>
              <a:cs typeface="Times New Roman" pitchFamily="18" charset="0"/>
            </a:endParaRPr>
          </a:p>
          <a:p>
            <a:pPr lvl="0"/>
            <a:r>
              <a:rPr lang="en-GB">
                <a:latin typeface="Times New Roman" pitchFamily="18" charset="0"/>
                <a:cs typeface="Times New Roman" pitchFamily="18" charset="0"/>
              </a:rPr>
              <a:t>To analyse the effects of fibromyalgia on pain among women in the UK</a:t>
            </a:r>
            <a:endParaRPr lang="en-US">
              <a:latin typeface="Times New Roman" pitchFamily="18" charset="0"/>
              <a:cs typeface="Times New Roman" pitchFamily="18" charset="0"/>
            </a:endParaRPr>
          </a:p>
          <a:p>
            <a:pPr lvl="0"/>
            <a:r>
              <a:rPr lang="en-GB">
                <a:latin typeface="Times New Roman" pitchFamily="18" charset="0"/>
                <a:cs typeface="Times New Roman" pitchFamily="18" charset="0"/>
              </a:rPr>
              <a:t>To interpret the various therapies that can help in treating fibromyalgia</a:t>
            </a:r>
            <a:endParaRPr lang="en-US">
              <a:latin typeface="Times New Roman" pitchFamily="18" charset="0"/>
              <a:cs typeface="Times New Roman" pitchFamily="18" charset="0"/>
            </a:endParaRPr>
          </a:p>
          <a:p>
            <a:endParaRPr lang="en-US">
              <a:latin typeface="Times New Roman" pitchFamily="18" charset="0"/>
              <a:cs typeface="Times New Roman" pitchFamily="18" charset="0"/>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descr="Glasses on top of a book">
            <a:extLst>
              <a:ext uri="{FF2B5EF4-FFF2-40B4-BE49-F238E27FC236}">
                <a16:creationId xmlns:a16="http://schemas.microsoft.com/office/drawing/2014/main" id="{032D0F21-3118-6400-8B5A-4ED729179E9E}"/>
              </a:ext>
            </a:extLst>
          </p:cNvPr>
          <p:cNvPicPr>
            <a:picLocks noChangeAspect="1"/>
          </p:cNvPicPr>
          <p:nvPr/>
        </p:nvPicPr>
        <p:blipFill rotWithShape="1">
          <a:blip r:embed="rId3"/>
          <a:srcRect l="8635" r="33967" b="-1"/>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r>
              <a:rPr lang="en-GB" b="1">
                <a:latin typeface="Times New Roman" pitchFamily="18" charset="0"/>
                <a:cs typeface="Times New Roman" pitchFamily="18" charset="0"/>
              </a:rPr>
              <a:t>Methods </a:t>
            </a:r>
            <a:endParaRPr lang="en-US">
              <a:latin typeface="Times New Roman" pitchFamily="18" charset="0"/>
              <a:cs typeface="Times New Roman" pitchFamily="18" charset="0"/>
            </a:endParaRPr>
          </a:p>
        </p:txBody>
      </p:sp>
      <p:sp>
        <p:nvSpPr>
          <p:cNvPr id="32" name="Content Placeholder 2"/>
          <p:cNvSpPr>
            <a:spLocks noGrp="1"/>
          </p:cNvSpPr>
          <p:nvPr>
            <p:ph idx="1"/>
          </p:nvPr>
        </p:nvSpPr>
        <p:spPr>
          <a:xfrm>
            <a:off x="508000" y="2160589"/>
            <a:ext cx="2888342" cy="3880773"/>
          </a:xfrm>
        </p:spPr>
        <p:txBody>
          <a:bodyPr>
            <a:normAutofit/>
          </a:bodyPr>
          <a:lstStyle/>
          <a:p>
            <a:r>
              <a:rPr lang="en-GB" dirty="0">
                <a:latin typeface="Times New Roman" pitchFamily="18" charset="0"/>
                <a:cs typeface="Times New Roman" pitchFamily="18" charset="0"/>
              </a:rPr>
              <a:t>Research methods Interviews, experiments, case study, focus groups.</a:t>
            </a:r>
          </a:p>
          <a:p>
            <a:r>
              <a:rPr lang="en-GB" dirty="0">
                <a:latin typeface="Times New Roman" pitchFamily="18" charset="0"/>
                <a:cs typeface="Times New Roman" pitchFamily="18" charset="0"/>
              </a:rPr>
              <a:t>The tools and techniques selected for the gathering and analysis of the information has a direct and considerable impact on the results and outcomes of the study(Newman and Gough, 2020). </a:t>
            </a:r>
          </a:p>
          <a:p>
            <a:pPr marL="0" indent="0">
              <a:buNone/>
            </a:pPr>
            <a:endParaRPr lang="en-US" dirty="0">
              <a:latin typeface="Times New Roman" pitchFamily="18" charset="0"/>
              <a:cs typeface="Times New Roman" pitchFamily="18" charset="0"/>
            </a:endParaRPr>
          </a:p>
        </p:txBody>
      </p:sp>
      <p:cxnSp>
        <p:nvCxnSpPr>
          <p:cNvPr id="38" name="Straight Connector 3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550" y="609600"/>
            <a:ext cx="2802951" cy="1320800"/>
          </a:xfrm>
        </p:spPr>
        <p:txBody>
          <a:bodyPr>
            <a:normAutofit/>
          </a:bodyPr>
          <a:lstStyle/>
          <a:p>
            <a:r>
              <a:rPr lang="en-GB" b="1" err="1">
                <a:latin typeface="Times New Roman" pitchFamily="18" charset="0"/>
                <a:cs typeface="Times New Roman" pitchFamily="18" charset="0"/>
              </a:rPr>
              <a:t>Contd</a:t>
            </a:r>
            <a:r>
              <a:rPr lang="en-GB" b="1">
                <a:latin typeface="Times New Roman" pitchFamily="18" charset="0"/>
                <a:cs typeface="Times New Roman" pitchFamily="18" charset="0"/>
              </a:rPr>
              <a:t>…</a:t>
            </a:r>
            <a:endParaRPr lang="en-US" b="1">
              <a:latin typeface="Times New Roman" pitchFamily="18" charset="0"/>
              <a:cs typeface="Times New Roman" pitchFamily="18" charset="0"/>
            </a:endParaRPr>
          </a:p>
        </p:txBody>
      </p:sp>
      <p:sp>
        <p:nvSpPr>
          <p:cNvPr id="3" name="Content Placeholder 2"/>
          <p:cNvSpPr>
            <a:spLocks noGrp="1"/>
          </p:cNvSpPr>
          <p:nvPr>
            <p:ph idx="1"/>
          </p:nvPr>
        </p:nvSpPr>
        <p:spPr>
          <a:xfrm>
            <a:off x="3907172" y="2160589"/>
            <a:ext cx="3048329" cy="3880773"/>
          </a:xfrm>
        </p:spPr>
        <p:txBody>
          <a:bodyPr>
            <a:normAutofit/>
          </a:bodyPr>
          <a:lstStyle/>
          <a:p>
            <a:pPr>
              <a:lnSpc>
                <a:spcPct val="90000"/>
              </a:lnSpc>
            </a:pPr>
            <a:r>
              <a:rPr lang="en-GB" sz="1500">
                <a:latin typeface="Times New Roman" pitchFamily="18" charset="0"/>
                <a:cs typeface="Times New Roman" pitchFamily="18" charset="0"/>
              </a:rPr>
              <a:t>In terms of the data collection, used is this research  is  secondary sources of data collection :  journal articles, interview </a:t>
            </a:r>
          </a:p>
          <a:p>
            <a:pPr>
              <a:lnSpc>
                <a:spcPct val="90000"/>
              </a:lnSpc>
            </a:pPr>
            <a:r>
              <a:rPr lang="en-GB" sz="1500">
                <a:latin typeface="Times New Roman" pitchFamily="18" charset="0"/>
                <a:cs typeface="Times New Roman" pitchFamily="18" charset="0"/>
              </a:rPr>
              <a:t>The first reason for the secondary data is that they have helped a lot in terms of saving a considerable amount of resources as well as the time of the researcher (</a:t>
            </a:r>
            <a:r>
              <a:rPr lang="en-GB" sz="1500" err="1">
                <a:latin typeface="Times New Roman" pitchFamily="18" charset="0"/>
                <a:cs typeface="Times New Roman" pitchFamily="18" charset="0"/>
              </a:rPr>
              <a:t>Basias</a:t>
            </a:r>
            <a:r>
              <a:rPr lang="en-GB" sz="1500">
                <a:latin typeface="Times New Roman" pitchFamily="18" charset="0"/>
                <a:cs typeface="Times New Roman" pitchFamily="18" charset="0"/>
              </a:rPr>
              <a:t> and </a:t>
            </a:r>
            <a:r>
              <a:rPr lang="en-GB" sz="1500" err="1">
                <a:latin typeface="Times New Roman" pitchFamily="18" charset="0"/>
                <a:cs typeface="Times New Roman" pitchFamily="18" charset="0"/>
              </a:rPr>
              <a:t>Pollalis</a:t>
            </a:r>
            <a:r>
              <a:rPr lang="en-GB" sz="1500">
                <a:latin typeface="Times New Roman" pitchFamily="18" charset="0"/>
                <a:cs typeface="Times New Roman" pitchFamily="18" charset="0"/>
              </a:rPr>
              <a:t>, 2018). </a:t>
            </a:r>
          </a:p>
          <a:p>
            <a:pPr>
              <a:lnSpc>
                <a:spcPct val="90000"/>
              </a:lnSpc>
            </a:pPr>
            <a:r>
              <a:rPr lang="en-GB" sz="1500">
                <a:latin typeface="Times New Roman" pitchFamily="18" charset="0"/>
                <a:cs typeface="Times New Roman" pitchFamily="18" charset="0"/>
              </a:rPr>
              <a:t>Google Scholar is the database which is taken into account for the purpose of collecting the required data(</a:t>
            </a:r>
            <a:r>
              <a:rPr lang="en-GB" sz="1500" err="1">
                <a:latin typeface="Times New Roman" pitchFamily="18" charset="0"/>
                <a:cs typeface="Times New Roman" pitchFamily="18" charset="0"/>
              </a:rPr>
              <a:t>Hakami</a:t>
            </a:r>
            <a:r>
              <a:rPr lang="en-GB" sz="1500">
                <a:latin typeface="Times New Roman" pitchFamily="18" charset="0"/>
                <a:cs typeface="Times New Roman" pitchFamily="18" charset="0"/>
              </a:rPr>
              <a:t>, 2022). </a:t>
            </a:r>
            <a:endParaRPr lang="en-US" sz="1500">
              <a:latin typeface="Times New Roman" pitchFamily="18" charset="0"/>
              <a:cs typeface="Times New Roman" pitchFamily="18" charset="0"/>
            </a:endParaRPr>
          </a:p>
          <a:p>
            <a:pPr>
              <a:lnSpc>
                <a:spcPct val="90000"/>
              </a:lnSpc>
            </a:pPr>
            <a:endParaRPr lang="en-US" sz="1500">
              <a:latin typeface="Times New Roman" pitchFamily="18" charset="0"/>
              <a:cs typeface="Times New Roman" pitchFamily="18" charset="0"/>
            </a:endParaRPr>
          </a:p>
        </p:txBody>
      </p:sp>
      <p:pic>
        <p:nvPicPr>
          <p:cNvPr id="5" name="Picture 4" descr="Graph on document with pen">
            <a:extLst>
              <a:ext uri="{FF2B5EF4-FFF2-40B4-BE49-F238E27FC236}">
                <a16:creationId xmlns:a16="http://schemas.microsoft.com/office/drawing/2014/main" id="{85E27416-DF06-3BC6-2113-5B52C0ABDE65}"/>
              </a:ext>
            </a:extLst>
          </p:cNvPr>
          <p:cNvPicPr>
            <a:picLocks noChangeAspect="1"/>
          </p:cNvPicPr>
          <p:nvPr/>
        </p:nvPicPr>
        <p:blipFill rotWithShape="1">
          <a:blip r:embed="rId3"/>
          <a:srcRect l="37086" r="23531" b="-2"/>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5" name="Isosceles Triangle 3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6347713" cy="1320800"/>
          </a:xfrm>
        </p:spPr>
        <p:txBody>
          <a:bodyPr>
            <a:normAutofit/>
          </a:bodyPr>
          <a:lstStyle/>
          <a:p>
            <a:r>
              <a:rPr lang="en-GB" sz="2000" b="1" dirty="0">
                <a:solidFill>
                  <a:schemeClr val="tx1"/>
                </a:solidFill>
                <a:latin typeface="Times New Roman" pitchFamily="18" charset="0"/>
                <a:cs typeface="Times New Roman" pitchFamily="18" charset="0"/>
              </a:rPr>
              <a:t>Literature review</a:t>
            </a:r>
            <a:endParaRPr lang="en-US" sz="2000" dirty="0">
              <a:solidFill>
                <a:schemeClr val="tx1"/>
              </a:solidFill>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411016463"/>
              </p:ext>
            </p:extLst>
          </p:nvPr>
        </p:nvGraphicFramePr>
        <p:xfrm>
          <a:off x="179512" y="764704"/>
          <a:ext cx="8678768" cy="6003219"/>
        </p:xfrm>
        <a:graphic>
          <a:graphicData uri="http://schemas.openxmlformats.org/drawingml/2006/table">
            <a:tbl>
              <a:tblPr/>
              <a:tblGrid>
                <a:gridCol w="2455874">
                  <a:extLst>
                    <a:ext uri="{9D8B030D-6E8A-4147-A177-3AD203B41FA5}">
                      <a16:colId xmlns:a16="http://schemas.microsoft.com/office/drawing/2014/main" val="20000"/>
                    </a:ext>
                  </a:extLst>
                </a:gridCol>
                <a:gridCol w="2074298">
                  <a:extLst>
                    <a:ext uri="{9D8B030D-6E8A-4147-A177-3AD203B41FA5}">
                      <a16:colId xmlns:a16="http://schemas.microsoft.com/office/drawing/2014/main" val="20001"/>
                    </a:ext>
                  </a:extLst>
                </a:gridCol>
                <a:gridCol w="2074298">
                  <a:extLst>
                    <a:ext uri="{9D8B030D-6E8A-4147-A177-3AD203B41FA5}">
                      <a16:colId xmlns:a16="http://schemas.microsoft.com/office/drawing/2014/main" val="20002"/>
                    </a:ext>
                  </a:extLst>
                </a:gridCol>
                <a:gridCol w="2074298">
                  <a:extLst>
                    <a:ext uri="{9D8B030D-6E8A-4147-A177-3AD203B41FA5}">
                      <a16:colId xmlns:a16="http://schemas.microsoft.com/office/drawing/2014/main" val="20003"/>
                    </a:ext>
                  </a:extLst>
                </a:gridCol>
              </a:tblGrid>
              <a:tr h="371896">
                <a:tc>
                  <a:txBody>
                    <a:bodyPr/>
                    <a:lstStyle/>
                    <a:p>
                      <a:pPr algn="just">
                        <a:lnSpc>
                          <a:spcPct val="150000"/>
                        </a:lnSpc>
                        <a:spcAft>
                          <a:spcPts val="0"/>
                        </a:spcAft>
                      </a:pPr>
                      <a:r>
                        <a:rPr lang="en-GB" sz="900" dirty="0">
                          <a:latin typeface="Times New Roman"/>
                          <a:ea typeface="Book Antiqua"/>
                          <a:cs typeface="Times New Roman"/>
                        </a:rPr>
                        <a:t>Author, title, year</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Aim of study</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Methods and sample size</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err="1">
                          <a:latin typeface="Times New Roman"/>
                          <a:ea typeface="Book Antiqua"/>
                          <a:cs typeface="Times New Roman"/>
                        </a:rPr>
                        <a:t>SumImary</a:t>
                      </a:r>
                      <a:r>
                        <a:rPr lang="en-GB" sz="900" dirty="0">
                          <a:latin typeface="Times New Roman"/>
                          <a:ea typeface="Book Antiqua"/>
                          <a:cs typeface="Times New Roman"/>
                        </a:rPr>
                        <a:t> of main findings</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639371">
                <a:tc>
                  <a:txBody>
                    <a:bodyPr/>
                    <a:lstStyle/>
                    <a:p>
                      <a:pPr algn="just">
                        <a:lnSpc>
                          <a:spcPct val="150000"/>
                        </a:lnSpc>
                        <a:spcAft>
                          <a:spcPts val="0"/>
                        </a:spcAft>
                      </a:pPr>
                      <a:r>
                        <a:rPr lang="en-US" sz="1400" dirty="0">
                          <a:latin typeface="Times New Roman"/>
                          <a:ea typeface="Book Antiqua"/>
                          <a:cs typeface="Times New Roman"/>
                        </a:rPr>
                        <a:t>Harvie, D.S., Vasco, D., Sterling, M., Low-Choy, S. and </a:t>
                      </a:r>
                      <a:r>
                        <a:rPr lang="en-US" sz="1400" dirty="0" err="1">
                          <a:latin typeface="Times New Roman"/>
                          <a:ea typeface="Book Antiqua"/>
                          <a:cs typeface="Times New Roman"/>
                        </a:rPr>
                        <a:t>Niederstrasser</a:t>
                      </a:r>
                      <a:r>
                        <a:rPr lang="en-US" sz="1400" dirty="0">
                          <a:latin typeface="Times New Roman"/>
                          <a:ea typeface="Book Antiqua"/>
                          <a:cs typeface="Times New Roman"/>
                        </a:rPr>
                        <a:t>, N.G., 2021. Psycho-sensory relationships in chronic pain</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The purpose of this study is to analyse the relationship between pain and psychological symptoms. </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600" dirty="0">
                          <a:latin typeface="Times New Roman"/>
                          <a:ea typeface="Book Antiqua"/>
                          <a:cs typeface="Times New Roman"/>
                        </a:rPr>
                        <a:t>Online survey with the help of 413 women with persistent pain</a:t>
                      </a:r>
                      <a:endParaRPr lang="en-US" sz="16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From the finding, it could be concluded that there is a positive relationship between pain in women and their level of anxiety-related problems.</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687512">
                <a:tc>
                  <a:txBody>
                    <a:bodyPr/>
                    <a:lstStyle/>
                    <a:p>
                      <a:pPr algn="just">
                        <a:lnSpc>
                          <a:spcPct val="150000"/>
                        </a:lnSpc>
                        <a:spcAft>
                          <a:spcPts val="0"/>
                        </a:spcAft>
                      </a:pPr>
                      <a:r>
                        <a:rPr lang="en-GB" sz="1200" dirty="0">
                          <a:latin typeface="Times New Roman"/>
                          <a:ea typeface="Book Antiqua"/>
                          <a:cs typeface="Times New Roman"/>
                        </a:rPr>
                        <a:t>Siracusa, R., Paola, R.D., </a:t>
                      </a:r>
                      <a:r>
                        <a:rPr lang="en-GB" sz="1200" dirty="0" err="1">
                          <a:latin typeface="Times New Roman"/>
                          <a:ea typeface="Book Antiqua"/>
                          <a:cs typeface="Times New Roman"/>
                        </a:rPr>
                        <a:t>Cuzzocrea</a:t>
                      </a:r>
                      <a:r>
                        <a:rPr lang="en-GB" sz="1200" dirty="0">
                          <a:latin typeface="Times New Roman"/>
                          <a:ea typeface="Book Antiqua"/>
                          <a:cs typeface="Times New Roman"/>
                        </a:rPr>
                        <a:t>, S. and </a:t>
                      </a:r>
                      <a:r>
                        <a:rPr lang="en-GB" sz="1200" dirty="0" err="1">
                          <a:latin typeface="Times New Roman"/>
                          <a:ea typeface="Book Antiqua"/>
                          <a:cs typeface="Times New Roman"/>
                        </a:rPr>
                        <a:t>Impellizzeri</a:t>
                      </a:r>
                      <a:r>
                        <a:rPr lang="en-GB" sz="1200" dirty="0">
                          <a:latin typeface="Times New Roman"/>
                          <a:ea typeface="Book Antiqua"/>
                          <a:cs typeface="Times New Roman"/>
                        </a:rPr>
                        <a:t>, D., 2021. Fibromyalgia: pathogenesis, mechanisms, diagnosis and treatment options update. International journal of molecular sciences</a:t>
                      </a:r>
                      <a:endParaRPr lang="en-US" sz="12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This is measuring the treatment of fibromyalgia</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Systematic analysis.</a:t>
                      </a:r>
                    </a:p>
                    <a:p>
                      <a:pPr algn="just">
                        <a:lnSpc>
                          <a:spcPct val="150000"/>
                        </a:lnSpc>
                        <a:spcAft>
                          <a:spcPts val="0"/>
                        </a:spcAft>
                      </a:pPr>
                      <a:r>
                        <a:rPr lang="en-GB" sz="1400" dirty="0">
                          <a:latin typeface="Times New Roman"/>
                          <a:ea typeface="Book Antiqua"/>
                          <a:cs typeface="Times New Roman"/>
                        </a:rPr>
                        <a:t>Case study</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It could be concluded that women are more prone to fibromyalgia as compared to men</a:t>
                      </a:r>
                      <a:r>
                        <a:rPr lang="en-GB" sz="900" dirty="0">
                          <a:latin typeface="Times New Roman"/>
                          <a:ea typeface="Book Antiqua"/>
                          <a:cs typeface="Times New Roman"/>
                        </a:rPr>
                        <a:t>.</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061861">
                <a:tc>
                  <a:txBody>
                    <a:bodyPr/>
                    <a:lstStyle/>
                    <a:p>
                      <a:pPr algn="just">
                        <a:lnSpc>
                          <a:spcPct val="150000"/>
                        </a:lnSpc>
                        <a:spcAft>
                          <a:spcPts val="0"/>
                        </a:spcAft>
                      </a:pPr>
                      <a:r>
                        <a:rPr lang="en-US" sz="1100" dirty="0">
                          <a:latin typeface="Times New Roman"/>
                          <a:ea typeface="Book Antiqua"/>
                          <a:cs typeface="Times New Roman"/>
                        </a:rPr>
                        <a:t>Juuso, P., </a:t>
                      </a:r>
                      <a:r>
                        <a:rPr lang="en-US" sz="1100" dirty="0" err="1">
                          <a:latin typeface="Times New Roman"/>
                          <a:ea typeface="Book Antiqua"/>
                          <a:cs typeface="Times New Roman"/>
                        </a:rPr>
                        <a:t>Skär</a:t>
                      </a:r>
                      <a:r>
                        <a:rPr lang="en-US" sz="1100" dirty="0">
                          <a:latin typeface="Times New Roman"/>
                          <a:ea typeface="Book Antiqua"/>
                          <a:cs typeface="Times New Roman"/>
                        </a:rPr>
                        <a:t>, L., Olsson, M. and </a:t>
                      </a:r>
                      <a:r>
                        <a:rPr lang="en-US" sz="1100" dirty="0" err="1">
                          <a:latin typeface="Times New Roman"/>
                          <a:ea typeface="Book Antiqua"/>
                          <a:cs typeface="Times New Roman"/>
                        </a:rPr>
                        <a:t>Söderberg</a:t>
                      </a:r>
                      <a:r>
                        <a:rPr lang="en-US" sz="1100" dirty="0">
                          <a:latin typeface="Times New Roman"/>
                          <a:ea typeface="Book Antiqua"/>
                          <a:cs typeface="Times New Roman"/>
                        </a:rPr>
                        <a:t>, S., 2011. Living with a double burden: Meanings of pain for women ,with fibromyalgia.  </a:t>
                      </a:r>
                      <a:r>
                        <a:rPr lang="en-US" sz="1100" i="1" dirty="0">
                          <a:latin typeface="Times New Roman"/>
                          <a:ea typeface="Book Antiqua"/>
                          <a:cs typeface="Times New Roman"/>
                        </a:rPr>
                        <a:t>International</a:t>
                      </a:r>
                    </a:p>
                    <a:p>
                      <a:pPr algn="just">
                        <a:lnSpc>
                          <a:spcPct val="150000"/>
                        </a:lnSpc>
                        <a:spcAft>
                          <a:spcPts val="0"/>
                        </a:spcAft>
                      </a:pPr>
                      <a:r>
                        <a:rPr lang="en-US" sz="1100" i="1" dirty="0">
                          <a:latin typeface="Times New Roman"/>
                          <a:ea typeface="Book Antiqua"/>
                          <a:cs typeface="Times New Roman"/>
                        </a:rPr>
                        <a:t> journal of qualitative studies on health and well-being</a:t>
                      </a:r>
                      <a:r>
                        <a:rPr lang="en-US" sz="1100" dirty="0">
                          <a:latin typeface="Times New Roman"/>
                          <a:ea typeface="Book Antiqua"/>
                          <a:cs typeface="Times New Roman"/>
                        </a:rPr>
                        <a:t>, </a:t>
                      </a:r>
                      <a:r>
                        <a:rPr lang="en-US" sz="1100" i="1" dirty="0">
                          <a:latin typeface="Times New Roman"/>
                          <a:ea typeface="Book Antiqua"/>
                          <a:cs typeface="Times New Roman"/>
                        </a:rPr>
                        <a:t>6</a:t>
                      </a:r>
                      <a:r>
                        <a:rPr lang="en-US" sz="1100" dirty="0">
                          <a:latin typeface="Times New Roman"/>
                          <a:ea typeface="Book Antiqua"/>
                          <a:cs typeface="Times New Roman"/>
                        </a:rPr>
                        <a:t>(3), p.7184.</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Aim is to have knowledge on pain that women go during fibromyalgia</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b="0" i="0" kern="1200" dirty="0">
                          <a:solidFill>
                            <a:schemeClr val="tx1"/>
                          </a:solidFill>
                          <a:effectLst/>
                          <a:latin typeface="+mn-lt"/>
                          <a:ea typeface="+mn-ea"/>
                          <a:cs typeface="+mn-cs"/>
                        </a:rPr>
                        <a:t>Interview of 15 women with FM</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It is identified that daily life burden increases for women while dealing with fibromyalgia. </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0570B-BDF2-C96A-67AE-AC591F4D81D9}"/>
              </a:ext>
            </a:extLst>
          </p:cNvPr>
          <p:cNvSpPr>
            <a:spLocks noGrp="1"/>
          </p:cNvSpPr>
          <p:nvPr>
            <p:ph type="title"/>
          </p:nvPr>
        </p:nvSpPr>
        <p:spPr>
          <a:xfrm>
            <a:off x="609599" y="609600"/>
            <a:ext cx="6347713" cy="155104"/>
          </a:xfrm>
        </p:spPr>
        <p:txBody>
          <a:bodyPr>
            <a:noAutofit/>
          </a:bodyPr>
          <a:lstStyle/>
          <a:p>
            <a:endParaRPr lang="en-GB" sz="1050" dirty="0"/>
          </a:p>
        </p:txBody>
      </p:sp>
      <p:graphicFrame>
        <p:nvGraphicFramePr>
          <p:cNvPr id="5" name="Table 4">
            <a:extLst>
              <a:ext uri="{FF2B5EF4-FFF2-40B4-BE49-F238E27FC236}">
                <a16:creationId xmlns:a16="http://schemas.microsoft.com/office/drawing/2014/main" id="{B4DA9463-290E-BD61-71A2-4309F888F334}"/>
              </a:ext>
            </a:extLst>
          </p:cNvPr>
          <p:cNvGraphicFramePr>
            <a:graphicFrameLocks noGrp="1"/>
          </p:cNvGraphicFramePr>
          <p:nvPr>
            <p:extLst>
              <p:ext uri="{D42A27DB-BD31-4B8C-83A1-F6EECF244321}">
                <p14:modId xmlns:p14="http://schemas.microsoft.com/office/powerpoint/2010/main" val="3775088992"/>
              </p:ext>
            </p:extLst>
          </p:nvPr>
        </p:nvGraphicFramePr>
        <p:xfrm>
          <a:off x="251520" y="1124745"/>
          <a:ext cx="8282882" cy="1881950"/>
        </p:xfrm>
        <a:graphic>
          <a:graphicData uri="http://schemas.openxmlformats.org/drawingml/2006/table">
            <a:tbl>
              <a:tblPr/>
              <a:tblGrid>
                <a:gridCol w="2343848">
                  <a:extLst>
                    <a:ext uri="{9D8B030D-6E8A-4147-A177-3AD203B41FA5}">
                      <a16:colId xmlns:a16="http://schemas.microsoft.com/office/drawing/2014/main" val="2138597198"/>
                    </a:ext>
                  </a:extLst>
                </a:gridCol>
                <a:gridCol w="1979678">
                  <a:extLst>
                    <a:ext uri="{9D8B030D-6E8A-4147-A177-3AD203B41FA5}">
                      <a16:colId xmlns:a16="http://schemas.microsoft.com/office/drawing/2014/main" val="874150340"/>
                    </a:ext>
                  </a:extLst>
                </a:gridCol>
                <a:gridCol w="1979678">
                  <a:extLst>
                    <a:ext uri="{9D8B030D-6E8A-4147-A177-3AD203B41FA5}">
                      <a16:colId xmlns:a16="http://schemas.microsoft.com/office/drawing/2014/main" val="2874772400"/>
                    </a:ext>
                  </a:extLst>
                </a:gridCol>
                <a:gridCol w="1979678">
                  <a:extLst>
                    <a:ext uri="{9D8B030D-6E8A-4147-A177-3AD203B41FA5}">
                      <a16:colId xmlns:a16="http://schemas.microsoft.com/office/drawing/2014/main" val="3336231558"/>
                    </a:ext>
                  </a:extLst>
                </a:gridCol>
              </a:tblGrid>
              <a:tr h="1296144">
                <a:tc>
                  <a:txBody>
                    <a:bodyPr/>
                    <a:lstStyle/>
                    <a:p>
                      <a:pPr algn="just">
                        <a:lnSpc>
                          <a:spcPct val="150000"/>
                        </a:lnSpc>
                        <a:spcAft>
                          <a:spcPts val="0"/>
                        </a:spcAft>
                      </a:pPr>
                      <a:r>
                        <a:rPr lang="en-US" sz="1400" dirty="0">
                          <a:solidFill>
                            <a:srgbClr val="222222"/>
                          </a:solidFill>
                          <a:latin typeface="Times New Roman"/>
                          <a:ea typeface="Book Antiqua"/>
                          <a:cs typeface="Times New Roman"/>
                        </a:rPr>
                        <a:t>Sarzi-Puttini, P., Giorgi, V., </a:t>
                      </a:r>
                      <a:r>
                        <a:rPr lang="en-US" sz="1400" dirty="0" err="1">
                          <a:solidFill>
                            <a:srgbClr val="222222"/>
                          </a:solidFill>
                          <a:latin typeface="Times New Roman"/>
                          <a:ea typeface="Book Antiqua"/>
                          <a:cs typeface="Times New Roman"/>
                        </a:rPr>
                        <a:t>Marotto</a:t>
                      </a:r>
                      <a:r>
                        <a:rPr lang="en-US" sz="1400" dirty="0">
                          <a:solidFill>
                            <a:srgbClr val="222222"/>
                          </a:solidFill>
                          <a:latin typeface="Times New Roman"/>
                          <a:ea typeface="Book Antiqua"/>
                          <a:cs typeface="Times New Roman"/>
                        </a:rPr>
                        <a:t>, D. and Atzeni, F., 2020. Fibromyalgia: an update on clinical characteristics, </a:t>
                      </a:r>
                      <a:r>
                        <a:rPr lang="en-US" sz="1400" dirty="0" err="1">
                          <a:solidFill>
                            <a:srgbClr val="222222"/>
                          </a:solidFill>
                          <a:latin typeface="Times New Roman"/>
                          <a:ea typeface="Book Antiqua"/>
                          <a:cs typeface="Times New Roman"/>
                        </a:rPr>
                        <a:t>aetiopathogenesis</a:t>
                      </a:r>
                      <a:r>
                        <a:rPr lang="en-US" sz="1400" dirty="0">
                          <a:solidFill>
                            <a:srgbClr val="222222"/>
                          </a:solidFill>
                          <a:latin typeface="Times New Roman"/>
                          <a:ea typeface="Book Antiqua"/>
                          <a:cs typeface="Times New Roman"/>
                        </a:rPr>
                        <a:t> and treatment. </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The aim is to update the clinical characteristics and treatment</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Systematic analysis and evidence-based approach</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This is tailoring the treatment, which is important with increasing different Fibromyalgia characteristics.</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2054705"/>
                  </a:ext>
                </a:extLst>
              </a:tr>
            </a:tbl>
          </a:graphicData>
        </a:graphic>
      </p:graphicFrame>
      <p:graphicFrame>
        <p:nvGraphicFramePr>
          <p:cNvPr id="8" name="Content Placeholder 7">
            <a:extLst>
              <a:ext uri="{FF2B5EF4-FFF2-40B4-BE49-F238E27FC236}">
                <a16:creationId xmlns:a16="http://schemas.microsoft.com/office/drawing/2014/main" id="{52C48A38-134A-52D9-C69D-599A9EE376D2}"/>
              </a:ext>
            </a:extLst>
          </p:cNvPr>
          <p:cNvGraphicFramePr>
            <a:graphicFrameLocks noGrp="1"/>
          </p:cNvGraphicFramePr>
          <p:nvPr>
            <p:ph idx="1"/>
            <p:extLst>
              <p:ext uri="{D42A27DB-BD31-4B8C-83A1-F6EECF244321}">
                <p14:modId xmlns:p14="http://schemas.microsoft.com/office/powerpoint/2010/main" val="3456286125"/>
              </p:ext>
            </p:extLst>
          </p:nvPr>
        </p:nvGraphicFramePr>
        <p:xfrm>
          <a:off x="251520" y="3212976"/>
          <a:ext cx="8443839" cy="2201990"/>
        </p:xfrm>
        <a:graphic>
          <a:graphicData uri="http://schemas.openxmlformats.org/drawingml/2006/table">
            <a:tbl>
              <a:tblPr/>
              <a:tblGrid>
                <a:gridCol w="2389395">
                  <a:extLst>
                    <a:ext uri="{9D8B030D-6E8A-4147-A177-3AD203B41FA5}">
                      <a16:colId xmlns:a16="http://schemas.microsoft.com/office/drawing/2014/main" val="1718404132"/>
                    </a:ext>
                  </a:extLst>
                </a:gridCol>
                <a:gridCol w="2018148">
                  <a:extLst>
                    <a:ext uri="{9D8B030D-6E8A-4147-A177-3AD203B41FA5}">
                      <a16:colId xmlns:a16="http://schemas.microsoft.com/office/drawing/2014/main" val="1980797688"/>
                    </a:ext>
                  </a:extLst>
                </a:gridCol>
                <a:gridCol w="2018148">
                  <a:extLst>
                    <a:ext uri="{9D8B030D-6E8A-4147-A177-3AD203B41FA5}">
                      <a16:colId xmlns:a16="http://schemas.microsoft.com/office/drawing/2014/main" val="697835427"/>
                    </a:ext>
                  </a:extLst>
                </a:gridCol>
                <a:gridCol w="2018148">
                  <a:extLst>
                    <a:ext uri="{9D8B030D-6E8A-4147-A177-3AD203B41FA5}">
                      <a16:colId xmlns:a16="http://schemas.microsoft.com/office/drawing/2014/main" val="4121402867"/>
                    </a:ext>
                  </a:extLst>
                </a:gridCol>
              </a:tblGrid>
              <a:tr h="1142386">
                <a:tc>
                  <a:txBody>
                    <a:bodyPr/>
                    <a:lstStyle/>
                    <a:p>
                      <a:pPr algn="just">
                        <a:lnSpc>
                          <a:spcPct val="150000"/>
                        </a:lnSpc>
                        <a:spcAft>
                          <a:spcPts val="0"/>
                        </a:spcAft>
                      </a:pPr>
                      <a:r>
                        <a:rPr lang="en-US" sz="1400" dirty="0">
                          <a:latin typeface="Times New Roman"/>
                          <a:ea typeface="Book Antiqua"/>
                          <a:cs typeface="Times New Roman"/>
                        </a:rPr>
                        <a:t>Maugars, Y., Berthelot, J.M., Le Goff, B. and </a:t>
                      </a:r>
                      <a:r>
                        <a:rPr lang="en-US" sz="1400" dirty="0" err="1">
                          <a:latin typeface="Times New Roman"/>
                          <a:ea typeface="Book Antiqua"/>
                          <a:cs typeface="Times New Roman"/>
                        </a:rPr>
                        <a:t>Darrieutort</a:t>
                      </a:r>
                      <a:r>
                        <a:rPr lang="en-US" sz="1400" dirty="0">
                          <a:latin typeface="Times New Roman"/>
                          <a:ea typeface="Book Antiqua"/>
                          <a:cs typeface="Times New Roman"/>
                        </a:rPr>
                        <a:t>-Laffite, C., 2021. Fibromyalgia and associated disorders: from pain to chronic suffering, from subjective hypersensitivity to hypersensitivity syndrome. </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The aim of this research is to derive different disorders caused by </a:t>
                      </a:r>
                      <a:r>
                        <a:rPr lang="en-US" sz="1400" dirty="0">
                          <a:latin typeface="Times New Roman"/>
                          <a:ea typeface="Book Antiqua"/>
                          <a:cs typeface="Times New Roman"/>
                        </a:rPr>
                        <a:t>fibromyalgia</a:t>
                      </a:r>
                      <a:r>
                        <a:rPr lang="en-US" sz="900" dirty="0">
                          <a:latin typeface="Times New Roman"/>
                          <a:ea typeface="Book Antiqua"/>
                          <a:cs typeface="Times New Roman"/>
                        </a:rPr>
                        <a:t>. </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600" b="0" i="0" kern="1200" dirty="0">
                          <a:solidFill>
                            <a:schemeClr val="tx1"/>
                          </a:solidFill>
                          <a:effectLst/>
                          <a:latin typeface="Times New Roman" panose="02020603050405020304" pitchFamily="18" charset="0"/>
                          <a:ea typeface="+mn-ea"/>
                          <a:cs typeface="Times New Roman" panose="02020603050405020304" pitchFamily="18" charset="0"/>
                        </a:rPr>
                        <a:t>Report about</a:t>
                      </a:r>
                    </a:p>
                    <a:p>
                      <a:pPr algn="just">
                        <a:lnSpc>
                          <a:spcPct val="150000"/>
                        </a:lnSpc>
                        <a:spcAft>
                          <a:spcPts val="0"/>
                        </a:spcAft>
                      </a:pPr>
                      <a:r>
                        <a:rPr lang="en-GB" sz="1600" b="0" i="0" kern="1200" dirty="0">
                          <a:solidFill>
                            <a:schemeClr val="tx1"/>
                          </a:solidFill>
                          <a:effectLst/>
                          <a:latin typeface="Times New Roman" panose="02020603050405020304" pitchFamily="18" charset="0"/>
                          <a:ea typeface="+mn-ea"/>
                          <a:cs typeface="Times New Roman" panose="02020603050405020304" pitchFamily="18" charset="0"/>
                        </a:rPr>
                        <a:t>176 patients </a:t>
                      </a:r>
                      <a:endParaRPr lang="en-US" sz="1600" dirty="0">
                        <a:latin typeface="Times New Roman" panose="02020603050405020304" pitchFamily="18" charset="0"/>
                        <a:ea typeface="Book Antiqua"/>
                        <a:cs typeface="Times New Roman" panose="02020603050405020304" pitchFamily="18" charset="0"/>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It could be summarised that </a:t>
                      </a:r>
                      <a:r>
                        <a:rPr lang="en-US" sz="1400" dirty="0">
                          <a:latin typeface="Times New Roman"/>
                          <a:ea typeface="Book Antiqua"/>
                          <a:cs typeface="Times New Roman"/>
                        </a:rPr>
                        <a:t>fibromyalgia is defined as a disorder which is leading to chronic pain.</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56150814"/>
                  </a:ext>
                </a:extLst>
              </a:tr>
            </a:tbl>
          </a:graphicData>
        </a:graphic>
      </p:graphicFrame>
    </p:spTree>
    <p:extLst>
      <p:ext uri="{BB962C8B-B14F-4D97-AF65-F5344CB8AC3E}">
        <p14:creationId xmlns:p14="http://schemas.microsoft.com/office/powerpoint/2010/main" val="3941691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solidFill>
                  <a:schemeClr val="tx1"/>
                </a:solidFill>
                <a:latin typeface="Times New Roman" pitchFamily="18" charset="0"/>
                <a:cs typeface="Times New Roman" pitchFamily="18" charset="0"/>
              </a:rPr>
              <a:t>Results</a:t>
            </a: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09599" y="1124744"/>
            <a:ext cx="7924802" cy="5544616"/>
          </a:xfrm>
        </p:spPr>
        <p:txBody>
          <a:bodyPr>
            <a:normAutofit fontScale="70000" lnSpcReduction="20000"/>
          </a:bodyPr>
          <a:lstStyle/>
          <a:p>
            <a:pPr algn="just">
              <a:lnSpc>
                <a:spcPct val="170000"/>
              </a:lnSpc>
              <a:buNone/>
            </a:pPr>
            <a:r>
              <a:rPr lang="en-GB" sz="2600" b="1" i="1" dirty="0">
                <a:latin typeface="Times New Roman" pitchFamily="18" charset="0"/>
                <a:cs typeface="Times New Roman" pitchFamily="18" charset="0"/>
              </a:rPr>
              <a:t>Fibromyalgia is musculoskeletal pain accompanied by fatigue, sleep, memory and mood issues.</a:t>
            </a:r>
            <a:endParaRPr lang="en-US" sz="2600" dirty="0">
              <a:latin typeface="Times New Roman" pitchFamily="18" charset="0"/>
              <a:cs typeface="Times New Roman" pitchFamily="18" charset="0"/>
            </a:endParaRPr>
          </a:p>
          <a:p>
            <a:pPr algn="just">
              <a:lnSpc>
                <a:spcPct val="170000"/>
              </a:lnSpc>
            </a:pPr>
            <a:r>
              <a:rPr lang="en-GB" sz="2600" dirty="0">
                <a:latin typeface="Times New Roman" pitchFamily="18" charset="0"/>
                <a:cs typeface="Times New Roman" pitchFamily="18" charset="0"/>
              </a:rPr>
              <a:t>This is the syndrome which is impacting musculoskeletal pain, which results in stiffness and is also localising into tenderness toward the specified point on the body. (</a:t>
            </a:r>
            <a:r>
              <a:rPr lang="en-GB" sz="2800" dirty="0">
                <a:latin typeface="Times New Roman"/>
                <a:ea typeface="Book Antiqua"/>
                <a:cs typeface="Times New Roman"/>
              </a:rPr>
              <a:t>Siracusa, R. 2021.)</a:t>
            </a:r>
          </a:p>
          <a:p>
            <a:pPr algn="just">
              <a:lnSpc>
                <a:spcPct val="170000"/>
              </a:lnSpc>
            </a:pPr>
            <a:r>
              <a:rPr lang="en-GB" sz="2600" dirty="0">
                <a:latin typeface="Times New Roman" pitchFamily="18" charset="0"/>
                <a:cs typeface="Times New Roman" pitchFamily="18" charset="0"/>
              </a:rPr>
              <a:t>There are certain common causes of the problem, like genetic factors and environmental factors are also impacting a person's musculoskeletal pain (</a:t>
            </a:r>
            <a:r>
              <a:rPr lang="en-US" sz="2600" dirty="0">
                <a:latin typeface="Times New Roman" pitchFamily="18" charset="0"/>
                <a:cs typeface="Times New Roman" pitchFamily="18" charset="0"/>
              </a:rPr>
              <a:t>Maugars, </a:t>
            </a:r>
            <a:r>
              <a:rPr lang="en-US" sz="2600" i="1" dirty="0">
                <a:latin typeface="Times New Roman" pitchFamily="18" charset="0"/>
                <a:cs typeface="Times New Roman" pitchFamily="18" charset="0"/>
              </a:rPr>
              <a:t>et al., </a:t>
            </a:r>
            <a:r>
              <a:rPr lang="en-US" sz="2600" dirty="0">
                <a:latin typeface="Times New Roman" pitchFamily="18" charset="0"/>
                <a:cs typeface="Times New Roman" pitchFamily="18" charset="0"/>
              </a:rPr>
              <a:t>2021)</a:t>
            </a:r>
            <a:r>
              <a:rPr lang="en-GB" sz="2600" dirty="0">
                <a:latin typeface="Times New Roman" pitchFamily="18" charset="0"/>
                <a:cs typeface="Times New Roman" pitchFamily="18" charset="0"/>
              </a:rPr>
              <a:t>. </a:t>
            </a:r>
          </a:p>
          <a:p>
            <a:pPr algn="just">
              <a:lnSpc>
                <a:spcPct val="170000"/>
              </a:lnSpc>
            </a:pPr>
            <a:r>
              <a:rPr lang="en-GB" sz="2600" dirty="0">
                <a:latin typeface="Times New Roman" pitchFamily="18" charset="0"/>
                <a:cs typeface="Times New Roman" pitchFamily="18" charset="0"/>
              </a:rPr>
              <a:t>This could often be accompanied by an increase in fatigue, altered sleep, mood swing and memory loss. (</a:t>
            </a:r>
            <a:r>
              <a:rPr lang="en-US" sz="2800" dirty="0">
                <a:solidFill>
                  <a:srgbClr val="222222"/>
                </a:solidFill>
                <a:latin typeface="Times New Roman"/>
                <a:ea typeface="Book Antiqua"/>
                <a:cs typeface="Times New Roman"/>
              </a:rPr>
              <a:t>Sarzi-Puttini 2020)</a:t>
            </a:r>
            <a:endParaRPr lang="en-GB" sz="2600" dirty="0">
              <a:latin typeface="Times New Roman" pitchFamily="18" charset="0"/>
              <a:cs typeface="Times New Roman" pitchFamily="18" charset="0"/>
            </a:endParaRPr>
          </a:p>
          <a:p>
            <a:pPr marL="0" indent="0" algn="just">
              <a:lnSpc>
                <a:spcPct val="170000"/>
              </a:lnSpc>
              <a:buNone/>
            </a:pPr>
            <a:r>
              <a:rPr lang="en-GB" sz="2600" dirty="0">
                <a:latin typeface="Times New Roman" pitchFamily="18" charset="0"/>
                <a:cs typeface="Times New Roman" pitchFamily="18" charset="0"/>
              </a:rPr>
              <a:t>. </a:t>
            </a:r>
            <a:endParaRPr lang="en-US" sz="2600" dirty="0">
              <a:latin typeface="Times New Roman" pitchFamily="18" charset="0"/>
              <a:cs typeface="Times New Roman" pitchFamily="18" charset="0"/>
            </a:endParaRP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962" y="1179151"/>
            <a:ext cx="2475485" cy="4463889"/>
          </a:xfrm>
        </p:spPr>
        <p:txBody>
          <a:bodyPr anchor="ctr">
            <a:normAutofit/>
          </a:bodyPr>
          <a:lstStyle/>
          <a:p>
            <a:r>
              <a:rPr lang="en-GB" b="1" err="1">
                <a:latin typeface="Times New Roman" pitchFamily="18" charset="0"/>
                <a:cs typeface="Times New Roman" pitchFamily="18" charset="0"/>
              </a:rPr>
              <a:t>Contd</a:t>
            </a:r>
            <a:r>
              <a:rPr lang="en-GB" b="1">
                <a:latin typeface="Times New Roman" pitchFamily="18" charset="0"/>
                <a:cs typeface="Times New Roman" pitchFamily="18" charset="0"/>
              </a:rPr>
              <a:t>…</a:t>
            </a:r>
            <a:endParaRPr lang="en-US" b="1">
              <a:latin typeface="Times New Roman" pitchFamily="18" charset="0"/>
              <a:cs typeface="Times New Roman" pitchFamily="18" charset="0"/>
            </a:endParaRP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4188" y="1109145"/>
            <a:ext cx="4755762" cy="4603900"/>
          </a:xfrm>
        </p:spPr>
        <p:txBody>
          <a:bodyPr anchor="ctr">
            <a:normAutofit/>
          </a:bodyPr>
          <a:lstStyle/>
          <a:p>
            <a:pPr>
              <a:buNone/>
            </a:pPr>
            <a:r>
              <a:rPr lang="en-GB" b="1" i="1" dirty="0">
                <a:latin typeface="Times New Roman" pitchFamily="18" charset="0"/>
                <a:cs typeface="Times New Roman" pitchFamily="18" charset="0"/>
              </a:rPr>
              <a:t>Women with fibromyalgia may experience more severe pain symptoms than men.</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It could also be added that fibromyalgia is actually developed more in women twice as compared to men. </a:t>
            </a:r>
          </a:p>
          <a:p>
            <a:r>
              <a:rPr lang="en-GB" dirty="0">
                <a:latin typeface="Times New Roman" pitchFamily="18" charset="0"/>
                <a:cs typeface="Times New Roman" pitchFamily="18" charset="0"/>
              </a:rPr>
              <a:t>They are also showing much severe symptoms (</a:t>
            </a:r>
            <a:r>
              <a:rPr lang="en-US" dirty="0">
                <a:latin typeface="Times New Roman" pitchFamily="18" charset="0"/>
                <a:cs typeface="Times New Roman" pitchFamily="18" charset="0"/>
              </a:rPr>
              <a:t>Sarzi-Puttini, </a:t>
            </a:r>
            <a:r>
              <a:rPr lang="en-US" i="1" dirty="0">
                <a:latin typeface="Times New Roman" pitchFamily="18" charset="0"/>
                <a:cs typeface="Times New Roman" pitchFamily="18" charset="0"/>
              </a:rPr>
              <a:t>et al.,  </a:t>
            </a:r>
            <a:r>
              <a:rPr lang="en-US" dirty="0">
                <a:latin typeface="Times New Roman" pitchFamily="18" charset="0"/>
                <a:cs typeface="Times New Roman" pitchFamily="18" charset="0"/>
              </a:rPr>
              <a:t>2020)</a:t>
            </a:r>
            <a:r>
              <a:rPr lang="en-GB" dirty="0">
                <a:latin typeface="Times New Roman" pitchFamily="18" charset="0"/>
                <a:cs typeface="Times New Roman" pitchFamily="18" charset="0"/>
              </a:rPr>
              <a:t>. </a:t>
            </a:r>
          </a:p>
          <a:p>
            <a:r>
              <a:rPr lang="en-GB" dirty="0">
                <a:latin typeface="Times New Roman" pitchFamily="18" charset="0"/>
                <a:cs typeface="Times New Roman" pitchFamily="18" charset="0"/>
              </a:rPr>
              <a:t>Women are showing more severe pain as they have higher tender points during the diagnosis of treatment. The tender point in women equals 18. (</a:t>
            </a:r>
            <a:r>
              <a:rPr lang="en-US" dirty="0">
                <a:latin typeface="Times New Roman"/>
                <a:ea typeface="Book Antiqua"/>
                <a:cs typeface="Times New Roman"/>
              </a:rPr>
              <a:t>Harvie ,D,C ,2021)</a:t>
            </a:r>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solidFill>
                  <a:schemeClr val="tx1"/>
                </a:solidFill>
                <a:latin typeface="Times New Roman" pitchFamily="18" charset="0"/>
                <a:cs typeface="Times New Roman" pitchFamily="18" charset="0"/>
              </a:rPr>
              <a:t>Discussion</a:t>
            </a: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10000"/>
          </a:bodyPr>
          <a:lstStyle/>
          <a:p>
            <a:pPr algn="just">
              <a:lnSpc>
                <a:spcPct val="170000"/>
              </a:lnSpc>
            </a:pPr>
            <a:r>
              <a:rPr lang="en-GB" dirty="0">
                <a:latin typeface="Times New Roman" pitchFamily="18" charset="0"/>
                <a:cs typeface="Times New Roman" pitchFamily="18" charset="0"/>
              </a:rPr>
              <a:t>From the above results, it could be discussed that women are more prone to fibromyalgia due to the fact that they are having increased hormonal changes, menstrual cycles, pregnancy and mental issues. </a:t>
            </a:r>
            <a:r>
              <a:rPr lang="en-US" sz="1800" dirty="0">
                <a:latin typeface="Times New Roman" pitchFamily="18" charset="0"/>
                <a:cs typeface="Times New Roman" pitchFamily="18" charset="0"/>
              </a:rPr>
              <a:t>Hakami, A. A. A. 2022. </a:t>
            </a:r>
            <a:endParaRPr lang="en-GB"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This causes them to have higher tender points, which are 18, during the diagnosis time. </a:t>
            </a:r>
          </a:p>
          <a:p>
            <a:pPr algn="just">
              <a:lnSpc>
                <a:spcPct val="170000"/>
              </a:lnSpc>
            </a:pPr>
            <a:r>
              <a:rPr lang="en-GB" dirty="0">
                <a:latin typeface="Times New Roman" pitchFamily="18" charset="0"/>
                <a:cs typeface="Times New Roman" pitchFamily="18" charset="0"/>
              </a:rPr>
              <a:t>Some of the most common symptoms in a person suffering from fibromyalgia involve pain, stiffness in body parts, tiredness, fatigue, sleep disorder, depression, anxiety and mood swings (</a:t>
            </a:r>
            <a:r>
              <a:rPr lang="en-US" dirty="0">
                <a:latin typeface="Times New Roman" pitchFamily="18" charset="0"/>
                <a:cs typeface="Times New Roman" pitchFamily="18" charset="0"/>
              </a:rPr>
              <a:t>Siracusa, </a:t>
            </a:r>
            <a:r>
              <a:rPr lang="en-US" i="1" dirty="0">
                <a:latin typeface="Times New Roman" pitchFamily="18" charset="0"/>
                <a:cs typeface="Times New Roman" pitchFamily="18" charset="0"/>
              </a:rPr>
              <a:t>et al., </a:t>
            </a:r>
            <a:r>
              <a:rPr lang="en-US" dirty="0">
                <a:latin typeface="Times New Roman" pitchFamily="18" charset="0"/>
                <a:cs typeface="Times New Roman" pitchFamily="18" charset="0"/>
              </a:rPr>
              <a:t>2021</a:t>
            </a:r>
            <a:r>
              <a:rPr lang="en-GB" dirty="0">
                <a:latin typeface="Times New Roman" pitchFamily="18" charset="0"/>
                <a:cs typeface="Times New Roman" pitchFamily="18" charset="0"/>
              </a:rPr>
              <a:t>). </a:t>
            </a:r>
            <a:endParaRPr lang="en-US" dirty="0">
              <a:latin typeface="Times New Roman" pitchFamily="18" charset="0"/>
              <a:cs typeface="Times New Roman" pitchFamily="18" charset="0"/>
            </a:endParaRP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solidFill>
                  <a:schemeClr val="tx1"/>
                </a:solidFill>
                <a:latin typeface="Times New Roman" pitchFamily="18" charset="0"/>
                <a:cs typeface="Times New Roman" pitchFamily="18" charset="0"/>
              </a:rPr>
              <a:t>Conclusion </a:t>
            </a: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GB" sz="2000" dirty="0">
                <a:latin typeface="Times New Roman" pitchFamily="18" charset="0"/>
                <a:cs typeface="Times New Roman" pitchFamily="18" charset="0"/>
              </a:rPr>
              <a:t>Towards the end, it could be concluded that fibromyalgia is the problem which causes stiffness in the muscles of a person due to severe pain they are facing. </a:t>
            </a:r>
            <a:r>
              <a:rPr lang="en-US" sz="2000" dirty="0">
                <a:latin typeface="Times New Roman" pitchFamily="18" charset="0"/>
                <a:cs typeface="Times New Roman" pitchFamily="18" charset="0"/>
              </a:rPr>
              <a:t>Hakami, (A. 2022.)</a:t>
            </a:r>
            <a:endParaRPr lang="en-GB" sz="2000" dirty="0">
              <a:latin typeface="Times New Roman" pitchFamily="18" charset="0"/>
              <a:cs typeface="Times New Roman" pitchFamily="18" charset="0"/>
            </a:endParaRPr>
          </a:p>
          <a:p>
            <a:pPr algn="just">
              <a:lnSpc>
                <a:spcPct val="150000"/>
              </a:lnSpc>
            </a:pPr>
            <a:r>
              <a:rPr lang="en-GB" sz="2000" dirty="0">
                <a:latin typeface="Times New Roman" pitchFamily="18" charset="0"/>
                <a:cs typeface="Times New Roman" pitchFamily="18" charset="0"/>
              </a:rPr>
              <a:t>The symptoms involve pain, sleep disorder, fatigue and mood swings. (</a:t>
            </a:r>
            <a:r>
              <a:rPr lang="en-US" sz="2000" dirty="0">
                <a:latin typeface="Times New Roman" pitchFamily="18" charset="0"/>
                <a:cs typeface="Times New Roman" pitchFamily="18" charset="0"/>
              </a:rPr>
              <a:t>Siracusa,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2021</a:t>
            </a:r>
            <a:r>
              <a:rPr lang="en-GB" sz="2000" dirty="0">
                <a:latin typeface="Times New Roman" pitchFamily="18" charset="0"/>
                <a:cs typeface="Times New Roman" pitchFamily="18" charset="0"/>
              </a:rPr>
              <a:t>). </a:t>
            </a:r>
          </a:p>
          <a:p>
            <a:pPr algn="just">
              <a:lnSpc>
                <a:spcPct val="150000"/>
              </a:lnSpc>
            </a:pPr>
            <a:r>
              <a:rPr lang="en-GB" sz="2000" dirty="0">
                <a:latin typeface="Times New Roman" pitchFamily="18" charset="0"/>
                <a:cs typeface="Times New Roman" pitchFamily="18" charset="0"/>
              </a:rPr>
              <a:t>It could also be included that women are facing this problem more as compared to men due to their pregnancy, hormonal changes and menstrual cycle. (</a:t>
            </a:r>
            <a:r>
              <a:rPr lang="en-US" sz="2000" dirty="0">
                <a:latin typeface="Times New Roman"/>
                <a:ea typeface="Book Antiqua"/>
                <a:cs typeface="Times New Roman"/>
              </a:rPr>
              <a:t>Maugars, Y., 2021)</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imes New Roman" pitchFamily="18" charset="0"/>
                <a:cs typeface="Times New Roman" pitchFamily="18" charset="0"/>
              </a:rPr>
              <a:t>References </a:t>
            </a:r>
            <a:endParaRPr lang="en-US" sz="20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13465" y="1181100"/>
            <a:ext cx="8317070" cy="4495800"/>
          </a:xfrm>
        </p:spPr>
        <p:txBody>
          <a:bodyPr>
            <a:noAutofit/>
          </a:bodyPr>
          <a:lstStyle/>
          <a:p>
            <a:pPr algn="just"/>
            <a:r>
              <a:rPr lang="en-US" sz="1500" dirty="0" err="1">
                <a:latin typeface="Times New Roman" pitchFamily="18" charset="0"/>
                <a:cs typeface="Times New Roman" pitchFamily="18" charset="0"/>
              </a:rPr>
              <a:t>Basias</a:t>
            </a:r>
            <a:r>
              <a:rPr lang="en-US" sz="1500" dirty="0">
                <a:latin typeface="Times New Roman" pitchFamily="18" charset="0"/>
                <a:cs typeface="Times New Roman" pitchFamily="18" charset="0"/>
              </a:rPr>
              <a:t>, N., and </a:t>
            </a:r>
            <a:r>
              <a:rPr lang="en-US" sz="1500" dirty="0" err="1">
                <a:latin typeface="Times New Roman" pitchFamily="18" charset="0"/>
                <a:cs typeface="Times New Roman" pitchFamily="18" charset="0"/>
              </a:rPr>
              <a:t>Pollalis</a:t>
            </a:r>
            <a:r>
              <a:rPr lang="en-US" sz="1500" dirty="0">
                <a:latin typeface="Times New Roman" pitchFamily="18" charset="0"/>
                <a:cs typeface="Times New Roman" pitchFamily="18" charset="0"/>
              </a:rPr>
              <a:t>, Y. 2018. Quantitative and qualitative research in business &amp; technology: Justifying a suitable research methodology. </a:t>
            </a:r>
            <a:r>
              <a:rPr lang="en-US" sz="1500" i="1" dirty="0">
                <a:latin typeface="Times New Roman" pitchFamily="18" charset="0"/>
                <a:cs typeface="Times New Roman" pitchFamily="18" charset="0"/>
              </a:rPr>
              <a:t>Review of Integrative Business and Economics Research</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7</a:t>
            </a:r>
            <a:r>
              <a:rPr lang="en-US" sz="1500" dirty="0">
                <a:latin typeface="Times New Roman" pitchFamily="18" charset="0"/>
                <a:cs typeface="Times New Roman" pitchFamily="18" charset="0"/>
              </a:rPr>
              <a:t>, 91-105.</a:t>
            </a:r>
          </a:p>
          <a:p>
            <a:pPr algn="just"/>
            <a:r>
              <a:rPr lang="en-US" sz="1500" dirty="0">
                <a:latin typeface="Times New Roman" pitchFamily="18" charset="0"/>
                <a:cs typeface="Times New Roman" pitchFamily="18" charset="0"/>
              </a:rPr>
              <a:t>Hakami, A. A. A. 2022. Ethical considerations of qualitative non-therapeutic research on people with obsessive-compulsive disorder: an overview. </a:t>
            </a:r>
            <a:r>
              <a:rPr lang="en-US" sz="1500" i="1" dirty="0">
                <a:latin typeface="Times New Roman" pitchFamily="18" charset="0"/>
                <a:cs typeface="Times New Roman" pitchFamily="18" charset="0"/>
              </a:rPr>
              <a:t>F1000Research</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11</a:t>
            </a:r>
            <a:r>
              <a:rPr lang="en-US" sz="1500" dirty="0">
                <a:latin typeface="Times New Roman" pitchFamily="18" charset="0"/>
                <a:cs typeface="Times New Roman" pitchFamily="18" charset="0"/>
              </a:rPr>
              <a:t>(137), 137.</a:t>
            </a:r>
          </a:p>
          <a:p>
            <a:pPr algn="just"/>
            <a:r>
              <a:rPr lang="en-US" sz="1500" dirty="0" err="1">
                <a:latin typeface="Times New Roman" pitchFamily="18" charset="0"/>
                <a:cs typeface="Times New Roman" pitchFamily="18" charset="0"/>
              </a:rPr>
              <a:t>Harvie</a:t>
            </a:r>
            <a:r>
              <a:rPr lang="en-US" sz="1500" dirty="0">
                <a:latin typeface="Times New Roman" pitchFamily="18" charset="0"/>
                <a:cs typeface="Times New Roman" pitchFamily="18" charset="0"/>
              </a:rPr>
              <a:t>, D.S., Vasco, D., Sterling, M., Low-Choy, S. and </a:t>
            </a:r>
            <a:r>
              <a:rPr lang="en-US" sz="1500" dirty="0" err="1">
                <a:latin typeface="Times New Roman" pitchFamily="18" charset="0"/>
                <a:cs typeface="Times New Roman" pitchFamily="18" charset="0"/>
              </a:rPr>
              <a:t>Niederstrasser</a:t>
            </a:r>
            <a:r>
              <a:rPr lang="en-US" sz="1500" dirty="0">
                <a:latin typeface="Times New Roman" pitchFamily="18" charset="0"/>
                <a:cs typeface="Times New Roman" pitchFamily="18" charset="0"/>
              </a:rPr>
              <a:t>, N.G., 2021. Psycho-sensory relationships in chronic pain. </a:t>
            </a:r>
            <a:r>
              <a:rPr lang="en-US" sz="1500" i="1" dirty="0">
                <a:latin typeface="Times New Roman" pitchFamily="18" charset="0"/>
                <a:cs typeface="Times New Roman" pitchFamily="18" charset="0"/>
              </a:rPr>
              <a:t>British Journal of Pain</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15</a:t>
            </a:r>
            <a:r>
              <a:rPr lang="en-US" sz="1500" dirty="0">
                <a:latin typeface="Times New Roman" pitchFamily="18" charset="0"/>
                <a:cs typeface="Times New Roman" pitchFamily="18" charset="0"/>
              </a:rPr>
              <a:t>(2), pp.134-146.</a:t>
            </a:r>
          </a:p>
          <a:p>
            <a:pPr algn="just"/>
            <a:r>
              <a:rPr lang="en-US" sz="1500" dirty="0">
                <a:latin typeface="Times New Roman" pitchFamily="18" charset="0"/>
                <a:cs typeface="Times New Roman" pitchFamily="18" charset="0"/>
              </a:rPr>
              <a:t>Maugars, Y., Berthelot, J.M., Le Goff, B. and </a:t>
            </a:r>
            <a:r>
              <a:rPr lang="en-US" sz="1500" dirty="0" err="1">
                <a:latin typeface="Times New Roman" pitchFamily="18" charset="0"/>
                <a:cs typeface="Times New Roman" pitchFamily="18" charset="0"/>
              </a:rPr>
              <a:t>Darrieutort</a:t>
            </a:r>
            <a:r>
              <a:rPr lang="en-US" sz="1500" dirty="0">
                <a:latin typeface="Times New Roman" pitchFamily="18" charset="0"/>
                <a:cs typeface="Times New Roman" pitchFamily="18" charset="0"/>
              </a:rPr>
              <a:t>-Laffite, C., 2021. Fibromyalgia and associated disorders: from pain to chronic suffering, from subjective hypersensitivity to hypersensitivity syndrome. </a:t>
            </a:r>
            <a:r>
              <a:rPr lang="en-US" sz="1500" i="1" dirty="0">
                <a:latin typeface="Times New Roman" pitchFamily="18" charset="0"/>
                <a:cs typeface="Times New Roman" pitchFamily="18" charset="0"/>
              </a:rPr>
              <a:t>Frontiers in Medicine</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8</a:t>
            </a:r>
            <a:r>
              <a:rPr lang="en-US" sz="1500" dirty="0">
                <a:latin typeface="Times New Roman" pitchFamily="18" charset="0"/>
                <a:cs typeface="Times New Roman" pitchFamily="18" charset="0"/>
              </a:rPr>
              <a:t>.</a:t>
            </a:r>
          </a:p>
          <a:p>
            <a:pPr algn="just"/>
            <a:r>
              <a:rPr lang="en-US" sz="1500" dirty="0">
                <a:latin typeface="Times New Roman" pitchFamily="18" charset="0"/>
                <a:cs typeface="Times New Roman" pitchFamily="18" charset="0"/>
              </a:rPr>
              <a:t>Newman, M., and Gough, D. 2020. Systematic reviews in educational research: Methodology, perspectives and application. </a:t>
            </a:r>
            <a:r>
              <a:rPr lang="en-US" sz="1500" i="1" dirty="0">
                <a:latin typeface="Times New Roman" pitchFamily="18" charset="0"/>
                <a:cs typeface="Times New Roman" pitchFamily="18" charset="0"/>
              </a:rPr>
              <a:t>Systematic reviews in educational research</a:t>
            </a:r>
            <a:r>
              <a:rPr lang="en-US" sz="1500" dirty="0">
                <a:latin typeface="Times New Roman" pitchFamily="18" charset="0"/>
                <a:cs typeface="Times New Roman" pitchFamily="18" charset="0"/>
              </a:rPr>
              <a:t>, 3-22. </a:t>
            </a:r>
          </a:p>
          <a:p>
            <a:pPr algn="just"/>
            <a:r>
              <a:rPr lang="en-US" sz="1500" dirty="0">
                <a:latin typeface="Times New Roman" pitchFamily="18" charset="0"/>
                <a:cs typeface="Times New Roman" pitchFamily="18" charset="0"/>
              </a:rPr>
              <a:t>Sarzi-Puttini, P., Giorgi, V., </a:t>
            </a:r>
            <a:r>
              <a:rPr lang="en-US" sz="1500" dirty="0" err="1">
                <a:latin typeface="Times New Roman" pitchFamily="18" charset="0"/>
                <a:cs typeface="Times New Roman" pitchFamily="18" charset="0"/>
              </a:rPr>
              <a:t>Marotto</a:t>
            </a:r>
            <a:r>
              <a:rPr lang="en-US" sz="1500" dirty="0">
                <a:latin typeface="Times New Roman" pitchFamily="18" charset="0"/>
                <a:cs typeface="Times New Roman" pitchFamily="18" charset="0"/>
              </a:rPr>
              <a:t>, D. and </a:t>
            </a:r>
            <a:r>
              <a:rPr lang="en-US" sz="1500" dirty="0" err="1">
                <a:latin typeface="Times New Roman" pitchFamily="18" charset="0"/>
                <a:cs typeface="Times New Roman" pitchFamily="18" charset="0"/>
              </a:rPr>
              <a:t>Atzeni</a:t>
            </a:r>
            <a:r>
              <a:rPr lang="en-US" sz="1500" dirty="0">
                <a:latin typeface="Times New Roman" pitchFamily="18" charset="0"/>
                <a:cs typeface="Times New Roman" pitchFamily="18" charset="0"/>
              </a:rPr>
              <a:t>, F., 2020. Fibromyalgia: an update on clinical characteristics, </a:t>
            </a:r>
            <a:r>
              <a:rPr lang="en-US" sz="1500" dirty="0" err="1">
                <a:latin typeface="Times New Roman" pitchFamily="18" charset="0"/>
                <a:cs typeface="Times New Roman" pitchFamily="18" charset="0"/>
              </a:rPr>
              <a:t>aetiopathogenesis</a:t>
            </a:r>
            <a:r>
              <a:rPr lang="en-US" sz="1500" dirty="0">
                <a:latin typeface="Times New Roman" pitchFamily="18" charset="0"/>
                <a:cs typeface="Times New Roman" pitchFamily="18" charset="0"/>
              </a:rPr>
              <a:t> and treatment. </a:t>
            </a:r>
            <a:r>
              <a:rPr lang="en-US" sz="1500" i="1" dirty="0">
                <a:latin typeface="Times New Roman" pitchFamily="18" charset="0"/>
                <a:cs typeface="Times New Roman" pitchFamily="18" charset="0"/>
              </a:rPr>
              <a:t>Nature Reviews Rheumatology</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16</a:t>
            </a:r>
            <a:r>
              <a:rPr lang="en-US" sz="1500" dirty="0">
                <a:latin typeface="Times New Roman" pitchFamily="18" charset="0"/>
                <a:cs typeface="Times New Roman" pitchFamily="18" charset="0"/>
              </a:rPr>
              <a:t>(11), pp.645-660.</a:t>
            </a:r>
          </a:p>
          <a:p>
            <a:pPr algn="just"/>
            <a:r>
              <a:rPr lang="en-US" sz="1500" dirty="0">
                <a:latin typeface="Times New Roman" pitchFamily="18" charset="0"/>
                <a:cs typeface="Times New Roman" pitchFamily="18" charset="0"/>
              </a:rPr>
              <a:t>Siracusa, R., Paola, R.D., </a:t>
            </a:r>
            <a:r>
              <a:rPr lang="en-US" sz="1500" dirty="0" err="1">
                <a:latin typeface="Times New Roman" pitchFamily="18" charset="0"/>
                <a:cs typeface="Times New Roman" pitchFamily="18" charset="0"/>
              </a:rPr>
              <a:t>Cuzzocrea</a:t>
            </a:r>
            <a:r>
              <a:rPr lang="en-US" sz="1500" dirty="0">
                <a:latin typeface="Times New Roman" pitchFamily="18" charset="0"/>
                <a:cs typeface="Times New Roman" pitchFamily="18" charset="0"/>
              </a:rPr>
              <a:t>, S. and </a:t>
            </a:r>
            <a:r>
              <a:rPr lang="en-US" sz="1500" dirty="0" err="1">
                <a:latin typeface="Times New Roman" pitchFamily="18" charset="0"/>
                <a:cs typeface="Times New Roman" pitchFamily="18" charset="0"/>
              </a:rPr>
              <a:t>Impellizzeri</a:t>
            </a:r>
            <a:r>
              <a:rPr lang="en-US" sz="1500" dirty="0">
                <a:latin typeface="Times New Roman" pitchFamily="18" charset="0"/>
                <a:cs typeface="Times New Roman" pitchFamily="18" charset="0"/>
              </a:rPr>
              <a:t>, D., 2021. Fibromyalgia: pathogenesis, mechanisms, diagnosis and treatment options update. </a:t>
            </a:r>
            <a:r>
              <a:rPr lang="en-US" sz="1500" i="1" dirty="0">
                <a:latin typeface="Times New Roman" pitchFamily="18" charset="0"/>
                <a:cs typeface="Times New Roman" pitchFamily="18" charset="0"/>
              </a:rPr>
              <a:t>International journal of molecular sciences</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22</a:t>
            </a:r>
            <a:r>
              <a:rPr lang="en-US" sz="1500" dirty="0">
                <a:latin typeface="Times New Roman" pitchFamily="18" charset="0"/>
                <a:cs typeface="Times New Roman" pitchFamily="18" charset="0"/>
              </a:rPr>
              <a:t>(8), p.3891.</a:t>
            </a:r>
          </a:p>
          <a:p>
            <a:pPr algn="just"/>
            <a:r>
              <a:rPr lang="en-US" sz="1500" dirty="0" err="1">
                <a:latin typeface="Times New Roman" pitchFamily="18" charset="0"/>
                <a:cs typeface="Times New Roman" pitchFamily="18" charset="0"/>
              </a:rPr>
              <a:t>Juuso</a:t>
            </a:r>
            <a:r>
              <a:rPr lang="en-US" sz="1500" dirty="0">
                <a:latin typeface="Times New Roman" pitchFamily="18" charset="0"/>
                <a:cs typeface="Times New Roman" pitchFamily="18" charset="0"/>
              </a:rPr>
              <a:t>, P., </a:t>
            </a:r>
            <a:r>
              <a:rPr lang="en-US" sz="1500" dirty="0" err="1">
                <a:latin typeface="Times New Roman" pitchFamily="18" charset="0"/>
                <a:cs typeface="Times New Roman" pitchFamily="18" charset="0"/>
              </a:rPr>
              <a:t>Skär</a:t>
            </a:r>
            <a:r>
              <a:rPr lang="en-US" sz="1500" dirty="0">
                <a:latin typeface="Times New Roman" pitchFamily="18" charset="0"/>
                <a:cs typeface="Times New Roman" pitchFamily="18" charset="0"/>
              </a:rPr>
              <a:t>, L., Olsson, M. and </a:t>
            </a:r>
            <a:r>
              <a:rPr lang="en-US" sz="1500" dirty="0" err="1">
                <a:latin typeface="Times New Roman" pitchFamily="18" charset="0"/>
                <a:cs typeface="Times New Roman" pitchFamily="18" charset="0"/>
              </a:rPr>
              <a:t>Söderberg</a:t>
            </a:r>
            <a:r>
              <a:rPr lang="en-US" sz="1500" dirty="0">
                <a:latin typeface="Times New Roman" pitchFamily="18" charset="0"/>
                <a:cs typeface="Times New Roman" pitchFamily="18" charset="0"/>
              </a:rPr>
              <a:t>, S., 2011. Living with a double burden: Meanings of pain for women with fibromyalgia. </a:t>
            </a:r>
            <a:r>
              <a:rPr lang="en-US" sz="1500" i="1" dirty="0">
                <a:latin typeface="Times New Roman" pitchFamily="18" charset="0"/>
                <a:cs typeface="Times New Roman" pitchFamily="18" charset="0"/>
              </a:rPr>
              <a:t>International journal of qualitative studies on health and well-being</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6</a:t>
            </a:r>
            <a:r>
              <a:rPr lang="en-US" sz="1500" dirty="0">
                <a:latin typeface="Times New Roman" pitchFamily="18" charset="0"/>
                <a:cs typeface="Times New Roman" pitchFamily="18" charset="0"/>
              </a:rPr>
              <a:t>(3), p.7184.</a:t>
            </a:r>
          </a:p>
          <a:p>
            <a:pPr algn="just"/>
            <a:endParaRPr lang="en-US" sz="15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160</TotalTime>
  <Words>1839</Words>
  <Application>Microsoft Office PowerPoint</Application>
  <PresentationFormat>On-screen Show (4:3)</PresentationFormat>
  <Paragraphs>100</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Assessment Component 2  Presentation  </vt:lpstr>
      <vt:lpstr>Introduction</vt:lpstr>
      <vt:lpstr>Aim and Objectives </vt:lpstr>
      <vt:lpstr>Methods </vt:lpstr>
      <vt:lpstr>Contd…</vt:lpstr>
      <vt:lpstr>Literature review</vt:lpstr>
      <vt:lpstr>PowerPoint Presentation</vt:lpstr>
      <vt:lpstr>Results</vt:lpstr>
      <vt:lpstr>Contd…</vt:lpstr>
      <vt:lpstr>Discussion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Claudia Dragan</dc:creator>
  <cp:lastModifiedBy>claudia dragan</cp:lastModifiedBy>
  <cp:revision>23</cp:revision>
  <dcterms:created xsi:type="dcterms:W3CDTF">2022-11-23T13:08:32Z</dcterms:created>
  <dcterms:modified xsi:type="dcterms:W3CDTF">2022-12-09T22:31:22Z</dcterms:modified>
</cp:coreProperties>
</file>