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87F52C-4635-4F43-BEC1-7293E4C3B85D}" v="10" dt="2025-03-10T18:08:22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Holland (2406425)" userId="S::2406425@student.uwtsd.ac.uk::39f1f3d1-cb18-4bc5-9555-a3c942dd0c9d" providerId="AD" clId="Web-{52DC1607-976B-D4D3-8AB9-6B44526C7F6B}"/>
    <pc:docChg chg="addSld modSld addMainMaster delMainMaster">
      <pc:chgData name="Sam Holland (2406425)" userId="S::2406425@student.uwtsd.ac.uk::39f1f3d1-cb18-4bc5-9555-a3c942dd0c9d" providerId="AD" clId="Web-{52DC1607-976B-D4D3-8AB9-6B44526C7F6B}" dt="2025-03-03T22:06:57.122" v="57" actId="20577"/>
      <pc:docMkLst>
        <pc:docMk/>
      </pc:docMkLst>
      <pc:sldChg chg="delSp modSp mod modClrScheme delDesignElem chgLayout">
        <pc:chgData name="Sam Holland (2406425)" userId="S::2406425@student.uwtsd.ac.uk::39f1f3d1-cb18-4bc5-9555-a3c942dd0c9d" providerId="AD" clId="Web-{52DC1607-976B-D4D3-8AB9-6B44526C7F6B}" dt="2025-03-03T22:03:40.398" v="4"/>
        <pc:sldMkLst>
          <pc:docMk/>
          <pc:sldMk cId="2230379068" sldId="256"/>
        </pc:sldMkLst>
        <pc:spChg chg="mod ord">
          <ac:chgData name="Sam Holland (2406425)" userId="S::2406425@student.uwtsd.ac.uk::39f1f3d1-cb18-4bc5-9555-a3c942dd0c9d" providerId="AD" clId="Web-{52DC1607-976B-D4D3-8AB9-6B44526C7F6B}" dt="2025-03-03T22:03:40.398" v="4"/>
          <ac:spMkLst>
            <pc:docMk/>
            <pc:sldMk cId="2230379068" sldId="256"/>
            <ac:spMk id="2" creationId="{9CA4113A-3B35-B87B-27B4-18C52859E317}"/>
          </ac:spMkLst>
        </pc:spChg>
        <pc:spChg chg="mod ord">
          <ac:chgData name="Sam Holland (2406425)" userId="S::2406425@student.uwtsd.ac.uk::39f1f3d1-cb18-4bc5-9555-a3c942dd0c9d" providerId="AD" clId="Web-{52DC1607-976B-D4D3-8AB9-6B44526C7F6B}" dt="2025-03-03T22:03:40.398" v="4"/>
          <ac:spMkLst>
            <pc:docMk/>
            <pc:sldMk cId="2230379068" sldId="256"/>
            <ac:spMk id="3" creationId="{93852F02-2344-46DD-7E5F-0C0D7911E180}"/>
          </ac:spMkLst>
        </pc:spChg>
      </pc:sldChg>
      <pc:sldChg chg="modSp new mod modClrScheme chgLayout">
        <pc:chgData name="Sam Holland (2406425)" userId="S::2406425@student.uwtsd.ac.uk::39f1f3d1-cb18-4bc5-9555-a3c942dd0c9d" providerId="AD" clId="Web-{52DC1607-976B-D4D3-8AB9-6B44526C7F6B}" dt="2025-03-03T22:06:57.122" v="57" actId="20577"/>
        <pc:sldMkLst>
          <pc:docMk/>
          <pc:sldMk cId="1831779209" sldId="257"/>
        </pc:sldMkLst>
      </pc:sldChg>
      <pc:sldMasterChg chg="del delSldLayout">
        <pc:chgData name="Sam Holland (2406425)" userId="S::2406425@student.uwtsd.ac.uk::39f1f3d1-cb18-4bc5-9555-a3c942dd0c9d" providerId="AD" clId="Web-{52DC1607-976B-D4D3-8AB9-6B44526C7F6B}" dt="2025-03-03T22:03:25.273" v="1"/>
        <pc:sldMasterMkLst>
          <pc:docMk/>
          <pc:sldMasterMk cId="1406416987" sldId="2147483699"/>
        </pc:sldMasterMkLst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1021432924" sldId="2147483688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1629352155" sldId="2147483689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2010107747" sldId="2147483690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2297100187" sldId="2147483691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3611105979" sldId="2147483692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774125966" sldId="2147483693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551651570" sldId="2147483694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3782887357" sldId="2147483695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238073952" sldId="2147483696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4000009680" sldId="2147483697"/>
          </pc:sldLayoutMkLst>
        </pc:sldLayoutChg>
        <pc:sldLayoutChg chg="del">
          <pc:chgData name="Sam Holland (2406425)" userId="S::2406425@student.uwtsd.ac.uk::39f1f3d1-cb18-4bc5-9555-a3c942dd0c9d" providerId="AD" clId="Web-{52DC1607-976B-D4D3-8AB9-6B44526C7F6B}" dt="2025-03-03T22:03:25.273" v="1"/>
          <pc:sldLayoutMkLst>
            <pc:docMk/>
            <pc:sldMasterMk cId="1406416987" sldId="2147483699"/>
            <pc:sldLayoutMk cId="3249433927" sldId="2147483698"/>
          </pc:sldLayoutMkLst>
        </pc:sldLayoutChg>
      </pc:sldMasterChg>
      <pc:sldMasterChg chg="add del addSldLayout delSldLayout modSldLayout">
        <pc:chgData name="Sam Holland (2406425)" userId="S::2406425@student.uwtsd.ac.uk::39f1f3d1-cb18-4bc5-9555-a3c942dd0c9d" providerId="AD" clId="Web-{52DC1607-976B-D4D3-8AB9-6B44526C7F6B}" dt="2025-03-03T22:03:31.320" v="2"/>
        <pc:sldMasterMkLst>
          <pc:docMk/>
          <pc:sldMasterMk cId="123954896" sldId="2147483700"/>
        </pc:sldMasterMkLst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1374168987" sldId="2147483701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688389591" sldId="2147483702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343338106" sldId="2147483703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2435018830" sldId="2147483704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188571784" sldId="2147483705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556376643" sldId="2147483706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427027358" sldId="2147483707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028948355" sldId="2147483708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814002073" sldId="2147483709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2759275568" sldId="2147483710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1.320" v="2"/>
          <pc:sldLayoutMkLst>
            <pc:docMk/>
            <pc:sldMasterMk cId="123954896" sldId="2147483700"/>
            <pc:sldLayoutMk cId="3427461940" sldId="2147483711"/>
          </pc:sldLayoutMkLst>
        </pc:sldLayoutChg>
      </pc:sldMasterChg>
      <pc:sldMasterChg chg="add del addSldLayout delSldLayout modSldLayout">
        <pc:chgData name="Sam Holland (2406425)" userId="S::2406425@student.uwtsd.ac.uk::39f1f3d1-cb18-4bc5-9555-a3c942dd0c9d" providerId="AD" clId="Web-{52DC1607-976B-D4D3-8AB9-6B44526C7F6B}" dt="2025-03-03T22:03:37.273" v="3"/>
        <pc:sldMasterMkLst>
          <pc:docMk/>
          <pc:sldMasterMk cId="2962236251" sldId="2147483712"/>
        </pc:sldMasterMkLst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437120225" sldId="2147483713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2475977074" sldId="2147483714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3338004084" sldId="2147483715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82335116" sldId="2147483716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3488355561" sldId="2147483717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552973884" sldId="2147483718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3088127466" sldId="2147483719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3578076339" sldId="2147483720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571694751" sldId="2147483721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2383939060" sldId="2147483722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37.273" v="3"/>
          <pc:sldLayoutMkLst>
            <pc:docMk/>
            <pc:sldMasterMk cId="2962236251" sldId="2147483712"/>
            <pc:sldLayoutMk cId="672514271" sldId="2147483723"/>
          </pc:sldLayoutMkLst>
        </pc:sldLayoutChg>
      </pc:sldMasterChg>
      <pc:sldMasterChg chg="add del addSldLayout delSldLayout modSldLayout">
        <pc:chgData name="Sam Holland (2406425)" userId="S::2406425@student.uwtsd.ac.uk::39f1f3d1-cb18-4bc5-9555-a3c942dd0c9d" providerId="AD" clId="Web-{52DC1607-976B-D4D3-8AB9-6B44526C7F6B}" dt="2025-03-03T22:03:40.398" v="4"/>
        <pc:sldMasterMkLst>
          <pc:docMk/>
          <pc:sldMasterMk cId="2660896543" sldId="2147483724"/>
        </pc:sldMasterMkLst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289222430" sldId="2147483725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494731779" sldId="2147483726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896529068" sldId="2147483727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522231811" sldId="2147483728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521334680" sldId="2147483729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578624928" sldId="2147483730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109164863" sldId="2147483731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3540001491" sldId="2147483732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790344279" sldId="2147483733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1930771340" sldId="2147483734"/>
          </pc:sldLayoutMkLst>
        </pc:sldLayoutChg>
        <pc:sldLayoutChg chg="add del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60896543" sldId="2147483724"/>
            <pc:sldLayoutMk cId="1622052096" sldId="2147483735"/>
          </pc:sldLayoutMkLst>
        </pc:sldLayoutChg>
      </pc:sldMasterChg>
      <pc:sldMasterChg chg="add addSldLayout modSldLayout">
        <pc:chgData name="Sam Holland (2406425)" userId="S::2406425@student.uwtsd.ac.uk::39f1f3d1-cb18-4bc5-9555-a3c942dd0c9d" providerId="AD" clId="Web-{52DC1607-976B-D4D3-8AB9-6B44526C7F6B}" dt="2025-03-03T22:03:40.398" v="4"/>
        <pc:sldMasterMkLst>
          <pc:docMk/>
          <pc:sldMasterMk cId="2611938053" sldId="2147483736"/>
        </pc:sldMasterMkLst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2590998411" sldId="2147483737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3032551258" sldId="2147483738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2669082376" sldId="2147483739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1526230336" sldId="2147483740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3146662753" sldId="2147483741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4248102643" sldId="2147483742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2547037593" sldId="2147483743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1685589817" sldId="2147483744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2918926094" sldId="2147483745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1773158863" sldId="2147483746"/>
          </pc:sldLayoutMkLst>
        </pc:sldLayoutChg>
        <pc:sldLayoutChg chg="add mod replId">
          <pc:chgData name="Sam Holland (2406425)" userId="S::2406425@student.uwtsd.ac.uk::39f1f3d1-cb18-4bc5-9555-a3c942dd0c9d" providerId="AD" clId="Web-{52DC1607-976B-D4D3-8AB9-6B44526C7F6B}" dt="2025-03-03T22:03:40.398" v="4"/>
          <pc:sldLayoutMkLst>
            <pc:docMk/>
            <pc:sldMasterMk cId="2611938053" sldId="2147483736"/>
            <pc:sldLayoutMk cId="1614149658" sldId="2147483747"/>
          </pc:sldLayoutMkLst>
        </pc:sldLayoutChg>
      </pc:sldMasterChg>
    </pc:docChg>
  </pc:docChgLst>
  <pc:docChgLst>
    <pc:chgData name="Sam Holland (2406425)" userId="39f1f3d1-cb18-4bc5-9555-a3c942dd0c9d" providerId="ADAL" clId="{B087F52C-4635-4F43-BEC1-7293E4C3B85D}"/>
    <pc:docChg chg="undo custSel addSld delSld modSld">
      <pc:chgData name="Sam Holland (2406425)" userId="39f1f3d1-cb18-4bc5-9555-a3c942dd0c9d" providerId="ADAL" clId="{B087F52C-4635-4F43-BEC1-7293E4C3B85D}" dt="2025-03-10T18:18:00.229" v="715" actId="2890"/>
      <pc:docMkLst>
        <pc:docMk/>
      </pc:docMkLst>
      <pc:sldChg chg="modSp mod">
        <pc:chgData name="Sam Holland (2406425)" userId="39f1f3d1-cb18-4bc5-9555-a3c942dd0c9d" providerId="ADAL" clId="{B087F52C-4635-4F43-BEC1-7293E4C3B85D}" dt="2025-03-03T22:00:11.132" v="8" actId="20577"/>
        <pc:sldMkLst>
          <pc:docMk/>
          <pc:sldMk cId="2230379068" sldId="256"/>
        </pc:sldMkLst>
        <pc:spChg chg="mod">
          <ac:chgData name="Sam Holland (2406425)" userId="39f1f3d1-cb18-4bc5-9555-a3c942dd0c9d" providerId="ADAL" clId="{B087F52C-4635-4F43-BEC1-7293E4C3B85D}" dt="2025-03-03T22:00:11.132" v="8" actId="20577"/>
          <ac:spMkLst>
            <pc:docMk/>
            <pc:sldMk cId="2230379068" sldId="256"/>
            <ac:spMk id="3" creationId="{93852F02-2344-46DD-7E5F-0C0D7911E180}"/>
          </ac:spMkLst>
        </pc:spChg>
      </pc:sldChg>
      <pc:sldChg chg="addSp delSp modSp add mod">
        <pc:chgData name="Sam Holland (2406425)" userId="39f1f3d1-cb18-4bc5-9555-a3c942dd0c9d" providerId="ADAL" clId="{B087F52C-4635-4F43-BEC1-7293E4C3B85D}" dt="2025-03-10T18:13:43.079" v="714"/>
        <pc:sldMkLst>
          <pc:docMk/>
          <pc:sldMk cId="1170622975" sldId="257"/>
        </pc:sldMkLst>
        <pc:spChg chg="mod">
          <ac:chgData name="Sam Holland (2406425)" userId="39f1f3d1-cb18-4bc5-9555-a3c942dd0c9d" providerId="ADAL" clId="{B087F52C-4635-4F43-BEC1-7293E4C3B85D}" dt="2025-03-10T17:33:38.881" v="233" actId="20577"/>
          <ac:spMkLst>
            <pc:docMk/>
            <pc:sldMk cId="1170622975" sldId="257"/>
            <ac:spMk id="2" creationId="{8288DD1C-5B0E-63C7-B337-5017ED8658A1}"/>
          </ac:spMkLst>
        </pc:spChg>
        <pc:spChg chg="del mod">
          <ac:chgData name="Sam Holland (2406425)" userId="39f1f3d1-cb18-4bc5-9555-a3c942dd0c9d" providerId="ADAL" clId="{B087F52C-4635-4F43-BEC1-7293E4C3B85D}" dt="2025-03-10T17:34:29.235" v="243" actId="21"/>
          <ac:spMkLst>
            <pc:docMk/>
            <pc:sldMk cId="1170622975" sldId="257"/>
            <ac:spMk id="3" creationId="{1ACB8D79-9139-BD06-1F57-96F901431BDA}"/>
          </ac:spMkLst>
        </pc:spChg>
        <pc:spChg chg="add del mod">
          <ac:chgData name="Sam Holland (2406425)" userId="39f1f3d1-cb18-4bc5-9555-a3c942dd0c9d" providerId="ADAL" clId="{B087F52C-4635-4F43-BEC1-7293E4C3B85D}" dt="2025-03-10T17:34:16.181" v="236" actId="21"/>
          <ac:spMkLst>
            <pc:docMk/>
            <pc:sldMk cId="1170622975" sldId="257"/>
            <ac:spMk id="5" creationId="{B38FCBA1-2D76-5E67-53BD-BBDB6BA3893D}"/>
          </ac:spMkLst>
        </pc:spChg>
        <pc:spChg chg="add mod">
          <ac:chgData name="Sam Holland (2406425)" userId="39f1f3d1-cb18-4bc5-9555-a3c942dd0c9d" providerId="ADAL" clId="{B087F52C-4635-4F43-BEC1-7293E4C3B85D}" dt="2025-03-10T17:41:43.965" v="494" actId="20577"/>
          <ac:spMkLst>
            <pc:docMk/>
            <pc:sldMk cId="1170622975" sldId="257"/>
            <ac:spMk id="6" creationId="{AEE4BA61-2100-FD61-A449-9C04C46F40D0}"/>
          </ac:spMkLst>
        </pc:spChg>
        <pc:spChg chg="add mod">
          <ac:chgData name="Sam Holland (2406425)" userId="39f1f3d1-cb18-4bc5-9555-a3c942dd0c9d" providerId="ADAL" clId="{B087F52C-4635-4F43-BEC1-7293E4C3B85D}" dt="2025-03-10T18:13:43.079" v="714"/>
          <ac:spMkLst>
            <pc:docMk/>
            <pc:sldMk cId="1170622975" sldId="257"/>
            <ac:spMk id="9" creationId="{F10E2F87-C4D3-CADB-F80C-80FE419C4E24}"/>
          </ac:spMkLst>
        </pc:spChg>
        <pc:picChg chg="mod">
          <ac:chgData name="Sam Holland (2406425)" userId="39f1f3d1-cb18-4bc5-9555-a3c942dd0c9d" providerId="ADAL" clId="{B087F52C-4635-4F43-BEC1-7293E4C3B85D}" dt="2025-03-10T18:07:47.082" v="614" actId="14100"/>
          <ac:picMkLst>
            <pc:docMk/>
            <pc:sldMk cId="1170622975" sldId="257"/>
            <ac:picMk id="4" creationId="{0BB76062-2285-6010-FF3A-68C5FC7F9E8C}"/>
          </ac:picMkLst>
        </pc:picChg>
        <pc:picChg chg="add mod">
          <ac:chgData name="Sam Holland (2406425)" userId="39f1f3d1-cb18-4bc5-9555-a3c942dd0c9d" providerId="ADAL" clId="{B087F52C-4635-4F43-BEC1-7293E4C3B85D}" dt="2025-03-10T18:09:45.620" v="626" actId="1076"/>
          <ac:picMkLst>
            <pc:docMk/>
            <pc:sldMk cId="1170622975" sldId="257"/>
            <ac:picMk id="7" creationId="{1E8E1B39-B6EF-DF85-15EF-9F2EE90B05C1}"/>
          </ac:picMkLst>
        </pc:picChg>
        <pc:picChg chg="add mod">
          <ac:chgData name="Sam Holland (2406425)" userId="39f1f3d1-cb18-4bc5-9555-a3c942dd0c9d" providerId="ADAL" clId="{B087F52C-4635-4F43-BEC1-7293E4C3B85D}" dt="2025-03-10T18:07:47.082" v="614" actId="14100"/>
          <ac:picMkLst>
            <pc:docMk/>
            <pc:sldMk cId="1170622975" sldId="257"/>
            <ac:picMk id="1026" creationId="{D73478D3-527E-10F3-0396-086CF3C47EC9}"/>
          </ac:picMkLst>
        </pc:picChg>
      </pc:sldChg>
      <pc:sldChg chg="del">
        <pc:chgData name="Sam Holland (2406425)" userId="39f1f3d1-cb18-4bc5-9555-a3c942dd0c9d" providerId="ADAL" clId="{B087F52C-4635-4F43-BEC1-7293E4C3B85D}" dt="2025-03-05T19:30:11.531" v="143" actId="2696"/>
        <pc:sldMkLst>
          <pc:docMk/>
          <pc:sldMk cId="1831779209" sldId="257"/>
        </pc:sldMkLst>
      </pc:sldChg>
      <pc:sldChg chg="modSp add mod">
        <pc:chgData name="Sam Holland (2406425)" userId="39f1f3d1-cb18-4bc5-9555-a3c942dd0c9d" providerId="ADAL" clId="{B087F52C-4635-4F43-BEC1-7293E4C3B85D}" dt="2025-03-10T17:41:59.215" v="498" actId="115"/>
        <pc:sldMkLst>
          <pc:docMk/>
          <pc:sldMk cId="162760563" sldId="258"/>
        </pc:sldMkLst>
        <pc:spChg chg="mod">
          <ac:chgData name="Sam Holland (2406425)" userId="39f1f3d1-cb18-4bc5-9555-a3c942dd0c9d" providerId="ADAL" clId="{B087F52C-4635-4F43-BEC1-7293E4C3B85D}" dt="2025-03-10T17:41:59.215" v="498" actId="115"/>
          <ac:spMkLst>
            <pc:docMk/>
            <pc:sldMk cId="162760563" sldId="258"/>
            <ac:spMk id="6" creationId="{606A40FC-2AFD-E19C-A015-0E0270441A4F}"/>
          </ac:spMkLst>
        </pc:spChg>
      </pc:sldChg>
      <pc:sldChg chg="addSp delSp modSp new del mod modClrScheme chgLayout">
        <pc:chgData name="Sam Holland (2406425)" userId="39f1f3d1-cb18-4bc5-9555-a3c942dd0c9d" providerId="ADAL" clId="{B087F52C-4635-4F43-BEC1-7293E4C3B85D}" dt="2025-03-05T19:30:08.272" v="142" actId="2696"/>
        <pc:sldMkLst>
          <pc:docMk/>
          <pc:sldMk cId="690405731" sldId="258"/>
        </pc:sldMkLst>
      </pc:sldChg>
      <pc:sldChg chg="new del setBg">
        <pc:chgData name="Sam Holland (2406425)" userId="39f1f3d1-cb18-4bc5-9555-a3c942dd0c9d" providerId="ADAL" clId="{B087F52C-4635-4F43-BEC1-7293E4C3B85D}" dt="2025-03-10T17:42:46.784" v="501" actId="2696"/>
        <pc:sldMkLst>
          <pc:docMk/>
          <pc:sldMk cId="1365375857" sldId="259"/>
        </pc:sldMkLst>
      </pc:sldChg>
      <pc:sldChg chg="modSp add mod">
        <pc:chgData name="Sam Holland (2406425)" userId="39f1f3d1-cb18-4bc5-9555-a3c942dd0c9d" providerId="ADAL" clId="{B087F52C-4635-4F43-BEC1-7293E4C3B85D}" dt="2025-03-10T17:43:24.671" v="609" actId="20577"/>
        <pc:sldMkLst>
          <pc:docMk/>
          <pc:sldMk cId="3205846003" sldId="259"/>
        </pc:sldMkLst>
        <pc:spChg chg="mod">
          <ac:chgData name="Sam Holland (2406425)" userId="39f1f3d1-cb18-4bc5-9555-a3c942dd0c9d" providerId="ADAL" clId="{B087F52C-4635-4F43-BEC1-7293E4C3B85D}" dt="2025-03-10T17:43:24.671" v="609" actId="20577"/>
          <ac:spMkLst>
            <pc:docMk/>
            <pc:sldMk cId="3205846003" sldId="259"/>
            <ac:spMk id="6" creationId="{585E62B5-0604-B432-9875-DF0752486BDA}"/>
          </ac:spMkLst>
        </pc:spChg>
      </pc:sldChg>
      <pc:sldChg chg="add">
        <pc:chgData name="Sam Holland (2406425)" userId="39f1f3d1-cb18-4bc5-9555-a3c942dd0c9d" providerId="ADAL" clId="{B087F52C-4635-4F43-BEC1-7293E4C3B85D}" dt="2025-03-10T18:18:00.229" v="715" actId="2890"/>
        <pc:sldMkLst>
          <pc:docMk/>
          <pc:sldMk cId="2906413106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9984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5512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82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23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3/10/2025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662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3/10/2025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102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3/10/2025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03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589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926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158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149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938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i.com/tennis/2016/02/16/death-of-one-handed-backhand-tenni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3BFF2936-B73A-961A-44D1-D45B96EEAA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9" b="984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4113A-3B35-B87B-27B4-18C52859E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54215" y="908651"/>
            <a:ext cx="8946401" cy="4171779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Sports and exercise Injuries</a:t>
            </a:r>
            <a:br>
              <a:rPr lang="en-GB" sz="6000">
                <a:solidFill>
                  <a:schemeClr val="bg1"/>
                </a:solidFill>
              </a:rPr>
            </a:br>
            <a:r>
              <a:rPr lang="en-GB" sz="6000">
                <a:solidFill>
                  <a:schemeClr val="bg1"/>
                </a:solidFill>
              </a:rPr>
              <a:t>bmst4004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52F02-2344-46DD-7E5F-0C0D7911E1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5736" y="5216955"/>
            <a:ext cx="4754880" cy="1003638"/>
          </a:xfrm>
        </p:spPr>
        <p:txBody>
          <a:bodyPr anchor="b">
            <a:normAutofit/>
          </a:bodyPr>
          <a:lstStyle/>
          <a:p>
            <a:r>
              <a:rPr lang="en-GB" sz="2200"/>
              <a:t>Sam Holland </a:t>
            </a:r>
          </a:p>
          <a:p>
            <a:r>
              <a:rPr lang="en-GB" sz="2200"/>
              <a:t>2406425</a:t>
            </a:r>
          </a:p>
        </p:txBody>
      </p:sp>
    </p:spTree>
    <p:extLst>
      <p:ext uri="{BB962C8B-B14F-4D97-AF65-F5344CB8AC3E}">
        <p14:creationId xmlns:p14="http://schemas.microsoft.com/office/powerpoint/2010/main" val="2230379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631306-9356-1545-CC4C-B1C8FDB2E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0BB76062-2285-6010-FF3A-68C5FC7F9E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9" b="984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88DD1C-5B0E-63C7-B337-5017ED8658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334297"/>
            <a:ext cx="11644977" cy="2113935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Lateral Elbow </a:t>
            </a:r>
            <a:r>
              <a:rPr lang="en-GB" sz="6000" dirty="0" err="1">
                <a:solidFill>
                  <a:schemeClr val="bg1"/>
                </a:solidFill>
              </a:rPr>
              <a:t>Tendinopothy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E4BA61-2100-FD61-A449-9C04C46F40D0}"/>
              </a:ext>
            </a:extLst>
          </p:cNvPr>
          <p:cNvSpPr txBox="1"/>
          <p:nvPr/>
        </p:nvSpPr>
        <p:spPr>
          <a:xfrm>
            <a:off x="462117" y="1081547"/>
            <a:ext cx="71480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Causative factors (Aetiology)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1" u="sng" dirty="0">
                <a:solidFill>
                  <a:schemeClr val="bg1"/>
                </a:solidFill>
              </a:rPr>
              <a:t>Sports:</a:t>
            </a:r>
          </a:p>
          <a:p>
            <a:r>
              <a:rPr lang="en-GB" sz="2400" dirty="0">
                <a:solidFill>
                  <a:schemeClr val="bg1"/>
                </a:solidFill>
              </a:rPr>
              <a:t>Tennis</a:t>
            </a:r>
          </a:p>
          <a:p>
            <a:r>
              <a:rPr lang="en-GB" sz="2400" dirty="0">
                <a:solidFill>
                  <a:schemeClr val="bg1"/>
                </a:solidFill>
              </a:rPr>
              <a:t>Badminton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Squash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1" u="sng" dirty="0">
                <a:solidFill>
                  <a:schemeClr val="bg1"/>
                </a:solidFill>
              </a:rPr>
              <a:t>Work:</a:t>
            </a:r>
          </a:p>
          <a:p>
            <a:endParaRPr lang="en-GB" sz="2400" b="1" u="sng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Carpentry</a:t>
            </a:r>
          </a:p>
          <a:p>
            <a:r>
              <a:rPr lang="en-GB" sz="2400" dirty="0">
                <a:solidFill>
                  <a:schemeClr val="bg1"/>
                </a:solidFill>
              </a:rPr>
              <a:t>Bricklaying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7" name="Picture 6" descr="Why the one-handed backhand is a dying art in tennis">
            <a:extLst>
              <a:ext uri="{FF2B5EF4-FFF2-40B4-BE49-F238E27FC236}">
                <a16:creationId xmlns:a16="http://schemas.microsoft.com/office/drawing/2014/main" id="{1E8E1B39-B6EF-DF85-15EF-9F2EE90B05C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337" y="1081547"/>
            <a:ext cx="5419931" cy="294316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0E2F87-C4D3-CADB-F80C-80FE419C4E24}"/>
              </a:ext>
            </a:extLst>
          </p:cNvPr>
          <p:cNvSpPr txBox="1"/>
          <p:nvPr/>
        </p:nvSpPr>
        <p:spPr>
          <a:xfrm>
            <a:off x="6872748" y="4160063"/>
            <a:ext cx="5256520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http://www.si.com/tennis/2016/02/16/death-of-one-handed-backhand-tennis</a:t>
            </a: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70622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F02389-BC11-E73B-C128-13C0FA3A1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77FF26BA-B44A-AC68-AE64-0FC97879CD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9" b="984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A1D364-5941-E7D2-DF7A-94FFDD6AED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334297"/>
            <a:ext cx="11644977" cy="2113935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Lateral Elbow </a:t>
            </a:r>
            <a:r>
              <a:rPr lang="en-GB" sz="6000" dirty="0" err="1">
                <a:solidFill>
                  <a:schemeClr val="bg1"/>
                </a:solidFill>
              </a:rPr>
              <a:t>Tendinopothy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6A40FC-2AFD-E19C-A015-0E0270441A4F}"/>
              </a:ext>
            </a:extLst>
          </p:cNvPr>
          <p:cNvSpPr txBox="1"/>
          <p:nvPr/>
        </p:nvSpPr>
        <p:spPr>
          <a:xfrm>
            <a:off x="462116" y="1809135"/>
            <a:ext cx="667610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Causative factors (Aetiology)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1" u="sng" dirty="0">
                <a:solidFill>
                  <a:schemeClr val="bg1"/>
                </a:solidFill>
              </a:rPr>
              <a:t>Leisure Pursuits: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Knitting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Sewing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1" u="sng" dirty="0">
                <a:solidFill>
                  <a:schemeClr val="bg1"/>
                </a:solidFill>
              </a:rPr>
              <a:t>Other: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Computer Use</a:t>
            </a:r>
          </a:p>
        </p:txBody>
      </p:sp>
    </p:spTree>
    <p:extLst>
      <p:ext uri="{BB962C8B-B14F-4D97-AF65-F5344CB8AC3E}">
        <p14:creationId xmlns:p14="http://schemas.microsoft.com/office/powerpoint/2010/main" val="1627605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A3AD5A-AC10-C8E3-D286-447C4D3D6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D8A0A7C1-41EA-2AEF-690E-5F33B2639F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9" b="984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575448-2DFB-65C5-EEF5-112FD7BBA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334297"/>
            <a:ext cx="11644977" cy="2113935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Lateral Elbow </a:t>
            </a:r>
            <a:r>
              <a:rPr lang="en-GB" sz="6000" dirty="0" err="1">
                <a:solidFill>
                  <a:schemeClr val="bg1"/>
                </a:solidFill>
              </a:rPr>
              <a:t>Tendinopothy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5E62B5-0604-B432-9875-DF0752486BDA}"/>
              </a:ext>
            </a:extLst>
          </p:cNvPr>
          <p:cNvSpPr txBox="1"/>
          <p:nvPr/>
        </p:nvSpPr>
        <p:spPr>
          <a:xfrm>
            <a:off x="462116" y="1809135"/>
            <a:ext cx="6676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Mechanism Of injury</a:t>
            </a:r>
          </a:p>
        </p:txBody>
      </p:sp>
    </p:spTree>
    <p:extLst>
      <p:ext uri="{BB962C8B-B14F-4D97-AF65-F5344CB8AC3E}">
        <p14:creationId xmlns:p14="http://schemas.microsoft.com/office/powerpoint/2010/main" val="3205846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F3DA72-98B8-3FDE-5176-F60AB57D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AA88637A-9165-48FE-F8D7-F7EFF3D0C6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89" b="984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ED2B97-28FC-F3AF-1AD7-8A809CCB6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334297"/>
            <a:ext cx="11644977" cy="2113935"/>
          </a:xfrm>
        </p:spPr>
        <p:txBody>
          <a:bodyPr anchor="t"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Lateral Elbow </a:t>
            </a:r>
            <a:r>
              <a:rPr lang="en-GB" sz="6000" dirty="0" err="1">
                <a:solidFill>
                  <a:schemeClr val="bg1"/>
                </a:solidFill>
              </a:rPr>
              <a:t>Tendinopothy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D8EC56-D520-8448-B118-60A93C8CFEBA}"/>
              </a:ext>
            </a:extLst>
          </p:cNvPr>
          <p:cNvSpPr txBox="1"/>
          <p:nvPr/>
        </p:nvSpPr>
        <p:spPr>
          <a:xfrm>
            <a:off x="462116" y="1809135"/>
            <a:ext cx="6676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Mechanism Of injury</a:t>
            </a:r>
          </a:p>
        </p:txBody>
      </p:sp>
    </p:spTree>
    <p:extLst>
      <p:ext uri="{BB962C8B-B14F-4D97-AF65-F5344CB8AC3E}">
        <p14:creationId xmlns:p14="http://schemas.microsoft.com/office/powerpoint/2010/main" val="29064131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68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Neue Haas Grotesk Text Pro</vt:lpstr>
      <vt:lpstr>DylanVTI</vt:lpstr>
      <vt:lpstr>Sports and exercise Injuries bmst4004</vt:lpstr>
      <vt:lpstr>Lateral Elbow Tendinopothy</vt:lpstr>
      <vt:lpstr>Lateral Elbow Tendinopothy</vt:lpstr>
      <vt:lpstr>Lateral Elbow Tendinopothy</vt:lpstr>
      <vt:lpstr>Lateral Elbow Tendinopothy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Holland (2406425)</dc:creator>
  <cp:lastModifiedBy>Sam Holland (2406425)</cp:lastModifiedBy>
  <cp:revision>1</cp:revision>
  <dcterms:created xsi:type="dcterms:W3CDTF">2025-03-03T21:55:04Z</dcterms:created>
  <dcterms:modified xsi:type="dcterms:W3CDTF">2025-03-10T18:18:10Z</dcterms:modified>
</cp:coreProperties>
</file>