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4" r:id="rId7"/>
    <p:sldId id="275" r:id="rId8"/>
    <p:sldId id="260" r:id="rId9"/>
    <p:sldId id="277" r:id="rId10"/>
    <p:sldId id="258" r:id="rId11"/>
    <p:sldId id="276" r:id="rId12"/>
    <p:sldId id="278" r:id="rId13"/>
    <p:sldId id="279" r:id="rId14"/>
    <p:sldId id="280" r:id="rId15"/>
    <p:sldId id="281" r:id="rId16"/>
    <p:sldId id="282" r:id="rId17"/>
    <p:sldId id="26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1" y="2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3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44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483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262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679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29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14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054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51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75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6B441-D889-4546-9209-C31151EDD995}" type="datetimeFigureOut">
              <a:rPr lang="en-GB" smtClean="0"/>
              <a:t>09/02/2020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FD272-6192-4FC8-A581-DCE540CB3E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467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BURRY PORT BRASS BAND 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851" y="3602038"/>
            <a:ext cx="9144000" cy="1655762"/>
          </a:xfrm>
        </p:spPr>
        <p:txBody>
          <a:bodyPr/>
          <a:lstStyle/>
          <a:p>
            <a:r>
              <a:rPr lang="en-GB" dirty="0"/>
              <a:t>	</a:t>
            </a:r>
            <a:r>
              <a:rPr lang="en-GB" dirty="0" smtClean="0"/>
              <a:t>WORKING WITH A REAL CLIENT?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128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636" y="-18067"/>
            <a:ext cx="8811827" cy="6610955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0700" y="5661025"/>
            <a:ext cx="10515600" cy="1325563"/>
          </a:xfrm>
        </p:spPr>
        <p:txBody>
          <a:bodyPr/>
          <a:lstStyle/>
          <a:p>
            <a:r>
              <a:rPr lang="en-GB" dirty="0" smtClean="0"/>
              <a:t>Adjacencies </a:t>
            </a:r>
            <a:r>
              <a:rPr lang="en-GB" dirty="0" smtClean="0"/>
              <a:t>diagram- the client brief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27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86" y="164386"/>
            <a:ext cx="10569628" cy="6600683"/>
          </a:xfrm>
        </p:spPr>
      </p:pic>
    </p:spTree>
    <p:extLst>
      <p:ext uri="{BB962C8B-B14F-4D97-AF65-F5344CB8AC3E}">
        <p14:creationId xmlns:p14="http://schemas.microsoft.com/office/powerpoint/2010/main" val="1742928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64" y="328871"/>
            <a:ext cx="10941121" cy="6275949"/>
          </a:xfrm>
        </p:spPr>
      </p:pic>
    </p:spTree>
    <p:extLst>
      <p:ext uri="{BB962C8B-B14F-4D97-AF65-F5344CB8AC3E}">
        <p14:creationId xmlns:p14="http://schemas.microsoft.com/office/powerpoint/2010/main" val="3185583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8235196"/>
              </p:ext>
            </p:extLst>
          </p:nvPr>
        </p:nvGraphicFramePr>
        <p:xfrm>
          <a:off x="2466975" y="-8731"/>
          <a:ext cx="9718675" cy="687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Acrobat Document" r:id="rId3" imgW="5667375" imgH="4010025" progId="Acrobat.Document.DC">
                  <p:embed/>
                </p:oleObj>
              </mc:Choice>
              <mc:Fallback>
                <p:oleObj name="Acrobat Document" r:id="rId3" imgW="5667375" imgH="4010025" progId="Acrobat.Document.DC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66975" y="-8731"/>
                        <a:ext cx="9718675" cy="687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6350" y="49863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Site Plan </a:t>
            </a:r>
          </a:p>
          <a:p>
            <a:r>
              <a:rPr lang="en-GB" dirty="0" smtClean="0"/>
              <a:t>Existing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30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162" y="114977"/>
            <a:ext cx="8442768" cy="6558967"/>
          </a:xfrm>
        </p:spPr>
      </p:pic>
    </p:spTree>
    <p:extLst>
      <p:ext uri="{BB962C8B-B14F-4D97-AF65-F5344CB8AC3E}">
        <p14:creationId xmlns:p14="http://schemas.microsoft.com/office/powerpoint/2010/main" val="2102635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308" y="-1"/>
            <a:ext cx="9142942" cy="685720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50" y="5451475"/>
            <a:ext cx="10515600" cy="1325563"/>
          </a:xfrm>
        </p:spPr>
        <p:txBody>
          <a:bodyPr/>
          <a:lstStyle/>
          <a:p>
            <a:r>
              <a:rPr lang="en-GB" dirty="0" smtClean="0"/>
              <a:t>Site 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608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50" y="238267"/>
            <a:ext cx="11773048" cy="6008420"/>
          </a:xfrm>
        </p:spPr>
      </p:pic>
    </p:spTree>
    <p:extLst>
      <p:ext uri="{BB962C8B-B14F-4D97-AF65-F5344CB8AC3E}">
        <p14:creationId xmlns:p14="http://schemas.microsoft.com/office/powerpoint/2010/main" val="2809155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78" y="73881"/>
            <a:ext cx="11412877" cy="6332242"/>
          </a:xfrm>
        </p:spPr>
      </p:pic>
    </p:spTree>
    <p:extLst>
      <p:ext uri="{BB962C8B-B14F-4D97-AF65-F5344CB8AC3E}">
        <p14:creationId xmlns:p14="http://schemas.microsoft.com/office/powerpoint/2010/main" val="1508873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3" y="89292"/>
            <a:ext cx="11474176" cy="6325379"/>
          </a:xfrm>
        </p:spPr>
      </p:pic>
    </p:spTree>
    <p:extLst>
      <p:ext uri="{BB962C8B-B14F-4D97-AF65-F5344CB8AC3E}">
        <p14:creationId xmlns:p14="http://schemas.microsoft.com/office/powerpoint/2010/main" val="2211849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23" y="125252"/>
            <a:ext cx="11421475" cy="6492894"/>
          </a:xfrm>
        </p:spPr>
      </p:pic>
    </p:spTree>
    <p:extLst>
      <p:ext uri="{BB962C8B-B14F-4D97-AF65-F5344CB8AC3E}">
        <p14:creationId xmlns:p14="http://schemas.microsoft.com/office/powerpoint/2010/main" val="1624779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58" y="94429"/>
            <a:ext cx="11390734" cy="6563378"/>
          </a:xfrm>
        </p:spPr>
      </p:pic>
    </p:spTree>
    <p:extLst>
      <p:ext uri="{BB962C8B-B14F-4D97-AF65-F5344CB8AC3E}">
        <p14:creationId xmlns:p14="http://schemas.microsoft.com/office/powerpoint/2010/main" val="810127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72" y="140663"/>
            <a:ext cx="10554528" cy="6457373"/>
          </a:xfrm>
        </p:spPr>
      </p:pic>
    </p:spTree>
    <p:extLst>
      <p:ext uri="{BB962C8B-B14F-4D97-AF65-F5344CB8AC3E}">
        <p14:creationId xmlns:p14="http://schemas.microsoft.com/office/powerpoint/2010/main" val="3486180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t="-1851" b="7870"/>
          <a:stretch/>
        </p:blipFill>
        <p:spPr>
          <a:xfrm>
            <a:off x="6946901" y="3264618"/>
            <a:ext cx="5029200" cy="3600572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17" b="21561"/>
          <a:stretch/>
        </p:blipFill>
        <p:spPr>
          <a:xfrm>
            <a:off x="1" y="-66675"/>
            <a:ext cx="5753100" cy="341312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3" t="9816" r="4284"/>
          <a:stretch/>
        </p:blipFill>
        <p:spPr>
          <a:xfrm>
            <a:off x="6946900" y="-71668"/>
            <a:ext cx="5029200" cy="3524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3" t="-460" r="-7703" b="25010"/>
          <a:stretch/>
        </p:blipFill>
        <p:spPr>
          <a:xfrm>
            <a:off x="0" y="3459045"/>
            <a:ext cx="6210300" cy="3313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" y="3067050"/>
            <a:ext cx="10515600" cy="1325563"/>
          </a:xfrm>
        </p:spPr>
        <p:txBody>
          <a:bodyPr/>
          <a:lstStyle/>
          <a:p>
            <a:r>
              <a:rPr lang="en-GB" dirty="0" smtClean="0"/>
              <a:t>Ideas generation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648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DCDABCFA65E84D8B810BF0C5457A5E" ma:contentTypeVersion="13" ma:contentTypeDescription="Create a new document." ma:contentTypeScope="" ma:versionID="a361b194c1197a2c2003680bf624fe88">
  <xsd:schema xmlns:xsd="http://www.w3.org/2001/XMLSchema" xmlns:xs="http://www.w3.org/2001/XMLSchema" xmlns:p="http://schemas.microsoft.com/office/2006/metadata/properties" xmlns:ns3="21682d76-7fed-41ad-9dab-ad3c63b4cd86" xmlns:ns4="7ac54d59-15ae-468f-8833-3c6b8f4d3013" targetNamespace="http://schemas.microsoft.com/office/2006/metadata/properties" ma:root="true" ma:fieldsID="742b88db26055a41df4abca89e7988dd" ns3:_="" ns4:_="">
    <xsd:import namespace="21682d76-7fed-41ad-9dab-ad3c63b4cd86"/>
    <xsd:import namespace="7ac54d59-15ae-468f-8833-3c6b8f4d3013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3:SharedWithDetails" minOccurs="0"/>
                <xsd:element ref="ns3:SharingHintHash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682d76-7fed-41ad-9dab-ad3c63b4cd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c54d59-15ae-468f-8833-3c6b8f4d30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18AE9A-0D34-4479-ACDD-91A41F21EBA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8BB320-405E-4DEB-8A92-D1CA75F2A5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682d76-7fed-41ad-9dab-ad3c63b4cd86"/>
    <ds:schemaRef ds:uri="7ac54d59-15ae-468f-8833-3c6b8f4d30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0C6824-A773-4DEC-B11F-A6A737F12674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7ac54d59-15ae-468f-8833-3c6b8f4d3013"/>
    <ds:schemaRef ds:uri="21682d76-7fed-41ad-9dab-ad3c63b4cd8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23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Acrobat Document</vt:lpstr>
      <vt:lpstr>BURRY PORT BRASS BAND </vt:lpstr>
      <vt:lpstr>Adjacencies diagram- the client brief</vt:lpstr>
      <vt:lpstr>PowerPoint Presentation</vt:lpstr>
      <vt:lpstr>PowerPoint Presentation</vt:lpstr>
      <vt:lpstr>PowerPoint Presentation</vt:lpstr>
      <vt:lpstr>PowerPoint Presentation</vt:lpstr>
      <vt:lpstr>Site 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Ideas generation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BURRY PORT BRASS BAND</dc:title>
  <dc:creator>Ian Standen</dc:creator>
  <cp:lastModifiedBy>Ian Standen</cp:lastModifiedBy>
  <cp:revision>12</cp:revision>
  <dcterms:created xsi:type="dcterms:W3CDTF">2019-06-26T09:57:20Z</dcterms:created>
  <dcterms:modified xsi:type="dcterms:W3CDTF">2020-02-09T21:25:39Z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0x01010071DCDABCFA65E84D8B810BF0C5457A5E</vt:lpwstr>
  </property>
</Properties>
</file>