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6" r:id="rId1"/>
  </p:sldMasterIdLst>
  <p:sldIdLst>
    <p:sldId id="283" r:id="rId2"/>
    <p:sldId id="277" r:id="rId3"/>
    <p:sldId id="257" r:id="rId4"/>
    <p:sldId id="274" r:id="rId5"/>
    <p:sldId id="276" r:id="rId6"/>
    <p:sldId id="275" r:id="rId7"/>
    <p:sldId id="284" r:id="rId8"/>
    <p:sldId id="279" r:id="rId9"/>
    <p:sldId id="280" r:id="rId10"/>
    <p:sldId id="281" r:id="rId11"/>
    <p:sldId id="282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56" autoAdjust="0"/>
    <p:restoredTop sz="94660"/>
  </p:normalViewPr>
  <p:slideViewPr>
    <p:cSldViewPr snapToGrid="0">
      <p:cViewPr varScale="1">
        <p:scale>
          <a:sx n="78" d="100"/>
          <a:sy n="78" d="100"/>
        </p:scale>
        <p:origin x="47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797590-6043-4DBF-99A2-5CFCB7EBE3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6_2" csCatId="accent6" phldr="1"/>
      <dgm:spPr/>
      <dgm:t>
        <a:bodyPr/>
        <a:lstStyle/>
        <a:p>
          <a:endParaRPr lang="en-US"/>
        </a:p>
      </dgm:t>
    </dgm:pt>
    <dgm:pt modelId="{867C342D-6060-4EE8-B901-D4344AD2688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Taking on caregiving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 duties can enhance the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 development of problem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-solving abilities</a:t>
          </a:r>
          <a:endParaRPr lang="en-US" sz="1600" dirty="0">
            <a:latin typeface="Amasis MT Pro Medium" panose="02040604050005020304" pitchFamily="18" charset="0"/>
          </a:endParaRPr>
        </a:p>
      </dgm:t>
    </dgm:pt>
    <dgm:pt modelId="{5E54512C-AF1A-4A29-9475-33F0EC7F28FB}" type="parTrans" cxnId="{2925C127-66D0-49CF-8346-863B6295655D}">
      <dgm:prSet/>
      <dgm:spPr/>
      <dgm:t>
        <a:bodyPr/>
        <a:lstStyle/>
        <a:p>
          <a:endParaRPr lang="en-US"/>
        </a:p>
      </dgm:t>
    </dgm:pt>
    <dgm:pt modelId="{EE45E7B7-611E-4230-BD29-F1F5B8E4B0F0}" type="sibTrans" cxnId="{2925C127-66D0-49CF-8346-863B6295655D}">
      <dgm:prSet/>
      <dgm:spPr/>
      <dgm:t>
        <a:bodyPr/>
        <a:lstStyle/>
        <a:p>
          <a:endParaRPr lang="en-US"/>
        </a:p>
      </dgm:t>
    </dgm:pt>
    <dgm:pt modelId="{28DE29A8-A8D7-4305-AF0C-6C1EFFB0C7C7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Assuming responsibilities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 at an early age may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 encourage independent</a:t>
          </a:r>
        </a:p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 Medium" panose="02040604050005020304" pitchFamily="18" charset="0"/>
            </a:rPr>
            <a:t> and critical thinking</a:t>
          </a:r>
          <a:endParaRPr lang="en-US" sz="1600" dirty="0">
            <a:latin typeface="Amasis MT Pro Medium" panose="02040604050005020304" pitchFamily="18" charset="0"/>
          </a:endParaRPr>
        </a:p>
      </dgm:t>
    </dgm:pt>
    <dgm:pt modelId="{90038454-1D63-42DE-852B-871643267804}" type="parTrans" cxnId="{4E98694F-0F9A-4917-8C43-F976A59B9B80}">
      <dgm:prSet/>
      <dgm:spPr/>
      <dgm:t>
        <a:bodyPr/>
        <a:lstStyle/>
        <a:p>
          <a:endParaRPr lang="en-US"/>
        </a:p>
      </dgm:t>
    </dgm:pt>
    <dgm:pt modelId="{101B14D0-3554-47E7-9132-BC6A8C402FCD}" type="sibTrans" cxnId="{4E98694F-0F9A-4917-8C43-F976A59B9B80}">
      <dgm:prSet/>
      <dgm:spPr/>
      <dgm:t>
        <a:bodyPr/>
        <a:lstStyle/>
        <a:p>
          <a:endParaRPr lang="en-US"/>
        </a:p>
      </dgm:t>
    </dgm:pt>
    <dgm:pt modelId="{94A91F61-C6B5-408F-B3B4-663E0BA2D62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0" i="0" baseline="0" dirty="0">
              <a:latin typeface="Amasis MT Pro" panose="02040504050005020304" pitchFamily="18" charset="0"/>
            </a:rPr>
            <a:t>However, ongoing stress associated with caregiving may negatively affect learning capacity and concentration (Becker and </a:t>
          </a:r>
          <a:r>
            <a:rPr lang="en-US" sz="1600" b="0" i="0" baseline="0" dirty="0" err="1">
              <a:latin typeface="Amasis MT Pro" panose="02040504050005020304" pitchFamily="18" charset="0"/>
            </a:rPr>
            <a:t>Sempik</a:t>
          </a:r>
          <a:r>
            <a:rPr lang="en-US" sz="1600" b="0" i="0" baseline="0" dirty="0">
              <a:latin typeface="Amasis MT Pro" panose="02040504050005020304" pitchFamily="18" charset="0"/>
            </a:rPr>
            <a:t>, 2019)</a:t>
          </a:r>
          <a:endParaRPr lang="en-US" sz="1600" dirty="0">
            <a:latin typeface="Amasis MT Pro" panose="02040504050005020304" pitchFamily="18" charset="0"/>
          </a:endParaRPr>
        </a:p>
      </dgm:t>
    </dgm:pt>
    <dgm:pt modelId="{B5A8D18B-DB65-4DD9-A8F6-547FD5C676E5}" type="parTrans" cxnId="{2D359763-C917-417E-B5CF-D565056D5829}">
      <dgm:prSet/>
      <dgm:spPr/>
      <dgm:t>
        <a:bodyPr/>
        <a:lstStyle/>
        <a:p>
          <a:endParaRPr lang="en-US"/>
        </a:p>
      </dgm:t>
    </dgm:pt>
    <dgm:pt modelId="{8AF95BB8-2FED-45F7-B678-524A55F4BD1F}" type="sibTrans" cxnId="{2D359763-C917-417E-B5CF-D565056D5829}">
      <dgm:prSet/>
      <dgm:spPr/>
      <dgm:t>
        <a:bodyPr/>
        <a:lstStyle/>
        <a:p>
          <a:endParaRPr lang="en-US"/>
        </a:p>
      </dgm:t>
    </dgm:pt>
    <dgm:pt modelId="{DE343155-F22C-4312-A495-1BDDF66DC22B}" type="pres">
      <dgm:prSet presAssocID="{80797590-6043-4DBF-99A2-5CFCB7EBE3C2}" presName="root" presStyleCnt="0">
        <dgm:presLayoutVars>
          <dgm:dir/>
          <dgm:resizeHandles val="exact"/>
        </dgm:presLayoutVars>
      </dgm:prSet>
      <dgm:spPr/>
    </dgm:pt>
    <dgm:pt modelId="{AAED6ED6-AA7D-4047-A230-860B5F62AB98}" type="pres">
      <dgm:prSet presAssocID="{867C342D-6060-4EE8-B901-D4344AD26884}" presName="compNode" presStyleCnt="0"/>
      <dgm:spPr/>
    </dgm:pt>
    <dgm:pt modelId="{B16C898B-625F-44C6-93BA-04431FD8CD39}" type="pres">
      <dgm:prSet presAssocID="{867C342D-6060-4EE8-B901-D4344AD26884}" presName="iconBgRect" presStyleLbl="bgShp" presStyleIdx="0" presStyleCnt="3"/>
      <dgm:spPr/>
    </dgm:pt>
    <dgm:pt modelId="{42249674-4631-4754-BA65-AEF6BD873611}" type="pres">
      <dgm:prSet presAssocID="{867C342D-6060-4EE8-B901-D4344AD2688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98901800-1BE9-410F-904A-D8CB4CE8CAAD}" type="pres">
      <dgm:prSet presAssocID="{867C342D-6060-4EE8-B901-D4344AD26884}" presName="spaceRect" presStyleCnt="0"/>
      <dgm:spPr/>
    </dgm:pt>
    <dgm:pt modelId="{C96198F3-33E5-42DF-8D8A-8A25E531F550}" type="pres">
      <dgm:prSet presAssocID="{867C342D-6060-4EE8-B901-D4344AD26884}" presName="textRect" presStyleLbl="revTx" presStyleIdx="0" presStyleCnt="3">
        <dgm:presLayoutVars>
          <dgm:chMax val="1"/>
          <dgm:chPref val="1"/>
        </dgm:presLayoutVars>
      </dgm:prSet>
      <dgm:spPr/>
    </dgm:pt>
    <dgm:pt modelId="{773CB247-9CC2-46D6-B750-5715124385BE}" type="pres">
      <dgm:prSet presAssocID="{EE45E7B7-611E-4230-BD29-F1F5B8E4B0F0}" presName="sibTrans" presStyleCnt="0"/>
      <dgm:spPr/>
    </dgm:pt>
    <dgm:pt modelId="{21C8D38D-0C41-413F-BDFB-EE994038E98B}" type="pres">
      <dgm:prSet presAssocID="{28DE29A8-A8D7-4305-AF0C-6C1EFFB0C7C7}" presName="compNode" presStyleCnt="0"/>
      <dgm:spPr/>
    </dgm:pt>
    <dgm:pt modelId="{901BF316-EEDF-4770-A6D3-049CA9C3274A}" type="pres">
      <dgm:prSet presAssocID="{28DE29A8-A8D7-4305-AF0C-6C1EFFB0C7C7}" presName="iconBgRect" presStyleLbl="bgShp" presStyleIdx="1" presStyleCnt="3"/>
      <dgm:spPr/>
    </dgm:pt>
    <dgm:pt modelId="{C08E6A89-BB3A-4313-AC21-0DC2C40D78C6}" type="pres">
      <dgm:prSet presAssocID="{28DE29A8-A8D7-4305-AF0C-6C1EFFB0C7C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1A38B10-2476-4695-9060-8BC0C011AF0E}" type="pres">
      <dgm:prSet presAssocID="{28DE29A8-A8D7-4305-AF0C-6C1EFFB0C7C7}" presName="spaceRect" presStyleCnt="0"/>
      <dgm:spPr/>
    </dgm:pt>
    <dgm:pt modelId="{94BFAC91-BBF5-4173-99A3-142EED11495C}" type="pres">
      <dgm:prSet presAssocID="{28DE29A8-A8D7-4305-AF0C-6C1EFFB0C7C7}" presName="textRect" presStyleLbl="revTx" presStyleIdx="1" presStyleCnt="3">
        <dgm:presLayoutVars>
          <dgm:chMax val="1"/>
          <dgm:chPref val="1"/>
        </dgm:presLayoutVars>
      </dgm:prSet>
      <dgm:spPr/>
    </dgm:pt>
    <dgm:pt modelId="{683EAA3B-346B-43E8-A872-DE6C004659DE}" type="pres">
      <dgm:prSet presAssocID="{101B14D0-3554-47E7-9132-BC6A8C402FCD}" presName="sibTrans" presStyleCnt="0"/>
      <dgm:spPr/>
    </dgm:pt>
    <dgm:pt modelId="{376167C4-B34E-4377-97A4-B2D0B9C9E9A2}" type="pres">
      <dgm:prSet presAssocID="{94A91F61-C6B5-408F-B3B4-663E0BA2D62F}" presName="compNode" presStyleCnt="0"/>
      <dgm:spPr/>
    </dgm:pt>
    <dgm:pt modelId="{1261DC66-C23A-45F9-BBE0-8A3368D14129}" type="pres">
      <dgm:prSet presAssocID="{94A91F61-C6B5-408F-B3B4-663E0BA2D62F}" presName="iconBgRect" presStyleLbl="bgShp" presStyleIdx="2" presStyleCnt="3"/>
      <dgm:spPr/>
    </dgm:pt>
    <dgm:pt modelId="{EE6CA235-B509-4131-A0FB-A79F8532CC71}" type="pres">
      <dgm:prSet presAssocID="{94A91F61-C6B5-408F-B3B4-663E0BA2D6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FD10F933-2BBB-42A0-BA4E-49B681CB3BD1}" type="pres">
      <dgm:prSet presAssocID="{94A91F61-C6B5-408F-B3B4-663E0BA2D62F}" presName="spaceRect" presStyleCnt="0"/>
      <dgm:spPr/>
    </dgm:pt>
    <dgm:pt modelId="{E70B88AC-BD1F-4086-A62E-55BD4FD6D5ED}" type="pres">
      <dgm:prSet presAssocID="{94A91F61-C6B5-408F-B3B4-663E0BA2D62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9A5F40E-7AA9-43D0-B13E-6727DCF2ACA7}" type="presOf" srcId="{867C342D-6060-4EE8-B901-D4344AD26884}" destId="{C96198F3-33E5-42DF-8D8A-8A25E531F550}" srcOrd="0" destOrd="0" presId="urn:microsoft.com/office/officeart/2018/5/layout/IconCircleLabelList"/>
    <dgm:cxn modelId="{D68E2614-437B-4CE5-A9C2-C9868FBD2A4C}" type="presOf" srcId="{94A91F61-C6B5-408F-B3B4-663E0BA2D62F}" destId="{E70B88AC-BD1F-4086-A62E-55BD4FD6D5ED}" srcOrd="0" destOrd="0" presId="urn:microsoft.com/office/officeart/2018/5/layout/IconCircleLabelList"/>
    <dgm:cxn modelId="{2925C127-66D0-49CF-8346-863B6295655D}" srcId="{80797590-6043-4DBF-99A2-5CFCB7EBE3C2}" destId="{867C342D-6060-4EE8-B901-D4344AD26884}" srcOrd="0" destOrd="0" parTransId="{5E54512C-AF1A-4A29-9475-33F0EC7F28FB}" sibTransId="{EE45E7B7-611E-4230-BD29-F1F5B8E4B0F0}"/>
    <dgm:cxn modelId="{2D359763-C917-417E-B5CF-D565056D5829}" srcId="{80797590-6043-4DBF-99A2-5CFCB7EBE3C2}" destId="{94A91F61-C6B5-408F-B3B4-663E0BA2D62F}" srcOrd="2" destOrd="0" parTransId="{B5A8D18B-DB65-4DD9-A8F6-547FD5C676E5}" sibTransId="{8AF95BB8-2FED-45F7-B678-524A55F4BD1F}"/>
    <dgm:cxn modelId="{4E98694F-0F9A-4917-8C43-F976A59B9B80}" srcId="{80797590-6043-4DBF-99A2-5CFCB7EBE3C2}" destId="{28DE29A8-A8D7-4305-AF0C-6C1EFFB0C7C7}" srcOrd="1" destOrd="0" parTransId="{90038454-1D63-42DE-852B-871643267804}" sibTransId="{101B14D0-3554-47E7-9132-BC6A8C402FCD}"/>
    <dgm:cxn modelId="{FE92E96F-1003-4544-8816-F5269724578A}" type="presOf" srcId="{28DE29A8-A8D7-4305-AF0C-6C1EFFB0C7C7}" destId="{94BFAC91-BBF5-4173-99A3-142EED11495C}" srcOrd="0" destOrd="0" presId="urn:microsoft.com/office/officeart/2018/5/layout/IconCircleLabelList"/>
    <dgm:cxn modelId="{FF0462D1-D55D-4A36-8296-3CAF5BA86EAD}" type="presOf" srcId="{80797590-6043-4DBF-99A2-5CFCB7EBE3C2}" destId="{DE343155-F22C-4312-A495-1BDDF66DC22B}" srcOrd="0" destOrd="0" presId="urn:microsoft.com/office/officeart/2018/5/layout/IconCircleLabelList"/>
    <dgm:cxn modelId="{97FE7DE3-7017-49DC-B714-5923D354C13E}" type="presParOf" srcId="{DE343155-F22C-4312-A495-1BDDF66DC22B}" destId="{AAED6ED6-AA7D-4047-A230-860B5F62AB98}" srcOrd="0" destOrd="0" presId="urn:microsoft.com/office/officeart/2018/5/layout/IconCircleLabelList"/>
    <dgm:cxn modelId="{51F4AC51-573A-4464-B552-D52206100B10}" type="presParOf" srcId="{AAED6ED6-AA7D-4047-A230-860B5F62AB98}" destId="{B16C898B-625F-44C6-93BA-04431FD8CD39}" srcOrd="0" destOrd="0" presId="urn:microsoft.com/office/officeart/2018/5/layout/IconCircleLabelList"/>
    <dgm:cxn modelId="{858927E4-8AF5-4658-9163-70870FF1FE12}" type="presParOf" srcId="{AAED6ED6-AA7D-4047-A230-860B5F62AB98}" destId="{42249674-4631-4754-BA65-AEF6BD873611}" srcOrd="1" destOrd="0" presId="urn:microsoft.com/office/officeart/2018/5/layout/IconCircleLabelList"/>
    <dgm:cxn modelId="{168A8206-8C98-4228-969E-F2DB2133C995}" type="presParOf" srcId="{AAED6ED6-AA7D-4047-A230-860B5F62AB98}" destId="{98901800-1BE9-410F-904A-D8CB4CE8CAAD}" srcOrd="2" destOrd="0" presId="urn:microsoft.com/office/officeart/2018/5/layout/IconCircleLabelList"/>
    <dgm:cxn modelId="{8563C731-875E-48B1-BE1B-B17DFB1C078E}" type="presParOf" srcId="{AAED6ED6-AA7D-4047-A230-860B5F62AB98}" destId="{C96198F3-33E5-42DF-8D8A-8A25E531F550}" srcOrd="3" destOrd="0" presId="urn:microsoft.com/office/officeart/2018/5/layout/IconCircleLabelList"/>
    <dgm:cxn modelId="{1B497A70-8E54-48A4-9731-444A2E607306}" type="presParOf" srcId="{DE343155-F22C-4312-A495-1BDDF66DC22B}" destId="{773CB247-9CC2-46D6-B750-5715124385BE}" srcOrd="1" destOrd="0" presId="urn:microsoft.com/office/officeart/2018/5/layout/IconCircleLabelList"/>
    <dgm:cxn modelId="{1E5302CE-0F9C-4A5F-9986-8C7204E025EF}" type="presParOf" srcId="{DE343155-F22C-4312-A495-1BDDF66DC22B}" destId="{21C8D38D-0C41-413F-BDFB-EE994038E98B}" srcOrd="2" destOrd="0" presId="urn:microsoft.com/office/officeart/2018/5/layout/IconCircleLabelList"/>
    <dgm:cxn modelId="{9AD80698-490D-4792-BEC5-A2ACE4575BD5}" type="presParOf" srcId="{21C8D38D-0C41-413F-BDFB-EE994038E98B}" destId="{901BF316-EEDF-4770-A6D3-049CA9C3274A}" srcOrd="0" destOrd="0" presId="urn:microsoft.com/office/officeart/2018/5/layout/IconCircleLabelList"/>
    <dgm:cxn modelId="{03941637-ED9B-4C43-AA40-64590165217D}" type="presParOf" srcId="{21C8D38D-0C41-413F-BDFB-EE994038E98B}" destId="{C08E6A89-BB3A-4313-AC21-0DC2C40D78C6}" srcOrd="1" destOrd="0" presId="urn:microsoft.com/office/officeart/2018/5/layout/IconCircleLabelList"/>
    <dgm:cxn modelId="{53537ED3-30EF-433B-A70A-E86D9BCD58F4}" type="presParOf" srcId="{21C8D38D-0C41-413F-BDFB-EE994038E98B}" destId="{B1A38B10-2476-4695-9060-8BC0C011AF0E}" srcOrd="2" destOrd="0" presId="urn:microsoft.com/office/officeart/2018/5/layout/IconCircleLabelList"/>
    <dgm:cxn modelId="{F0D7E08C-626C-4846-BA8D-193405ECC9C5}" type="presParOf" srcId="{21C8D38D-0C41-413F-BDFB-EE994038E98B}" destId="{94BFAC91-BBF5-4173-99A3-142EED11495C}" srcOrd="3" destOrd="0" presId="urn:microsoft.com/office/officeart/2018/5/layout/IconCircleLabelList"/>
    <dgm:cxn modelId="{8D69B38A-52BB-41B8-8F47-47BE7B810EA6}" type="presParOf" srcId="{DE343155-F22C-4312-A495-1BDDF66DC22B}" destId="{683EAA3B-346B-43E8-A872-DE6C004659DE}" srcOrd="3" destOrd="0" presId="urn:microsoft.com/office/officeart/2018/5/layout/IconCircleLabelList"/>
    <dgm:cxn modelId="{1753BE7E-D1FD-4FF6-8FF1-1A071632FB20}" type="presParOf" srcId="{DE343155-F22C-4312-A495-1BDDF66DC22B}" destId="{376167C4-B34E-4377-97A4-B2D0B9C9E9A2}" srcOrd="4" destOrd="0" presId="urn:microsoft.com/office/officeart/2018/5/layout/IconCircleLabelList"/>
    <dgm:cxn modelId="{70DED1B4-3C2B-4A13-A668-FAF60F523273}" type="presParOf" srcId="{376167C4-B34E-4377-97A4-B2D0B9C9E9A2}" destId="{1261DC66-C23A-45F9-BBE0-8A3368D14129}" srcOrd="0" destOrd="0" presId="urn:microsoft.com/office/officeart/2018/5/layout/IconCircleLabelList"/>
    <dgm:cxn modelId="{C8705E7A-7F57-4FE2-95A7-99A8A516F0EF}" type="presParOf" srcId="{376167C4-B34E-4377-97A4-B2D0B9C9E9A2}" destId="{EE6CA235-B509-4131-A0FB-A79F8532CC71}" srcOrd="1" destOrd="0" presId="urn:microsoft.com/office/officeart/2018/5/layout/IconCircleLabelList"/>
    <dgm:cxn modelId="{149B06DA-EE2E-432C-ACEB-36F9A9402A94}" type="presParOf" srcId="{376167C4-B34E-4377-97A4-B2D0B9C9E9A2}" destId="{FD10F933-2BBB-42A0-BA4E-49B681CB3BD1}" srcOrd="2" destOrd="0" presId="urn:microsoft.com/office/officeart/2018/5/layout/IconCircleLabelList"/>
    <dgm:cxn modelId="{942DCCEC-8804-47B2-A00B-63ED5ED55EF4}" type="presParOf" srcId="{376167C4-B34E-4377-97A4-B2D0B9C9E9A2}" destId="{E70B88AC-BD1F-4086-A62E-55BD4FD6D5E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DC967D-2DB6-489C-A8C5-28A87DCFB8A6}" type="doc">
      <dgm:prSet loTypeId="urn:microsoft.com/office/officeart/2005/8/layout/hierarchy1" loCatId="hierarchy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75545630-81F9-41B7-8D73-BDC04E1C1E55}">
      <dgm:prSet/>
      <dgm:spPr/>
      <dgm:t>
        <a:bodyPr/>
        <a:lstStyle/>
        <a:p>
          <a:r>
            <a:rPr lang="en-US" b="0" i="0" baseline="0" dirty="0"/>
            <a:t>The stage of</a:t>
          </a:r>
        </a:p>
        <a:p>
          <a:r>
            <a:rPr lang="en-US" b="0" i="0" baseline="0" dirty="0"/>
            <a:t> Identity vs.</a:t>
          </a:r>
        </a:p>
        <a:p>
          <a:r>
            <a:rPr lang="en-US" b="0" i="0" baseline="0" dirty="0"/>
            <a:t> Role Confusion</a:t>
          </a:r>
        </a:p>
        <a:p>
          <a:r>
            <a:rPr lang="en-US" b="0" i="0" baseline="0" dirty="0"/>
            <a:t> occurs between the</a:t>
          </a:r>
        </a:p>
        <a:p>
          <a:r>
            <a:rPr lang="en-US" b="0" i="0" baseline="0" dirty="0"/>
            <a:t> ages of 12 and 18</a:t>
          </a:r>
        </a:p>
        <a:p>
          <a:r>
            <a:rPr lang="en-US" b="0" i="0" baseline="0" dirty="0"/>
            <a:t> (Erikson, 1968)</a:t>
          </a:r>
          <a:endParaRPr lang="en-US" dirty="0"/>
        </a:p>
      </dgm:t>
    </dgm:pt>
    <dgm:pt modelId="{81E1441B-DADA-4CE5-8EAF-B35F2EEB05D1}" type="parTrans" cxnId="{02949E99-CA1D-4215-B758-9FD2F0509D7C}">
      <dgm:prSet/>
      <dgm:spPr/>
      <dgm:t>
        <a:bodyPr/>
        <a:lstStyle/>
        <a:p>
          <a:endParaRPr lang="en-US"/>
        </a:p>
      </dgm:t>
    </dgm:pt>
    <dgm:pt modelId="{BF2E8ECF-6B70-4C82-9FEC-ED0AF39C474E}" type="sibTrans" cxnId="{02949E99-CA1D-4215-B758-9FD2F0509D7C}">
      <dgm:prSet/>
      <dgm:spPr/>
      <dgm:t>
        <a:bodyPr/>
        <a:lstStyle/>
        <a:p>
          <a:endParaRPr lang="en-US"/>
        </a:p>
      </dgm:t>
    </dgm:pt>
    <dgm:pt modelId="{F7BDC957-57D6-4064-B1C1-B353DB9A13E1}">
      <dgm:prSet/>
      <dgm:spPr/>
      <dgm:t>
        <a:bodyPr/>
        <a:lstStyle/>
        <a:p>
          <a:r>
            <a:rPr lang="en-US" b="0" i="0" baseline="0" dirty="0"/>
            <a:t>Taking on a caregiving</a:t>
          </a:r>
        </a:p>
        <a:p>
          <a:r>
            <a:rPr lang="en-US" b="0" i="0" baseline="0" dirty="0"/>
            <a:t> responsibility during</a:t>
          </a:r>
        </a:p>
        <a:p>
          <a:r>
            <a:rPr lang="en-US" b="0" i="0" baseline="0" dirty="0"/>
            <a:t> this period may limit</a:t>
          </a:r>
        </a:p>
        <a:p>
          <a:r>
            <a:rPr lang="en-US" b="0" i="0" baseline="0" dirty="0"/>
            <a:t> opportunities for</a:t>
          </a:r>
        </a:p>
        <a:p>
          <a:r>
            <a:rPr lang="en-US" b="0" i="0" baseline="0" dirty="0"/>
            <a:t> exploring personal identity</a:t>
          </a:r>
          <a:endParaRPr lang="en-US" dirty="0"/>
        </a:p>
      </dgm:t>
    </dgm:pt>
    <dgm:pt modelId="{55056665-11AF-43FE-AD60-4CD54072F7B2}" type="parTrans" cxnId="{523ADC64-3643-437F-AF6B-BBB5FB17A9E3}">
      <dgm:prSet/>
      <dgm:spPr/>
      <dgm:t>
        <a:bodyPr/>
        <a:lstStyle/>
        <a:p>
          <a:endParaRPr lang="en-US"/>
        </a:p>
      </dgm:t>
    </dgm:pt>
    <dgm:pt modelId="{E7E8F689-6E05-49EE-A798-D07E2A29D638}" type="sibTrans" cxnId="{523ADC64-3643-437F-AF6B-BBB5FB17A9E3}">
      <dgm:prSet/>
      <dgm:spPr/>
      <dgm:t>
        <a:bodyPr/>
        <a:lstStyle/>
        <a:p>
          <a:endParaRPr lang="en-US"/>
        </a:p>
      </dgm:t>
    </dgm:pt>
    <dgm:pt modelId="{3BBD755B-339C-4593-A94E-7EE04F5430A3}">
      <dgm:prSet/>
      <dgm:spPr/>
      <dgm:t>
        <a:bodyPr/>
        <a:lstStyle/>
        <a:p>
          <a:r>
            <a:rPr lang="en-US" b="0" i="0" baseline="0" dirty="0"/>
            <a:t>This can increase</a:t>
          </a:r>
        </a:p>
        <a:p>
          <a:r>
            <a:rPr lang="en-US" b="0" i="0" baseline="0" dirty="0"/>
            <a:t> the likelihood of</a:t>
          </a:r>
        </a:p>
        <a:p>
          <a:r>
            <a:rPr lang="en-US" b="0" i="0" baseline="0" dirty="0"/>
            <a:t> emotional pressure</a:t>
          </a:r>
        </a:p>
        <a:p>
          <a:r>
            <a:rPr lang="en-US" b="0" i="0" baseline="0" dirty="0"/>
            <a:t> and conflicts</a:t>
          </a:r>
        </a:p>
        <a:p>
          <a:r>
            <a:rPr lang="en-US" b="0" i="0" baseline="0" dirty="0"/>
            <a:t> between roles</a:t>
          </a:r>
        </a:p>
        <a:p>
          <a:r>
            <a:rPr lang="en-US" b="0" i="0" baseline="0" dirty="0"/>
            <a:t> (O’Connor et al., 2022)</a:t>
          </a:r>
          <a:endParaRPr lang="en-US" dirty="0"/>
        </a:p>
      </dgm:t>
    </dgm:pt>
    <dgm:pt modelId="{16C9FCD9-BAD4-419C-9731-53C59F616AC4}" type="parTrans" cxnId="{AD898262-FE37-4855-B899-8D862B9DB737}">
      <dgm:prSet/>
      <dgm:spPr/>
      <dgm:t>
        <a:bodyPr/>
        <a:lstStyle/>
        <a:p>
          <a:endParaRPr lang="en-US"/>
        </a:p>
      </dgm:t>
    </dgm:pt>
    <dgm:pt modelId="{3960C3EB-3D6E-4008-A362-204588692904}" type="sibTrans" cxnId="{AD898262-FE37-4855-B899-8D862B9DB737}">
      <dgm:prSet/>
      <dgm:spPr/>
      <dgm:t>
        <a:bodyPr/>
        <a:lstStyle/>
        <a:p>
          <a:endParaRPr lang="en-US"/>
        </a:p>
      </dgm:t>
    </dgm:pt>
    <dgm:pt modelId="{BB04F467-A52A-49EC-AD4C-8EAFDBD3CE6D}" type="pres">
      <dgm:prSet presAssocID="{A8DC967D-2DB6-489C-A8C5-28A87DCFB8A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7160D37-C896-4675-8194-F3D197F2F0CE}" type="pres">
      <dgm:prSet presAssocID="{75545630-81F9-41B7-8D73-BDC04E1C1E55}" presName="hierRoot1" presStyleCnt="0"/>
      <dgm:spPr/>
    </dgm:pt>
    <dgm:pt modelId="{C42CBA35-448F-409F-AC12-CC0E51F3C795}" type="pres">
      <dgm:prSet presAssocID="{75545630-81F9-41B7-8D73-BDC04E1C1E55}" presName="composite" presStyleCnt="0"/>
      <dgm:spPr/>
    </dgm:pt>
    <dgm:pt modelId="{F3A04ADE-2606-4381-90D4-4FA592446096}" type="pres">
      <dgm:prSet presAssocID="{75545630-81F9-41B7-8D73-BDC04E1C1E55}" presName="background" presStyleLbl="node0" presStyleIdx="0" presStyleCnt="3"/>
      <dgm:spPr/>
    </dgm:pt>
    <dgm:pt modelId="{D451D466-7D76-4CE1-A926-1402FB3C3293}" type="pres">
      <dgm:prSet presAssocID="{75545630-81F9-41B7-8D73-BDC04E1C1E55}" presName="text" presStyleLbl="fgAcc0" presStyleIdx="0" presStyleCnt="3" custScaleX="197425" custScaleY="265360" custLinFactNeighborX="1400" custLinFactNeighborY="731">
        <dgm:presLayoutVars>
          <dgm:chPref val="3"/>
        </dgm:presLayoutVars>
      </dgm:prSet>
      <dgm:spPr/>
    </dgm:pt>
    <dgm:pt modelId="{C21CE346-530A-4713-9CF0-E91D266734EF}" type="pres">
      <dgm:prSet presAssocID="{75545630-81F9-41B7-8D73-BDC04E1C1E55}" presName="hierChild2" presStyleCnt="0"/>
      <dgm:spPr/>
    </dgm:pt>
    <dgm:pt modelId="{796FD057-382F-4DA3-ACFE-2AF2D7FA195B}" type="pres">
      <dgm:prSet presAssocID="{F7BDC957-57D6-4064-B1C1-B353DB9A13E1}" presName="hierRoot1" presStyleCnt="0"/>
      <dgm:spPr/>
    </dgm:pt>
    <dgm:pt modelId="{11473A8E-FCD6-42E2-B373-7D172658AD36}" type="pres">
      <dgm:prSet presAssocID="{F7BDC957-57D6-4064-B1C1-B353DB9A13E1}" presName="composite" presStyleCnt="0"/>
      <dgm:spPr/>
    </dgm:pt>
    <dgm:pt modelId="{A42F130D-8978-48C5-8AD8-9E8F965967E1}" type="pres">
      <dgm:prSet presAssocID="{F7BDC957-57D6-4064-B1C1-B353DB9A13E1}" presName="background" presStyleLbl="node0" presStyleIdx="1" presStyleCnt="3"/>
      <dgm:spPr/>
    </dgm:pt>
    <dgm:pt modelId="{50B29855-CB70-44EF-AF33-3B4C63983D52}" type="pres">
      <dgm:prSet presAssocID="{F7BDC957-57D6-4064-B1C1-B353DB9A13E1}" presName="text" presStyleLbl="fgAcc0" presStyleIdx="1" presStyleCnt="3" custScaleX="209384" custScaleY="248539">
        <dgm:presLayoutVars>
          <dgm:chPref val="3"/>
        </dgm:presLayoutVars>
      </dgm:prSet>
      <dgm:spPr/>
    </dgm:pt>
    <dgm:pt modelId="{5A7612C0-7A09-4D7A-AFA3-386618C9FA7B}" type="pres">
      <dgm:prSet presAssocID="{F7BDC957-57D6-4064-B1C1-B353DB9A13E1}" presName="hierChild2" presStyleCnt="0"/>
      <dgm:spPr/>
    </dgm:pt>
    <dgm:pt modelId="{61E2C898-4B3D-4D1D-BD5F-F1160ED72E08}" type="pres">
      <dgm:prSet presAssocID="{3BBD755B-339C-4593-A94E-7EE04F5430A3}" presName="hierRoot1" presStyleCnt="0"/>
      <dgm:spPr/>
    </dgm:pt>
    <dgm:pt modelId="{F092E969-80BB-4D45-8B56-BA6110693FFA}" type="pres">
      <dgm:prSet presAssocID="{3BBD755B-339C-4593-A94E-7EE04F5430A3}" presName="composite" presStyleCnt="0"/>
      <dgm:spPr/>
    </dgm:pt>
    <dgm:pt modelId="{DEF8B8DC-D63B-4C39-9500-CEB7D29051BA}" type="pres">
      <dgm:prSet presAssocID="{3BBD755B-339C-4593-A94E-7EE04F5430A3}" presName="background" presStyleLbl="node0" presStyleIdx="2" presStyleCnt="3"/>
      <dgm:spPr/>
    </dgm:pt>
    <dgm:pt modelId="{671A5950-98DF-4C8A-924F-C7A1C4FAD46B}" type="pres">
      <dgm:prSet presAssocID="{3BBD755B-339C-4593-A94E-7EE04F5430A3}" presName="text" presStyleLbl="fgAcc0" presStyleIdx="2" presStyleCnt="3" custScaleX="168900" custScaleY="239840">
        <dgm:presLayoutVars>
          <dgm:chPref val="3"/>
        </dgm:presLayoutVars>
      </dgm:prSet>
      <dgm:spPr/>
    </dgm:pt>
    <dgm:pt modelId="{C85FE38C-DE91-4770-844F-2B9D56DA8E71}" type="pres">
      <dgm:prSet presAssocID="{3BBD755B-339C-4593-A94E-7EE04F5430A3}" presName="hierChild2" presStyleCnt="0"/>
      <dgm:spPr/>
    </dgm:pt>
  </dgm:ptLst>
  <dgm:cxnLst>
    <dgm:cxn modelId="{E0BF0610-D094-4CBA-956F-DBF40B31ADCA}" type="presOf" srcId="{75545630-81F9-41B7-8D73-BDC04E1C1E55}" destId="{D451D466-7D76-4CE1-A926-1402FB3C3293}" srcOrd="0" destOrd="0" presId="urn:microsoft.com/office/officeart/2005/8/layout/hierarchy1"/>
    <dgm:cxn modelId="{AD898262-FE37-4855-B899-8D862B9DB737}" srcId="{A8DC967D-2DB6-489C-A8C5-28A87DCFB8A6}" destId="{3BBD755B-339C-4593-A94E-7EE04F5430A3}" srcOrd="2" destOrd="0" parTransId="{16C9FCD9-BAD4-419C-9731-53C59F616AC4}" sibTransId="{3960C3EB-3D6E-4008-A362-204588692904}"/>
    <dgm:cxn modelId="{523ADC64-3643-437F-AF6B-BBB5FB17A9E3}" srcId="{A8DC967D-2DB6-489C-A8C5-28A87DCFB8A6}" destId="{F7BDC957-57D6-4064-B1C1-B353DB9A13E1}" srcOrd="1" destOrd="0" parTransId="{55056665-11AF-43FE-AD60-4CD54072F7B2}" sibTransId="{E7E8F689-6E05-49EE-A798-D07E2A29D638}"/>
    <dgm:cxn modelId="{67EFDA52-C482-4851-B161-162A9591C645}" type="presOf" srcId="{F7BDC957-57D6-4064-B1C1-B353DB9A13E1}" destId="{50B29855-CB70-44EF-AF33-3B4C63983D52}" srcOrd="0" destOrd="0" presId="urn:microsoft.com/office/officeart/2005/8/layout/hierarchy1"/>
    <dgm:cxn modelId="{02949E99-CA1D-4215-B758-9FD2F0509D7C}" srcId="{A8DC967D-2DB6-489C-A8C5-28A87DCFB8A6}" destId="{75545630-81F9-41B7-8D73-BDC04E1C1E55}" srcOrd="0" destOrd="0" parTransId="{81E1441B-DADA-4CE5-8EAF-B35F2EEB05D1}" sibTransId="{BF2E8ECF-6B70-4C82-9FEC-ED0AF39C474E}"/>
    <dgm:cxn modelId="{98D003BB-4E9D-4E56-AE39-1EF62A7AB107}" type="presOf" srcId="{3BBD755B-339C-4593-A94E-7EE04F5430A3}" destId="{671A5950-98DF-4C8A-924F-C7A1C4FAD46B}" srcOrd="0" destOrd="0" presId="urn:microsoft.com/office/officeart/2005/8/layout/hierarchy1"/>
    <dgm:cxn modelId="{2495A4E3-CD84-440B-91BD-4DF164DC2B64}" type="presOf" srcId="{A8DC967D-2DB6-489C-A8C5-28A87DCFB8A6}" destId="{BB04F467-A52A-49EC-AD4C-8EAFDBD3CE6D}" srcOrd="0" destOrd="0" presId="urn:microsoft.com/office/officeart/2005/8/layout/hierarchy1"/>
    <dgm:cxn modelId="{AB27A677-A5FC-42DD-9741-1D171775AFA0}" type="presParOf" srcId="{BB04F467-A52A-49EC-AD4C-8EAFDBD3CE6D}" destId="{C7160D37-C896-4675-8194-F3D197F2F0CE}" srcOrd="0" destOrd="0" presId="urn:microsoft.com/office/officeart/2005/8/layout/hierarchy1"/>
    <dgm:cxn modelId="{E0D3626F-58A9-4898-BF0D-87F8FAEE1A62}" type="presParOf" srcId="{C7160D37-C896-4675-8194-F3D197F2F0CE}" destId="{C42CBA35-448F-409F-AC12-CC0E51F3C795}" srcOrd="0" destOrd="0" presId="urn:microsoft.com/office/officeart/2005/8/layout/hierarchy1"/>
    <dgm:cxn modelId="{B9B777BD-ED01-4CBA-BEE3-FEB6A7501C4E}" type="presParOf" srcId="{C42CBA35-448F-409F-AC12-CC0E51F3C795}" destId="{F3A04ADE-2606-4381-90D4-4FA592446096}" srcOrd="0" destOrd="0" presId="urn:microsoft.com/office/officeart/2005/8/layout/hierarchy1"/>
    <dgm:cxn modelId="{9557F1D7-6EE8-4FC2-8BE3-A49FC1EFD73B}" type="presParOf" srcId="{C42CBA35-448F-409F-AC12-CC0E51F3C795}" destId="{D451D466-7D76-4CE1-A926-1402FB3C3293}" srcOrd="1" destOrd="0" presId="urn:microsoft.com/office/officeart/2005/8/layout/hierarchy1"/>
    <dgm:cxn modelId="{68436902-1CE7-4A18-B0FC-2F574881DCE8}" type="presParOf" srcId="{C7160D37-C896-4675-8194-F3D197F2F0CE}" destId="{C21CE346-530A-4713-9CF0-E91D266734EF}" srcOrd="1" destOrd="0" presId="urn:microsoft.com/office/officeart/2005/8/layout/hierarchy1"/>
    <dgm:cxn modelId="{1A3E66D0-7DDC-4C93-8657-DA535E93A81B}" type="presParOf" srcId="{BB04F467-A52A-49EC-AD4C-8EAFDBD3CE6D}" destId="{796FD057-382F-4DA3-ACFE-2AF2D7FA195B}" srcOrd="1" destOrd="0" presId="urn:microsoft.com/office/officeart/2005/8/layout/hierarchy1"/>
    <dgm:cxn modelId="{2059E8AA-41FF-4A44-A3ED-76F52BC15EED}" type="presParOf" srcId="{796FD057-382F-4DA3-ACFE-2AF2D7FA195B}" destId="{11473A8E-FCD6-42E2-B373-7D172658AD36}" srcOrd="0" destOrd="0" presId="urn:microsoft.com/office/officeart/2005/8/layout/hierarchy1"/>
    <dgm:cxn modelId="{71546C82-7047-445A-B42E-BB364E17761A}" type="presParOf" srcId="{11473A8E-FCD6-42E2-B373-7D172658AD36}" destId="{A42F130D-8978-48C5-8AD8-9E8F965967E1}" srcOrd="0" destOrd="0" presId="urn:microsoft.com/office/officeart/2005/8/layout/hierarchy1"/>
    <dgm:cxn modelId="{43DA25A6-0F63-4208-969F-7760DDFE076F}" type="presParOf" srcId="{11473A8E-FCD6-42E2-B373-7D172658AD36}" destId="{50B29855-CB70-44EF-AF33-3B4C63983D52}" srcOrd="1" destOrd="0" presId="urn:microsoft.com/office/officeart/2005/8/layout/hierarchy1"/>
    <dgm:cxn modelId="{B147C87D-2095-492F-9390-41A4A4EF0BC5}" type="presParOf" srcId="{796FD057-382F-4DA3-ACFE-2AF2D7FA195B}" destId="{5A7612C0-7A09-4D7A-AFA3-386618C9FA7B}" srcOrd="1" destOrd="0" presId="urn:microsoft.com/office/officeart/2005/8/layout/hierarchy1"/>
    <dgm:cxn modelId="{E2B4B9A3-5DA3-4ACD-9A33-C29D8E96553A}" type="presParOf" srcId="{BB04F467-A52A-49EC-AD4C-8EAFDBD3CE6D}" destId="{61E2C898-4B3D-4D1D-BD5F-F1160ED72E08}" srcOrd="2" destOrd="0" presId="urn:microsoft.com/office/officeart/2005/8/layout/hierarchy1"/>
    <dgm:cxn modelId="{F9124A21-86D2-49FA-A37B-24E67CC7988A}" type="presParOf" srcId="{61E2C898-4B3D-4D1D-BD5F-F1160ED72E08}" destId="{F092E969-80BB-4D45-8B56-BA6110693FFA}" srcOrd="0" destOrd="0" presId="urn:microsoft.com/office/officeart/2005/8/layout/hierarchy1"/>
    <dgm:cxn modelId="{6CBBD1C2-6AF5-4497-B442-5EA313E1AAED}" type="presParOf" srcId="{F092E969-80BB-4D45-8B56-BA6110693FFA}" destId="{DEF8B8DC-D63B-4C39-9500-CEB7D29051BA}" srcOrd="0" destOrd="0" presId="urn:microsoft.com/office/officeart/2005/8/layout/hierarchy1"/>
    <dgm:cxn modelId="{02CE847F-FC10-44A5-B633-5C6DE70D9E43}" type="presParOf" srcId="{F092E969-80BB-4D45-8B56-BA6110693FFA}" destId="{671A5950-98DF-4C8A-924F-C7A1C4FAD46B}" srcOrd="1" destOrd="0" presId="urn:microsoft.com/office/officeart/2005/8/layout/hierarchy1"/>
    <dgm:cxn modelId="{5E0A4B44-3CD4-4E1F-85D6-04E59DE4D252}" type="presParOf" srcId="{61E2C898-4B3D-4D1D-BD5F-F1160ED72E08}" destId="{C85FE38C-DE91-4770-844F-2B9D56DA8E7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4F44BC-5EF5-483A-B02B-FB57353AFD1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EE6C8E-28CF-4E70-843F-E2CC780B1464}">
      <dgm:prSet/>
      <dgm:spPr/>
      <dgm:t>
        <a:bodyPr/>
        <a:lstStyle/>
        <a:p>
          <a:r>
            <a:rPr lang="en-US" b="0" i="0" baseline="0"/>
            <a:t>Flexible educational arrangements can help minimise cognitive strain (NICE, 2021).</a:t>
          </a:r>
          <a:endParaRPr lang="en-US"/>
        </a:p>
      </dgm:t>
    </dgm:pt>
    <dgm:pt modelId="{A805BEEA-BE70-4DAE-AEA7-CB107659FC04}" type="parTrans" cxnId="{987F28CF-6464-4AAF-8F9D-099A3510117A}">
      <dgm:prSet/>
      <dgm:spPr/>
      <dgm:t>
        <a:bodyPr/>
        <a:lstStyle/>
        <a:p>
          <a:endParaRPr lang="en-US"/>
        </a:p>
      </dgm:t>
    </dgm:pt>
    <dgm:pt modelId="{F0C0D141-283E-4F0B-B78F-726896EED4E4}" type="sibTrans" cxnId="{987F28CF-6464-4AAF-8F9D-099A3510117A}">
      <dgm:prSet/>
      <dgm:spPr/>
      <dgm:t>
        <a:bodyPr/>
        <a:lstStyle/>
        <a:p>
          <a:endParaRPr lang="en-US"/>
        </a:p>
      </dgm:t>
    </dgm:pt>
    <dgm:pt modelId="{6B5CE31D-1F07-431E-AD5D-2AEF77A00C78}">
      <dgm:prSet/>
      <dgm:spPr/>
      <dgm:t>
        <a:bodyPr/>
        <a:lstStyle/>
        <a:p>
          <a:r>
            <a:rPr lang="en-US" b="0" i="0" baseline="0"/>
            <a:t>Support services for young carers promote emotional wellbeing (Carers Trust, 2023).</a:t>
          </a:r>
          <a:endParaRPr lang="en-US"/>
        </a:p>
      </dgm:t>
    </dgm:pt>
    <dgm:pt modelId="{BE66C142-5AD8-4311-B6DA-F1B2BB4D2434}" type="parTrans" cxnId="{8BC6D265-90B3-4FDA-B138-BC4EE931B239}">
      <dgm:prSet/>
      <dgm:spPr/>
      <dgm:t>
        <a:bodyPr/>
        <a:lstStyle/>
        <a:p>
          <a:endParaRPr lang="en-US"/>
        </a:p>
      </dgm:t>
    </dgm:pt>
    <dgm:pt modelId="{34D11563-9F8B-4C20-84A9-094F46DEC0E1}" type="sibTrans" cxnId="{8BC6D265-90B3-4FDA-B138-BC4EE931B239}">
      <dgm:prSet/>
      <dgm:spPr/>
      <dgm:t>
        <a:bodyPr/>
        <a:lstStyle/>
        <a:p>
          <a:endParaRPr lang="en-US"/>
        </a:p>
      </dgm:t>
    </dgm:pt>
    <dgm:pt modelId="{9193C528-CDB9-4FB5-ACA7-AE12CD0D2606}">
      <dgm:prSet/>
      <dgm:spPr/>
      <dgm:t>
        <a:bodyPr/>
        <a:lstStyle/>
        <a:p>
          <a:r>
            <a:rPr lang="en-US" b="0" i="0" baseline="0"/>
            <a:t>Access to formal care services can lessen the overall caregiving responsibilities.</a:t>
          </a:r>
          <a:endParaRPr lang="en-US"/>
        </a:p>
      </dgm:t>
    </dgm:pt>
    <dgm:pt modelId="{ECD4C822-08BD-494A-9371-A74B91D55605}" type="parTrans" cxnId="{B89D47A5-6216-4C86-9F89-8FB9E4C19A38}">
      <dgm:prSet/>
      <dgm:spPr/>
      <dgm:t>
        <a:bodyPr/>
        <a:lstStyle/>
        <a:p>
          <a:endParaRPr lang="en-US"/>
        </a:p>
      </dgm:t>
    </dgm:pt>
    <dgm:pt modelId="{86FF39D4-616E-4C85-B269-500DC6D20247}" type="sibTrans" cxnId="{B89D47A5-6216-4C86-9F89-8FB9E4C19A38}">
      <dgm:prSet/>
      <dgm:spPr/>
      <dgm:t>
        <a:bodyPr/>
        <a:lstStyle/>
        <a:p>
          <a:endParaRPr lang="en-US"/>
        </a:p>
      </dgm:t>
    </dgm:pt>
    <dgm:pt modelId="{AA601868-23FF-4CA8-A8FE-46BEA136C417}" type="pres">
      <dgm:prSet presAssocID="{6D4F44BC-5EF5-483A-B02B-FB57353AFD13}" presName="linear" presStyleCnt="0">
        <dgm:presLayoutVars>
          <dgm:animLvl val="lvl"/>
          <dgm:resizeHandles val="exact"/>
        </dgm:presLayoutVars>
      </dgm:prSet>
      <dgm:spPr/>
    </dgm:pt>
    <dgm:pt modelId="{830A8114-0A5F-4218-BD1D-1B97065B78FD}" type="pres">
      <dgm:prSet presAssocID="{24EE6C8E-28CF-4E70-843F-E2CC780B146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87EF4A-BC07-4419-BC28-C0C18FB999A6}" type="pres">
      <dgm:prSet presAssocID="{F0C0D141-283E-4F0B-B78F-726896EED4E4}" presName="spacer" presStyleCnt="0"/>
      <dgm:spPr/>
    </dgm:pt>
    <dgm:pt modelId="{361B4DEE-232E-42F4-B5AE-11F2769B546A}" type="pres">
      <dgm:prSet presAssocID="{6B5CE31D-1F07-431E-AD5D-2AEF77A00C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65B2479-8277-4572-82CF-DCCBF28B2BB2}" type="pres">
      <dgm:prSet presAssocID="{34D11563-9F8B-4C20-84A9-094F46DEC0E1}" presName="spacer" presStyleCnt="0"/>
      <dgm:spPr/>
    </dgm:pt>
    <dgm:pt modelId="{9D5C5D05-612F-40E4-AD53-EB6811056D97}" type="pres">
      <dgm:prSet presAssocID="{9193C528-CDB9-4FB5-ACA7-AE12CD0D26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810501-F36B-4EA4-9B67-62BA45AE96DC}" type="presOf" srcId="{9193C528-CDB9-4FB5-ACA7-AE12CD0D2606}" destId="{9D5C5D05-612F-40E4-AD53-EB6811056D97}" srcOrd="0" destOrd="0" presId="urn:microsoft.com/office/officeart/2005/8/layout/vList2"/>
    <dgm:cxn modelId="{D40DBE27-B356-4CA7-8139-DF96CD5D4944}" type="presOf" srcId="{24EE6C8E-28CF-4E70-843F-E2CC780B1464}" destId="{830A8114-0A5F-4218-BD1D-1B97065B78FD}" srcOrd="0" destOrd="0" presId="urn:microsoft.com/office/officeart/2005/8/layout/vList2"/>
    <dgm:cxn modelId="{EA41E234-0546-4119-92AF-487D91DDD5A6}" type="presOf" srcId="{6B5CE31D-1F07-431E-AD5D-2AEF77A00C78}" destId="{361B4DEE-232E-42F4-B5AE-11F2769B546A}" srcOrd="0" destOrd="0" presId="urn:microsoft.com/office/officeart/2005/8/layout/vList2"/>
    <dgm:cxn modelId="{D53A5F5E-51ED-476A-B612-4AEA5315D4FA}" type="presOf" srcId="{6D4F44BC-5EF5-483A-B02B-FB57353AFD13}" destId="{AA601868-23FF-4CA8-A8FE-46BEA136C417}" srcOrd="0" destOrd="0" presId="urn:microsoft.com/office/officeart/2005/8/layout/vList2"/>
    <dgm:cxn modelId="{8BC6D265-90B3-4FDA-B138-BC4EE931B239}" srcId="{6D4F44BC-5EF5-483A-B02B-FB57353AFD13}" destId="{6B5CE31D-1F07-431E-AD5D-2AEF77A00C78}" srcOrd="1" destOrd="0" parTransId="{BE66C142-5AD8-4311-B6DA-F1B2BB4D2434}" sibTransId="{34D11563-9F8B-4C20-84A9-094F46DEC0E1}"/>
    <dgm:cxn modelId="{B89D47A5-6216-4C86-9F89-8FB9E4C19A38}" srcId="{6D4F44BC-5EF5-483A-B02B-FB57353AFD13}" destId="{9193C528-CDB9-4FB5-ACA7-AE12CD0D2606}" srcOrd="2" destOrd="0" parTransId="{ECD4C822-08BD-494A-9371-A74B91D55605}" sibTransId="{86FF39D4-616E-4C85-B269-500DC6D20247}"/>
    <dgm:cxn modelId="{987F28CF-6464-4AAF-8F9D-099A3510117A}" srcId="{6D4F44BC-5EF5-483A-B02B-FB57353AFD13}" destId="{24EE6C8E-28CF-4E70-843F-E2CC780B1464}" srcOrd="0" destOrd="0" parTransId="{A805BEEA-BE70-4DAE-AEA7-CB107659FC04}" sibTransId="{F0C0D141-283E-4F0B-B78F-726896EED4E4}"/>
    <dgm:cxn modelId="{C2CD8C99-3300-4277-A988-6D97DE77B5C4}" type="presParOf" srcId="{AA601868-23FF-4CA8-A8FE-46BEA136C417}" destId="{830A8114-0A5F-4218-BD1D-1B97065B78FD}" srcOrd="0" destOrd="0" presId="urn:microsoft.com/office/officeart/2005/8/layout/vList2"/>
    <dgm:cxn modelId="{9190D9EA-C690-46B7-9816-1BD37AE6BD96}" type="presParOf" srcId="{AA601868-23FF-4CA8-A8FE-46BEA136C417}" destId="{7287EF4A-BC07-4419-BC28-C0C18FB999A6}" srcOrd="1" destOrd="0" presId="urn:microsoft.com/office/officeart/2005/8/layout/vList2"/>
    <dgm:cxn modelId="{511C3A77-8996-4C74-B0AD-25A0463F81D1}" type="presParOf" srcId="{AA601868-23FF-4CA8-A8FE-46BEA136C417}" destId="{361B4DEE-232E-42F4-B5AE-11F2769B546A}" srcOrd="2" destOrd="0" presId="urn:microsoft.com/office/officeart/2005/8/layout/vList2"/>
    <dgm:cxn modelId="{FD89CABF-CC08-42BF-810B-2A2321464AD6}" type="presParOf" srcId="{AA601868-23FF-4CA8-A8FE-46BEA136C417}" destId="{D65B2479-8277-4572-82CF-DCCBF28B2BB2}" srcOrd="3" destOrd="0" presId="urn:microsoft.com/office/officeart/2005/8/layout/vList2"/>
    <dgm:cxn modelId="{894B72E0-BAAB-4049-B8F8-B6D54A379779}" type="presParOf" srcId="{AA601868-23FF-4CA8-A8FE-46BEA136C417}" destId="{9D5C5D05-612F-40E4-AD53-EB6811056D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EDA520-0FD7-46F6-8AE3-3773A164AEE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F3E564-1EF5-4B53-BB0B-FA5194584B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/>
            <a:t>Assuming caregiving responsibilities at an early age can strongly influence a person’s development.</a:t>
          </a:r>
          <a:endParaRPr lang="en-US" dirty="0"/>
        </a:p>
      </dgm:t>
    </dgm:pt>
    <dgm:pt modelId="{7EE9352F-6327-4A9C-8652-413F27C8ABFD}" type="parTrans" cxnId="{0A6653A8-4CF3-49DA-B904-8A0F8EE30DF9}">
      <dgm:prSet/>
      <dgm:spPr/>
      <dgm:t>
        <a:bodyPr/>
        <a:lstStyle/>
        <a:p>
          <a:endParaRPr lang="en-US"/>
        </a:p>
      </dgm:t>
    </dgm:pt>
    <dgm:pt modelId="{109DF85F-FA6E-487D-9A8F-0BB8BAD0E3FA}" type="sibTrans" cxnId="{0A6653A8-4CF3-49DA-B904-8A0F8EE30DF9}">
      <dgm:prSet/>
      <dgm:spPr/>
      <dgm:t>
        <a:bodyPr/>
        <a:lstStyle/>
        <a:p>
          <a:endParaRPr lang="en-US"/>
        </a:p>
      </dgm:t>
    </dgm:pt>
    <dgm:pt modelId="{B48AB565-F94F-4FED-AE2C-65FB7FF875A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Piaget’s theory provides a helpful, although incomplete, interpretation of this process.</a:t>
          </a:r>
          <a:endParaRPr lang="en-US"/>
        </a:p>
      </dgm:t>
    </dgm:pt>
    <dgm:pt modelId="{2F92E75C-714B-49E5-85CA-D1F8357C7B16}" type="parTrans" cxnId="{DD490AA8-8B0B-40BE-A200-B54DBCDA670F}">
      <dgm:prSet/>
      <dgm:spPr/>
      <dgm:t>
        <a:bodyPr/>
        <a:lstStyle/>
        <a:p>
          <a:endParaRPr lang="en-US"/>
        </a:p>
      </dgm:t>
    </dgm:pt>
    <dgm:pt modelId="{60DAE059-ED38-440E-9DC6-7A285247BA2E}" type="sibTrans" cxnId="{DD490AA8-8B0B-40BE-A200-B54DBCDA670F}">
      <dgm:prSet/>
      <dgm:spPr/>
      <dgm:t>
        <a:bodyPr/>
        <a:lstStyle/>
        <a:p>
          <a:endParaRPr lang="en-US"/>
        </a:p>
      </dgm:t>
    </dgm:pt>
    <dgm:pt modelId="{698B47C3-5175-41A7-B340-2D0EEA32CF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Holistic, research-informed support is therefore essential.</a:t>
          </a:r>
          <a:endParaRPr lang="en-US"/>
        </a:p>
      </dgm:t>
    </dgm:pt>
    <dgm:pt modelId="{CAEFBE7A-67E2-4C70-94C4-28CE8EAEA554}" type="parTrans" cxnId="{4488A442-DE82-41FE-92C5-251CF5CC7405}">
      <dgm:prSet/>
      <dgm:spPr/>
      <dgm:t>
        <a:bodyPr/>
        <a:lstStyle/>
        <a:p>
          <a:endParaRPr lang="en-US"/>
        </a:p>
      </dgm:t>
    </dgm:pt>
    <dgm:pt modelId="{EA0F4909-809C-4D4D-A890-84F43CFFDEE7}" type="sibTrans" cxnId="{4488A442-DE82-41FE-92C5-251CF5CC7405}">
      <dgm:prSet/>
      <dgm:spPr/>
      <dgm:t>
        <a:bodyPr/>
        <a:lstStyle/>
        <a:p>
          <a:endParaRPr lang="en-US"/>
        </a:p>
      </dgm:t>
    </dgm:pt>
    <dgm:pt modelId="{C9D54D85-E64F-4D5F-8A11-0B24FD127796}" type="pres">
      <dgm:prSet presAssocID="{49EDA520-0FD7-46F6-8AE3-3773A164AEE0}" presName="root" presStyleCnt="0">
        <dgm:presLayoutVars>
          <dgm:dir/>
          <dgm:resizeHandles val="exact"/>
        </dgm:presLayoutVars>
      </dgm:prSet>
      <dgm:spPr/>
    </dgm:pt>
    <dgm:pt modelId="{151A366F-82EA-4C2E-B15E-0782D8D2C974}" type="pres">
      <dgm:prSet presAssocID="{53F3E564-1EF5-4B53-BB0B-FA5194584B0D}" presName="compNode" presStyleCnt="0"/>
      <dgm:spPr/>
    </dgm:pt>
    <dgm:pt modelId="{872EBF60-1967-4ED9-A745-4B0665921F4D}" type="pres">
      <dgm:prSet presAssocID="{53F3E564-1EF5-4B53-BB0B-FA5194584B0D}" presName="bgRect" presStyleLbl="bgShp" presStyleIdx="0" presStyleCnt="3"/>
      <dgm:spPr/>
    </dgm:pt>
    <dgm:pt modelId="{E7813CBA-A0C2-4C0D-A577-97112BE520AE}" type="pres">
      <dgm:prSet presAssocID="{53F3E564-1EF5-4B53-BB0B-FA5194584B0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3CF00DD2-2477-4CBC-A0C1-8C5DDF09EF8D}" type="pres">
      <dgm:prSet presAssocID="{53F3E564-1EF5-4B53-BB0B-FA5194584B0D}" presName="spaceRect" presStyleCnt="0"/>
      <dgm:spPr/>
    </dgm:pt>
    <dgm:pt modelId="{3CC8DA0F-0BD7-4A8C-96E7-AE861EB9230C}" type="pres">
      <dgm:prSet presAssocID="{53F3E564-1EF5-4B53-BB0B-FA5194584B0D}" presName="parTx" presStyleLbl="revTx" presStyleIdx="0" presStyleCnt="3">
        <dgm:presLayoutVars>
          <dgm:chMax val="0"/>
          <dgm:chPref val="0"/>
        </dgm:presLayoutVars>
      </dgm:prSet>
      <dgm:spPr/>
    </dgm:pt>
    <dgm:pt modelId="{479BED14-5935-4025-824D-DC4FBC0F809B}" type="pres">
      <dgm:prSet presAssocID="{109DF85F-FA6E-487D-9A8F-0BB8BAD0E3FA}" presName="sibTrans" presStyleCnt="0"/>
      <dgm:spPr/>
    </dgm:pt>
    <dgm:pt modelId="{408DC69C-50B4-4E02-B308-B28676CA8D00}" type="pres">
      <dgm:prSet presAssocID="{B48AB565-F94F-4FED-AE2C-65FB7FF875A6}" presName="compNode" presStyleCnt="0"/>
      <dgm:spPr/>
    </dgm:pt>
    <dgm:pt modelId="{B19490AD-BF63-4486-AD8D-675723DA90CE}" type="pres">
      <dgm:prSet presAssocID="{B48AB565-F94F-4FED-AE2C-65FB7FF875A6}" presName="bgRect" presStyleLbl="bgShp" presStyleIdx="1" presStyleCnt="3"/>
      <dgm:spPr/>
    </dgm:pt>
    <dgm:pt modelId="{7F5A97EF-7DE4-44C2-887F-E1A8CBA05EB5}" type="pres">
      <dgm:prSet presAssocID="{B48AB565-F94F-4FED-AE2C-65FB7FF875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90676BB-62E2-46F3-BB22-AFB0ABDBB7AC}" type="pres">
      <dgm:prSet presAssocID="{B48AB565-F94F-4FED-AE2C-65FB7FF875A6}" presName="spaceRect" presStyleCnt="0"/>
      <dgm:spPr/>
    </dgm:pt>
    <dgm:pt modelId="{EE102FE7-9C0D-4B13-AA93-93AA7A606F9D}" type="pres">
      <dgm:prSet presAssocID="{B48AB565-F94F-4FED-AE2C-65FB7FF875A6}" presName="parTx" presStyleLbl="revTx" presStyleIdx="1" presStyleCnt="3">
        <dgm:presLayoutVars>
          <dgm:chMax val="0"/>
          <dgm:chPref val="0"/>
        </dgm:presLayoutVars>
      </dgm:prSet>
      <dgm:spPr/>
    </dgm:pt>
    <dgm:pt modelId="{2C3754CE-1B11-406E-ADE8-A202AE768AD4}" type="pres">
      <dgm:prSet presAssocID="{60DAE059-ED38-440E-9DC6-7A285247BA2E}" presName="sibTrans" presStyleCnt="0"/>
      <dgm:spPr/>
    </dgm:pt>
    <dgm:pt modelId="{594B1CE6-AF12-485B-8AB8-A88EA012399E}" type="pres">
      <dgm:prSet presAssocID="{698B47C3-5175-41A7-B340-2D0EEA32CFDD}" presName="compNode" presStyleCnt="0"/>
      <dgm:spPr/>
    </dgm:pt>
    <dgm:pt modelId="{006B2635-75AE-4FC3-8B68-815E7F0666D6}" type="pres">
      <dgm:prSet presAssocID="{698B47C3-5175-41A7-B340-2D0EEA32CFDD}" presName="bgRect" presStyleLbl="bgShp" presStyleIdx="2" presStyleCnt="3"/>
      <dgm:spPr/>
    </dgm:pt>
    <dgm:pt modelId="{9C9ECC8C-D392-4EF8-BA61-8913764593AD}" type="pres">
      <dgm:prSet presAssocID="{698B47C3-5175-41A7-B340-2D0EEA32CFD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59EAEB45-DFD6-4C5A-9FE4-D0C9043307A0}" type="pres">
      <dgm:prSet presAssocID="{698B47C3-5175-41A7-B340-2D0EEA32CFDD}" presName="spaceRect" presStyleCnt="0"/>
      <dgm:spPr/>
    </dgm:pt>
    <dgm:pt modelId="{D15FD0A5-43F9-4E70-A871-D5532C51B7EA}" type="pres">
      <dgm:prSet presAssocID="{698B47C3-5175-41A7-B340-2D0EEA32CFD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5FDB406-8B8A-4EAF-BDAB-BD2DBDA01DCC}" type="presOf" srcId="{B48AB565-F94F-4FED-AE2C-65FB7FF875A6}" destId="{EE102FE7-9C0D-4B13-AA93-93AA7A606F9D}" srcOrd="0" destOrd="0" presId="urn:microsoft.com/office/officeart/2018/2/layout/IconVerticalSolidList"/>
    <dgm:cxn modelId="{9D86C40C-8B41-44B9-8292-883F5DB52B49}" type="presOf" srcId="{53F3E564-1EF5-4B53-BB0B-FA5194584B0D}" destId="{3CC8DA0F-0BD7-4A8C-96E7-AE861EB9230C}" srcOrd="0" destOrd="0" presId="urn:microsoft.com/office/officeart/2018/2/layout/IconVerticalSolidList"/>
    <dgm:cxn modelId="{4488A442-DE82-41FE-92C5-251CF5CC7405}" srcId="{49EDA520-0FD7-46F6-8AE3-3773A164AEE0}" destId="{698B47C3-5175-41A7-B340-2D0EEA32CFDD}" srcOrd="2" destOrd="0" parTransId="{CAEFBE7A-67E2-4C70-94C4-28CE8EAEA554}" sibTransId="{EA0F4909-809C-4D4D-A890-84F43CFFDEE7}"/>
    <dgm:cxn modelId="{C353D158-8CDD-47F5-BF25-2763161D45A7}" type="presOf" srcId="{698B47C3-5175-41A7-B340-2D0EEA32CFDD}" destId="{D15FD0A5-43F9-4E70-A871-D5532C51B7EA}" srcOrd="0" destOrd="0" presId="urn:microsoft.com/office/officeart/2018/2/layout/IconVerticalSolidList"/>
    <dgm:cxn modelId="{DD490AA8-8B0B-40BE-A200-B54DBCDA670F}" srcId="{49EDA520-0FD7-46F6-8AE3-3773A164AEE0}" destId="{B48AB565-F94F-4FED-AE2C-65FB7FF875A6}" srcOrd="1" destOrd="0" parTransId="{2F92E75C-714B-49E5-85CA-D1F8357C7B16}" sibTransId="{60DAE059-ED38-440E-9DC6-7A285247BA2E}"/>
    <dgm:cxn modelId="{0A6653A8-4CF3-49DA-B904-8A0F8EE30DF9}" srcId="{49EDA520-0FD7-46F6-8AE3-3773A164AEE0}" destId="{53F3E564-1EF5-4B53-BB0B-FA5194584B0D}" srcOrd="0" destOrd="0" parTransId="{7EE9352F-6327-4A9C-8652-413F27C8ABFD}" sibTransId="{109DF85F-FA6E-487D-9A8F-0BB8BAD0E3FA}"/>
    <dgm:cxn modelId="{005646D1-DDD2-4A13-8CF1-EAFDDB8C5535}" type="presOf" srcId="{49EDA520-0FD7-46F6-8AE3-3773A164AEE0}" destId="{C9D54D85-E64F-4D5F-8A11-0B24FD127796}" srcOrd="0" destOrd="0" presId="urn:microsoft.com/office/officeart/2018/2/layout/IconVerticalSolidList"/>
    <dgm:cxn modelId="{372977B9-E1AC-43C8-B8F7-40844524B822}" type="presParOf" srcId="{C9D54D85-E64F-4D5F-8A11-0B24FD127796}" destId="{151A366F-82EA-4C2E-B15E-0782D8D2C974}" srcOrd="0" destOrd="0" presId="urn:microsoft.com/office/officeart/2018/2/layout/IconVerticalSolidList"/>
    <dgm:cxn modelId="{CC9C1B96-7550-4D0F-81A1-017AD72B78CF}" type="presParOf" srcId="{151A366F-82EA-4C2E-B15E-0782D8D2C974}" destId="{872EBF60-1967-4ED9-A745-4B0665921F4D}" srcOrd="0" destOrd="0" presId="urn:microsoft.com/office/officeart/2018/2/layout/IconVerticalSolidList"/>
    <dgm:cxn modelId="{8B5D5280-FAD6-4750-8FE4-3989366EF128}" type="presParOf" srcId="{151A366F-82EA-4C2E-B15E-0782D8D2C974}" destId="{E7813CBA-A0C2-4C0D-A577-97112BE520AE}" srcOrd="1" destOrd="0" presId="urn:microsoft.com/office/officeart/2018/2/layout/IconVerticalSolidList"/>
    <dgm:cxn modelId="{072CA67E-7A16-4019-AE51-8EC9DD5BB83F}" type="presParOf" srcId="{151A366F-82EA-4C2E-B15E-0782D8D2C974}" destId="{3CF00DD2-2477-4CBC-A0C1-8C5DDF09EF8D}" srcOrd="2" destOrd="0" presId="urn:microsoft.com/office/officeart/2018/2/layout/IconVerticalSolidList"/>
    <dgm:cxn modelId="{62CD0F6B-BFC2-4FC7-9A6A-0C4547F12ABC}" type="presParOf" srcId="{151A366F-82EA-4C2E-B15E-0782D8D2C974}" destId="{3CC8DA0F-0BD7-4A8C-96E7-AE861EB9230C}" srcOrd="3" destOrd="0" presId="urn:microsoft.com/office/officeart/2018/2/layout/IconVerticalSolidList"/>
    <dgm:cxn modelId="{A0C27E0D-EE9F-4A57-83B0-65267EA43C78}" type="presParOf" srcId="{C9D54D85-E64F-4D5F-8A11-0B24FD127796}" destId="{479BED14-5935-4025-824D-DC4FBC0F809B}" srcOrd="1" destOrd="0" presId="urn:microsoft.com/office/officeart/2018/2/layout/IconVerticalSolidList"/>
    <dgm:cxn modelId="{E184518D-1CD5-483E-992F-9AAD538C8B3F}" type="presParOf" srcId="{C9D54D85-E64F-4D5F-8A11-0B24FD127796}" destId="{408DC69C-50B4-4E02-B308-B28676CA8D00}" srcOrd="2" destOrd="0" presId="urn:microsoft.com/office/officeart/2018/2/layout/IconVerticalSolidList"/>
    <dgm:cxn modelId="{755B70D6-94F9-48B8-81AA-F11FEF0B88B8}" type="presParOf" srcId="{408DC69C-50B4-4E02-B308-B28676CA8D00}" destId="{B19490AD-BF63-4486-AD8D-675723DA90CE}" srcOrd="0" destOrd="0" presId="urn:microsoft.com/office/officeart/2018/2/layout/IconVerticalSolidList"/>
    <dgm:cxn modelId="{8877ECED-8512-4EAE-BB2E-952107D60F15}" type="presParOf" srcId="{408DC69C-50B4-4E02-B308-B28676CA8D00}" destId="{7F5A97EF-7DE4-44C2-887F-E1A8CBA05EB5}" srcOrd="1" destOrd="0" presId="urn:microsoft.com/office/officeart/2018/2/layout/IconVerticalSolidList"/>
    <dgm:cxn modelId="{AEA98853-328C-4212-A424-611787AB6009}" type="presParOf" srcId="{408DC69C-50B4-4E02-B308-B28676CA8D00}" destId="{D90676BB-62E2-46F3-BB22-AFB0ABDBB7AC}" srcOrd="2" destOrd="0" presId="urn:microsoft.com/office/officeart/2018/2/layout/IconVerticalSolidList"/>
    <dgm:cxn modelId="{00473406-0E1C-4BD1-A2BF-3174DB780F17}" type="presParOf" srcId="{408DC69C-50B4-4E02-B308-B28676CA8D00}" destId="{EE102FE7-9C0D-4B13-AA93-93AA7A606F9D}" srcOrd="3" destOrd="0" presId="urn:microsoft.com/office/officeart/2018/2/layout/IconVerticalSolidList"/>
    <dgm:cxn modelId="{068E604E-58B5-44BC-822C-9C0DE93926D7}" type="presParOf" srcId="{C9D54D85-E64F-4D5F-8A11-0B24FD127796}" destId="{2C3754CE-1B11-406E-ADE8-A202AE768AD4}" srcOrd="3" destOrd="0" presId="urn:microsoft.com/office/officeart/2018/2/layout/IconVerticalSolidList"/>
    <dgm:cxn modelId="{75DF218A-ED79-4610-B1A7-937B62D6A27B}" type="presParOf" srcId="{C9D54D85-E64F-4D5F-8A11-0B24FD127796}" destId="{594B1CE6-AF12-485B-8AB8-A88EA012399E}" srcOrd="4" destOrd="0" presId="urn:microsoft.com/office/officeart/2018/2/layout/IconVerticalSolidList"/>
    <dgm:cxn modelId="{365CC0DF-1F6F-4D9B-AD16-AC1201D6AB65}" type="presParOf" srcId="{594B1CE6-AF12-485B-8AB8-A88EA012399E}" destId="{006B2635-75AE-4FC3-8B68-815E7F0666D6}" srcOrd="0" destOrd="0" presId="urn:microsoft.com/office/officeart/2018/2/layout/IconVerticalSolidList"/>
    <dgm:cxn modelId="{38E74B37-D19E-4759-831A-23BE1B23A8C0}" type="presParOf" srcId="{594B1CE6-AF12-485B-8AB8-A88EA012399E}" destId="{9C9ECC8C-D392-4EF8-BA61-8913764593AD}" srcOrd="1" destOrd="0" presId="urn:microsoft.com/office/officeart/2018/2/layout/IconVerticalSolidList"/>
    <dgm:cxn modelId="{5E19304C-C3F5-453C-8B4B-06973293ED26}" type="presParOf" srcId="{594B1CE6-AF12-485B-8AB8-A88EA012399E}" destId="{59EAEB45-DFD6-4C5A-9FE4-D0C9043307A0}" srcOrd="2" destOrd="0" presId="urn:microsoft.com/office/officeart/2018/2/layout/IconVerticalSolidList"/>
    <dgm:cxn modelId="{CEC7D513-9702-4904-8851-0C38830E43CF}" type="presParOf" srcId="{594B1CE6-AF12-485B-8AB8-A88EA012399E}" destId="{D15FD0A5-43F9-4E70-A871-D5532C51B7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443FE8-649A-4256-8048-BCA34C0D55E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C8E35F-27DD-42FD-97DE-CA808A76C54E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80634461-6F4C-4012-A65B-39AC8B9578E6}" type="parTrans" cxnId="{41837D40-D172-4074-A28C-43E273858851}">
      <dgm:prSet/>
      <dgm:spPr/>
      <dgm:t>
        <a:bodyPr/>
        <a:lstStyle/>
        <a:p>
          <a:endParaRPr lang="en-US"/>
        </a:p>
      </dgm:t>
    </dgm:pt>
    <dgm:pt modelId="{D65F83B6-7BF2-4C35-9708-51528AA97354}" type="sibTrans" cxnId="{41837D40-D172-4074-A28C-43E273858851}">
      <dgm:prSet/>
      <dgm:spPr/>
      <dgm:t>
        <a:bodyPr/>
        <a:lstStyle/>
        <a:p>
          <a:endParaRPr lang="en-US"/>
        </a:p>
      </dgm:t>
    </dgm:pt>
    <dgm:pt modelId="{7D162CC4-EC99-4D03-AFE1-4D8A7402839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Becker, S. and 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Sempik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J. (2019)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Young adult carers: The impact of caring on health and education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London: Carers Trust.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16D046-5121-4C01-9890-A67DFA4181F7}" type="parTrans" cxnId="{B6199743-F158-4EA9-B236-BDAED93C29E9}">
      <dgm:prSet/>
      <dgm:spPr/>
      <dgm:t>
        <a:bodyPr/>
        <a:lstStyle/>
        <a:p>
          <a:endParaRPr lang="en-US"/>
        </a:p>
      </dgm:t>
    </dgm:pt>
    <dgm:pt modelId="{7390D2A1-0285-4DFB-A5AF-660ECCEB527D}" type="sibTrans" cxnId="{B6199743-F158-4EA9-B236-BDAED93C29E9}">
      <dgm:prSet/>
      <dgm:spPr/>
      <dgm:t>
        <a:bodyPr/>
        <a:lstStyle/>
        <a:p>
          <a:endParaRPr lang="en-US"/>
        </a:p>
      </dgm:t>
    </dgm:pt>
    <dgm:pt modelId="{52CB0572-52A0-4DE8-8883-5FB2E1C00C7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Blakemore, S.J. (2018)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Inventing ourselves: The secret life of the teenage brain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London: PublicAffairs.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9F78BC-F230-457D-B6B6-898134D3200D}" type="parTrans" cxnId="{85A61206-D8C2-4CEE-ADFB-73613888F12C}">
      <dgm:prSet/>
      <dgm:spPr/>
      <dgm:t>
        <a:bodyPr/>
        <a:lstStyle/>
        <a:p>
          <a:endParaRPr lang="en-US"/>
        </a:p>
      </dgm:t>
    </dgm:pt>
    <dgm:pt modelId="{07FF798C-C43F-4FCE-A2D2-7765F396197D}" type="sibTrans" cxnId="{85A61206-D8C2-4CEE-ADFB-73613888F12C}">
      <dgm:prSet/>
      <dgm:spPr/>
      <dgm:t>
        <a:bodyPr/>
        <a:lstStyle/>
        <a:p>
          <a:endParaRPr lang="en-US"/>
        </a:p>
      </dgm:t>
    </dgm:pt>
    <dgm:pt modelId="{AC6C495A-0BD7-4901-8599-78F22A82DE1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Bowlby, J. (1988)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A secure base: Parent-child attachment and healthy human development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London: Routledge.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059DDC-0B7C-4D53-98FF-148E3363BE14}" type="parTrans" cxnId="{2A030FC2-33BE-423C-A4AE-319EF55A0BCE}">
      <dgm:prSet/>
      <dgm:spPr/>
      <dgm:t>
        <a:bodyPr/>
        <a:lstStyle/>
        <a:p>
          <a:endParaRPr lang="en-US"/>
        </a:p>
      </dgm:t>
    </dgm:pt>
    <dgm:pt modelId="{3BD6B536-5C41-4AA2-A8CF-F7EF97C982FB}" type="sibTrans" cxnId="{2A030FC2-33BE-423C-A4AE-319EF55A0BCE}">
      <dgm:prSet/>
      <dgm:spPr/>
      <dgm:t>
        <a:bodyPr/>
        <a:lstStyle/>
        <a:p>
          <a:endParaRPr lang="en-US"/>
        </a:p>
      </dgm:t>
    </dgm:pt>
    <dgm:pt modelId="{2428C7E0-EC62-4C2E-9B2A-245B469CB4E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Carers Trust (2023)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Supporting young carers in the UK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Available at: Carers Trust website.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7C97D4-1C97-42F5-BCD1-86B4790778DC}" type="parTrans" cxnId="{4EE8B1C6-F68B-4467-8AE8-CB8015553B69}">
      <dgm:prSet/>
      <dgm:spPr/>
      <dgm:t>
        <a:bodyPr/>
        <a:lstStyle/>
        <a:p>
          <a:endParaRPr lang="en-US"/>
        </a:p>
      </dgm:t>
    </dgm:pt>
    <dgm:pt modelId="{EB86D2A8-54C5-40A4-BF90-D5CB01AD6D97}" type="sibTrans" cxnId="{4EE8B1C6-F68B-4467-8AE8-CB8015553B69}">
      <dgm:prSet/>
      <dgm:spPr/>
      <dgm:t>
        <a:bodyPr/>
        <a:lstStyle/>
        <a:p>
          <a:endParaRPr lang="en-US"/>
        </a:p>
      </dgm:t>
    </dgm:pt>
    <dgm:pt modelId="{E7B83703-4066-48B8-AFE6-544592A3256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Erikson, E.H. (1968)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Identity: Youth and crisis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New York: Norton.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756286-504B-44FF-BF37-7728D980C784}" type="parTrans" cxnId="{5C67F83B-5828-4AEE-B7EC-8E9280FC1D1C}">
      <dgm:prSet/>
      <dgm:spPr/>
      <dgm:t>
        <a:bodyPr/>
        <a:lstStyle/>
        <a:p>
          <a:endParaRPr lang="en-US"/>
        </a:p>
      </dgm:t>
    </dgm:pt>
    <dgm:pt modelId="{9EEF5393-6E69-4CC2-A5A3-63FAF522D02A}" type="sibTrans" cxnId="{5C67F83B-5828-4AEE-B7EC-8E9280FC1D1C}">
      <dgm:prSet/>
      <dgm:spPr/>
      <dgm:t>
        <a:bodyPr/>
        <a:lstStyle/>
        <a:p>
          <a:endParaRPr lang="en-US"/>
        </a:p>
      </dgm:t>
    </dgm:pt>
    <dgm:pt modelId="{42DA2D56-FF97-42C3-9B15-055EF164A9A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Joseph, S., Becker, F. and Becker, S. (2020) ‘Young carers and psychological wellbeing’,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Child &amp; Family Social Work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25(2), pp. 450–458.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D26576-2A26-4FA5-9006-07BDD66E5AB6}" type="parTrans" cxnId="{3E2B5B0C-B283-455F-B1E8-B7B1BE51AB3F}">
      <dgm:prSet/>
      <dgm:spPr/>
      <dgm:t>
        <a:bodyPr/>
        <a:lstStyle/>
        <a:p>
          <a:endParaRPr lang="en-US"/>
        </a:p>
      </dgm:t>
    </dgm:pt>
    <dgm:pt modelId="{04BAA211-B95A-4532-A287-CB12B29FDA56}" type="sibTrans" cxnId="{3E2B5B0C-B283-455F-B1E8-B7B1BE51AB3F}">
      <dgm:prSet/>
      <dgm:spPr/>
      <dgm:t>
        <a:bodyPr/>
        <a:lstStyle/>
        <a:p>
          <a:endParaRPr lang="en-US"/>
        </a:p>
      </dgm:t>
    </dgm:pt>
    <dgm:pt modelId="{FD48E895-8FA8-4CFC-8D3E-78FAA2C3C1E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McLeod, S. (2023) ‘Piaget’s theory of cognitive development’,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Simply Psychology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147751-A008-4C00-BCAB-3878C29EE401}" type="parTrans" cxnId="{43C24C51-4EFB-4713-9239-B8ADD1C8838F}">
      <dgm:prSet/>
      <dgm:spPr/>
      <dgm:t>
        <a:bodyPr/>
        <a:lstStyle/>
        <a:p>
          <a:endParaRPr lang="en-US"/>
        </a:p>
      </dgm:t>
    </dgm:pt>
    <dgm:pt modelId="{81A0C833-DA04-4502-ACDE-9857FC60D322}" type="sibTrans" cxnId="{43C24C51-4EFB-4713-9239-B8ADD1C8838F}">
      <dgm:prSet/>
      <dgm:spPr/>
      <dgm:t>
        <a:bodyPr/>
        <a:lstStyle/>
        <a:p>
          <a:endParaRPr lang="en-US"/>
        </a:p>
      </dgm:t>
    </dgm:pt>
    <dgm:pt modelId="{AA65CEA5-BF07-4D86-8E6D-737C0D68307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McMahon, T.J., et al. (2023) ‘Parentification and adolescent wellbeing’,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Journal of Adolescence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95, pp. 45–57.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CEC8BD-695D-46ED-BC94-CC0076677155}" type="parTrans" cxnId="{C0C7BFFF-C508-40CF-B494-B7E2EC0FB29E}">
      <dgm:prSet/>
      <dgm:spPr/>
      <dgm:t>
        <a:bodyPr/>
        <a:lstStyle/>
        <a:p>
          <a:endParaRPr lang="en-US"/>
        </a:p>
      </dgm:t>
    </dgm:pt>
    <dgm:pt modelId="{A84EF62E-435F-4D81-80BB-C14169776C59}" type="sibTrans" cxnId="{C0C7BFFF-C508-40CF-B494-B7E2EC0FB29E}">
      <dgm:prSet/>
      <dgm:spPr/>
      <dgm:t>
        <a:bodyPr/>
        <a:lstStyle/>
        <a:p>
          <a:endParaRPr lang="en-US"/>
        </a:p>
      </dgm:t>
    </dgm:pt>
    <dgm:pt modelId="{AD479DEA-7156-4646-AA72-1099BD02119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NHS (2022)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Young carers and mental wellbeing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London: NHS England.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F9F50F-88FC-46D1-82A0-C20802D6D9B2}" type="parTrans" cxnId="{D46DC6D9-88F0-430B-9D2F-40B6CB9DF55B}">
      <dgm:prSet/>
      <dgm:spPr/>
      <dgm:t>
        <a:bodyPr/>
        <a:lstStyle/>
        <a:p>
          <a:endParaRPr lang="en-US"/>
        </a:p>
      </dgm:t>
    </dgm:pt>
    <dgm:pt modelId="{766AA4C7-5361-4E74-A7CD-5B451F1DDA2F}" type="sibTrans" cxnId="{D46DC6D9-88F0-430B-9D2F-40B6CB9DF55B}">
      <dgm:prSet/>
      <dgm:spPr/>
      <dgm:t>
        <a:bodyPr/>
        <a:lstStyle/>
        <a:p>
          <a:endParaRPr lang="en-US"/>
        </a:p>
      </dgm:t>
    </dgm:pt>
    <dgm:pt modelId="{B3E9CEB7-29C5-4617-9E5C-30B4838D5B3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NICE (2021) </a:t>
          </a:r>
          <a:r>
            <a:rPr lang="en-GB" i="1" dirty="0">
              <a:latin typeface="Arial" panose="020B0604020202020204" pitchFamily="34" charset="0"/>
              <a:cs typeface="Arial" panose="020B0604020202020204" pitchFamily="34" charset="0"/>
            </a:rPr>
            <a:t>Children and young people with caring responsibilities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. London: NICE.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0DE20D-5499-4A8C-95EA-6F34B0F5A589}" type="parTrans" cxnId="{D242E35C-3B6F-42B5-A003-2A3EDD91395A}">
      <dgm:prSet/>
      <dgm:spPr/>
      <dgm:t>
        <a:bodyPr/>
        <a:lstStyle/>
        <a:p>
          <a:endParaRPr lang="en-US"/>
        </a:p>
      </dgm:t>
    </dgm:pt>
    <dgm:pt modelId="{1D120410-56FB-4EC6-9EEA-D2716F0D7E14}" type="sibTrans" cxnId="{D242E35C-3B6F-42B5-A003-2A3EDD91395A}">
      <dgm:prSet/>
      <dgm:spPr/>
      <dgm:t>
        <a:bodyPr/>
        <a:lstStyle/>
        <a:p>
          <a:endParaRPr lang="en-US"/>
        </a:p>
      </dgm:t>
    </dgm:pt>
    <dgm:pt modelId="{C8279654-223C-4CEF-9018-27C99DFCF2BF}" type="pres">
      <dgm:prSet presAssocID="{B5443FE8-649A-4256-8048-BCA34C0D55E4}" presName="vert0" presStyleCnt="0">
        <dgm:presLayoutVars>
          <dgm:dir/>
          <dgm:animOne val="branch"/>
          <dgm:animLvl val="lvl"/>
        </dgm:presLayoutVars>
      </dgm:prSet>
      <dgm:spPr/>
    </dgm:pt>
    <dgm:pt modelId="{1E7B2FC8-CF4E-4D3F-BA0C-CE093C6C710E}" type="pres">
      <dgm:prSet presAssocID="{E5C8E35F-27DD-42FD-97DE-CA808A76C54E}" presName="thickLine" presStyleLbl="alignNode1" presStyleIdx="0" presStyleCnt="11"/>
      <dgm:spPr/>
    </dgm:pt>
    <dgm:pt modelId="{EB9C649F-2E2E-4DC4-806A-BF7F3E3DA47A}" type="pres">
      <dgm:prSet presAssocID="{E5C8E35F-27DD-42FD-97DE-CA808A76C54E}" presName="horz1" presStyleCnt="0"/>
      <dgm:spPr/>
    </dgm:pt>
    <dgm:pt modelId="{EB49EC78-8915-43B2-B3C6-87CEE59821EB}" type="pres">
      <dgm:prSet presAssocID="{E5C8E35F-27DD-42FD-97DE-CA808A76C54E}" presName="tx1" presStyleLbl="revTx" presStyleIdx="0" presStyleCnt="11"/>
      <dgm:spPr/>
    </dgm:pt>
    <dgm:pt modelId="{6D381440-0F2B-45B7-8D00-4BBA8EAC43A3}" type="pres">
      <dgm:prSet presAssocID="{E5C8E35F-27DD-42FD-97DE-CA808A76C54E}" presName="vert1" presStyleCnt="0"/>
      <dgm:spPr/>
    </dgm:pt>
    <dgm:pt modelId="{2C929DE5-0F11-41F5-B611-5DF3CB971794}" type="pres">
      <dgm:prSet presAssocID="{7D162CC4-EC99-4D03-AFE1-4D8A74028398}" presName="thickLine" presStyleLbl="alignNode1" presStyleIdx="1" presStyleCnt="11"/>
      <dgm:spPr/>
    </dgm:pt>
    <dgm:pt modelId="{0E99BFDD-9963-4E87-A3F8-2F31B933A1E4}" type="pres">
      <dgm:prSet presAssocID="{7D162CC4-EC99-4D03-AFE1-4D8A74028398}" presName="horz1" presStyleCnt="0"/>
      <dgm:spPr/>
    </dgm:pt>
    <dgm:pt modelId="{E4C2D5C4-AB6D-42AC-95BB-14FBC728A2BD}" type="pres">
      <dgm:prSet presAssocID="{7D162CC4-EC99-4D03-AFE1-4D8A74028398}" presName="tx1" presStyleLbl="revTx" presStyleIdx="1" presStyleCnt="11"/>
      <dgm:spPr/>
    </dgm:pt>
    <dgm:pt modelId="{E916C068-02C1-4BDF-A5E6-B20BF4B4B1B0}" type="pres">
      <dgm:prSet presAssocID="{7D162CC4-EC99-4D03-AFE1-4D8A74028398}" presName="vert1" presStyleCnt="0"/>
      <dgm:spPr/>
    </dgm:pt>
    <dgm:pt modelId="{D399E3C2-3BF0-4FBB-BE74-1D1A811378E4}" type="pres">
      <dgm:prSet presAssocID="{52CB0572-52A0-4DE8-8883-5FB2E1C00C7D}" presName="thickLine" presStyleLbl="alignNode1" presStyleIdx="2" presStyleCnt="11" custLinFactNeighborX="5991" custLinFactNeighborY="43601"/>
      <dgm:spPr/>
    </dgm:pt>
    <dgm:pt modelId="{5FAB46D1-F675-4188-AE24-DA29EF23B833}" type="pres">
      <dgm:prSet presAssocID="{52CB0572-52A0-4DE8-8883-5FB2E1C00C7D}" presName="horz1" presStyleCnt="0"/>
      <dgm:spPr/>
    </dgm:pt>
    <dgm:pt modelId="{68C905B6-09CF-4C9A-B27D-FBD7AE24C9A0}" type="pres">
      <dgm:prSet presAssocID="{52CB0572-52A0-4DE8-8883-5FB2E1C00C7D}" presName="tx1" presStyleLbl="revTx" presStyleIdx="2" presStyleCnt="11"/>
      <dgm:spPr/>
    </dgm:pt>
    <dgm:pt modelId="{60A091F2-33E2-4A15-A9B9-1996CE4B62DD}" type="pres">
      <dgm:prSet presAssocID="{52CB0572-52A0-4DE8-8883-5FB2E1C00C7D}" presName="vert1" presStyleCnt="0"/>
      <dgm:spPr/>
    </dgm:pt>
    <dgm:pt modelId="{4C5798CB-4031-4050-8E74-0AF45AB40CC3}" type="pres">
      <dgm:prSet presAssocID="{AC6C495A-0BD7-4901-8599-78F22A82DE19}" presName="thickLine" presStyleLbl="alignNode1" presStyleIdx="3" presStyleCnt="11"/>
      <dgm:spPr/>
    </dgm:pt>
    <dgm:pt modelId="{31F206E1-8BED-416C-BE1C-C02A81CD4882}" type="pres">
      <dgm:prSet presAssocID="{AC6C495A-0BD7-4901-8599-78F22A82DE19}" presName="horz1" presStyleCnt="0"/>
      <dgm:spPr/>
    </dgm:pt>
    <dgm:pt modelId="{9B4197B2-16A0-474C-84C6-B04D69413C63}" type="pres">
      <dgm:prSet presAssocID="{AC6C495A-0BD7-4901-8599-78F22A82DE19}" presName="tx1" presStyleLbl="revTx" presStyleIdx="3" presStyleCnt="11"/>
      <dgm:spPr/>
    </dgm:pt>
    <dgm:pt modelId="{B2132672-3C2D-4C9F-A214-DE7397474E14}" type="pres">
      <dgm:prSet presAssocID="{AC6C495A-0BD7-4901-8599-78F22A82DE19}" presName="vert1" presStyleCnt="0"/>
      <dgm:spPr/>
    </dgm:pt>
    <dgm:pt modelId="{154B9960-FD10-43C3-88BD-833991513355}" type="pres">
      <dgm:prSet presAssocID="{2428C7E0-EC62-4C2E-9B2A-245B469CB4EC}" presName="thickLine" presStyleLbl="alignNode1" presStyleIdx="4" presStyleCnt="11"/>
      <dgm:spPr/>
    </dgm:pt>
    <dgm:pt modelId="{CFDC04AD-0B5C-4351-AB18-BEA0009C98C4}" type="pres">
      <dgm:prSet presAssocID="{2428C7E0-EC62-4C2E-9B2A-245B469CB4EC}" presName="horz1" presStyleCnt="0"/>
      <dgm:spPr/>
    </dgm:pt>
    <dgm:pt modelId="{0E1963E0-DE80-4ECA-8AEB-ED75CF63F9D8}" type="pres">
      <dgm:prSet presAssocID="{2428C7E0-EC62-4C2E-9B2A-245B469CB4EC}" presName="tx1" presStyleLbl="revTx" presStyleIdx="4" presStyleCnt="11"/>
      <dgm:spPr/>
    </dgm:pt>
    <dgm:pt modelId="{FA9F47B5-789B-42D0-8489-640914946EA4}" type="pres">
      <dgm:prSet presAssocID="{2428C7E0-EC62-4C2E-9B2A-245B469CB4EC}" presName="vert1" presStyleCnt="0"/>
      <dgm:spPr/>
    </dgm:pt>
    <dgm:pt modelId="{5E22AD06-6B94-416B-B0E2-1E6656BC870F}" type="pres">
      <dgm:prSet presAssocID="{E7B83703-4066-48B8-AFE6-544592A32562}" presName="thickLine" presStyleLbl="alignNode1" presStyleIdx="5" presStyleCnt="11"/>
      <dgm:spPr/>
    </dgm:pt>
    <dgm:pt modelId="{FFB2007F-0217-454D-9201-A3F799FA8ED6}" type="pres">
      <dgm:prSet presAssocID="{E7B83703-4066-48B8-AFE6-544592A32562}" presName="horz1" presStyleCnt="0"/>
      <dgm:spPr/>
    </dgm:pt>
    <dgm:pt modelId="{848F053A-05DE-4040-8C41-AB4EA20FBDE8}" type="pres">
      <dgm:prSet presAssocID="{E7B83703-4066-48B8-AFE6-544592A32562}" presName="tx1" presStyleLbl="revTx" presStyleIdx="5" presStyleCnt="11"/>
      <dgm:spPr/>
    </dgm:pt>
    <dgm:pt modelId="{05E5A856-668A-49A3-B7FA-8CD5C82566F1}" type="pres">
      <dgm:prSet presAssocID="{E7B83703-4066-48B8-AFE6-544592A32562}" presName="vert1" presStyleCnt="0"/>
      <dgm:spPr/>
    </dgm:pt>
    <dgm:pt modelId="{C091FF36-7257-40F9-9BCC-045CB17034EC}" type="pres">
      <dgm:prSet presAssocID="{42DA2D56-FF97-42C3-9B15-055EF164A9AB}" presName="thickLine" presStyleLbl="alignNode1" presStyleIdx="6" presStyleCnt="11"/>
      <dgm:spPr/>
    </dgm:pt>
    <dgm:pt modelId="{9B42721B-E0AC-440F-829B-5E4B600CC9F7}" type="pres">
      <dgm:prSet presAssocID="{42DA2D56-FF97-42C3-9B15-055EF164A9AB}" presName="horz1" presStyleCnt="0"/>
      <dgm:spPr/>
    </dgm:pt>
    <dgm:pt modelId="{DBF2CDE8-A742-4D02-A21A-A4B492A16DB9}" type="pres">
      <dgm:prSet presAssocID="{42DA2D56-FF97-42C3-9B15-055EF164A9AB}" presName="tx1" presStyleLbl="revTx" presStyleIdx="6" presStyleCnt="11"/>
      <dgm:spPr/>
    </dgm:pt>
    <dgm:pt modelId="{ABCDFEAD-9B70-4F02-80CA-24DF5D3E4393}" type="pres">
      <dgm:prSet presAssocID="{42DA2D56-FF97-42C3-9B15-055EF164A9AB}" presName="vert1" presStyleCnt="0"/>
      <dgm:spPr/>
    </dgm:pt>
    <dgm:pt modelId="{158775FA-1D2A-434D-BCEF-A4B397C9E0D1}" type="pres">
      <dgm:prSet presAssocID="{FD48E895-8FA8-4CFC-8D3E-78FAA2C3C1ED}" presName="thickLine" presStyleLbl="alignNode1" presStyleIdx="7" presStyleCnt="11"/>
      <dgm:spPr/>
    </dgm:pt>
    <dgm:pt modelId="{FBAEB2EA-CA26-4373-8EEB-567E96CB808D}" type="pres">
      <dgm:prSet presAssocID="{FD48E895-8FA8-4CFC-8D3E-78FAA2C3C1ED}" presName="horz1" presStyleCnt="0"/>
      <dgm:spPr/>
    </dgm:pt>
    <dgm:pt modelId="{E44A4E9E-048D-48F6-A982-422BFA4BBD9D}" type="pres">
      <dgm:prSet presAssocID="{FD48E895-8FA8-4CFC-8D3E-78FAA2C3C1ED}" presName="tx1" presStyleLbl="revTx" presStyleIdx="7" presStyleCnt="11"/>
      <dgm:spPr/>
    </dgm:pt>
    <dgm:pt modelId="{731A30F6-0562-4B28-BDDF-9556C9DB3636}" type="pres">
      <dgm:prSet presAssocID="{FD48E895-8FA8-4CFC-8D3E-78FAA2C3C1ED}" presName="vert1" presStyleCnt="0"/>
      <dgm:spPr/>
    </dgm:pt>
    <dgm:pt modelId="{06049F6B-4A91-4807-8A79-D93C863C3F50}" type="pres">
      <dgm:prSet presAssocID="{AA65CEA5-BF07-4D86-8E6D-737C0D68307E}" presName="thickLine" presStyleLbl="alignNode1" presStyleIdx="8" presStyleCnt="11"/>
      <dgm:spPr/>
    </dgm:pt>
    <dgm:pt modelId="{9A573EE1-AAB1-48CB-9B0F-556A5BCC9ECF}" type="pres">
      <dgm:prSet presAssocID="{AA65CEA5-BF07-4D86-8E6D-737C0D68307E}" presName="horz1" presStyleCnt="0"/>
      <dgm:spPr/>
    </dgm:pt>
    <dgm:pt modelId="{8B874E4A-C840-4810-83C4-A819468AF7D0}" type="pres">
      <dgm:prSet presAssocID="{AA65CEA5-BF07-4D86-8E6D-737C0D68307E}" presName="tx1" presStyleLbl="revTx" presStyleIdx="8" presStyleCnt="11"/>
      <dgm:spPr/>
    </dgm:pt>
    <dgm:pt modelId="{BD6962EF-2422-489C-9CB6-3AB45B429870}" type="pres">
      <dgm:prSet presAssocID="{AA65CEA5-BF07-4D86-8E6D-737C0D68307E}" presName="vert1" presStyleCnt="0"/>
      <dgm:spPr/>
    </dgm:pt>
    <dgm:pt modelId="{90747451-1D6E-4B0A-849E-DB9A78784ACF}" type="pres">
      <dgm:prSet presAssocID="{AD479DEA-7156-4646-AA72-1099BD021193}" presName="thickLine" presStyleLbl="alignNode1" presStyleIdx="9" presStyleCnt="11"/>
      <dgm:spPr/>
    </dgm:pt>
    <dgm:pt modelId="{4A9767E9-3CF9-435D-AC4E-520EF5B09FB2}" type="pres">
      <dgm:prSet presAssocID="{AD479DEA-7156-4646-AA72-1099BD021193}" presName="horz1" presStyleCnt="0"/>
      <dgm:spPr/>
    </dgm:pt>
    <dgm:pt modelId="{36F6B67B-9791-4608-AF77-C10D84B5DB2C}" type="pres">
      <dgm:prSet presAssocID="{AD479DEA-7156-4646-AA72-1099BD021193}" presName="tx1" presStyleLbl="revTx" presStyleIdx="9" presStyleCnt="11"/>
      <dgm:spPr/>
    </dgm:pt>
    <dgm:pt modelId="{A7E4C2BB-37D2-4633-A900-9B1678163A73}" type="pres">
      <dgm:prSet presAssocID="{AD479DEA-7156-4646-AA72-1099BD021193}" presName="vert1" presStyleCnt="0"/>
      <dgm:spPr/>
    </dgm:pt>
    <dgm:pt modelId="{75D8A8B3-2701-4153-B46C-C34128A7CAAC}" type="pres">
      <dgm:prSet presAssocID="{B3E9CEB7-29C5-4617-9E5C-30B4838D5B31}" presName="thickLine" presStyleLbl="alignNode1" presStyleIdx="10" presStyleCnt="11"/>
      <dgm:spPr/>
    </dgm:pt>
    <dgm:pt modelId="{8F98E918-45F4-4DC8-B9F6-4BF2D5EEFBC1}" type="pres">
      <dgm:prSet presAssocID="{B3E9CEB7-29C5-4617-9E5C-30B4838D5B31}" presName="horz1" presStyleCnt="0"/>
      <dgm:spPr/>
    </dgm:pt>
    <dgm:pt modelId="{ABD65DA0-3E25-43DB-B801-494926CB9543}" type="pres">
      <dgm:prSet presAssocID="{B3E9CEB7-29C5-4617-9E5C-30B4838D5B31}" presName="tx1" presStyleLbl="revTx" presStyleIdx="10" presStyleCnt="11"/>
      <dgm:spPr/>
    </dgm:pt>
    <dgm:pt modelId="{E06D5085-FAB5-4B14-8D84-D633D5BC3076}" type="pres">
      <dgm:prSet presAssocID="{B3E9CEB7-29C5-4617-9E5C-30B4838D5B31}" presName="vert1" presStyleCnt="0"/>
      <dgm:spPr/>
    </dgm:pt>
  </dgm:ptLst>
  <dgm:cxnLst>
    <dgm:cxn modelId="{85A61206-D8C2-4CEE-ADFB-73613888F12C}" srcId="{B5443FE8-649A-4256-8048-BCA34C0D55E4}" destId="{52CB0572-52A0-4DE8-8883-5FB2E1C00C7D}" srcOrd="2" destOrd="0" parTransId="{A49F78BC-F230-457D-B6B6-898134D3200D}" sibTransId="{07FF798C-C43F-4FCE-A2D2-7765F396197D}"/>
    <dgm:cxn modelId="{28667407-89AA-4B47-BC45-8C0D832E9455}" type="presOf" srcId="{42DA2D56-FF97-42C3-9B15-055EF164A9AB}" destId="{DBF2CDE8-A742-4D02-A21A-A4B492A16DB9}" srcOrd="0" destOrd="0" presId="urn:microsoft.com/office/officeart/2008/layout/LinedList"/>
    <dgm:cxn modelId="{3E2B5B0C-B283-455F-B1E8-B7B1BE51AB3F}" srcId="{B5443FE8-649A-4256-8048-BCA34C0D55E4}" destId="{42DA2D56-FF97-42C3-9B15-055EF164A9AB}" srcOrd="6" destOrd="0" parTransId="{98D26576-2A26-4FA5-9006-07BDD66E5AB6}" sibTransId="{04BAA211-B95A-4532-A287-CB12B29FDA56}"/>
    <dgm:cxn modelId="{5EC43018-0D5F-40AD-B260-9F1D18DE2C1C}" type="presOf" srcId="{E5C8E35F-27DD-42FD-97DE-CA808A76C54E}" destId="{EB49EC78-8915-43B2-B3C6-87CEE59821EB}" srcOrd="0" destOrd="0" presId="urn:microsoft.com/office/officeart/2008/layout/LinedList"/>
    <dgm:cxn modelId="{0514B421-190C-4BF7-ABBC-04F4B61547B7}" type="presOf" srcId="{B3E9CEB7-29C5-4617-9E5C-30B4838D5B31}" destId="{ABD65DA0-3E25-43DB-B801-494926CB9543}" srcOrd="0" destOrd="0" presId="urn:microsoft.com/office/officeart/2008/layout/LinedList"/>
    <dgm:cxn modelId="{5C67F83B-5828-4AEE-B7EC-8E9280FC1D1C}" srcId="{B5443FE8-649A-4256-8048-BCA34C0D55E4}" destId="{E7B83703-4066-48B8-AFE6-544592A32562}" srcOrd="5" destOrd="0" parTransId="{06756286-504B-44FF-BF37-7728D980C784}" sibTransId="{9EEF5393-6E69-4CC2-A5A3-63FAF522D02A}"/>
    <dgm:cxn modelId="{4AA0403E-F733-4A89-9A64-40137809C510}" type="presOf" srcId="{E7B83703-4066-48B8-AFE6-544592A32562}" destId="{848F053A-05DE-4040-8C41-AB4EA20FBDE8}" srcOrd="0" destOrd="0" presId="urn:microsoft.com/office/officeart/2008/layout/LinedList"/>
    <dgm:cxn modelId="{41837D40-D172-4074-A28C-43E273858851}" srcId="{B5443FE8-649A-4256-8048-BCA34C0D55E4}" destId="{E5C8E35F-27DD-42FD-97DE-CA808A76C54E}" srcOrd="0" destOrd="0" parTransId="{80634461-6F4C-4012-A65B-39AC8B9578E6}" sibTransId="{D65F83B6-7BF2-4C35-9708-51528AA97354}"/>
    <dgm:cxn modelId="{A720985B-783E-4D89-AEBE-03E8F5CECD6C}" type="presOf" srcId="{FD48E895-8FA8-4CFC-8D3E-78FAA2C3C1ED}" destId="{E44A4E9E-048D-48F6-A982-422BFA4BBD9D}" srcOrd="0" destOrd="0" presId="urn:microsoft.com/office/officeart/2008/layout/LinedList"/>
    <dgm:cxn modelId="{D242E35C-3B6F-42B5-A003-2A3EDD91395A}" srcId="{B5443FE8-649A-4256-8048-BCA34C0D55E4}" destId="{B3E9CEB7-29C5-4617-9E5C-30B4838D5B31}" srcOrd="10" destOrd="0" parTransId="{CB0DE20D-5499-4A8C-95EA-6F34B0F5A589}" sibTransId="{1D120410-56FB-4EC6-9EEA-D2716F0D7E14}"/>
    <dgm:cxn modelId="{DC60C660-F03A-4FB2-81BA-20A11F5636A7}" type="presOf" srcId="{AA65CEA5-BF07-4D86-8E6D-737C0D68307E}" destId="{8B874E4A-C840-4810-83C4-A819468AF7D0}" srcOrd="0" destOrd="0" presId="urn:microsoft.com/office/officeart/2008/layout/LinedList"/>
    <dgm:cxn modelId="{B6199743-F158-4EA9-B236-BDAED93C29E9}" srcId="{B5443FE8-649A-4256-8048-BCA34C0D55E4}" destId="{7D162CC4-EC99-4D03-AFE1-4D8A74028398}" srcOrd="1" destOrd="0" parTransId="{6416D046-5121-4C01-9890-A67DFA4181F7}" sibTransId="{7390D2A1-0285-4DFB-A5AF-660ECCEB527D}"/>
    <dgm:cxn modelId="{2A063748-E02F-42B3-A64B-D62F928A34E4}" type="presOf" srcId="{AD479DEA-7156-4646-AA72-1099BD021193}" destId="{36F6B67B-9791-4608-AF77-C10D84B5DB2C}" srcOrd="0" destOrd="0" presId="urn:microsoft.com/office/officeart/2008/layout/LinedList"/>
    <dgm:cxn modelId="{90F7C16E-694F-4F81-ACF8-FDECE26D8EE4}" type="presOf" srcId="{7D162CC4-EC99-4D03-AFE1-4D8A74028398}" destId="{E4C2D5C4-AB6D-42AC-95BB-14FBC728A2BD}" srcOrd="0" destOrd="0" presId="urn:microsoft.com/office/officeart/2008/layout/LinedList"/>
    <dgm:cxn modelId="{43C24C51-4EFB-4713-9239-B8ADD1C8838F}" srcId="{B5443FE8-649A-4256-8048-BCA34C0D55E4}" destId="{FD48E895-8FA8-4CFC-8D3E-78FAA2C3C1ED}" srcOrd="7" destOrd="0" parTransId="{59147751-A008-4C00-BCAB-3878C29EE401}" sibTransId="{81A0C833-DA04-4502-ACDE-9857FC60D322}"/>
    <dgm:cxn modelId="{AC285254-7377-4006-A5E9-88B4EC8CF1C6}" type="presOf" srcId="{52CB0572-52A0-4DE8-8883-5FB2E1C00C7D}" destId="{68C905B6-09CF-4C9A-B27D-FBD7AE24C9A0}" srcOrd="0" destOrd="0" presId="urn:microsoft.com/office/officeart/2008/layout/LinedList"/>
    <dgm:cxn modelId="{2A030FC2-33BE-423C-A4AE-319EF55A0BCE}" srcId="{B5443FE8-649A-4256-8048-BCA34C0D55E4}" destId="{AC6C495A-0BD7-4901-8599-78F22A82DE19}" srcOrd="3" destOrd="0" parTransId="{D2059DDC-0B7C-4D53-98FF-148E3363BE14}" sibTransId="{3BD6B536-5C41-4AA2-A8CF-F7EF97C982FB}"/>
    <dgm:cxn modelId="{4EE8B1C6-F68B-4467-8AE8-CB8015553B69}" srcId="{B5443FE8-649A-4256-8048-BCA34C0D55E4}" destId="{2428C7E0-EC62-4C2E-9B2A-245B469CB4EC}" srcOrd="4" destOrd="0" parTransId="{347C97D4-1C97-42F5-BCD1-86B4790778DC}" sibTransId="{EB86D2A8-54C5-40A4-BF90-D5CB01AD6D97}"/>
    <dgm:cxn modelId="{63E821CA-1FE7-4CDA-A29D-9888AEECA181}" type="presOf" srcId="{B5443FE8-649A-4256-8048-BCA34C0D55E4}" destId="{C8279654-223C-4CEF-9018-27C99DFCF2BF}" srcOrd="0" destOrd="0" presId="urn:microsoft.com/office/officeart/2008/layout/LinedList"/>
    <dgm:cxn modelId="{D46DC6D9-88F0-430B-9D2F-40B6CB9DF55B}" srcId="{B5443FE8-649A-4256-8048-BCA34C0D55E4}" destId="{AD479DEA-7156-4646-AA72-1099BD021193}" srcOrd="9" destOrd="0" parTransId="{3DF9F50F-88FC-46D1-82A0-C20802D6D9B2}" sibTransId="{766AA4C7-5361-4E74-A7CD-5B451F1DDA2F}"/>
    <dgm:cxn modelId="{5E1B09DA-D55A-4DB1-83CA-28BB73C5976D}" type="presOf" srcId="{2428C7E0-EC62-4C2E-9B2A-245B469CB4EC}" destId="{0E1963E0-DE80-4ECA-8AEB-ED75CF63F9D8}" srcOrd="0" destOrd="0" presId="urn:microsoft.com/office/officeart/2008/layout/LinedList"/>
    <dgm:cxn modelId="{C1F3CBDA-9A95-4604-96B2-6A4A196820C7}" type="presOf" srcId="{AC6C495A-0BD7-4901-8599-78F22A82DE19}" destId="{9B4197B2-16A0-474C-84C6-B04D69413C63}" srcOrd="0" destOrd="0" presId="urn:microsoft.com/office/officeart/2008/layout/LinedList"/>
    <dgm:cxn modelId="{C0C7BFFF-C508-40CF-B494-B7E2EC0FB29E}" srcId="{B5443FE8-649A-4256-8048-BCA34C0D55E4}" destId="{AA65CEA5-BF07-4D86-8E6D-737C0D68307E}" srcOrd="8" destOrd="0" parTransId="{A1CEC8BD-695D-46ED-BC94-CC0076677155}" sibTransId="{A84EF62E-435F-4D81-80BB-C14169776C59}"/>
    <dgm:cxn modelId="{BD278903-87AD-40D6-88D4-C83DE9A03B62}" type="presParOf" srcId="{C8279654-223C-4CEF-9018-27C99DFCF2BF}" destId="{1E7B2FC8-CF4E-4D3F-BA0C-CE093C6C710E}" srcOrd="0" destOrd="0" presId="urn:microsoft.com/office/officeart/2008/layout/LinedList"/>
    <dgm:cxn modelId="{366E86F2-23AF-4D73-9023-730A19E02F89}" type="presParOf" srcId="{C8279654-223C-4CEF-9018-27C99DFCF2BF}" destId="{EB9C649F-2E2E-4DC4-806A-BF7F3E3DA47A}" srcOrd="1" destOrd="0" presId="urn:microsoft.com/office/officeart/2008/layout/LinedList"/>
    <dgm:cxn modelId="{43B3240C-B365-4CD4-87A3-58A13A5103FF}" type="presParOf" srcId="{EB9C649F-2E2E-4DC4-806A-BF7F3E3DA47A}" destId="{EB49EC78-8915-43B2-B3C6-87CEE59821EB}" srcOrd="0" destOrd="0" presId="urn:microsoft.com/office/officeart/2008/layout/LinedList"/>
    <dgm:cxn modelId="{2FBBF8D3-D95D-49AB-9000-9B9B0696A293}" type="presParOf" srcId="{EB9C649F-2E2E-4DC4-806A-BF7F3E3DA47A}" destId="{6D381440-0F2B-45B7-8D00-4BBA8EAC43A3}" srcOrd="1" destOrd="0" presId="urn:microsoft.com/office/officeart/2008/layout/LinedList"/>
    <dgm:cxn modelId="{D48C9E99-DAB2-4D5E-AD6A-FCDBC314F993}" type="presParOf" srcId="{C8279654-223C-4CEF-9018-27C99DFCF2BF}" destId="{2C929DE5-0F11-41F5-B611-5DF3CB971794}" srcOrd="2" destOrd="0" presId="urn:microsoft.com/office/officeart/2008/layout/LinedList"/>
    <dgm:cxn modelId="{83FF0FF5-27F1-4BBE-91B7-10A65039DB03}" type="presParOf" srcId="{C8279654-223C-4CEF-9018-27C99DFCF2BF}" destId="{0E99BFDD-9963-4E87-A3F8-2F31B933A1E4}" srcOrd="3" destOrd="0" presId="urn:microsoft.com/office/officeart/2008/layout/LinedList"/>
    <dgm:cxn modelId="{E99685D0-5B06-4868-A73A-2AB87ABBE50B}" type="presParOf" srcId="{0E99BFDD-9963-4E87-A3F8-2F31B933A1E4}" destId="{E4C2D5C4-AB6D-42AC-95BB-14FBC728A2BD}" srcOrd="0" destOrd="0" presId="urn:microsoft.com/office/officeart/2008/layout/LinedList"/>
    <dgm:cxn modelId="{0175597B-E884-4327-9013-2343278243DB}" type="presParOf" srcId="{0E99BFDD-9963-4E87-A3F8-2F31B933A1E4}" destId="{E916C068-02C1-4BDF-A5E6-B20BF4B4B1B0}" srcOrd="1" destOrd="0" presId="urn:microsoft.com/office/officeart/2008/layout/LinedList"/>
    <dgm:cxn modelId="{734A9700-BA41-44B4-B4A0-EEC1A2F12390}" type="presParOf" srcId="{C8279654-223C-4CEF-9018-27C99DFCF2BF}" destId="{D399E3C2-3BF0-4FBB-BE74-1D1A811378E4}" srcOrd="4" destOrd="0" presId="urn:microsoft.com/office/officeart/2008/layout/LinedList"/>
    <dgm:cxn modelId="{BD38D3AD-35A9-4107-8698-ABEAFA2F4EBC}" type="presParOf" srcId="{C8279654-223C-4CEF-9018-27C99DFCF2BF}" destId="{5FAB46D1-F675-4188-AE24-DA29EF23B833}" srcOrd="5" destOrd="0" presId="urn:microsoft.com/office/officeart/2008/layout/LinedList"/>
    <dgm:cxn modelId="{3E3742E8-8669-467F-95FE-5B609F709FC3}" type="presParOf" srcId="{5FAB46D1-F675-4188-AE24-DA29EF23B833}" destId="{68C905B6-09CF-4C9A-B27D-FBD7AE24C9A0}" srcOrd="0" destOrd="0" presId="urn:microsoft.com/office/officeart/2008/layout/LinedList"/>
    <dgm:cxn modelId="{30564FB6-4263-4914-B984-4FED4F4734FB}" type="presParOf" srcId="{5FAB46D1-F675-4188-AE24-DA29EF23B833}" destId="{60A091F2-33E2-4A15-A9B9-1996CE4B62DD}" srcOrd="1" destOrd="0" presId="urn:microsoft.com/office/officeart/2008/layout/LinedList"/>
    <dgm:cxn modelId="{4D485C6E-7561-4632-B8CA-FF5F7D7C3A97}" type="presParOf" srcId="{C8279654-223C-4CEF-9018-27C99DFCF2BF}" destId="{4C5798CB-4031-4050-8E74-0AF45AB40CC3}" srcOrd="6" destOrd="0" presId="urn:microsoft.com/office/officeart/2008/layout/LinedList"/>
    <dgm:cxn modelId="{6770C613-E26A-47DA-9FF9-187F041895DF}" type="presParOf" srcId="{C8279654-223C-4CEF-9018-27C99DFCF2BF}" destId="{31F206E1-8BED-416C-BE1C-C02A81CD4882}" srcOrd="7" destOrd="0" presId="urn:microsoft.com/office/officeart/2008/layout/LinedList"/>
    <dgm:cxn modelId="{396331D8-5C74-4352-A551-A325FCEA6EB9}" type="presParOf" srcId="{31F206E1-8BED-416C-BE1C-C02A81CD4882}" destId="{9B4197B2-16A0-474C-84C6-B04D69413C63}" srcOrd="0" destOrd="0" presId="urn:microsoft.com/office/officeart/2008/layout/LinedList"/>
    <dgm:cxn modelId="{D6800AE0-F376-405E-B36F-4E18941CE1B8}" type="presParOf" srcId="{31F206E1-8BED-416C-BE1C-C02A81CD4882}" destId="{B2132672-3C2D-4C9F-A214-DE7397474E14}" srcOrd="1" destOrd="0" presId="urn:microsoft.com/office/officeart/2008/layout/LinedList"/>
    <dgm:cxn modelId="{DC8F11DD-117C-46C1-A59B-F7136688ECBC}" type="presParOf" srcId="{C8279654-223C-4CEF-9018-27C99DFCF2BF}" destId="{154B9960-FD10-43C3-88BD-833991513355}" srcOrd="8" destOrd="0" presId="urn:microsoft.com/office/officeart/2008/layout/LinedList"/>
    <dgm:cxn modelId="{711075F8-B90A-4F8F-87ED-0FFAB16C5F60}" type="presParOf" srcId="{C8279654-223C-4CEF-9018-27C99DFCF2BF}" destId="{CFDC04AD-0B5C-4351-AB18-BEA0009C98C4}" srcOrd="9" destOrd="0" presId="urn:microsoft.com/office/officeart/2008/layout/LinedList"/>
    <dgm:cxn modelId="{E4C9288D-E198-4B4D-B131-5BFE4431E4C2}" type="presParOf" srcId="{CFDC04AD-0B5C-4351-AB18-BEA0009C98C4}" destId="{0E1963E0-DE80-4ECA-8AEB-ED75CF63F9D8}" srcOrd="0" destOrd="0" presId="urn:microsoft.com/office/officeart/2008/layout/LinedList"/>
    <dgm:cxn modelId="{FB15648C-281C-4280-8207-1240E8C4FC44}" type="presParOf" srcId="{CFDC04AD-0B5C-4351-AB18-BEA0009C98C4}" destId="{FA9F47B5-789B-42D0-8489-640914946EA4}" srcOrd="1" destOrd="0" presId="urn:microsoft.com/office/officeart/2008/layout/LinedList"/>
    <dgm:cxn modelId="{48156C41-767C-4B66-98F9-72441D7F049E}" type="presParOf" srcId="{C8279654-223C-4CEF-9018-27C99DFCF2BF}" destId="{5E22AD06-6B94-416B-B0E2-1E6656BC870F}" srcOrd="10" destOrd="0" presId="urn:microsoft.com/office/officeart/2008/layout/LinedList"/>
    <dgm:cxn modelId="{6FAD50CE-94AC-4C6F-B465-CE10CF021ECD}" type="presParOf" srcId="{C8279654-223C-4CEF-9018-27C99DFCF2BF}" destId="{FFB2007F-0217-454D-9201-A3F799FA8ED6}" srcOrd="11" destOrd="0" presId="urn:microsoft.com/office/officeart/2008/layout/LinedList"/>
    <dgm:cxn modelId="{2CA7C442-EF35-433E-B0F2-0970994F3F97}" type="presParOf" srcId="{FFB2007F-0217-454D-9201-A3F799FA8ED6}" destId="{848F053A-05DE-4040-8C41-AB4EA20FBDE8}" srcOrd="0" destOrd="0" presId="urn:microsoft.com/office/officeart/2008/layout/LinedList"/>
    <dgm:cxn modelId="{3E60EAAF-DD79-442B-9039-D0F0301674D7}" type="presParOf" srcId="{FFB2007F-0217-454D-9201-A3F799FA8ED6}" destId="{05E5A856-668A-49A3-B7FA-8CD5C82566F1}" srcOrd="1" destOrd="0" presId="urn:microsoft.com/office/officeart/2008/layout/LinedList"/>
    <dgm:cxn modelId="{3E7688B2-9185-48B1-BDC8-EDDEBDEFCB3A}" type="presParOf" srcId="{C8279654-223C-4CEF-9018-27C99DFCF2BF}" destId="{C091FF36-7257-40F9-9BCC-045CB17034EC}" srcOrd="12" destOrd="0" presId="urn:microsoft.com/office/officeart/2008/layout/LinedList"/>
    <dgm:cxn modelId="{33CA8BA9-5DE4-412A-A21E-081824287A54}" type="presParOf" srcId="{C8279654-223C-4CEF-9018-27C99DFCF2BF}" destId="{9B42721B-E0AC-440F-829B-5E4B600CC9F7}" srcOrd="13" destOrd="0" presId="urn:microsoft.com/office/officeart/2008/layout/LinedList"/>
    <dgm:cxn modelId="{ED95BBF5-74EB-4F5E-A8E1-67E2DDF267D1}" type="presParOf" srcId="{9B42721B-E0AC-440F-829B-5E4B600CC9F7}" destId="{DBF2CDE8-A742-4D02-A21A-A4B492A16DB9}" srcOrd="0" destOrd="0" presId="urn:microsoft.com/office/officeart/2008/layout/LinedList"/>
    <dgm:cxn modelId="{39A88B7E-1E10-4436-8BB8-0C3A0518FCAB}" type="presParOf" srcId="{9B42721B-E0AC-440F-829B-5E4B600CC9F7}" destId="{ABCDFEAD-9B70-4F02-80CA-24DF5D3E4393}" srcOrd="1" destOrd="0" presId="urn:microsoft.com/office/officeart/2008/layout/LinedList"/>
    <dgm:cxn modelId="{74899519-9B80-49ED-A5C3-C322ED585699}" type="presParOf" srcId="{C8279654-223C-4CEF-9018-27C99DFCF2BF}" destId="{158775FA-1D2A-434D-BCEF-A4B397C9E0D1}" srcOrd="14" destOrd="0" presId="urn:microsoft.com/office/officeart/2008/layout/LinedList"/>
    <dgm:cxn modelId="{EE92F1CC-36F0-4C80-B30A-7F448FFE99C3}" type="presParOf" srcId="{C8279654-223C-4CEF-9018-27C99DFCF2BF}" destId="{FBAEB2EA-CA26-4373-8EEB-567E96CB808D}" srcOrd="15" destOrd="0" presId="urn:microsoft.com/office/officeart/2008/layout/LinedList"/>
    <dgm:cxn modelId="{D74D8387-D87C-40F0-8E42-90A29E67566F}" type="presParOf" srcId="{FBAEB2EA-CA26-4373-8EEB-567E96CB808D}" destId="{E44A4E9E-048D-48F6-A982-422BFA4BBD9D}" srcOrd="0" destOrd="0" presId="urn:microsoft.com/office/officeart/2008/layout/LinedList"/>
    <dgm:cxn modelId="{AC4544A8-39CF-46E3-A06C-21AD072952BD}" type="presParOf" srcId="{FBAEB2EA-CA26-4373-8EEB-567E96CB808D}" destId="{731A30F6-0562-4B28-BDDF-9556C9DB3636}" srcOrd="1" destOrd="0" presId="urn:microsoft.com/office/officeart/2008/layout/LinedList"/>
    <dgm:cxn modelId="{430A2011-4C01-4C79-B790-0992E20302D9}" type="presParOf" srcId="{C8279654-223C-4CEF-9018-27C99DFCF2BF}" destId="{06049F6B-4A91-4807-8A79-D93C863C3F50}" srcOrd="16" destOrd="0" presId="urn:microsoft.com/office/officeart/2008/layout/LinedList"/>
    <dgm:cxn modelId="{B93EC59B-73AA-4F45-BF6A-3CD22A068EBE}" type="presParOf" srcId="{C8279654-223C-4CEF-9018-27C99DFCF2BF}" destId="{9A573EE1-AAB1-48CB-9B0F-556A5BCC9ECF}" srcOrd="17" destOrd="0" presId="urn:microsoft.com/office/officeart/2008/layout/LinedList"/>
    <dgm:cxn modelId="{4BBCC34E-CC02-4315-8089-B828D3BB2AC1}" type="presParOf" srcId="{9A573EE1-AAB1-48CB-9B0F-556A5BCC9ECF}" destId="{8B874E4A-C840-4810-83C4-A819468AF7D0}" srcOrd="0" destOrd="0" presId="urn:microsoft.com/office/officeart/2008/layout/LinedList"/>
    <dgm:cxn modelId="{C70B1F9B-CB6D-4733-A4A3-B9B74E3DA36C}" type="presParOf" srcId="{9A573EE1-AAB1-48CB-9B0F-556A5BCC9ECF}" destId="{BD6962EF-2422-489C-9CB6-3AB45B429870}" srcOrd="1" destOrd="0" presId="urn:microsoft.com/office/officeart/2008/layout/LinedList"/>
    <dgm:cxn modelId="{ABF859B4-045D-4280-BB83-ECBADBE620FA}" type="presParOf" srcId="{C8279654-223C-4CEF-9018-27C99DFCF2BF}" destId="{90747451-1D6E-4B0A-849E-DB9A78784ACF}" srcOrd="18" destOrd="0" presId="urn:microsoft.com/office/officeart/2008/layout/LinedList"/>
    <dgm:cxn modelId="{22D9D5EA-957E-4944-A699-FF60F38311B0}" type="presParOf" srcId="{C8279654-223C-4CEF-9018-27C99DFCF2BF}" destId="{4A9767E9-3CF9-435D-AC4E-520EF5B09FB2}" srcOrd="19" destOrd="0" presId="urn:microsoft.com/office/officeart/2008/layout/LinedList"/>
    <dgm:cxn modelId="{CAAD8177-62A8-4EFB-BF31-40F3798C273C}" type="presParOf" srcId="{4A9767E9-3CF9-435D-AC4E-520EF5B09FB2}" destId="{36F6B67B-9791-4608-AF77-C10D84B5DB2C}" srcOrd="0" destOrd="0" presId="urn:microsoft.com/office/officeart/2008/layout/LinedList"/>
    <dgm:cxn modelId="{732B8653-1D3E-4B50-9CC9-EE7466BAFAA8}" type="presParOf" srcId="{4A9767E9-3CF9-435D-AC4E-520EF5B09FB2}" destId="{A7E4C2BB-37D2-4633-A900-9B1678163A73}" srcOrd="1" destOrd="0" presId="urn:microsoft.com/office/officeart/2008/layout/LinedList"/>
    <dgm:cxn modelId="{909EA0D0-E3AF-4D5C-B910-7F2DB32C2AAC}" type="presParOf" srcId="{C8279654-223C-4CEF-9018-27C99DFCF2BF}" destId="{75D8A8B3-2701-4153-B46C-C34128A7CAAC}" srcOrd="20" destOrd="0" presId="urn:microsoft.com/office/officeart/2008/layout/LinedList"/>
    <dgm:cxn modelId="{3BF331DD-2D01-4739-BD5E-3E277401FF4C}" type="presParOf" srcId="{C8279654-223C-4CEF-9018-27C99DFCF2BF}" destId="{8F98E918-45F4-4DC8-B9F6-4BF2D5EEFBC1}" srcOrd="21" destOrd="0" presId="urn:microsoft.com/office/officeart/2008/layout/LinedList"/>
    <dgm:cxn modelId="{2D97790D-FFAC-4181-A5B2-512FA505EFD2}" type="presParOf" srcId="{8F98E918-45F4-4DC8-B9F6-4BF2D5EEFBC1}" destId="{ABD65DA0-3E25-43DB-B801-494926CB9543}" srcOrd="0" destOrd="0" presId="urn:microsoft.com/office/officeart/2008/layout/LinedList"/>
    <dgm:cxn modelId="{29590DB8-57FA-430C-AAE0-458623B85130}" type="presParOf" srcId="{8F98E918-45F4-4DC8-B9F6-4BF2D5EEFBC1}" destId="{E06D5085-FAB5-4B14-8D84-D633D5BC30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C898B-625F-44C6-93BA-04431FD8CD39}">
      <dsp:nvSpPr>
        <dsp:cNvPr id="0" name=""/>
        <dsp:cNvSpPr/>
      </dsp:nvSpPr>
      <dsp:spPr>
        <a:xfrm>
          <a:off x="679698" y="298722"/>
          <a:ext cx="1955812" cy="195581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249674-4631-4754-BA65-AEF6BD873611}">
      <dsp:nvSpPr>
        <dsp:cNvPr id="0" name=""/>
        <dsp:cNvSpPr/>
      </dsp:nvSpPr>
      <dsp:spPr>
        <a:xfrm>
          <a:off x="1096510" y="71553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198F3-33E5-42DF-8D8A-8A25E531F550}">
      <dsp:nvSpPr>
        <dsp:cNvPr id="0" name=""/>
        <dsp:cNvSpPr/>
      </dsp:nvSpPr>
      <dsp:spPr>
        <a:xfrm>
          <a:off x="54479" y="2863722"/>
          <a:ext cx="3206250" cy="146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Taking on caregiving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 duties can enhance the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 development of problem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-solving abilities</a:t>
          </a:r>
          <a:endParaRPr lang="en-US" sz="1600" kern="1200" dirty="0">
            <a:latin typeface="Amasis MT Pro Medium" panose="02040604050005020304" pitchFamily="18" charset="0"/>
          </a:endParaRPr>
        </a:p>
      </dsp:txBody>
      <dsp:txXfrm>
        <a:off x="54479" y="2863722"/>
        <a:ext cx="3206250" cy="1469531"/>
      </dsp:txXfrm>
    </dsp:sp>
    <dsp:sp modelId="{901BF316-EEDF-4770-A6D3-049CA9C3274A}">
      <dsp:nvSpPr>
        <dsp:cNvPr id="0" name=""/>
        <dsp:cNvSpPr/>
      </dsp:nvSpPr>
      <dsp:spPr>
        <a:xfrm>
          <a:off x="4447042" y="298722"/>
          <a:ext cx="1955812" cy="195581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8E6A89-BB3A-4313-AC21-0DC2C40D78C6}">
      <dsp:nvSpPr>
        <dsp:cNvPr id="0" name=""/>
        <dsp:cNvSpPr/>
      </dsp:nvSpPr>
      <dsp:spPr>
        <a:xfrm>
          <a:off x="4863854" y="71553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FAC91-BBF5-4173-99A3-142EED11495C}">
      <dsp:nvSpPr>
        <dsp:cNvPr id="0" name=""/>
        <dsp:cNvSpPr/>
      </dsp:nvSpPr>
      <dsp:spPr>
        <a:xfrm>
          <a:off x="3821823" y="2863722"/>
          <a:ext cx="3206250" cy="146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Assuming responsibilities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 at an early age may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 encourage independent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 Medium" panose="02040604050005020304" pitchFamily="18" charset="0"/>
            </a:rPr>
            <a:t> and critical thinking</a:t>
          </a:r>
          <a:endParaRPr lang="en-US" sz="1600" kern="1200" dirty="0">
            <a:latin typeface="Amasis MT Pro Medium" panose="02040604050005020304" pitchFamily="18" charset="0"/>
          </a:endParaRPr>
        </a:p>
      </dsp:txBody>
      <dsp:txXfrm>
        <a:off x="3821823" y="2863722"/>
        <a:ext cx="3206250" cy="1469531"/>
      </dsp:txXfrm>
    </dsp:sp>
    <dsp:sp modelId="{1261DC66-C23A-45F9-BBE0-8A3368D14129}">
      <dsp:nvSpPr>
        <dsp:cNvPr id="0" name=""/>
        <dsp:cNvSpPr/>
      </dsp:nvSpPr>
      <dsp:spPr>
        <a:xfrm>
          <a:off x="8214386" y="298722"/>
          <a:ext cx="1955812" cy="195581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CA235-B509-4131-A0FB-A79F8532CC71}">
      <dsp:nvSpPr>
        <dsp:cNvPr id="0" name=""/>
        <dsp:cNvSpPr/>
      </dsp:nvSpPr>
      <dsp:spPr>
        <a:xfrm>
          <a:off x="8631198" y="71553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0B88AC-BD1F-4086-A62E-55BD4FD6D5ED}">
      <dsp:nvSpPr>
        <dsp:cNvPr id="0" name=""/>
        <dsp:cNvSpPr/>
      </dsp:nvSpPr>
      <dsp:spPr>
        <a:xfrm>
          <a:off x="7589167" y="2863722"/>
          <a:ext cx="3206250" cy="146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0" i="0" kern="1200" baseline="0" dirty="0">
              <a:latin typeface="Amasis MT Pro" panose="02040504050005020304" pitchFamily="18" charset="0"/>
            </a:rPr>
            <a:t>However, ongoing stress associated with caregiving may negatively affect learning capacity and concentration (Becker and </a:t>
          </a:r>
          <a:r>
            <a:rPr lang="en-US" sz="1600" b="0" i="0" kern="1200" baseline="0" dirty="0" err="1">
              <a:latin typeface="Amasis MT Pro" panose="02040504050005020304" pitchFamily="18" charset="0"/>
            </a:rPr>
            <a:t>Sempik</a:t>
          </a:r>
          <a:r>
            <a:rPr lang="en-US" sz="1600" b="0" i="0" kern="1200" baseline="0" dirty="0">
              <a:latin typeface="Amasis MT Pro" panose="02040504050005020304" pitchFamily="18" charset="0"/>
            </a:rPr>
            <a:t>, 2019)</a:t>
          </a:r>
          <a:endParaRPr lang="en-US" sz="1600" kern="1200" dirty="0">
            <a:latin typeface="Amasis MT Pro" panose="02040504050005020304" pitchFamily="18" charset="0"/>
          </a:endParaRPr>
        </a:p>
      </dsp:txBody>
      <dsp:txXfrm>
        <a:off x="7589167" y="2863722"/>
        <a:ext cx="3206250" cy="14695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A04ADE-2606-4381-90D4-4FA592446096}">
      <dsp:nvSpPr>
        <dsp:cNvPr id="0" name=""/>
        <dsp:cNvSpPr/>
      </dsp:nvSpPr>
      <dsp:spPr>
        <a:xfrm>
          <a:off x="32342" y="568722"/>
          <a:ext cx="3513916" cy="299915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51D466-7D76-4CE1-A926-1402FB3C3293}">
      <dsp:nvSpPr>
        <dsp:cNvPr id="0" name=""/>
        <dsp:cNvSpPr/>
      </dsp:nvSpPr>
      <dsp:spPr>
        <a:xfrm>
          <a:off x="230105" y="756597"/>
          <a:ext cx="3513916" cy="299915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The stage of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Identity vs.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Role Confusion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occurs between the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ages of 12 and 18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(Erikson, 1968)</a:t>
          </a:r>
          <a:endParaRPr lang="en-US" sz="1900" kern="1200" dirty="0"/>
        </a:p>
      </dsp:txBody>
      <dsp:txXfrm>
        <a:off x="317947" y="844439"/>
        <a:ext cx="3338232" cy="2823467"/>
      </dsp:txXfrm>
    </dsp:sp>
    <dsp:sp modelId="{A42F130D-8978-48C5-8AD8-9E8F965967E1}">
      <dsp:nvSpPr>
        <dsp:cNvPr id="0" name=""/>
        <dsp:cNvSpPr/>
      </dsp:nvSpPr>
      <dsp:spPr>
        <a:xfrm>
          <a:off x="3916867" y="560460"/>
          <a:ext cx="3726771" cy="2809037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0B29855-CB70-44EF-AF33-3B4C63983D52}">
      <dsp:nvSpPr>
        <dsp:cNvPr id="0" name=""/>
        <dsp:cNvSpPr/>
      </dsp:nvSpPr>
      <dsp:spPr>
        <a:xfrm>
          <a:off x="4114631" y="748335"/>
          <a:ext cx="3726771" cy="2809037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Taking on a caregiving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responsibility during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this period may limit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opportunities for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exploring personal identity</a:t>
          </a:r>
          <a:endParaRPr lang="en-US" sz="1900" kern="1200" dirty="0"/>
        </a:p>
      </dsp:txBody>
      <dsp:txXfrm>
        <a:off x="4196905" y="830609"/>
        <a:ext cx="3562223" cy="2644489"/>
      </dsp:txXfrm>
    </dsp:sp>
    <dsp:sp modelId="{DEF8B8DC-D63B-4C39-9500-CEB7D29051BA}">
      <dsp:nvSpPr>
        <dsp:cNvPr id="0" name=""/>
        <dsp:cNvSpPr/>
      </dsp:nvSpPr>
      <dsp:spPr>
        <a:xfrm>
          <a:off x="8039166" y="560460"/>
          <a:ext cx="3006207" cy="271071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1A5950-98DF-4C8A-924F-C7A1C4FAD46B}">
      <dsp:nvSpPr>
        <dsp:cNvPr id="0" name=""/>
        <dsp:cNvSpPr/>
      </dsp:nvSpPr>
      <dsp:spPr>
        <a:xfrm>
          <a:off x="8236930" y="748335"/>
          <a:ext cx="3006207" cy="271071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This can increase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the likelihood of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emotional pressure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and conflicts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between roles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 (O’Connor et al., 2022)</a:t>
          </a:r>
          <a:endParaRPr lang="en-US" sz="1900" kern="1200" dirty="0"/>
        </a:p>
      </dsp:txBody>
      <dsp:txXfrm>
        <a:off x="8316324" y="827729"/>
        <a:ext cx="2847419" cy="25519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0A8114-0A5F-4218-BD1D-1B97065B78FD}">
      <dsp:nvSpPr>
        <dsp:cNvPr id="0" name=""/>
        <dsp:cNvSpPr/>
      </dsp:nvSpPr>
      <dsp:spPr>
        <a:xfrm>
          <a:off x="0" y="263119"/>
          <a:ext cx="5906181" cy="1516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Flexible educational arrangements can help minimise cognitive strain (NICE, 2021).</a:t>
          </a:r>
          <a:endParaRPr lang="en-US" sz="2700" kern="1200"/>
        </a:p>
      </dsp:txBody>
      <dsp:txXfrm>
        <a:off x="74021" y="337140"/>
        <a:ext cx="5758139" cy="1368278"/>
      </dsp:txXfrm>
    </dsp:sp>
    <dsp:sp modelId="{361B4DEE-232E-42F4-B5AE-11F2769B546A}">
      <dsp:nvSpPr>
        <dsp:cNvPr id="0" name=""/>
        <dsp:cNvSpPr/>
      </dsp:nvSpPr>
      <dsp:spPr>
        <a:xfrm>
          <a:off x="0" y="1857199"/>
          <a:ext cx="5906181" cy="15163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Support services for young carers promote emotional wellbeing (Carers Trust, 2023).</a:t>
          </a:r>
          <a:endParaRPr lang="en-US" sz="2700" kern="1200"/>
        </a:p>
      </dsp:txBody>
      <dsp:txXfrm>
        <a:off x="74021" y="1931220"/>
        <a:ext cx="5758139" cy="1368278"/>
      </dsp:txXfrm>
    </dsp:sp>
    <dsp:sp modelId="{9D5C5D05-612F-40E4-AD53-EB6811056D97}">
      <dsp:nvSpPr>
        <dsp:cNvPr id="0" name=""/>
        <dsp:cNvSpPr/>
      </dsp:nvSpPr>
      <dsp:spPr>
        <a:xfrm>
          <a:off x="0" y="3451279"/>
          <a:ext cx="5906181" cy="15163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Access to formal care services can lessen the overall caregiving responsibilities.</a:t>
          </a:r>
          <a:endParaRPr lang="en-US" sz="2700" kern="1200"/>
        </a:p>
      </dsp:txBody>
      <dsp:txXfrm>
        <a:off x="74021" y="3525300"/>
        <a:ext cx="5758139" cy="13682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EBF60-1967-4ED9-A745-4B0665921F4D}">
      <dsp:nvSpPr>
        <dsp:cNvPr id="0" name=""/>
        <dsp:cNvSpPr/>
      </dsp:nvSpPr>
      <dsp:spPr>
        <a:xfrm>
          <a:off x="0" y="432"/>
          <a:ext cx="8575040" cy="10110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13CBA-A0C2-4C0D-A577-97112BE520AE}">
      <dsp:nvSpPr>
        <dsp:cNvPr id="0" name=""/>
        <dsp:cNvSpPr/>
      </dsp:nvSpPr>
      <dsp:spPr>
        <a:xfrm>
          <a:off x="305833" y="227911"/>
          <a:ext cx="556060" cy="5560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8DA0F-0BD7-4A8C-96E7-AE861EB9230C}">
      <dsp:nvSpPr>
        <dsp:cNvPr id="0" name=""/>
        <dsp:cNvSpPr/>
      </dsp:nvSpPr>
      <dsp:spPr>
        <a:xfrm>
          <a:off x="1167726" y="432"/>
          <a:ext cx="7407313" cy="10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999" tIns="106999" rIns="106999" bIns="10699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Assuming caregiving responsibilities at an early age can strongly influence a person’s development.</a:t>
          </a:r>
          <a:endParaRPr lang="en-US" sz="2200" kern="1200" dirty="0"/>
        </a:p>
      </dsp:txBody>
      <dsp:txXfrm>
        <a:off x="1167726" y="432"/>
        <a:ext cx="7407313" cy="1011018"/>
      </dsp:txXfrm>
    </dsp:sp>
    <dsp:sp modelId="{B19490AD-BF63-4486-AD8D-675723DA90CE}">
      <dsp:nvSpPr>
        <dsp:cNvPr id="0" name=""/>
        <dsp:cNvSpPr/>
      </dsp:nvSpPr>
      <dsp:spPr>
        <a:xfrm>
          <a:off x="0" y="1264205"/>
          <a:ext cx="8575040" cy="10110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5A97EF-7DE4-44C2-887F-E1A8CBA05EB5}">
      <dsp:nvSpPr>
        <dsp:cNvPr id="0" name=""/>
        <dsp:cNvSpPr/>
      </dsp:nvSpPr>
      <dsp:spPr>
        <a:xfrm>
          <a:off x="305833" y="1491684"/>
          <a:ext cx="556060" cy="5560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02FE7-9C0D-4B13-AA93-93AA7A606F9D}">
      <dsp:nvSpPr>
        <dsp:cNvPr id="0" name=""/>
        <dsp:cNvSpPr/>
      </dsp:nvSpPr>
      <dsp:spPr>
        <a:xfrm>
          <a:off x="1167726" y="1264205"/>
          <a:ext cx="7407313" cy="10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999" tIns="106999" rIns="106999" bIns="10699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Piaget’s theory provides a helpful, although incomplete, interpretation of this process.</a:t>
          </a:r>
          <a:endParaRPr lang="en-US" sz="2200" kern="1200"/>
        </a:p>
      </dsp:txBody>
      <dsp:txXfrm>
        <a:off x="1167726" y="1264205"/>
        <a:ext cx="7407313" cy="1011018"/>
      </dsp:txXfrm>
    </dsp:sp>
    <dsp:sp modelId="{006B2635-75AE-4FC3-8B68-815E7F0666D6}">
      <dsp:nvSpPr>
        <dsp:cNvPr id="0" name=""/>
        <dsp:cNvSpPr/>
      </dsp:nvSpPr>
      <dsp:spPr>
        <a:xfrm>
          <a:off x="0" y="2527979"/>
          <a:ext cx="8575040" cy="101101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9ECC8C-D392-4EF8-BA61-8913764593AD}">
      <dsp:nvSpPr>
        <dsp:cNvPr id="0" name=""/>
        <dsp:cNvSpPr/>
      </dsp:nvSpPr>
      <dsp:spPr>
        <a:xfrm>
          <a:off x="305833" y="2755458"/>
          <a:ext cx="556060" cy="5560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FD0A5-43F9-4E70-A871-D5532C51B7EA}">
      <dsp:nvSpPr>
        <dsp:cNvPr id="0" name=""/>
        <dsp:cNvSpPr/>
      </dsp:nvSpPr>
      <dsp:spPr>
        <a:xfrm>
          <a:off x="1167726" y="2527979"/>
          <a:ext cx="7407313" cy="1011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999" tIns="106999" rIns="106999" bIns="10699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/>
            <a:t>Holistic, research-informed support is therefore essential.</a:t>
          </a:r>
          <a:endParaRPr lang="en-US" sz="2200" kern="1200"/>
        </a:p>
      </dsp:txBody>
      <dsp:txXfrm>
        <a:off x="1167726" y="2527979"/>
        <a:ext cx="7407313" cy="1011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7B2FC8-CF4E-4D3F-BA0C-CE093C6C710E}">
      <dsp:nvSpPr>
        <dsp:cNvPr id="0" name=""/>
        <dsp:cNvSpPr/>
      </dsp:nvSpPr>
      <dsp:spPr>
        <a:xfrm>
          <a:off x="0" y="3006"/>
          <a:ext cx="106834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49EC78-8915-43B2-B3C6-87CEE59821EB}">
      <dsp:nvSpPr>
        <dsp:cNvPr id="0" name=""/>
        <dsp:cNvSpPr/>
      </dsp:nvSpPr>
      <dsp:spPr>
        <a:xfrm>
          <a:off x="0" y="3006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References</a:t>
          </a:r>
          <a:endParaRPr lang="en-US" sz="1600" kern="1200"/>
        </a:p>
      </dsp:txBody>
      <dsp:txXfrm>
        <a:off x="0" y="3006"/>
        <a:ext cx="10683433" cy="559247"/>
      </dsp:txXfrm>
    </dsp:sp>
    <dsp:sp modelId="{2C929DE5-0F11-41F5-B611-5DF3CB971794}">
      <dsp:nvSpPr>
        <dsp:cNvPr id="0" name=""/>
        <dsp:cNvSpPr/>
      </dsp:nvSpPr>
      <dsp:spPr>
        <a:xfrm>
          <a:off x="0" y="562253"/>
          <a:ext cx="10683433" cy="0"/>
        </a:xfrm>
        <a:prstGeom prst="line">
          <a:avLst/>
        </a:prstGeom>
        <a:solidFill>
          <a:schemeClr val="accent2">
            <a:hueOff val="-132337"/>
            <a:satOff val="149"/>
            <a:lumOff val="353"/>
            <a:alphaOff val="0"/>
          </a:schemeClr>
        </a:solidFill>
        <a:ln w="12700" cap="flat" cmpd="sng" algn="ctr">
          <a:solidFill>
            <a:schemeClr val="accent2">
              <a:hueOff val="-132337"/>
              <a:satOff val="149"/>
              <a:lumOff val="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2D5C4-AB6D-42AC-95BB-14FBC728A2BD}">
      <dsp:nvSpPr>
        <dsp:cNvPr id="0" name=""/>
        <dsp:cNvSpPr/>
      </dsp:nvSpPr>
      <dsp:spPr>
        <a:xfrm>
          <a:off x="0" y="562253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Becker, S. and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Sempik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J. (2019)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Young adult carers: The impact of caring on health and education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Carers Trust.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2253"/>
        <a:ext cx="10683433" cy="559247"/>
      </dsp:txXfrm>
    </dsp:sp>
    <dsp:sp modelId="{D399E3C2-3BF0-4FBB-BE74-1D1A811378E4}">
      <dsp:nvSpPr>
        <dsp:cNvPr id="0" name=""/>
        <dsp:cNvSpPr/>
      </dsp:nvSpPr>
      <dsp:spPr>
        <a:xfrm>
          <a:off x="0" y="1365338"/>
          <a:ext cx="10683433" cy="0"/>
        </a:xfrm>
        <a:prstGeom prst="line">
          <a:avLst/>
        </a:prstGeom>
        <a:solidFill>
          <a:schemeClr val="accent2">
            <a:hueOff val="-264675"/>
            <a:satOff val="298"/>
            <a:lumOff val="706"/>
            <a:alphaOff val="0"/>
          </a:schemeClr>
        </a:solidFill>
        <a:ln w="12700" cap="flat" cmpd="sng" algn="ctr">
          <a:solidFill>
            <a:schemeClr val="accent2">
              <a:hueOff val="-264675"/>
              <a:satOff val="298"/>
              <a:lumOff val="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905B6-09CF-4C9A-B27D-FBD7AE24C9A0}">
      <dsp:nvSpPr>
        <dsp:cNvPr id="0" name=""/>
        <dsp:cNvSpPr/>
      </dsp:nvSpPr>
      <dsp:spPr>
        <a:xfrm>
          <a:off x="0" y="1121500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Blakemore, S.J. (2018)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Inventing ourselves: The secret life of the teenage brain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PublicAffairs.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21500"/>
        <a:ext cx="10683433" cy="559247"/>
      </dsp:txXfrm>
    </dsp:sp>
    <dsp:sp modelId="{4C5798CB-4031-4050-8E74-0AF45AB40CC3}">
      <dsp:nvSpPr>
        <dsp:cNvPr id="0" name=""/>
        <dsp:cNvSpPr/>
      </dsp:nvSpPr>
      <dsp:spPr>
        <a:xfrm>
          <a:off x="0" y="1680748"/>
          <a:ext cx="10683433" cy="0"/>
        </a:xfrm>
        <a:prstGeom prst="line">
          <a:avLst/>
        </a:prstGeom>
        <a:solidFill>
          <a:schemeClr val="accent2">
            <a:hueOff val="-397012"/>
            <a:satOff val="448"/>
            <a:lumOff val="1059"/>
            <a:alphaOff val="0"/>
          </a:schemeClr>
        </a:solidFill>
        <a:ln w="12700" cap="flat" cmpd="sng" algn="ctr">
          <a:solidFill>
            <a:schemeClr val="accent2">
              <a:hueOff val="-397012"/>
              <a:satOff val="448"/>
              <a:lumOff val="1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197B2-16A0-474C-84C6-B04D69413C63}">
      <dsp:nvSpPr>
        <dsp:cNvPr id="0" name=""/>
        <dsp:cNvSpPr/>
      </dsp:nvSpPr>
      <dsp:spPr>
        <a:xfrm>
          <a:off x="0" y="1680748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Bowlby, J. (1988)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A secure base: Parent-child attachment and healthy human development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Routledge.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80748"/>
        <a:ext cx="10683433" cy="559247"/>
      </dsp:txXfrm>
    </dsp:sp>
    <dsp:sp modelId="{154B9960-FD10-43C3-88BD-833991513355}">
      <dsp:nvSpPr>
        <dsp:cNvPr id="0" name=""/>
        <dsp:cNvSpPr/>
      </dsp:nvSpPr>
      <dsp:spPr>
        <a:xfrm>
          <a:off x="0" y="2239995"/>
          <a:ext cx="10683433" cy="0"/>
        </a:xfrm>
        <a:prstGeom prst="line">
          <a:avLst/>
        </a:prstGeom>
        <a:solidFill>
          <a:schemeClr val="accent2">
            <a:hueOff val="-529349"/>
            <a:satOff val="597"/>
            <a:lumOff val="1412"/>
            <a:alphaOff val="0"/>
          </a:schemeClr>
        </a:solidFill>
        <a:ln w="12700" cap="flat" cmpd="sng" algn="ctr">
          <a:solidFill>
            <a:schemeClr val="accent2">
              <a:hueOff val="-529349"/>
              <a:satOff val="597"/>
              <a:lumOff val="1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963E0-DE80-4ECA-8AEB-ED75CF63F9D8}">
      <dsp:nvSpPr>
        <dsp:cNvPr id="0" name=""/>
        <dsp:cNvSpPr/>
      </dsp:nvSpPr>
      <dsp:spPr>
        <a:xfrm>
          <a:off x="0" y="2239995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Carers Trust (2023)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Supporting young carers in the UK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Available at: Carers Trust website.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39995"/>
        <a:ext cx="10683433" cy="559247"/>
      </dsp:txXfrm>
    </dsp:sp>
    <dsp:sp modelId="{5E22AD06-6B94-416B-B0E2-1E6656BC870F}">
      <dsp:nvSpPr>
        <dsp:cNvPr id="0" name=""/>
        <dsp:cNvSpPr/>
      </dsp:nvSpPr>
      <dsp:spPr>
        <a:xfrm>
          <a:off x="0" y="2799242"/>
          <a:ext cx="10683433" cy="0"/>
        </a:xfrm>
        <a:prstGeom prst="line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12700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F053A-05DE-4040-8C41-AB4EA20FBDE8}">
      <dsp:nvSpPr>
        <dsp:cNvPr id="0" name=""/>
        <dsp:cNvSpPr/>
      </dsp:nvSpPr>
      <dsp:spPr>
        <a:xfrm>
          <a:off x="0" y="2799242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Erikson, E.H. (1968)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Identity: Youth and crisis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New York: Norton.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99242"/>
        <a:ext cx="10683433" cy="559247"/>
      </dsp:txXfrm>
    </dsp:sp>
    <dsp:sp modelId="{C091FF36-7257-40F9-9BCC-045CB17034EC}">
      <dsp:nvSpPr>
        <dsp:cNvPr id="0" name=""/>
        <dsp:cNvSpPr/>
      </dsp:nvSpPr>
      <dsp:spPr>
        <a:xfrm>
          <a:off x="0" y="3358489"/>
          <a:ext cx="10683433" cy="0"/>
        </a:xfrm>
        <a:prstGeom prst="line">
          <a:avLst/>
        </a:prstGeom>
        <a:solidFill>
          <a:schemeClr val="accent2">
            <a:hueOff val="-794024"/>
            <a:satOff val="895"/>
            <a:lumOff val="2118"/>
            <a:alphaOff val="0"/>
          </a:schemeClr>
        </a:solidFill>
        <a:ln w="12700" cap="flat" cmpd="sng" algn="ctr">
          <a:solidFill>
            <a:schemeClr val="accent2">
              <a:hueOff val="-794024"/>
              <a:satOff val="895"/>
              <a:lumOff val="2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2CDE8-A742-4D02-A21A-A4B492A16DB9}">
      <dsp:nvSpPr>
        <dsp:cNvPr id="0" name=""/>
        <dsp:cNvSpPr/>
      </dsp:nvSpPr>
      <dsp:spPr>
        <a:xfrm>
          <a:off x="0" y="3358489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Joseph, S., Becker, F. and Becker, S. (2020) ‘Young carers and psychological wellbeing’,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Child &amp; Family Social Work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25(2), pp. 450–458.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58489"/>
        <a:ext cx="10683433" cy="559247"/>
      </dsp:txXfrm>
    </dsp:sp>
    <dsp:sp modelId="{158775FA-1D2A-434D-BCEF-A4B397C9E0D1}">
      <dsp:nvSpPr>
        <dsp:cNvPr id="0" name=""/>
        <dsp:cNvSpPr/>
      </dsp:nvSpPr>
      <dsp:spPr>
        <a:xfrm>
          <a:off x="0" y="3917736"/>
          <a:ext cx="10683433" cy="0"/>
        </a:xfrm>
        <a:prstGeom prst="line">
          <a:avLst/>
        </a:prstGeom>
        <a:solidFill>
          <a:schemeClr val="accent2">
            <a:hueOff val="-926361"/>
            <a:satOff val="1044"/>
            <a:lumOff val="2471"/>
            <a:alphaOff val="0"/>
          </a:schemeClr>
        </a:solidFill>
        <a:ln w="12700" cap="flat" cmpd="sng" algn="ctr">
          <a:solidFill>
            <a:schemeClr val="accent2">
              <a:hueOff val="-926361"/>
              <a:satOff val="1044"/>
              <a:lumOff val="2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A4E9E-048D-48F6-A982-422BFA4BBD9D}">
      <dsp:nvSpPr>
        <dsp:cNvPr id="0" name=""/>
        <dsp:cNvSpPr/>
      </dsp:nvSpPr>
      <dsp:spPr>
        <a:xfrm>
          <a:off x="0" y="3917736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McLeod, S. (2023) ‘Piaget’s theory of cognitive development’,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Simply Psychology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17736"/>
        <a:ext cx="10683433" cy="559247"/>
      </dsp:txXfrm>
    </dsp:sp>
    <dsp:sp modelId="{06049F6B-4A91-4807-8A79-D93C863C3F50}">
      <dsp:nvSpPr>
        <dsp:cNvPr id="0" name=""/>
        <dsp:cNvSpPr/>
      </dsp:nvSpPr>
      <dsp:spPr>
        <a:xfrm>
          <a:off x="0" y="4476983"/>
          <a:ext cx="10683433" cy="0"/>
        </a:xfrm>
        <a:prstGeom prst="line">
          <a:avLst/>
        </a:prstGeom>
        <a:solidFill>
          <a:schemeClr val="accent2">
            <a:hueOff val="-1058698"/>
            <a:satOff val="1194"/>
            <a:lumOff val="2824"/>
            <a:alphaOff val="0"/>
          </a:schemeClr>
        </a:solidFill>
        <a:ln w="12700" cap="flat" cmpd="sng" algn="ctr">
          <a:solidFill>
            <a:schemeClr val="accent2">
              <a:hueOff val="-1058698"/>
              <a:satOff val="1194"/>
              <a:lumOff val="2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74E4A-C840-4810-83C4-A819468AF7D0}">
      <dsp:nvSpPr>
        <dsp:cNvPr id="0" name=""/>
        <dsp:cNvSpPr/>
      </dsp:nvSpPr>
      <dsp:spPr>
        <a:xfrm>
          <a:off x="0" y="4476983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McMahon, T.J., et al. (2023) ‘Parentification and adolescent wellbeing’,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Adolescence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95, pp. 45–57.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76983"/>
        <a:ext cx="10683433" cy="559247"/>
      </dsp:txXfrm>
    </dsp:sp>
    <dsp:sp modelId="{90747451-1D6E-4B0A-849E-DB9A78784ACF}">
      <dsp:nvSpPr>
        <dsp:cNvPr id="0" name=""/>
        <dsp:cNvSpPr/>
      </dsp:nvSpPr>
      <dsp:spPr>
        <a:xfrm>
          <a:off x="0" y="5036231"/>
          <a:ext cx="10683433" cy="0"/>
        </a:xfrm>
        <a:prstGeom prst="line">
          <a:avLst/>
        </a:prstGeom>
        <a:solidFill>
          <a:schemeClr val="accent2">
            <a:hueOff val="-1191035"/>
            <a:satOff val="1343"/>
            <a:lumOff val="3177"/>
            <a:alphaOff val="0"/>
          </a:schemeClr>
        </a:solidFill>
        <a:ln w="12700" cap="flat" cmpd="sng" algn="ctr">
          <a:solidFill>
            <a:schemeClr val="accent2">
              <a:hueOff val="-1191035"/>
              <a:satOff val="1343"/>
              <a:lumOff val="3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6B67B-9791-4608-AF77-C10D84B5DB2C}">
      <dsp:nvSpPr>
        <dsp:cNvPr id="0" name=""/>
        <dsp:cNvSpPr/>
      </dsp:nvSpPr>
      <dsp:spPr>
        <a:xfrm>
          <a:off x="0" y="5036231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NHS (2022)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Young carers and mental wellbeing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NHS England.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36231"/>
        <a:ext cx="10683433" cy="559247"/>
      </dsp:txXfrm>
    </dsp:sp>
    <dsp:sp modelId="{75D8A8B3-2701-4153-B46C-C34128A7CAAC}">
      <dsp:nvSpPr>
        <dsp:cNvPr id="0" name=""/>
        <dsp:cNvSpPr/>
      </dsp:nvSpPr>
      <dsp:spPr>
        <a:xfrm>
          <a:off x="0" y="5595478"/>
          <a:ext cx="10683433" cy="0"/>
        </a:xfrm>
        <a:prstGeom prst="line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65DA0-3E25-43DB-B801-494926CB9543}">
      <dsp:nvSpPr>
        <dsp:cNvPr id="0" name=""/>
        <dsp:cNvSpPr/>
      </dsp:nvSpPr>
      <dsp:spPr>
        <a:xfrm>
          <a:off x="0" y="5595478"/>
          <a:ext cx="10683433" cy="559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NICE (2021)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Children and young people with caring responsibilities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. London: NICE.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595478"/>
        <a:ext cx="10683433" cy="559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1D1EADE-8E88-4C7C-8AC5-FB148DE4940E}" type="datetime1">
              <a:rPr lang="en-US" smtClean="0"/>
              <a:t>2/14/2026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558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356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3DB64E7-5594-42A3-ADBF-E95A7ACEAD64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451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534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5630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1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41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90352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0BA65D8-0540-4835-AE5C-25D29DBA01BE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52786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327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213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837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opesca.blogspot.com/2019/10/psicologia-8-idades-segundoerik-erikson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-wellbeing.co.uk/feelings/young-carers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gsilh.com/fr/4caf50/image/1337383.html" TargetMode="Externa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ity.club/lists/suggestions/piagets-theory-of-cognitive-development-ppt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what-is-attachment-theory-bowlbys-4-stages-explained--839710293019192210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B83FD-5B03-5809-14A5-706EE33F8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205" y="1887795"/>
            <a:ext cx="9673306" cy="362773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83000"/>
              </a:lnSpc>
            </a:pP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Name :   Tahmina Sultana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Student number :  2431922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Module code :  LCHS4010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Module  Title :   psychology in HEALTH AND     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  Social Care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ASSIGNMENT </a:t>
            </a:r>
            <a:r>
              <a:rPr lang="en-US" sz="1800" cap="all" spc="-100" dirty="0" err="1">
                <a:solidFill>
                  <a:srgbClr val="002060"/>
                </a:solidFill>
                <a:latin typeface="Amasis MT Pro Medium" panose="02040604050005020304" pitchFamily="18" charset="0"/>
              </a:rPr>
              <a:t>TitLE</a:t>
            </a: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 : Assisting Jenny (16): A Developmental View Across the Lifespan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Lectures name :   Dr Helen </a:t>
            </a:r>
            <a:r>
              <a:rPr lang="en-US" sz="1800" cap="all" spc="-100" dirty="0" err="1">
                <a:solidFill>
                  <a:srgbClr val="002060"/>
                </a:solidFill>
                <a:latin typeface="Amasis MT Pro Medium" panose="02040604050005020304" pitchFamily="18" charset="0"/>
              </a:rPr>
              <a:t>Pasons</a:t>
            </a: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b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</a:br>
            <a:r>
              <a:rPr lang="en-US" sz="1800" cap="all" spc="-100" dirty="0">
                <a:solidFill>
                  <a:srgbClr val="002060"/>
                </a:solidFill>
                <a:latin typeface="Amasis MT Pro Medium" panose="02040604050005020304" pitchFamily="18" charset="0"/>
              </a:rPr>
              <a:t>Date: 16 February 2026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669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7F319-E1A5-44C1-FC46-833DCEE16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24" y="384361"/>
            <a:ext cx="5238139" cy="1188720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2400" dirty="0">
                <a:solidFill>
                  <a:srgbClr val="00B050"/>
                </a:solidFill>
                <a:latin typeface="Aptos ExtraBold" panose="020F0502020204030204" pitchFamily="34" charset="0"/>
              </a:rPr>
              <a:t>Developmental stages and their application in health and social services</a:t>
            </a:r>
            <a:r>
              <a:rPr lang="en-GB" sz="2000" dirty="0">
                <a:solidFill>
                  <a:srgbClr val="00B050"/>
                </a:solidFill>
                <a:latin typeface="Aptos ExtraBold" panose="020F0502020204030204" pitchFamily="34" charset="0"/>
              </a:rPr>
              <a:t>.</a:t>
            </a:r>
          </a:p>
        </p:txBody>
      </p:sp>
      <p:pic>
        <p:nvPicPr>
          <p:cNvPr id="5" name="Content Placeholder 4" descr="A diagram of a child's development&#10;&#10;AI-generated content may be incorrect.">
            <a:extLst>
              <a:ext uri="{FF2B5EF4-FFF2-40B4-BE49-F238E27FC236}">
                <a16:creationId xmlns:a16="http://schemas.microsoft.com/office/drawing/2014/main" id="{689A9EC6-FBAB-616C-2E1E-42B8372EC3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30529" y="127820"/>
            <a:ext cx="6240489" cy="598784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F071AB-8476-DCF7-C594-7501D00F19BB}"/>
              </a:ext>
            </a:extLst>
          </p:cNvPr>
          <p:cNvSpPr txBox="1"/>
          <p:nvPr/>
        </p:nvSpPr>
        <p:spPr>
          <a:xfrm>
            <a:off x="5830529" y="6292889"/>
            <a:ext cx="62404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3" tooltip="https://lopesca.blogspot.com/2019/10/psicologia-8-idades-segundoerik-erikson.html"/>
              </a:rPr>
              <a:t>This Photo</a:t>
            </a:r>
            <a:r>
              <a:rPr lang="en-GB" sz="1600" dirty="0"/>
              <a:t> by Unknown Author is licensed under </a:t>
            </a:r>
            <a:r>
              <a:rPr lang="en-GB" sz="1600" dirty="0">
                <a:hlinkClick r:id="rId4" tooltip="https://creativecommons.org/licenses/by-nc-nd/3.0/"/>
              </a:rPr>
              <a:t>CC BY-NC-ND</a:t>
            </a:r>
            <a:endParaRPr lang="en-GB" sz="1600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0AC93DBD-BE53-8D67-49E0-6F1356FC26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574" y="2322548"/>
            <a:ext cx="4962837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Case Study: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Jenny (16 years old), a young caregiver within a community environment.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Psychological development during adolescence within the broader context of the lifespan.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Theoretical Framework: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Piaget’s theory of cognitive development (Piaget, 1952).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867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3EF527E-76C9-48D0-AD8D-3694C5FCE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F0B011F-6C65-4AC1-9953-6861E70AA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004E6-E4A5-50FF-5D42-56E9EC924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800" dirty="0">
                <a:solidFill>
                  <a:srgbClr val="C00000"/>
                </a:solidFill>
              </a:rPr>
              <a:t>Case Background and Overview</a:t>
            </a:r>
          </a:p>
        </p:txBody>
      </p:sp>
      <p:sp>
        <p:nvSpPr>
          <p:cNvPr id="17" name="Rectangle 1">
            <a:extLst>
              <a:ext uri="{FF2B5EF4-FFF2-40B4-BE49-F238E27FC236}">
                <a16:creationId xmlns:a16="http://schemas.microsoft.com/office/drawing/2014/main" id="{10F70CD8-C7E6-0113-493A-F510D14730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" y="2386584"/>
            <a:ext cx="6281928" cy="364845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502920" marR="0" lvl="0" indent="-34290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masis MT Pro Medium" panose="02040604050005020304" pitchFamily="18" charset="0"/>
              </a:rPr>
              <a:t>Jenny has been in a caregiving role since the age of 11 after the loss of her parent.</a:t>
            </a:r>
          </a:p>
          <a:p>
            <a:pPr marL="502920" marR="0" lvl="0" indent="-34290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masis MT Pro Medium" panose="02040604050005020304" pitchFamily="18" charset="0"/>
            </a:endParaRPr>
          </a:p>
          <a:p>
            <a:pPr marL="502920" marR="0" lvl="0" indent="-34290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masis MT Pro Medium" panose="02040604050005020304" pitchFamily="18" charset="0"/>
              </a:rPr>
              <a:t>Her duties involve both household tasks and administrative responsibilities.</a:t>
            </a:r>
          </a:p>
          <a:p>
            <a:pPr marL="502920" marR="0" lvl="0" indent="-34290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Amasis MT Pro Medium" panose="02040604050005020304" pitchFamily="18" charset="0"/>
            </a:endParaRPr>
          </a:p>
          <a:p>
            <a:pPr marL="502920" marR="0" lvl="0" indent="-34290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Amasis MT Pro Medium" panose="02040604050005020304" pitchFamily="18" charset="0"/>
              </a:rPr>
              <a:t>Research indicates that young carers are more likely to experience heightened levels of psychological stress (Joseph et al., 2020).</a:t>
            </a:r>
          </a:p>
        </p:txBody>
      </p:sp>
      <p:pic>
        <p:nvPicPr>
          <p:cNvPr id="11" name="Content Placeholder 10" descr="A poster of a person in a wheelchair">
            <a:extLst>
              <a:ext uri="{FF2B5EF4-FFF2-40B4-BE49-F238E27FC236}">
                <a16:creationId xmlns:a16="http://schemas.microsoft.com/office/drawing/2014/main" id="{81B30EDF-3F9D-E71F-26D3-E449ED158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50635" y="484632"/>
            <a:ext cx="2790023" cy="2790023"/>
          </a:xfrm>
          <a:prstGeom prst="rect">
            <a:avLst/>
          </a:prstGeom>
        </p:spPr>
      </p:pic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FA2213C3-9148-3B22-19A9-76E8DA83A5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386170" y="3636887"/>
            <a:ext cx="3321198" cy="2387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34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C2DA9-5791-315C-5D87-835BFAD15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3281" y="473627"/>
            <a:ext cx="5613723" cy="10503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/>
              <a:t>PIAGET’S COGNITIVE DEVELOPMENT THEORY</a:t>
            </a:r>
          </a:p>
        </p:txBody>
      </p:sp>
      <p:pic>
        <p:nvPicPr>
          <p:cNvPr id="7" name="Content Placeholder 6" descr="A group of children with different stages of development&#10;&#10;AI-generated content may be incorrect.">
            <a:extLst>
              <a:ext uri="{FF2B5EF4-FFF2-40B4-BE49-F238E27FC236}">
                <a16:creationId xmlns:a16="http://schemas.microsoft.com/office/drawing/2014/main" id="{B8968049-8F19-17D4-61A1-F841A5FCA4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6880" y="1384529"/>
            <a:ext cx="4815839" cy="4088942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482D5A8A-5E8F-7750-605E-199A4039AE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23280" y="2066374"/>
            <a:ext cx="5613724" cy="431799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During adolescence (approximately 12 years and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older), individuals progress into the Formal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Operational Stage.</a:t>
            </a: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Cognitive growth is shaped by interaction with the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surrounding environment (McLeod, 2023).</a:t>
            </a: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this stage, they develop the capacity for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abstract thinking and hypothetical reasoning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(Piaget, 1952).</a:t>
            </a:r>
          </a:p>
        </p:txBody>
      </p:sp>
    </p:spTree>
    <p:extLst>
      <p:ext uri="{BB962C8B-B14F-4D97-AF65-F5344CB8AC3E}">
        <p14:creationId xmlns:p14="http://schemas.microsoft.com/office/powerpoint/2010/main" val="2336560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672AAD3D-ED0E-1649-34C0-3CE9CD2A9F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21773" y="406620"/>
            <a:ext cx="10058400" cy="13716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Applying Piaget’s Theory to Jenny’s Development</a:t>
            </a:r>
          </a:p>
        </p:txBody>
      </p:sp>
      <p:graphicFrame>
        <p:nvGraphicFramePr>
          <p:cNvPr id="7" name="Rectangle 2">
            <a:extLst>
              <a:ext uri="{FF2B5EF4-FFF2-40B4-BE49-F238E27FC236}">
                <a16:creationId xmlns:a16="http://schemas.microsoft.com/office/drawing/2014/main" id="{26C27057-7B84-CD24-E1D9-F8D8195099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843792"/>
              </p:ext>
            </p:extLst>
          </p:nvPr>
        </p:nvGraphicFramePr>
        <p:xfrm>
          <a:off x="526025" y="1699998"/>
          <a:ext cx="10849897" cy="4631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381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11691-E31D-F622-DF8B-9A1D4EA98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989561"/>
          </a:xfrm>
        </p:spPr>
        <p:txBody>
          <a:bodyPr>
            <a:normAutofit/>
          </a:bodyPr>
          <a:lstStyle/>
          <a:p>
            <a:r>
              <a:rPr lang="en-GB" sz="4400" dirty="0"/>
              <a:t> 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  <a:latin typeface="Amasis MT Pro Medium" panose="02040604050005020304" pitchFamily="18" charset="0"/>
              </a:rPr>
              <a:t>ERIKSON’S PSYCHOSOCIAL THEORY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8B09C2B-B981-1620-99C7-E289870D4D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040576"/>
              </p:ext>
            </p:extLst>
          </p:nvPr>
        </p:nvGraphicFramePr>
        <p:xfrm>
          <a:off x="567812" y="1907458"/>
          <a:ext cx="11250561" cy="4307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713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65B2778-6678-45B6-9A79-C0910CFC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43950B-114F-6553-0851-4E95734C7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1587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 </a:t>
            </a:r>
            <a:r>
              <a:rPr lang="en-US" sz="2800" dirty="0">
                <a:solidFill>
                  <a:srgbClr val="7030A0"/>
                </a:solidFill>
              </a:rPr>
              <a:t>ATTACHMENT THEORY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C2987-047F-F119-CFCC-25A5EC7B002C}"/>
              </a:ext>
            </a:extLst>
          </p:cNvPr>
          <p:cNvSpPr txBox="1"/>
          <p:nvPr/>
        </p:nvSpPr>
        <p:spPr>
          <a:xfrm>
            <a:off x="698090" y="2386584"/>
            <a:ext cx="6754762" cy="3648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parent’s illness can result in parentification, where the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child assumes adult-like roles and responsibilities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(Bowlby, 1988)</a:t>
            </a: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This situation may heighten the likelihood of anxiety and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suppression of emotions</a:t>
            </a: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2870" marR="0" lvl="0" indent="-28575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 to external support systems can help mitigate</a:t>
            </a:r>
          </a:p>
          <a:p>
            <a:pPr marR="0" lvl="0" defTabSz="914400" fontAlgn="base">
              <a:spcBef>
                <a:spcPct val="0"/>
              </a:spcBef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SzTx/>
              <a:tabLst/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adverse outcomes (McMahon et al., 2023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).</a:t>
            </a: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C57F61-3F6E-4BE5-B964-003AA9B35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person hugging another person&#10;&#10;AI-generated content may be incorrect.">
            <a:extLst>
              <a:ext uri="{FF2B5EF4-FFF2-40B4-BE49-F238E27FC236}">
                <a16:creationId xmlns:a16="http://schemas.microsoft.com/office/drawing/2014/main" id="{A58C61E8-A74A-3D67-0267-3FC1A62D95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19528" y="943576"/>
            <a:ext cx="3318836" cy="497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623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69530-E466-F971-8FF8-F7A4991CD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sz="2800" dirty="0">
                <a:solidFill>
                  <a:srgbClr val="00B0F0"/>
                </a:solidFill>
              </a:rPr>
              <a:t>NATURE AND NURTURE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363B37-70B7-B9DC-E29F-014DCE0EE0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6800" y="2103120"/>
            <a:ext cx="6485467" cy="3931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Biological: During adolescence, the brain is still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 undergoing significant development (Blakemore, 2018).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 Environmental: Experiences such as parental loss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 and ongoing caregiving duties influence development (NHS, 2022).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7030A0"/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 The interaction between these biological and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Arial" panose="020B0604020202020204" pitchFamily="34" charset="0"/>
              </a:rPr>
              <a:t> environmental factors plays a key role in shaping psychological growth.</a:t>
            </a:r>
          </a:p>
        </p:txBody>
      </p:sp>
      <p:pic>
        <p:nvPicPr>
          <p:cNvPr id="8" name="Graphic 7" descr="Brain">
            <a:extLst>
              <a:ext uri="{FF2B5EF4-FFF2-40B4-BE49-F238E27FC236}">
                <a16:creationId xmlns:a16="http://schemas.microsoft.com/office/drawing/2014/main" id="{CEC070D0-4CBF-C790-9FDA-AF664B8421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0571" y="2467986"/>
            <a:ext cx="3019646" cy="301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509826BD-E9DB-5A43-CF73-A10BF261E3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573409" y="559477"/>
            <a:ext cx="3765200" cy="57099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 Plan Guided by Theoretical Frameworks</a:t>
            </a: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7B99FAAE-38E0-C5C4-5C1A-09D4F6D8A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9469044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846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8332A-0D0B-9316-1259-047FD86CC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CRITICAL EVALUATION OF PIAGET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298C9A2-4162-A762-8C6D-B04779169E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44616" y="2626840"/>
            <a:ext cx="7245103" cy="31317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Provides a clear explanation of cognitive development.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However, it places less emphasis on emotional and social influences.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It is most effective when used in combination with other theoretical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</a:rPr>
              <a:t> approaches (Joseph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364987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A6834-DD98-9F6C-8F53-67D301A27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</a:t>
            </a:r>
            <a:r>
              <a:rPr lang="en-GB" sz="3200" dirty="0">
                <a:solidFill>
                  <a:srgbClr val="7030A0"/>
                </a:solidFill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D4FA57B-DBF2-54D0-0F34-3D74AE5394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4240" y="2419321"/>
          <a:ext cx="8575040" cy="3539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6898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extBox 2">
            <a:extLst>
              <a:ext uri="{FF2B5EF4-FFF2-40B4-BE49-F238E27FC236}">
                <a16:creationId xmlns:a16="http://schemas.microsoft.com/office/drawing/2014/main" id="{5F730FAE-4C9E-D5EA-E236-0792580E63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8040044"/>
              </p:ext>
            </p:extLst>
          </p:nvPr>
        </p:nvGraphicFramePr>
        <p:xfrm>
          <a:off x="312516" y="185195"/>
          <a:ext cx="10683433" cy="6157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741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6024</TotalTime>
  <Words>853</Words>
  <Application>Microsoft Office PowerPoint</Application>
  <PresentationFormat>Widescreen</PresentationFormat>
  <Paragraphs>99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Amasis MT Pro</vt:lpstr>
      <vt:lpstr>Amasis MT Pro Medium</vt:lpstr>
      <vt:lpstr>Aptos ExtraBold</vt:lpstr>
      <vt:lpstr>Arial</vt:lpstr>
      <vt:lpstr>Century Gothic</vt:lpstr>
      <vt:lpstr>Garamond</vt:lpstr>
      <vt:lpstr>Wingdings</vt:lpstr>
      <vt:lpstr>Savon</vt:lpstr>
      <vt:lpstr>Name :   Tahmina Sultana  Student number :  2431922  Module code :  LCHS4010  Module  Title :   psychology in HEALTH AND        Social Care  ASSIGNMENT TitLE : Assisting Jenny (16): A Developmental View Across the Lifespan  Lectures name :   Dr Helen Pasons   Date: 16 February 2026</vt:lpstr>
      <vt:lpstr> Developmental stages and their application in health and social services.</vt:lpstr>
      <vt:lpstr>Case Background and Overview</vt:lpstr>
      <vt:lpstr>PIAGET’S COGNITIVE DEVELOPMENT THEORY</vt:lpstr>
      <vt:lpstr>Applying Piaget’s Theory to Jenny’s Development</vt:lpstr>
      <vt:lpstr> ERIKSON’S PSYCHOSOCIAL THEORY</vt:lpstr>
      <vt:lpstr> ATTACHMENT THEORY</vt:lpstr>
      <vt:lpstr> NATURE AND NURTURE</vt:lpstr>
      <vt:lpstr>  Support Plan Guided by Theoretical Frameworks</vt:lpstr>
      <vt:lpstr>CRITICAL EVALUATION OF PIAGET</vt:lpstr>
      <vt:lpstr> 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Tahmina Sultana</dc:creator>
  <cp:lastModifiedBy>Tahmina Sultana</cp:lastModifiedBy>
  <cp:revision>3</cp:revision>
  <dcterms:created xsi:type="dcterms:W3CDTF">2026-02-10T10:30:25Z</dcterms:created>
  <dcterms:modified xsi:type="dcterms:W3CDTF">2026-02-14T15:41:17Z</dcterms:modified>
</cp:coreProperties>
</file>