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8"/>
  </p:notesMasterIdLst>
  <p:handoutMasterIdLst>
    <p:handoutMasterId r:id="rId9"/>
  </p:handoutMasterIdLst>
  <p:sldIdLst>
    <p:sldId id="271" r:id="rId5"/>
    <p:sldId id="297" r:id="rId6"/>
    <p:sldId id="296" r:id="rId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125" autoAdjust="0"/>
  </p:normalViewPr>
  <p:slideViewPr>
    <p:cSldViewPr>
      <p:cViewPr varScale="1">
        <p:scale>
          <a:sx n="87" d="100"/>
          <a:sy n="87" d="100"/>
        </p:scale>
        <p:origin x="948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Introducing the Modern Workplace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Introducing the Modern Workplace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560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Reflection exercise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13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A1C6D74-9C60-4EE1-A473-6D536EE26A1A}" type="datetime1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Contemporary Human Resource in Practice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76C43-46C1-4F0E-8C00-82A6AD2E4837}" type="datetime1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Contemporary Human Resource in Practice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2A6F-567B-4893-B0BF-9B09BAE025EB}" type="datetime1">
              <a:rPr lang="en-GB" smtClean="0"/>
              <a:t>04/10/2020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1947C-75F5-4E69-BED3-356F44364EC3}" type="datetime1">
              <a:rPr lang="en-GB" smtClean="0"/>
              <a:t>04/10/2020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185D0-BAD1-47CF-B57E-94555FB51AF7}" type="datetime1">
              <a:rPr lang="en-GB" smtClean="0"/>
              <a:t>04/10/2020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79957-D80D-4F06-A8F4-9F4810F9417B}" type="datetime1">
              <a:rPr lang="en-GB" smtClean="0"/>
              <a:t>04/10/2020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2A63C-15E7-4C83-8532-6D421EFAB15E}" type="datetime1">
              <a:rPr lang="en-GB" smtClean="0"/>
              <a:t>04/10/2020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8FB84-72D5-41C6-B00D-7133D039CB48}" type="datetime1">
              <a:rPr lang="en-GB" smtClean="0"/>
              <a:t>04/10/2020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7B85-77A0-41A8-A2E1-BD2755A536A7}" type="datetime1">
              <a:rPr lang="en-GB" smtClean="0"/>
              <a:t>04/10/2020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90AF2-C049-46F0-A008-61C8F55F5DE5}" type="datetime1">
              <a:rPr lang="en-GB" smtClean="0"/>
              <a:t>04/10/2020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F1256-A195-4F02-9162-46CC3832B26C}" type="datetime1">
              <a:rPr lang="en-GB" smtClean="0"/>
              <a:t>04/10/2020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0AC018-CB29-4F9F-84F7-356CBB0C3E15}" type="datetime1">
              <a:rPr lang="en-GB" smtClean="0"/>
              <a:t>04/10/2020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564904"/>
            <a:ext cx="7772400" cy="2123658"/>
          </a:xfrm>
        </p:spPr>
        <p:txBody>
          <a:bodyPr>
            <a:normAutofit/>
          </a:bodyPr>
          <a:lstStyle/>
          <a:p>
            <a:br>
              <a:rPr lang="en-GB" sz="4400" dirty="0">
                <a:solidFill>
                  <a:schemeClr val="bg1"/>
                </a:solidFill>
              </a:rPr>
            </a:br>
            <a:r>
              <a:rPr lang="en-GB" sz="6000" dirty="0">
                <a:solidFill>
                  <a:schemeClr val="accent4"/>
                </a:solidFill>
              </a:rPr>
              <a:t>Motivation </a:t>
            </a:r>
            <a:endParaRPr lang="en-GB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229515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25076-78F6-4E69-A93C-ECFF93E53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Questions-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5CA41-4161-4B6F-9626-A6EE46BCB4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dirty="0"/>
              <a:t>Motivation</a:t>
            </a:r>
          </a:p>
          <a:p>
            <a:r>
              <a:rPr lang="en-GB" sz="1400" dirty="0"/>
              <a:t>In your own words define what is meant by the terms ‘Motivation’ and ‘Performance’.</a:t>
            </a:r>
          </a:p>
          <a:p>
            <a:r>
              <a:rPr lang="en-GB" sz="1400" dirty="0"/>
              <a:t>List 3 factors that can affect Job Performance.</a:t>
            </a:r>
          </a:p>
          <a:p>
            <a:r>
              <a:rPr lang="en-GB" sz="1400" dirty="0"/>
              <a:t>List 5 factors that motivate people to work.</a:t>
            </a:r>
          </a:p>
          <a:p>
            <a:endParaRPr lang="en-GB" sz="1400" dirty="0"/>
          </a:p>
          <a:p>
            <a:r>
              <a:rPr lang="en-GB" sz="1400" dirty="0"/>
              <a:t>Scientific Management</a:t>
            </a:r>
          </a:p>
          <a:p>
            <a:r>
              <a:rPr lang="en-GB" sz="1400" dirty="0"/>
              <a:t>Explain the theory of Scientific Management</a:t>
            </a:r>
          </a:p>
          <a:p>
            <a:r>
              <a:rPr lang="en-GB" sz="1400" dirty="0"/>
              <a:t>What other term is it known by – Payment by ………..</a:t>
            </a:r>
          </a:p>
          <a:p>
            <a:r>
              <a:rPr lang="en-GB" sz="1400" dirty="0"/>
              <a:t>Describe the ‘Hawthorn’ experiments.</a:t>
            </a:r>
          </a:p>
          <a:p>
            <a:endParaRPr lang="en-GB" sz="1400" dirty="0"/>
          </a:p>
          <a:p>
            <a:r>
              <a:rPr lang="en-GB" sz="1400" dirty="0"/>
              <a:t>Human Relations School</a:t>
            </a:r>
          </a:p>
          <a:p>
            <a:r>
              <a:rPr lang="en-GB" sz="1400" dirty="0"/>
              <a:t>Explain Maslow’s ‘Hierarchy of Needs’ theory</a:t>
            </a:r>
          </a:p>
          <a:p>
            <a:r>
              <a:rPr lang="en-GB" sz="1400" dirty="0"/>
              <a:t>What did Herzberg mean by ‘Hygiene’ factors.</a:t>
            </a:r>
          </a:p>
          <a:p>
            <a:r>
              <a:rPr lang="en-GB" sz="1400" dirty="0"/>
              <a:t>Describe Vrooms </a:t>
            </a:r>
            <a:r>
              <a:rPr lang="en-GB" sz="1400"/>
              <a:t>Expectancy theory.</a:t>
            </a:r>
            <a:endParaRPr lang="en-GB" sz="14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8CEAE5-161C-4462-8257-D7F156CB6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9812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908720"/>
            <a:ext cx="8320438" cy="5472608"/>
          </a:xfrm>
        </p:spPr>
        <p:txBody>
          <a:bodyPr>
            <a:normAutofit/>
          </a:bodyPr>
          <a:lstStyle/>
          <a:p>
            <a:pPr marL="514350" indent="-514350">
              <a:buSzPct val="100000"/>
              <a:buFont typeface="+mj-lt"/>
              <a:buAutoNum type="arabicPeriod"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Identify the key factors  which motivate you to work hard &amp; go the ‘extra mile’?</a:t>
            </a:r>
          </a:p>
          <a:p>
            <a:pPr marL="514350" indent="-514350">
              <a:buSzPct val="100000"/>
              <a:buFont typeface="+mj-lt"/>
              <a:buAutoNum type="arabicPeriod"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What factors might influence the ‘opportunity’ to use your skills &amp; be motivated? </a:t>
            </a:r>
          </a:p>
          <a:p>
            <a:pPr marL="514350" lvl="0" indent="-514350">
              <a:buSzPct val="100000"/>
              <a:buFont typeface="+mj-lt"/>
              <a:buAutoNum type="arabicPeriod"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Think about  any job (paid or voluntary) you’ve had:</a:t>
            </a:r>
          </a:p>
          <a:p>
            <a:pPr marL="900113" indent="-369888">
              <a:buSzPct val="100000"/>
              <a:buFont typeface="+mj-lt"/>
              <a:buAutoNum type="alphaLcPeriod"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were there any specific factors which motivated you to put effort into the  job  &amp; work beyond your contract? </a:t>
            </a:r>
          </a:p>
          <a:p>
            <a:pPr marL="900113" indent="-369888">
              <a:buSzPct val="100000"/>
              <a:buFont typeface="+mj-lt"/>
              <a:buAutoNum type="alphaLcPeriod"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think about someone with whom you’ve worked who isn’t motivated to work hard.  What are the factors that might have influenced their lack of motivation?</a:t>
            </a:r>
          </a:p>
          <a:p>
            <a:pPr marL="514350" lvl="0" indent="-514350">
              <a:buSzPct val="100000"/>
              <a:buAutoNum type="arabicPeriod" startAt="4"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What HR policies &amp; practices are likely to influence your ‘motivation’ &amp; ‘opportunities’ and ultimately your performance?</a:t>
            </a:r>
          </a:p>
          <a:p>
            <a:pPr marL="514350" lvl="0" indent="-514350">
              <a:buSzPct val="100000"/>
              <a:buNone/>
            </a:pPr>
            <a:endParaRPr lang="en-GB" sz="2200" dirty="0">
              <a:latin typeface="Arial" pitchFamily="34" charset="0"/>
              <a:cs typeface="Arial" pitchFamily="34" charset="0"/>
            </a:endParaRPr>
          </a:p>
          <a:p>
            <a:pPr marL="514350" lvl="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</p:spPr>
        <p:txBody>
          <a:bodyPr>
            <a:noAutofit/>
          </a:bodyPr>
          <a:lstStyle/>
          <a:p>
            <a:pPr algn="l"/>
            <a:br>
              <a:rPr lang="en-GB" sz="3200" dirty="0">
                <a:solidFill>
                  <a:schemeClr val="tx2"/>
                </a:solidFill>
                <a:cs typeface="Arial" pitchFamily="34" charset="0"/>
              </a:rPr>
            </a:br>
            <a:r>
              <a:rPr lang="en-GB" sz="3200" dirty="0">
                <a:solidFill>
                  <a:schemeClr val="tx2"/>
                </a:solidFill>
                <a:cs typeface="Arial" pitchFamily="34" charset="0"/>
              </a:rPr>
              <a:t>Activity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>
                <a:solidFill>
                  <a:prstClr val="black"/>
                </a:solidFill>
              </a:rPr>
              <a:pPr/>
              <a:t>3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9459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949</TotalTime>
  <Words>135</Words>
  <Application>Microsoft Office PowerPoint</Application>
  <PresentationFormat>On-screen Show (4:3)</PresentationFormat>
  <Paragraphs>34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Myriad Pro</vt:lpstr>
      <vt:lpstr>20140311PresentationUWTSDTemplate</vt:lpstr>
      <vt:lpstr> Motivation </vt:lpstr>
      <vt:lpstr>Theory Questions- Activity</vt:lpstr>
      <vt:lpstr>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Maria Heffernan</cp:lastModifiedBy>
  <cp:revision>31</cp:revision>
  <cp:lastPrinted>2016-10-27T11:17:58Z</cp:lastPrinted>
  <dcterms:created xsi:type="dcterms:W3CDTF">2015-04-14T15:21:28Z</dcterms:created>
  <dcterms:modified xsi:type="dcterms:W3CDTF">2020-10-04T13:27:32Z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