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sldIdLst>
    <p:sldId id="256" r:id="rId2"/>
    <p:sldId id="258" r:id="rId3"/>
    <p:sldId id="262" r:id="rId4"/>
    <p:sldId id="260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810" autoAdjust="0"/>
    <p:restoredTop sz="95182" autoAdjust="0"/>
  </p:normalViewPr>
  <p:slideViewPr>
    <p:cSldViewPr snapToGrid="0">
      <p:cViewPr varScale="1">
        <p:scale>
          <a:sx n="108" d="100"/>
          <a:sy n="108" d="100"/>
        </p:scale>
        <p:origin x="106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2D851C-7827-4BA2-93F9-8BD2637C621F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09F20E-C38B-4F35-98AF-4E86CBEA2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58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93939"/>
                </a:solidFill>
                <a:effectLst/>
                <a:latin typeface="Noto Sans Display"/>
              </a:rPr>
              <a:t>Intellectual property (IP) refers to creations of the mind, such as inventions; literary and artistic works; designs; and symbols, names and images used in commerce.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09F20E-C38B-4F35-98AF-4E86CBEA29E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7438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09F20E-C38B-4F35-98AF-4E86CBEA29E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442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974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2460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937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5458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059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8446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700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3131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2572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815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99899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14097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11033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9069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624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28351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140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654E99D-5388-4AEF-BEE3-6F626D5D3BDB}" type="datetimeFigureOut">
              <a:rPr lang="en-GB" smtClean="0"/>
              <a:t>13/10/2023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71C3A8-1D6E-4A75-807F-88D268EA0C0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5367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C399E-7581-34FC-ADCA-8582D199D43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Copyright and intellectual property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3FF369-68F6-D7FD-67EB-AB680FDC52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Group e</a:t>
            </a:r>
          </a:p>
        </p:txBody>
      </p:sp>
    </p:spTree>
    <p:extLst>
      <p:ext uri="{BB962C8B-B14F-4D97-AF65-F5344CB8AC3E}">
        <p14:creationId xmlns:p14="http://schemas.microsoft.com/office/powerpoint/2010/main" val="1888386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1313E-FA73-09EE-4DB0-178484564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intellectual property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D2128F-C3D5-4D84-BEAC-BA5D1C17E6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it 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41D861-D0DF-5246-A1DC-B6167040D0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2425065"/>
          </a:xfrm>
        </p:spPr>
        <p:txBody>
          <a:bodyPr>
            <a:normAutofit/>
          </a:bodyPr>
          <a:lstStyle/>
          <a:p>
            <a:r>
              <a:rPr lang="en-GB" dirty="0"/>
              <a:t>It prevents people from stealing or copying:</a:t>
            </a:r>
          </a:p>
          <a:p>
            <a:pPr lvl="1"/>
            <a:r>
              <a:rPr lang="en-GB" dirty="0"/>
              <a:t>Names of products or brands</a:t>
            </a:r>
          </a:p>
          <a:p>
            <a:pPr lvl="1"/>
            <a:r>
              <a:rPr lang="en-GB" dirty="0"/>
              <a:t>Your inventions</a:t>
            </a:r>
          </a:p>
          <a:p>
            <a:pPr lvl="1"/>
            <a:r>
              <a:rPr lang="en-GB" dirty="0"/>
              <a:t>Design or look of your product</a:t>
            </a:r>
          </a:p>
          <a:p>
            <a:pPr lvl="1"/>
            <a:r>
              <a:rPr lang="en-GB" dirty="0"/>
              <a:t>Stuff you write, make or produce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7E4FAE-D226-C5ED-A8E2-C3113E1C42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What counts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CC2FBF-79A4-DD34-4800-133353CA0A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1724025"/>
          </a:xfrm>
        </p:spPr>
        <p:txBody>
          <a:bodyPr>
            <a:normAutofit/>
          </a:bodyPr>
          <a:lstStyle/>
          <a:p>
            <a:r>
              <a:rPr lang="en-GB" dirty="0"/>
              <a:t>Anything you create like: </a:t>
            </a:r>
          </a:p>
          <a:p>
            <a:pPr lvl="1"/>
            <a:r>
              <a:rPr lang="en-GB" dirty="0"/>
              <a:t>Story</a:t>
            </a:r>
          </a:p>
          <a:p>
            <a:pPr lvl="1"/>
            <a:r>
              <a:rPr lang="en-GB" dirty="0"/>
              <a:t>Invention</a:t>
            </a:r>
          </a:p>
          <a:p>
            <a:pPr lvl="1"/>
            <a:r>
              <a:rPr lang="en-GB" dirty="0"/>
              <a:t>artistic work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5C44037E-A67C-3BC9-87D3-1C593C8E8B42}"/>
              </a:ext>
            </a:extLst>
          </p:cNvPr>
          <p:cNvSpPr txBox="1">
            <a:spLocks/>
          </p:cNvSpPr>
          <p:nvPr/>
        </p:nvSpPr>
        <p:spPr>
          <a:xfrm>
            <a:off x="5654494" y="3964999"/>
            <a:ext cx="4396339" cy="5762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2400" b="0" i="0" kern="120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20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8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6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GB" dirty="0"/>
              <a:t>You own it if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C95D8D90-7DE3-48C7-164E-652D9532BC8B}"/>
              </a:ext>
            </a:extLst>
          </p:cNvPr>
          <p:cNvSpPr txBox="1">
            <a:spLocks/>
          </p:cNvSpPr>
          <p:nvPr/>
        </p:nvSpPr>
        <p:spPr>
          <a:xfrm>
            <a:off x="6084888" y="4689115"/>
            <a:ext cx="5183188" cy="17240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GB" dirty="0"/>
              <a:t>You created it</a:t>
            </a:r>
          </a:p>
          <a:p>
            <a:r>
              <a:rPr lang="en-GB" dirty="0"/>
              <a:t>You brought rights from previous owner</a:t>
            </a:r>
          </a:p>
          <a:p>
            <a:r>
              <a:rPr lang="en-GB" dirty="0"/>
              <a:t>Have a brand that could be trademarked</a:t>
            </a:r>
          </a:p>
        </p:txBody>
      </p:sp>
    </p:spTree>
    <p:extLst>
      <p:ext uri="{BB962C8B-B14F-4D97-AF65-F5344CB8AC3E}">
        <p14:creationId xmlns:p14="http://schemas.microsoft.com/office/powerpoint/2010/main" val="2590790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5C4DA-C1E7-BB8A-0187-A296E76BA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Copyright protection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656018-9824-B5C2-AC11-D294A191DD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Embedded code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1307B6-BB4E-5874-3642-CC44FEE7B9C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involves inserting a piece of code into digital media that can prevent:</a:t>
            </a:r>
          </a:p>
          <a:p>
            <a:pPr lvl="1"/>
            <a:r>
              <a:rPr lang="en-US" dirty="0"/>
              <a:t>copying </a:t>
            </a:r>
          </a:p>
          <a:p>
            <a:pPr lvl="1"/>
            <a:r>
              <a:rPr lang="en-US" dirty="0"/>
              <a:t>printing</a:t>
            </a:r>
          </a:p>
          <a:p>
            <a:pPr lvl="1"/>
            <a:r>
              <a:rPr lang="en-US" dirty="0"/>
              <a:t>saving</a:t>
            </a:r>
          </a:p>
          <a:p>
            <a:pPr lvl="1"/>
            <a:r>
              <a:rPr lang="en-US" dirty="0"/>
              <a:t>modifying the content</a:t>
            </a:r>
          </a:p>
          <a:p>
            <a:pPr lvl="1"/>
            <a:r>
              <a:rPr lang="en-US" dirty="0"/>
              <a:t>require a password or a license key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AA8C63-A027-3509-8F81-E772C32C62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Copyright codes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©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14FC52-693F-29C4-995E-FA8128E2F4C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US" dirty="0"/>
              <a:t>These are symbols or labels that show the name of the rightsholder and the terms and conditions of the </a:t>
            </a:r>
            <a:r>
              <a:rPr lang="en-US"/>
              <a:t>media.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5688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10729-5B96-F5BA-C927-4AFD4FEAD22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Visible watermarks</a:t>
            </a:r>
          </a:p>
          <a:p>
            <a:pPr lvl="1"/>
            <a:r>
              <a:rPr lang="en-US" dirty="0"/>
              <a:t>It can be seen with the eyes, usually logos or transparent text on the protected media</a:t>
            </a:r>
          </a:p>
          <a:p>
            <a:r>
              <a:rPr lang="en-US" dirty="0"/>
              <a:t>Invisible watermarks</a:t>
            </a:r>
          </a:p>
          <a:p>
            <a:pPr lvl="1"/>
            <a:r>
              <a:rPr lang="en-US" dirty="0"/>
              <a:t>Can't be seen with the eyes, usually code embedded into the digital media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32FE9C-EA30-070C-663A-A4DD090E9A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1" y="1825625"/>
            <a:ext cx="5353049" cy="4351338"/>
          </a:xfrm>
        </p:spPr>
        <p:txBody>
          <a:bodyPr/>
          <a:lstStyle/>
          <a:p>
            <a:r>
              <a:rPr lang="en-GB" dirty="0"/>
              <a:t>Fragile and robust watermarks</a:t>
            </a:r>
          </a:p>
          <a:p>
            <a:pPr lvl="1"/>
            <a:r>
              <a:rPr lang="en-GB" dirty="0"/>
              <a:t>Fragile watermarks lose effectiveness when media is edited, where robust stay regardless if its edited</a:t>
            </a:r>
          </a:p>
          <a:p>
            <a:r>
              <a:rPr lang="en-GB" dirty="0"/>
              <a:t>Spatial watermarks</a:t>
            </a:r>
          </a:p>
          <a:p>
            <a:pPr lvl="1"/>
            <a:r>
              <a:rPr lang="en-GB" dirty="0"/>
              <a:t>Spatial watermarks embedded the digital watermark into the image or video by adjusting the colour value or intensity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1F533A-8BD2-A776-B564-293824DB15AA}"/>
              </a:ext>
            </a:extLst>
          </p:cNvPr>
          <p:cNvSpPr txBox="1"/>
          <p:nvPr/>
        </p:nvSpPr>
        <p:spPr>
          <a:xfrm>
            <a:off x="646111" y="1042563"/>
            <a:ext cx="60946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Digital watermarks</a:t>
            </a:r>
          </a:p>
        </p:txBody>
      </p:sp>
    </p:spTree>
    <p:extLst>
      <p:ext uri="{BB962C8B-B14F-4D97-AF65-F5344CB8AC3E}">
        <p14:creationId xmlns:p14="http://schemas.microsoft.com/office/powerpoint/2010/main" val="1678737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85</TotalTime>
  <Words>239</Words>
  <Application>Microsoft Office PowerPoint</Application>
  <PresentationFormat>Widescreen</PresentationFormat>
  <Paragraphs>40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Noto Sans Display</vt:lpstr>
      <vt:lpstr>Arial</vt:lpstr>
      <vt:lpstr>Calibri</vt:lpstr>
      <vt:lpstr>Century Gothic</vt:lpstr>
      <vt:lpstr>times new roman</vt:lpstr>
      <vt:lpstr>Wingdings 3</vt:lpstr>
      <vt:lpstr>Ion</vt:lpstr>
      <vt:lpstr>Copyright and intellectual property</vt:lpstr>
      <vt:lpstr>What is intellectual property</vt:lpstr>
      <vt:lpstr>Copyright protection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Copyright and intellectual property</dc:title>
  <dc:creator>farley staines</dc:creator>
  <cp:lastModifiedBy>Farley Staines (2204098)</cp:lastModifiedBy>
  <cp:revision>10</cp:revision>
  <dcterms:created xsi:type="dcterms:W3CDTF">2023-10-11T20:46:53Z</dcterms:created>
  <dcterms:modified xsi:type="dcterms:W3CDTF">2023-10-13T08:58:39Z</dcterms:modified>
</cp:coreProperties>
</file>