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
  </p:notes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7E07D7-FCA0-4C33-BDFF-3F7DA90DD823}" type="datetimeFigureOut">
              <a:rPr lang="en-GB" smtClean="0"/>
              <a:t>06/10/2023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A0E92C-EE15-44F1-AF68-AF2387AB43C9}" type="slidenum">
              <a:rPr lang="en-GB" smtClean="0"/>
              <a:t>‹#›</a:t>
            </a:fld>
            <a:endParaRPr lang="en-GB"/>
          </a:p>
        </p:txBody>
      </p:sp>
    </p:spTree>
    <p:extLst>
      <p:ext uri="{BB962C8B-B14F-4D97-AF65-F5344CB8AC3E}">
        <p14:creationId xmlns:p14="http://schemas.microsoft.com/office/powerpoint/2010/main" val="2509563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Speak Clearly and don’t be afraid to paraphrase some words. </a:t>
            </a:r>
          </a:p>
        </p:txBody>
      </p:sp>
      <p:sp>
        <p:nvSpPr>
          <p:cNvPr id="4" name="Slide Number Placeholder 3"/>
          <p:cNvSpPr>
            <a:spLocks noGrp="1"/>
          </p:cNvSpPr>
          <p:nvPr>
            <p:ph type="sldNum" sz="quarter" idx="5"/>
          </p:nvPr>
        </p:nvSpPr>
        <p:spPr/>
        <p:txBody>
          <a:bodyPr/>
          <a:lstStyle/>
          <a:p>
            <a:fld id="{E1A0E92C-EE15-44F1-AF68-AF2387AB43C9}" type="slidenum">
              <a:rPr lang="en-GB" smtClean="0"/>
              <a:t>2</a:t>
            </a:fld>
            <a:endParaRPr lang="en-GB"/>
          </a:p>
        </p:txBody>
      </p:sp>
    </p:spTree>
    <p:extLst>
      <p:ext uri="{BB962C8B-B14F-4D97-AF65-F5344CB8AC3E}">
        <p14:creationId xmlns:p14="http://schemas.microsoft.com/office/powerpoint/2010/main" val="801302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21246-DED4-C28C-AA9A-823DC735D6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67DDB4-3C4C-3640-FA9C-6CB8C3E72D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EE1069-C518-CC59-BBE5-8070F70A9E4E}"/>
              </a:ext>
            </a:extLst>
          </p:cNvPr>
          <p:cNvSpPr>
            <a:spLocks noGrp="1"/>
          </p:cNvSpPr>
          <p:nvPr>
            <p:ph type="dt" sz="half" idx="10"/>
          </p:nvPr>
        </p:nvSpPr>
        <p:spPr/>
        <p:txBody>
          <a:bodyPr/>
          <a:lstStyle/>
          <a:p>
            <a:fld id="{C3CA191C-7367-4DF3-8E78-0D799ECFFB94}" type="datetimeFigureOut">
              <a:rPr lang="en-GB" smtClean="0"/>
              <a:t>06/10/2023</a:t>
            </a:fld>
            <a:endParaRPr lang="en-GB"/>
          </a:p>
        </p:txBody>
      </p:sp>
      <p:sp>
        <p:nvSpPr>
          <p:cNvPr id="5" name="Footer Placeholder 4">
            <a:extLst>
              <a:ext uri="{FF2B5EF4-FFF2-40B4-BE49-F238E27FC236}">
                <a16:creationId xmlns:a16="http://schemas.microsoft.com/office/drawing/2014/main" id="{96EF9303-3161-6601-0B34-14CE63EB39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3F11B-C268-186E-85AC-B6ABDA78C370}"/>
              </a:ext>
            </a:extLst>
          </p:cNvPr>
          <p:cNvSpPr>
            <a:spLocks noGrp="1"/>
          </p:cNvSpPr>
          <p:nvPr>
            <p:ph type="sldNum" sz="quarter" idx="12"/>
          </p:nvPr>
        </p:nvSpPr>
        <p:spPr/>
        <p:txBody>
          <a:bodyPr/>
          <a:lstStyle/>
          <a:p>
            <a:fld id="{FFDA46CB-EC58-4AB8-8E3F-EDE1FF8280DD}" type="slidenum">
              <a:rPr lang="en-GB" smtClean="0"/>
              <a:t>‹#›</a:t>
            </a:fld>
            <a:endParaRPr lang="en-GB"/>
          </a:p>
        </p:txBody>
      </p:sp>
    </p:spTree>
    <p:extLst>
      <p:ext uri="{BB962C8B-B14F-4D97-AF65-F5344CB8AC3E}">
        <p14:creationId xmlns:p14="http://schemas.microsoft.com/office/powerpoint/2010/main" val="3757454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EA230-3141-0D70-347B-8F7C3F024A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ACFAF9-B373-6B36-E987-D29B5C32B7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B6092E-9100-8B7E-393A-2AFE82990FF9}"/>
              </a:ext>
            </a:extLst>
          </p:cNvPr>
          <p:cNvSpPr>
            <a:spLocks noGrp="1"/>
          </p:cNvSpPr>
          <p:nvPr>
            <p:ph type="dt" sz="half" idx="10"/>
          </p:nvPr>
        </p:nvSpPr>
        <p:spPr/>
        <p:txBody>
          <a:bodyPr/>
          <a:lstStyle/>
          <a:p>
            <a:fld id="{C3CA191C-7367-4DF3-8E78-0D799ECFFB94}" type="datetimeFigureOut">
              <a:rPr lang="en-GB" smtClean="0"/>
              <a:t>06/10/2023</a:t>
            </a:fld>
            <a:endParaRPr lang="en-GB"/>
          </a:p>
        </p:txBody>
      </p:sp>
      <p:sp>
        <p:nvSpPr>
          <p:cNvPr id="5" name="Footer Placeholder 4">
            <a:extLst>
              <a:ext uri="{FF2B5EF4-FFF2-40B4-BE49-F238E27FC236}">
                <a16:creationId xmlns:a16="http://schemas.microsoft.com/office/drawing/2014/main" id="{FF4E0DB5-947B-7792-E337-DFEC30864D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65B8CC-E627-C0C9-7F7E-F0FCB3C52CB2}"/>
              </a:ext>
            </a:extLst>
          </p:cNvPr>
          <p:cNvSpPr>
            <a:spLocks noGrp="1"/>
          </p:cNvSpPr>
          <p:nvPr>
            <p:ph type="sldNum" sz="quarter" idx="12"/>
          </p:nvPr>
        </p:nvSpPr>
        <p:spPr/>
        <p:txBody>
          <a:bodyPr/>
          <a:lstStyle/>
          <a:p>
            <a:fld id="{FFDA46CB-EC58-4AB8-8E3F-EDE1FF8280DD}" type="slidenum">
              <a:rPr lang="en-GB" smtClean="0"/>
              <a:t>‹#›</a:t>
            </a:fld>
            <a:endParaRPr lang="en-GB"/>
          </a:p>
        </p:txBody>
      </p:sp>
    </p:spTree>
    <p:extLst>
      <p:ext uri="{BB962C8B-B14F-4D97-AF65-F5344CB8AC3E}">
        <p14:creationId xmlns:p14="http://schemas.microsoft.com/office/powerpoint/2010/main" val="3512865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5AB46-2D38-AA27-F389-1A66A0A459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5A7B09-DCDB-CE72-25EB-85AB01E124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C41171-D9E8-E4B7-1278-BBB330BDDE67}"/>
              </a:ext>
            </a:extLst>
          </p:cNvPr>
          <p:cNvSpPr>
            <a:spLocks noGrp="1"/>
          </p:cNvSpPr>
          <p:nvPr>
            <p:ph type="dt" sz="half" idx="10"/>
          </p:nvPr>
        </p:nvSpPr>
        <p:spPr/>
        <p:txBody>
          <a:bodyPr/>
          <a:lstStyle/>
          <a:p>
            <a:fld id="{C3CA191C-7367-4DF3-8E78-0D799ECFFB94}" type="datetimeFigureOut">
              <a:rPr lang="en-GB" smtClean="0"/>
              <a:t>06/10/2023</a:t>
            </a:fld>
            <a:endParaRPr lang="en-GB"/>
          </a:p>
        </p:txBody>
      </p:sp>
      <p:sp>
        <p:nvSpPr>
          <p:cNvPr id="5" name="Footer Placeholder 4">
            <a:extLst>
              <a:ext uri="{FF2B5EF4-FFF2-40B4-BE49-F238E27FC236}">
                <a16:creationId xmlns:a16="http://schemas.microsoft.com/office/drawing/2014/main" id="{8B216A59-7F62-7039-136C-1E921E2FF9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894D19-0F87-4485-D10E-1015FABE9AE4}"/>
              </a:ext>
            </a:extLst>
          </p:cNvPr>
          <p:cNvSpPr>
            <a:spLocks noGrp="1"/>
          </p:cNvSpPr>
          <p:nvPr>
            <p:ph type="sldNum" sz="quarter" idx="12"/>
          </p:nvPr>
        </p:nvSpPr>
        <p:spPr/>
        <p:txBody>
          <a:bodyPr/>
          <a:lstStyle/>
          <a:p>
            <a:fld id="{FFDA46CB-EC58-4AB8-8E3F-EDE1FF8280DD}" type="slidenum">
              <a:rPr lang="en-GB" smtClean="0"/>
              <a:t>‹#›</a:t>
            </a:fld>
            <a:endParaRPr lang="en-GB"/>
          </a:p>
        </p:txBody>
      </p:sp>
    </p:spTree>
    <p:extLst>
      <p:ext uri="{BB962C8B-B14F-4D97-AF65-F5344CB8AC3E}">
        <p14:creationId xmlns:p14="http://schemas.microsoft.com/office/powerpoint/2010/main" val="1130914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C0621-CE8F-F2A0-7CC1-487B443975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473C0D-3AB2-AAFE-C4DE-9381470ECA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1A7E680-9000-92DA-1B20-4B42E1C919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E67C07-12BC-E0A7-E540-E4AB3055BA5E}"/>
              </a:ext>
            </a:extLst>
          </p:cNvPr>
          <p:cNvSpPr>
            <a:spLocks noGrp="1"/>
          </p:cNvSpPr>
          <p:nvPr>
            <p:ph type="dt" sz="half" idx="10"/>
          </p:nvPr>
        </p:nvSpPr>
        <p:spPr/>
        <p:txBody>
          <a:bodyPr/>
          <a:lstStyle/>
          <a:p>
            <a:fld id="{C3CA191C-7367-4DF3-8E78-0D799ECFFB94}" type="datetimeFigureOut">
              <a:rPr lang="en-GB" smtClean="0"/>
              <a:t>06/10/2023</a:t>
            </a:fld>
            <a:endParaRPr lang="en-GB"/>
          </a:p>
        </p:txBody>
      </p:sp>
      <p:sp>
        <p:nvSpPr>
          <p:cNvPr id="6" name="Footer Placeholder 5">
            <a:extLst>
              <a:ext uri="{FF2B5EF4-FFF2-40B4-BE49-F238E27FC236}">
                <a16:creationId xmlns:a16="http://schemas.microsoft.com/office/drawing/2014/main" id="{27E111C7-362D-D09A-FDC6-4AE452426F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CCADE3-4D9D-961F-B3D1-728AA8B9B5D4}"/>
              </a:ext>
            </a:extLst>
          </p:cNvPr>
          <p:cNvSpPr>
            <a:spLocks noGrp="1"/>
          </p:cNvSpPr>
          <p:nvPr>
            <p:ph type="sldNum" sz="quarter" idx="12"/>
          </p:nvPr>
        </p:nvSpPr>
        <p:spPr/>
        <p:txBody>
          <a:bodyPr/>
          <a:lstStyle/>
          <a:p>
            <a:fld id="{FFDA46CB-EC58-4AB8-8E3F-EDE1FF8280DD}" type="slidenum">
              <a:rPr lang="en-GB" smtClean="0"/>
              <a:t>‹#›</a:t>
            </a:fld>
            <a:endParaRPr lang="en-GB"/>
          </a:p>
        </p:txBody>
      </p:sp>
    </p:spTree>
    <p:extLst>
      <p:ext uri="{BB962C8B-B14F-4D97-AF65-F5344CB8AC3E}">
        <p14:creationId xmlns:p14="http://schemas.microsoft.com/office/powerpoint/2010/main" val="726325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680FE-F57C-90DC-463B-F86FEBAF92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509785-FE11-F8F1-9776-70F3084E91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B82AB6-4F1B-5FA3-97A0-FC50F9872E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8C63CA-6A0F-FDEB-8FEA-6774667E98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AC14AA-F24F-0E04-3BE2-DF3F1F99CDA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08303C-D1B6-1070-64CF-C1B47DE7572B}"/>
              </a:ext>
            </a:extLst>
          </p:cNvPr>
          <p:cNvSpPr>
            <a:spLocks noGrp="1"/>
          </p:cNvSpPr>
          <p:nvPr>
            <p:ph type="dt" sz="half" idx="10"/>
          </p:nvPr>
        </p:nvSpPr>
        <p:spPr/>
        <p:txBody>
          <a:bodyPr/>
          <a:lstStyle/>
          <a:p>
            <a:fld id="{C3CA191C-7367-4DF3-8E78-0D799ECFFB94}" type="datetimeFigureOut">
              <a:rPr lang="en-GB" smtClean="0"/>
              <a:t>06/10/2023</a:t>
            </a:fld>
            <a:endParaRPr lang="en-GB"/>
          </a:p>
        </p:txBody>
      </p:sp>
      <p:sp>
        <p:nvSpPr>
          <p:cNvPr id="8" name="Footer Placeholder 7">
            <a:extLst>
              <a:ext uri="{FF2B5EF4-FFF2-40B4-BE49-F238E27FC236}">
                <a16:creationId xmlns:a16="http://schemas.microsoft.com/office/drawing/2014/main" id="{62020E25-3584-5342-021F-500CFACEF5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BA07B6A-21C0-1039-81BB-8FD9AD653691}"/>
              </a:ext>
            </a:extLst>
          </p:cNvPr>
          <p:cNvSpPr>
            <a:spLocks noGrp="1"/>
          </p:cNvSpPr>
          <p:nvPr>
            <p:ph type="sldNum" sz="quarter" idx="12"/>
          </p:nvPr>
        </p:nvSpPr>
        <p:spPr/>
        <p:txBody>
          <a:bodyPr/>
          <a:lstStyle/>
          <a:p>
            <a:fld id="{FFDA46CB-EC58-4AB8-8E3F-EDE1FF8280DD}" type="slidenum">
              <a:rPr lang="en-GB" smtClean="0"/>
              <a:t>‹#›</a:t>
            </a:fld>
            <a:endParaRPr lang="en-GB"/>
          </a:p>
        </p:txBody>
      </p:sp>
    </p:spTree>
    <p:extLst>
      <p:ext uri="{BB962C8B-B14F-4D97-AF65-F5344CB8AC3E}">
        <p14:creationId xmlns:p14="http://schemas.microsoft.com/office/powerpoint/2010/main" val="1329203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5405B-1563-0D57-2D06-12E60F7637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8B8822-8784-50DA-0EAF-B80D0AE453D8}"/>
              </a:ext>
            </a:extLst>
          </p:cNvPr>
          <p:cNvSpPr>
            <a:spLocks noGrp="1"/>
          </p:cNvSpPr>
          <p:nvPr>
            <p:ph type="dt" sz="half" idx="10"/>
          </p:nvPr>
        </p:nvSpPr>
        <p:spPr/>
        <p:txBody>
          <a:bodyPr/>
          <a:lstStyle/>
          <a:p>
            <a:fld id="{C3CA191C-7367-4DF3-8E78-0D799ECFFB94}" type="datetimeFigureOut">
              <a:rPr lang="en-GB" smtClean="0"/>
              <a:t>06/10/2023</a:t>
            </a:fld>
            <a:endParaRPr lang="en-GB"/>
          </a:p>
        </p:txBody>
      </p:sp>
      <p:sp>
        <p:nvSpPr>
          <p:cNvPr id="4" name="Footer Placeholder 3">
            <a:extLst>
              <a:ext uri="{FF2B5EF4-FFF2-40B4-BE49-F238E27FC236}">
                <a16:creationId xmlns:a16="http://schemas.microsoft.com/office/drawing/2014/main" id="{1313522B-784A-B696-FF3B-2AFDCB1CCAB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6A9291-25B7-4053-1D53-2BF13D157D34}"/>
              </a:ext>
            </a:extLst>
          </p:cNvPr>
          <p:cNvSpPr>
            <a:spLocks noGrp="1"/>
          </p:cNvSpPr>
          <p:nvPr>
            <p:ph type="sldNum" sz="quarter" idx="12"/>
          </p:nvPr>
        </p:nvSpPr>
        <p:spPr/>
        <p:txBody>
          <a:bodyPr/>
          <a:lstStyle/>
          <a:p>
            <a:fld id="{FFDA46CB-EC58-4AB8-8E3F-EDE1FF8280DD}" type="slidenum">
              <a:rPr lang="en-GB" smtClean="0"/>
              <a:t>‹#›</a:t>
            </a:fld>
            <a:endParaRPr lang="en-GB"/>
          </a:p>
        </p:txBody>
      </p:sp>
    </p:spTree>
    <p:extLst>
      <p:ext uri="{BB962C8B-B14F-4D97-AF65-F5344CB8AC3E}">
        <p14:creationId xmlns:p14="http://schemas.microsoft.com/office/powerpoint/2010/main" val="1926296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1085A6-36DE-C418-FA59-C9407E48B14A}"/>
              </a:ext>
            </a:extLst>
          </p:cNvPr>
          <p:cNvSpPr>
            <a:spLocks noGrp="1"/>
          </p:cNvSpPr>
          <p:nvPr>
            <p:ph type="dt" sz="half" idx="10"/>
          </p:nvPr>
        </p:nvSpPr>
        <p:spPr/>
        <p:txBody>
          <a:bodyPr/>
          <a:lstStyle/>
          <a:p>
            <a:fld id="{C3CA191C-7367-4DF3-8E78-0D799ECFFB94}" type="datetimeFigureOut">
              <a:rPr lang="en-GB" smtClean="0"/>
              <a:t>06/10/2023</a:t>
            </a:fld>
            <a:endParaRPr lang="en-GB"/>
          </a:p>
        </p:txBody>
      </p:sp>
      <p:sp>
        <p:nvSpPr>
          <p:cNvPr id="3" name="Footer Placeholder 2">
            <a:extLst>
              <a:ext uri="{FF2B5EF4-FFF2-40B4-BE49-F238E27FC236}">
                <a16:creationId xmlns:a16="http://schemas.microsoft.com/office/drawing/2014/main" id="{5F70F9AF-7FB1-2C5B-B23B-0C54746AFD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C4D9C8-C8D7-6000-7B0F-ED854061978C}"/>
              </a:ext>
            </a:extLst>
          </p:cNvPr>
          <p:cNvSpPr>
            <a:spLocks noGrp="1"/>
          </p:cNvSpPr>
          <p:nvPr>
            <p:ph type="sldNum" sz="quarter" idx="12"/>
          </p:nvPr>
        </p:nvSpPr>
        <p:spPr/>
        <p:txBody>
          <a:bodyPr/>
          <a:lstStyle/>
          <a:p>
            <a:fld id="{FFDA46CB-EC58-4AB8-8E3F-EDE1FF8280DD}" type="slidenum">
              <a:rPr lang="en-GB" smtClean="0"/>
              <a:t>‹#›</a:t>
            </a:fld>
            <a:endParaRPr lang="en-GB"/>
          </a:p>
        </p:txBody>
      </p:sp>
    </p:spTree>
    <p:extLst>
      <p:ext uri="{BB962C8B-B14F-4D97-AF65-F5344CB8AC3E}">
        <p14:creationId xmlns:p14="http://schemas.microsoft.com/office/powerpoint/2010/main" val="3185355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16F9B-E7DC-BEF5-1433-D387A862D4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076EFB-8C38-3E76-D684-97A06209AF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AEC951-385B-4D56-3187-4CD015946D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351725-9643-0961-3DDE-CA99A88AD3CC}"/>
              </a:ext>
            </a:extLst>
          </p:cNvPr>
          <p:cNvSpPr>
            <a:spLocks noGrp="1"/>
          </p:cNvSpPr>
          <p:nvPr>
            <p:ph type="dt" sz="half" idx="10"/>
          </p:nvPr>
        </p:nvSpPr>
        <p:spPr/>
        <p:txBody>
          <a:bodyPr/>
          <a:lstStyle/>
          <a:p>
            <a:fld id="{C3CA191C-7367-4DF3-8E78-0D799ECFFB94}" type="datetimeFigureOut">
              <a:rPr lang="en-GB" smtClean="0"/>
              <a:t>06/10/2023</a:t>
            </a:fld>
            <a:endParaRPr lang="en-GB"/>
          </a:p>
        </p:txBody>
      </p:sp>
      <p:sp>
        <p:nvSpPr>
          <p:cNvPr id="6" name="Footer Placeholder 5">
            <a:extLst>
              <a:ext uri="{FF2B5EF4-FFF2-40B4-BE49-F238E27FC236}">
                <a16:creationId xmlns:a16="http://schemas.microsoft.com/office/drawing/2014/main" id="{35B18270-FC5C-08C5-AC55-3A010F5EBF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E405D0-17EB-80F9-CDEF-C4CE976BA0CA}"/>
              </a:ext>
            </a:extLst>
          </p:cNvPr>
          <p:cNvSpPr>
            <a:spLocks noGrp="1"/>
          </p:cNvSpPr>
          <p:nvPr>
            <p:ph type="sldNum" sz="quarter" idx="12"/>
          </p:nvPr>
        </p:nvSpPr>
        <p:spPr/>
        <p:txBody>
          <a:bodyPr/>
          <a:lstStyle/>
          <a:p>
            <a:fld id="{FFDA46CB-EC58-4AB8-8E3F-EDE1FF8280DD}" type="slidenum">
              <a:rPr lang="en-GB" smtClean="0"/>
              <a:t>‹#›</a:t>
            </a:fld>
            <a:endParaRPr lang="en-GB"/>
          </a:p>
        </p:txBody>
      </p:sp>
    </p:spTree>
    <p:extLst>
      <p:ext uri="{BB962C8B-B14F-4D97-AF65-F5344CB8AC3E}">
        <p14:creationId xmlns:p14="http://schemas.microsoft.com/office/powerpoint/2010/main" val="2779339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F5E7A-F0A3-4AD1-B9B0-6C7465A93C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208CE1-8E46-6380-4510-D01E83F13A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CACD9A-FFBC-E26A-9DA4-F1B67ED4E2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ACBED4-D1A2-246A-E739-AB52459D4F6B}"/>
              </a:ext>
            </a:extLst>
          </p:cNvPr>
          <p:cNvSpPr>
            <a:spLocks noGrp="1"/>
          </p:cNvSpPr>
          <p:nvPr>
            <p:ph type="dt" sz="half" idx="10"/>
          </p:nvPr>
        </p:nvSpPr>
        <p:spPr/>
        <p:txBody>
          <a:bodyPr/>
          <a:lstStyle/>
          <a:p>
            <a:fld id="{C3CA191C-7367-4DF3-8E78-0D799ECFFB94}" type="datetimeFigureOut">
              <a:rPr lang="en-GB" smtClean="0"/>
              <a:t>06/10/2023</a:t>
            </a:fld>
            <a:endParaRPr lang="en-GB"/>
          </a:p>
        </p:txBody>
      </p:sp>
      <p:sp>
        <p:nvSpPr>
          <p:cNvPr id="6" name="Footer Placeholder 5">
            <a:extLst>
              <a:ext uri="{FF2B5EF4-FFF2-40B4-BE49-F238E27FC236}">
                <a16:creationId xmlns:a16="http://schemas.microsoft.com/office/drawing/2014/main" id="{DFD47356-E3A1-761C-E6C3-33B0D09B0F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0609D4-61E4-4425-EAB9-2B60052E7DAC}"/>
              </a:ext>
            </a:extLst>
          </p:cNvPr>
          <p:cNvSpPr>
            <a:spLocks noGrp="1"/>
          </p:cNvSpPr>
          <p:nvPr>
            <p:ph type="sldNum" sz="quarter" idx="12"/>
          </p:nvPr>
        </p:nvSpPr>
        <p:spPr/>
        <p:txBody>
          <a:bodyPr/>
          <a:lstStyle/>
          <a:p>
            <a:fld id="{FFDA46CB-EC58-4AB8-8E3F-EDE1FF8280DD}" type="slidenum">
              <a:rPr lang="en-GB" smtClean="0"/>
              <a:t>‹#›</a:t>
            </a:fld>
            <a:endParaRPr lang="en-GB"/>
          </a:p>
        </p:txBody>
      </p:sp>
    </p:spTree>
    <p:extLst>
      <p:ext uri="{BB962C8B-B14F-4D97-AF65-F5344CB8AC3E}">
        <p14:creationId xmlns:p14="http://schemas.microsoft.com/office/powerpoint/2010/main" val="2961214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59047-3A56-DDB3-0FE3-F0E419504E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B37D96-4DA6-80F9-9703-29A1107F95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24D03C-0AE5-CF80-7952-E655AC7A5902}"/>
              </a:ext>
            </a:extLst>
          </p:cNvPr>
          <p:cNvSpPr>
            <a:spLocks noGrp="1"/>
          </p:cNvSpPr>
          <p:nvPr>
            <p:ph type="dt" sz="half" idx="10"/>
          </p:nvPr>
        </p:nvSpPr>
        <p:spPr/>
        <p:txBody>
          <a:bodyPr/>
          <a:lstStyle/>
          <a:p>
            <a:fld id="{C3CA191C-7367-4DF3-8E78-0D799ECFFB94}" type="datetimeFigureOut">
              <a:rPr lang="en-GB" smtClean="0"/>
              <a:t>06/10/2023</a:t>
            </a:fld>
            <a:endParaRPr lang="en-GB"/>
          </a:p>
        </p:txBody>
      </p:sp>
      <p:sp>
        <p:nvSpPr>
          <p:cNvPr id="5" name="Footer Placeholder 4">
            <a:extLst>
              <a:ext uri="{FF2B5EF4-FFF2-40B4-BE49-F238E27FC236}">
                <a16:creationId xmlns:a16="http://schemas.microsoft.com/office/drawing/2014/main" id="{A745DD11-BEE5-4994-ECAA-CC4E3A4C4C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B954C6-A8FE-C4C7-A9DA-45D2AD811D17}"/>
              </a:ext>
            </a:extLst>
          </p:cNvPr>
          <p:cNvSpPr>
            <a:spLocks noGrp="1"/>
          </p:cNvSpPr>
          <p:nvPr>
            <p:ph type="sldNum" sz="quarter" idx="12"/>
          </p:nvPr>
        </p:nvSpPr>
        <p:spPr/>
        <p:txBody>
          <a:bodyPr/>
          <a:lstStyle/>
          <a:p>
            <a:fld id="{FFDA46CB-EC58-4AB8-8E3F-EDE1FF8280DD}" type="slidenum">
              <a:rPr lang="en-GB" smtClean="0"/>
              <a:t>‹#›</a:t>
            </a:fld>
            <a:endParaRPr lang="en-GB"/>
          </a:p>
        </p:txBody>
      </p:sp>
    </p:spTree>
    <p:extLst>
      <p:ext uri="{BB962C8B-B14F-4D97-AF65-F5344CB8AC3E}">
        <p14:creationId xmlns:p14="http://schemas.microsoft.com/office/powerpoint/2010/main" val="927696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AACEE8-486E-D4FC-0DFC-74C44A6B54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602B64-C167-647D-21AF-259F473A0A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5048A5-BA26-4C65-E098-561D268423B0}"/>
              </a:ext>
            </a:extLst>
          </p:cNvPr>
          <p:cNvSpPr>
            <a:spLocks noGrp="1"/>
          </p:cNvSpPr>
          <p:nvPr>
            <p:ph type="dt" sz="half" idx="10"/>
          </p:nvPr>
        </p:nvSpPr>
        <p:spPr/>
        <p:txBody>
          <a:bodyPr/>
          <a:lstStyle/>
          <a:p>
            <a:fld id="{C3CA191C-7367-4DF3-8E78-0D799ECFFB94}" type="datetimeFigureOut">
              <a:rPr lang="en-GB" smtClean="0"/>
              <a:t>06/10/2023</a:t>
            </a:fld>
            <a:endParaRPr lang="en-GB"/>
          </a:p>
        </p:txBody>
      </p:sp>
      <p:sp>
        <p:nvSpPr>
          <p:cNvPr id="5" name="Footer Placeholder 4">
            <a:extLst>
              <a:ext uri="{FF2B5EF4-FFF2-40B4-BE49-F238E27FC236}">
                <a16:creationId xmlns:a16="http://schemas.microsoft.com/office/drawing/2014/main" id="{5BD1036D-CFA2-267E-4978-976B77E5F4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7229FA-687E-42F6-D163-76546590FA71}"/>
              </a:ext>
            </a:extLst>
          </p:cNvPr>
          <p:cNvSpPr>
            <a:spLocks noGrp="1"/>
          </p:cNvSpPr>
          <p:nvPr>
            <p:ph type="sldNum" sz="quarter" idx="12"/>
          </p:nvPr>
        </p:nvSpPr>
        <p:spPr/>
        <p:txBody>
          <a:bodyPr/>
          <a:lstStyle/>
          <a:p>
            <a:fld id="{FFDA46CB-EC58-4AB8-8E3F-EDE1FF8280DD}" type="slidenum">
              <a:rPr lang="en-GB" smtClean="0"/>
              <a:t>‹#›</a:t>
            </a:fld>
            <a:endParaRPr lang="en-GB"/>
          </a:p>
        </p:txBody>
      </p:sp>
    </p:spTree>
    <p:extLst>
      <p:ext uri="{BB962C8B-B14F-4D97-AF65-F5344CB8AC3E}">
        <p14:creationId xmlns:p14="http://schemas.microsoft.com/office/powerpoint/2010/main" val="832495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0F23B4-3709-15BA-D37E-9AE9F0F9D3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D76A7F-53B4-E879-8117-63911C9CEA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CA99D6-DA86-EBE8-5A22-873153E320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CA191C-7367-4DF3-8E78-0D799ECFFB94}" type="datetimeFigureOut">
              <a:rPr lang="en-GB" smtClean="0"/>
              <a:t>06/10/2023</a:t>
            </a:fld>
            <a:endParaRPr lang="en-GB"/>
          </a:p>
        </p:txBody>
      </p:sp>
      <p:sp>
        <p:nvSpPr>
          <p:cNvPr id="5" name="Footer Placeholder 4">
            <a:extLst>
              <a:ext uri="{FF2B5EF4-FFF2-40B4-BE49-F238E27FC236}">
                <a16:creationId xmlns:a16="http://schemas.microsoft.com/office/drawing/2014/main" id="{F10B692A-9E8E-52BD-588A-238C1C336B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5F4465-33FA-1F6E-F4CF-4D230FC33D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DA46CB-EC58-4AB8-8E3F-EDE1FF8280DD}" type="slidenum">
              <a:rPr lang="en-GB" smtClean="0"/>
              <a:t>‹#›</a:t>
            </a:fld>
            <a:endParaRPr lang="en-GB"/>
          </a:p>
        </p:txBody>
      </p:sp>
    </p:spTree>
    <p:extLst>
      <p:ext uri="{BB962C8B-B14F-4D97-AF65-F5344CB8AC3E}">
        <p14:creationId xmlns:p14="http://schemas.microsoft.com/office/powerpoint/2010/main" val="37652688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24 Year Old Son of Shaquille O'Neal Proves His Father's Legacy Handed Down  Is Not Just on the Basketball Court, Proud Shaq Shares Footage -  EssentiallySports">
            <a:extLst>
              <a:ext uri="{FF2B5EF4-FFF2-40B4-BE49-F238E27FC236}">
                <a16:creationId xmlns:a16="http://schemas.microsoft.com/office/drawing/2014/main" id="{947153E1-36EC-0294-872F-233818FD90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88983" y="515644"/>
            <a:ext cx="4214034" cy="3787296"/>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a:extLst>
              <a:ext uri="{FF2B5EF4-FFF2-40B4-BE49-F238E27FC236}">
                <a16:creationId xmlns:a16="http://schemas.microsoft.com/office/drawing/2014/main" id="{9A744F78-A4B6-3777-3DE0-D717D33F7878}"/>
              </a:ext>
            </a:extLst>
          </p:cNvPr>
          <p:cNvSpPr/>
          <p:nvPr/>
        </p:nvSpPr>
        <p:spPr>
          <a:xfrm>
            <a:off x="4980264" y="4681057"/>
            <a:ext cx="2231472" cy="189591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4229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D23F7-1750-E64B-DD23-F51866C12ACF}"/>
              </a:ext>
            </a:extLst>
          </p:cNvPr>
          <p:cNvSpPr>
            <a:spLocks noGrp="1"/>
          </p:cNvSpPr>
          <p:nvPr>
            <p:ph type="title"/>
          </p:nvPr>
        </p:nvSpPr>
        <p:spPr/>
        <p:txBody>
          <a:bodyPr/>
          <a:lstStyle/>
          <a:p>
            <a:r>
              <a:rPr lang="en-GB" dirty="0"/>
              <a:t>Circle </a:t>
            </a:r>
          </a:p>
        </p:txBody>
      </p:sp>
      <p:sp>
        <p:nvSpPr>
          <p:cNvPr id="3" name="Content Placeholder 2">
            <a:extLst>
              <a:ext uri="{FF2B5EF4-FFF2-40B4-BE49-F238E27FC236}">
                <a16:creationId xmlns:a16="http://schemas.microsoft.com/office/drawing/2014/main" id="{CA1CE570-14FB-CA28-FC77-EDE14D8E782E}"/>
              </a:ext>
            </a:extLst>
          </p:cNvPr>
          <p:cNvSpPr>
            <a:spLocks noGrp="1"/>
          </p:cNvSpPr>
          <p:nvPr>
            <p:ph idx="1"/>
          </p:nvPr>
        </p:nvSpPr>
        <p:spPr/>
        <p:txBody>
          <a:bodyPr/>
          <a:lstStyle/>
          <a:p>
            <a:pPr marL="0" indent="0">
              <a:buNone/>
            </a:pPr>
            <a:r>
              <a:rPr lang="en-GB" b="0" i="0" dirty="0">
                <a:effectLst/>
                <a:latin typeface="arial" panose="020B0604020202020204" pitchFamily="34" charset="0"/>
              </a:rPr>
              <a:t>A circle is a shape consisting of all points in a plane that are at a given distance from a given point, the centre. The distance between any point of the circle and the centre is called the radius. The circle has been known since before the beginning of recorded history.</a:t>
            </a:r>
            <a:endParaRPr lang="en-GB" dirty="0"/>
          </a:p>
        </p:txBody>
      </p:sp>
    </p:spTree>
    <p:extLst>
      <p:ext uri="{BB962C8B-B14F-4D97-AF65-F5344CB8AC3E}">
        <p14:creationId xmlns:p14="http://schemas.microsoft.com/office/powerpoint/2010/main" val="23800244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8" ma:contentTypeDescription="Create a new document." ma:contentTypeScope="" ma:versionID="b36ea00146aa1cc2ced480397aa25491">
  <xsd:schema xmlns:xsd="http://www.w3.org/2001/XMLSchema" xmlns:xs="http://www.w3.org/2001/XMLSchema" xmlns:p="http://schemas.microsoft.com/office/2006/metadata/properties" xmlns:ns3="ad7316b1-23f1-480c-8fa6-cbf037f4db9c" targetNamespace="http://schemas.microsoft.com/office/2006/metadata/properties" ma:root="true" ma:fieldsID="ecad261ea5f78c4549343bc08fccd2ba" ns3:_="">
    <xsd:import namespace="ad7316b1-23f1-480c-8fa6-cbf037f4db9c"/>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B8178F3-68F4-442A-BA83-8C658F8A48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3F36B39-BB58-440F-A7BC-1E0B00CDAF4C}">
  <ds:schemaRefs>
    <ds:schemaRef ds:uri="http://schemas.microsoft.com/sharepoint/v3/contenttype/forms"/>
  </ds:schemaRefs>
</ds:datastoreItem>
</file>

<file path=customXml/itemProps3.xml><?xml version="1.0" encoding="utf-8"?>
<ds:datastoreItem xmlns:ds="http://schemas.openxmlformats.org/officeDocument/2006/customXml" ds:itemID="{09390DB6-D7C8-41BE-B641-75648B5A3624}">
  <ds:schemaRefs>
    <ds:schemaRef ds:uri="http://purl.org/dc/terms/"/>
    <ds:schemaRef ds:uri="http://schemas.openxmlformats.org/package/2006/metadata/core-properties"/>
    <ds:schemaRef ds:uri="ad7316b1-23f1-480c-8fa6-cbf037f4db9c"/>
    <ds:schemaRef ds:uri="http://purl.org/dc/elements/1.1/"/>
    <ds:schemaRef ds:uri="http://schemas.microsoft.com/office/2006/metadata/properties"/>
    <ds:schemaRef ds:uri="http://schemas.microsoft.com/office/infopath/2007/PartnerControls"/>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TotalTime>
  <Words>68</Words>
  <Application>Microsoft Office PowerPoint</Application>
  <PresentationFormat>Widescreen</PresentationFormat>
  <Paragraphs>4</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vt:lpstr>
      <vt:lpstr>Calibri</vt:lpstr>
      <vt:lpstr>Calibri Light</vt:lpstr>
      <vt:lpstr>Office Theme</vt:lpstr>
      <vt:lpstr>PowerPoint Presentation</vt:lpstr>
      <vt:lpstr>Circle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Ifan Rossiter (2304255)</dc:creator>
  <cp:lastModifiedBy>Ifan Rossiter (2304255)</cp:lastModifiedBy>
  <cp:revision>1</cp:revision>
  <dcterms:created xsi:type="dcterms:W3CDTF">2023-10-06T10:27:37Z</dcterms:created>
  <dcterms:modified xsi:type="dcterms:W3CDTF">2023-10-06T10:31:01Z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