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3"/>
  </p:sldMasterIdLst>
  <p:notesMasterIdLst>
    <p:notesMasterId r:id="rId38"/>
  </p:notesMasterIdLst>
  <p:handoutMasterIdLst>
    <p:handoutMasterId r:id="rId39"/>
  </p:handoutMasterIdLst>
  <p:sldIdLst>
    <p:sldId id="256" r:id="rId4"/>
    <p:sldId id="315" r:id="rId5"/>
    <p:sldId id="316" r:id="rId6"/>
    <p:sldId id="270" r:id="rId7"/>
    <p:sldId id="271" r:id="rId8"/>
    <p:sldId id="317" r:id="rId9"/>
    <p:sldId id="274" r:id="rId10"/>
    <p:sldId id="297" r:id="rId11"/>
    <p:sldId id="307" r:id="rId12"/>
    <p:sldId id="298" r:id="rId13"/>
    <p:sldId id="308" r:id="rId14"/>
    <p:sldId id="300" r:id="rId15"/>
    <p:sldId id="313" r:id="rId16"/>
    <p:sldId id="299" r:id="rId17"/>
    <p:sldId id="309" r:id="rId18"/>
    <p:sldId id="281" r:id="rId19"/>
    <p:sldId id="318" r:id="rId20"/>
    <p:sldId id="310" r:id="rId21"/>
    <p:sldId id="319" r:id="rId22"/>
    <p:sldId id="275" r:id="rId23"/>
    <p:sldId id="301" r:id="rId24"/>
    <p:sldId id="293" r:id="rId25"/>
    <p:sldId id="276" r:id="rId26"/>
    <p:sldId id="314" r:id="rId27"/>
    <p:sldId id="320" r:id="rId28"/>
    <p:sldId id="322" r:id="rId29"/>
    <p:sldId id="323" r:id="rId30"/>
    <p:sldId id="321" r:id="rId31"/>
    <p:sldId id="302" r:id="rId32"/>
    <p:sldId id="303" r:id="rId33"/>
    <p:sldId id="311" r:id="rId34"/>
    <p:sldId id="305" r:id="rId35"/>
    <p:sldId id="312" r:id="rId36"/>
    <p:sldId id="306" r:id="rId37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1pPr>
    <a:lvl2pPr marL="4572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2pPr>
    <a:lvl3pPr marL="9144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3pPr>
    <a:lvl4pPr marL="13716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4pPr>
    <a:lvl5pPr marL="18288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90F9"/>
    <a:srgbClr val="89B2FB"/>
    <a:srgbClr val="FFFF00"/>
    <a:srgbClr val="00E88A"/>
    <a:srgbClr val="00FF99"/>
    <a:srgbClr val="229FC6"/>
    <a:srgbClr val="0B5FF7"/>
    <a:srgbClr val="BBE0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9FEAA-C300-4BDC-82A5-ECE727F923A0}" v="2" dt="2018-10-03T19:56:02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67" autoAdjust="0"/>
    <p:restoredTop sz="94660"/>
  </p:normalViewPr>
  <p:slideViewPr>
    <p:cSldViewPr>
      <p:cViewPr varScale="1">
        <p:scale>
          <a:sx n="90" d="100"/>
          <a:sy n="90" d="100"/>
        </p:scale>
        <p:origin x="95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1500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33FD4071-A781-43BC-9E38-C90E8ADD4D4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84916274-355D-4434-B712-2AEB87ADD78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4" name="Rectangle 4">
            <a:extLst>
              <a:ext uri="{FF2B5EF4-FFF2-40B4-BE49-F238E27FC236}">
                <a16:creationId xmlns:a16="http://schemas.microsoft.com/office/drawing/2014/main" id="{8FA411CA-E15A-4C7A-AFA5-848DDBDDF40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5" name="Rectangle 5">
            <a:extLst>
              <a:ext uri="{FF2B5EF4-FFF2-40B4-BE49-F238E27FC236}">
                <a16:creationId xmlns:a16="http://schemas.microsoft.com/office/drawing/2014/main" id="{9CFE960C-FA34-439E-B9AD-A64AE42554A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fld id="{4590E4B6-AB42-48CC-94B3-AC2726F7D51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0D900DC-0DF4-46B3-8C39-5316E8D77E2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5F8B3FD7-1429-40A1-A53F-9AE3DEE8C14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7892" name="Rectangle 4">
            <a:extLst>
              <a:ext uri="{FF2B5EF4-FFF2-40B4-BE49-F238E27FC236}">
                <a16:creationId xmlns:a16="http://schemas.microsoft.com/office/drawing/2014/main" id="{1F5CA248-07A3-43F0-B78B-2FD22BD493D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F98F251A-F755-44A4-9483-6A6B771BAEE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1922011D-C016-4E10-9255-996E0E556C9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7B488932-261D-47C7-9150-67D7E15DDD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fld id="{B1D92DDC-F204-4180-942E-E2B5A5E21DE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C3796A1-4AEA-4936-9BC4-13DEEBA7FF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2F682D8-8833-494F-B6A9-824489CFE89A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15" name="Rectangle 1026">
            <a:extLst>
              <a:ext uri="{FF2B5EF4-FFF2-40B4-BE49-F238E27FC236}">
                <a16:creationId xmlns:a16="http://schemas.microsoft.com/office/drawing/2014/main" id="{6248F797-9083-4CE2-ABCE-4E1E5E5793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1027">
            <a:extLst>
              <a:ext uri="{FF2B5EF4-FFF2-40B4-BE49-F238E27FC236}">
                <a16:creationId xmlns:a16="http://schemas.microsoft.com/office/drawing/2014/main" id="{5A06B488-8877-45B5-9489-2D8635AAD0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22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29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32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83477E3-5905-4D42-97FE-BD296269C6E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81872B2-72CE-4232-852D-0EF8608E7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9A74824-9367-4F53-B969-05C2829B89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70723FA-B0C6-44B8-9BC1-700ABD1645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850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94D1EDA-30CC-40BF-855C-F6A95E0781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13844BB-A64B-415E-B71D-52179FA87AA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99C06AF-9C89-4FBF-87B5-CA7B61FBD5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47DFBA-EC65-4E10-8C65-6730CD2AB5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708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442356E-0D30-41CC-A419-927435CA00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443D607-7684-4E65-BF12-6852229522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5E88D5-DB7D-4D12-A03A-8C8806F3E2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774702-CAAF-4F5A-8A0E-4B8A072F1D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65633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1A5616-1CAE-44C6-B8D3-53BA7AC7F73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89133D-8553-40FF-A7FD-EDEF7798DB2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C53503-3AB2-4E0C-A2E0-76F553E5D60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D47D08-02A9-43D4-AA3F-A1CC6A5325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4339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8360662E-AEB4-4395-BC64-B4B001C7B70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7AECC04-AA62-4FA1-BD0D-A51E777BEF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B2AE0F1-1993-4824-8780-72A82BC185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E57C6C-C084-4A79-BB19-F1B1926B4B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731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35CF816-9C88-4136-AF18-F00BFB2D96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28C2CA5-964D-448F-9F1B-7D412E9B55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25ED80F-A65A-4582-ABD1-3BE2BB9917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335C17-03D7-47A9-A9F2-E2E6345AFF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1949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9B4C196-F0B6-47B7-A503-8D6E58C6FE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70E7A42-A145-4EF4-85FF-5C831FF0DE8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F2E313C-4541-4F23-978F-3BADF97715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0795FD9-0AFF-49C8-9E95-DB3A525C3A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062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C87476-83D7-4E14-A671-41FA10A4A0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6B0774-B2F2-4B89-A56C-35E42C79AA1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7D9BBC-C148-48D1-BBAE-5D6117720C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314685-9C0E-4CBF-904E-500B8C6906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4511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2FC90D-1D33-4E3E-8A87-2B6537D92B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964475-75B2-44CA-AE58-D5B740B62B1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E21A26-0206-4395-872A-AA0CF4229E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5492E4-8039-48D1-97D9-16EB186AC5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120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E004137-CD40-48EE-864D-4336392AA9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8454D84-B4BF-440A-A0F3-513C7E4B38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5DFC408-97B9-42EC-9F80-2F00E6D6FB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24B4DB-F1B8-457C-8264-8B622126E8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9264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F251AF8-6BD6-41B3-BF20-77E3F207E7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808DD95-56B8-4CCF-B7AC-4C0BE363EF6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CBD3768-388D-405B-B201-48A7808782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B7EB58-7839-4CB0-94A7-3739F087137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0637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9452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6010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E7E1D2-B895-4AA2-A0B2-063B48E2EA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E29D8-20D7-4593-9E90-3F68A3F323E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0ACAE0-2C35-4D6B-9BFA-ACB1CAF0B4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77F293-A1F4-4AA5-8C9A-CDB9E726BA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7126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025F3A6-6E38-4CA3-A09B-A41CB046F0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AFDA3A6A-1651-4C5F-8EF9-D1254A347C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6324" name="Rectangle 4">
            <a:extLst>
              <a:ext uri="{FF2B5EF4-FFF2-40B4-BE49-F238E27FC236}">
                <a16:creationId xmlns:a16="http://schemas.microsoft.com/office/drawing/2014/main" id="{564593AF-6467-4B18-8A95-C35B0BA7A99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6325" name="Rectangle 5">
            <a:extLst>
              <a:ext uri="{FF2B5EF4-FFF2-40B4-BE49-F238E27FC236}">
                <a16:creationId xmlns:a16="http://schemas.microsoft.com/office/drawing/2014/main" id="{D58D80AC-903C-48F9-AF23-576984609F9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6326" name="Rectangle 6">
            <a:extLst>
              <a:ext uri="{FF2B5EF4-FFF2-40B4-BE49-F238E27FC236}">
                <a16:creationId xmlns:a16="http://schemas.microsoft.com/office/drawing/2014/main" id="{716B6A6C-9DAC-416C-BCB2-3B25F28FF77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fld id="{BBF71F8B-A400-4147-B65F-CFC5A5D9315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static.flickr.com/44/116900602_65745a368a_b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http://pics.drugstore.com/prodimg/69293/2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visit4info.com/sitecontent/TN/tnZZZZZZTVB040830011800PIC.jpg&amp;imgrefurl=http://www.visit4info.com/static/advertiser_pages/ArmHammerExtraWhiteningToothpaste.cfm?return_page%3Dcom_a.cfm&amp;h=83&amp;w=111&amp;sz=12&amp;hl=en&amp;start=82&amp;tbnid=abbMcCWEWXfaNM:&amp;tbnh=64&amp;tbnw=86&amp;prev=/images?q%3Darm%2Band%2Bhammer%2Btoothpaste%2B%26start%3D80%26ndsp%3D20%26svnum%3D10%26hl%3Den%26lr%3D%26ie%3DUTF-8%26sa%3DN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://www.ciadvertising.org/sa/fall_05/adv380J/Lnr328/armhammer%202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g"/><Relationship Id="rId4" Type="http://schemas.openxmlformats.org/officeDocument/2006/relationships/image" Target="../media/image3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3" Type="http://schemas.openxmlformats.org/officeDocument/2006/relationships/image" Target="../media/image39.jpeg"/><Relationship Id="rId7" Type="http://schemas.openxmlformats.org/officeDocument/2006/relationships/image" Target="../media/image41.jpeg"/><Relationship Id="rId2" Type="http://schemas.openxmlformats.org/officeDocument/2006/relationships/hyperlink" Target="http://images.google.co.uk/imgres?imgurl=http://www.storefinder.mmmars.com/starburst/images/starburst_pouch.gif&amp;imgrefurl=http://www.storefinder.mmmars.com/starburst/starburst.htm&amp;h=213&amp;w=160&amp;sz=19&amp;hl=en&amp;start=3&amp;tbnid=QQZTbU6ZWTYGxM:&amp;tbnh=106&amp;tbnw=80&amp;prev=/images?q%3Dstarburst%26svnum%3D10%26hl%3Den%26lr%3D%26ie%3DUTF-8%26sa%3D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ocado.com/catalog/images-full/16230011_L.jpg&amp;imgrefurl=http://www.ocado.com/webshop/getProductDetails.do?sku%3D16230011%26parentContainer%3D107301&amp;h=170&amp;w=170&amp;sz=7&amp;hl=en&amp;start=50&amp;tbnid=RCU2ZbPURh-EiM:&amp;tbnh=99&amp;tbnw=99&amp;prev=/images?q%3Dlucozade%26start%3D40%26ndsp%3D20%26svnum%3D10%26hl%3Den%26lr%3D%26ie%3DUTF-8%26sa%3DN" TargetMode="External"/><Relationship Id="rId5" Type="http://schemas.openxmlformats.org/officeDocument/2006/relationships/image" Target="../media/image40.jpeg"/><Relationship Id="rId4" Type="http://schemas.openxmlformats.org/officeDocument/2006/relationships/hyperlink" Target="http://images.google.co.uk/imgres?imgurl=http://www.ecss.de/images/Firmenlogos/Lucozade.gif&amp;imgrefurl=http://www.ecss.de/HTML/Partners/Lucozade.htm&amp;h=207&amp;w=300&amp;sz=15&amp;hl=en&amp;start=6&amp;tbnid=Sv6Ex0tOEOKWlM:&amp;tbnh=80&amp;tbnw=116&amp;prev=/images?q%3Dlucozade%26svnum%3D10%26hl%3Den%26lr%3D%26ie%3DUTF-8%26sa%3DN" TargetMode="External"/><Relationship Id="rId9" Type="http://schemas.openxmlformats.org/officeDocument/2006/relationships/image" Target="../media/image4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4.jpeg"/><Relationship Id="rId5" Type="http://schemas.openxmlformats.org/officeDocument/2006/relationships/image" Target="../media/image43.w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>
            <a:extLst>
              <a:ext uri="{FF2B5EF4-FFF2-40B4-BE49-F238E27FC236}">
                <a16:creationId xmlns:a16="http://schemas.microsoft.com/office/drawing/2014/main" id="{299207CB-02FD-4215-A666-DD90B1BBC0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2743200"/>
            <a:ext cx="5257800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b="1">
                <a:solidFill>
                  <a:srgbClr val="229FC6"/>
                </a:solidFill>
                <a:latin typeface="Arial Black" panose="020B0A04020102020204" pitchFamily="34" charset="0"/>
              </a:rPr>
              <a:t>Market Segmentation, Targeting &amp; Positioning</a:t>
            </a:r>
            <a:endParaRPr lang="en-US" altLang="en-US" sz="2000" b="1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39">
            <a:extLst>
              <a:ext uri="{FF2B5EF4-FFF2-40B4-BE49-F238E27FC236}">
                <a16:creationId xmlns:a16="http://schemas.microsoft.com/office/drawing/2014/main" id="{880D7352-43A0-4E1C-A36F-F50E1D2CE3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052" name="Rectangle 40">
            <a:extLst>
              <a:ext uri="{FF2B5EF4-FFF2-40B4-BE49-F238E27FC236}">
                <a16:creationId xmlns:a16="http://schemas.microsoft.com/office/drawing/2014/main" id="{EC686D8D-82C9-474F-966E-D8A0EAA52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053" name="Rectangle 41">
            <a:extLst>
              <a:ext uri="{FF2B5EF4-FFF2-40B4-BE49-F238E27FC236}">
                <a16:creationId xmlns:a16="http://schemas.microsoft.com/office/drawing/2014/main" id="{470592AD-E992-4D63-A3EB-19D0AA4FD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2055" name="Picture 59" descr="Click To Download">
            <a:extLst>
              <a:ext uri="{FF2B5EF4-FFF2-40B4-BE49-F238E27FC236}">
                <a16:creationId xmlns:a16="http://schemas.microsoft.com/office/drawing/2014/main" id="{370F6631-87CC-45E2-B2FE-714DE7E6D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352800"/>
            <a:ext cx="17526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0682CF89-DD34-4B1F-8164-3DA7595DA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6482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8" name="Rectangle 5">
            <a:extLst>
              <a:ext uri="{FF2B5EF4-FFF2-40B4-BE49-F238E27FC236}">
                <a16:creationId xmlns:a16="http://schemas.microsoft.com/office/drawing/2014/main" id="{A236E38B-9939-4F30-922E-DBB1BF4A5B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334000"/>
            <a:ext cx="2819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6" name="Rectangle 5">
            <a:extLst>
              <a:ext uri="{FF2B5EF4-FFF2-40B4-BE49-F238E27FC236}">
                <a16:creationId xmlns:a16="http://schemas.microsoft.com/office/drawing/2014/main" id="{4B0AFF42-96BB-4D9A-9756-1314C5B509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0" y="20574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4290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50292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953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429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17526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9800" y="1606550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933825"/>
            <a:ext cx="35433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5229225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8" y="1295400"/>
            <a:ext cx="3724275" cy="48307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133600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3075" y="6040438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3494088" cy="5067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404938" cy="5105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981200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47800" y="43434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92150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500438"/>
            <a:ext cx="5688013" cy="288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2" name="Rectangle 5">
            <a:extLst>
              <a:ext uri="{FF2B5EF4-FFF2-40B4-BE49-F238E27FC236}">
                <a16:creationId xmlns:a16="http://schemas.microsoft.com/office/drawing/2014/main" id="{A968489B-F6EE-444D-90E0-44D5764530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40386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8938"/>
            <a:ext cx="4932363" cy="411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8" name="Rectangle 5">
            <a:extLst>
              <a:ext uri="{FF2B5EF4-FFF2-40B4-BE49-F238E27FC236}">
                <a16:creationId xmlns:a16="http://schemas.microsoft.com/office/drawing/2014/main" id="{7B40C1F5-B02E-45AF-9FE3-5DB5DCE7EF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47244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1219200"/>
            <a:ext cx="3702050" cy="5087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723F5863-70B8-4DEA-B7CA-DE7951B5AC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 dirty="0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86600" y="46482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0" name="Rectangle 5">
            <a:extLst>
              <a:ext uri="{FF2B5EF4-FFF2-40B4-BE49-F238E27FC236}">
                <a16:creationId xmlns:a16="http://schemas.microsoft.com/office/drawing/2014/main" id="{31BE6006-B1FF-45AD-A45F-A9F386E3BD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4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3341688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6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7AEB5BF8-D7E5-498D-8E27-8B40EFC9C7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524BF26C-4C47-4063-9371-503046FBC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tnZZZZZZPRW060512221022PIC">
            <a:extLst>
              <a:ext uri="{FF2B5EF4-FFF2-40B4-BE49-F238E27FC236}">
                <a16:creationId xmlns:a16="http://schemas.microsoft.com/office/drawing/2014/main" id="{29F1B450-8B8A-44F7-B511-44C0F10EA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33375"/>
            <a:ext cx="4394200" cy="602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4" descr="Dove">
            <a:hlinkClick r:id="rId3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581400"/>
            <a:ext cx="3923682" cy="2197262"/>
          </a:xfrm>
          <a:prstGeom prst="rect">
            <a:avLst/>
          </a:prstGeom>
        </p:spPr>
      </p:pic>
    </p:spTree>
  </p:cSld>
  <p:clrMapOvr>
    <a:masterClrMapping/>
  </p:clrMapOvr>
  <p:transition>
    <p:wedg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3B35B8C8-8EA0-4869-A558-C505A52675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/>
              <a:t>Used to revive an ailing brand or fix a lackluster new market entry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7244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tarburst_pouch">
            <a:hlinkClick r:id="rId2"/>
            <a:extLst>
              <a:ext uri="{FF2B5EF4-FFF2-40B4-BE49-F238E27FC236}">
                <a16:creationId xmlns:a16="http://schemas.microsoft.com/office/drawing/2014/main" id="{D8A2A4E1-CAC7-40E7-B07F-4F91F1F63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484313"/>
            <a:ext cx="32067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 descr="Lucozade">
            <a:hlinkClick r:id="rId4"/>
            <a:extLst>
              <a:ext uri="{FF2B5EF4-FFF2-40B4-BE49-F238E27FC236}">
                <a16:creationId xmlns:a16="http://schemas.microsoft.com/office/drawing/2014/main" id="{36811F38-410B-4D25-9886-464F99BB5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250"/>
            <a:ext cx="3313112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 descr="16230011_L">
            <a:hlinkClick r:id="rId6"/>
            <a:extLst>
              <a:ext uri="{FF2B5EF4-FFF2-40B4-BE49-F238E27FC236}">
                <a16:creationId xmlns:a16="http://schemas.microsoft.com/office/drawing/2014/main" id="{9B7140CB-E8C3-4101-92E9-D851714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14166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5948363"/>
            <a:ext cx="4814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Examples of Repositioning brands</a:t>
            </a:r>
          </a:p>
        </p:txBody>
      </p:sp>
      <p:pic>
        <p:nvPicPr>
          <p:cNvPr id="34822" name="Picture 7" descr="O2-xda-atom">
            <a:hlinkClick r:id="rId8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72200" y="3429000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74" name="Clip" r:id="rId4" imgW="4457323" imgH="3468986" progId="MS_ClipArt_Gallery.2">
                  <p:embed/>
                </p:oleObj>
              </mc:Choice>
              <mc:Fallback>
                <p:oleObj name="Clip" r:id="rId4" imgW="4457323" imgH="3468986" progId="MS_ClipArt_Gallery.2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3429000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5" name="Rectangle 5">
            <a:extLst>
              <a:ext uri="{FF2B5EF4-FFF2-40B4-BE49-F238E27FC236}">
                <a16:creationId xmlns:a16="http://schemas.microsoft.com/office/drawing/2014/main" id="{CC9BF3C5-C457-4047-AF38-BA275F9CFD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647700" y="2514600"/>
            <a:ext cx="7848600" cy="3671888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7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guinn  weigold">
  <a:themeElements>
    <a:clrScheme name="oguinn  weigold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guinn  weigol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00E88A"/>
            </a:gs>
            <a:gs pos="100000">
              <a:srgbClr val="89B2FB"/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3200" b="0" i="0" u="none" strike="noStrike" cap="none" normalizeH="0" baseline="0" smtClean="0">
            <a:ln>
              <a:noFill/>
            </a:ln>
            <a:solidFill>
              <a:srgbClr val="FFCC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00E88A"/>
            </a:gs>
            <a:gs pos="100000">
              <a:srgbClr val="89B2FB"/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3200" b="0" i="0" u="none" strike="noStrike" cap="none" normalizeH="0" baseline="0" smtClean="0">
            <a:ln>
              <a:noFill/>
            </a:ln>
            <a:solidFill>
              <a:srgbClr val="FFCC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guinn  weigold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397F6E2095D7E47B72F3A4DCE0EF5DE" ma:contentTypeVersion="4" ma:contentTypeDescription="Create a new document." ma:contentTypeScope="" ma:versionID="0e7c2b192f67ec0ee833007f6668ef6c">
  <xsd:schema xmlns:xsd="http://www.w3.org/2001/XMLSchema" xmlns:xs="http://www.w3.org/2001/XMLSchema" xmlns:p="http://schemas.microsoft.com/office/2006/metadata/properties" xmlns:ns2="d1ccfcc5-625b-4230-9531-f4e9c1b9b88b" xmlns:ns3="bc596608-8d7a-4ac2-aa02-67e301a70894" targetNamespace="http://schemas.microsoft.com/office/2006/metadata/properties" ma:root="true" ma:fieldsID="3fc6216fea3d690d64755709158e1ea5" ns2:_="" ns3:_="">
    <xsd:import namespace="d1ccfcc5-625b-4230-9531-f4e9c1b9b88b"/>
    <xsd:import namespace="bc596608-8d7a-4ac2-aa02-67e301a7089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cfcc5-625b-4230-9531-f4e9c1b9b8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596608-8d7a-4ac2-aa02-67e301a708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B2A98C-2B9D-40DE-9C2F-2556F64BB2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ccfcc5-625b-4230-9531-f4e9c1b9b88b"/>
    <ds:schemaRef ds:uri="bc596608-8d7a-4ac2-aa02-67e301a708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638589-4901-4694-90BE-A63477182E0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oguinn  weigold</Template>
  <TotalTime>1259</TotalTime>
  <Words>472</Words>
  <Application>Microsoft Office PowerPoint</Application>
  <PresentationFormat>On-screen Show (4:3)</PresentationFormat>
  <Paragraphs>122</Paragraphs>
  <Slides>34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Black</vt:lpstr>
      <vt:lpstr>Times New Roman</vt:lpstr>
      <vt:lpstr>oguinn  weigold</vt:lpstr>
      <vt:lpstr>Clip</vt:lpstr>
      <vt:lpstr>PowerPoint Presentation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</vt:vector>
  </TitlesOfParts>
  <Company>UNIVERSITY OF FLORIDA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Balan</dc:creator>
  <cp:lastModifiedBy>Tushara Balendran</cp:lastModifiedBy>
  <cp:revision>72</cp:revision>
  <dcterms:created xsi:type="dcterms:W3CDTF">2001-12-13T15:07:21Z</dcterms:created>
  <dcterms:modified xsi:type="dcterms:W3CDTF">2019-06-16T11:03:13Z</dcterms:modified>
</cp:coreProperties>
</file>